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Dosis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6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Dosi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regular.fntdata"/><Relationship Id="rId12" Type="http://schemas.openxmlformats.org/officeDocument/2006/relationships/slide" Target="slides/slide8.xml"/><Relationship Id="rId34" Type="http://schemas.openxmlformats.org/officeDocument/2006/relationships/font" Target="fonts/Dosis-bold.fntdata"/><Relationship Id="rId15" Type="http://schemas.openxmlformats.org/officeDocument/2006/relationships/slide" Target="slides/slide11.xml"/><Relationship Id="rId37" Type="http://schemas.openxmlformats.org/officeDocument/2006/relationships/font" Target="fonts/Roboto-italic.fntdata"/><Relationship Id="rId14" Type="http://schemas.openxmlformats.org/officeDocument/2006/relationships/slide" Target="slides/slide10.xml"/><Relationship Id="rId36" Type="http://schemas.openxmlformats.org/officeDocument/2006/relationships/font" Target="fonts/Roboto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bf9598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06bf9598d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6bf9598dc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106bf9598dc_0_4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6bf9598dc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106bf9598dc_0_5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06bf9598dc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g106bf9598dc_0_5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06bf9598dc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g106bf9598dc_0_5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06bf9598dc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106bf9598dc_0_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6bf9598dc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g106bf9598dc_0_5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06bf9598dc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g106bf9598dc_0_7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6bf9598dc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g106bf9598dc_0_8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06bf9598dc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g106bf9598dc_0_8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06bf9598dc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g106bf9598dc_0_8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28699c3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128699c3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06bf9598dc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g106bf9598dc_0_9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06bf9598dc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g106bf9598dc_0_9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06bf9598dc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g106bf9598dc_0_9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06bf9598dc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g106bf9598dc_0_9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06bf9598dc_0_1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g106bf9598dc_0_10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6bf9598dc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g106bf9598dc_0_10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106bf9598dc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g106bf9598dc_0_1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106bf9598dc_0_1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g106bf9598dc_0_1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6bf9598d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6bf9598dc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6bf9598d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106bf9598dc_0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6bf9598dc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06bf9598dc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06bf9598d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106bf9598dc_0_2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06bf9598d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106bf9598dc_0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6bf9598dc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106bf9598dc_0_3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6bf9598dc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106bf9598dc_0_4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752968"/>
            <a:ext cx="9144000" cy="3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933300"/>
            <a:ext cx="7433400" cy="193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7904280" y="3266085"/>
            <a:ext cx="618345" cy="1052328"/>
            <a:chOff x="15808561" y="6532169"/>
            <a:chExt cx="1236690" cy="2104656"/>
          </a:xfrm>
        </p:grpSpPr>
        <p:sp>
          <p:nvSpPr>
            <p:cNvPr id="13" name="Google Shape;13;p2"/>
            <p:cNvSpPr/>
            <p:nvPr/>
          </p:nvSpPr>
          <p:spPr>
            <a:xfrm>
              <a:off x="15808561" y="6532169"/>
              <a:ext cx="1236690" cy="2104656"/>
            </a:xfrm>
            <a:custGeom>
              <a:rect b="b" l="l" r="r" t="t"/>
              <a:pathLst>
                <a:path extrusionOk="0" h="2104656" w="1236690">
                  <a:moveTo>
                    <a:pt x="1232857" y="1121234"/>
                  </a:moveTo>
                  <a:cubicBezTo>
                    <a:pt x="1221212" y="1110837"/>
                    <a:pt x="1209819" y="1100146"/>
                    <a:pt x="1198552" y="1089286"/>
                  </a:cubicBezTo>
                  <a:cubicBezTo>
                    <a:pt x="1076297" y="972982"/>
                    <a:pt x="957573" y="852975"/>
                    <a:pt x="834098" y="737977"/>
                  </a:cubicBezTo>
                  <a:cubicBezTo>
                    <a:pt x="701417" y="613591"/>
                    <a:pt x="564531" y="494047"/>
                    <a:pt x="429159" y="372650"/>
                  </a:cubicBezTo>
                  <a:cubicBezTo>
                    <a:pt x="298537" y="253695"/>
                    <a:pt x="173549" y="128721"/>
                    <a:pt x="41120" y="11870"/>
                  </a:cubicBezTo>
                  <a:cubicBezTo>
                    <a:pt x="42087" y="9260"/>
                    <a:pt x="37756" y="9808"/>
                    <a:pt x="36621" y="7787"/>
                  </a:cubicBezTo>
                  <a:cubicBezTo>
                    <a:pt x="32501" y="3830"/>
                    <a:pt x="29390" y="2147"/>
                    <a:pt x="27288" y="1978"/>
                  </a:cubicBezTo>
                  <a:cubicBezTo>
                    <a:pt x="27582" y="1305"/>
                    <a:pt x="27835" y="631"/>
                    <a:pt x="28129" y="0"/>
                  </a:cubicBezTo>
                  <a:cubicBezTo>
                    <a:pt x="22327" y="0"/>
                    <a:pt x="17156" y="2694"/>
                    <a:pt x="13331" y="9513"/>
                  </a:cubicBezTo>
                  <a:cubicBezTo>
                    <a:pt x="9631" y="28118"/>
                    <a:pt x="12658" y="47734"/>
                    <a:pt x="10514" y="66633"/>
                  </a:cubicBezTo>
                  <a:cubicBezTo>
                    <a:pt x="7823" y="109653"/>
                    <a:pt x="1895" y="152924"/>
                    <a:pt x="2106" y="196154"/>
                  </a:cubicBezTo>
                  <a:cubicBezTo>
                    <a:pt x="1559" y="219894"/>
                    <a:pt x="3535" y="243509"/>
                    <a:pt x="5006" y="267165"/>
                  </a:cubicBezTo>
                  <a:cubicBezTo>
                    <a:pt x="-5041" y="390245"/>
                    <a:pt x="2358" y="513662"/>
                    <a:pt x="7108" y="636785"/>
                  </a:cubicBezTo>
                  <a:cubicBezTo>
                    <a:pt x="9084" y="724086"/>
                    <a:pt x="18796" y="810714"/>
                    <a:pt x="22369" y="898015"/>
                  </a:cubicBezTo>
                  <a:cubicBezTo>
                    <a:pt x="24766" y="971762"/>
                    <a:pt x="34982" y="1044920"/>
                    <a:pt x="39438" y="1118541"/>
                  </a:cubicBezTo>
                  <a:cubicBezTo>
                    <a:pt x="49528" y="1255049"/>
                    <a:pt x="59155" y="1391009"/>
                    <a:pt x="66849" y="1528064"/>
                  </a:cubicBezTo>
                  <a:cubicBezTo>
                    <a:pt x="68657" y="1560392"/>
                    <a:pt x="70296" y="1592593"/>
                    <a:pt x="72524" y="1624879"/>
                  </a:cubicBezTo>
                  <a:cubicBezTo>
                    <a:pt x="73197" y="1634686"/>
                    <a:pt x="73870" y="1646094"/>
                    <a:pt x="74542" y="1657501"/>
                  </a:cubicBezTo>
                  <a:cubicBezTo>
                    <a:pt x="74542" y="1666425"/>
                    <a:pt x="76266" y="1677706"/>
                    <a:pt x="86692" y="1679516"/>
                  </a:cubicBezTo>
                  <a:cubicBezTo>
                    <a:pt x="109647" y="1683093"/>
                    <a:pt x="135166" y="1624963"/>
                    <a:pt x="148829" y="1607873"/>
                  </a:cubicBezTo>
                  <a:cubicBezTo>
                    <a:pt x="171279" y="1573862"/>
                    <a:pt x="199699" y="1544355"/>
                    <a:pt x="222022" y="1510301"/>
                  </a:cubicBezTo>
                  <a:cubicBezTo>
                    <a:pt x="250610" y="1461768"/>
                    <a:pt x="282856" y="1415971"/>
                    <a:pt x="311864" y="1367395"/>
                  </a:cubicBezTo>
                  <a:cubicBezTo>
                    <a:pt x="339485" y="1322945"/>
                    <a:pt x="361430" y="1275253"/>
                    <a:pt x="389346" y="1231013"/>
                  </a:cubicBezTo>
                  <a:cubicBezTo>
                    <a:pt x="393382" y="1237664"/>
                    <a:pt x="398258" y="1244020"/>
                    <a:pt x="401622" y="1250713"/>
                  </a:cubicBezTo>
                  <a:cubicBezTo>
                    <a:pt x="446311" y="1317725"/>
                    <a:pt x="475362" y="1392904"/>
                    <a:pt x="508490" y="1465893"/>
                  </a:cubicBezTo>
                  <a:cubicBezTo>
                    <a:pt x="531360" y="1520235"/>
                    <a:pt x="562639" y="1570452"/>
                    <a:pt x="585299" y="1624879"/>
                  </a:cubicBezTo>
                  <a:cubicBezTo>
                    <a:pt x="618259" y="1698289"/>
                    <a:pt x="647646" y="1773215"/>
                    <a:pt x="684096" y="1844984"/>
                  </a:cubicBezTo>
                  <a:cubicBezTo>
                    <a:pt x="713062" y="1906145"/>
                    <a:pt x="736941" y="1969453"/>
                    <a:pt x="760947" y="2032719"/>
                  </a:cubicBezTo>
                  <a:cubicBezTo>
                    <a:pt x="767337" y="2050103"/>
                    <a:pt x="773223" y="2067656"/>
                    <a:pt x="780243" y="2084788"/>
                  </a:cubicBezTo>
                  <a:cubicBezTo>
                    <a:pt x="783186" y="2093922"/>
                    <a:pt x="788610" y="2102299"/>
                    <a:pt x="798784" y="2103940"/>
                  </a:cubicBezTo>
                  <a:cubicBezTo>
                    <a:pt x="801979" y="2104446"/>
                    <a:pt x="805174" y="2104656"/>
                    <a:pt x="808285" y="2104656"/>
                  </a:cubicBezTo>
                  <a:cubicBezTo>
                    <a:pt x="836284" y="2104656"/>
                    <a:pt x="861551" y="2086598"/>
                    <a:pt x="885809" y="2074181"/>
                  </a:cubicBezTo>
                  <a:cubicBezTo>
                    <a:pt x="897580" y="2068288"/>
                    <a:pt x="909982" y="2062226"/>
                    <a:pt x="922300" y="2055996"/>
                  </a:cubicBezTo>
                  <a:cubicBezTo>
                    <a:pt x="950804" y="2042695"/>
                    <a:pt x="981326" y="2028425"/>
                    <a:pt x="1009157" y="2012977"/>
                  </a:cubicBezTo>
                  <a:cubicBezTo>
                    <a:pt x="1019121" y="2007716"/>
                    <a:pt x="1033415" y="2004601"/>
                    <a:pt x="1035012" y="1991468"/>
                  </a:cubicBezTo>
                  <a:cubicBezTo>
                    <a:pt x="1037325" y="1966212"/>
                    <a:pt x="1025553" y="1941882"/>
                    <a:pt x="1018826" y="1917973"/>
                  </a:cubicBezTo>
                  <a:cubicBezTo>
                    <a:pt x="1001632" y="1861232"/>
                    <a:pt x="979098" y="1806342"/>
                    <a:pt x="959212" y="1750527"/>
                  </a:cubicBezTo>
                  <a:cubicBezTo>
                    <a:pt x="946180" y="1713779"/>
                    <a:pt x="928102" y="1679221"/>
                    <a:pt x="913556" y="1643105"/>
                  </a:cubicBezTo>
                  <a:cubicBezTo>
                    <a:pt x="903424" y="1615281"/>
                    <a:pt x="893124" y="1587584"/>
                    <a:pt x="880175" y="1560939"/>
                  </a:cubicBezTo>
                  <a:cubicBezTo>
                    <a:pt x="863905" y="1525202"/>
                    <a:pt x="851083" y="1487992"/>
                    <a:pt x="834308" y="1452507"/>
                  </a:cubicBezTo>
                  <a:cubicBezTo>
                    <a:pt x="811900" y="1408646"/>
                    <a:pt x="791300" y="1363733"/>
                    <a:pt x="768724" y="1319872"/>
                  </a:cubicBezTo>
                  <a:cubicBezTo>
                    <a:pt x="763343" y="1309180"/>
                    <a:pt x="757836" y="1298110"/>
                    <a:pt x="752370" y="1286913"/>
                  </a:cubicBezTo>
                  <a:cubicBezTo>
                    <a:pt x="737151" y="1250418"/>
                    <a:pt x="715753" y="1216407"/>
                    <a:pt x="694942" y="1182859"/>
                  </a:cubicBezTo>
                  <a:cubicBezTo>
                    <a:pt x="669381" y="1144512"/>
                    <a:pt x="652355" y="1101072"/>
                    <a:pt x="627046" y="1062641"/>
                  </a:cubicBezTo>
                  <a:cubicBezTo>
                    <a:pt x="629779" y="1063483"/>
                    <a:pt x="632511" y="1063693"/>
                    <a:pt x="634697" y="1062346"/>
                  </a:cubicBezTo>
                  <a:cubicBezTo>
                    <a:pt x="640331" y="1063819"/>
                    <a:pt x="645754" y="1066008"/>
                    <a:pt x="651472" y="1067061"/>
                  </a:cubicBezTo>
                  <a:cubicBezTo>
                    <a:pt x="651850" y="1067229"/>
                    <a:pt x="652186" y="1067355"/>
                    <a:pt x="652565" y="1067439"/>
                  </a:cubicBezTo>
                  <a:cubicBezTo>
                    <a:pt x="659417" y="1070302"/>
                    <a:pt x="667321" y="1071354"/>
                    <a:pt x="674342" y="1073164"/>
                  </a:cubicBezTo>
                  <a:cubicBezTo>
                    <a:pt x="771163" y="1087181"/>
                    <a:pt x="867268" y="1105492"/>
                    <a:pt x="964678" y="1115804"/>
                  </a:cubicBezTo>
                  <a:cubicBezTo>
                    <a:pt x="1011595" y="1125275"/>
                    <a:pt x="1059228" y="1129358"/>
                    <a:pt x="1106818" y="1134788"/>
                  </a:cubicBezTo>
                  <a:cubicBezTo>
                    <a:pt x="1139821" y="1139966"/>
                    <a:pt x="1174420" y="1148132"/>
                    <a:pt x="1208306" y="1147753"/>
                  </a:cubicBezTo>
                  <a:cubicBezTo>
                    <a:pt x="1212383" y="1147879"/>
                    <a:pt x="1216546" y="1148174"/>
                    <a:pt x="1220624" y="1147585"/>
                  </a:cubicBezTo>
                  <a:cubicBezTo>
                    <a:pt x="1225080" y="1146827"/>
                    <a:pt x="1227771" y="1144007"/>
                    <a:pt x="1228948" y="1140597"/>
                  </a:cubicBezTo>
                  <a:cubicBezTo>
                    <a:pt x="1230797" y="1139966"/>
                    <a:pt x="1232479" y="1138956"/>
                    <a:pt x="1233824" y="1137440"/>
                  </a:cubicBezTo>
                  <a:cubicBezTo>
                    <a:pt x="1238029" y="1132768"/>
                    <a:pt x="1237524" y="1125402"/>
                    <a:pt x="1232857" y="1121234"/>
                  </a:cubicBezTo>
                  <a:close/>
                  <a:moveTo>
                    <a:pt x="1025931" y="1103219"/>
                  </a:moveTo>
                  <a:cubicBezTo>
                    <a:pt x="976701" y="1093958"/>
                    <a:pt x="926462" y="1088528"/>
                    <a:pt x="876686" y="1082677"/>
                  </a:cubicBezTo>
                  <a:cubicBezTo>
                    <a:pt x="806813" y="1073206"/>
                    <a:pt x="735890" y="1060662"/>
                    <a:pt x="665177" y="1056243"/>
                  </a:cubicBezTo>
                  <a:cubicBezTo>
                    <a:pt x="664042" y="1056285"/>
                    <a:pt x="662276" y="1056074"/>
                    <a:pt x="660216" y="1055780"/>
                  </a:cubicBezTo>
                  <a:cubicBezTo>
                    <a:pt x="657147" y="1053380"/>
                    <a:pt x="652607" y="1053128"/>
                    <a:pt x="648949" y="1052076"/>
                  </a:cubicBezTo>
                  <a:cubicBezTo>
                    <a:pt x="639910" y="1050813"/>
                    <a:pt x="630451" y="1048961"/>
                    <a:pt x="621412" y="1049466"/>
                  </a:cubicBezTo>
                  <a:cubicBezTo>
                    <a:pt x="619605" y="1050055"/>
                    <a:pt x="618385" y="1051528"/>
                    <a:pt x="617881" y="1053254"/>
                  </a:cubicBezTo>
                  <a:cubicBezTo>
                    <a:pt x="615358" y="1052412"/>
                    <a:pt x="613046" y="1053128"/>
                    <a:pt x="612374" y="1057295"/>
                  </a:cubicBezTo>
                  <a:cubicBezTo>
                    <a:pt x="616620" y="1082972"/>
                    <a:pt x="632007" y="1105744"/>
                    <a:pt x="641592" y="1129822"/>
                  </a:cubicBezTo>
                  <a:cubicBezTo>
                    <a:pt x="659375" y="1169052"/>
                    <a:pt x="682204" y="1205421"/>
                    <a:pt x="705537" y="1241452"/>
                  </a:cubicBezTo>
                  <a:cubicBezTo>
                    <a:pt x="711170" y="1253954"/>
                    <a:pt x="716846" y="1266498"/>
                    <a:pt x="722731" y="1278410"/>
                  </a:cubicBezTo>
                  <a:cubicBezTo>
                    <a:pt x="756070" y="1346769"/>
                    <a:pt x="790712" y="1413950"/>
                    <a:pt x="823125" y="1483235"/>
                  </a:cubicBezTo>
                  <a:cubicBezTo>
                    <a:pt x="845155" y="1541029"/>
                    <a:pt x="872986" y="1596382"/>
                    <a:pt x="893502" y="1654765"/>
                  </a:cubicBezTo>
                  <a:cubicBezTo>
                    <a:pt x="917339" y="1708265"/>
                    <a:pt x="940336" y="1762018"/>
                    <a:pt x="959254" y="1817539"/>
                  </a:cubicBezTo>
                  <a:cubicBezTo>
                    <a:pt x="972918" y="1852687"/>
                    <a:pt x="985614" y="1888171"/>
                    <a:pt x="996713" y="1924161"/>
                  </a:cubicBezTo>
                  <a:cubicBezTo>
                    <a:pt x="1002767" y="1944408"/>
                    <a:pt x="1011343" y="1964612"/>
                    <a:pt x="1012688" y="1985869"/>
                  </a:cubicBezTo>
                  <a:cubicBezTo>
                    <a:pt x="975314" y="2005022"/>
                    <a:pt x="937645" y="2023458"/>
                    <a:pt x="899766" y="2041685"/>
                  </a:cubicBezTo>
                  <a:cubicBezTo>
                    <a:pt x="868908" y="2053681"/>
                    <a:pt x="838639" y="2081926"/>
                    <a:pt x="803913" y="2081463"/>
                  </a:cubicBezTo>
                  <a:cubicBezTo>
                    <a:pt x="765487" y="1979092"/>
                    <a:pt x="727692" y="1876301"/>
                    <a:pt x="677705" y="1778855"/>
                  </a:cubicBezTo>
                  <a:cubicBezTo>
                    <a:pt x="643736" y="1706666"/>
                    <a:pt x="615947" y="1631656"/>
                    <a:pt x="580044" y="1560350"/>
                  </a:cubicBezTo>
                  <a:cubicBezTo>
                    <a:pt x="514880" y="1447667"/>
                    <a:pt x="480281" y="1316420"/>
                    <a:pt x="395694" y="1215734"/>
                  </a:cubicBezTo>
                  <a:cubicBezTo>
                    <a:pt x="394475" y="1209546"/>
                    <a:pt x="388085" y="1204453"/>
                    <a:pt x="381316" y="1206473"/>
                  </a:cubicBezTo>
                  <a:cubicBezTo>
                    <a:pt x="378373" y="1207273"/>
                    <a:pt x="376019" y="1209209"/>
                    <a:pt x="374421" y="1211777"/>
                  </a:cubicBezTo>
                  <a:cubicBezTo>
                    <a:pt x="368704" y="1220911"/>
                    <a:pt x="362902" y="1230003"/>
                    <a:pt x="357437" y="1239264"/>
                  </a:cubicBezTo>
                  <a:cubicBezTo>
                    <a:pt x="331161" y="1284766"/>
                    <a:pt x="308122" y="1331995"/>
                    <a:pt x="279661" y="1376235"/>
                  </a:cubicBezTo>
                  <a:cubicBezTo>
                    <a:pt x="252040" y="1419506"/>
                    <a:pt x="224082" y="1462736"/>
                    <a:pt x="197050" y="1506555"/>
                  </a:cubicBezTo>
                  <a:cubicBezTo>
                    <a:pt x="181999" y="1528191"/>
                    <a:pt x="162660" y="1549364"/>
                    <a:pt x="147063" y="1570999"/>
                  </a:cubicBezTo>
                  <a:cubicBezTo>
                    <a:pt x="128691" y="1594656"/>
                    <a:pt x="114187" y="1621006"/>
                    <a:pt x="96950" y="1645420"/>
                  </a:cubicBezTo>
                  <a:cubicBezTo>
                    <a:pt x="83203" y="1415760"/>
                    <a:pt x="69876" y="1185679"/>
                    <a:pt x="47846" y="956566"/>
                  </a:cubicBezTo>
                  <a:cubicBezTo>
                    <a:pt x="43348" y="874358"/>
                    <a:pt x="37967" y="790761"/>
                    <a:pt x="31198" y="708511"/>
                  </a:cubicBezTo>
                  <a:cubicBezTo>
                    <a:pt x="29264" y="666881"/>
                    <a:pt x="27078" y="625251"/>
                    <a:pt x="25018" y="583621"/>
                  </a:cubicBezTo>
                  <a:cubicBezTo>
                    <a:pt x="25649" y="567668"/>
                    <a:pt x="26321" y="551757"/>
                    <a:pt x="26531" y="535803"/>
                  </a:cubicBezTo>
                  <a:cubicBezTo>
                    <a:pt x="26279" y="438147"/>
                    <a:pt x="27877" y="340491"/>
                    <a:pt x="29474" y="242793"/>
                  </a:cubicBezTo>
                  <a:cubicBezTo>
                    <a:pt x="29348" y="199648"/>
                    <a:pt x="29600" y="156544"/>
                    <a:pt x="33132" y="113483"/>
                  </a:cubicBezTo>
                  <a:cubicBezTo>
                    <a:pt x="35318" y="91047"/>
                    <a:pt x="34393" y="68317"/>
                    <a:pt x="35150" y="45797"/>
                  </a:cubicBezTo>
                  <a:cubicBezTo>
                    <a:pt x="34856" y="45082"/>
                    <a:pt x="34561" y="44366"/>
                    <a:pt x="34267" y="43693"/>
                  </a:cubicBezTo>
                  <a:lnTo>
                    <a:pt x="34267" y="43693"/>
                  </a:lnTo>
                  <a:cubicBezTo>
                    <a:pt x="34225" y="43608"/>
                    <a:pt x="34225" y="43566"/>
                    <a:pt x="34183" y="43482"/>
                  </a:cubicBezTo>
                  <a:cubicBezTo>
                    <a:pt x="32417" y="39189"/>
                    <a:pt x="30609" y="34895"/>
                    <a:pt x="28676" y="30644"/>
                  </a:cubicBezTo>
                  <a:cubicBezTo>
                    <a:pt x="29264" y="31738"/>
                    <a:pt x="29895" y="32875"/>
                    <a:pt x="30483" y="33969"/>
                  </a:cubicBezTo>
                  <a:cubicBezTo>
                    <a:pt x="30441" y="33969"/>
                    <a:pt x="30441" y="33927"/>
                    <a:pt x="30399" y="33843"/>
                  </a:cubicBezTo>
                  <a:cubicBezTo>
                    <a:pt x="30441" y="33885"/>
                    <a:pt x="30441" y="33927"/>
                    <a:pt x="30483" y="33969"/>
                  </a:cubicBezTo>
                  <a:cubicBezTo>
                    <a:pt x="27288" y="28160"/>
                    <a:pt x="24892" y="22857"/>
                    <a:pt x="24556" y="16122"/>
                  </a:cubicBezTo>
                  <a:cubicBezTo>
                    <a:pt x="24556" y="15995"/>
                    <a:pt x="24556" y="15869"/>
                    <a:pt x="24556" y="15743"/>
                  </a:cubicBezTo>
                  <a:cubicBezTo>
                    <a:pt x="24513" y="14564"/>
                    <a:pt x="24556" y="13386"/>
                    <a:pt x="24640" y="12207"/>
                  </a:cubicBezTo>
                  <a:cubicBezTo>
                    <a:pt x="24682" y="11786"/>
                    <a:pt x="24766" y="11323"/>
                    <a:pt x="24808" y="10860"/>
                  </a:cubicBezTo>
                  <a:cubicBezTo>
                    <a:pt x="24892" y="10187"/>
                    <a:pt x="25018" y="9513"/>
                    <a:pt x="25144" y="8840"/>
                  </a:cubicBezTo>
                  <a:cubicBezTo>
                    <a:pt x="25859" y="10607"/>
                    <a:pt x="26994" y="12586"/>
                    <a:pt x="28676" y="14648"/>
                  </a:cubicBezTo>
                  <a:cubicBezTo>
                    <a:pt x="57053" y="52911"/>
                    <a:pt x="95647" y="81829"/>
                    <a:pt x="128901" y="115504"/>
                  </a:cubicBezTo>
                  <a:cubicBezTo>
                    <a:pt x="264862" y="250538"/>
                    <a:pt x="404354" y="382458"/>
                    <a:pt x="548303" y="509074"/>
                  </a:cubicBezTo>
                  <a:cubicBezTo>
                    <a:pt x="664631" y="611361"/>
                    <a:pt x="778268" y="716677"/>
                    <a:pt x="890769" y="823131"/>
                  </a:cubicBezTo>
                  <a:cubicBezTo>
                    <a:pt x="995536" y="922976"/>
                    <a:pt x="1097359" y="1025894"/>
                    <a:pt x="1203008" y="1124812"/>
                  </a:cubicBezTo>
                  <a:cubicBezTo>
                    <a:pt x="1171057" y="1123465"/>
                    <a:pt x="1139653" y="1116688"/>
                    <a:pt x="1108038" y="1111848"/>
                  </a:cubicBezTo>
                  <a:cubicBezTo>
                    <a:pt x="1080753" y="1108312"/>
                    <a:pt x="1053300" y="1106081"/>
                    <a:pt x="1025931" y="1103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464194" y="7582560"/>
              <a:ext cx="2862" cy="2862"/>
            </a:xfrm>
            <a:custGeom>
              <a:rect b="b" l="l" r="r" t="t"/>
              <a:pathLst>
                <a:path extrusionOk="0" h="2862" w="2862">
                  <a:moveTo>
                    <a:pt x="1347" y="0"/>
                  </a:moveTo>
                  <a:cubicBezTo>
                    <a:pt x="549" y="0"/>
                    <a:pt x="-40" y="800"/>
                    <a:pt x="2" y="1515"/>
                  </a:cubicBezTo>
                  <a:cubicBezTo>
                    <a:pt x="44" y="2315"/>
                    <a:pt x="759" y="2862"/>
                    <a:pt x="1516" y="2862"/>
                  </a:cubicBezTo>
                  <a:cubicBezTo>
                    <a:pt x="2272" y="2862"/>
                    <a:pt x="2903" y="2063"/>
                    <a:pt x="2861" y="1347"/>
                  </a:cubicBezTo>
                  <a:cubicBezTo>
                    <a:pt x="2819" y="505"/>
                    <a:pt x="2146" y="0"/>
                    <a:pt x="1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 rot="975612">
            <a:off x="8386785" y="357722"/>
            <a:ext cx="137583" cy="219201"/>
          </a:xfrm>
          <a:custGeom>
            <a:rect b="b" l="l" r="r" t="t"/>
            <a:pathLst>
              <a:path extrusionOk="0" h="438401" w="275165">
                <a:moveTo>
                  <a:pt x="11229" y="436760"/>
                </a:moveTo>
                <a:cubicBezTo>
                  <a:pt x="-11669" y="425659"/>
                  <a:pt x="6205" y="400126"/>
                  <a:pt x="14455" y="384690"/>
                </a:cubicBezTo>
                <a:cubicBezTo>
                  <a:pt x="30637" y="357995"/>
                  <a:pt x="48829" y="332515"/>
                  <a:pt x="64059" y="305185"/>
                </a:cubicBezTo>
                <a:cubicBezTo>
                  <a:pt x="93303" y="257080"/>
                  <a:pt x="116994" y="205434"/>
                  <a:pt x="149834" y="159549"/>
                </a:cubicBezTo>
                <a:cubicBezTo>
                  <a:pt x="160887" y="148342"/>
                  <a:pt x="268767" y="-35249"/>
                  <a:pt x="275166" y="6037"/>
                </a:cubicBezTo>
                <a:cubicBezTo>
                  <a:pt x="264695" y="39182"/>
                  <a:pt x="240369" y="66300"/>
                  <a:pt x="223817" y="96696"/>
                </a:cubicBezTo>
                <a:cubicBezTo>
                  <a:pt x="189708" y="158651"/>
                  <a:pt x="151791" y="212042"/>
                  <a:pt x="120855" y="276798"/>
                </a:cubicBezTo>
                <a:cubicBezTo>
                  <a:pt x="97375" y="323581"/>
                  <a:pt x="68871" y="367616"/>
                  <a:pt x="42430" y="412654"/>
                </a:cubicBezTo>
                <a:cubicBezTo>
                  <a:pt x="38252" y="424126"/>
                  <a:pt x="31483" y="438398"/>
                  <a:pt x="19003" y="438398"/>
                </a:cubicBezTo>
                <a:cubicBezTo>
                  <a:pt x="16570" y="438451"/>
                  <a:pt x="14032" y="437923"/>
                  <a:pt x="11229" y="4367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034211" y="829866"/>
            <a:ext cx="1075574" cy="908705"/>
          </a:xfrm>
          <a:custGeom>
            <a:rect b="b" l="l" r="r" t="t"/>
            <a:pathLst>
              <a:path extrusionOk="0" h="1817410" w="2151148">
                <a:moveTo>
                  <a:pt x="2141311" y="866475"/>
                </a:moveTo>
                <a:cubicBezTo>
                  <a:pt x="2140365" y="776012"/>
                  <a:pt x="2142473" y="685463"/>
                  <a:pt x="2138945" y="595086"/>
                </a:cubicBezTo>
                <a:cubicBezTo>
                  <a:pt x="2137267" y="505783"/>
                  <a:pt x="2137568" y="416438"/>
                  <a:pt x="2137052" y="327136"/>
                </a:cubicBezTo>
                <a:cubicBezTo>
                  <a:pt x="2137913" y="279583"/>
                  <a:pt x="2137525" y="231815"/>
                  <a:pt x="2124489" y="185680"/>
                </a:cubicBezTo>
                <a:cubicBezTo>
                  <a:pt x="2104914" y="93325"/>
                  <a:pt x="2049887" y="70108"/>
                  <a:pt x="1965690" y="50975"/>
                </a:cubicBezTo>
                <a:cubicBezTo>
                  <a:pt x="1884720" y="37216"/>
                  <a:pt x="1802330" y="36313"/>
                  <a:pt x="1720413" y="34120"/>
                </a:cubicBezTo>
                <a:cubicBezTo>
                  <a:pt x="1635183" y="31068"/>
                  <a:pt x="1549868" y="31670"/>
                  <a:pt x="1464595" y="31369"/>
                </a:cubicBezTo>
                <a:cubicBezTo>
                  <a:pt x="1359618" y="26854"/>
                  <a:pt x="1254598" y="26897"/>
                  <a:pt x="1149535" y="26940"/>
                </a:cubicBezTo>
                <a:cubicBezTo>
                  <a:pt x="1126130" y="26983"/>
                  <a:pt x="1102768" y="26983"/>
                  <a:pt x="1079363" y="26940"/>
                </a:cubicBezTo>
                <a:cubicBezTo>
                  <a:pt x="1016420" y="26467"/>
                  <a:pt x="953735" y="21222"/>
                  <a:pt x="890792" y="19932"/>
                </a:cubicBezTo>
                <a:cubicBezTo>
                  <a:pt x="836926" y="17954"/>
                  <a:pt x="783061" y="18083"/>
                  <a:pt x="729195" y="18255"/>
                </a:cubicBezTo>
                <a:cubicBezTo>
                  <a:pt x="697874" y="18341"/>
                  <a:pt x="666510" y="18427"/>
                  <a:pt x="635189" y="18126"/>
                </a:cubicBezTo>
                <a:cubicBezTo>
                  <a:pt x="581711" y="17481"/>
                  <a:pt x="528706" y="10344"/>
                  <a:pt x="475486" y="5915"/>
                </a:cubicBezTo>
                <a:cubicBezTo>
                  <a:pt x="405186" y="4281"/>
                  <a:pt x="334756" y="4195"/>
                  <a:pt x="264370" y="2691"/>
                </a:cubicBezTo>
                <a:cubicBezTo>
                  <a:pt x="223455" y="2304"/>
                  <a:pt x="182625" y="-706"/>
                  <a:pt x="141667" y="154"/>
                </a:cubicBezTo>
                <a:cubicBezTo>
                  <a:pt x="137881" y="283"/>
                  <a:pt x="134052" y="240"/>
                  <a:pt x="130266" y="240"/>
                </a:cubicBezTo>
                <a:cubicBezTo>
                  <a:pt x="125146" y="197"/>
                  <a:pt x="120026" y="154"/>
                  <a:pt x="114906" y="541"/>
                </a:cubicBezTo>
                <a:cubicBezTo>
                  <a:pt x="105656" y="2132"/>
                  <a:pt x="97138" y="7162"/>
                  <a:pt x="90168" y="13224"/>
                </a:cubicBezTo>
                <a:cubicBezTo>
                  <a:pt x="57642" y="30208"/>
                  <a:pt x="35958" y="54543"/>
                  <a:pt x="30064" y="91348"/>
                </a:cubicBezTo>
                <a:cubicBezTo>
                  <a:pt x="21675" y="129399"/>
                  <a:pt x="17071" y="168138"/>
                  <a:pt x="12984" y="206877"/>
                </a:cubicBezTo>
                <a:cubicBezTo>
                  <a:pt x="4207" y="317935"/>
                  <a:pt x="2959" y="429595"/>
                  <a:pt x="1669" y="540954"/>
                </a:cubicBezTo>
                <a:cubicBezTo>
                  <a:pt x="292" y="677680"/>
                  <a:pt x="206" y="814364"/>
                  <a:pt x="163" y="951090"/>
                </a:cubicBezTo>
                <a:cubicBezTo>
                  <a:pt x="-741" y="1039661"/>
                  <a:pt x="1927" y="1128491"/>
                  <a:pt x="12941" y="1216460"/>
                </a:cubicBezTo>
                <a:cubicBezTo>
                  <a:pt x="17157" y="1253608"/>
                  <a:pt x="30236" y="1291401"/>
                  <a:pt x="57728" y="1317801"/>
                </a:cubicBezTo>
                <a:cubicBezTo>
                  <a:pt x="94341" y="1348328"/>
                  <a:pt x="138053" y="1370685"/>
                  <a:pt x="185164" y="1379328"/>
                </a:cubicBezTo>
                <a:cubicBezTo>
                  <a:pt x="269533" y="1401384"/>
                  <a:pt x="356612" y="1407705"/>
                  <a:pt x="443391" y="1412391"/>
                </a:cubicBezTo>
                <a:cubicBezTo>
                  <a:pt x="515025" y="1418110"/>
                  <a:pt x="588078" y="1425548"/>
                  <a:pt x="660143" y="1429418"/>
                </a:cubicBezTo>
                <a:cubicBezTo>
                  <a:pt x="706049" y="1431954"/>
                  <a:pt x="752084" y="1429289"/>
                  <a:pt x="797990" y="1432126"/>
                </a:cubicBezTo>
                <a:cubicBezTo>
                  <a:pt x="821997" y="1470650"/>
                  <a:pt x="844283" y="1510292"/>
                  <a:pt x="869796" y="1547957"/>
                </a:cubicBezTo>
                <a:cubicBezTo>
                  <a:pt x="900085" y="1599595"/>
                  <a:pt x="933299" y="1649298"/>
                  <a:pt x="966685" y="1698958"/>
                </a:cubicBezTo>
                <a:cubicBezTo>
                  <a:pt x="987680" y="1730560"/>
                  <a:pt x="1005793" y="1764010"/>
                  <a:pt x="1028596" y="1794408"/>
                </a:cubicBezTo>
                <a:cubicBezTo>
                  <a:pt x="1035695" y="1802363"/>
                  <a:pt x="1040040" y="1815261"/>
                  <a:pt x="1051527" y="1817411"/>
                </a:cubicBezTo>
                <a:cubicBezTo>
                  <a:pt x="1051828" y="1817411"/>
                  <a:pt x="1052130" y="1817411"/>
                  <a:pt x="1052431" y="1817411"/>
                </a:cubicBezTo>
                <a:cubicBezTo>
                  <a:pt x="1076653" y="1817411"/>
                  <a:pt x="1097476" y="1776393"/>
                  <a:pt x="1111373" y="1759066"/>
                </a:cubicBezTo>
                <a:cubicBezTo>
                  <a:pt x="1139209" y="1717102"/>
                  <a:pt x="1166056" y="1674278"/>
                  <a:pt x="1188643" y="1629219"/>
                </a:cubicBezTo>
                <a:cubicBezTo>
                  <a:pt x="1209122" y="1584073"/>
                  <a:pt x="1237259" y="1542969"/>
                  <a:pt x="1257825" y="1497867"/>
                </a:cubicBezTo>
                <a:cubicBezTo>
                  <a:pt x="1334536" y="1483205"/>
                  <a:pt x="1413785" y="1485183"/>
                  <a:pt x="1491915" y="1482947"/>
                </a:cubicBezTo>
                <a:cubicBezTo>
                  <a:pt x="1534336" y="1480153"/>
                  <a:pt x="1576887" y="1480282"/>
                  <a:pt x="1619351" y="1481571"/>
                </a:cubicBezTo>
                <a:cubicBezTo>
                  <a:pt x="1673388" y="1482431"/>
                  <a:pt x="1725576" y="1480970"/>
                  <a:pt x="1779785" y="1485828"/>
                </a:cubicBezTo>
                <a:cubicBezTo>
                  <a:pt x="1856496" y="1488752"/>
                  <a:pt x="1934498" y="1500060"/>
                  <a:pt x="2009832" y="1479895"/>
                </a:cubicBezTo>
                <a:cubicBezTo>
                  <a:pt x="2047434" y="1474692"/>
                  <a:pt x="2080003" y="1450142"/>
                  <a:pt x="2097471" y="1416777"/>
                </a:cubicBezTo>
                <a:cubicBezTo>
                  <a:pt x="2131760" y="1364408"/>
                  <a:pt x="2149572" y="1303698"/>
                  <a:pt x="2150605" y="1241311"/>
                </a:cubicBezTo>
                <a:cubicBezTo>
                  <a:pt x="2153401" y="1116280"/>
                  <a:pt x="2144667" y="991334"/>
                  <a:pt x="2141311" y="8664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904280" y="3266085"/>
            <a:ext cx="618345" cy="1052328"/>
          </a:xfrm>
          <a:custGeom>
            <a:rect b="b" l="l" r="r" t="t"/>
            <a:pathLst>
              <a:path extrusionOk="0" h="2104656" w="1236690">
                <a:moveTo>
                  <a:pt x="1232857" y="1121234"/>
                </a:moveTo>
                <a:cubicBezTo>
                  <a:pt x="1221212" y="1110837"/>
                  <a:pt x="1209819" y="1100146"/>
                  <a:pt x="1198552" y="1089286"/>
                </a:cubicBezTo>
                <a:cubicBezTo>
                  <a:pt x="1076297" y="972982"/>
                  <a:pt x="957573" y="852975"/>
                  <a:pt x="834098" y="737977"/>
                </a:cubicBezTo>
                <a:cubicBezTo>
                  <a:pt x="701417" y="613591"/>
                  <a:pt x="564531" y="494047"/>
                  <a:pt x="429159" y="372650"/>
                </a:cubicBezTo>
                <a:cubicBezTo>
                  <a:pt x="298537" y="253695"/>
                  <a:pt x="173549" y="128721"/>
                  <a:pt x="41120" y="11870"/>
                </a:cubicBezTo>
                <a:cubicBezTo>
                  <a:pt x="42087" y="9260"/>
                  <a:pt x="37756" y="9808"/>
                  <a:pt x="36621" y="7787"/>
                </a:cubicBezTo>
                <a:cubicBezTo>
                  <a:pt x="32501" y="3830"/>
                  <a:pt x="29390" y="2147"/>
                  <a:pt x="27288" y="1978"/>
                </a:cubicBezTo>
                <a:cubicBezTo>
                  <a:pt x="27582" y="1305"/>
                  <a:pt x="27835" y="631"/>
                  <a:pt x="28129" y="0"/>
                </a:cubicBezTo>
                <a:cubicBezTo>
                  <a:pt x="22327" y="0"/>
                  <a:pt x="17156" y="2694"/>
                  <a:pt x="13331" y="9513"/>
                </a:cubicBezTo>
                <a:cubicBezTo>
                  <a:pt x="9631" y="28118"/>
                  <a:pt x="12658" y="47734"/>
                  <a:pt x="10514" y="66633"/>
                </a:cubicBezTo>
                <a:cubicBezTo>
                  <a:pt x="7823" y="109653"/>
                  <a:pt x="1895" y="152924"/>
                  <a:pt x="2106" y="196154"/>
                </a:cubicBezTo>
                <a:cubicBezTo>
                  <a:pt x="1559" y="219894"/>
                  <a:pt x="3535" y="243509"/>
                  <a:pt x="5006" y="267165"/>
                </a:cubicBezTo>
                <a:cubicBezTo>
                  <a:pt x="-5041" y="390245"/>
                  <a:pt x="2358" y="513662"/>
                  <a:pt x="7108" y="636785"/>
                </a:cubicBezTo>
                <a:cubicBezTo>
                  <a:pt x="9084" y="724086"/>
                  <a:pt x="18796" y="810714"/>
                  <a:pt x="22369" y="898015"/>
                </a:cubicBezTo>
                <a:cubicBezTo>
                  <a:pt x="24766" y="971762"/>
                  <a:pt x="34982" y="1044920"/>
                  <a:pt x="39438" y="1118541"/>
                </a:cubicBezTo>
                <a:cubicBezTo>
                  <a:pt x="49528" y="1255049"/>
                  <a:pt x="59155" y="1391009"/>
                  <a:pt x="66849" y="1528064"/>
                </a:cubicBezTo>
                <a:cubicBezTo>
                  <a:pt x="68657" y="1560392"/>
                  <a:pt x="70296" y="1592593"/>
                  <a:pt x="72524" y="1624879"/>
                </a:cubicBezTo>
                <a:cubicBezTo>
                  <a:pt x="73197" y="1634686"/>
                  <a:pt x="73870" y="1646094"/>
                  <a:pt x="74542" y="1657501"/>
                </a:cubicBezTo>
                <a:cubicBezTo>
                  <a:pt x="74542" y="1666425"/>
                  <a:pt x="76266" y="1677706"/>
                  <a:pt x="86692" y="1679516"/>
                </a:cubicBezTo>
                <a:cubicBezTo>
                  <a:pt x="109647" y="1683093"/>
                  <a:pt x="135166" y="1624963"/>
                  <a:pt x="148829" y="1607873"/>
                </a:cubicBezTo>
                <a:cubicBezTo>
                  <a:pt x="171279" y="1573862"/>
                  <a:pt x="199699" y="1544355"/>
                  <a:pt x="222022" y="1510301"/>
                </a:cubicBezTo>
                <a:cubicBezTo>
                  <a:pt x="250610" y="1461768"/>
                  <a:pt x="282856" y="1415971"/>
                  <a:pt x="311864" y="1367395"/>
                </a:cubicBezTo>
                <a:cubicBezTo>
                  <a:pt x="339485" y="1322945"/>
                  <a:pt x="361430" y="1275253"/>
                  <a:pt x="389346" y="1231013"/>
                </a:cubicBezTo>
                <a:cubicBezTo>
                  <a:pt x="393382" y="1237664"/>
                  <a:pt x="398258" y="1244020"/>
                  <a:pt x="401622" y="1250713"/>
                </a:cubicBezTo>
                <a:cubicBezTo>
                  <a:pt x="446311" y="1317725"/>
                  <a:pt x="475362" y="1392904"/>
                  <a:pt x="508490" y="1465893"/>
                </a:cubicBezTo>
                <a:cubicBezTo>
                  <a:pt x="531360" y="1520235"/>
                  <a:pt x="562639" y="1570452"/>
                  <a:pt x="585299" y="1624879"/>
                </a:cubicBezTo>
                <a:cubicBezTo>
                  <a:pt x="618259" y="1698289"/>
                  <a:pt x="647646" y="1773215"/>
                  <a:pt x="684096" y="1844984"/>
                </a:cubicBezTo>
                <a:cubicBezTo>
                  <a:pt x="713062" y="1906145"/>
                  <a:pt x="736941" y="1969453"/>
                  <a:pt x="760947" y="2032719"/>
                </a:cubicBezTo>
                <a:cubicBezTo>
                  <a:pt x="767337" y="2050103"/>
                  <a:pt x="773223" y="2067656"/>
                  <a:pt x="780243" y="2084788"/>
                </a:cubicBezTo>
                <a:cubicBezTo>
                  <a:pt x="783186" y="2093922"/>
                  <a:pt x="788610" y="2102299"/>
                  <a:pt x="798784" y="2103940"/>
                </a:cubicBezTo>
                <a:cubicBezTo>
                  <a:pt x="801979" y="2104446"/>
                  <a:pt x="805174" y="2104656"/>
                  <a:pt x="808285" y="2104656"/>
                </a:cubicBezTo>
                <a:cubicBezTo>
                  <a:pt x="836284" y="2104656"/>
                  <a:pt x="861551" y="2086598"/>
                  <a:pt x="885809" y="2074181"/>
                </a:cubicBezTo>
                <a:cubicBezTo>
                  <a:pt x="897580" y="2068288"/>
                  <a:pt x="909982" y="2062226"/>
                  <a:pt x="922300" y="2055996"/>
                </a:cubicBezTo>
                <a:cubicBezTo>
                  <a:pt x="950804" y="2042695"/>
                  <a:pt x="981326" y="2028425"/>
                  <a:pt x="1009157" y="2012977"/>
                </a:cubicBezTo>
                <a:cubicBezTo>
                  <a:pt x="1019121" y="2007716"/>
                  <a:pt x="1033415" y="2004601"/>
                  <a:pt x="1035012" y="1991468"/>
                </a:cubicBezTo>
                <a:cubicBezTo>
                  <a:pt x="1037325" y="1966212"/>
                  <a:pt x="1025553" y="1941882"/>
                  <a:pt x="1018826" y="1917973"/>
                </a:cubicBezTo>
                <a:cubicBezTo>
                  <a:pt x="1001632" y="1861232"/>
                  <a:pt x="979098" y="1806342"/>
                  <a:pt x="959212" y="1750527"/>
                </a:cubicBezTo>
                <a:cubicBezTo>
                  <a:pt x="946180" y="1713779"/>
                  <a:pt x="928102" y="1679221"/>
                  <a:pt x="913556" y="1643105"/>
                </a:cubicBezTo>
                <a:cubicBezTo>
                  <a:pt x="903424" y="1615281"/>
                  <a:pt x="893124" y="1587584"/>
                  <a:pt x="880175" y="1560939"/>
                </a:cubicBezTo>
                <a:cubicBezTo>
                  <a:pt x="863905" y="1525202"/>
                  <a:pt x="851083" y="1487992"/>
                  <a:pt x="834308" y="1452507"/>
                </a:cubicBezTo>
                <a:cubicBezTo>
                  <a:pt x="811900" y="1408646"/>
                  <a:pt x="791300" y="1363733"/>
                  <a:pt x="768724" y="1319872"/>
                </a:cubicBezTo>
                <a:cubicBezTo>
                  <a:pt x="763343" y="1309180"/>
                  <a:pt x="757836" y="1298110"/>
                  <a:pt x="752370" y="1286913"/>
                </a:cubicBezTo>
                <a:cubicBezTo>
                  <a:pt x="737151" y="1250418"/>
                  <a:pt x="715753" y="1216407"/>
                  <a:pt x="694942" y="1182859"/>
                </a:cubicBezTo>
                <a:cubicBezTo>
                  <a:pt x="669381" y="1144512"/>
                  <a:pt x="652355" y="1101072"/>
                  <a:pt x="627046" y="1062641"/>
                </a:cubicBezTo>
                <a:cubicBezTo>
                  <a:pt x="629779" y="1063483"/>
                  <a:pt x="632511" y="1063693"/>
                  <a:pt x="634697" y="1062346"/>
                </a:cubicBezTo>
                <a:cubicBezTo>
                  <a:pt x="640331" y="1063819"/>
                  <a:pt x="645754" y="1066008"/>
                  <a:pt x="651472" y="1067061"/>
                </a:cubicBezTo>
                <a:cubicBezTo>
                  <a:pt x="651850" y="1067229"/>
                  <a:pt x="652186" y="1067355"/>
                  <a:pt x="652565" y="1067439"/>
                </a:cubicBezTo>
                <a:cubicBezTo>
                  <a:pt x="659417" y="1070302"/>
                  <a:pt x="667321" y="1071354"/>
                  <a:pt x="674342" y="1073164"/>
                </a:cubicBezTo>
                <a:cubicBezTo>
                  <a:pt x="771163" y="1087181"/>
                  <a:pt x="867268" y="1105492"/>
                  <a:pt x="964678" y="1115804"/>
                </a:cubicBezTo>
                <a:cubicBezTo>
                  <a:pt x="1011595" y="1125275"/>
                  <a:pt x="1059228" y="1129358"/>
                  <a:pt x="1106818" y="1134788"/>
                </a:cubicBezTo>
                <a:cubicBezTo>
                  <a:pt x="1139821" y="1139966"/>
                  <a:pt x="1174420" y="1148132"/>
                  <a:pt x="1208306" y="1147753"/>
                </a:cubicBezTo>
                <a:cubicBezTo>
                  <a:pt x="1212383" y="1147879"/>
                  <a:pt x="1216546" y="1148174"/>
                  <a:pt x="1220624" y="1147585"/>
                </a:cubicBezTo>
                <a:cubicBezTo>
                  <a:pt x="1225080" y="1146827"/>
                  <a:pt x="1227771" y="1144007"/>
                  <a:pt x="1228948" y="1140597"/>
                </a:cubicBezTo>
                <a:cubicBezTo>
                  <a:pt x="1230797" y="1139966"/>
                  <a:pt x="1232479" y="1138956"/>
                  <a:pt x="1233824" y="1137440"/>
                </a:cubicBezTo>
                <a:cubicBezTo>
                  <a:pt x="1238029" y="1132768"/>
                  <a:pt x="1237524" y="1125402"/>
                  <a:pt x="1232857" y="1121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514334" y="-58114"/>
            <a:ext cx="1224208" cy="1342624"/>
            <a:chOff x="1028668" y="-116228"/>
            <a:chExt cx="2448415" cy="2685248"/>
          </a:xfrm>
        </p:grpSpPr>
        <p:sp>
          <p:nvSpPr>
            <p:cNvPr id="19" name="Google Shape;19;p2"/>
            <p:cNvSpPr/>
            <p:nvPr/>
          </p:nvSpPr>
          <p:spPr>
            <a:xfrm>
              <a:off x="1028668" y="-116228"/>
              <a:ext cx="2448415" cy="2685248"/>
            </a:xfrm>
            <a:custGeom>
              <a:rect b="b" l="l" r="r" t="t"/>
              <a:pathLst>
                <a:path extrusionOk="0" h="2685248" w="2448415">
                  <a:moveTo>
                    <a:pt x="2447067" y="918741"/>
                  </a:moveTo>
                  <a:cubicBezTo>
                    <a:pt x="2443197" y="892693"/>
                    <a:pt x="2438897" y="866753"/>
                    <a:pt x="2435081" y="840759"/>
                  </a:cubicBezTo>
                  <a:cubicBezTo>
                    <a:pt x="2432017" y="821801"/>
                    <a:pt x="2426589" y="803326"/>
                    <a:pt x="2424063" y="784260"/>
                  </a:cubicBezTo>
                  <a:cubicBezTo>
                    <a:pt x="2419978" y="768470"/>
                    <a:pt x="2428148" y="745645"/>
                    <a:pt x="2409980" y="737160"/>
                  </a:cubicBezTo>
                  <a:cubicBezTo>
                    <a:pt x="2387943" y="729265"/>
                    <a:pt x="2363272" y="734958"/>
                    <a:pt x="2340537" y="736945"/>
                  </a:cubicBezTo>
                  <a:cubicBezTo>
                    <a:pt x="2303557" y="741402"/>
                    <a:pt x="2266632" y="745001"/>
                    <a:pt x="2229545" y="747740"/>
                  </a:cubicBezTo>
                  <a:cubicBezTo>
                    <a:pt x="2164777" y="753594"/>
                    <a:pt x="2099848" y="759179"/>
                    <a:pt x="2035188" y="766430"/>
                  </a:cubicBezTo>
                  <a:cubicBezTo>
                    <a:pt x="1987190" y="774915"/>
                    <a:pt x="1938977" y="782756"/>
                    <a:pt x="1890119" y="783830"/>
                  </a:cubicBezTo>
                  <a:cubicBezTo>
                    <a:pt x="1857547" y="785495"/>
                    <a:pt x="1826426" y="790705"/>
                    <a:pt x="1792726" y="787053"/>
                  </a:cubicBezTo>
                  <a:cubicBezTo>
                    <a:pt x="1797671" y="746236"/>
                    <a:pt x="1818740" y="708803"/>
                    <a:pt x="1829167" y="669221"/>
                  </a:cubicBezTo>
                  <a:cubicBezTo>
                    <a:pt x="1841799" y="622604"/>
                    <a:pt x="1845615" y="574215"/>
                    <a:pt x="1850398" y="526309"/>
                  </a:cubicBezTo>
                  <a:cubicBezTo>
                    <a:pt x="1860396" y="455309"/>
                    <a:pt x="1865663" y="386189"/>
                    <a:pt x="1871790" y="314384"/>
                  </a:cubicBezTo>
                  <a:cubicBezTo>
                    <a:pt x="1883400" y="236026"/>
                    <a:pt x="1886840" y="156917"/>
                    <a:pt x="1891946" y="77969"/>
                  </a:cubicBezTo>
                  <a:cubicBezTo>
                    <a:pt x="1892968" y="61749"/>
                    <a:pt x="1876467" y="50793"/>
                    <a:pt x="1861578" y="50632"/>
                  </a:cubicBezTo>
                  <a:cubicBezTo>
                    <a:pt x="1838681" y="50525"/>
                    <a:pt x="1815999" y="55627"/>
                    <a:pt x="1792941" y="52942"/>
                  </a:cubicBezTo>
                  <a:cubicBezTo>
                    <a:pt x="1774075" y="51492"/>
                    <a:pt x="1755370" y="48430"/>
                    <a:pt x="1736558" y="46443"/>
                  </a:cubicBezTo>
                  <a:cubicBezTo>
                    <a:pt x="1723335" y="44886"/>
                    <a:pt x="1707587" y="42147"/>
                    <a:pt x="1697912" y="53586"/>
                  </a:cubicBezTo>
                  <a:cubicBezTo>
                    <a:pt x="1677058" y="81191"/>
                    <a:pt x="1675176" y="118410"/>
                    <a:pt x="1669371" y="151439"/>
                  </a:cubicBezTo>
                  <a:cubicBezTo>
                    <a:pt x="1664373" y="187046"/>
                    <a:pt x="1656740" y="221526"/>
                    <a:pt x="1649430" y="256918"/>
                  </a:cubicBezTo>
                  <a:cubicBezTo>
                    <a:pt x="1639164" y="300528"/>
                    <a:pt x="1636262" y="345211"/>
                    <a:pt x="1632715" y="389734"/>
                  </a:cubicBezTo>
                  <a:cubicBezTo>
                    <a:pt x="1619868" y="499295"/>
                    <a:pt x="1605356" y="608802"/>
                    <a:pt x="1597133" y="718900"/>
                  </a:cubicBezTo>
                  <a:cubicBezTo>
                    <a:pt x="1563217" y="725291"/>
                    <a:pt x="1528172" y="722390"/>
                    <a:pt x="1493827" y="723196"/>
                  </a:cubicBezTo>
                  <a:cubicBezTo>
                    <a:pt x="1425350" y="725828"/>
                    <a:pt x="1357627" y="716536"/>
                    <a:pt x="1289634" y="709608"/>
                  </a:cubicBezTo>
                  <a:cubicBezTo>
                    <a:pt x="1251633" y="705634"/>
                    <a:pt x="1213257" y="708481"/>
                    <a:pt x="1175148" y="706601"/>
                  </a:cubicBezTo>
                  <a:cubicBezTo>
                    <a:pt x="1123764" y="700801"/>
                    <a:pt x="1072004" y="701606"/>
                    <a:pt x="1020458" y="698008"/>
                  </a:cubicBezTo>
                  <a:cubicBezTo>
                    <a:pt x="1021426" y="668469"/>
                    <a:pt x="1031531" y="640059"/>
                    <a:pt x="1033896" y="610628"/>
                  </a:cubicBezTo>
                  <a:cubicBezTo>
                    <a:pt x="1039432" y="542743"/>
                    <a:pt x="1046796" y="474214"/>
                    <a:pt x="1053837" y="406114"/>
                  </a:cubicBezTo>
                  <a:cubicBezTo>
                    <a:pt x="1061362" y="326790"/>
                    <a:pt x="1078024" y="248647"/>
                    <a:pt x="1084151" y="169162"/>
                  </a:cubicBezTo>
                  <a:cubicBezTo>
                    <a:pt x="1086731" y="121578"/>
                    <a:pt x="1095492" y="74693"/>
                    <a:pt x="1099416" y="27270"/>
                  </a:cubicBezTo>
                  <a:cubicBezTo>
                    <a:pt x="1096460" y="-10110"/>
                    <a:pt x="1046903" y="685"/>
                    <a:pt x="1021372" y="4069"/>
                  </a:cubicBezTo>
                  <a:cubicBezTo>
                    <a:pt x="981329" y="13575"/>
                    <a:pt x="939889" y="12286"/>
                    <a:pt x="899630" y="18623"/>
                  </a:cubicBezTo>
                  <a:cubicBezTo>
                    <a:pt x="883344" y="22275"/>
                    <a:pt x="871197" y="50686"/>
                    <a:pt x="893664" y="54231"/>
                  </a:cubicBezTo>
                  <a:cubicBezTo>
                    <a:pt x="871144" y="138549"/>
                    <a:pt x="866145" y="225983"/>
                    <a:pt x="853890" y="312128"/>
                  </a:cubicBezTo>
                  <a:cubicBezTo>
                    <a:pt x="835723" y="446555"/>
                    <a:pt x="809386" y="580284"/>
                    <a:pt x="805193" y="716214"/>
                  </a:cubicBezTo>
                  <a:cubicBezTo>
                    <a:pt x="767784" y="725828"/>
                    <a:pt x="729891" y="730661"/>
                    <a:pt x="691353" y="732541"/>
                  </a:cubicBezTo>
                  <a:cubicBezTo>
                    <a:pt x="637174" y="739308"/>
                    <a:pt x="585198" y="745484"/>
                    <a:pt x="530320" y="748384"/>
                  </a:cubicBezTo>
                  <a:cubicBezTo>
                    <a:pt x="465660" y="756924"/>
                    <a:pt x="400731" y="762670"/>
                    <a:pt x="335695" y="767611"/>
                  </a:cubicBezTo>
                  <a:cubicBezTo>
                    <a:pt x="266251" y="772874"/>
                    <a:pt x="197990" y="781682"/>
                    <a:pt x="128223" y="784743"/>
                  </a:cubicBezTo>
                  <a:cubicBezTo>
                    <a:pt x="111239" y="786032"/>
                    <a:pt x="93501" y="783186"/>
                    <a:pt x="76947" y="787053"/>
                  </a:cubicBezTo>
                  <a:cubicBezTo>
                    <a:pt x="67057" y="791188"/>
                    <a:pt x="62918" y="801822"/>
                    <a:pt x="60929" y="811597"/>
                  </a:cubicBezTo>
                  <a:cubicBezTo>
                    <a:pt x="53727" y="856871"/>
                    <a:pt x="56146" y="903112"/>
                    <a:pt x="55447" y="948762"/>
                  </a:cubicBezTo>
                  <a:cubicBezTo>
                    <a:pt x="53620" y="991190"/>
                    <a:pt x="54587" y="1007356"/>
                    <a:pt x="102478" y="1005476"/>
                  </a:cubicBezTo>
                  <a:cubicBezTo>
                    <a:pt x="140854" y="1002308"/>
                    <a:pt x="179285" y="1000965"/>
                    <a:pt x="217769" y="1001448"/>
                  </a:cubicBezTo>
                  <a:cubicBezTo>
                    <a:pt x="306832" y="999730"/>
                    <a:pt x="396270" y="1005960"/>
                    <a:pt x="485010" y="997044"/>
                  </a:cubicBezTo>
                  <a:cubicBezTo>
                    <a:pt x="586004" y="984047"/>
                    <a:pt x="686892" y="981577"/>
                    <a:pt x="788692" y="974058"/>
                  </a:cubicBezTo>
                  <a:cubicBezTo>
                    <a:pt x="788155" y="1007249"/>
                    <a:pt x="778211" y="1040654"/>
                    <a:pt x="777298" y="1074059"/>
                  </a:cubicBezTo>
                  <a:cubicBezTo>
                    <a:pt x="771278" y="1157734"/>
                    <a:pt x="762785" y="1241247"/>
                    <a:pt x="754132" y="1324653"/>
                  </a:cubicBezTo>
                  <a:cubicBezTo>
                    <a:pt x="749670" y="1371323"/>
                    <a:pt x="747198" y="1418316"/>
                    <a:pt x="741447" y="1464772"/>
                  </a:cubicBezTo>
                  <a:cubicBezTo>
                    <a:pt x="731933" y="1509080"/>
                    <a:pt x="725752" y="1554140"/>
                    <a:pt x="718227" y="1598877"/>
                  </a:cubicBezTo>
                  <a:cubicBezTo>
                    <a:pt x="673777" y="1608276"/>
                    <a:pt x="627338" y="1606611"/>
                    <a:pt x="582188" y="1611820"/>
                  </a:cubicBezTo>
                  <a:cubicBezTo>
                    <a:pt x="531127" y="1615848"/>
                    <a:pt x="481140" y="1628952"/>
                    <a:pt x="429810" y="1630134"/>
                  </a:cubicBezTo>
                  <a:cubicBezTo>
                    <a:pt x="346660" y="1633679"/>
                    <a:pt x="263510" y="1637975"/>
                    <a:pt x="180682" y="1646300"/>
                  </a:cubicBezTo>
                  <a:cubicBezTo>
                    <a:pt x="135587" y="1651939"/>
                    <a:pt x="90330" y="1655161"/>
                    <a:pt x="44912" y="1655913"/>
                  </a:cubicBezTo>
                  <a:cubicBezTo>
                    <a:pt x="-183" y="1652530"/>
                    <a:pt x="5030" y="1710962"/>
                    <a:pt x="3257" y="1741736"/>
                  </a:cubicBezTo>
                  <a:cubicBezTo>
                    <a:pt x="1967" y="1779813"/>
                    <a:pt x="1967" y="1817945"/>
                    <a:pt x="408" y="1855969"/>
                  </a:cubicBezTo>
                  <a:cubicBezTo>
                    <a:pt x="193" y="1864025"/>
                    <a:pt x="-1312" y="1872672"/>
                    <a:pt x="3257" y="1879868"/>
                  </a:cubicBezTo>
                  <a:cubicBezTo>
                    <a:pt x="18414" y="1904949"/>
                    <a:pt x="78720" y="1894637"/>
                    <a:pt x="105917" y="1896839"/>
                  </a:cubicBezTo>
                  <a:cubicBezTo>
                    <a:pt x="150529" y="1895873"/>
                    <a:pt x="195248" y="1899793"/>
                    <a:pt x="239753" y="1896356"/>
                  </a:cubicBezTo>
                  <a:cubicBezTo>
                    <a:pt x="267541" y="1893778"/>
                    <a:pt x="295168" y="1889911"/>
                    <a:pt x="322903" y="1886850"/>
                  </a:cubicBezTo>
                  <a:cubicBezTo>
                    <a:pt x="379124" y="1879868"/>
                    <a:pt x="435722" y="1878740"/>
                    <a:pt x="492212" y="1875733"/>
                  </a:cubicBezTo>
                  <a:cubicBezTo>
                    <a:pt x="557464" y="1872027"/>
                    <a:pt x="622715" y="1867194"/>
                    <a:pt x="688128" y="1867623"/>
                  </a:cubicBezTo>
                  <a:cubicBezTo>
                    <a:pt x="690439" y="1912307"/>
                    <a:pt x="675819" y="1956292"/>
                    <a:pt x="672756" y="2000815"/>
                  </a:cubicBezTo>
                  <a:cubicBezTo>
                    <a:pt x="664048" y="2113222"/>
                    <a:pt x="656040" y="2226220"/>
                    <a:pt x="642011" y="2338574"/>
                  </a:cubicBezTo>
                  <a:cubicBezTo>
                    <a:pt x="630992" y="2440884"/>
                    <a:pt x="625349" y="2543732"/>
                    <a:pt x="614277" y="2646042"/>
                  </a:cubicBezTo>
                  <a:cubicBezTo>
                    <a:pt x="607988" y="2675205"/>
                    <a:pt x="643301" y="2682938"/>
                    <a:pt x="665553" y="2682455"/>
                  </a:cubicBezTo>
                  <a:cubicBezTo>
                    <a:pt x="696083" y="2683368"/>
                    <a:pt x="726773" y="2681381"/>
                    <a:pt x="757142" y="2685248"/>
                  </a:cubicBezTo>
                  <a:cubicBezTo>
                    <a:pt x="802936" y="2685570"/>
                    <a:pt x="798098" y="2605655"/>
                    <a:pt x="803957" y="2573378"/>
                  </a:cubicBezTo>
                  <a:cubicBezTo>
                    <a:pt x="809601" y="2528586"/>
                    <a:pt x="813471" y="2483634"/>
                    <a:pt x="821802" y="2439273"/>
                  </a:cubicBezTo>
                  <a:cubicBezTo>
                    <a:pt x="853568" y="2249153"/>
                    <a:pt x="882914" y="2058495"/>
                    <a:pt x="903017" y="1866818"/>
                  </a:cubicBezTo>
                  <a:cubicBezTo>
                    <a:pt x="991434" y="1853713"/>
                    <a:pt x="1081249" y="1865367"/>
                    <a:pt x="1170204" y="1864079"/>
                  </a:cubicBezTo>
                  <a:cubicBezTo>
                    <a:pt x="1213740" y="1862682"/>
                    <a:pt x="1257116" y="1863756"/>
                    <a:pt x="1300545" y="1867838"/>
                  </a:cubicBezTo>
                  <a:cubicBezTo>
                    <a:pt x="1336664" y="1870040"/>
                    <a:pt x="1372838" y="1869073"/>
                    <a:pt x="1408957" y="1871168"/>
                  </a:cubicBezTo>
                  <a:cubicBezTo>
                    <a:pt x="1441045" y="1872081"/>
                    <a:pt x="1472972" y="1873262"/>
                    <a:pt x="1504684" y="1878257"/>
                  </a:cubicBezTo>
                  <a:cubicBezTo>
                    <a:pt x="1541126" y="1882930"/>
                    <a:pt x="1577944" y="1881426"/>
                    <a:pt x="1614547" y="1883144"/>
                  </a:cubicBezTo>
                  <a:cubicBezTo>
                    <a:pt x="1618794" y="1932769"/>
                    <a:pt x="1615622" y="1980245"/>
                    <a:pt x="1612989" y="2030300"/>
                  </a:cubicBezTo>
                  <a:cubicBezTo>
                    <a:pt x="1612344" y="2089269"/>
                    <a:pt x="1611967" y="2148292"/>
                    <a:pt x="1608796" y="2207208"/>
                  </a:cubicBezTo>
                  <a:cubicBezTo>
                    <a:pt x="1602131" y="2324127"/>
                    <a:pt x="1590145" y="2442119"/>
                    <a:pt x="1587404" y="2559682"/>
                  </a:cubicBezTo>
                  <a:cubicBezTo>
                    <a:pt x="1587189" y="2581541"/>
                    <a:pt x="1586759" y="2603453"/>
                    <a:pt x="1586168" y="2625311"/>
                  </a:cubicBezTo>
                  <a:cubicBezTo>
                    <a:pt x="1586974" y="2637771"/>
                    <a:pt x="1582997" y="2651466"/>
                    <a:pt x="1588157" y="2663174"/>
                  </a:cubicBezTo>
                  <a:cubicBezTo>
                    <a:pt x="1603744" y="2685946"/>
                    <a:pt x="1667974" y="2674614"/>
                    <a:pt x="1693827" y="2674292"/>
                  </a:cubicBezTo>
                  <a:cubicBezTo>
                    <a:pt x="1713929" y="2672949"/>
                    <a:pt x="1738547" y="2673110"/>
                    <a:pt x="1759670" y="2673164"/>
                  </a:cubicBezTo>
                  <a:cubicBezTo>
                    <a:pt x="1771065" y="2674506"/>
                    <a:pt x="1782675" y="2670264"/>
                    <a:pt x="1788802" y="2660220"/>
                  </a:cubicBezTo>
                  <a:cubicBezTo>
                    <a:pt x="1798584" y="2646257"/>
                    <a:pt x="1800358" y="2628749"/>
                    <a:pt x="1801863" y="2612207"/>
                  </a:cubicBezTo>
                  <a:cubicBezTo>
                    <a:pt x="1805894" y="2565375"/>
                    <a:pt x="1808635" y="2518543"/>
                    <a:pt x="1813258" y="2471765"/>
                  </a:cubicBezTo>
                  <a:cubicBezTo>
                    <a:pt x="1820836" y="2368918"/>
                    <a:pt x="1833575" y="2266607"/>
                    <a:pt x="1839111" y="2163652"/>
                  </a:cubicBezTo>
                  <a:cubicBezTo>
                    <a:pt x="1841476" y="2071868"/>
                    <a:pt x="1839863" y="1979977"/>
                    <a:pt x="1840455" y="1888193"/>
                  </a:cubicBezTo>
                  <a:cubicBezTo>
                    <a:pt x="1891731" y="1879063"/>
                    <a:pt x="1946986" y="1882392"/>
                    <a:pt x="1999283" y="1880781"/>
                  </a:cubicBezTo>
                  <a:cubicBezTo>
                    <a:pt x="2050238" y="1881587"/>
                    <a:pt x="2100977" y="1876538"/>
                    <a:pt x="2151931" y="1876109"/>
                  </a:cubicBezTo>
                  <a:cubicBezTo>
                    <a:pt x="2204175" y="1874175"/>
                    <a:pt x="2256365" y="1870899"/>
                    <a:pt x="2308610" y="1870147"/>
                  </a:cubicBezTo>
                  <a:cubicBezTo>
                    <a:pt x="2329518" y="1869771"/>
                    <a:pt x="2350480" y="1869879"/>
                    <a:pt x="2371388" y="1869825"/>
                  </a:cubicBezTo>
                  <a:cubicBezTo>
                    <a:pt x="2377677" y="1870040"/>
                    <a:pt x="2384020" y="1869342"/>
                    <a:pt x="2389341" y="1865743"/>
                  </a:cubicBezTo>
                  <a:cubicBezTo>
                    <a:pt x="2408959" y="1851404"/>
                    <a:pt x="2407132" y="1824175"/>
                    <a:pt x="2407615" y="1802370"/>
                  </a:cubicBezTo>
                  <a:cubicBezTo>
                    <a:pt x="2408153" y="1765474"/>
                    <a:pt x="2406970" y="1728578"/>
                    <a:pt x="2408798" y="1691681"/>
                  </a:cubicBezTo>
                  <a:cubicBezTo>
                    <a:pt x="2409497" y="1674657"/>
                    <a:pt x="2410733" y="1657524"/>
                    <a:pt x="2410410" y="1640499"/>
                  </a:cubicBezTo>
                  <a:cubicBezTo>
                    <a:pt x="2405358" y="1607631"/>
                    <a:pt x="2352415" y="1623152"/>
                    <a:pt x="2328550" y="1619393"/>
                  </a:cubicBezTo>
                  <a:cubicBezTo>
                    <a:pt x="2225406" y="1616331"/>
                    <a:pt x="2122046" y="1616439"/>
                    <a:pt x="2018902" y="1619876"/>
                  </a:cubicBezTo>
                  <a:cubicBezTo>
                    <a:pt x="1973753" y="1623045"/>
                    <a:pt x="1929678" y="1629382"/>
                    <a:pt x="1883884" y="1628630"/>
                  </a:cubicBezTo>
                  <a:cubicBezTo>
                    <a:pt x="1863997" y="1628201"/>
                    <a:pt x="1844217" y="1633142"/>
                    <a:pt x="1824491" y="1630080"/>
                  </a:cubicBezTo>
                  <a:cubicBezTo>
                    <a:pt x="1819331" y="1628791"/>
                    <a:pt x="1811860" y="1630778"/>
                    <a:pt x="1807829" y="1627878"/>
                  </a:cubicBezTo>
                  <a:cubicBezTo>
                    <a:pt x="1803798" y="1611391"/>
                    <a:pt x="1806485" y="1594043"/>
                    <a:pt x="1806432" y="1577233"/>
                  </a:cubicBezTo>
                  <a:cubicBezTo>
                    <a:pt x="1808528" y="1534859"/>
                    <a:pt x="1810463" y="1492485"/>
                    <a:pt x="1811269" y="1450111"/>
                  </a:cubicBezTo>
                  <a:cubicBezTo>
                    <a:pt x="1825351" y="1318584"/>
                    <a:pt x="1841154" y="1188400"/>
                    <a:pt x="1851796" y="1056282"/>
                  </a:cubicBezTo>
                  <a:cubicBezTo>
                    <a:pt x="1911995" y="1027066"/>
                    <a:pt x="1980740" y="1027174"/>
                    <a:pt x="2044970" y="1011921"/>
                  </a:cubicBezTo>
                  <a:cubicBezTo>
                    <a:pt x="2104739" y="1000804"/>
                    <a:pt x="2164132" y="989901"/>
                    <a:pt x="2225191" y="989042"/>
                  </a:cubicBezTo>
                  <a:cubicBezTo>
                    <a:pt x="2289905" y="986142"/>
                    <a:pt x="2354081" y="975669"/>
                    <a:pt x="2417935" y="965035"/>
                  </a:cubicBezTo>
                  <a:cubicBezTo>
                    <a:pt x="2449486" y="964928"/>
                    <a:pt x="2450507" y="944412"/>
                    <a:pt x="2447067" y="918741"/>
                  </a:cubicBezTo>
                  <a:close/>
                  <a:moveTo>
                    <a:pt x="2174613" y="963209"/>
                  </a:moveTo>
                  <a:cubicBezTo>
                    <a:pt x="2105492" y="967936"/>
                    <a:pt x="2035564" y="986303"/>
                    <a:pt x="1966873" y="997044"/>
                  </a:cubicBezTo>
                  <a:cubicBezTo>
                    <a:pt x="1927045" y="1002361"/>
                    <a:pt x="1886948" y="1009289"/>
                    <a:pt x="1849807" y="1025348"/>
                  </a:cubicBezTo>
                  <a:cubicBezTo>
                    <a:pt x="1841637" y="1028785"/>
                    <a:pt x="1832607" y="1032705"/>
                    <a:pt x="1827018" y="1039902"/>
                  </a:cubicBezTo>
                  <a:cubicBezTo>
                    <a:pt x="1820084" y="1053006"/>
                    <a:pt x="1823040" y="1069226"/>
                    <a:pt x="1820084" y="1083565"/>
                  </a:cubicBezTo>
                  <a:cubicBezTo>
                    <a:pt x="1814010" y="1157411"/>
                    <a:pt x="1806539" y="1232063"/>
                    <a:pt x="1798530" y="1306124"/>
                  </a:cubicBezTo>
                  <a:cubicBezTo>
                    <a:pt x="1789447" y="1373794"/>
                    <a:pt x="1780955" y="1441732"/>
                    <a:pt x="1780739" y="1510154"/>
                  </a:cubicBezTo>
                  <a:cubicBezTo>
                    <a:pt x="1779557" y="1536255"/>
                    <a:pt x="1777676" y="1562303"/>
                    <a:pt x="1777138" y="1588458"/>
                  </a:cubicBezTo>
                  <a:cubicBezTo>
                    <a:pt x="1776977" y="1606503"/>
                    <a:pt x="1774773" y="1625354"/>
                    <a:pt x="1782352" y="1642272"/>
                  </a:cubicBezTo>
                  <a:cubicBezTo>
                    <a:pt x="1788103" y="1654033"/>
                    <a:pt x="1801487" y="1659135"/>
                    <a:pt x="1814064" y="1658491"/>
                  </a:cubicBezTo>
                  <a:cubicBezTo>
                    <a:pt x="1831156" y="1660961"/>
                    <a:pt x="1848141" y="1660693"/>
                    <a:pt x="1865233" y="1658545"/>
                  </a:cubicBezTo>
                  <a:cubicBezTo>
                    <a:pt x="1914360" y="1657954"/>
                    <a:pt x="1963272" y="1654678"/>
                    <a:pt x="2012183" y="1649468"/>
                  </a:cubicBezTo>
                  <a:cubicBezTo>
                    <a:pt x="2135215" y="1643722"/>
                    <a:pt x="2258569" y="1647589"/>
                    <a:pt x="2381601" y="1648824"/>
                  </a:cubicBezTo>
                  <a:cubicBezTo>
                    <a:pt x="2379881" y="1692594"/>
                    <a:pt x="2378215" y="1736365"/>
                    <a:pt x="2378913" y="1780136"/>
                  </a:cubicBezTo>
                  <a:cubicBezTo>
                    <a:pt x="2378376" y="1798825"/>
                    <a:pt x="2380150" y="1817999"/>
                    <a:pt x="2376280" y="1836366"/>
                  </a:cubicBezTo>
                  <a:cubicBezTo>
                    <a:pt x="2375796" y="1837387"/>
                    <a:pt x="2374667" y="1840126"/>
                    <a:pt x="2373861" y="1840931"/>
                  </a:cubicBezTo>
                  <a:cubicBezTo>
                    <a:pt x="2222289" y="1840502"/>
                    <a:pt x="2071092" y="1853606"/>
                    <a:pt x="1919520" y="1852854"/>
                  </a:cubicBezTo>
                  <a:cubicBezTo>
                    <a:pt x="1892000" y="1853498"/>
                    <a:pt x="1864319" y="1854573"/>
                    <a:pt x="1837230" y="1859406"/>
                  </a:cubicBezTo>
                  <a:cubicBezTo>
                    <a:pt x="1818686" y="1862145"/>
                    <a:pt x="1809549" y="1873209"/>
                    <a:pt x="1811645" y="1891737"/>
                  </a:cubicBezTo>
                  <a:cubicBezTo>
                    <a:pt x="1811645" y="1924230"/>
                    <a:pt x="1811645" y="1956722"/>
                    <a:pt x="1811592" y="1989214"/>
                  </a:cubicBezTo>
                  <a:cubicBezTo>
                    <a:pt x="1810678" y="2051138"/>
                    <a:pt x="1812613" y="2113061"/>
                    <a:pt x="1809657" y="2174931"/>
                  </a:cubicBezTo>
                  <a:cubicBezTo>
                    <a:pt x="1805464" y="2251945"/>
                    <a:pt x="1795951" y="2328584"/>
                    <a:pt x="1789931" y="2405492"/>
                  </a:cubicBezTo>
                  <a:cubicBezTo>
                    <a:pt x="1785953" y="2456942"/>
                    <a:pt x="1780632" y="2508232"/>
                    <a:pt x="1777138" y="2559736"/>
                  </a:cubicBezTo>
                  <a:cubicBezTo>
                    <a:pt x="1772946" y="2587610"/>
                    <a:pt x="1777515" y="2618813"/>
                    <a:pt x="1764722" y="2644431"/>
                  </a:cubicBezTo>
                  <a:cubicBezTo>
                    <a:pt x="1714628" y="2641746"/>
                    <a:pt x="1664642" y="2651252"/>
                    <a:pt x="1614709" y="2646687"/>
                  </a:cubicBezTo>
                  <a:cubicBezTo>
                    <a:pt x="1616267" y="2553077"/>
                    <a:pt x="1619600" y="2462098"/>
                    <a:pt x="1626211" y="2368219"/>
                  </a:cubicBezTo>
                  <a:cubicBezTo>
                    <a:pt x="1636208" y="2259840"/>
                    <a:pt x="1642121" y="2150494"/>
                    <a:pt x="1641691" y="2041524"/>
                  </a:cubicBezTo>
                  <a:cubicBezTo>
                    <a:pt x="1643787" y="1994370"/>
                    <a:pt x="1647119" y="1946142"/>
                    <a:pt x="1644862" y="1898397"/>
                  </a:cubicBezTo>
                  <a:cubicBezTo>
                    <a:pt x="1644432" y="1876753"/>
                    <a:pt x="1642497" y="1851082"/>
                    <a:pt x="1614278" y="1854519"/>
                  </a:cubicBezTo>
                  <a:cubicBezTo>
                    <a:pt x="1585093" y="1852961"/>
                    <a:pt x="1555907" y="1853552"/>
                    <a:pt x="1526721" y="1851726"/>
                  </a:cubicBezTo>
                  <a:cubicBezTo>
                    <a:pt x="1491892" y="1847215"/>
                    <a:pt x="1452763" y="1842865"/>
                    <a:pt x="1416643" y="1842757"/>
                  </a:cubicBezTo>
                  <a:cubicBezTo>
                    <a:pt x="1376654" y="1840394"/>
                    <a:pt x="1336611" y="1841307"/>
                    <a:pt x="1296675" y="1838890"/>
                  </a:cubicBezTo>
                  <a:cubicBezTo>
                    <a:pt x="1245828" y="1833144"/>
                    <a:pt x="1194767" y="1835238"/>
                    <a:pt x="1143705" y="1835399"/>
                  </a:cubicBezTo>
                  <a:cubicBezTo>
                    <a:pt x="1080604" y="1834862"/>
                    <a:pt x="1017556" y="1828955"/>
                    <a:pt x="954455" y="1833359"/>
                  </a:cubicBezTo>
                  <a:cubicBezTo>
                    <a:pt x="931665" y="1835937"/>
                    <a:pt x="906349" y="1832446"/>
                    <a:pt x="885602" y="1843509"/>
                  </a:cubicBezTo>
                  <a:cubicBezTo>
                    <a:pt x="878561" y="1847537"/>
                    <a:pt x="875175" y="1855271"/>
                    <a:pt x="874368" y="1863112"/>
                  </a:cubicBezTo>
                  <a:cubicBezTo>
                    <a:pt x="872218" y="1882607"/>
                    <a:pt x="870713" y="1902264"/>
                    <a:pt x="867703" y="1921652"/>
                  </a:cubicBezTo>
                  <a:cubicBezTo>
                    <a:pt x="857061" y="2004950"/>
                    <a:pt x="849321" y="2088678"/>
                    <a:pt x="834755" y="2171440"/>
                  </a:cubicBezTo>
                  <a:cubicBezTo>
                    <a:pt x="819544" y="2273482"/>
                    <a:pt x="803366" y="2375255"/>
                    <a:pt x="786381" y="2476975"/>
                  </a:cubicBezTo>
                  <a:cubicBezTo>
                    <a:pt x="781490" y="2515804"/>
                    <a:pt x="776868" y="2554795"/>
                    <a:pt x="772729" y="2593732"/>
                  </a:cubicBezTo>
                  <a:cubicBezTo>
                    <a:pt x="769826" y="2614785"/>
                    <a:pt x="770203" y="2638040"/>
                    <a:pt x="758700" y="2656622"/>
                  </a:cubicBezTo>
                  <a:cubicBezTo>
                    <a:pt x="750692" y="2655709"/>
                    <a:pt x="742629" y="2654850"/>
                    <a:pt x="734567" y="2654474"/>
                  </a:cubicBezTo>
                  <a:cubicBezTo>
                    <a:pt x="704306" y="2651950"/>
                    <a:pt x="672487" y="2658448"/>
                    <a:pt x="643140" y="2650016"/>
                  </a:cubicBezTo>
                  <a:cubicBezTo>
                    <a:pt x="653245" y="2556890"/>
                    <a:pt x="658727" y="2463333"/>
                    <a:pt x="668026" y="2370153"/>
                  </a:cubicBezTo>
                  <a:cubicBezTo>
                    <a:pt x="675819" y="2291742"/>
                    <a:pt x="686193" y="2213599"/>
                    <a:pt x="691998" y="2135027"/>
                  </a:cubicBezTo>
                  <a:cubicBezTo>
                    <a:pt x="695491" y="2088732"/>
                    <a:pt x="696996" y="2045337"/>
                    <a:pt x="702318" y="1998398"/>
                  </a:cubicBezTo>
                  <a:cubicBezTo>
                    <a:pt x="705865" y="1965583"/>
                    <a:pt x="712584" y="1933252"/>
                    <a:pt x="716454" y="1900491"/>
                  </a:cubicBezTo>
                  <a:cubicBezTo>
                    <a:pt x="718442" y="1879922"/>
                    <a:pt x="722796" y="1849470"/>
                    <a:pt x="698985" y="1840179"/>
                  </a:cubicBezTo>
                  <a:cubicBezTo>
                    <a:pt x="657383" y="1836957"/>
                    <a:pt x="614868" y="1840340"/>
                    <a:pt x="573105" y="1842596"/>
                  </a:cubicBezTo>
                  <a:cubicBezTo>
                    <a:pt x="481247" y="1848504"/>
                    <a:pt x="388799" y="1849256"/>
                    <a:pt x="297264" y="1860964"/>
                  </a:cubicBezTo>
                  <a:cubicBezTo>
                    <a:pt x="243569" y="1869557"/>
                    <a:pt x="189444" y="1870147"/>
                    <a:pt x="135264" y="1868053"/>
                  </a:cubicBezTo>
                  <a:cubicBezTo>
                    <a:pt x="99951" y="1867033"/>
                    <a:pt x="64101" y="1870899"/>
                    <a:pt x="29164" y="1865367"/>
                  </a:cubicBezTo>
                  <a:cubicBezTo>
                    <a:pt x="29809" y="1840340"/>
                    <a:pt x="30776" y="1815260"/>
                    <a:pt x="31206" y="1790232"/>
                  </a:cubicBezTo>
                  <a:cubicBezTo>
                    <a:pt x="33517" y="1755646"/>
                    <a:pt x="28304" y="1718803"/>
                    <a:pt x="39054" y="1685559"/>
                  </a:cubicBezTo>
                  <a:lnTo>
                    <a:pt x="39054" y="1685559"/>
                  </a:lnTo>
                  <a:cubicBezTo>
                    <a:pt x="128492" y="1684861"/>
                    <a:pt x="216694" y="1669716"/>
                    <a:pt x="306025" y="1666010"/>
                  </a:cubicBezTo>
                  <a:cubicBezTo>
                    <a:pt x="388745" y="1660263"/>
                    <a:pt x="471841" y="1660478"/>
                    <a:pt x="553540" y="1644366"/>
                  </a:cubicBezTo>
                  <a:cubicBezTo>
                    <a:pt x="594228" y="1639157"/>
                    <a:pt x="635292" y="1637492"/>
                    <a:pt x="676142" y="1634055"/>
                  </a:cubicBezTo>
                  <a:cubicBezTo>
                    <a:pt x="695223" y="1632068"/>
                    <a:pt x="715056" y="1632443"/>
                    <a:pt x="732901" y="1624602"/>
                  </a:cubicBezTo>
                  <a:cubicBezTo>
                    <a:pt x="739727" y="1621863"/>
                    <a:pt x="745478" y="1615741"/>
                    <a:pt x="746338" y="1608222"/>
                  </a:cubicBezTo>
                  <a:cubicBezTo>
                    <a:pt x="748542" y="1590069"/>
                    <a:pt x="751767" y="1572131"/>
                    <a:pt x="755529" y="1554247"/>
                  </a:cubicBezTo>
                  <a:cubicBezTo>
                    <a:pt x="759507" y="1525783"/>
                    <a:pt x="763377" y="1498930"/>
                    <a:pt x="769934" y="1470519"/>
                  </a:cubicBezTo>
                  <a:cubicBezTo>
                    <a:pt x="774073" y="1445975"/>
                    <a:pt x="774556" y="1420894"/>
                    <a:pt x="777029" y="1396189"/>
                  </a:cubicBezTo>
                  <a:cubicBezTo>
                    <a:pt x="783371" y="1315684"/>
                    <a:pt x="793530" y="1235447"/>
                    <a:pt x="799872" y="1154941"/>
                  </a:cubicBezTo>
                  <a:cubicBezTo>
                    <a:pt x="803635" y="1114285"/>
                    <a:pt x="805408" y="1073415"/>
                    <a:pt x="810891" y="1032974"/>
                  </a:cubicBezTo>
                  <a:cubicBezTo>
                    <a:pt x="812933" y="1006604"/>
                    <a:pt x="826854" y="975186"/>
                    <a:pt x="810031" y="951501"/>
                  </a:cubicBezTo>
                  <a:cubicBezTo>
                    <a:pt x="803151" y="944090"/>
                    <a:pt x="792347" y="945325"/>
                    <a:pt x="783156" y="945647"/>
                  </a:cubicBezTo>
                  <a:cubicBezTo>
                    <a:pt x="762893" y="946399"/>
                    <a:pt x="742683" y="948440"/>
                    <a:pt x="722527" y="950212"/>
                  </a:cubicBezTo>
                  <a:cubicBezTo>
                    <a:pt x="632497" y="953811"/>
                    <a:pt x="542736" y="961169"/>
                    <a:pt x="453244" y="971319"/>
                  </a:cubicBezTo>
                  <a:cubicBezTo>
                    <a:pt x="364773" y="975454"/>
                    <a:pt x="276195" y="971426"/>
                    <a:pt x="187616" y="972984"/>
                  </a:cubicBezTo>
                  <a:cubicBezTo>
                    <a:pt x="153002" y="971641"/>
                    <a:pt x="118925" y="978032"/>
                    <a:pt x="84418" y="976260"/>
                  </a:cubicBezTo>
                  <a:cubicBezTo>
                    <a:pt x="85600" y="922446"/>
                    <a:pt x="81300" y="867934"/>
                    <a:pt x="90061" y="814658"/>
                  </a:cubicBezTo>
                  <a:cubicBezTo>
                    <a:pt x="158108" y="814819"/>
                    <a:pt x="225724" y="806763"/>
                    <a:pt x="293448" y="800641"/>
                  </a:cubicBezTo>
                  <a:cubicBezTo>
                    <a:pt x="362354" y="793766"/>
                    <a:pt x="431637" y="791242"/>
                    <a:pt x="500167" y="781360"/>
                  </a:cubicBezTo>
                  <a:cubicBezTo>
                    <a:pt x="557410" y="774271"/>
                    <a:pt x="616211" y="773089"/>
                    <a:pt x="674207" y="763959"/>
                  </a:cubicBezTo>
                  <a:cubicBezTo>
                    <a:pt x="701888" y="760039"/>
                    <a:pt x="729891" y="759985"/>
                    <a:pt x="757572" y="756279"/>
                  </a:cubicBezTo>
                  <a:cubicBezTo>
                    <a:pt x="777190" y="753057"/>
                    <a:pt x="796378" y="747525"/>
                    <a:pt x="815889" y="743658"/>
                  </a:cubicBezTo>
                  <a:cubicBezTo>
                    <a:pt x="832283" y="740382"/>
                    <a:pt x="834487" y="724216"/>
                    <a:pt x="833842" y="710199"/>
                  </a:cubicBezTo>
                  <a:cubicBezTo>
                    <a:pt x="834809" y="669651"/>
                    <a:pt x="838088" y="629210"/>
                    <a:pt x="842656" y="588877"/>
                  </a:cubicBezTo>
                  <a:cubicBezTo>
                    <a:pt x="851041" y="489466"/>
                    <a:pt x="870391" y="391560"/>
                    <a:pt x="879690" y="292311"/>
                  </a:cubicBezTo>
                  <a:cubicBezTo>
                    <a:pt x="887322" y="209764"/>
                    <a:pt x="894363" y="130118"/>
                    <a:pt x="906564" y="48054"/>
                  </a:cubicBezTo>
                  <a:cubicBezTo>
                    <a:pt x="906887" y="47625"/>
                    <a:pt x="907209" y="47195"/>
                    <a:pt x="907532" y="46819"/>
                  </a:cubicBezTo>
                  <a:cubicBezTo>
                    <a:pt x="931342" y="42737"/>
                    <a:pt x="957787" y="44241"/>
                    <a:pt x="982350" y="40106"/>
                  </a:cubicBezTo>
                  <a:cubicBezTo>
                    <a:pt x="1011644" y="37313"/>
                    <a:pt x="1040668" y="27109"/>
                    <a:pt x="1070284" y="30439"/>
                  </a:cubicBezTo>
                  <a:cubicBezTo>
                    <a:pt x="1060179" y="103533"/>
                    <a:pt x="1055610" y="177272"/>
                    <a:pt x="1045989" y="250420"/>
                  </a:cubicBezTo>
                  <a:cubicBezTo>
                    <a:pt x="1028575" y="355738"/>
                    <a:pt x="1017986" y="462237"/>
                    <a:pt x="1008849" y="568522"/>
                  </a:cubicBezTo>
                  <a:cubicBezTo>
                    <a:pt x="1006752" y="603592"/>
                    <a:pt x="1001001" y="638501"/>
                    <a:pt x="993853" y="672927"/>
                  </a:cubicBezTo>
                  <a:cubicBezTo>
                    <a:pt x="990735" y="700156"/>
                    <a:pt x="983533" y="731198"/>
                    <a:pt x="1022232" y="727439"/>
                  </a:cubicBezTo>
                  <a:cubicBezTo>
                    <a:pt x="1058298" y="729963"/>
                    <a:pt x="1094417" y="730715"/>
                    <a:pt x="1130537" y="731950"/>
                  </a:cubicBezTo>
                  <a:cubicBezTo>
                    <a:pt x="1152574" y="733884"/>
                    <a:pt x="1178857" y="736999"/>
                    <a:pt x="1201862" y="736515"/>
                  </a:cubicBezTo>
                  <a:cubicBezTo>
                    <a:pt x="1236906" y="736354"/>
                    <a:pt x="1271736" y="736300"/>
                    <a:pt x="1306619" y="740973"/>
                  </a:cubicBezTo>
                  <a:cubicBezTo>
                    <a:pt x="1371279" y="747525"/>
                    <a:pt x="1435617" y="755151"/>
                    <a:pt x="1500814" y="752466"/>
                  </a:cubicBezTo>
                  <a:cubicBezTo>
                    <a:pt x="1526345" y="752251"/>
                    <a:pt x="1551983" y="752842"/>
                    <a:pt x="1577460" y="751070"/>
                  </a:cubicBezTo>
                  <a:cubicBezTo>
                    <a:pt x="1590199" y="749942"/>
                    <a:pt x="1604227" y="749673"/>
                    <a:pt x="1615192" y="742423"/>
                  </a:cubicBezTo>
                  <a:cubicBezTo>
                    <a:pt x="1630887" y="731950"/>
                    <a:pt x="1625297" y="710145"/>
                    <a:pt x="1627823" y="693980"/>
                  </a:cubicBezTo>
                  <a:cubicBezTo>
                    <a:pt x="1632661" y="637803"/>
                    <a:pt x="1640454" y="578887"/>
                    <a:pt x="1646367" y="522388"/>
                  </a:cubicBezTo>
                  <a:cubicBezTo>
                    <a:pt x="1650935" y="466158"/>
                    <a:pt x="1661417" y="410572"/>
                    <a:pt x="1664695" y="354180"/>
                  </a:cubicBezTo>
                  <a:cubicBezTo>
                    <a:pt x="1667759" y="298863"/>
                    <a:pt x="1681949" y="248164"/>
                    <a:pt x="1692000" y="193008"/>
                  </a:cubicBezTo>
                  <a:cubicBezTo>
                    <a:pt x="1700707" y="153480"/>
                    <a:pt x="1699363" y="110515"/>
                    <a:pt x="1718767" y="74156"/>
                  </a:cubicBezTo>
                  <a:cubicBezTo>
                    <a:pt x="1752951" y="76841"/>
                    <a:pt x="1786813" y="84091"/>
                    <a:pt x="1821266" y="82749"/>
                  </a:cubicBezTo>
                  <a:cubicBezTo>
                    <a:pt x="1835187" y="82802"/>
                    <a:pt x="1848947" y="78560"/>
                    <a:pt x="1862814" y="80224"/>
                  </a:cubicBezTo>
                  <a:lnTo>
                    <a:pt x="1862814" y="80224"/>
                  </a:lnTo>
                  <a:cubicBezTo>
                    <a:pt x="1858192" y="165564"/>
                    <a:pt x="1851635" y="250312"/>
                    <a:pt x="1840455" y="335329"/>
                  </a:cubicBezTo>
                  <a:cubicBezTo>
                    <a:pt x="1837230" y="390862"/>
                    <a:pt x="1831640" y="447575"/>
                    <a:pt x="1823846" y="503430"/>
                  </a:cubicBezTo>
                  <a:cubicBezTo>
                    <a:pt x="1818794" y="547201"/>
                    <a:pt x="1815730" y="591240"/>
                    <a:pt x="1807614" y="634581"/>
                  </a:cubicBezTo>
                  <a:cubicBezTo>
                    <a:pt x="1800089" y="679962"/>
                    <a:pt x="1776708" y="720564"/>
                    <a:pt x="1767195" y="765355"/>
                  </a:cubicBezTo>
                  <a:cubicBezTo>
                    <a:pt x="1765367" y="777171"/>
                    <a:pt x="1760691" y="789899"/>
                    <a:pt x="1764722" y="801715"/>
                  </a:cubicBezTo>
                  <a:cubicBezTo>
                    <a:pt x="1776386" y="829910"/>
                    <a:pt x="1863137" y="812671"/>
                    <a:pt x="1890495" y="812993"/>
                  </a:cubicBezTo>
                  <a:cubicBezTo>
                    <a:pt x="1951393" y="812724"/>
                    <a:pt x="2011054" y="798063"/>
                    <a:pt x="2071307" y="791672"/>
                  </a:cubicBezTo>
                  <a:cubicBezTo>
                    <a:pt x="2147792" y="784582"/>
                    <a:pt x="2223148" y="777600"/>
                    <a:pt x="2299956" y="770834"/>
                  </a:cubicBezTo>
                  <a:cubicBezTo>
                    <a:pt x="2331077" y="768632"/>
                    <a:pt x="2361982" y="761596"/>
                    <a:pt x="2393264" y="762885"/>
                  </a:cubicBezTo>
                  <a:cubicBezTo>
                    <a:pt x="2393587" y="786194"/>
                    <a:pt x="2398747" y="808965"/>
                    <a:pt x="2403907" y="831575"/>
                  </a:cubicBezTo>
                  <a:cubicBezTo>
                    <a:pt x="2409335" y="866270"/>
                    <a:pt x="2416430" y="900964"/>
                    <a:pt x="2419333" y="935980"/>
                  </a:cubicBezTo>
                  <a:cubicBezTo>
                    <a:pt x="2338386" y="950105"/>
                    <a:pt x="2256795" y="959933"/>
                    <a:pt x="2174613" y="9632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86603" y="844416"/>
              <a:ext cx="706608" cy="717126"/>
            </a:xfrm>
            <a:custGeom>
              <a:rect b="b" l="l" r="r" t="t"/>
              <a:pathLst>
                <a:path extrusionOk="0" h="717126" w="706608">
                  <a:moveTo>
                    <a:pt x="682304" y="28075"/>
                  </a:moveTo>
                  <a:cubicBezTo>
                    <a:pt x="656075" y="23403"/>
                    <a:pt x="629093" y="22651"/>
                    <a:pt x="602541" y="20073"/>
                  </a:cubicBezTo>
                  <a:cubicBezTo>
                    <a:pt x="541213" y="17066"/>
                    <a:pt x="480100" y="11856"/>
                    <a:pt x="418665" y="10621"/>
                  </a:cubicBezTo>
                  <a:cubicBezTo>
                    <a:pt x="350081" y="5573"/>
                    <a:pt x="280745" y="4445"/>
                    <a:pt x="211892" y="3747"/>
                  </a:cubicBezTo>
                  <a:cubicBezTo>
                    <a:pt x="163303" y="2458"/>
                    <a:pt x="114606" y="-4363"/>
                    <a:pt x="66286" y="4391"/>
                  </a:cubicBezTo>
                  <a:cubicBezTo>
                    <a:pt x="54461" y="9171"/>
                    <a:pt x="42367" y="27485"/>
                    <a:pt x="53816" y="37367"/>
                  </a:cubicBezTo>
                  <a:cubicBezTo>
                    <a:pt x="53225" y="40159"/>
                    <a:pt x="52741" y="42898"/>
                    <a:pt x="52096" y="45476"/>
                  </a:cubicBezTo>
                  <a:cubicBezTo>
                    <a:pt x="45646" y="78559"/>
                    <a:pt x="44302" y="112287"/>
                    <a:pt x="41669" y="145800"/>
                  </a:cubicBezTo>
                  <a:cubicBezTo>
                    <a:pt x="37530" y="198378"/>
                    <a:pt x="32693" y="251010"/>
                    <a:pt x="28285" y="303589"/>
                  </a:cubicBezTo>
                  <a:cubicBezTo>
                    <a:pt x="20868" y="397575"/>
                    <a:pt x="11677" y="489305"/>
                    <a:pt x="7108" y="583882"/>
                  </a:cubicBezTo>
                  <a:cubicBezTo>
                    <a:pt x="5872" y="597255"/>
                    <a:pt x="4152" y="615031"/>
                    <a:pt x="2701" y="629639"/>
                  </a:cubicBezTo>
                  <a:cubicBezTo>
                    <a:pt x="766" y="642153"/>
                    <a:pt x="-5577" y="659232"/>
                    <a:pt x="12107" y="662723"/>
                  </a:cubicBezTo>
                  <a:lnTo>
                    <a:pt x="12107" y="662723"/>
                  </a:lnTo>
                  <a:cubicBezTo>
                    <a:pt x="14149" y="663689"/>
                    <a:pt x="16729" y="664334"/>
                    <a:pt x="19685" y="664280"/>
                  </a:cubicBezTo>
                  <a:cubicBezTo>
                    <a:pt x="70478" y="664656"/>
                    <a:pt x="115627" y="670456"/>
                    <a:pt x="165722" y="676257"/>
                  </a:cubicBezTo>
                  <a:cubicBezTo>
                    <a:pt x="271124" y="683937"/>
                    <a:pt x="376257" y="694141"/>
                    <a:pt x="481820" y="701284"/>
                  </a:cubicBezTo>
                  <a:cubicBezTo>
                    <a:pt x="508641" y="703002"/>
                    <a:pt x="534978" y="708588"/>
                    <a:pt x="561530" y="712240"/>
                  </a:cubicBezTo>
                  <a:cubicBezTo>
                    <a:pt x="591952" y="716268"/>
                    <a:pt x="622643" y="714979"/>
                    <a:pt x="653226" y="717127"/>
                  </a:cubicBezTo>
                  <a:cubicBezTo>
                    <a:pt x="687142" y="716697"/>
                    <a:pt x="679778" y="646396"/>
                    <a:pt x="683218" y="621852"/>
                  </a:cubicBezTo>
                  <a:cubicBezTo>
                    <a:pt x="685099" y="596449"/>
                    <a:pt x="686604" y="570079"/>
                    <a:pt x="688055" y="544139"/>
                  </a:cubicBezTo>
                  <a:cubicBezTo>
                    <a:pt x="691334" y="486566"/>
                    <a:pt x="701385" y="429369"/>
                    <a:pt x="703750" y="371742"/>
                  </a:cubicBezTo>
                  <a:cubicBezTo>
                    <a:pt x="708910" y="268304"/>
                    <a:pt x="705793" y="164812"/>
                    <a:pt x="704341" y="61320"/>
                  </a:cubicBezTo>
                  <a:cubicBezTo>
                    <a:pt x="705954" y="44080"/>
                    <a:pt x="700471" y="31137"/>
                    <a:pt x="682304" y="28075"/>
                  </a:cubicBezTo>
                  <a:close/>
                  <a:moveTo>
                    <a:pt x="675801" y="340700"/>
                  </a:moveTo>
                  <a:cubicBezTo>
                    <a:pt x="674242" y="423407"/>
                    <a:pt x="659085" y="505524"/>
                    <a:pt x="656505" y="588125"/>
                  </a:cubicBezTo>
                  <a:cubicBezTo>
                    <a:pt x="652850" y="620832"/>
                    <a:pt x="655537" y="654935"/>
                    <a:pt x="647582" y="687911"/>
                  </a:cubicBezTo>
                  <a:cubicBezTo>
                    <a:pt x="625438" y="686407"/>
                    <a:pt x="603239" y="686998"/>
                    <a:pt x="581095" y="685548"/>
                  </a:cubicBezTo>
                  <a:cubicBezTo>
                    <a:pt x="555403" y="683722"/>
                    <a:pt x="530194" y="677814"/>
                    <a:pt x="504610" y="675129"/>
                  </a:cubicBezTo>
                  <a:cubicBezTo>
                    <a:pt x="444088" y="670510"/>
                    <a:pt x="383997" y="666214"/>
                    <a:pt x="323153" y="663099"/>
                  </a:cubicBezTo>
                  <a:cubicBezTo>
                    <a:pt x="267684" y="658050"/>
                    <a:pt x="212161" y="655204"/>
                    <a:pt x="156530" y="652142"/>
                  </a:cubicBezTo>
                  <a:cubicBezTo>
                    <a:pt x="114069" y="647631"/>
                    <a:pt x="71607" y="644355"/>
                    <a:pt x="29091" y="648705"/>
                  </a:cubicBezTo>
                  <a:cubicBezTo>
                    <a:pt x="32263" y="637320"/>
                    <a:pt x="31134" y="621691"/>
                    <a:pt x="33123" y="612507"/>
                  </a:cubicBezTo>
                  <a:cubicBezTo>
                    <a:pt x="37638" y="571368"/>
                    <a:pt x="36563" y="530927"/>
                    <a:pt x="40594" y="489574"/>
                  </a:cubicBezTo>
                  <a:cubicBezTo>
                    <a:pt x="47796" y="389196"/>
                    <a:pt x="54515" y="288712"/>
                    <a:pt x="61180" y="187798"/>
                  </a:cubicBezTo>
                  <a:cubicBezTo>
                    <a:pt x="64405" y="138066"/>
                    <a:pt x="64781" y="88065"/>
                    <a:pt x="70209" y="38656"/>
                  </a:cubicBezTo>
                  <a:cubicBezTo>
                    <a:pt x="72843" y="36991"/>
                    <a:pt x="75101" y="34574"/>
                    <a:pt x="76606" y="31674"/>
                  </a:cubicBezTo>
                  <a:cubicBezTo>
                    <a:pt x="115359" y="27162"/>
                    <a:pt x="155187" y="29955"/>
                    <a:pt x="194209" y="32103"/>
                  </a:cubicBezTo>
                  <a:cubicBezTo>
                    <a:pt x="236348" y="33715"/>
                    <a:pt x="278541" y="32963"/>
                    <a:pt x="320734" y="35057"/>
                  </a:cubicBezTo>
                  <a:cubicBezTo>
                    <a:pt x="381793" y="36507"/>
                    <a:pt x="442691" y="41609"/>
                    <a:pt x="503750" y="42630"/>
                  </a:cubicBezTo>
                  <a:cubicBezTo>
                    <a:pt x="560777" y="48860"/>
                    <a:pt x="618504" y="48054"/>
                    <a:pt x="675317" y="56271"/>
                  </a:cubicBezTo>
                  <a:cubicBezTo>
                    <a:pt x="676069" y="151009"/>
                    <a:pt x="679939" y="245908"/>
                    <a:pt x="675801" y="3407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2"/>
          <p:cNvSpPr/>
          <p:nvPr/>
        </p:nvSpPr>
        <p:spPr>
          <a:xfrm rot="-1008521">
            <a:off x="418419" y="4200855"/>
            <a:ext cx="1145872" cy="1107970"/>
          </a:xfrm>
          <a:custGeom>
            <a:rect b="b" l="l" r="r" t="t"/>
            <a:pathLst>
              <a:path extrusionOk="0" h="2209652" w="2285240">
                <a:moveTo>
                  <a:pt x="2256255" y="796119"/>
                </a:moveTo>
                <a:cubicBezTo>
                  <a:pt x="2235778" y="721352"/>
                  <a:pt x="2198207" y="652980"/>
                  <a:pt x="2161412" y="585247"/>
                </a:cubicBezTo>
                <a:cubicBezTo>
                  <a:pt x="2140570" y="546151"/>
                  <a:pt x="2114928" y="510069"/>
                  <a:pt x="2088738" y="474444"/>
                </a:cubicBezTo>
                <a:cubicBezTo>
                  <a:pt x="2066067" y="436947"/>
                  <a:pt x="2040654" y="400089"/>
                  <a:pt x="2010898" y="367615"/>
                </a:cubicBezTo>
                <a:cubicBezTo>
                  <a:pt x="2011721" y="359759"/>
                  <a:pt x="2005459" y="351036"/>
                  <a:pt x="1996820" y="351538"/>
                </a:cubicBezTo>
                <a:cubicBezTo>
                  <a:pt x="1962403" y="311255"/>
                  <a:pt x="1922180" y="276589"/>
                  <a:pt x="1878575" y="246399"/>
                </a:cubicBezTo>
                <a:cubicBezTo>
                  <a:pt x="1773997" y="162589"/>
                  <a:pt x="1650039" y="107325"/>
                  <a:pt x="1525943" y="58546"/>
                </a:cubicBezTo>
                <a:cubicBezTo>
                  <a:pt x="1507066" y="50964"/>
                  <a:pt x="1487686" y="44935"/>
                  <a:pt x="1468444" y="38404"/>
                </a:cubicBezTo>
                <a:cubicBezTo>
                  <a:pt x="1438688" y="28082"/>
                  <a:pt x="1409801" y="14243"/>
                  <a:pt x="1378903" y="7712"/>
                </a:cubicBezTo>
                <a:cubicBezTo>
                  <a:pt x="1342977" y="4560"/>
                  <a:pt x="1306823" y="4195"/>
                  <a:pt x="1270759" y="4423"/>
                </a:cubicBezTo>
                <a:cubicBezTo>
                  <a:pt x="1214814" y="5428"/>
                  <a:pt x="1159051" y="-1286"/>
                  <a:pt x="1103059" y="222"/>
                </a:cubicBezTo>
                <a:cubicBezTo>
                  <a:pt x="1066493" y="633"/>
                  <a:pt x="1030476" y="9219"/>
                  <a:pt x="995190" y="17714"/>
                </a:cubicBezTo>
                <a:cubicBezTo>
                  <a:pt x="991762" y="18536"/>
                  <a:pt x="989020" y="20911"/>
                  <a:pt x="987374" y="23971"/>
                </a:cubicBezTo>
                <a:cubicBezTo>
                  <a:pt x="968725" y="28630"/>
                  <a:pt x="950351" y="34659"/>
                  <a:pt x="932342" y="40733"/>
                </a:cubicBezTo>
                <a:cubicBezTo>
                  <a:pt x="931245" y="41145"/>
                  <a:pt x="930103" y="41510"/>
                  <a:pt x="929052" y="41875"/>
                </a:cubicBezTo>
                <a:cubicBezTo>
                  <a:pt x="910174" y="45118"/>
                  <a:pt x="891297" y="48544"/>
                  <a:pt x="872512" y="51969"/>
                </a:cubicBezTo>
                <a:cubicBezTo>
                  <a:pt x="866935" y="53020"/>
                  <a:pt x="861359" y="53979"/>
                  <a:pt x="855828" y="55075"/>
                </a:cubicBezTo>
                <a:cubicBezTo>
                  <a:pt x="849749" y="56308"/>
                  <a:pt x="843625" y="57358"/>
                  <a:pt x="837545" y="58729"/>
                </a:cubicBezTo>
                <a:cubicBezTo>
                  <a:pt x="831192" y="60190"/>
                  <a:pt x="824839" y="61606"/>
                  <a:pt x="818486" y="63068"/>
                </a:cubicBezTo>
                <a:cubicBezTo>
                  <a:pt x="813321" y="64209"/>
                  <a:pt x="808293" y="65717"/>
                  <a:pt x="803174" y="66995"/>
                </a:cubicBezTo>
                <a:cubicBezTo>
                  <a:pt x="780091" y="73024"/>
                  <a:pt x="757283" y="79921"/>
                  <a:pt x="734384" y="86726"/>
                </a:cubicBezTo>
                <a:cubicBezTo>
                  <a:pt x="713633" y="92892"/>
                  <a:pt x="692973" y="99378"/>
                  <a:pt x="672496" y="106366"/>
                </a:cubicBezTo>
                <a:cubicBezTo>
                  <a:pt x="660247" y="110567"/>
                  <a:pt x="648043" y="114769"/>
                  <a:pt x="635885" y="119063"/>
                </a:cubicBezTo>
                <a:cubicBezTo>
                  <a:pt x="625326" y="122762"/>
                  <a:pt x="614905" y="126781"/>
                  <a:pt x="604575" y="131029"/>
                </a:cubicBezTo>
                <a:cubicBezTo>
                  <a:pt x="594383" y="135140"/>
                  <a:pt x="584418" y="139661"/>
                  <a:pt x="574500" y="144366"/>
                </a:cubicBezTo>
                <a:cubicBezTo>
                  <a:pt x="564079" y="149298"/>
                  <a:pt x="553749" y="154185"/>
                  <a:pt x="543465" y="159301"/>
                </a:cubicBezTo>
                <a:cubicBezTo>
                  <a:pt x="543327" y="159392"/>
                  <a:pt x="542870" y="159575"/>
                  <a:pt x="542459" y="159803"/>
                </a:cubicBezTo>
                <a:cubicBezTo>
                  <a:pt x="542368" y="159849"/>
                  <a:pt x="542276" y="159894"/>
                  <a:pt x="542185" y="159940"/>
                </a:cubicBezTo>
                <a:cubicBezTo>
                  <a:pt x="529707" y="166197"/>
                  <a:pt x="517046" y="172454"/>
                  <a:pt x="504659" y="179351"/>
                </a:cubicBezTo>
                <a:cubicBezTo>
                  <a:pt x="501231" y="181269"/>
                  <a:pt x="497666" y="183051"/>
                  <a:pt x="494283" y="185106"/>
                </a:cubicBezTo>
                <a:cubicBezTo>
                  <a:pt x="490855" y="187207"/>
                  <a:pt x="487382" y="189308"/>
                  <a:pt x="483954" y="191409"/>
                </a:cubicBezTo>
                <a:cubicBezTo>
                  <a:pt x="477235" y="195474"/>
                  <a:pt x="470698" y="199904"/>
                  <a:pt x="464162" y="204243"/>
                </a:cubicBezTo>
                <a:cubicBezTo>
                  <a:pt x="451684" y="212464"/>
                  <a:pt x="439663" y="221325"/>
                  <a:pt x="427596" y="230094"/>
                </a:cubicBezTo>
                <a:cubicBezTo>
                  <a:pt x="415758" y="238680"/>
                  <a:pt x="404377" y="247815"/>
                  <a:pt x="393087" y="257041"/>
                </a:cubicBezTo>
                <a:cubicBezTo>
                  <a:pt x="374896" y="271885"/>
                  <a:pt x="357847" y="288098"/>
                  <a:pt x="340981" y="304404"/>
                </a:cubicBezTo>
                <a:cubicBezTo>
                  <a:pt x="324389" y="320435"/>
                  <a:pt x="308392" y="337106"/>
                  <a:pt x="292668" y="353959"/>
                </a:cubicBezTo>
                <a:cubicBezTo>
                  <a:pt x="277402" y="370310"/>
                  <a:pt x="263004" y="387437"/>
                  <a:pt x="249475" y="405250"/>
                </a:cubicBezTo>
                <a:cubicBezTo>
                  <a:pt x="241613" y="415617"/>
                  <a:pt x="233843" y="426077"/>
                  <a:pt x="226119" y="436536"/>
                </a:cubicBezTo>
                <a:cubicBezTo>
                  <a:pt x="219537" y="445488"/>
                  <a:pt x="212863" y="454439"/>
                  <a:pt x="206464" y="463528"/>
                </a:cubicBezTo>
                <a:cubicBezTo>
                  <a:pt x="199883" y="472846"/>
                  <a:pt x="193209" y="482117"/>
                  <a:pt x="186902" y="491617"/>
                </a:cubicBezTo>
                <a:cubicBezTo>
                  <a:pt x="184342" y="495500"/>
                  <a:pt x="181737" y="499382"/>
                  <a:pt x="179177" y="503310"/>
                </a:cubicBezTo>
                <a:cubicBezTo>
                  <a:pt x="178263" y="504680"/>
                  <a:pt x="177303" y="506050"/>
                  <a:pt x="176435" y="507466"/>
                </a:cubicBezTo>
                <a:cubicBezTo>
                  <a:pt x="172961" y="513312"/>
                  <a:pt x="169487" y="519112"/>
                  <a:pt x="166013" y="524913"/>
                </a:cubicBezTo>
                <a:cubicBezTo>
                  <a:pt x="163362" y="529343"/>
                  <a:pt x="160940" y="533819"/>
                  <a:pt x="158426" y="538386"/>
                </a:cubicBezTo>
                <a:cubicBezTo>
                  <a:pt x="155912" y="542999"/>
                  <a:pt x="153307" y="547567"/>
                  <a:pt x="150884" y="552225"/>
                </a:cubicBezTo>
                <a:cubicBezTo>
                  <a:pt x="145217" y="563187"/>
                  <a:pt x="139503" y="574148"/>
                  <a:pt x="133927" y="585110"/>
                </a:cubicBezTo>
                <a:cubicBezTo>
                  <a:pt x="123231" y="606028"/>
                  <a:pt x="112262" y="626809"/>
                  <a:pt x="102069" y="647956"/>
                </a:cubicBezTo>
                <a:cubicBezTo>
                  <a:pt x="97041" y="658369"/>
                  <a:pt x="91922" y="668783"/>
                  <a:pt x="87123" y="679288"/>
                </a:cubicBezTo>
                <a:cubicBezTo>
                  <a:pt x="84609" y="684814"/>
                  <a:pt x="81912" y="690295"/>
                  <a:pt x="79535" y="695867"/>
                </a:cubicBezTo>
                <a:cubicBezTo>
                  <a:pt x="76930" y="702124"/>
                  <a:pt x="74233" y="708381"/>
                  <a:pt x="71628" y="714639"/>
                </a:cubicBezTo>
                <a:cubicBezTo>
                  <a:pt x="69662" y="719297"/>
                  <a:pt x="67926" y="724001"/>
                  <a:pt x="66143" y="728752"/>
                </a:cubicBezTo>
                <a:cubicBezTo>
                  <a:pt x="64223" y="733913"/>
                  <a:pt x="62121" y="739028"/>
                  <a:pt x="60430" y="744280"/>
                </a:cubicBezTo>
                <a:cubicBezTo>
                  <a:pt x="58236" y="751131"/>
                  <a:pt x="56042" y="758028"/>
                  <a:pt x="53848" y="764925"/>
                </a:cubicBezTo>
                <a:cubicBezTo>
                  <a:pt x="52385" y="769537"/>
                  <a:pt x="51197" y="774288"/>
                  <a:pt x="49917" y="778946"/>
                </a:cubicBezTo>
                <a:cubicBezTo>
                  <a:pt x="43975" y="800915"/>
                  <a:pt x="38901" y="823112"/>
                  <a:pt x="34285" y="845400"/>
                </a:cubicBezTo>
                <a:cubicBezTo>
                  <a:pt x="29760" y="867506"/>
                  <a:pt x="25326" y="889657"/>
                  <a:pt x="21487" y="911900"/>
                </a:cubicBezTo>
                <a:cubicBezTo>
                  <a:pt x="19384" y="924141"/>
                  <a:pt x="17282" y="936381"/>
                  <a:pt x="15362" y="948667"/>
                </a:cubicBezTo>
                <a:cubicBezTo>
                  <a:pt x="13580" y="960085"/>
                  <a:pt x="11843" y="971503"/>
                  <a:pt x="10517" y="982922"/>
                </a:cubicBezTo>
                <a:cubicBezTo>
                  <a:pt x="9146" y="994386"/>
                  <a:pt x="7820" y="1005804"/>
                  <a:pt x="6678" y="1017268"/>
                </a:cubicBezTo>
                <a:cubicBezTo>
                  <a:pt x="5535" y="1028686"/>
                  <a:pt x="4667" y="1040150"/>
                  <a:pt x="3798" y="1051614"/>
                </a:cubicBezTo>
                <a:cubicBezTo>
                  <a:pt x="2930" y="1063124"/>
                  <a:pt x="2473" y="1074679"/>
                  <a:pt x="1970" y="1086234"/>
                </a:cubicBezTo>
                <a:cubicBezTo>
                  <a:pt x="1467" y="1098840"/>
                  <a:pt x="1056" y="1111446"/>
                  <a:pt x="644" y="1124051"/>
                </a:cubicBezTo>
                <a:cubicBezTo>
                  <a:pt x="-87" y="1147801"/>
                  <a:pt x="-41" y="1171643"/>
                  <a:pt x="50" y="1195393"/>
                </a:cubicBezTo>
                <a:cubicBezTo>
                  <a:pt x="96" y="1206080"/>
                  <a:pt x="507" y="1216859"/>
                  <a:pt x="1147" y="1227501"/>
                </a:cubicBezTo>
                <a:cubicBezTo>
                  <a:pt x="1513" y="1233530"/>
                  <a:pt x="1741" y="1239604"/>
                  <a:pt x="2290" y="1245587"/>
                </a:cubicBezTo>
                <a:cubicBezTo>
                  <a:pt x="2884" y="1252255"/>
                  <a:pt x="3478" y="1258924"/>
                  <a:pt x="4072" y="1265546"/>
                </a:cubicBezTo>
                <a:cubicBezTo>
                  <a:pt x="4987" y="1276188"/>
                  <a:pt x="6358" y="1286784"/>
                  <a:pt x="7729" y="1297380"/>
                </a:cubicBezTo>
                <a:cubicBezTo>
                  <a:pt x="9237" y="1308799"/>
                  <a:pt x="10700" y="1320217"/>
                  <a:pt x="12620" y="1331589"/>
                </a:cubicBezTo>
                <a:cubicBezTo>
                  <a:pt x="14722" y="1344104"/>
                  <a:pt x="16825" y="1356664"/>
                  <a:pt x="19156" y="1369133"/>
                </a:cubicBezTo>
                <a:cubicBezTo>
                  <a:pt x="21030" y="1379272"/>
                  <a:pt x="22995" y="1389411"/>
                  <a:pt x="25281" y="1399505"/>
                </a:cubicBezTo>
                <a:cubicBezTo>
                  <a:pt x="26698" y="1405808"/>
                  <a:pt x="27977" y="1412111"/>
                  <a:pt x="29531" y="1418368"/>
                </a:cubicBezTo>
                <a:cubicBezTo>
                  <a:pt x="31131" y="1424717"/>
                  <a:pt x="32685" y="1431065"/>
                  <a:pt x="34285" y="1437414"/>
                </a:cubicBezTo>
                <a:cubicBezTo>
                  <a:pt x="35748" y="1443169"/>
                  <a:pt x="37530" y="1448832"/>
                  <a:pt x="39130" y="1454587"/>
                </a:cubicBezTo>
                <a:cubicBezTo>
                  <a:pt x="40593" y="1459656"/>
                  <a:pt x="42284" y="1464635"/>
                  <a:pt x="43929" y="1469613"/>
                </a:cubicBezTo>
                <a:cubicBezTo>
                  <a:pt x="45712" y="1474957"/>
                  <a:pt x="47540" y="1480255"/>
                  <a:pt x="49597" y="1485553"/>
                </a:cubicBezTo>
                <a:cubicBezTo>
                  <a:pt x="51425" y="1490257"/>
                  <a:pt x="53116" y="1495053"/>
                  <a:pt x="55173" y="1499712"/>
                </a:cubicBezTo>
                <a:cubicBezTo>
                  <a:pt x="57916" y="1505741"/>
                  <a:pt x="60430" y="1511952"/>
                  <a:pt x="63446" y="1517844"/>
                </a:cubicBezTo>
                <a:cubicBezTo>
                  <a:pt x="66326" y="1523462"/>
                  <a:pt x="69205" y="1529079"/>
                  <a:pt x="72085" y="1534652"/>
                </a:cubicBezTo>
                <a:cubicBezTo>
                  <a:pt x="74919" y="1540224"/>
                  <a:pt x="78210" y="1545522"/>
                  <a:pt x="81272" y="1550957"/>
                </a:cubicBezTo>
                <a:cubicBezTo>
                  <a:pt x="83969" y="1555707"/>
                  <a:pt x="86848" y="1560365"/>
                  <a:pt x="89637" y="1565070"/>
                </a:cubicBezTo>
                <a:cubicBezTo>
                  <a:pt x="95396" y="1574661"/>
                  <a:pt x="101383" y="1584115"/>
                  <a:pt x="107280" y="1593615"/>
                </a:cubicBezTo>
                <a:cubicBezTo>
                  <a:pt x="119712" y="1613620"/>
                  <a:pt x="132099" y="1633625"/>
                  <a:pt x="144851" y="1653401"/>
                </a:cubicBezTo>
                <a:cubicBezTo>
                  <a:pt x="148462" y="1658973"/>
                  <a:pt x="152393" y="1664363"/>
                  <a:pt x="156186" y="1669844"/>
                </a:cubicBezTo>
                <a:cubicBezTo>
                  <a:pt x="159340" y="1674365"/>
                  <a:pt x="162905" y="1678704"/>
                  <a:pt x="166288" y="1683089"/>
                </a:cubicBezTo>
                <a:cubicBezTo>
                  <a:pt x="173052" y="1691904"/>
                  <a:pt x="180457" y="1700307"/>
                  <a:pt x="187816" y="1708666"/>
                </a:cubicBezTo>
                <a:cubicBezTo>
                  <a:pt x="203539" y="1726524"/>
                  <a:pt x="219628" y="1744017"/>
                  <a:pt x="235397" y="1761829"/>
                </a:cubicBezTo>
                <a:cubicBezTo>
                  <a:pt x="244767" y="1772699"/>
                  <a:pt x="255280" y="1784940"/>
                  <a:pt x="266250" y="1796769"/>
                </a:cubicBezTo>
                <a:cubicBezTo>
                  <a:pt x="272146" y="1803163"/>
                  <a:pt x="278179" y="1809466"/>
                  <a:pt x="284258" y="1815677"/>
                </a:cubicBezTo>
                <a:cubicBezTo>
                  <a:pt x="289972" y="1821524"/>
                  <a:pt x="295914" y="1827233"/>
                  <a:pt x="301764" y="1832942"/>
                </a:cubicBezTo>
                <a:cubicBezTo>
                  <a:pt x="312917" y="1843812"/>
                  <a:pt x="324435" y="1854317"/>
                  <a:pt x="335908" y="1864822"/>
                </a:cubicBezTo>
                <a:cubicBezTo>
                  <a:pt x="342215" y="1870576"/>
                  <a:pt x="348569" y="1876331"/>
                  <a:pt x="354968" y="1882086"/>
                </a:cubicBezTo>
                <a:cubicBezTo>
                  <a:pt x="357527" y="1884415"/>
                  <a:pt x="360132" y="1886653"/>
                  <a:pt x="362783" y="1888937"/>
                </a:cubicBezTo>
                <a:cubicBezTo>
                  <a:pt x="365937" y="1891632"/>
                  <a:pt x="369000" y="1894418"/>
                  <a:pt x="372245" y="1897021"/>
                </a:cubicBezTo>
                <a:cubicBezTo>
                  <a:pt x="381615" y="1904649"/>
                  <a:pt x="390985" y="1912139"/>
                  <a:pt x="400538" y="1919584"/>
                </a:cubicBezTo>
                <a:cubicBezTo>
                  <a:pt x="409268" y="1926389"/>
                  <a:pt x="418135" y="1933011"/>
                  <a:pt x="426957" y="1939680"/>
                </a:cubicBezTo>
                <a:cubicBezTo>
                  <a:pt x="444554" y="1952925"/>
                  <a:pt x="462151" y="1966444"/>
                  <a:pt x="480617" y="1978502"/>
                </a:cubicBezTo>
                <a:cubicBezTo>
                  <a:pt x="490216" y="1984759"/>
                  <a:pt x="499860" y="1990879"/>
                  <a:pt x="509778" y="1996588"/>
                </a:cubicBezTo>
                <a:cubicBezTo>
                  <a:pt x="519834" y="2002434"/>
                  <a:pt x="529981" y="2008098"/>
                  <a:pt x="540174" y="2013716"/>
                </a:cubicBezTo>
                <a:cubicBezTo>
                  <a:pt x="560239" y="2024768"/>
                  <a:pt x="580259" y="2035913"/>
                  <a:pt x="600964" y="2045778"/>
                </a:cubicBezTo>
                <a:cubicBezTo>
                  <a:pt x="621807" y="2055735"/>
                  <a:pt x="642924" y="2065052"/>
                  <a:pt x="664040" y="2074369"/>
                </a:cubicBezTo>
                <a:cubicBezTo>
                  <a:pt x="685112" y="2083687"/>
                  <a:pt x="706228" y="2092730"/>
                  <a:pt x="727574" y="2101271"/>
                </a:cubicBezTo>
                <a:cubicBezTo>
                  <a:pt x="738269" y="2105518"/>
                  <a:pt x="748919" y="2109903"/>
                  <a:pt x="759614" y="2113968"/>
                </a:cubicBezTo>
                <a:cubicBezTo>
                  <a:pt x="770447" y="2118033"/>
                  <a:pt x="781234" y="2122189"/>
                  <a:pt x="792204" y="2125660"/>
                </a:cubicBezTo>
                <a:cubicBezTo>
                  <a:pt x="814280" y="2132648"/>
                  <a:pt x="836540" y="2139042"/>
                  <a:pt x="858617" y="2146122"/>
                </a:cubicBezTo>
                <a:cubicBezTo>
                  <a:pt x="880190" y="2153064"/>
                  <a:pt x="901673" y="2160463"/>
                  <a:pt x="923521" y="2166446"/>
                </a:cubicBezTo>
                <a:cubicBezTo>
                  <a:pt x="945735" y="2172521"/>
                  <a:pt x="967994" y="2178230"/>
                  <a:pt x="990528" y="2183117"/>
                </a:cubicBezTo>
                <a:cubicBezTo>
                  <a:pt x="1013793" y="2188141"/>
                  <a:pt x="1037195" y="2192480"/>
                  <a:pt x="1060643" y="2196499"/>
                </a:cubicBezTo>
                <a:cubicBezTo>
                  <a:pt x="1082857" y="2200290"/>
                  <a:pt x="1105208" y="2203761"/>
                  <a:pt x="1127696" y="2205542"/>
                </a:cubicBezTo>
                <a:cubicBezTo>
                  <a:pt x="1174683" y="2209196"/>
                  <a:pt x="1221853" y="2209561"/>
                  <a:pt x="1268977" y="2209653"/>
                </a:cubicBezTo>
                <a:cubicBezTo>
                  <a:pt x="1269891" y="2209653"/>
                  <a:pt x="1270851" y="2209653"/>
                  <a:pt x="1271811" y="2209653"/>
                </a:cubicBezTo>
                <a:cubicBezTo>
                  <a:pt x="1281821" y="2209653"/>
                  <a:pt x="1291922" y="2209516"/>
                  <a:pt x="1301932" y="2208785"/>
                </a:cubicBezTo>
                <a:cubicBezTo>
                  <a:pt x="1314044" y="2207917"/>
                  <a:pt x="1326065" y="2206821"/>
                  <a:pt x="1338132" y="2205497"/>
                </a:cubicBezTo>
                <a:cubicBezTo>
                  <a:pt x="1361306" y="2202893"/>
                  <a:pt x="1384388" y="2199605"/>
                  <a:pt x="1407424" y="2196271"/>
                </a:cubicBezTo>
                <a:cubicBezTo>
                  <a:pt x="1411767" y="2195631"/>
                  <a:pt x="1415423" y="2193028"/>
                  <a:pt x="1417571" y="2189465"/>
                </a:cubicBezTo>
                <a:cubicBezTo>
                  <a:pt x="1420634" y="2190973"/>
                  <a:pt x="1424245" y="2191429"/>
                  <a:pt x="1427673" y="2190653"/>
                </a:cubicBezTo>
                <a:cubicBezTo>
                  <a:pt x="1447098" y="2186405"/>
                  <a:pt x="1466478" y="2182112"/>
                  <a:pt x="1485858" y="2177773"/>
                </a:cubicBezTo>
                <a:cubicBezTo>
                  <a:pt x="1575582" y="2157129"/>
                  <a:pt x="1663203" y="2127396"/>
                  <a:pt x="1744013" y="2082865"/>
                </a:cubicBezTo>
                <a:cubicBezTo>
                  <a:pt x="1831405" y="2041850"/>
                  <a:pt x="1915964" y="1993437"/>
                  <a:pt x="1989050" y="1929906"/>
                </a:cubicBezTo>
                <a:cubicBezTo>
                  <a:pt x="2033980" y="1895697"/>
                  <a:pt x="2069495" y="1851485"/>
                  <a:pt x="2094543" y="1801017"/>
                </a:cubicBezTo>
                <a:cubicBezTo>
                  <a:pt x="2126949" y="1741505"/>
                  <a:pt x="2159995" y="1682084"/>
                  <a:pt x="2183626" y="1618462"/>
                </a:cubicBezTo>
                <a:cubicBezTo>
                  <a:pt x="2226820" y="1512546"/>
                  <a:pt x="2261511" y="1402748"/>
                  <a:pt x="2277235" y="1289205"/>
                </a:cubicBezTo>
                <a:cubicBezTo>
                  <a:pt x="2286468" y="1223162"/>
                  <a:pt x="2284959" y="1156433"/>
                  <a:pt x="2285005" y="1089934"/>
                </a:cubicBezTo>
                <a:cubicBezTo>
                  <a:pt x="2286833" y="991600"/>
                  <a:pt x="2278103" y="892261"/>
                  <a:pt x="2256255" y="796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 rot="974100">
            <a:off x="7206525" y="-68647"/>
            <a:ext cx="1263315" cy="1321681"/>
            <a:chOff x="14412547" y="-139060"/>
            <a:chExt cx="2526427" cy="2643151"/>
          </a:xfrm>
        </p:grpSpPr>
        <p:sp>
          <p:nvSpPr>
            <p:cNvPr id="23" name="Google Shape;23;p2"/>
            <p:cNvSpPr/>
            <p:nvPr/>
          </p:nvSpPr>
          <p:spPr>
            <a:xfrm>
              <a:off x="14412547" y="-139060"/>
              <a:ext cx="2526427" cy="964402"/>
            </a:xfrm>
            <a:custGeom>
              <a:rect b="b" l="l" r="r" t="t"/>
              <a:pathLst>
                <a:path extrusionOk="0" h="964402" w="2526427">
                  <a:moveTo>
                    <a:pt x="2475369" y="478333"/>
                  </a:moveTo>
                  <a:cubicBezTo>
                    <a:pt x="2405406" y="428536"/>
                    <a:pt x="2336130" y="377735"/>
                    <a:pt x="2267488" y="326036"/>
                  </a:cubicBezTo>
                  <a:cubicBezTo>
                    <a:pt x="2216351" y="290988"/>
                    <a:pt x="2164632" y="256681"/>
                    <a:pt x="2111485" y="224752"/>
                  </a:cubicBezTo>
                  <a:cubicBezTo>
                    <a:pt x="2046440" y="189968"/>
                    <a:pt x="1977851" y="161898"/>
                    <a:pt x="1908733" y="136101"/>
                  </a:cubicBezTo>
                  <a:cubicBezTo>
                    <a:pt x="1807411" y="101582"/>
                    <a:pt x="1706511" y="62887"/>
                    <a:pt x="1599900" y="48508"/>
                  </a:cubicBezTo>
                  <a:cubicBezTo>
                    <a:pt x="1534748" y="38147"/>
                    <a:pt x="1470655" y="22077"/>
                    <a:pt x="1405186" y="13672"/>
                  </a:cubicBezTo>
                  <a:cubicBezTo>
                    <a:pt x="1309363" y="2360"/>
                    <a:pt x="1212641" y="-2504"/>
                    <a:pt x="1116131" y="1249"/>
                  </a:cubicBezTo>
                  <a:cubicBezTo>
                    <a:pt x="1062931" y="2835"/>
                    <a:pt x="1010101" y="8967"/>
                    <a:pt x="957060" y="13408"/>
                  </a:cubicBezTo>
                  <a:cubicBezTo>
                    <a:pt x="911475" y="16580"/>
                    <a:pt x="863670" y="18483"/>
                    <a:pt x="818402" y="26782"/>
                  </a:cubicBezTo>
                  <a:cubicBezTo>
                    <a:pt x="725012" y="46394"/>
                    <a:pt x="633261" y="73724"/>
                    <a:pt x="541034" y="98358"/>
                  </a:cubicBezTo>
                  <a:cubicBezTo>
                    <a:pt x="439182" y="130868"/>
                    <a:pt x="341085" y="176753"/>
                    <a:pt x="251819" y="235747"/>
                  </a:cubicBezTo>
                  <a:cubicBezTo>
                    <a:pt x="209513" y="266724"/>
                    <a:pt x="167313" y="297807"/>
                    <a:pt x="126646" y="330794"/>
                  </a:cubicBezTo>
                  <a:cubicBezTo>
                    <a:pt x="80850" y="374617"/>
                    <a:pt x="25694" y="415215"/>
                    <a:pt x="1103" y="475478"/>
                  </a:cubicBezTo>
                  <a:cubicBezTo>
                    <a:pt x="416" y="477434"/>
                    <a:pt x="-483" y="480923"/>
                    <a:pt x="310" y="483460"/>
                  </a:cubicBezTo>
                  <a:cubicBezTo>
                    <a:pt x="-2017" y="505874"/>
                    <a:pt x="43145" y="583793"/>
                    <a:pt x="46847" y="595740"/>
                  </a:cubicBezTo>
                  <a:cubicBezTo>
                    <a:pt x="66096" y="634964"/>
                    <a:pt x="91691" y="670593"/>
                    <a:pt x="110200" y="710187"/>
                  </a:cubicBezTo>
                  <a:cubicBezTo>
                    <a:pt x="122416" y="734609"/>
                    <a:pt x="133574" y="759560"/>
                    <a:pt x="147958" y="782767"/>
                  </a:cubicBezTo>
                  <a:cubicBezTo>
                    <a:pt x="156155" y="793709"/>
                    <a:pt x="161919" y="810890"/>
                    <a:pt x="176673" y="813956"/>
                  </a:cubicBezTo>
                  <a:cubicBezTo>
                    <a:pt x="177519" y="814062"/>
                    <a:pt x="178365" y="814114"/>
                    <a:pt x="179212" y="814220"/>
                  </a:cubicBezTo>
                  <a:cubicBezTo>
                    <a:pt x="187620" y="814220"/>
                    <a:pt x="195447" y="807982"/>
                    <a:pt x="197086" y="799683"/>
                  </a:cubicBezTo>
                  <a:cubicBezTo>
                    <a:pt x="215489" y="796035"/>
                    <a:pt x="249069" y="767543"/>
                    <a:pt x="261603" y="760089"/>
                  </a:cubicBezTo>
                  <a:cubicBezTo>
                    <a:pt x="322206" y="721235"/>
                    <a:pt x="387674" y="691421"/>
                    <a:pt x="451398" y="657853"/>
                  </a:cubicBezTo>
                  <a:cubicBezTo>
                    <a:pt x="540505" y="618471"/>
                    <a:pt x="627602" y="573855"/>
                    <a:pt x="718983" y="540076"/>
                  </a:cubicBezTo>
                  <a:cubicBezTo>
                    <a:pt x="870756" y="491231"/>
                    <a:pt x="1026230" y="451320"/>
                    <a:pt x="1187628" y="452218"/>
                  </a:cubicBezTo>
                  <a:cubicBezTo>
                    <a:pt x="1246116" y="448465"/>
                    <a:pt x="1300532" y="450474"/>
                    <a:pt x="1359179" y="461575"/>
                  </a:cubicBezTo>
                  <a:cubicBezTo>
                    <a:pt x="1439296" y="469716"/>
                    <a:pt x="1514495" y="492288"/>
                    <a:pt x="1589482" y="521627"/>
                  </a:cubicBezTo>
                  <a:cubicBezTo>
                    <a:pt x="1691386" y="567881"/>
                    <a:pt x="1785517" y="632373"/>
                    <a:pt x="1881658" y="689729"/>
                  </a:cubicBezTo>
                  <a:cubicBezTo>
                    <a:pt x="1956698" y="732653"/>
                    <a:pt x="2026556" y="783243"/>
                    <a:pt x="2094510" y="836422"/>
                  </a:cubicBezTo>
                  <a:cubicBezTo>
                    <a:pt x="2129994" y="871206"/>
                    <a:pt x="2163468" y="907734"/>
                    <a:pt x="2204505" y="936385"/>
                  </a:cubicBezTo>
                  <a:cubicBezTo>
                    <a:pt x="2218360" y="944579"/>
                    <a:pt x="2226875" y="963028"/>
                    <a:pt x="2244008" y="964349"/>
                  </a:cubicBezTo>
                  <a:cubicBezTo>
                    <a:pt x="2244273" y="964349"/>
                    <a:pt x="2244484" y="964349"/>
                    <a:pt x="2244802" y="964402"/>
                  </a:cubicBezTo>
                  <a:cubicBezTo>
                    <a:pt x="2250566" y="964402"/>
                    <a:pt x="2255431" y="961495"/>
                    <a:pt x="2258604" y="957319"/>
                  </a:cubicBezTo>
                  <a:cubicBezTo>
                    <a:pt x="2259662" y="957477"/>
                    <a:pt x="2260666" y="957636"/>
                    <a:pt x="2261671" y="957636"/>
                  </a:cubicBezTo>
                  <a:cubicBezTo>
                    <a:pt x="2274152" y="957636"/>
                    <a:pt x="2280921" y="943363"/>
                    <a:pt x="2285098" y="931892"/>
                  </a:cubicBezTo>
                  <a:cubicBezTo>
                    <a:pt x="2311539" y="886853"/>
                    <a:pt x="2340043" y="842819"/>
                    <a:pt x="2363523" y="796035"/>
                  </a:cubicBezTo>
                  <a:cubicBezTo>
                    <a:pt x="2394459" y="731279"/>
                    <a:pt x="2432376" y="677888"/>
                    <a:pt x="2466485" y="615933"/>
                  </a:cubicBezTo>
                  <a:cubicBezTo>
                    <a:pt x="2480235" y="590718"/>
                    <a:pt x="2499272" y="567776"/>
                    <a:pt x="2511330" y="541767"/>
                  </a:cubicBezTo>
                  <a:cubicBezTo>
                    <a:pt x="2515719" y="540922"/>
                    <a:pt x="2519791" y="538596"/>
                    <a:pt x="2522646" y="534842"/>
                  </a:cubicBezTo>
                  <a:cubicBezTo>
                    <a:pt x="2539992" y="507407"/>
                    <a:pt x="2493032" y="493927"/>
                    <a:pt x="2475369" y="478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687370" y="551606"/>
              <a:ext cx="1908408" cy="775504"/>
            </a:xfrm>
            <a:custGeom>
              <a:rect b="b" l="l" r="r" t="t"/>
              <a:pathLst>
                <a:path extrusionOk="0" h="775504" w="1908408">
                  <a:moveTo>
                    <a:pt x="1878968" y="370631"/>
                  </a:moveTo>
                  <a:cubicBezTo>
                    <a:pt x="1852738" y="342244"/>
                    <a:pt x="1821485" y="319355"/>
                    <a:pt x="1788909" y="298791"/>
                  </a:cubicBezTo>
                  <a:cubicBezTo>
                    <a:pt x="1734070" y="258827"/>
                    <a:pt x="1672990" y="222088"/>
                    <a:pt x="1611382" y="192697"/>
                  </a:cubicBezTo>
                  <a:cubicBezTo>
                    <a:pt x="1553899" y="160186"/>
                    <a:pt x="1498373" y="128944"/>
                    <a:pt x="1437135" y="102883"/>
                  </a:cubicBezTo>
                  <a:cubicBezTo>
                    <a:pt x="1394987" y="89826"/>
                    <a:pt x="1354321" y="72646"/>
                    <a:pt x="1312120" y="60171"/>
                  </a:cubicBezTo>
                  <a:cubicBezTo>
                    <a:pt x="1253527" y="46109"/>
                    <a:pt x="1194298" y="33581"/>
                    <a:pt x="1134488" y="26550"/>
                  </a:cubicBezTo>
                  <a:cubicBezTo>
                    <a:pt x="1095567" y="22797"/>
                    <a:pt x="1056486" y="21105"/>
                    <a:pt x="1017829" y="14868"/>
                  </a:cubicBezTo>
                  <a:cubicBezTo>
                    <a:pt x="879647" y="-4956"/>
                    <a:pt x="738028" y="-4956"/>
                    <a:pt x="599846" y="14868"/>
                  </a:cubicBezTo>
                  <a:cubicBezTo>
                    <a:pt x="480226" y="35220"/>
                    <a:pt x="367851" y="82531"/>
                    <a:pt x="254471" y="123975"/>
                  </a:cubicBezTo>
                  <a:cubicBezTo>
                    <a:pt x="189266" y="148821"/>
                    <a:pt x="126654" y="180010"/>
                    <a:pt x="64781" y="212150"/>
                  </a:cubicBezTo>
                  <a:cubicBezTo>
                    <a:pt x="47912" y="221718"/>
                    <a:pt x="30566" y="230863"/>
                    <a:pt x="14543" y="241911"/>
                  </a:cubicBezTo>
                  <a:cubicBezTo>
                    <a:pt x="7456" y="246933"/>
                    <a:pt x="159" y="253805"/>
                    <a:pt x="0" y="263109"/>
                  </a:cubicBezTo>
                  <a:cubicBezTo>
                    <a:pt x="0" y="264166"/>
                    <a:pt x="212" y="265171"/>
                    <a:pt x="582" y="266122"/>
                  </a:cubicBezTo>
                  <a:cubicBezTo>
                    <a:pt x="317" y="268078"/>
                    <a:pt x="264" y="270140"/>
                    <a:pt x="582" y="272307"/>
                  </a:cubicBezTo>
                  <a:cubicBezTo>
                    <a:pt x="6029" y="327549"/>
                    <a:pt x="32893" y="377874"/>
                    <a:pt x="49604" y="430260"/>
                  </a:cubicBezTo>
                  <a:cubicBezTo>
                    <a:pt x="72978" y="502047"/>
                    <a:pt x="85617" y="576160"/>
                    <a:pt x="119144" y="644776"/>
                  </a:cubicBezTo>
                  <a:cubicBezTo>
                    <a:pt x="122423" y="651013"/>
                    <a:pt x="128716" y="653921"/>
                    <a:pt x="135062" y="653974"/>
                  </a:cubicBezTo>
                  <a:cubicBezTo>
                    <a:pt x="137442" y="653974"/>
                    <a:pt x="139768" y="653551"/>
                    <a:pt x="142042" y="652758"/>
                  </a:cubicBezTo>
                  <a:cubicBezTo>
                    <a:pt x="144528" y="653075"/>
                    <a:pt x="147119" y="652599"/>
                    <a:pt x="149446" y="651331"/>
                  </a:cubicBezTo>
                  <a:cubicBezTo>
                    <a:pt x="184930" y="618926"/>
                    <a:pt x="227236" y="594715"/>
                    <a:pt x="269806" y="572619"/>
                  </a:cubicBezTo>
                  <a:cubicBezTo>
                    <a:pt x="345270" y="532602"/>
                    <a:pt x="419094" y="491475"/>
                    <a:pt x="497360" y="456004"/>
                  </a:cubicBezTo>
                  <a:cubicBezTo>
                    <a:pt x="567588" y="429996"/>
                    <a:pt x="640883" y="406683"/>
                    <a:pt x="715500" y="394895"/>
                  </a:cubicBezTo>
                  <a:cubicBezTo>
                    <a:pt x="788319" y="388446"/>
                    <a:pt x="863624" y="383265"/>
                    <a:pt x="937818" y="390138"/>
                  </a:cubicBezTo>
                  <a:cubicBezTo>
                    <a:pt x="1010690" y="394525"/>
                    <a:pt x="1083457" y="406155"/>
                    <a:pt x="1154266" y="423811"/>
                  </a:cubicBezTo>
                  <a:cubicBezTo>
                    <a:pt x="1183457" y="436234"/>
                    <a:pt x="1212384" y="449343"/>
                    <a:pt x="1242421" y="459704"/>
                  </a:cubicBezTo>
                  <a:cubicBezTo>
                    <a:pt x="1270925" y="470118"/>
                    <a:pt x="1295885" y="487563"/>
                    <a:pt x="1323755" y="499404"/>
                  </a:cubicBezTo>
                  <a:cubicBezTo>
                    <a:pt x="1392819" y="524408"/>
                    <a:pt x="1454533" y="564002"/>
                    <a:pt x="1515083" y="604812"/>
                  </a:cubicBezTo>
                  <a:cubicBezTo>
                    <a:pt x="1558130" y="630979"/>
                    <a:pt x="1597474" y="666026"/>
                    <a:pt x="1632747" y="702396"/>
                  </a:cubicBezTo>
                  <a:cubicBezTo>
                    <a:pt x="1642583" y="713920"/>
                    <a:pt x="1653583" y="725074"/>
                    <a:pt x="1662678" y="737391"/>
                  </a:cubicBezTo>
                  <a:cubicBezTo>
                    <a:pt x="1665693" y="739558"/>
                    <a:pt x="1668390" y="742201"/>
                    <a:pt x="1670822" y="745108"/>
                  </a:cubicBezTo>
                  <a:cubicBezTo>
                    <a:pt x="1671616" y="746007"/>
                    <a:pt x="1672356" y="746959"/>
                    <a:pt x="1673096" y="747910"/>
                  </a:cubicBezTo>
                  <a:cubicBezTo>
                    <a:pt x="1673519" y="748492"/>
                    <a:pt x="1673995" y="749073"/>
                    <a:pt x="1674418" y="749655"/>
                  </a:cubicBezTo>
                  <a:cubicBezTo>
                    <a:pt x="1675476" y="751135"/>
                    <a:pt x="1676481" y="752615"/>
                    <a:pt x="1677485" y="754095"/>
                  </a:cubicBezTo>
                  <a:cubicBezTo>
                    <a:pt x="1677697" y="754412"/>
                    <a:pt x="1677909" y="754782"/>
                    <a:pt x="1678120" y="755099"/>
                  </a:cubicBezTo>
                  <a:cubicBezTo>
                    <a:pt x="1679231" y="756791"/>
                    <a:pt x="1680341" y="758536"/>
                    <a:pt x="1681399" y="760227"/>
                  </a:cubicBezTo>
                  <a:cubicBezTo>
                    <a:pt x="1682456" y="761919"/>
                    <a:pt x="1683567" y="763610"/>
                    <a:pt x="1684625" y="765249"/>
                  </a:cubicBezTo>
                  <a:cubicBezTo>
                    <a:pt x="1686899" y="768685"/>
                    <a:pt x="1689225" y="772121"/>
                    <a:pt x="1691552" y="775504"/>
                  </a:cubicBezTo>
                  <a:cubicBezTo>
                    <a:pt x="1692398" y="774764"/>
                    <a:pt x="1693192" y="774024"/>
                    <a:pt x="1693985" y="773337"/>
                  </a:cubicBezTo>
                  <a:cubicBezTo>
                    <a:pt x="1694672" y="772703"/>
                    <a:pt x="1695360" y="772068"/>
                    <a:pt x="1696047" y="771434"/>
                  </a:cubicBezTo>
                  <a:cubicBezTo>
                    <a:pt x="1697211" y="769584"/>
                    <a:pt x="1698427" y="767786"/>
                    <a:pt x="1699590" y="765936"/>
                  </a:cubicBezTo>
                  <a:cubicBezTo>
                    <a:pt x="1705196" y="763452"/>
                    <a:pt x="1709691" y="758483"/>
                    <a:pt x="1710220" y="751822"/>
                  </a:cubicBezTo>
                  <a:cubicBezTo>
                    <a:pt x="1710273" y="751029"/>
                    <a:pt x="1710167" y="750236"/>
                    <a:pt x="1710114" y="749443"/>
                  </a:cubicBezTo>
                  <a:cubicBezTo>
                    <a:pt x="1727988" y="721902"/>
                    <a:pt x="1746339" y="694731"/>
                    <a:pt x="1763208" y="666608"/>
                  </a:cubicBezTo>
                  <a:cubicBezTo>
                    <a:pt x="1805567" y="587103"/>
                    <a:pt x="1858925" y="514417"/>
                    <a:pt x="1894833" y="431476"/>
                  </a:cubicBezTo>
                  <a:cubicBezTo>
                    <a:pt x="1895890" y="428833"/>
                    <a:pt x="1898323" y="425502"/>
                    <a:pt x="1899381" y="422331"/>
                  </a:cubicBezTo>
                  <a:cubicBezTo>
                    <a:pt x="1907842" y="416569"/>
                    <a:pt x="1912019" y="404093"/>
                    <a:pt x="1904457" y="394948"/>
                  </a:cubicBezTo>
                  <a:cubicBezTo>
                    <a:pt x="1896102" y="386702"/>
                    <a:pt x="1886266" y="379935"/>
                    <a:pt x="1878968" y="370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934156" y="1216540"/>
              <a:ext cx="1363784" cy="683228"/>
            </a:xfrm>
            <a:custGeom>
              <a:rect b="b" l="l" r="r" t="t"/>
              <a:pathLst>
                <a:path extrusionOk="0" h="683228" w="1363784">
                  <a:moveTo>
                    <a:pt x="1264436" y="230409"/>
                  </a:moveTo>
                  <a:cubicBezTo>
                    <a:pt x="1232336" y="204242"/>
                    <a:pt x="1201876" y="176014"/>
                    <a:pt x="1165440" y="155820"/>
                  </a:cubicBezTo>
                  <a:cubicBezTo>
                    <a:pt x="1092673" y="114852"/>
                    <a:pt x="1015677" y="81972"/>
                    <a:pt x="937781" y="51999"/>
                  </a:cubicBezTo>
                  <a:cubicBezTo>
                    <a:pt x="856394" y="25515"/>
                    <a:pt x="771359" y="11400"/>
                    <a:pt x="686483" y="1568"/>
                  </a:cubicBezTo>
                  <a:cubicBezTo>
                    <a:pt x="659513" y="-864"/>
                    <a:pt x="632384" y="35"/>
                    <a:pt x="605255" y="934"/>
                  </a:cubicBezTo>
                  <a:cubicBezTo>
                    <a:pt x="589444" y="1462"/>
                    <a:pt x="573526" y="1991"/>
                    <a:pt x="557714" y="1885"/>
                  </a:cubicBezTo>
                  <a:cubicBezTo>
                    <a:pt x="499861" y="1515"/>
                    <a:pt x="443065" y="13304"/>
                    <a:pt x="386639" y="24827"/>
                  </a:cubicBezTo>
                  <a:cubicBezTo>
                    <a:pt x="317892" y="38836"/>
                    <a:pt x="248299" y="54748"/>
                    <a:pt x="184099" y="83716"/>
                  </a:cubicBezTo>
                  <a:cubicBezTo>
                    <a:pt x="131534" y="107398"/>
                    <a:pt x="79921" y="133883"/>
                    <a:pt x="33649" y="168560"/>
                  </a:cubicBezTo>
                  <a:cubicBezTo>
                    <a:pt x="25716" y="172842"/>
                    <a:pt x="-13734" y="210004"/>
                    <a:pt x="4986" y="207308"/>
                  </a:cubicBezTo>
                  <a:cubicBezTo>
                    <a:pt x="8477" y="263290"/>
                    <a:pt x="32538" y="316205"/>
                    <a:pt x="51734" y="368327"/>
                  </a:cubicBezTo>
                  <a:cubicBezTo>
                    <a:pt x="73310" y="425736"/>
                    <a:pt x="88541" y="485946"/>
                    <a:pt x="110381" y="543355"/>
                  </a:cubicBezTo>
                  <a:cubicBezTo>
                    <a:pt x="113977" y="551443"/>
                    <a:pt x="120587" y="554879"/>
                    <a:pt x="127092" y="554826"/>
                  </a:cubicBezTo>
                  <a:cubicBezTo>
                    <a:pt x="127462" y="554826"/>
                    <a:pt x="127885" y="554773"/>
                    <a:pt x="128255" y="554773"/>
                  </a:cubicBezTo>
                  <a:cubicBezTo>
                    <a:pt x="128308" y="555037"/>
                    <a:pt x="128361" y="555354"/>
                    <a:pt x="128467" y="555619"/>
                  </a:cubicBezTo>
                  <a:cubicBezTo>
                    <a:pt x="126722" y="560059"/>
                    <a:pt x="132274" y="562438"/>
                    <a:pt x="133015" y="557575"/>
                  </a:cubicBezTo>
                  <a:cubicBezTo>
                    <a:pt x="195205" y="541399"/>
                    <a:pt x="246977" y="499902"/>
                    <a:pt x="308109" y="480078"/>
                  </a:cubicBezTo>
                  <a:cubicBezTo>
                    <a:pt x="464112" y="426740"/>
                    <a:pt x="633812" y="445559"/>
                    <a:pt x="792777" y="474951"/>
                  </a:cubicBezTo>
                  <a:cubicBezTo>
                    <a:pt x="832068" y="484677"/>
                    <a:pt x="871783" y="498263"/>
                    <a:pt x="910916" y="509681"/>
                  </a:cubicBezTo>
                  <a:cubicBezTo>
                    <a:pt x="956025" y="526069"/>
                    <a:pt x="997908" y="549381"/>
                    <a:pt x="1039632" y="572746"/>
                  </a:cubicBezTo>
                  <a:cubicBezTo>
                    <a:pt x="1082467" y="593891"/>
                    <a:pt x="1113562" y="635547"/>
                    <a:pt x="1153753" y="660339"/>
                  </a:cubicBezTo>
                  <a:cubicBezTo>
                    <a:pt x="1158512" y="659176"/>
                    <a:pt x="1163695" y="659440"/>
                    <a:pt x="1168295" y="661661"/>
                  </a:cubicBezTo>
                  <a:cubicBezTo>
                    <a:pt x="1175276" y="664938"/>
                    <a:pt x="1181463" y="670436"/>
                    <a:pt x="1187703" y="675035"/>
                  </a:cubicBezTo>
                  <a:cubicBezTo>
                    <a:pt x="1188126" y="675352"/>
                    <a:pt x="1188655" y="675722"/>
                    <a:pt x="1189078" y="676039"/>
                  </a:cubicBezTo>
                  <a:cubicBezTo>
                    <a:pt x="1189078" y="676039"/>
                    <a:pt x="1189078" y="676039"/>
                    <a:pt x="1189131" y="676039"/>
                  </a:cubicBezTo>
                  <a:cubicBezTo>
                    <a:pt x="1192357" y="678418"/>
                    <a:pt x="1195688" y="680850"/>
                    <a:pt x="1198967" y="683228"/>
                  </a:cubicBezTo>
                  <a:lnTo>
                    <a:pt x="1198967" y="683176"/>
                  </a:lnTo>
                  <a:cubicBezTo>
                    <a:pt x="1200712" y="679951"/>
                    <a:pt x="1202352" y="676674"/>
                    <a:pt x="1204044" y="673449"/>
                  </a:cubicBezTo>
                  <a:cubicBezTo>
                    <a:pt x="1209068" y="669907"/>
                    <a:pt x="1211923" y="663934"/>
                    <a:pt x="1212135" y="657855"/>
                  </a:cubicBezTo>
                  <a:cubicBezTo>
                    <a:pt x="1223187" y="635758"/>
                    <a:pt x="1233447" y="613344"/>
                    <a:pt x="1243706" y="590825"/>
                  </a:cubicBezTo>
                  <a:cubicBezTo>
                    <a:pt x="1259518" y="560429"/>
                    <a:pt x="1279084" y="531883"/>
                    <a:pt x="1292093" y="500060"/>
                  </a:cubicBezTo>
                  <a:cubicBezTo>
                    <a:pt x="1303675" y="468448"/>
                    <a:pt x="1318112" y="438106"/>
                    <a:pt x="1331068" y="407022"/>
                  </a:cubicBezTo>
                  <a:cubicBezTo>
                    <a:pt x="1331755" y="400890"/>
                    <a:pt x="1348678" y="368221"/>
                    <a:pt x="1352644" y="350248"/>
                  </a:cubicBezTo>
                  <a:cubicBezTo>
                    <a:pt x="1362374" y="345226"/>
                    <a:pt x="1368085" y="332064"/>
                    <a:pt x="1359783" y="321544"/>
                  </a:cubicBezTo>
                  <a:cubicBezTo>
                    <a:pt x="1329799" y="289298"/>
                    <a:pt x="1300555" y="256100"/>
                    <a:pt x="1264436" y="230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00828" y="1969908"/>
              <a:ext cx="578312" cy="534183"/>
            </a:xfrm>
            <a:custGeom>
              <a:rect b="b" l="l" r="r" t="t"/>
              <a:pathLst>
                <a:path extrusionOk="0" h="534183" w="578312">
                  <a:moveTo>
                    <a:pt x="542394" y="119319"/>
                  </a:moveTo>
                  <a:cubicBezTo>
                    <a:pt x="537106" y="108218"/>
                    <a:pt x="531923" y="97011"/>
                    <a:pt x="524096" y="87496"/>
                  </a:cubicBezTo>
                  <a:cubicBezTo>
                    <a:pt x="510612" y="69259"/>
                    <a:pt x="492737" y="54880"/>
                    <a:pt x="474651" y="41347"/>
                  </a:cubicBezTo>
                  <a:cubicBezTo>
                    <a:pt x="420605" y="11427"/>
                    <a:pt x="355824" y="-3639"/>
                    <a:pt x="293899" y="749"/>
                  </a:cubicBezTo>
                  <a:cubicBezTo>
                    <a:pt x="185649" y="12907"/>
                    <a:pt x="61428" y="57047"/>
                    <a:pt x="20602" y="167530"/>
                  </a:cubicBezTo>
                  <a:cubicBezTo>
                    <a:pt x="2940" y="211353"/>
                    <a:pt x="-2613" y="260832"/>
                    <a:pt x="1089" y="307721"/>
                  </a:cubicBezTo>
                  <a:cubicBezTo>
                    <a:pt x="11136" y="354081"/>
                    <a:pt x="28006" y="400706"/>
                    <a:pt x="63014" y="434115"/>
                  </a:cubicBezTo>
                  <a:cubicBezTo>
                    <a:pt x="134934" y="511188"/>
                    <a:pt x="244718" y="532545"/>
                    <a:pt x="346094" y="533760"/>
                  </a:cubicBezTo>
                  <a:cubicBezTo>
                    <a:pt x="350589" y="534025"/>
                    <a:pt x="355031" y="534183"/>
                    <a:pt x="359473" y="534183"/>
                  </a:cubicBezTo>
                  <a:cubicBezTo>
                    <a:pt x="443504" y="534130"/>
                    <a:pt x="513361" y="480845"/>
                    <a:pt x="544298" y="402609"/>
                  </a:cubicBezTo>
                  <a:cubicBezTo>
                    <a:pt x="578090" y="328443"/>
                    <a:pt x="589830" y="240744"/>
                    <a:pt x="565133" y="162138"/>
                  </a:cubicBezTo>
                  <a:cubicBezTo>
                    <a:pt x="559739" y="146861"/>
                    <a:pt x="549692" y="133698"/>
                    <a:pt x="542394" y="119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514334" y="-58114"/>
            <a:ext cx="1224208" cy="1342624"/>
          </a:xfrm>
          <a:custGeom>
            <a:rect b="b" l="l" r="r" t="t"/>
            <a:pathLst>
              <a:path extrusionOk="0" h="2685248" w="2448415">
                <a:moveTo>
                  <a:pt x="2447067" y="918741"/>
                </a:moveTo>
                <a:cubicBezTo>
                  <a:pt x="2443197" y="892693"/>
                  <a:pt x="2438897" y="866753"/>
                  <a:pt x="2435081" y="840759"/>
                </a:cubicBezTo>
                <a:cubicBezTo>
                  <a:pt x="2432017" y="821801"/>
                  <a:pt x="2426589" y="803326"/>
                  <a:pt x="2424063" y="784260"/>
                </a:cubicBezTo>
                <a:cubicBezTo>
                  <a:pt x="2419978" y="768470"/>
                  <a:pt x="2428148" y="745645"/>
                  <a:pt x="2409980" y="737160"/>
                </a:cubicBezTo>
                <a:cubicBezTo>
                  <a:pt x="2387943" y="729265"/>
                  <a:pt x="2363272" y="734958"/>
                  <a:pt x="2340537" y="736945"/>
                </a:cubicBezTo>
                <a:cubicBezTo>
                  <a:pt x="2303557" y="741402"/>
                  <a:pt x="2266632" y="745001"/>
                  <a:pt x="2229545" y="747740"/>
                </a:cubicBezTo>
                <a:cubicBezTo>
                  <a:pt x="2164777" y="753594"/>
                  <a:pt x="2099848" y="759179"/>
                  <a:pt x="2035188" y="766430"/>
                </a:cubicBezTo>
                <a:cubicBezTo>
                  <a:pt x="1987190" y="774915"/>
                  <a:pt x="1938977" y="782756"/>
                  <a:pt x="1890119" y="783830"/>
                </a:cubicBezTo>
                <a:cubicBezTo>
                  <a:pt x="1857547" y="785495"/>
                  <a:pt x="1826426" y="790705"/>
                  <a:pt x="1792726" y="787053"/>
                </a:cubicBezTo>
                <a:cubicBezTo>
                  <a:pt x="1797671" y="746236"/>
                  <a:pt x="1818740" y="708803"/>
                  <a:pt x="1829167" y="669221"/>
                </a:cubicBezTo>
                <a:cubicBezTo>
                  <a:pt x="1841799" y="622604"/>
                  <a:pt x="1845615" y="574215"/>
                  <a:pt x="1850398" y="526309"/>
                </a:cubicBezTo>
                <a:cubicBezTo>
                  <a:pt x="1860396" y="455309"/>
                  <a:pt x="1865663" y="386189"/>
                  <a:pt x="1871790" y="314384"/>
                </a:cubicBezTo>
                <a:cubicBezTo>
                  <a:pt x="1883400" y="236026"/>
                  <a:pt x="1886840" y="156917"/>
                  <a:pt x="1891946" y="77969"/>
                </a:cubicBezTo>
                <a:cubicBezTo>
                  <a:pt x="1892968" y="61749"/>
                  <a:pt x="1876467" y="50793"/>
                  <a:pt x="1861578" y="50632"/>
                </a:cubicBezTo>
                <a:cubicBezTo>
                  <a:pt x="1838681" y="50525"/>
                  <a:pt x="1815999" y="55627"/>
                  <a:pt x="1792941" y="52942"/>
                </a:cubicBezTo>
                <a:cubicBezTo>
                  <a:pt x="1774075" y="51492"/>
                  <a:pt x="1755370" y="48430"/>
                  <a:pt x="1736558" y="46443"/>
                </a:cubicBezTo>
                <a:cubicBezTo>
                  <a:pt x="1723335" y="44886"/>
                  <a:pt x="1707587" y="42147"/>
                  <a:pt x="1697912" y="53586"/>
                </a:cubicBezTo>
                <a:cubicBezTo>
                  <a:pt x="1677058" y="81191"/>
                  <a:pt x="1675176" y="118410"/>
                  <a:pt x="1669371" y="151439"/>
                </a:cubicBezTo>
                <a:cubicBezTo>
                  <a:pt x="1664373" y="187046"/>
                  <a:pt x="1656740" y="221526"/>
                  <a:pt x="1649430" y="256918"/>
                </a:cubicBezTo>
                <a:cubicBezTo>
                  <a:pt x="1639164" y="300528"/>
                  <a:pt x="1636262" y="345211"/>
                  <a:pt x="1632715" y="389734"/>
                </a:cubicBezTo>
                <a:cubicBezTo>
                  <a:pt x="1619868" y="499295"/>
                  <a:pt x="1605356" y="608802"/>
                  <a:pt x="1597133" y="718900"/>
                </a:cubicBezTo>
                <a:cubicBezTo>
                  <a:pt x="1563217" y="725291"/>
                  <a:pt x="1528172" y="722390"/>
                  <a:pt x="1493827" y="723196"/>
                </a:cubicBezTo>
                <a:cubicBezTo>
                  <a:pt x="1425350" y="725828"/>
                  <a:pt x="1357627" y="716536"/>
                  <a:pt x="1289634" y="709608"/>
                </a:cubicBezTo>
                <a:cubicBezTo>
                  <a:pt x="1251633" y="705634"/>
                  <a:pt x="1213257" y="708481"/>
                  <a:pt x="1175148" y="706601"/>
                </a:cubicBezTo>
                <a:cubicBezTo>
                  <a:pt x="1123764" y="700801"/>
                  <a:pt x="1072004" y="701606"/>
                  <a:pt x="1020458" y="698008"/>
                </a:cubicBezTo>
                <a:cubicBezTo>
                  <a:pt x="1021426" y="668469"/>
                  <a:pt x="1031531" y="640059"/>
                  <a:pt x="1033896" y="610628"/>
                </a:cubicBezTo>
                <a:cubicBezTo>
                  <a:pt x="1039432" y="542743"/>
                  <a:pt x="1046796" y="474214"/>
                  <a:pt x="1053837" y="406114"/>
                </a:cubicBezTo>
                <a:cubicBezTo>
                  <a:pt x="1061362" y="326790"/>
                  <a:pt x="1078024" y="248647"/>
                  <a:pt x="1084151" y="169162"/>
                </a:cubicBezTo>
                <a:cubicBezTo>
                  <a:pt x="1086731" y="121578"/>
                  <a:pt x="1095492" y="74693"/>
                  <a:pt x="1099416" y="27270"/>
                </a:cubicBezTo>
                <a:cubicBezTo>
                  <a:pt x="1096460" y="-10110"/>
                  <a:pt x="1046903" y="685"/>
                  <a:pt x="1021372" y="4069"/>
                </a:cubicBezTo>
                <a:cubicBezTo>
                  <a:pt x="981329" y="13575"/>
                  <a:pt x="939889" y="12286"/>
                  <a:pt x="899630" y="18623"/>
                </a:cubicBezTo>
                <a:cubicBezTo>
                  <a:pt x="883344" y="22275"/>
                  <a:pt x="871197" y="50686"/>
                  <a:pt x="893664" y="54231"/>
                </a:cubicBezTo>
                <a:cubicBezTo>
                  <a:pt x="871144" y="138549"/>
                  <a:pt x="866145" y="225983"/>
                  <a:pt x="853890" y="312128"/>
                </a:cubicBezTo>
                <a:cubicBezTo>
                  <a:pt x="835723" y="446555"/>
                  <a:pt x="809386" y="580284"/>
                  <a:pt x="805193" y="716214"/>
                </a:cubicBezTo>
                <a:cubicBezTo>
                  <a:pt x="767784" y="725828"/>
                  <a:pt x="729891" y="730661"/>
                  <a:pt x="691353" y="732541"/>
                </a:cubicBezTo>
                <a:cubicBezTo>
                  <a:pt x="637174" y="739308"/>
                  <a:pt x="585198" y="745484"/>
                  <a:pt x="530320" y="748384"/>
                </a:cubicBezTo>
                <a:cubicBezTo>
                  <a:pt x="465660" y="756924"/>
                  <a:pt x="400731" y="762670"/>
                  <a:pt x="335695" y="767611"/>
                </a:cubicBezTo>
                <a:cubicBezTo>
                  <a:pt x="266251" y="772874"/>
                  <a:pt x="197990" y="781682"/>
                  <a:pt x="128223" y="784743"/>
                </a:cubicBezTo>
                <a:cubicBezTo>
                  <a:pt x="111239" y="786032"/>
                  <a:pt x="93501" y="783186"/>
                  <a:pt x="76947" y="787053"/>
                </a:cubicBezTo>
                <a:cubicBezTo>
                  <a:pt x="67057" y="791188"/>
                  <a:pt x="62918" y="801822"/>
                  <a:pt x="60929" y="811597"/>
                </a:cubicBezTo>
                <a:cubicBezTo>
                  <a:pt x="53727" y="856871"/>
                  <a:pt x="56146" y="903112"/>
                  <a:pt x="55447" y="948762"/>
                </a:cubicBezTo>
                <a:cubicBezTo>
                  <a:pt x="53620" y="991190"/>
                  <a:pt x="54587" y="1007356"/>
                  <a:pt x="102478" y="1005476"/>
                </a:cubicBezTo>
                <a:cubicBezTo>
                  <a:pt x="140854" y="1002308"/>
                  <a:pt x="179285" y="1000965"/>
                  <a:pt x="217769" y="1001448"/>
                </a:cubicBezTo>
                <a:cubicBezTo>
                  <a:pt x="306832" y="999730"/>
                  <a:pt x="396270" y="1005960"/>
                  <a:pt x="485010" y="997044"/>
                </a:cubicBezTo>
                <a:cubicBezTo>
                  <a:pt x="586004" y="984047"/>
                  <a:pt x="686892" y="981577"/>
                  <a:pt x="788692" y="974058"/>
                </a:cubicBezTo>
                <a:cubicBezTo>
                  <a:pt x="788155" y="1007249"/>
                  <a:pt x="778211" y="1040654"/>
                  <a:pt x="777298" y="1074059"/>
                </a:cubicBezTo>
                <a:cubicBezTo>
                  <a:pt x="771278" y="1157734"/>
                  <a:pt x="762785" y="1241247"/>
                  <a:pt x="754132" y="1324653"/>
                </a:cubicBezTo>
                <a:cubicBezTo>
                  <a:pt x="749670" y="1371323"/>
                  <a:pt x="747198" y="1418316"/>
                  <a:pt x="741447" y="1464772"/>
                </a:cubicBezTo>
                <a:cubicBezTo>
                  <a:pt x="731933" y="1509080"/>
                  <a:pt x="725752" y="1554140"/>
                  <a:pt x="718227" y="1598877"/>
                </a:cubicBezTo>
                <a:cubicBezTo>
                  <a:pt x="673777" y="1608276"/>
                  <a:pt x="627338" y="1606611"/>
                  <a:pt x="582188" y="1611820"/>
                </a:cubicBezTo>
                <a:cubicBezTo>
                  <a:pt x="531127" y="1615848"/>
                  <a:pt x="481140" y="1628952"/>
                  <a:pt x="429810" y="1630134"/>
                </a:cubicBezTo>
                <a:cubicBezTo>
                  <a:pt x="346660" y="1633679"/>
                  <a:pt x="263510" y="1637975"/>
                  <a:pt x="180682" y="1646300"/>
                </a:cubicBezTo>
                <a:cubicBezTo>
                  <a:pt x="135587" y="1651939"/>
                  <a:pt x="90330" y="1655161"/>
                  <a:pt x="44912" y="1655913"/>
                </a:cubicBezTo>
                <a:cubicBezTo>
                  <a:pt x="-183" y="1652530"/>
                  <a:pt x="5030" y="1710962"/>
                  <a:pt x="3257" y="1741736"/>
                </a:cubicBezTo>
                <a:cubicBezTo>
                  <a:pt x="1967" y="1779813"/>
                  <a:pt x="1967" y="1817945"/>
                  <a:pt x="408" y="1855969"/>
                </a:cubicBezTo>
                <a:cubicBezTo>
                  <a:pt x="193" y="1864025"/>
                  <a:pt x="-1312" y="1872672"/>
                  <a:pt x="3257" y="1879868"/>
                </a:cubicBezTo>
                <a:cubicBezTo>
                  <a:pt x="18414" y="1904949"/>
                  <a:pt x="78720" y="1894637"/>
                  <a:pt x="105917" y="1896839"/>
                </a:cubicBezTo>
                <a:cubicBezTo>
                  <a:pt x="150529" y="1895873"/>
                  <a:pt x="195248" y="1899793"/>
                  <a:pt x="239753" y="1896356"/>
                </a:cubicBezTo>
                <a:cubicBezTo>
                  <a:pt x="267541" y="1893778"/>
                  <a:pt x="295168" y="1889911"/>
                  <a:pt x="322903" y="1886850"/>
                </a:cubicBezTo>
                <a:cubicBezTo>
                  <a:pt x="379124" y="1879868"/>
                  <a:pt x="435722" y="1878740"/>
                  <a:pt x="492212" y="1875733"/>
                </a:cubicBezTo>
                <a:cubicBezTo>
                  <a:pt x="557464" y="1872027"/>
                  <a:pt x="622715" y="1867194"/>
                  <a:pt x="688128" y="1867623"/>
                </a:cubicBezTo>
                <a:cubicBezTo>
                  <a:pt x="690439" y="1912307"/>
                  <a:pt x="675819" y="1956292"/>
                  <a:pt x="672756" y="2000815"/>
                </a:cubicBezTo>
                <a:cubicBezTo>
                  <a:pt x="664048" y="2113222"/>
                  <a:pt x="656040" y="2226220"/>
                  <a:pt x="642011" y="2338574"/>
                </a:cubicBezTo>
                <a:cubicBezTo>
                  <a:pt x="630992" y="2440884"/>
                  <a:pt x="625349" y="2543732"/>
                  <a:pt x="614277" y="2646042"/>
                </a:cubicBezTo>
                <a:cubicBezTo>
                  <a:pt x="607988" y="2675205"/>
                  <a:pt x="643301" y="2682938"/>
                  <a:pt x="665553" y="2682455"/>
                </a:cubicBezTo>
                <a:cubicBezTo>
                  <a:pt x="696083" y="2683368"/>
                  <a:pt x="726773" y="2681381"/>
                  <a:pt x="757142" y="2685248"/>
                </a:cubicBezTo>
                <a:cubicBezTo>
                  <a:pt x="802936" y="2685570"/>
                  <a:pt x="798098" y="2605655"/>
                  <a:pt x="803957" y="2573378"/>
                </a:cubicBezTo>
                <a:cubicBezTo>
                  <a:pt x="809601" y="2528586"/>
                  <a:pt x="813471" y="2483634"/>
                  <a:pt x="821802" y="2439273"/>
                </a:cubicBezTo>
                <a:cubicBezTo>
                  <a:pt x="853568" y="2249153"/>
                  <a:pt x="882914" y="2058495"/>
                  <a:pt x="903017" y="1866818"/>
                </a:cubicBezTo>
                <a:cubicBezTo>
                  <a:pt x="991434" y="1853713"/>
                  <a:pt x="1081249" y="1865367"/>
                  <a:pt x="1170204" y="1864079"/>
                </a:cubicBezTo>
                <a:cubicBezTo>
                  <a:pt x="1213740" y="1862682"/>
                  <a:pt x="1257116" y="1863756"/>
                  <a:pt x="1300545" y="1867838"/>
                </a:cubicBezTo>
                <a:cubicBezTo>
                  <a:pt x="1336664" y="1870040"/>
                  <a:pt x="1372838" y="1869073"/>
                  <a:pt x="1408957" y="1871168"/>
                </a:cubicBezTo>
                <a:cubicBezTo>
                  <a:pt x="1441045" y="1872081"/>
                  <a:pt x="1472972" y="1873262"/>
                  <a:pt x="1504684" y="1878257"/>
                </a:cubicBezTo>
                <a:cubicBezTo>
                  <a:pt x="1541126" y="1882930"/>
                  <a:pt x="1577944" y="1881426"/>
                  <a:pt x="1614547" y="1883144"/>
                </a:cubicBezTo>
                <a:cubicBezTo>
                  <a:pt x="1618794" y="1932769"/>
                  <a:pt x="1615622" y="1980245"/>
                  <a:pt x="1612989" y="2030300"/>
                </a:cubicBezTo>
                <a:cubicBezTo>
                  <a:pt x="1612344" y="2089269"/>
                  <a:pt x="1611967" y="2148292"/>
                  <a:pt x="1608796" y="2207208"/>
                </a:cubicBezTo>
                <a:cubicBezTo>
                  <a:pt x="1602131" y="2324127"/>
                  <a:pt x="1590145" y="2442119"/>
                  <a:pt x="1587404" y="2559682"/>
                </a:cubicBezTo>
                <a:cubicBezTo>
                  <a:pt x="1587189" y="2581541"/>
                  <a:pt x="1586759" y="2603453"/>
                  <a:pt x="1586168" y="2625311"/>
                </a:cubicBezTo>
                <a:cubicBezTo>
                  <a:pt x="1586974" y="2637771"/>
                  <a:pt x="1582997" y="2651466"/>
                  <a:pt x="1588157" y="2663174"/>
                </a:cubicBezTo>
                <a:cubicBezTo>
                  <a:pt x="1603744" y="2685946"/>
                  <a:pt x="1667974" y="2674614"/>
                  <a:pt x="1693827" y="2674292"/>
                </a:cubicBezTo>
                <a:cubicBezTo>
                  <a:pt x="1713929" y="2672949"/>
                  <a:pt x="1738547" y="2673110"/>
                  <a:pt x="1759670" y="2673164"/>
                </a:cubicBezTo>
                <a:cubicBezTo>
                  <a:pt x="1771065" y="2674506"/>
                  <a:pt x="1782675" y="2670264"/>
                  <a:pt x="1788802" y="2660220"/>
                </a:cubicBezTo>
                <a:cubicBezTo>
                  <a:pt x="1798584" y="2646257"/>
                  <a:pt x="1800358" y="2628749"/>
                  <a:pt x="1801863" y="2612207"/>
                </a:cubicBezTo>
                <a:cubicBezTo>
                  <a:pt x="1805894" y="2565375"/>
                  <a:pt x="1808635" y="2518543"/>
                  <a:pt x="1813258" y="2471765"/>
                </a:cubicBezTo>
                <a:cubicBezTo>
                  <a:pt x="1820836" y="2368918"/>
                  <a:pt x="1833575" y="2266607"/>
                  <a:pt x="1839111" y="2163652"/>
                </a:cubicBezTo>
                <a:cubicBezTo>
                  <a:pt x="1841476" y="2071868"/>
                  <a:pt x="1839863" y="1979977"/>
                  <a:pt x="1840455" y="1888193"/>
                </a:cubicBezTo>
                <a:cubicBezTo>
                  <a:pt x="1891731" y="1879063"/>
                  <a:pt x="1946986" y="1882392"/>
                  <a:pt x="1999283" y="1880781"/>
                </a:cubicBezTo>
                <a:cubicBezTo>
                  <a:pt x="2050238" y="1881587"/>
                  <a:pt x="2100977" y="1876538"/>
                  <a:pt x="2151931" y="1876109"/>
                </a:cubicBezTo>
                <a:cubicBezTo>
                  <a:pt x="2204175" y="1874175"/>
                  <a:pt x="2256365" y="1870899"/>
                  <a:pt x="2308610" y="1870147"/>
                </a:cubicBezTo>
                <a:cubicBezTo>
                  <a:pt x="2329518" y="1869771"/>
                  <a:pt x="2350480" y="1869879"/>
                  <a:pt x="2371388" y="1869825"/>
                </a:cubicBezTo>
                <a:cubicBezTo>
                  <a:pt x="2377677" y="1870040"/>
                  <a:pt x="2384020" y="1869342"/>
                  <a:pt x="2389341" y="1865743"/>
                </a:cubicBezTo>
                <a:cubicBezTo>
                  <a:pt x="2408959" y="1851404"/>
                  <a:pt x="2407132" y="1824175"/>
                  <a:pt x="2407615" y="1802370"/>
                </a:cubicBezTo>
                <a:cubicBezTo>
                  <a:pt x="2408153" y="1765474"/>
                  <a:pt x="2406970" y="1728578"/>
                  <a:pt x="2408798" y="1691681"/>
                </a:cubicBezTo>
                <a:cubicBezTo>
                  <a:pt x="2409497" y="1674657"/>
                  <a:pt x="2410733" y="1657524"/>
                  <a:pt x="2410410" y="1640499"/>
                </a:cubicBezTo>
                <a:cubicBezTo>
                  <a:pt x="2405358" y="1607631"/>
                  <a:pt x="2352415" y="1623152"/>
                  <a:pt x="2328550" y="1619393"/>
                </a:cubicBezTo>
                <a:cubicBezTo>
                  <a:pt x="2225406" y="1616331"/>
                  <a:pt x="2122046" y="1616439"/>
                  <a:pt x="2018902" y="1619876"/>
                </a:cubicBezTo>
                <a:cubicBezTo>
                  <a:pt x="1973753" y="1623045"/>
                  <a:pt x="1929678" y="1629382"/>
                  <a:pt x="1883884" y="1628630"/>
                </a:cubicBezTo>
                <a:cubicBezTo>
                  <a:pt x="1863997" y="1628201"/>
                  <a:pt x="1844217" y="1633142"/>
                  <a:pt x="1824491" y="1630080"/>
                </a:cubicBezTo>
                <a:cubicBezTo>
                  <a:pt x="1819331" y="1628791"/>
                  <a:pt x="1811860" y="1630778"/>
                  <a:pt x="1807829" y="1627878"/>
                </a:cubicBezTo>
                <a:cubicBezTo>
                  <a:pt x="1803798" y="1611391"/>
                  <a:pt x="1806485" y="1594043"/>
                  <a:pt x="1806432" y="1577233"/>
                </a:cubicBezTo>
                <a:cubicBezTo>
                  <a:pt x="1808528" y="1534859"/>
                  <a:pt x="1810463" y="1492485"/>
                  <a:pt x="1811269" y="1450111"/>
                </a:cubicBezTo>
                <a:cubicBezTo>
                  <a:pt x="1825351" y="1318584"/>
                  <a:pt x="1841154" y="1188400"/>
                  <a:pt x="1851796" y="1056282"/>
                </a:cubicBezTo>
                <a:cubicBezTo>
                  <a:pt x="1911995" y="1027066"/>
                  <a:pt x="1980740" y="1027174"/>
                  <a:pt x="2044970" y="1011921"/>
                </a:cubicBezTo>
                <a:cubicBezTo>
                  <a:pt x="2104739" y="1000804"/>
                  <a:pt x="2164132" y="989901"/>
                  <a:pt x="2225191" y="989042"/>
                </a:cubicBezTo>
                <a:cubicBezTo>
                  <a:pt x="2289905" y="986142"/>
                  <a:pt x="2354081" y="975669"/>
                  <a:pt x="2417935" y="965035"/>
                </a:cubicBezTo>
                <a:cubicBezTo>
                  <a:pt x="2449486" y="964928"/>
                  <a:pt x="2450507" y="944412"/>
                  <a:pt x="2447067" y="918741"/>
                </a:cubicBezTo>
                <a:close/>
                <a:moveTo>
                  <a:pt x="1028145" y="999300"/>
                </a:moveTo>
                <a:cubicBezTo>
                  <a:pt x="1030778" y="997635"/>
                  <a:pt x="1033036" y="995218"/>
                  <a:pt x="1034541" y="992318"/>
                </a:cubicBezTo>
                <a:cubicBezTo>
                  <a:pt x="1073294" y="987807"/>
                  <a:pt x="1113122" y="990600"/>
                  <a:pt x="1152144" y="992748"/>
                </a:cubicBezTo>
                <a:cubicBezTo>
                  <a:pt x="1194283" y="994359"/>
                  <a:pt x="1236476" y="993607"/>
                  <a:pt x="1278669" y="995702"/>
                </a:cubicBezTo>
                <a:cubicBezTo>
                  <a:pt x="1339728" y="997152"/>
                  <a:pt x="1400626" y="1002254"/>
                  <a:pt x="1461685" y="1003274"/>
                </a:cubicBezTo>
                <a:cubicBezTo>
                  <a:pt x="1518713" y="1009504"/>
                  <a:pt x="1576439" y="1008699"/>
                  <a:pt x="1633252" y="1016916"/>
                </a:cubicBezTo>
                <a:cubicBezTo>
                  <a:pt x="1634004" y="1111654"/>
                  <a:pt x="1637874" y="1206553"/>
                  <a:pt x="1633736" y="1301344"/>
                </a:cubicBezTo>
                <a:cubicBezTo>
                  <a:pt x="1632177" y="1384052"/>
                  <a:pt x="1617020" y="1466169"/>
                  <a:pt x="1614440" y="1548769"/>
                </a:cubicBezTo>
                <a:cubicBezTo>
                  <a:pt x="1610785" y="1581476"/>
                  <a:pt x="1613472" y="1615580"/>
                  <a:pt x="1605518" y="1648555"/>
                </a:cubicBezTo>
                <a:cubicBezTo>
                  <a:pt x="1583373" y="1647051"/>
                  <a:pt x="1561175" y="1647642"/>
                  <a:pt x="1539030" y="1646192"/>
                </a:cubicBezTo>
                <a:cubicBezTo>
                  <a:pt x="1513338" y="1644366"/>
                  <a:pt x="1488129" y="1638458"/>
                  <a:pt x="1462545" y="1635773"/>
                </a:cubicBezTo>
                <a:cubicBezTo>
                  <a:pt x="1402023" y="1631154"/>
                  <a:pt x="1341932" y="1626858"/>
                  <a:pt x="1281088" y="1623743"/>
                </a:cubicBezTo>
                <a:cubicBezTo>
                  <a:pt x="1225619" y="1618695"/>
                  <a:pt x="1170096" y="1615848"/>
                  <a:pt x="1114466" y="1612787"/>
                </a:cubicBezTo>
                <a:cubicBezTo>
                  <a:pt x="1072004" y="1608276"/>
                  <a:pt x="1029542" y="1605000"/>
                  <a:pt x="987027" y="1609350"/>
                </a:cubicBezTo>
                <a:cubicBezTo>
                  <a:pt x="990198" y="1597964"/>
                  <a:pt x="989069" y="1582335"/>
                  <a:pt x="991058" y="1573152"/>
                </a:cubicBezTo>
                <a:cubicBezTo>
                  <a:pt x="995573" y="1532013"/>
                  <a:pt x="994498" y="1491572"/>
                  <a:pt x="998529" y="1450218"/>
                </a:cubicBezTo>
                <a:cubicBezTo>
                  <a:pt x="1005731" y="1349841"/>
                  <a:pt x="1012450" y="1249357"/>
                  <a:pt x="1019115" y="1148442"/>
                </a:cubicBezTo>
                <a:cubicBezTo>
                  <a:pt x="1022340" y="1098710"/>
                  <a:pt x="1022716" y="1048710"/>
                  <a:pt x="1028145" y="999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2"/>
          <p:cNvGrpSpPr/>
          <p:nvPr/>
        </p:nvGrpSpPr>
        <p:grpSpPr>
          <a:xfrm>
            <a:off x="4034211" y="829866"/>
            <a:ext cx="1075574" cy="908705"/>
            <a:chOff x="8068423" y="1659732"/>
            <a:chExt cx="2151148" cy="1817410"/>
          </a:xfrm>
        </p:grpSpPr>
        <p:grpSp>
          <p:nvGrpSpPr>
            <p:cNvPr id="29" name="Google Shape;29;p2"/>
            <p:cNvGrpSpPr/>
            <p:nvPr/>
          </p:nvGrpSpPr>
          <p:grpSpPr>
            <a:xfrm>
              <a:off x="8068423" y="1659732"/>
              <a:ext cx="2151148" cy="1817410"/>
              <a:chOff x="8068423" y="1659732"/>
              <a:chExt cx="2151148" cy="181741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8068423" y="1659732"/>
                <a:ext cx="2151148" cy="1817410"/>
              </a:xfrm>
              <a:custGeom>
                <a:rect b="b" l="l" r="r" t="t"/>
                <a:pathLst>
                  <a:path extrusionOk="0" h="1817410" w="2151148">
                    <a:moveTo>
                      <a:pt x="2141311" y="866475"/>
                    </a:moveTo>
                    <a:cubicBezTo>
                      <a:pt x="2140365" y="776012"/>
                      <a:pt x="2142473" y="685463"/>
                      <a:pt x="2138945" y="595086"/>
                    </a:cubicBezTo>
                    <a:cubicBezTo>
                      <a:pt x="2137267" y="505783"/>
                      <a:pt x="2137568" y="416438"/>
                      <a:pt x="2137052" y="327136"/>
                    </a:cubicBezTo>
                    <a:cubicBezTo>
                      <a:pt x="2137913" y="279583"/>
                      <a:pt x="2137525" y="231815"/>
                      <a:pt x="2124489" y="185680"/>
                    </a:cubicBezTo>
                    <a:cubicBezTo>
                      <a:pt x="2104914" y="93325"/>
                      <a:pt x="2049887" y="70108"/>
                      <a:pt x="1965690" y="50975"/>
                    </a:cubicBezTo>
                    <a:cubicBezTo>
                      <a:pt x="1884720" y="37216"/>
                      <a:pt x="1802330" y="36313"/>
                      <a:pt x="1720413" y="34120"/>
                    </a:cubicBezTo>
                    <a:cubicBezTo>
                      <a:pt x="1635183" y="31068"/>
                      <a:pt x="1549868" y="31670"/>
                      <a:pt x="1464595" y="31369"/>
                    </a:cubicBezTo>
                    <a:cubicBezTo>
                      <a:pt x="1359618" y="26854"/>
                      <a:pt x="1254598" y="26897"/>
                      <a:pt x="1149535" y="26940"/>
                    </a:cubicBezTo>
                    <a:cubicBezTo>
                      <a:pt x="1126130" y="26983"/>
                      <a:pt x="1102768" y="26983"/>
                      <a:pt x="1079363" y="26940"/>
                    </a:cubicBezTo>
                    <a:cubicBezTo>
                      <a:pt x="1016420" y="26467"/>
                      <a:pt x="953735" y="21222"/>
                      <a:pt x="890792" y="19932"/>
                    </a:cubicBezTo>
                    <a:cubicBezTo>
                      <a:pt x="836926" y="17954"/>
                      <a:pt x="783061" y="18083"/>
                      <a:pt x="729195" y="18255"/>
                    </a:cubicBezTo>
                    <a:cubicBezTo>
                      <a:pt x="697874" y="18341"/>
                      <a:pt x="666510" y="18427"/>
                      <a:pt x="635189" y="18126"/>
                    </a:cubicBezTo>
                    <a:cubicBezTo>
                      <a:pt x="581711" y="17481"/>
                      <a:pt x="528706" y="10344"/>
                      <a:pt x="475486" y="5915"/>
                    </a:cubicBezTo>
                    <a:cubicBezTo>
                      <a:pt x="405186" y="4281"/>
                      <a:pt x="334756" y="4195"/>
                      <a:pt x="264370" y="2691"/>
                    </a:cubicBezTo>
                    <a:cubicBezTo>
                      <a:pt x="223455" y="2304"/>
                      <a:pt x="182625" y="-706"/>
                      <a:pt x="141667" y="154"/>
                    </a:cubicBezTo>
                    <a:cubicBezTo>
                      <a:pt x="137881" y="283"/>
                      <a:pt x="134052" y="240"/>
                      <a:pt x="130266" y="240"/>
                    </a:cubicBezTo>
                    <a:cubicBezTo>
                      <a:pt x="125146" y="197"/>
                      <a:pt x="120026" y="154"/>
                      <a:pt x="114906" y="541"/>
                    </a:cubicBezTo>
                    <a:cubicBezTo>
                      <a:pt x="105656" y="2132"/>
                      <a:pt x="97138" y="7162"/>
                      <a:pt x="90168" y="13224"/>
                    </a:cubicBezTo>
                    <a:cubicBezTo>
                      <a:pt x="57642" y="30208"/>
                      <a:pt x="35958" y="54543"/>
                      <a:pt x="30064" y="91348"/>
                    </a:cubicBezTo>
                    <a:cubicBezTo>
                      <a:pt x="21675" y="129399"/>
                      <a:pt x="17071" y="168138"/>
                      <a:pt x="12984" y="206877"/>
                    </a:cubicBezTo>
                    <a:cubicBezTo>
                      <a:pt x="4207" y="317935"/>
                      <a:pt x="2959" y="429595"/>
                      <a:pt x="1669" y="540954"/>
                    </a:cubicBezTo>
                    <a:cubicBezTo>
                      <a:pt x="292" y="677680"/>
                      <a:pt x="206" y="814364"/>
                      <a:pt x="163" y="951090"/>
                    </a:cubicBezTo>
                    <a:cubicBezTo>
                      <a:pt x="-741" y="1039661"/>
                      <a:pt x="1927" y="1128491"/>
                      <a:pt x="12941" y="1216460"/>
                    </a:cubicBezTo>
                    <a:cubicBezTo>
                      <a:pt x="17157" y="1253608"/>
                      <a:pt x="30236" y="1291401"/>
                      <a:pt x="57728" y="1317801"/>
                    </a:cubicBezTo>
                    <a:cubicBezTo>
                      <a:pt x="94341" y="1348328"/>
                      <a:pt x="138053" y="1370685"/>
                      <a:pt x="185164" y="1379328"/>
                    </a:cubicBezTo>
                    <a:cubicBezTo>
                      <a:pt x="269533" y="1401384"/>
                      <a:pt x="356612" y="1407705"/>
                      <a:pt x="443391" y="1412391"/>
                    </a:cubicBezTo>
                    <a:cubicBezTo>
                      <a:pt x="515025" y="1418110"/>
                      <a:pt x="588078" y="1425548"/>
                      <a:pt x="660143" y="1429418"/>
                    </a:cubicBezTo>
                    <a:cubicBezTo>
                      <a:pt x="706049" y="1431954"/>
                      <a:pt x="752084" y="1429289"/>
                      <a:pt x="797990" y="1432126"/>
                    </a:cubicBezTo>
                    <a:cubicBezTo>
                      <a:pt x="821997" y="1470650"/>
                      <a:pt x="844283" y="1510292"/>
                      <a:pt x="869796" y="1547957"/>
                    </a:cubicBezTo>
                    <a:cubicBezTo>
                      <a:pt x="900085" y="1599595"/>
                      <a:pt x="933299" y="1649298"/>
                      <a:pt x="966685" y="1698958"/>
                    </a:cubicBezTo>
                    <a:cubicBezTo>
                      <a:pt x="987680" y="1730560"/>
                      <a:pt x="1005793" y="1764010"/>
                      <a:pt x="1028596" y="1794408"/>
                    </a:cubicBezTo>
                    <a:cubicBezTo>
                      <a:pt x="1035695" y="1802363"/>
                      <a:pt x="1040040" y="1815261"/>
                      <a:pt x="1051527" y="1817411"/>
                    </a:cubicBezTo>
                    <a:cubicBezTo>
                      <a:pt x="1051828" y="1817411"/>
                      <a:pt x="1052130" y="1817411"/>
                      <a:pt x="1052431" y="1817411"/>
                    </a:cubicBezTo>
                    <a:cubicBezTo>
                      <a:pt x="1076653" y="1817411"/>
                      <a:pt x="1097476" y="1776393"/>
                      <a:pt x="1111373" y="1759066"/>
                    </a:cubicBezTo>
                    <a:cubicBezTo>
                      <a:pt x="1139209" y="1717102"/>
                      <a:pt x="1166056" y="1674278"/>
                      <a:pt x="1188643" y="1629219"/>
                    </a:cubicBezTo>
                    <a:cubicBezTo>
                      <a:pt x="1209122" y="1584073"/>
                      <a:pt x="1237259" y="1542969"/>
                      <a:pt x="1257825" y="1497867"/>
                    </a:cubicBezTo>
                    <a:cubicBezTo>
                      <a:pt x="1334536" y="1483205"/>
                      <a:pt x="1413785" y="1485183"/>
                      <a:pt x="1491915" y="1482947"/>
                    </a:cubicBezTo>
                    <a:cubicBezTo>
                      <a:pt x="1534336" y="1480153"/>
                      <a:pt x="1576887" y="1480282"/>
                      <a:pt x="1619351" y="1481571"/>
                    </a:cubicBezTo>
                    <a:cubicBezTo>
                      <a:pt x="1673388" y="1482431"/>
                      <a:pt x="1725576" y="1480970"/>
                      <a:pt x="1779785" y="1485828"/>
                    </a:cubicBezTo>
                    <a:cubicBezTo>
                      <a:pt x="1856496" y="1488752"/>
                      <a:pt x="1934498" y="1500060"/>
                      <a:pt x="2009832" y="1479895"/>
                    </a:cubicBezTo>
                    <a:cubicBezTo>
                      <a:pt x="2047434" y="1474692"/>
                      <a:pt x="2080003" y="1450142"/>
                      <a:pt x="2097471" y="1416777"/>
                    </a:cubicBezTo>
                    <a:cubicBezTo>
                      <a:pt x="2131760" y="1364408"/>
                      <a:pt x="2149572" y="1303698"/>
                      <a:pt x="2150605" y="1241311"/>
                    </a:cubicBezTo>
                    <a:cubicBezTo>
                      <a:pt x="2153401" y="1116280"/>
                      <a:pt x="2144667" y="991334"/>
                      <a:pt x="2141311" y="866475"/>
                    </a:cubicBezTo>
                    <a:close/>
                    <a:moveTo>
                      <a:pt x="2125909" y="1242343"/>
                    </a:moveTo>
                    <a:cubicBezTo>
                      <a:pt x="2124618" y="1308213"/>
                      <a:pt x="2104656" y="1362473"/>
                      <a:pt x="2068387" y="1417207"/>
                    </a:cubicBezTo>
                    <a:cubicBezTo>
                      <a:pt x="2059567" y="1429246"/>
                      <a:pt x="2047821" y="1439307"/>
                      <a:pt x="2034871" y="1446702"/>
                    </a:cubicBezTo>
                    <a:cubicBezTo>
                      <a:pt x="2021362" y="1453237"/>
                      <a:pt x="2006347" y="1455215"/>
                      <a:pt x="1991848" y="1458526"/>
                    </a:cubicBezTo>
                    <a:cubicBezTo>
                      <a:pt x="1945555" y="1470178"/>
                      <a:pt x="1897584" y="1466867"/>
                      <a:pt x="1850344" y="1465405"/>
                    </a:cubicBezTo>
                    <a:cubicBezTo>
                      <a:pt x="1778925" y="1459816"/>
                      <a:pt x="1707205" y="1456462"/>
                      <a:pt x="1635183" y="1457236"/>
                    </a:cubicBezTo>
                    <a:cubicBezTo>
                      <a:pt x="1588546" y="1456032"/>
                      <a:pt x="1541779" y="1454871"/>
                      <a:pt x="1495228" y="1458139"/>
                    </a:cubicBezTo>
                    <a:cubicBezTo>
                      <a:pt x="1431080" y="1459773"/>
                      <a:pt x="1367233" y="1459644"/>
                      <a:pt x="1303214" y="1466222"/>
                    </a:cubicBezTo>
                    <a:cubicBezTo>
                      <a:pt x="1287425" y="1467598"/>
                      <a:pt x="1271721" y="1470049"/>
                      <a:pt x="1256190" y="1473144"/>
                    </a:cubicBezTo>
                    <a:cubicBezTo>
                      <a:pt x="1250425" y="1474262"/>
                      <a:pt x="1244186" y="1475122"/>
                      <a:pt x="1239841" y="1479508"/>
                    </a:cubicBezTo>
                    <a:cubicBezTo>
                      <a:pt x="1236055" y="1483678"/>
                      <a:pt x="1235237" y="1489397"/>
                      <a:pt x="1232441" y="1494255"/>
                    </a:cubicBezTo>
                    <a:cubicBezTo>
                      <a:pt x="1216221" y="1527491"/>
                      <a:pt x="1196731" y="1559652"/>
                      <a:pt x="1179092" y="1592242"/>
                    </a:cubicBezTo>
                    <a:cubicBezTo>
                      <a:pt x="1164249" y="1623930"/>
                      <a:pt x="1148158" y="1654973"/>
                      <a:pt x="1129443" y="1684683"/>
                    </a:cubicBezTo>
                    <a:cubicBezTo>
                      <a:pt x="1106597" y="1720757"/>
                      <a:pt x="1085645" y="1758980"/>
                      <a:pt x="1056088" y="1790109"/>
                    </a:cubicBezTo>
                    <a:cubicBezTo>
                      <a:pt x="1056002" y="1790023"/>
                      <a:pt x="1055959" y="1789894"/>
                      <a:pt x="1055830" y="1789808"/>
                    </a:cubicBezTo>
                    <a:cubicBezTo>
                      <a:pt x="1053291" y="1786325"/>
                      <a:pt x="1050710" y="1782842"/>
                      <a:pt x="1048128" y="1779360"/>
                    </a:cubicBezTo>
                    <a:cubicBezTo>
                      <a:pt x="1009321" y="1723766"/>
                      <a:pt x="975849" y="1664475"/>
                      <a:pt x="936095" y="1609441"/>
                    </a:cubicBezTo>
                    <a:cubicBezTo>
                      <a:pt x="908388" y="1563564"/>
                      <a:pt x="879864" y="1517688"/>
                      <a:pt x="850780" y="1472585"/>
                    </a:cubicBezTo>
                    <a:cubicBezTo>
                      <a:pt x="839249" y="1453581"/>
                      <a:pt x="829397" y="1433502"/>
                      <a:pt x="816232" y="1415573"/>
                    </a:cubicBezTo>
                    <a:cubicBezTo>
                      <a:pt x="809563" y="1407576"/>
                      <a:pt x="799582" y="1406845"/>
                      <a:pt x="789514" y="1406845"/>
                    </a:cubicBezTo>
                    <a:cubicBezTo>
                      <a:pt x="788353" y="1406845"/>
                      <a:pt x="787191" y="1406845"/>
                      <a:pt x="786029" y="1406845"/>
                    </a:cubicBezTo>
                    <a:cubicBezTo>
                      <a:pt x="781770" y="1406888"/>
                      <a:pt x="777597" y="1406888"/>
                      <a:pt x="773682" y="1406458"/>
                    </a:cubicBezTo>
                    <a:cubicBezTo>
                      <a:pt x="753030" y="1406028"/>
                      <a:pt x="732422" y="1406200"/>
                      <a:pt x="711771" y="1406114"/>
                    </a:cubicBezTo>
                    <a:cubicBezTo>
                      <a:pt x="669393" y="1406157"/>
                      <a:pt x="628047" y="1402803"/>
                      <a:pt x="585239" y="1399836"/>
                    </a:cubicBezTo>
                    <a:cubicBezTo>
                      <a:pt x="542517" y="1396354"/>
                      <a:pt x="499880" y="1392441"/>
                      <a:pt x="457158" y="1388830"/>
                    </a:cubicBezTo>
                    <a:cubicBezTo>
                      <a:pt x="386169" y="1383756"/>
                      <a:pt x="314535" y="1381520"/>
                      <a:pt x="244493" y="1367332"/>
                    </a:cubicBezTo>
                    <a:cubicBezTo>
                      <a:pt x="200308" y="1356970"/>
                      <a:pt x="149971" y="1351337"/>
                      <a:pt x="111163" y="1324852"/>
                    </a:cubicBezTo>
                    <a:cubicBezTo>
                      <a:pt x="89867" y="1312813"/>
                      <a:pt x="68398" y="1299184"/>
                      <a:pt x="56825" y="1276826"/>
                    </a:cubicBezTo>
                    <a:cubicBezTo>
                      <a:pt x="31742" y="1231938"/>
                      <a:pt x="34625" y="1177807"/>
                      <a:pt x="29290" y="1128061"/>
                    </a:cubicBezTo>
                    <a:cubicBezTo>
                      <a:pt x="23654" y="1056645"/>
                      <a:pt x="24643" y="982993"/>
                      <a:pt x="24729" y="911147"/>
                    </a:cubicBezTo>
                    <a:cubicBezTo>
                      <a:pt x="25375" y="729834"/>
                      <a:pt x="23826" y="548392"/>
                      <a:pt x="29161" y="367165"/>
                    </a:cubicBezTo>
                    <a:cubicBezTo>
                      <a:pt x="30753" y="286978"/>
                      <a:pt x="33506" y="206791"/>
                      <a:pt x="45553" y="127421"/>
                    </a:cubicBezTo>
                    <a:cubicBezTo>
                      <a:pt x="50887" y="94615"/>
                      <a:pt x="53555" y="56736"/>
                      <a:pt x="83327" y="36227"/>
                    </a:cubicBezTo>
                    <a:cubicBezTo>
                      <a:pt x="89953" y="36743"/>
                      <a:pt x="94427" y="29864"/>
                      <a:pt x="100752" y="28488"/>
                    </a:cubicBezTo>
                    <a:cubicBezTo>
                      <a:pt x="109959" y="24532"/>
                      <a:pt x="118735" y="24790"/>
                      <a:pt x="128846" y="25005"/>
                    </a:cubicBezTo>
                    <a:cubicBezTo>
                      <a:pt x="174279" y="23801"/>
                      <a:pt x="219712" y="26854"/>
                      <a:pt x="265144" y="27456"/>
                    </a:cubicBezTo>
                    <a:cubicBezTo>
                      <a:pt x="335273" y="29090"/>
                      <a:pt x="405444" y="28918"/>
                      <a:pt x="475529" y="30638"/>
                    </a:cubicBezTo>
                    <a:cubicBezTo>
                      <a:pt x="513734" y="33432"/>
                      <a:pt x="551896" y="39323"/>
                      <a:pt x="590230" y="40957"/>
                    </a:cubicBezTo>
                    <a:cubicBezTo>
                      <a:pt x="640911" y="43622"/>
                      <a:pt x="691636" y="43321"/>
                      <a:pt x="742361" y="43064"/>
                    </a:cubicBezTo>
                    <a:cubicBezTo>
                      <a:pt x="775618" y="42892"/>
                      <a:pt x="808918" y="42720"/>
                      <a:pt x="842175" y="43364"/>
                    </a:cubicBezTo>
                    <a:cubicBezTo>
                      <a:pt x="927318" y="44396"/>
                      <a:pt x="1012247" y="51534"/>
                      <a:pt x="1097390" y="51792"/>
                    </a:cubicBezTo>
                    <a:cubicBezTo>
                      <a:pt x="1130088" y="51964"/>
                      <a:pt x="1162872" y="51878"/>
                      <a:pt x="1195570" y="51749"/>
                    </a:cubicBezTo>
                    <a:cubicBezTo>
                      <a:pt x="1259675" y="51534"/>
                      <a:pt x="1323780" y="51319"/>
                      <a:pt x="1387842" y="53511"/>
                    </a:cubicBezTo>
                    <a:cubicBezTo>
                      <a:pt x="1472168" y="57940"/>
                      <a:pt x="1556623" y="55145"/>
                      <a:pt x="1640992" y="57209"/>
                    </a:cubicBezTo>
                    <a:cubicBezTo>
                      <a:pt x="1713701" y="58241"/>
                      <a:pt x="1786497" y="59617"/>
                      <a:pt x="1859077" y="63830"/>
                    </a:cubicBezTo>
                    <a:cubicBezTo>
                      <a:pt x="1918751" y="68216"/>
                      <a:pt x="1980662" y="73719"/>
                      <a:pt x="2035947" y="99044"/>
                    </a:cubicBezTo>
                    <a:cubicBezTo>
                      <a:pt x="2074023" y="115382"/>
                      <a:pt x="2092910" y="154465"/>
                      <a:pt x="2100912" y="193076"/>
                    </a:cubicBezTo>
                    <a:cubicBezTo>
                      <a:pt x="2118380" y="255720"/>
                      <a:pt x="2110808" y="321504"/>
                      <a:pt x="2112658" y="385825"/>
                    </a:cubicBezTo>
                    <a:cubicBezTo>
                      <a:pt x="2113217" y="456209"/>
                      <a:pt x="2112744" y="526550"/>
                      <a:pt x="2114336" y="596891"/>
                    </a:cubicBezTo>
                    <a:cubicBezTo>
                      <a:pt x="2117950" y="687698"/>
                      <a:pt x="2115626" y="778677"/>
                      <a:pt x="2116702" y="869527"/>
                    </a:cubicBezTo>
                    <a:cubicBezTo>
                      <a:pt x="2120187" y="993742"/>
                      <a:pt x="2128792" y="1118043"/>
                      <a:pt x="2125909" y="12423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420331" y="1845864"/>
                <a:ext cx="1427511" cy="1045892"/>
              </a:xfrm>
              <a:custGeom>
                <a:rect b="b" l="l" r="r" t="t"/>
                <a:pathLst>
                  <a:path extrusionOk="0" h="1045892" w="1427511">
                    <a:moveTo>
                      <a:pt x="1293730" y="358606"/>
                    </a:moveTo>
                    <a:cubicBezTo>
                      <a:pt x="1233325" y="356327"/>
                      <a:pt x="1172920" y="354005"/>
                      <a:pt x="1112429" y="353317"/>
                    </a:cubicBezTo>
                    <a:cubicBezTo>
                      <a:pt x="1065921" y="349232"/>
                      <a:pt x="958061" y="358004"/>
                      <a:pt x="919426" y="329755"/>
                    </a:cubicBezTo>
                    <a:cubicBezTo>
                      <a:pt x="937539" y="261392"/>
                      <a:pt x="978712" y="201585"/>
                      <a:pt x="1001515" y="134641"/>
                    </a:cubicBezTo>
                    <a:cubicBezTo>
                      <a:pt x="1013862" y="99040"/>
                      <a:pt x="1031459" y="-9782"/>
                      <a:pt x="967741" y="709"/>
                    </a:cubicBezTo>
                    <a:cubicBezTo>
                      <a:pt x="955092" y="1440"/>
                      <a:pt x="942142" y="1096"/>
                      <a:pt x="929192" y="752"/>
                    </a:cubicBezTo>
                    <a:cubicBezTo>
                      <a:pt x="898904" y="-22"/>
                      <a:pt x="868357" y="-796"/>
                      <a:pt x="840822" y="11931"/>
                    </a:cubicBezTo>
                    <a:cubicBezTo>
                      <a:pt x="833250" y="15973"/>
                      <a:pt x="827442" y="22895"/>
                      <a:pt x="825377" y="31279"/>
                    </a:cubicBezTo>
                    <a:cubicBezTo>
                      <a:pt x="819396" y="46973"/>
                      <a:pt x="812427" y="62193"/>
                      <a:pt x="806188" y="77757"/>
                    </a:cubicBezTo>
                    <a:cubicBezTo>
                      <a:pt x="785881" y="130513"/>
                      <a:pt x="767811" y="184344"/>
                      <a:pt x="734167" y="230650"/>
                    </a:cubicBezTo>
                    <a:cubicBezTo>
                      <a:pt x="698457" y="279837"/>
                      <a:pt x="662748" y="331475"/>
                      <a:pt x="613314" y="367893"/>
                    </a:cubicBezTo>
                    <a:cubicBezTo>
                      <a:pt x="587844" y="385392"/>
                      <a:pt x="566806" y="407406"/>
                      <a:pt x="547316" y="430881"/>
                    </a:cubicBezTo>
                    <a:cubicBezTo>
                      <a:pt x="541508" y="435353"/>
                      <a:pt x="535485" y="439437"/>
                      <a:pt x="528988" y="442834"/>
                    </a:cubicBezTo>
                    <a:cubicBezTo>
                      <a:pt x="487987" y="460505"/>
                      <a:pt x="442038" y="465665"/>
                      <a:pt x="397680" y="469492"/>
                    </a:cubicBezTo>
                    <a:cubicBezTo>
                      <a:pt x="379137" y="470480"/>
                      <a:pt x="360551" y="470781"/>
                      <a:pt x="342008" y="470695"/>
                    </a:cubicBezTo>
                    <a:cubicBezTo>
                      <a:pt x="341965" y="470695"/>
                      <a:pt x="341965" y="470695"/>
                      <a:pt x="341922" y="470695"/>
                    </a:cubicBezTo>
                    <a:cubicBezTo>
                      <a:pt x="342051" y="464289"/>
                      <a:pt x="342180" y="457840"/>
                      <a:pt x="342223" y="451433"/>
                    </a:cubicBezTo>
                    <a:cubicBezTo>
                      <a:pt x="342309" y="451347"/>
                      <a:pt x="342438" y="451304"/>
                      <a:pt x="342524" y="451175"/>
                    </a:cubicBezTo>
                    <a:cubicBezTo>
                      <a:pt x="354915" y="438492"/>
                      <a:pt x="336759" y="423228"/>
                      <a:pt x="324196" y="420261"/>
                    </a:cubicBezTo>
                    <a:cubicBezTo>
                      <a:pt x="271450" y="409641"/>
                      <a:pt x="216896" y="418413"/>
                      <a:pt x="163590" y="419788"/>
                    </a:cubicBezTo>
                    <a:cubicBezTo>
                      <a:pt x="129859" y="420949"/>
                      <a:pt x="95656" y="423916"/>
                      <a:pt x="62097" y="427786"/>
                    </a:cubicBezTo>
                    <a:cubicBezTo>
                      <a:pt x="60118" y="427958"/>
                      <a:pt x="58397" y="428560"/>
                      <a:pt x="56849" y="429377"/>
                    </a:cubicBezTo>
                    <a:cubicBezTo>
                      <a:pt x="46910" y="431655"/>
                      <a:pt x="32798" y="444339"/>
                      <a:pt x="28238" y="454959"/>
                    </a:cubicBezTo>
                    <a:cubicBezTo>
                      <a:pt x="4661" y="480627"/>
                      <a:pt x="11029" y="533426"/>
                      <a:pt x="4231" y="565673"/>
                    </a:cubicBezTo>
                    <a:cubicBezTo>
                      <a:pt x="-4933" y="621696"/>
                      <a:pt x="3585" y="674753"/>
                      <a:pt x="3973" y="731507"/>
                    </a:cubicBezTo>
                    <a:cubicBezTo>
                      <a:pt x="4188" y="767839"/>
                      <a:pt x="4188" y="804084"/>
                      <a:pt x="2295" y="840373"/>
                    </a:cubicBezTo>
                    <a:cubicBezTo>
                      <a:pt x="3715" y="868277"/>
                      <a:pt x="-3513" y="899062"/>
                      <a:pt x="10555" y="924601"/>
                    </a:cubicBezTo>
                    <a:cubicBezTo>
                      <a:pt x="36283" y="967339"/>
                      <a:pt x="109638" y="966393"/>
                      <a:pt x="169785" y="965490"/>
                    </a:cubicBezTo>
                    <a:cubicBezTo>
                      <a:pt x="190006" y="965146"/>
                      <a:pt x="208764" y="964845"/>
                      <a:pt x="223693" y="966221"/>
                    </a:cubicBezTo>
                    <a:cubicBezTo>
                      <a:pt x="228899" y="966350"/>
                      <a:pt x="234019" y="966436"/>
                      <a:pt x="239053" y="966436"/>
                    </a:cubicBezTo>
                    <a:cubicBezTo>
                      <a:pt x="270288" y="966436"/>
                      <a:pt x="297694" y="962738"/>
                      <a:pt x="310730" y="940854"/>
                    </a:cubicBezTo>
                    <a:cubicBezTo>
                      <a:pt x="314860" y="938919"/>
                      <a:pt x="318130" y="935178"/>
                      <a:pt x="318990" y="929460"/>
                    </a:cubicBezTo>
                    <a:cubicBezTo>
                      <a:pt x="319765" y="919485"/>
                      <a:pt x="320496" y="909510"/>
                      <a:pt x="321228" y="899492"/>
                    </a:cubicBezTo>
                    <a:cubicBezTo>
                      <a:pt x="330564" y="899707"/>
                      <a:pt x="339900" y="900008"/>
                      <a:pt x="349236" y="900352"/>
                    </a:cubicBezTo>
                    <a:cubicBezTo>
                      <a:pt x="369113" y="901126"/>
                      <a:pt x="388947" y="901943"/>
                      <a:pt x="408824" y="901255"/>
                    </a:cubicBezTo>
                    <a:cubicBezTo>
                      <a:pt x="411319" y="901255"/>
                      <a:pt x="413857" y="901212"/>
                      <a:pt x="416353" y="901212"/>
                    </a:cubicBezTo>
                    <a:cubicBezTo>
                      <a:pt x="416912" y="901212"/>
                      <a:pt x="417514" y="901212"/>
                      <a:pt x="418074" y="901212"/>
                    </a:cubicBezTo>
                    <a:cubicBezTo>
                      <a:pt x="460667" y="920001"/>
                      <a:pt x="494354" y="955945"/>
                      <a:pt x="536044" y="977486"/>
                    </a:cubicBezTo>
                    <a:cubicBezTo>
                      <a:pt x="611206" y="1021944"/>
                      <a:pt x="698371" y="1036906"/>
                      <a:pt x="784633" y="1039572"/>
                    </a:cubicBezTo>
                    <a:cubicBezTo>
                      <a:pt x="789280" y="1039615"/>
                      <a:pt x="793969" y="1039658"/>
                      <a:pt x="798616" y="1039658"/>
                    </a:cubicBezTo>
                    <a:cubicBezTo>
                      <a:pt x="837122" y="1039658"/>
                      <a:pt x="875628" y="1037766"/>
                      <a:pt x="913919" y="1033681"/>
                    </a:cubicBezTo>
                    <a:cubicBezTo>
                      <a:pt x="951048" y="1029769"/>
                      <a:pt x="987489" y="1023835"/>
                      <a:pt x="1025048" y="1024609"/>
                    </a:cubicBezTo>
                    <a:cubicBezTo>
                      <a:pt x="1048798" y="1033380"/>
                      <a:pt x="1077580" y="1033509"/>
                      <a:pt x="1101286" y="1037551"/>
                    </a:cubicBezTo>
                    <a:cubicBezTo>
                      <a:pt x="1114107" y="1040647"/>
                      <a:pt x="1126971" y="1043570"/>
                      <a:pt x="1140222" y="1044387"/>
                    </a:cubicBezTo>
                    <a:cubicBezTo>
                      <a:pt x="1153904" y="1045161"/>
                      <a:pt x="1168403" y="1045892"/>
                      <a:pt x="1183074" y="1045892"/>
                    </a:cubicBezTo>
                    <a:cubicBezTo>
                      <a:pt x="1231131" y="1045892"/>
                      <a:pt x="1281081" y="1038067"/>
                      <a:pt x="1310509" y="997866"/>
                    </a:cubicBezTo>
                    <a:cubicBezTo>
                      <a:pt x="1328450" y="972756"/>
                      <a:pt x="1337055" y="938962"/>
                      <a:pt x="1329698" y="908822"/>
                    </a:cubicBezTo>
                    <a:cubicBezTo>
                      <a:pt x="1328407" y="905554"/>
                      <a:pt x="1326213" y="903275"/>
                      <a:pt x="1323674" y="901813"/>
                    </a:cubicBezTo>
                    <a:cubicBezTo>
                      <a:pt x="1337399" y="892053"/>
                      <a:pt x="1348714" y="879241"/>
                      <a:pt x="1356458" y="862386"/>
                    </a:cubicBezTo>
                    <a:cubicBezTo>
                      <a:pt x="1363729" y="847854"/>
                      <a:pt x="1377626" y="786671"/>
                      <a:pt x="1364719" y="764915"/>
                    </a:cubicBezTo>
                    <a:cubicBezTo>
                      <a:pt x="1391092" y="747846"/>
                      <a:pt x="1404989" y="716330"/>
                      <a:pt x="1407355" y="685287"/>
                    </a:cubicBezTo>
                    <a:cubicBezTo>
                      <a:pt x="1408388" y="659103"/>
                      <a:pt x="1412690" y="626641"/>
                      <a:pt x="1392082" y="607250"/>
                    </a:cubicBezTo>
                    <a:cubicBezTo>
                      <a:pt x="1398707" y="599511"/>
                      <a:pt x="1404774" y="591298"/>
                      <a:pt x="1410238" y="582871"/>
                    </a:cubicBezTo>
                    <a:cubicBezTo>
                      <a:pt x="1424564" y="556429"/>
                      <a:pt x="1428221" y="525343"/>
                      <a:pt x="1427404" y="495633"/>
                    </a:cubicBezTo>
                    <a:cubicBezTo>
                      <a:pt x="1424607" y="405557"/>
                      <a:pt x="1384983" y="361056"/>
                      <a:pt x="1293730" y="358606"/>
                    </a:cubicBezTo>
                    <a:close/>
                    <a:moveTo>
                      <a:pt x="268653" y="933458"/>
                    </a:moveTo>
                    <a:cubicBezTo>
                      <a:pt x="250411" y="936038"/>
                      <a:pt x="231911" y="935565"/>
                      <a:pt x="213454" y="935049"/>
                    </a:cubicBezTo>
                    <a:cubicBezTo>
                      <a:pt x="205710" y="934834"/>
                      <a:pt x="197965" y="934619"/>
                      <a:pt x="190264" y="934662"/>
                    </a:cubicBezTo>
                    <a:cubicBezTo>
                      <a:pt x="181574" y="934533"/>
                      <a:pt x="172797" y="934576"/>
                      <a:pt x="164106" y="934619"/>
                    </a:cubicBezTo>
                    <a:cubicBezTo>
                      <a:pt x="139281" y="934748"/>
                      <a:pt x="114457" y="934877"/>
                      <a:pt x="89891" y="931395"/>
                    </a:cubicBezTo>
                    <a:cubicBezTo>
                      <a:pt x="73456" y="928471"/>
                      <a:pt x="55515" y="927482"/>
                      <a:pt x="42436" y="915916"/>
                    </a:cubicBezTo>
                    <a:cubicBezTo>
                      <a:pt x="36369" y="910026"/>
                      <a:pt x="33401" y="901728"/>
                      <a:pt x="33100" y="893386"/>
                    </a:cubicBezTo>
                    <a:cubicBezTo>
                      <a:pt x="32755" y="875672"/>
                      <a:pt x="33014" y="857915"/>
                      <a:pt x="33143" y="840158"/>
                    </a:cubicBezTo>
                    <a:cubicBezTo>
                      <a:pt x="35423" y="794539"/>
                      <a:pt x="35337" y="748792"/>
                      <a:pt x="34347" y="703087"/>
                    </a:cubicBezTo>
                    <a:cubicBezTo>
                      <a:pt x="30346" y="656996"/>
                      <a:pt x="26775" y="613742"/>
                      <a:pt x="31723" y="566275"/>
                    </a:cubicBezTo>
                    <a:cubicBezTo>
                      <a:pt x="35939" y="543143"/>
                      <a:pt x="28797" y="500792"/>
                      <a:pt x="37316" y="472974"/>
                    </a:cubicBezTo>
                    <a:cubicBezTo>
                      <a:pt x="38348" y="472415"/>
                      <a:pt x="39252" y="471598"/>
                      <a:pt x="39768" y="470480"/>
                    </a:cubicBezTo>
                    <a:cubicBezTo>
                      <a:pt x="41575" y="473232"/>
                      <a:pt x="45576" y="473791"/>
                      <a:pt x="48158" y="471813"/>
                    </a:cubicBezTo>
                    <a:cubicBezTo>
                      <a:pt x="53751" y="467299"/>
                      <a:pt x="59301" y="462698"/>
                      <a:pt x="65066" y="458399"/>
                    </a:cubicBezTo>
                    <a:cubicBezTo>
                      <a:pt x="65926" y="458485"/>
                      <a:pt x="66830" y="458528"/>
                      <a:pt x="67733" y="458528"/>
                    </a:cubicBezTo>
                    <a:cubicBezTo>
                      <a:pt x="72509" y="458528"/>
                      <a:pt x="77414" y="457668"/>
                      <a:pt x="82361" y="456851"/>
                    </a:cubicBezTo>
                    <a:cubicBezTo>
                      <a:pt x="87825" y="455905"/>
                      <a:pt x="93203" y="454959"/>
                      <a:pt x="98409" y="455217"/>
                    </a:cubicBezTo>
                    <a:cubicBezTo>
                      <a:pt x="138808" y="451132"/>
                      <a:pt x="179594" y="449627"/>
                      <a:pt x="220252" y="447263"/>
                    </a:cubicBezTo>
                    <a:cubicBezTo>
                      <a:pt x="242667" y="446575"/>
                      <a:pt x="264953" y="443221"/>
                      <a:pt x="287454" y="443307"/>
                    </a:cubicBezTo>
                    <a:cubicBezTo>
                      <a:pt x="291154" y="443479"/>
                      <a:pt x="295026" y="443350"/>
                      <a:pt x="298985" y="443307"/>
                    </a:cubicBezTo>
                    <a:cubicBezTo>
                      <a:pt x="310343" y="443092"/>
                      <a:pt x="322002" y="442963"/>
                      <a:pt x="331682" y="448338"/>
                    </a:cubicBezTo>
                    <a:cubicBezTo>
                      <a:pt x="323465" y="472587"/>
                      <a:pt x="323723" y="500104"/>
                      <a:pt x="320109" y="525257"/>
                    </a:cubicBezTo>
                    <a:cubicBezTo>
                      <a:pt x="309267" y="599253"/>
                      <a:pt x="299845" y="673678"/>
                      <a:pt x="298253" y="748534"/>
                    </a:cubicBezTo>
                    <a:cubicBezTo>
                      <a:pt x="298167" y="791486"/>
                      <a:pt x="295328" y="833536"/>
                      <a:pt x="292230" y="876016"/>
                    </a:cubicBezTo>
                    <a:cubicBezTo>
                      <a:pt x="289605" y="880273"/>
                      <a:pt x="289261" y="885862"/>
                      <a:pt x="291154" y="890506"/>
                    </a:cubicBezTo>
                    <a:cubicBezTo>
                      <a:pt x="291068" y="891623"/>
                      <a:pt x="290982" y="892784"/>
                      <a:pt x="290896" y="893902"/>
                    </a:cubicBezTo>
                    <a:cubicBezTo>
                      <a:pt x="289907" y="895536"/>
                      <a:pt x="289218" y="897385"/>
                      <a:pt x="289003" y="899363"/>
                    </a:cubicBezTo>
                    <a:cubicBezTo>
                      <a:pt x="287626" y="913594"/>
                      <a:pt x="287024" y="932641"/>
                      <a:pt x="268653" y="933458"/>
                    </a:cubicBezTo>
                    <a:close/>
                    <a:moveTo>
                      <a:pt x="1121507" y="1011367"/>
                    </a:moveTo>
                    <a:cubicBezTo>
                      <a:pt x="1085927" y="999156"/>
                      <a:pt x="1007366" y="1015537"/>
                      <a:pt x="1004655" y="962222"/>
                    </a:cubicBezTo>
                    <a:cubicBezTo>
                      <a:pt x="1004569" y="949324"/>
                      <a:pt x="1004225" y="932770"/>
                      <a:pt x="1016616" y="925074"/>
                    </a:cubicBezTo>
                    <a:cubicBezTo>
                      <a:pt x="1016788" y="924988"/>
                      <a:pt x="1018423" y="924085"/>
                      <a:pt x="1018810" y="924816"/>
                    </a:cubicBezTo>
                    <a:cubicBezTo>
                      <a:pt x="1023155" y="927869"/>
                      <a:pt x="1024489" y="922967"/>
                      <a:pt x="1023026" y="919399"/>
                    </a:cubicBezTo>
                    <a:cubicBezTo>
                      <a:pt x="1049400" y="927138"/>
                      <a:pt x="1076591" y="930922"/>
                      <a:pt x="1104083" y="931911"/>
                    </a:cubicBezTo>
                    <a:cubicBezTo>
                      <a:pt x="1117205" y="931566"/>
                      <a:pt x="1131876" y="931824"/>
                      <a:pt x="1147321" y="932082"/>
                    </a:cubicBezTo>
                    <a:cubicBezTo>
                      <a:pt x="1157518" y="932254"/>
                      <a:pt x="1168101" y="932426"/>
                      <a:pt x="1178814" y="932426"/>
                    </a:cubicBezTo>
                    <a:cubicBezTo>
                      <a:pt x="1220977" y="932426"/>
                      <a:pt x="1265679" y="929847"/>
                      <a:pt x="1301001" y="914497"/>
                    </a:cubicBezTo>
                    <a:cubicBezTo>
                      <a:pt x="1301001" y="914540"/>
                      <a:pt x="1301001" y="914583"/>
                      <a:pt x="1301001" y="914626"/>
                    </a:cubicBezTo>
                    <a:cubicBezTo>
                      <a:pt x="1309520" y="1022632"/>
                      <a:pt x="1200283" y="1021342"/>
                      <a:pt x="1121507" y="1011367"/>
                    </a:cubicBezTo>
                    <a:close/>
                    <a:moveTo>
                      <a:pt x="1325826" y="854905"/>
                    </a:moveTo>
                    <a:cubicBezTo>
                      <a:pt x="1295537" y="905941"/>
                      <a:pt x="1210437" y="900395"/>
                      <a:pt x="1158421" y="901298"/>
                    </a:cubicBezTo>
                    <a:cubicBezTo>
                      <a:pt x="1123314" y="902114"/>
                      <a:pt x="1088508" y="902372"/>
                      <a:pt x="1053702" y="896052"/>
                    </a:cubicBezTo>
                    <a:cubicBezTo>
                      <a:pt x="1030555" y="888958"/>
                      <a:pt x="1001988" y="887410"/>
                      <a:pt x="984649" y="869008"/>
                    </a:cubicBezTo>
                    <a:cubicBezTo>
                      <a:pt x="970581" y="844973"/>
                      <a:pt x="965332" y="809631"/>
                      <a:pt x="984735" y="787144"/>
                    </a:cubicBezTo>
                    <a:cubicBezTo>
                      <a:pt x="1001730" y="799398"/>
                      <a:pt x="1023586" y="806320"/>
                      <a:pt x="1044925" y="806621"/>
                    </a:cubicBezTo>
                    <a:cubicBezTo>
                      <a:pt x="1058306" y="807395"/>
                      <a:pt x="1071729" y="807739"/>
                      <a:pt x="1085152" y="807739"/>
                    </a:cubicBezTo>
                    <a:cubicBezTo>
                      <a:pt x="1132736" y="807739"/>
                      <a:pt x="1180449" y="803396"/>
                      <a:pt x="1227689" y="798452"/>
                    </a:cubicBezTo>
                    <a:cubicBezTo>
                      <a:pt x="1264646" y="794969"/>
                      <a:pt x="1302851" y="791443"/>
                      <a:pt x="1337700" y="777943"/>
                    </a:cubicBezTo>
                    <a:cubicBezTo>
                      <a:pt x="1337872" y="781769"/>
                      <a:pt x="1338302" y="785682"/>
                      <a:pt x="1338474" y="789122"/>
                    </a:cubicBezTo>
                    <a:cubicBezTo>
                      <a:pt x="1339292" y="811565"/>
                      <a:pt x="1335248" y="834482"/>
                      <a:pt x="1325826" y="854905"/>
                    </a:cubicBezTo>
                    <a:close/>
                    <a:moveTo>
                      <a:pt x="1374829" y="694359"/>
                    </a:moveTo>
                    <a:cubicBezTo>
                      <a:pt x="1362309" y="767409"/>
                      <a:pt x="1263441" y="760573"/>
                      <a:pt x="1206608" y="769989"/>
                    </a:cubicBezTo>
                    <a:cubicBezTo>
                      <a:pt x="1146848" y="774116"/>
                      <a:pt x="1087476" y="782199"/>
                      <a:pt x="1027372" y="773772"/>
                    </a:cubicBezTo>
                    <a:cubicBezTo>
                      <a:pt x="989296" y="766807"/>
                      <a:pt x="972861" y="736839"/>
                      <a:pt x="977206" y="700078"/>
                    </a:cubicBezTo>
                    <a:cubicBezTo>
                      <a:pt x="977335" y="678064"/>
                      <a:pt x="977034" y="640657"/>
                      <a:pt x="1000138" y="635412"/>
                    </a:cubicBezTo>
                    <a:cubicBezTo>
                      <a:pt x="1011969" y="645688"/>
                      <a:pt x="1027974" y="650461"/>
                      <a:pt x="1048798" y="652223"/>
                    </a:cubicBezTo>
                    <a:cubicBezTo>
                      <a:pt x="1106148" y="661381"/>
                      <a:pt x="1164186" y="659705"/>
                      <a:pt x="1222096" y="660779"/>
                    </a:cubicBezTo>
                    <a:cubicBezTo>
                      <a:pt x="1225925" y="660779"/>
                      <a:pt x="1229754" y="660779"/>
                      <a:pt x="1233626" y="660779"/>
                    </a:cubicBezTo>
                    <a:cubicBezTo>
                      <a:pt x="1270153" y="660779"/>
                      <a:pt x="1307498" y="659834"/>
                      <a:pt x="1342002" y="647236"/>
                    </a:cubicBezTo>
                    <a:cubicBezTo>
                      <a:pt x="1351984" y="642420"/>
                      <a:pt x="1361234" y="636272"/>
                      <a:pt x="1369795" y="629221"/>
                    </a:cubicBezTo>
                    <a:cubicBezTo>
                      <a:pt x="1370484" y="629866"/>
                      <a:pt x="1371215" y="630511"/>
                      <a:pt x="1372033" y="631069"/>
                    </a:cubicBezTo>
                    <a:cubicBezTo>
                      <a:pt x="1381799" y="649902"/>
                      <a:pt x="1376808" y="673936"/>
                      <a:pt x="1374829" y="694359"/>
                    </a:cubicBezTo>
                    <a:close/>
                    <a:moveTo>
                      <a:pt x="1331849" y="617827"/>
                    </a:moveTo>
                    <a:cubicBezTo>
                      <a:pt x="1297516" y="630597"/>
                      <a:pt x="1261807" y="629694"/>
                      <a:pt x="1224333" y="629780"/>
                    </a:cubicBezTo>
                    <a:cubicBezTo>
                      <a:pt x="1157733" y="628275"/>
                      <a:pt x="1089670" y="631886"/>
                      <a:pt x="1024532" y="615720"/>
                    </a:cubicBezTo>
                    <a:cubicBezTo>
                      <a:pt x="1000654" y="596415"/>
                      <a:pt x="998589" y="532265"/>
                      <a:pt x="1011840" y="505995"/>
                    </a:cubicBezTo>
                    <a:cubicBezTo>
                      <a:pt x="1021951" y="478908"/>
                      <a:pt x="1049916" y="481186"/>
                      <a:pt x="1075515" y="483422"/>
                    </a:cubicBezTo>
                    <a:cubicBezTo>
                      <a:pt x="1082743" y="484067"/>
                      <a:pt x="1089799" y="484712"/>
                      <a:pt x="1096252" y="484712"/>
                    </a:cubicBezTo>
                    <a:cubicBezTo>
                      <a:pt x="1124433" y="486217"/>
                      <a:pt x="1152656" y="486303"/>
                      <a:pt x="1180837" y="485787"/>
                    </a:cubicBezTo>
                    <a:cubicBezTo>
                      <a:pt x="1215642" y="484841"/>
                      <a:pt x="1250707" y="485443"/>
                      <a:pt x="1285340" y="482863"/>
                    </a:cubicBezTo>
                    <a:cubicBezTo>
                      <a:pt x="1298592" y="479767"/>
                      <a:pt x="1299796" y="459817"/>
                      <a:pt x="1287191" y="455045"/>
                    </a:cubicBezTo>
                    <a:cubicBezTo>
                      <a:pt x="1278027" y="452293"/>
                      <a:pt x="1268389" y="452680"/>
                      <a:pt x="1258795" y="453067"/>
                    </a:cubicBezTo>
                    <a:cubicBezTo>
                      <a:pt x="1254191" y="453239"/>
                      <a:pt x="1249631" y="453411"/>
                      <a:pt x="1245114" y="453282"/>
                    </a:cubicBezTo>
                    <a:cubicBezTo>
                      <a:pt x="1210221" y="454701"/>
                      <a:pt x="1175243" y="455174"/>
                      <a:pt x="1140308" y="455045"/>
                    </a:cubicBezTo>
                    <a:cubicBezTo>
                      <a:pt x="1125422" y="455819"/>
                      <a:pt x="1110278" y="454572"/>
                      <a:pt x="1095177" y="453368"/>
                    </a:cubicBezTo>
                    <a:cubicBezTo>
                      <a:pt x="1068932" y="451261"/>
                      <a:pt x="1042688" y="449198"/>
                      <a:pt x="1017691" y="457367"/>
                    </a:cubicBezTo>
                    <a:cubicBezTo>
                      <a:pt x="967010" y="481272"/>
                      <a:pt x="967999" y="550366"/>
                      <a:pt x="979142" y="597447"/>
                    </a:cubicBezTo>
                    <a:cubicBezTo>
                      <a:pt x="982240" y="609658"/>
                      <a:pt x="986543" y="619289"/>
                      <a:pt x="992222" y="626856"/>
                    </a:cubicBezTo>
                    <a:cubicBezTo>
                      <a:pt x="983961" y="629178"/>
                      <a:pt x="976303" y="634208"/>
                      <a:pt x="972345" y="640443"/>
                    </a:cubicBezTo>
                    <a:cubicBezTo>
                      <a:pt x="958276" y="663617"/>
                      <a:pt x="958792" y="692338"/>
                      <a:pt x="954533" y="718394"/>
                    </a:cubicBezTo>
                    <a:cubicBezTo>
                      <a:pt x="950618" y="742514"/>
                      <a:pt x="958964" y="762722"/>
                      <a:pt x="973721" y="777728"/>
                    </a:cubicBezTo>
                    <a:cubicBezTo>
                      <a:pt x="970968" y="780179"/>
                      <a:pt x="968473" y="783145"/>
                      <a:pt x="966279" y="786585"/>
                    </a:cubicBezTo>
                    <a:cubicBezTo>
                      <a:pt x="945455" y="816252"/>
                      <a:pt x="943820" y="860194"/>
                      <a:pt x="965117" y="890033"/>
                    </a:cubicBezTo>
                    <a:cubicBezTo>
                      <a:pt x="976862" y="904436"/>
                      <a:pt x="995319" y="910714"/>
                      <a:pt x="1012529" y="916088"/>
                    </a:cubicBezTo>
                    <a:cubicBezTo>
                      <a:pt x="1012141" y="916174"/>
                      <a:pt x="1011797" y="916303"/>
                      <a:pt x="1011453" y="916389"/>
                    </a:cubicBezTo>
                    <a:cubicBezTo>
                      <a:pt x="986112" y="927826"/>
                      <a:pt x="979142" y="976196"/>
                      <a:pt x="991318" y="999113"/>
                    </a:cubicBezTo>
                    <a:cubicBezTo>
                      <a:pt x="994158" y="1003498"/>
                      <a:pt x="997427" y="1007239"/>
                      <a:pt x="1000998" y="1010550"/>
                    </a:cubicBezTo>
                    <a:cubicBezTo>
                      <a:pt x="967741" y="1008400"/>
                      <a:pt x="934226" y="1009518"/>
                      <a:pt x="900797" y="1010636"/>
                    </a:cubicBezTo>
                    <a:cubicBezTo>
                      <a:pt x="878898" y="1011367"/>
                      <a:pt x="857042" y="1012098"/>
                      <a:pt x="835272" y="1011926"/>
                    </a:cubicBezTo>
                    <a:cubicBezTo>
                      <a:pt x="781837" y="1012270"/>
                      <a:pt x="728273" y="1008228"/>
                      <a:pt x="675784" y="998124"/>
                    </a:cubicBezTo>
                    <a:cubicBezTo>
                      <a:pt x="675870" y="998124"/>
                      <a:pt x="675956" y="998167"/>
                      <a:pt x="675999" y="998167"/>
                    </a:cubicBezTo>
                    <a:cubicBezTo>
                      <a:pt x="675698" y="998124"/>
                      <a:pt x="675397" y="998038"/>
                      <a:pt x="675096" y="997995"/>
                    </a:cubicBezTo>
                    <a:cubicBezTo>
                      <a:pt x="674924" y="997952"/>
                      <a:pt x="674752" y="997909"/>
                      <a:pt x="674579" y="997909"/>
                    </a:cubicBezTo>
                    <a:lnTo>
                      <a:pt x="674622" y="997909"/>
                    </a:lnTo>
                    <a:cubicBezTo>
                      <a:pt x="622091" y="988235"/>
                      <a:pt x="572872" y="964372"/>
                      <a:pt x="526493" y="936597"/>
                    </a:cubicBezTo>
                    <a:cubicBezTo>
                      <a:pt x="496290" y="913035"/>
                      <a:pt x="465614" y="889001"/>
                      <a:pt x="430636" y="872920"/>
                    </a:cubicBezTo>
                    <a:cubicBezTo>
                      <a:pt x="417127" y="868535"/>
                      <a:pt x="401251" y="858603"/>
                      <a:pt x="387097" y="864235"/>
                    </a:cubicBezTo>
                    <a:cubicBezTo>
                      <a:pt x="382192" y="866944"/>
                      <a:pt x="379869" y="871759"/>
                      <a:pt x="379740" y="876661"/>
                    </a:cubicBezTo>
                    <a:cubicBezTo>
                      <a:pt x="360938" y="873866"/>
                      <a:pt x="342094" y="871802"/>
                      <a:pt x="323164" y="870470"/>
                    </a:cubicBezTo>
                    <a:cubicBezTo>
                      <a:pt x="326089" y="827001"/>
                      <a:pt x="328155" y="783489"/>
                      <a:pt x="327595" y="739935"/>
                    </a:cubicBezTo>
                    <a:cubicBezTo>
                      <a:pt x="329359" y="659963"/>
                      <a:pt x="337663" y="580420"/>
                      <a:pt x="340932" y="500534"/>
                    </a:cubicBezTo>
                    <a:cubicBezTo>
                      <a:pt x="341148" y="500534"/>
                      <a:pt x="341363" y="500620"/>
                      <a:pt x="341578" y="500620"/>
                    </a:cubicBezTo>
                    <a:cubicBezTo>
                      <a:pt x="341707" y="500620"/>
                      <a:pt x="341793" y="500620"/>
                      <a:pt x="341922" y="500620"/>
                    </a:cubicBezTo>
                    <a:cubicBezTo>
                      <a:pt x="359347" y="500104"/>
                      <a:pt x="376814" y="499245"/>
                      <a:pt x="394195" y="497697"/>
                    </a:cubicBezTo>
                    <a:cubicBezTo>
                      <a:pt x="435068" y="492064"/>
                      <a:pt x="479597" y="486346"/>
                      <a:pt x="517544" y="468417"/>
                    </a:cubicBezTo>
                    <a:cubicBezTo>
                      <a:pt x="510961" y="476973"/>
                      <a:pt x="504422" y="485486"/>
                      <a:pt x="497710" y="493870"/>
                    </a:cubicBezTo>
                    <a:cubicBezTo>
                      <a:pt x="486567" y="509907"/>
                      <a:pt x="470304" y="527364"/>
                      <a:pt x="472326" y="548174"/>
                    </a:cubicBezTo>
                    <a:cubicBezTo>
                      <a:pt x="473100" y="551226"/>
                      <a:pt x="477360" y="552086"/>
                      <a:pt x="479253" y="549550"/>
                    </a:cubicBezTo>
                    <a:cubicBezTo>
                      <a:pt x="501195" y="516658"/>
                      <a:pt x="530236" y="488324"/>
                      <a:pt x="556265" y="458356"/>
                    </a:cubicBezTo>
                    <a:cubicBezTo>
                      <a:pt x="589221" y="416005"/>
                      <a:pt x="637063" y="390594"/>
                      <a:pt x="675182" y="353876"/>
                    </a:cubicBezTo>
                    <a:cubicBezTo>
                      <a:pt x="718463" y="304345"/>
                      <a:pt x="761401" y="253094"/>
                      <a:pt x="791689" y="194276"/>
                    </a:cubicBezTo>
                    <a:cubicBezTo>
                      <a:pt x="816127" y="144143"/>
                      <a:pt x="833121" y="90742"/>
                      <a:pt x="855106" y="39491"/>
                    </a:cubicBezTo>
                    <a:cubicBezTo>
                      <a:pt x="881565" y="28871"/>
                      <a:pt x="910692" y="29860"/>
                      <a:pt x="939475" y="30806"/>
                    </a:cubicBezTo>
                    <a:cubicBezTo>
                      <a:pt x="952296" y="31236"/>
                      <a:pt x="965117" y="31666"/>
                      <a:pt x="977594" y="31064"/>
                    </a:cubicBezTo>
                    <a:cubicBezTo>
                      <a:pt x="1000224" y="114562"/>
                      <a:pt x="931688" y="204337"/>
                      <a:pt x="902131" y="280224"/>
                    </a:cubicBezTo>
                    <a:cubicBezTo>
                      <a:pt x="891375" y="310708"/>
                      <a:pt x="882297" y="342783"/>
                      <a:pt x="881221" y="375202"/>
                    </a:cubicBezTo>
                    <a:cubicBezTo>
                      <a:pt x="881866" y="417209"/>
                      <a:pt x="879371" y="458442"/>
                      <a:pt x="870078" y="499760"/>
                    </a:cubicBezTo>
                    <a:cubicBezTo>
                      <a:pt x="857472" y="576938"/>
                      <a:pt x="832605" y="609830"/>
                      <a:pt x="781665" y="667444"/>
                    </a:cubicBezTo>
                    <a:cubicBezTo>
                      <a:pt x="773964" y="676043"/>
                      <a:pt x="762261" y="684427"/>
                      <a:pt x="752581" y="691263"/>
                    </a:cubicBezTo>
                    <a:cubicBezTo>
                      <a:pt x="743460" y="695692"/>
                      <a:pt x="736748" y="705495"/>
                      <a:pt x="742470" y="715384"/>
                    </a:cubicBezTo>
                    <a:cubicBezTo>
                      <a:pt x="745267" y="720200"/>
                      <a:pt x="750688" y="723037"/>
                      <a:pt x="756066" y="723037"/>
                    </a:cubicBezTo>
                    <a:cubicBezTo>
                      <a:pt x="758690" y="723037"/>
                      <a:pt x="761315" y="722349"/>
                      <a:pt x="763638" y="720888"/>
                    </a:cubicBezTo>
                    <a:cubicBezTo>
                      <a:pt x="782955" y="708806"/>
                      <a:pt x="800767" y="694359"/>
                      <a:pt x="814793" y="676301"/>
                    </a:cubicBezTo>
                    <a:cubicBezTo>
                      <a:pt x="845081" y="640529"/>
                      <a:pt x="876532" y="603638"/>
                      <a:pt x="888449" y="557246"/>
                    </a:cubicBezTo>
                    <a:cubicBezTo>
                      <a:pt x="897828" y="520785"/>
                      <a:pt x="905744" y="483766"/>
                      <a:pt x="910004" y="446317"/>
                    </a:cubicBezTo>
                    <a:cubicBezTo>
                      <a:pt x="914392" y="414156"/>
                      <a:pt x="909143" y="381393"/>
                      <a:pt x="914779" y="349361"/>
                    </a:cubicBezTo>
                    <a:cubicBezTo>
                      <a:pt x="914908" y="348588"/>
                      <a:pt x="915124" y="347814"/>
                      <a:pt x="915296" y="347040"/>
                    </a:cubicBezTo>
                    <a:cubicBezTo>
                      <a:pt x="945627" y="373611"/>
                      <a:pt x="1018122" y="375976"/>
                      <a:pt x="1049271" y="377997"/>
                    </a:cubicBezTo>
                    <a:cubicBezTo>
                      <a:pt x="1109547" y="382511"/>
                      <a:pt x="1170038" y="382898"/>
                      <a:pt x="1230314" y="386596"/>
                    </a:cubicBezTo>
                    <a:cubicBezTo>
                      <a:pt x="1272649" y="388703"/>
                      <a:pt x="1316532" y="385478"/>
                      <a:pt x="1356802" y="402848"/>
                    </a:cubicBezTo>
                    <a:cubicBezTo>
                      <a:pt x="1372635" y="411404"/>
                      <a:pt x="1381498" y="429204"/>
                      <a:pt x="1388425" y="445156"/>
                    </a:cubicBezTo>
                    <a:cubicBezTo>
                      <a:pt x="1407398" y="512960"/>
                      <a:pt x="1397417" y="580893"/>
                      <a:pt x="1331849" y="6178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>
              <a:off x="8093076" y="1684545"/>
              <a:ext cx="2101852" cy="1765338"/>
            </a:xfrm>
            <a:custGeom>
              <a:rect b="b" l="l" r="r" t="t"/>
              <a:pathLst>
                <a:path extrusionOk="0" h="1765338" w="2101852">
                  <a:moveTo>
                    <a:pt x="1737493" y="744233"/>
                  </a:moveTo>
                  <a:cubicBezTo>
                    <a:pt x="1751820" y="717791"/>
                    <a:pt x="1755477" y="686705"/>
                    <a:pt x="1754659" y="656995"/>
                  </a:cubicBezTo>
                  <a:cubicBezTo>
                    <a:pt x="1751906" y="566876"/>
                    <a:pt x="1712281" y="522419"/>
                    <a:pt x="1621028" y="519925"/>
                  </a:cubicBezTo>
                  <a:cubicBezTo>
                    <a:pt x="1560580" y="517646"/>
                    <a:pt x="1500219" y="515324"/>
                    <a:pt x="1439728" y="514636"/>
                  </a:cubicBezTo>
                  <a:cubicBezTo>
                    <a:pt x="1393219" y="510509"/>
                    <a:pt x="1285316" y="519366"/>
                    <a:pt x="1246681" y="491118"/>
                  </a:cubicBezTo>
                  <a:cubicBezTo>
                    <a:pt x="1264751" y="422754"/>
                    <a:pt x="1306054" y="362947"/>
                    <a:pt x="1328813" y="296003"/>
                  </a:cubicBezTo>
                  <a:cubicBezTo>
                    <a:pt x="1341161" y="260403"/>
                    <a:pt x="1358757" y="151580"/>
                    <a:pt x="1295083" y="162071"/>
                  </a:cubicBezTo>
                  <a:cubicBezTo>
                    <a:pt x="1282434" y="162802"/>
                    <a:pt x="1269484" y="162501"/>
                    <a:pt x="1256491" y="162157"/>
                  </a:cubicBezTo>
                  <a:cubicBezTo>
                    <a:pt x="1226202" y="161383"/>
                    <a:pt x="1195656" y="160610"/>
                    <a:pt x="1168120" y="173336"/>
                  </a:cubicBezTo>
                  <a:cubicBezTo>
                    <a:pt x="1160548" y="177378"/>
                    <a:pt x="1154740" y="184257"/>
                    <a:pt x="1152675" y="192684"/>
                  </a:cubicBezTo>
                  <a:cubicBezTo>
                    <a:pt x="1146738" y="208378"/>
                    <a:pt x="1139725" y="223598"/>
                    <a:pt x="1133487" y="239163"/>
                  </a:cubicBezTo>
                  <a:cubicBezTo>
                    <a:pt x="1113180" y="291918"/>
                    <a:pt x="1095110" y="345749"/>
                    <a:pt x="1061465" y="392055"/>
                  </a:cubicBezTo>
                  <a:cubicBezTo>
                    <a:pt x="1025756" y="441243"/>
                    <a:pt x="990046" y="492880"/>
                    <a:pt x="940612" y="529298"/>
                  </a:cubicBezTo>
                  <a:cubicBezTo>
                    <a:pt x="915099" y="546840"/>
                    <a:pt x="893975" y="568897"/>
                    <a:pt x="874442" y="592459"/>
                  </a:cubicBezTo>
                  <a:cubicBezTo>
                    <a:pt x="868720" y="596844"/>
                    <a:pt x="862697" y="600843"/>
                    <a:pt x="856286" y="604196"/>
                  </a:cubicBezTo>
                  <a:cubicBezTo>
                    <a:pt x="815242" y="621868"/>
                    <a:pt x="769336" y="627027"/>
                    <a:pt x="724936" y="630854"/>
                  </a:cubicBezTo>
                  <a:cubicBezTo>
                    <a:pt x="706393" y="631843"/>
                    <a:pt x="687807" y="632144"/>
                    <a:pt x="669263" y="632058"/>
                  </a:cubicBezTo>
                  <a:cubicBezTo>
                    <a:pt x="669220" y="632058"/>
                    <a:pt x="669220" y="632058"/>
                    <a:pt x="669220" y="632058"/>
                  </a:cubicBezTo>
                  <a:cubicBezTo>
                    <a:pt x="669349" y="625651"/>
                    <a:pt x="669479" y="619245"/>
                    <a:pt x="669522" y="612796"/>
                  </a:cubicBezTo>
                  <a:cubicBezTo>
                    <a:pt x="669608" y="612753"/>
                    <a:pt x="669694" y="612667"/>
                    <a:pt x="669823" y="612538"/>
                  </a:cubicBezTo>
                  <a:cubicBezTo>
                    <a:pt x="682213" y="599811"/>
                    <a:pt x="664058" y="584590"/>
                    <a:pt x="651495" y="581624"/>
                  </a:cubicBezTo>
                  <a:cubicBezTo>
                    <a:pt x="598791" y="571004"/>
                    <a:pt x="544194" y="579775"/>
                    <a:pt x="490888" y="581151"/>
                  </a:cubicBezTo>
                  <a:cubicBezTo>
                    <a:pt x="457158" y="582312"/>
                    <a:pt x="422954" y="585278"/>
                    <a:pt x="389396" y="589148"/>
                  </a:cubicBezTo>
                  <a:cubicBezTo>
                    <a:pt x="387374" y="589320"/>
                    <a:pt x="385524" y="589922"/>
                    <a:pt x="383932" y="590825"/>
                  </a:cubicBezTo>
                  <a:cubicBezTo>
                    <a:pt x="374036" y="593190"/>
                    <a:pt x="360054" y="605787"/>
                    <a:pt x="355493" y="616321"/>
                  </a:cubicBezTo>
                  <a:cubicBezTo>
                    <a:pt x="331873" y="641990"/>
                    <a:pt x="338327" y="694788"/>
                    <a:pt x="331486" y="727078"/>
                  </a:cubicBezTo>
                  <a:cubicBezTo>
                    <a:pt x="322322" y="783102"/>
                    <a:pt x="330841" y="836158"/>
                    <a:pt x="331228" y="892870"/>
                  </a:cubicBezTo>
                  <a:cubicBezTo>
                    <a:pt x="331400" y="929201"/>
                    <a:pt x="331400" y="965446"/>
                    <a:pt x="329507" y="1001735"/>
                  </a:cubicBezTo>
                  <a:cubicBezTo>
                    <a:pt x="330927" y="1029639"/>
                    <a:pt x="323699" y="1060467"/>
                    <a:pt x="337768" y="1085964"/>
                  </a:cubicBezTo>
                  <a:cubicBezTo>
                    <a:pt x="363496" y="1128701"/>
                    <a:pt x="436894" y="1127755"/>
                    <a:pt x="496997" y="1126852"/>
                  </a:cubicBezTo>
                  <a:cubicBezTo>
                    <a:pt x="517218" y="1126508"/>
                    <a:pt x="535977" y="1126207"/>
                    <a:pt x="550906" y="1127583"/>
                  </a:cubicBezTo>
                  <a:cubicBezTo>
                    <a:pt x="556112" y="1127712"/>
                    <a:pt x="561231" y="1127798"/>
                    <a:pt x="566265" y="1127798"/>
                  </a:cubicBezTo>
                  <a:cubicBezTo>
                    <a:pt x="597500" y="1127798"/>
                    <a:pt x="624949" y="1124144"/>
                    <a:pt x="637942" y="1102259"/>
                  </a:cubicBezTo>
                  <a:cubicBezTo>
                    <a:pt x="642073" y="1100367"/>
                    <a:pt x="645342" y="1096583"/>
                    <a:pt x="646246" y="1090865"/>
                  </a:cubicBezTo>
                  <a:cubicBezTo>
                    <a:pt x="647020" y="1080890"/>
                    <a:pt x="647752" y="1070872"/>
                    <a:pt x="648526" y="1060854"/>
                  </a:cubicBezTo>
                  <a:cubicBezTo>
                    <a:pt x="657862" y="1061069"/>
                    <a:pt x="667155" y="1061413"/>
                    <a:pt x="676491" y="1061800"/>
                  </a:cubicBezTo>
                  <a:cubicBezTo>
                    <a:pt x="696368" y="1062574"/>
                    <a:pt x="716202" y="1063348"/>
                    <a:pt x="736079" y="1062703"/>
                  </a:cubicBezTo>
                  <a:cubicBezTo>
                    <a:pt x="738574" y="1062703"/>
                    <a:pt x="741113" y="1062660"/>
                    <a:pt x="743608" y="1062660"/>
                  </a:cubicBezTo>
                  <a:cubicBezTo>
                    <a:pt x="744253" y="1062660"/>
                    <a:pt x="744856" y="1062617"/>
                    <a:pt x="745458" y="1062617"/>
                  </a:cubicBezTo>
                  <a:cubicBezTo>
                    <a:pt x="788051" y="1081406"/>
                    <a:pt x="821653" y="1117393"/>
                    <a:pt x="863299" y="1138934"/>
                  </a:cubicBezTo>
                  <a:cubicBezTo>
                    <a:pt x="938461" y="1183392"/>
                    <a:pt x="1025627" y="1198354"/>
                    <a:pt x="1111932" y="1201020"/>
                  </a:cubicBezTo>
                  <a:cubicBezTo>
                    <a:pt x="1116578" y="1201063"/>
                    <a:pt x="1121268" y="1201106"/>
                    <a:pt x="1125914" y="1201106"/>
                  </a:cubicBezTo>
                  <a:cubicBezTo>
                    <a:pt x="1164420" y="1201106"/>
                    <a:pt x="1202926" y="1199214"/>
                    <a:pt x="1241217" y="1195130"/>
                  </a:cubicBezTo>
                  <a:cubicBezTo>
                    <a:pt x="1278217" y="1191217"/>
                    <a:pt x="1314529" y="1185241"/>
                    <a:pt x="1351960" y="1185929"/>
                  </a:cubicBezTo>
                  <a:cubicBezTo>
                    <a:pt x="1375795" y="1194829"/>
                    <a:pt x="1404793" y="1194915"/>
                    <a:pt x="1428584" y="1198999"/>
                  </a:cubicBezTo>
                  <a:cubicBezTo>
                    <a:pt x="1441406" y="1202095"/>
                    <a:pt x="1454269" y="1205019"/>
                    <a:pt x="1467521" y="1205836"/>
                  </a:cubicBezTo>
                  <a:cubicBezTo>
                    <a:pt x="1481202" y="1206566"/>
                    <a:pt x="1495701" y="1207297"/>
                    <a:pt x="1510372" y="1207297"/>
                  </a:cubicBezTo>
                  <a:cubicBezTo>
                    <a:pt x="1558429" y="1207297"/>
                    <a:pt x="1608380" y="1199515"/>
                    <a:pt x="1637808" y="1159314"/>
                  </a:cubicBezTo>
                  <a:cubicBezTo>
                    <a:pt x="1655748" y="1134205"/>
                    <a:pt x="1664353" y="1100367"/>
                    <a:pt x="1656996" y="1070227"/>
                  </a:cubicBezTo>
                  <a:cubicBezTo>
                    <a:pt x="1655705" y="1066959"/>
                    <a:pt x="1653597" y="1064638"/>
                    <a:pt x="1651016" y="1063219"/>
                  </a:cubicBezTo>
                  <a:cubicBezTo>
                    <a:pt x="1664740" y="1053459"/>
                    <a:pt x="1676012" y="1040603"/>
                    <a:pt x="1683757" y="1023835"/>
                  </a:cubicBezTo>
                  <a:cubicBezTo>
                    <a:pt x="1690985" y="1009302"/>
                    <a:pt x="1704924" y="948162"/>
                    <a:pt x="1692060" y="926363"/>
                  </a:cubicBezTo>
                  <a:cubicBezTo>
                    <a:pt x="1718391" y="909294"/>
                    <a:pt x="1732287" y="877735"/>
                    <a:pt x="1734653" y="846735"/>
                  </a:cubicBezTo>
                  <a:cubicBezTo>
                    <a:pt x="1735686" y="820508"/>
                    <a:pt x="1739988" y="788089"/>
                    <a:pt x="1719380" y="768698"/>
                  </a:cubicBezTo>
                  <a:cubicBezTo>
                    <a:pt x="1725963" y="760873"/>
                    <a:pt x="1732029" y="752661"/>
                    <a:pt x="1737493" y="744233"/>
                  </a:cubicBezTo>
                  <a:close/>
                  <a:moveTo>
                    <a:pt x="2092049" y="844671"/>
                  </a:moveTo>
                  <a:cubicBezTo>
                    <a:pt x="2095577" y="968929"/>
                    <a:pt x="2104182" y="1093230"/>
                    <a:pt x="2101256" y="1217573"/>
                  </a:cubicBezTo>
                  <a:cubicBezTo>
                    <a:pt x="2099966" y="1283443"/>
                    <a:pt x="2080003" y="1337703"/>
                    <a:pt x="2043734" y="1392437"/>
                  </a:cubicBezTo>
                  <a:cubicBezTo>
                    <a:pt x="2034914" y="1404476"/>
                    <a:pt x="2023169" y="1414537"/>
                    <a:pt x="2010219" y="1421932"/>
                  </a:cubicBezTo>
                  <a:cubicBezTo>
                    <a:pt x="1996709" y="1428467"/>
                    <a:pt x="1981694" y="1430445"/>
                    <a:pt x="1967195" y="1433756"/>
                  </a:cubicBezTo>
                  <a:cubicBezTo>
                    <a:pt x="1920902" y="1445408"/>
                    <a:pt x="1872931" y="1442097"/>
                    <a:pt x="1825691" y="1440635"/>
                  </a:cubicBezTo>
                  <a:cubicBezTo>
                    <a:pt x="1754272" y="1435046"/>
                    <a:pt x="1682552" y="1431692"/>
                    <a:pt x="1610531" y="1432466"/>
                  </a:cubicBezTo>
                  <a:cubicBezTo>
                    <a:pt x="1563893" y="1431262"/>
                    <a:pt x="1517127" y="1430101"/>
                    <a:pt x="1470575" y="1433369"/>
                  </a:cubicBezTo>
                  <a:cubicBezTo>
                    <a:pt x="1406427" y="1435003"/>
                    <a:pt x="1342581" y="1434874"/>
                    <a:pt x="1278562" y="1441452"/>
                  </a:cubicBezTo>
                  <a:cubicBezTo>
                    <a:pt x="1262772" y="1442828"/>
                    <a:pt x="1247068" y="1445279"/>
                    <a:pt x="1231537" y="1448374"/>
                  </a:cubicBezTo>
                  <a:cubicBezTo>
                    <a:pt x="1225772" y="1449492"/>
                    <a:pt x="1219534" y="1450352"/>
                    <a:pt x="1215188" y="1454738"/>
                  </a:cubicBezTo>
                  <a:cubicBezTo>
                    <a:pt x="1211402" y="1458908"/>
                    <a:pt x="1210585" y="1464627"/>
                    <a:pt x="1207788" y="1469485"/>
                  </a:cubicBezTo>
                  <a:cubicBezTo>
                    <a:pt x="1191568" y="1502721"/>
                    <a:pt x="1172079" y="1534882"/>
                    <a:pt x="1154439" y="1567473"/>
                  </a:cubicBezTo>
                  <a:cubicBezTo>
                    <a:pt x="1139596" y="1599160"/>
                    <a:pt x="1123505" y="1630203"/>
                    <a:pt x="1104790" y="1659913"/>
                  </a:cubicBezTo>
                  <a:cubicBezTo>
                    <a:pt x="1081944" y="1695987"/>
                    <a:pt x="1060992" y="1734210"/>
                    <a:pt x="1031435" y="1765339"/>
                  </a:cubicBezTo>
                  <a:cubicBezTo>
                    <a:pt x="1031349" y="1765253"/>
                    <a:pt x="1031306" y="1765124"/>
                    <a:pt x="1031177" y="1765038"/>
                  </a:cubicBezTo>
                  <a:cubicBezTo>
                    <a:pt x="1028638" y="1761555"/>
                    <a:pt x="1026057" y="1758073"/>
                    <a:pt x="1023476" y="1754590"/>
                  </a:cubicBezTo>
                  <a:cubicBezTo>
                    <a:pt x="984668" y="1698996"/>
                    <a:pt x="951196" y="1639705"/>
                    <a:pt x="911442" y="1584671"/>
                  </a:cubicBezTo>
                  <a:cubicBezTo>
                    <a:pt x="883735" y="1538794"/>
                    <a:pt x="855211" y="1492918"/>
                    <a:pt x="826127" y="1447816"/>
                  </a:cubicBezTo>
                  <a:cubicBezTo>
                    <a:pt x="814597" y="1428811"/>
                    <a:pt x="804744" y="1408732"/>
                    <a:pt x="791579" y="1390803"/>
                  </a:cubicBezTo>
                  <a:cubicBezTo>
                    <a:pt x="784910" y="1382806"/>
                    <a:pt x="774972" y="1382075"/>
                    <a:pt x="764905" y="1382075"/>
                  </a:cubicBezTo>
                  <a:cubicBezTo>
                    <a:pt x="763743" y="1382075"/>
                    <a:pt x="762581" y="1382118"/>
                    <a:pt x="761420" y="1382118"/>
                  </a:cubicBezTo>
                  <a:cubicBezTo>
                    <a:pt x="757160" y="1382161"/>
                    <a:pt x="752987" y="1382161"/>
                    <a:pt x="749072" y="1381731"/>
                  </a:cubicBezTo>
                  <a:cubicBezTo>
                    <a:pt x="728421" y="1381301"/>
                    <a:pt x="707812" y="1381473"/>
                    <a:pt x="687161" y="1381387"/>
                  </a:cubicBezTo>
                  <a:cubicBezTo>
                    <a:pt x="644783" y="1381430"/>
                    <a:pt x="603438" y="1378076"/>
                    <a:pt x="560629" y="1375110"/>
                  </a:cubicBezTo>
                  <a:cubicBezTo>
                    <a:pt x="517907" y="1371627"/>
                    <a:pt x="475271" y="1367714"/>
                    <a:pt x="432548" y="1364103"/>
                  </a:cubicBezTo>
                  <a:cubicBezTo>
                    <a:pt x="361560" y="1359029"/>
                    <a:pt x="289926" y="1356794"/>
                    <a:pt x="219883" y="1342605"/>
                  </a:cubicBezTo>
                  <a:cubicBezTo>
                    <a:pt x="175698" y="1332243"/>
                    <a:pt x="125361" y="1326611"/>
                    <a:pt x="86554" y="1300125"/>
                  </a:cubicBezTo>
                  <a:cubicBezTo>
                    <a:pt x="65257" y="1288086"/>
                    <a:pt x="43788" y="1274457"/>
                    <a:pt x="32215" y="1252099"/>
                  </a:cubicBezTo>
                  <a:cubicBezTo>
                    <a:pt x="7132" y="1207211"/>
                    <a:pt x="10015" y="1153080"/>
                    <a:pt x="4680" y="1103334"/>
                  </a:cubicBezTo>
                  <a:cubicBezTo>
                    <a:pt x="-956" y="1031918"/>
                    <a:pt x="33" y="958266"/>
                    <a:pt x="120" y="886420"/>
                  </a:cubicBezTo>
                  <a:cubicBezTo>
                    <a:pt x="765" y="705107"/>
                    <a:pt x="-784" y="523665"/>
                    <a:pt x="4551" y="342438"/>
                  </a:cubicBezTo>
                  <a:cubicBezTo>
                    <a:pt x="6143" y="262251"/>
                    <a:pt x="8896" y="182064"/>
                    <a:pt x="20943" y="102694"/>
                  </a:cubicBezTo>
                  <a:cubicBezTo>
                    <a:pt x="26278" y="69889"/>
                    <a:pt x="28945" y="32009"/>
                    <a:pt x="58717" y="11500"/>
                  </a:cubicBezTo>
                  <a:cubicBezTo>
                    <a:pt x="65343" y="12016"/>
                    <a:pt x="69818" y="5137"/>
                    <a:pt x="76142" y="3761"/>
                  </a:cubicBezTo>
                  <a:cubicBezTo>
                    <a:pt x="85349" y="-194"/>
                    <a:pt x="94126" y="63"/>
                    <a:pt x="104236" y="278"/>
                  </a:cubicBezTo>
                  <a:cubicBezTo>
                    <a:pt x="149669" y="-925"/>
                    <a:pt x="195102" y="2127"/>
                    <a:pt x="240535" y="2729"/>
                  </a:cubicBezTo>
                  <a:cubicBezTo>
                    <a:pt x="310663" y="4363"/>
                    <a:pt x="380834" y="4191"/>
                    <a:pt x="450919" y="5911"/>
                  </a:cubicBezTo>
                  <a:cubicBezTo>
                    <a:pt x="489124" y="8706"/>
                    <a:pt x="527286" y="14596"/>
                    <a:pt x="565620" y="16230"/>
                  </a:cubicBezTo>
                  <a:cubicBezTo>
                    <a:pt x="616302" y="18896"/>
                    <a:pt x="667026" y="18595"/>
                    <a:pt x="717751" y="18337"/>
                  </a:cubicBezTo>
                  <a:cubicBezTo>
                    <a:pt x="751008" y="18165"/>
                    <a:pt x="784308" y="17993"/>
                    <a:pt x="817565" y="18638"/>
                  </a:cubicBezTo>
                  <a:cubicBezTo>
                    <a:pt x="902709" y="19670"/>
                    <a:pt x="987637" y="26807"/>
                    <a:pt x="1072780" y="27065"/>
                  </a:cubicBezTo>
                  <a:cubicBezTo>
                    <a:pt x="1105478" y="27237"/>
                    <a:pt x="1138262" y="27151"/>
                    <a:pt x="1170960" y="27022"/>
                  </a:cubicBezTo>
                  <a:cubicBezTo>
                    <a:pt x="1235065" y="26807"/>
                    <a:pt x="1299170" y="26592"/>
                    <a:pt x="1363232" y="28785"/>
                  </a:cubicBezTo>
                  <a:cubicBezTo>
                    <a:pt x="1447558" y="33213"/>
                    <a:pt x="1532013" y="30418"/>
                    <a:pt x="1616382" y="32482"/>
                  </a:cubicBezTo>
                  <a:cubicBezTo>
                    <a:pt x="1689091" y="33514"/>
                    <a:pt x="1761887" y="34890"/>
                    <a:pt x="1834468" y="39104"/>
                  </a:cubicBezTo>
                  <a:cubicBezTo>
                    <a:pt x="1894141" y="43489"/>
                    <a:pt x="1956052" y="48993"/>
                    <a:pt x="2011337" y="74317"/>
                  </a:cubicBezTo>
                  <a:cubicBezTo>
                    <a:pt x="2049413" y="90655"/>
                    <a:pt x="2068300" y="129739"/>
                    <a:pt x="2076303" y="168349"/>
                  </a:cubicBezTo>
                  <a:cubicBezTo>
                    <a:pt x="2093770" y="230994"/>
                    <a:pt x="2086198" y="296777"/>
                    <a:pt x="2088048" y="361099"/>
                  </a:cubicBezTo>
                  <a:cubicBezTo>
                    <a:pt x="2088607" y="431483"/>
                    <a:pt x="2088134" y="501824"/>
                    <a:pt x="2089726" y="572165"/>
                  </a:cubicBezTo>
                  <a:cubicBezTo>
                    <a:pt x="2093254" y="662800"/>
                    <a:pt x="2090931" y="753778"/>
                    <a:pt x="2092049" y="84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49652" y="2289066"/>
              <a:ext cx="302360" cy="492255"/>
            </a:xfrm>
            <a:custGeom>
              <a:rect b="b" l="l" r="r" t="t"/>
              <a:pathLst>
                <a:path extrusionOk="0" h="492255" w="302360">
                  <a:moveTo>
                    <a:pt x="302361" y="5050"/>
                  </a:moveTo>
                  <a:cubicBezTo>
                    <a:pt x="294143" y="29299"/>
                    <a:pt x="294444" y="56816"/>
                    <a:pt x="290787" y="82012"/>
                  </a:cubicBezTo>
                  <a:cubicBezTo>
                    <a:pt x="279946" y="156008"/>
                    <a:pt x="270523" y="230433"/>
                    <a:pt x="268932" y="305289"/>
                  </a:cubicBezTo>
                  <a:cubicBezTo>
                    <a:pt x="268846" y="348241"/>
                    <a:pt x="266006" y="390291"/>
                    <a:pt x="262865" y="432771"/>
                  </a:cubicBezTo>
                  <a:cubicBezTo>
                    <a:pt x="260198" y="437028"/>
                    <a:pt x="259811" y="442660"/>
                    <a:pt x="261790" y="447304"/>
                  </a:cubicBezTo>
                  <a:cubicBezTo>
                    <a:pt x="261704" y="448422"/>
                    <a:pt x="261618" y="449539"/>
                    <a:pt x="261531" y="450614"/>
                  </a:cubicBezTo>
                  <a:cubicBezTo>
                    <a:pt x="260499" y="452291"/>
                    <a:pt x="259854" y="454140"/>
                    <a:pt x="259595" y="456118"/>
                  </a:cubicBezTo>
                  <a:cubicBezTo>
                    <a:pt x="258219" y="470435"/>
                    <a:pt x="257616" y="489482"/>
                    <a:pt x="239245" y="490299"/>
                  </a:cubicBezTo>
                  <a:cubicBezTo>
                    <a:pt x="221003" y="492836"/>
                    <a:pt x="202503" y="492363"/>
                    <a:pt x="184089" y="491847"/>
                  </a:cubicBezTo>
                  <a:cubicBezTo>
                    <a:pt x="176345" y="491632"/>
                    <a:pt x="168601" y="491417"/>
                    <a:pt x="160900" y="491460"/>
                  </a:cubicBezTo>
                  <a:cubicBezTo>
                    <a:pt x="152166" y="491331"/>
                    <a:pt x="143432" y="491374"/>
                    <a:pt x="134741" y="491417"/>
                  </a:cubicBezTo>
                  <a:cubicBezTo>
                    <a:pt x="109917" y="491546"/>
                    <a:pt x="85092" y="491718"/>
                    <a:pt x="60526" y="488236"/>
                  </a:cubicBezTo>
                  <a:cubicBezTo>
                    <a:pt x="44091" y="485312"/>
                    <a:pt x="26150" y="484323"/>
                    <a:pt x="13071" y="472757"/>
                  </a:cubicBezTo>
                  <a:cubicBezTo>
                    <a:pt x="7005" y="466867"/>
                    <a:pt x="4036" y="458569"/>
                    <a:pt x="3778" y="450227"/>
                  </a:cubicBezTo>
                  <a:cubicBezTo>
                    <a:pt x="3434" y="432513"/>
                    <a:pt x="3692" y="414756"/>
                    <a:pt x="3821" y="396999"/>
                  </a:cubicBezTo>
                  <a:cubicBezTo>
                    <a:pt x="6144" y="351380"/>
                    <a:pt x="6015" y="305676"/>
                    <a:pt x="5026" y="259928"/>
                  </a:cubicBezTo>
                  <a:cubicBezTo>
                    <a:pt x="1067" y="213880"/>
                    <a:pt x="-2547" y="170583"/>
                    <a:pt x="2401" y="123116"/>
                  </a:cubicBezTo>
                  <a:cubicBezTo>
                    <a:pt x="6661" y="100027"/>
                    <a:pt x="-524" y="57676"/>
                    <a:pt x="7951" y="29858"/>
                  </a:cubicBezTo>
                  <a:cubicBezTo>
                    <a:pt x="9027" y="29342"/>
                    <a:pt x="9887" y="28439"/>
                    <a:pt x="10447" y="27321"/>
                  </a:cubicBezTo>
                  <a:cubicBezTo>
                    <a:pt x="12297" y="30073"/>
                    <a:pt x="16255" y="30632"/>
                    <a:pt x="18836" y="28654"/>
                  </a:cubicBezTo>
                  <a:cubicBezTo>
                    <a:pt x="24429" y="24140"/>
                    <a:pt x="29979" y="19539"/>
                    <a:pt x="35744" y="15240"/>
                  </a:cubicBezTo>
                  <a:cubicBezTo>
                    <a:pt x="36648" y="15326"/>
                    <a:pt x="37508" y="15369"/>
                    <a:pt x="38412" y="15369"/>
                  </a:cubicBezTo>
                  <a:cubicBezTo>
                    <a:pt x="43144" y="15369"/>
                    <a:pt x="48092" y="14509"/>
                    <a:pt x="53040" y="13649"/>
                  </a:cubicBezTo>
                  <a:cubicBezTo>
                    <a:pt x="58504" y="12703"/>
                    <a:pt x="63882" y="11757"/>
                    <a:pt x="69088" y="12015"/>
                  </a:cubicBezTo>
                  <a:cubicBezTo>
                    <a:pt x="109530" y="7930"/>
                    <a:pt x="150316" y="6425"/>
                    <a:pt x="190930" y="4061"/>
                  </a:cubicBezTo>
                  <a:cubicBezTo>
                    <a:pt x="213345" y="3373"/>
                    <a:pt x="235631" y="19"/>
                    <a:pt x="258090" y="105"/>
                  </a:cubicBezTo>
                  <a:cubicBezTo>
                    <a:pt x="261833" y="234"/>
                    <a:pt x="265705" y="148"/>
                    <a:pt x="269620" y="105"/>
                  </a:cubicBezTo>
                  <a:cubicBezTo>
                    <a:pt x="281021" y="-153"/>
                    <a:pt x="292723" y="-368"/>
                    <a:pt x="302361" y="5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43495" y="1876077"/>
              <a:ext cx="1073816" cy="981737"/>
            </a:xfrm>
            <a:custGeom>
              <a:rect b="b" l="l" r="r" t="t"/>
              <a:pathLst>
                <a:path extrusionOk="0" h="981737" w="1073816">
                  <a:moveTo>
                    <a:pt x="1065347" y="415071"/>
                  </a:moveTo>
                  <a:cubicBezTo>
                    <a:pt x="1084191" y="482747"/>
                    <a:pt x="1074210" y="550680"/>
                    <a:pt x="1008642" y="587613"/>
                  </a:cubicBezTo>
                  <a:cubicBezTo>
                    <a:pt x="974309" y="600426"/>
                    <a:pt x="938600" y="599480"/>
                    <a:pt x="901126" y="599609"/>
                  </a:cubicBezTo>
                  <a:cubicBezTo>
                    <a:pt x="834526" y="598104"/>
                    <a:pt x="766506" y="601716"/>
                    <a:pt x="701325" y="585549"/>
                  </a:cubicBezTo>
                  <a:cubicBezTo>
                    <a:pt x="677447" y="566201"/>
                    <a:pt x="675425" y="502095"/>
                    <a:pt x="688634" y="475824"/>
                  </a:cubicBezTo>
                  <a:cubicBezTo>
                    <a:pt x="698744" y="448737"/>
                    <a:pt x="726666" y="451016"/>
                    <a:pt x="752308" y="453252"/>
                  </a:cubicBezTo>
                  <a:cubicBezTo>
                    <a:pt x="759536" y="453897"/>
                    <a:pt x="766549" y="454541"/>
                    <a:pt x="773002" y="454541"/>
                  </a:cubicBezTo>
                  <a:cubicBezTo>
                    <a:pt x="801140" y="456046"/>
                    <a:pt x="829363" y="456175"/>
                    <a:pt x="857587" y="455616"/>
                  </a:cubicBezTo>
                  <a:cubicBezTo>
                    <a:pt x="892393" y="454670"/>
                    <a:pt x="927457" y="455272"/>
                    <a:pt x="962091" y="452693"/>
                  </a:cubicBezTo>
                  <a:cubicBezTo>
                    <a:pt x="975342" y="449597"/>
                    <a:pt x="976547" y="429647"/>
                    <a:pt x="963941" y="424874"/>
                  </a:cubicBezTo>
                  <a:cubicBezTo>
                    <a:pt x="954777" y="422123"/>
                    <a:pt x="945139" y="422510"/>
                    <a:pt x="935545" y="422897"/>
                  </a:cubicBezTo>
                  <a:cubicBezTo>
                    <a:pt x="930942" y="423069"/>
                    <a:pt x="926381" y="423241"/>
                    <a:pt x="921864" y="423112"/>
                  </a:cubicBezTo>
                  <a:cubicBezTo>
                    <a:pt x="886972" y="424530"/>
                    <a:pt x="851994" y="425003"/>
                    <a:pt x="817059" y="424874"/>
                  </a:cubicBezTo>
                  <a:cubicBezTo>
                    <a:pt x="802172" y="425605"/>
                    <a:pt x="787071" y="424401"/>
                    <a:pt x="771927" y="423198"/>
                  </a:cubicBezTo>
                  <a:cubicBezTo>
                    <a:pt x="745683" y="421091"/>
                    <a:pt x="719438" y="419027"/>
                    <a:pt x="694442" y="427196"/>
                  </a:cubicBezTo>
                  <a:cubicBezTo>
                    <a:pt x="643760" y="451102"/>
                    <a:pt x="644793" y="520153"/>
                    <a:pt x="655893" y="567233"/>
                  </a:cubicBezTo>
                  <a:cubicBezTo>
                    <a:pt x="658990" y="579401"/>
                    <a:pt x="663293" y="589032"/>
                    <a:pt x="668972" y="596642"/>
                  </a:cubicBezTo>
                  <a:cubicBezTo>
                    <a:pt x="660711" y="598964"/>
                    <a:pt x="653053" y="603995"/>
                    <a:pt x="649138" y="610229"/>
                  </a:cubicBezTo>
                  <a:cubicBezTo>
                    <a:pt x="635069" y="633404"/>
                    <a:pt x="635586" y="662082"/>
                    <a:pt x="631326" y="688180"/>
                  </a:cubicBezTo>
                  <a:cubicBezTo>
                    <a:pt x="627411" y="712258"/>
                    <a:pt x="635715" y="732552"/>
                    <a:pt x="650515" y="747514"/>
                  </a:cubicBezTo>
                  <a:cubicBezTo>
                    <a:pt x="647761" y="749965"/>
                    <a:pt x="645266" y="752932"/>
                    <a:pt x="643115" y="756371"/>
                  </a:cubicBezTo>
                  <a:cubicBezTo>
                    <a:pt x="622291" y="786038"/>
                    <a:pt x="620657" y="829980"/>
                    <a:pt x="641996" y="859819"/>
                  </a:cubicBezTo>
                  <a:cubicBezTo>
                    <a:pt x="653741" y="874223"/>
                    <a:pt x="672156" y="880500"/>
                    <a:pt x="689365" y="885874"/>
                  </a:cubicBezTo>
                  <a:cubicBezTo>
                    <a:pt x="689021" y="885961"/>
                    <a:pt x="688634" y="886047"/>
                    <a:pt x="688289" y="886175"/>
                  </a:cubicBezTo>
                  <a:cubicBezTo>
                    <a:pt x="662949" y="897612"/>
                    <a:pt x="655979" y="945983"/>
                    <a:pt x="668154" y="968899"/>
                  </a:cubicBezTo>
                  <a:cubicBezTo>
                    <a:pt x="670994" y="973242"/>
                    <a:pt x="674264" y="977025"/>
                    <a:pt x="677792" y="980336"/>
                  </a:cubicBezTo>
                  <a:cubicBezTo>
                    <a:pt x="644534" y="978186"/>
                    <a:pt x="611019" y="979304"/>
                    <a:pt x="577590" y="980422"/>
                  </a:cubicBezTo>
                  <a:cubicBezTo>
                    <a:pt x="555691" y="981153"/>
                    <a:pt x="533835" y="981884"/>
                    <a:pt x="512065" y="981712"/>
                  </a:cubicBezTo>
                  <a:cubicBezTo>
                    <a:pt x="458716" y="982013"/>
                    <a:pt x="405238" y="978014"/>
                    <a:pt x="352835" y="967910"/>
                  </a:cubicBezTo>
                  <a:cubicBezTo>
                    <a:pt x="352534" y="967867"/>
                    <a:pt x="352233" y="967781"/>
                    <a:pt x="351932" y="967738"/>
                  </a:cubicBezTo>
                  <a:cubicBezTo>
                    <a:pt x="351760" y="967695"/>
                    <a:pt x="351588" y="967652"/>
                    <a:pt x="351416" y="967652"/>
                  </a:cubicBezTo>
                  <a:cubicBezTo>
                    <a:pt x="298884" y="957935"/>
                    <a:pt x="249665" y="934159"/>
                    <a:pt x="203329" y="906340"/>
                  </a:cubicBezTo>
                  <a:cubicBezTo>
                    <a:pt x="173169" y="882779"/>
                    <a:pt x="142451" y="858744"/>
                    <a:pt x="107473" y="842664"/>
                  </a:cubicBezTo>
                  <a:cubicBezTo>
                    <a:pt x="94006" y="838278"/>
                    <a:pt x="78045" y="828346"/>
                    <a:pt x="63933" y="833979"/>
                  </a:cubicBezTo>
                  <a:cubicBezTo>
                    <a:pt x="59028" y="836687"/>
                    <a:pt x="56705" y="841460"/>
                    <a:pt x="56533" y="846361"/>
                  </a:cubicBezTo>
                  <a:cubicBezTo>
                    <a:pt x="37732" y="843567"/>
                    <a:pt x="18930" y="841546"/>
                    <a:pt x="0" y="840170"/>
                  </a:cubicBezTo>
                  <a:cubicBezTo>
                    <a:pt x="2926" y="796701"/>
                    <a:pt x="4948" y="753190"/>
                    <a:pt x="4388" y="709635"/>
                  </a:cubicBezTo>
                  <a:cubicBezTo>
                    <a:pt x="6152" y="629663"/>
                    <a:pt x="14499" y="550121"/>
                    <a:pt x="17726" y="470278"/>
                  </a:cubicBezTo>
                  <a:cubicBezTo>
                    <a:pt x="17941" y="470321"/>
                    <a:pt x="18156" y="470321"/>
                    <a:pt x="18371" y="470321"/>
                  </a:cubicBezTo>
                  <a:cubicBezTo>
                    <a:pt x="18500" y="470321"/>
                    <a:pt x="18629" y="470321"/>
                    <a:pt x="18715" y="470321"/>
                  </a:cubicBezTo>
                  <a:cubicBezTo>
                    <a:pt x="36140" y="469805"/>
                    <a:pt x="53607" y="468945"/>
                    <a:pt x="70989" y="467397"/>
                  </a:cubicBezTo>
                  <a:cubicBezTo>
                    <a:pt x="111818" y="461765"/>
                    <a:pt x="156347" y="456132"/>
                    <a:pt x="194294" y="438246"/>
                  </a:cubicBezTo>
                  <a:cubicBezTo>
                    <a:pt x="187754" y="446759"/>
                    <a:pt x="181172" y="455229"/>
                    <a:pt x="174546" y="463571"/>
                  </a:cubicBezTo>
                  <a:cubicBezTo>
                    <a:pt x="163360" y="479608"/>
                    <a:pt x="147140" y="497064"/>
                    <a:pt x="149162" y="517874"/>
                  </a:cubicBezTo>
                  <a:cubicBezTo>
                    <a:pt x="149937" y="520927"/>
                    <a:pt x="154196" y="521787"/>
                    <a:pt x="156089" y="519250"/>
                  </a:cubicBezTo>
                  <a:cubicBezTo>
                    <a:pt x="178074" y="486358"/>
                    <a:pt x="207115" y="458024"/>
                    <a:pt x="233101" y="428099"/>
                  </a:cubicBezTo>
                  <a:cubicBezTo>
                    <a:pt x="266057" y="385748"/>
                    <a:pt x="313899" y="360338"/>
                    <a:pt x="352018" y="323619"/>
                  </a:cubicBezTo>
                  <a:cubicBezTo>
                    <a:pt x="395300" y="274045"/>
                    <a:pt x="438237" y="222838"/>
                    <a:pt x="468525" y="164019"/>
                  </a:cubicBezTo>
                  <a:cubicBezTo>
                    <a:pt x="492963" y="113843"/>
                    <a:pt x="509957" y="60486"/>
                    <a:pt x="531942" y="9235"/>
                  </a:cubicBezTo>
                  <a:cubicBezTo>
                    <a:pt x="558402" y="-1385"/>
                    <a:pt x="587528" y="-396"/>
                    <a:pt x="616311" y="550"/>
                  </a:cubicBezTo>
                  <a:cubicBezTo>
                    <a:pt x="629132" y="980"/>
                    <a:pt x="641953" y="1410"/>
                    <a:pt x="654430" y="851"/>
                  </a:cubicBezTo>
                  <a:cubicBezTo>
                    <a:pt x="677060" y="84348"/>
                    <a:pt x="608481" y="174123"/>
                    <a:pt x="578967" y="250011"/>
                  </a:cubicBezTo>
                  <a:cubicBezTo>
                    <a:pt x="568211" y="280495"/>
                    <a:pt x="559133" y="312570"/>
                    <a:pt x="558057" y="344988"/>
                  </a:cubicBezTo>
                  <a:cubicBezTo>
                    <a:pt x="558746" y="386952"/>
                    <a:pt x="556207" y="428228"/>
                    <a:pt x="546914" y="469547"/>
                  </a:cubicBezTo>
                  <a:cubicBezTo>
                    <a:pt x="534308" y="546724"/>
                    <a:pt x="509398" y="579616"/>
                    <a:pt x="458458" y="637230"/>
                  </a:cubicBezTo>
                  <a:cubicBezTo>
                    <a:pt x="450757" y="645829"/>
                    <a:pt x="439054" y="654214"/>
                    <a:pt x="429374" y="661050"/>
                  </a:cubicBezTo>
                  <a:cubicBezTo>
                    <a:pt x="420253" y="665479"/>
                    <a:pt x="413541" y="675282"/>
                    <a:pt x="419264" y="685170"/>
                  </a:cubicBezTo>
                  <a:cubicBezTo>
                    <a:pt x="422060" y="689986"/>
                    <a:pt x="427481" y="692867"/>
                    <a:pt x="432859" y="692867"/>
                  </a:cubicBezTo>
                  <a:cubicBezTo>
                    <a:pt x="435483" y="692867"/>
                    <a:pt x="438108" y="692179"/>
                    <a:pt x="440431" y="690717"/>
                  </a:cubicBezTo>
                  <a:cubicBezTo>
                    <a:pt x="459749" y="678678"/>
                    <a:pt x="477560" y="664189"/>
                    <a:pt x="491586" y="646130"/>
                  </a:cubicBezTo>
                  <a:cubicBezTo>
                    <a:pt x="521875" y="610358"/>
                    <a:pt x="553325" y="573511"/>
                    <a:pt x="565242" y="527075"/>
                  </a:cubicBezTo>
                  <a:cubicBezTo>
                    <a:pt x="574621" y="490615"/>
                    <a:pt x="582538" y="453639"/>
                    <a:pt x="586754" y="416146"/>
                  </a:cubicBezTo>
                  <a:cubicBezTo>
                    <a:pt x="591142" y="383986"/>
                    <a:pt x="585893" y="351223"/>
                    <a:pt x="591530" y="319191"/>
                  </a:cubicBezTo>
                  <a:cubicBezTo>
                    <a:pt x="591659" y="318417"/>
                    <a:pt x="591831" y="317643"/>
                    <a:pt x="592003" y="316869"/>
                  </a:cubicBezTo>
                  <a:cubicBezTo>
                    <a:pt x="622334" y="343484"/>
                    <a:pt x="694829" y="345805"/>
                    <a:pt x="726021" y="347826"/>
                  </a:cubicBezTo>
                  <a:cubicBezTo>
                    <a:pt x="786297" y="352341"/>
                    <a:pt x="846788" y="352728"/>
                    <a:pt x="907064" y="356425"/>
                  </a:cubicBezTo>
                  <a:cubicBezTo>
                    <a:pt x="949399" y="358532"/>
                    <a:pt x="993240" y="355307"/>
                    <a:pt x="1033553" y="372678"/>
                  </a:cubicBezTo>
                  <a:cubicBezTo>
                    <a:pt x="1049600" y="381320"/>
                    <a:pt x="1058420" y="399120"/>
                    <a:pt x="1065347" y="4150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396889" y="2475213"/>
              <a:ext cx="401321" cy="148111"/>
            </a:xfrm>
            <a:custGeom>
              <a:rect b="b" l="l" r="r" t="t"/>
              <a:pathLst>
                <a:path extrusionOk="0" h="148111" w="401321">
                  <a:moveTo>
                    <a:pt x="395518" y="1763"/>
                  </a:moveTo>
                  <a:cubicBezTo>
                    <a:pt x="405241" y="20552"/>
                    <a:pt x="400250" y="44587"/>
                    <a:pt x="398271" y="65010"/>
                  </a:cubicBezTo>
                  <a:cubicBezTo>
                    <a:pt x="385751" y="138059"/>
                    <a:pt x="286883" y="131223"/>
                    <a:pt x="230049" y="140639"/>
                  </a:cubicBezTo>
                  <a:cubicBezTo>
                    <a:pt x="170333" y="144767"/>
                    <a:pt x="110917" y="152850"/>
                    <a:pt x="50814" y="144423"/>
                  </a:cubicBezTo>
                  <a:cubicBezTo>
                    <a:pt x="12781" y="137457"/>
                    <a:pt x="-3697" y="107489"/>
                    <a:pt x="691" y="70728"/>
                  </a:cubicBezTo>
                  <a:cubicBezTo>
                    <a:pt x="820" y="48714"/>
                    <a:pt x="519" y="11394"/>
                    <a:pt x="23580" y="6062"/>
                  </a:cubicBezTo>
                  <a:cubicBezTo>
                    <a:pt x="35411" y="16381"/>
                    <a:pt x="51459" y="21111"/>
                    <a:pt x="72239" y="22874"/>
                  </a:cubicBezTo>
                  <a:cubicBezTo>
                    <a:pt x="129590" y="32032"/>
                    <a:pt x="187671" y="30355"/>
                    <a:pt x="245538" y="31430"/>
                  </a:cubicBezTo>
                  <a:cubicBezTo>
                    <a:pt x="249367" y="31430"/>
                    <a:pt x="253239" y="31473"/>
                    <a:pt x="257068" y="31473"/>
                  </a:cubicBezTo>
                  <a:cubicBezTo>
                    <a:pt x="293595" y="31473"/>
                    <a:pt x="330896" y="30527"/>
                    <a:pt x="365444" y="17929"/>
                  </a:cubicBezTo>
                  <a:cubicBezTo>
                    <a:pt x="375426" y="13114"/>
                    <a:pt x="384676" y="7008"/>
                    <a:pt x="393194" y="0"/>
                  </a:cubicBezTo>
                  <a:cubicBezTo>
                    <a:pt x="393926" y="559"/>
                    <a:pt x="394700" y="1161"/>
                    <a:pt x="395518" y="1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392356" y="2623893"/>
              <a:ext cx="366576" cy="123649"/>
            </a:xfrm>
            <a:custGeom>
              <a:rect b="b" l="l" r="r" t="t"/>
              <a:pathLst>
                <a:path extrusionOk="0" h="123649" w="366576">
                  <a:moveTo>
                    <a:pt x="366492" y="11093"/>
                  </a:moveTo>
                  <a:cubicBezTo>
                    <a:pt x="367223" y="33537"/>
                    <a:pt x="363222" y="56410"/>
                    <a:pt x="353757" y="76833"/>
                  </a:cubicBezTo>
                  <a:cubicBezTo>
                    <a:pt x="323469" y="127869"/>
                    <a:pt x="238368" y="122366"/>
                    <a:pt x="186353" y="123226"/>
                  </a:cubicBezTo>
                  <a:cubicBezTo>
                    <a:pt x="151246" y="124043"/>
                    <a:pt x="116440" y="124301"/>
                    <a:pt x="81634" y="118023"/>
                  </a:cubicBezTo>
                  <a:cubicBezTo>
                    <a:pt x="58487" y="110929"/>
                    <a:pt x="29919" y="109381"/>
                    <a:pt x="12624" y="90979"/>
                  </a:cubicBezTo>
                  <a:cubicBezTo>
                    <a:pt x="-1445" y="66901"/>
                    <a:pt x="-6780" y="31559"/>
                    <a:pt x="12667" y="9115"/>
                  </a:cubicBezTo>
                  <a:cubicBezTo>
                    <a:pt x="29661" y="21369"/>
                    <a:pt x="51560" y="28334"/>
                    <a:pt x="72943" y="28635"/>
                  </a:cubicBezTo>
                  <a:cubicBezTo>
                    <a:pt x="86323" y="29409"/>
                    <a:pt x="99747" y="29753"/>
                    <a:pt x="113170" y="29753"/>
                  </a:cubicBezTo>
                  <a:cubicBezTo>
                    <a:pt x="160797" y="29753"/>
                    <a:pt x="208510" y="25410"/>
                    <a:pt x="255707" y="20466"/>
                  </a:cubicBezTo>
                  <a:cubicBezTo>
                    <a:pt x="292664" y="16940"/>
                    <a:pt x="330869" y="13501"/>
                    <a:pt x="365718" y="0"/>
                  </a:cubicBezTo>
                  <a:cubicBezTo>
                    <a:pt x="365890" y="3827"/>
                    <a:pt x="366320" y="7696"/>
                    <a:pt x="366492" y="110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424966" y="2760318"/>
              <a:ext cx="296869" cy="101183"/>
            </a:xfrm>
            <a:custGeom>
              <a:rect b="b" l="l" r="r" t="t"/>
              <a:pathLst>
                <a:path extrusionOk="0" h="101183" w="296869">
                  <a:moveTo>
                    <a:pt x="296409" y="172"/>
                  </a:moveTo>
                  <a:cubicBezTo>
                    <a:pt x="304842" y="108177"/>
                    <a:pt x="195648" y="106887"/>
                    <a:pt x="116872" y="96869"/>
                  </a:cubicBezTo>
                  <a:cubicBezTo>
                    <a:pt x="81292" y="84659"/>
                    <a:pt x="2731" y="101040"/>
                    <a:pt x="21" y="47725"/>
                  </a:cubicBezTo>
                  <a:cubicBezTo>
                    <a:pt x="-65" y="34826"/>
                    <a:pt x="-410" y="18273"/>
                    <a:pt x="11981" y="10577"/>
                  </a:cubicBezTo>
                  <a:cubicBezTo>
                    <a:pt x="12153" y="10491"/>
                    <a:pt x="13831" y="9545"/>
                    <a:pt x="14218" y="10276"/>
                  </a:cubicBezTo>
                  <a:cubicBezTo>
                    <a:pt x="18564" y="13329"/>
                    <a:pt x="19897" y="8427"/>
                    <a:pt x="18435" y="4902"/>
                  </a:cubicBezTo>
                  <a:cubicBezTo>
                    <a:pt x="44765" y="12684"/>
                    <a:pt x="71999" y="16424"/>
                    <a:pt x="99491" y="17413"/>
                  </a:cubicBezTo>
                  <a:cubicBezTo>
                    <a:pt x="112613" y="17069"/>
                    <a:pt x="127284" y="17327"/>
                    <a:pt x="142729" y="17585"/>
                  </a:cubicBezTo>
                  <a:cubicBezTo>
                    <a:pt x="152926" y="17757"/>
                    <a:pt x="163510" y="17929"/>
                    <a:pt x="174223" y="17929"/>
                  </a:cubicBezTo>
                  <a:cubicBezTo>
                    <a:pt x="216386" y="17929"/>
                    <a:pt x="261087" y="15349"/>
                    <a:pt x="296409" y="0"/>
                  </a:cubicBezTo>
                  <a:cubicBezTo>
                    <a:pt x="296409" y="86"/>
                    <a:pt x="296409" y="129"/>
                    <a:pt x="296409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7916551" y="3270504"/>
            <a:ext cx="589234" cy="1036293"/>
          </a:xfrm>
          <a:custGeom>
            <a:rect b="b" l="l" r="r" t="t"/>
            <a:pathLst>
              <a:path extrusionOk="0" h="2072586" w="1178468">
                <a:moveTo>
                  <a:pt x="632607" y="1044415"/>
                </a:moveTo>
                <a:cubicBezTo>
                  <a:pt x="633406" y="1044415"/>
                  <a:pt x="633994" y="1043615"/>
                  <a:pt x="633952" y="1042899"/>
                </a:cubicBezTo>
                <a:cubicBezTo>
                  <a:pt x="633910" y="1042099"/>
                  <a:pt x="633196" y="1041552"/>
                  <a:pt x="632439" y="1041552"/>
                </a:cubicBezTo>
                <a:cubicBezTo>
                  <a:pt x="631640" y="1041552"/>
                  <a:pt x="631051" y="1042352"/>
                  <a:pt x="631093" y="1043068"/>
                </a:cubicBezTo>
                <a:cubicBezTo>
                  <a:pt x="631135" y="1043867"/>
                  <a:pt x="631808" y="1044415"/>
                  <a:pt x="632607" y="1044415"/>
                </a:cubicBezTo>
                <a:close/>
                <a:moveTo>
                  <a:pt x="1178468" y="1116057"/>
                </a:moveTo>
                <a:cubicBezTo>
                  <a:pt x="1146517" y="1114710"/>
                  <a:pt x="1115112" y="1107933"/>
                  <a:pt x="1083497" y="1103050"/>
                </a:cubicBezTo>
                <a:cubicBezTo>
                  <a:pt x="1056213" y="1099430"/>
                  <a:pt x="1028760" y="1097241"/>
                  <a:pt x="1001391" y="1094337"/>
                </a:cubicBezTo>
                <a:cubicBezTo>
                  <a:pt x="952161" y="1085077"/>
                  <a:pt x="901922" y="1079646"/>
                  <a:pt x="852145" y="1073796"/>
                </a:cubicBezTo>
                <a:cubicBezTo>
                  <a:pt x="782273" y="1064325"/>
                  <a:pt x="711350" y="1051739"/>
                  <a:pt x="640637" y="1047361"/>
                </a:cubicBezTo>
                <a:cubicBezTo>
                  <a:pt x="639502" y="1047403"/>
                  <a:pt x="637778" y="1047193"/>
                  <a:pt x="635718" y="1046940"/>
                </a:cubicBezTo>
                <a:cubicBezTo>
                  <a:pt x="632649" y="1044499"/>
                  <a:pt x="628067" y="1044288"/>
                  <a:pt x="624409" y="1043236"/>
                </a:cubicBezTo>
                <a:cubicBezTo>
                  <a:pt x="615370" y="1041931"/>
                  <a:pt x="605911" y="1040121"/>
                  <a:pt x="596872" y="1040626"/>
                </a:cubicBezTo>
                <a:cubicBezTo>
                  <a:pt x="595064" y="1041173"/>
                  <a:pt x="593803" y="1042689"/>
                  <a:pt x="593299" y="1044372"/>
                </a:cubicBezTo>
                <a:cubicBezTo>
                  <a:pt x="590818" y="1043531"/>
                  <a:pt x="588506" y="1044246"/>
                  <a:pt x="587833" y="1048413"/>
                </a:cubicBezTo>
                <a:cubicBezTo>
                  <a:pt x="592079" y="1074048"/>
                  <a:pt x="607466" y="1096863"/>
                  <a:pt x="617052" y="1120940"/>
                </a:cubicBezTo>
                <a:cubicBezTo>
                  <a:pt x="634793" y="1160129"/>
                  <a:pt x="657621" y="1196497"/>
                  <a:pt x="680954" y="1232529"/>
                </a:cubicBezTo>
                <a:cubicBezTo>
                  <a:pt x="686588" y="1245073"/>
                  <a:pt x="692263" y="1257574"/>
                  <a:pt x="698191" y="1269529"/>
                </a:cubicBezTo>
                <a:cubicBezTo>
                  <a:pt x="731530" y="1337888"/>
                  <a:pt x="766171" y="1405068"/>
                  <a:pt x="798585" y="1474354"/>
                </a:cubicBezTo>
                <a:cubicBezTo>
                  <a:pt x="820615" y="1532148"/>
                  <a:pt x="848446" y="1587500"/>
                  <a:pt x="868962" y="1645883"/>
                </a:cubicBezTo>
                <a:cubicBezTo>
                  <a:pt x="892799" y="1699384"/>
                  <a:pt x="915795" y="1753136"/>
                  <a:pt x="934714" y="1808657"/>
                </a:cubicBezTo>
                <a:cubicBezTo>
                  <a:pt x="948377" y="1843805"/>
                  <a:pt x="961074" y="1879289"/>
                  <a:pt x="972173" y="1915279"/>
                </a:cubicBezTo>
                <a:cubicBezTo>
                  <a:pt x="978226" y="1935526"/>
                  <a:pt x="986803" y="1955731"/>
                  <a:pt x="988148" y="1976988"/>
                </a:cubicBezTo>
                <a:cubicBezTo>
                  <a:pt x="950774" y="1996140"/>
                  <a:pt x="913105" y="2014577"/>
                  <a:pt x="875226" y="2032803"/>
                </a:cubicBezTo>
                <a:cubicBezTo>
                  <a:pt x="844368" y="2044800"/>
                  <a:pt x="814098" y="2073044"/>
                  <a:pt x="779372" y="2072581"/>
                </a:cubicBezTo>
                <a:cubicBezTo>
                  <a:pt x="740947" y="1970211"/>
                  <a:pt x="703152" y="1867419"/>
                  <a:pt x="653165" y="1769974"/>
                </a:cubicBezTo>
                <a:cubicBezTo>
                  <a:pt x="619196" y="1697784"/>
                  <a:pt x="591407" y="1622774"/>
                  <a:pt x="555504" y="1551468"/>
                </a:cubicBezTo>
                <a:cubicBezTo>
                  <a:pt x="490298" y="1438785"/>
                  <a:pt x="455782" y="1307454"/>
                  <a:pt x="371196" y="1206810"/>
                </a:cubicBezTo>
                <a:cubicBezTo>
                  <a:pt x="369934" y="1200622"/>
                  <a:pt x="363544" y="1195571"/>
                  <a:pt x="356818" y="1197633"/>
                </a:cubicBezTo>
                <a:cubicBezTo>
                  <a:pt x="353875" y="1198433"/>
                  <a:pt x="351520" y="1200370"/>
                  <a:pt x="349923" y="1202937"/>
                </a:cubicBezTo>
                <a:cubicBezTo>
                  <a:pt x="344205" y="1212071"/>
                  <a:pt x="338404" y="1221164"/>
                  <a:pt x="332938" y="1230424"/>
                </a:cubicBezTo>
                <a:cubicBezTo>
                  <a:pt x="306663" y="1275927"/>
                  <a:pt x="283624" y="1323113"/>
                  <a:pt x="255162" y="1367395"/>
                </a:cubicBezTo>
                <a:cubicBezTo>
                  <a:pt x="227541" y="1410667"/>
                  <a:pt x="199584" y="1453896"/>
                  <a:pt x="172552" y="1497715"/>
                </a:cubicBezTo>
                <a:cubicBezTo>
                  <a:pt x="157459" y="1519351"/>
                  <a:pt x="138162" y="1540524"/>
                  <a:pt x="122565" y="1562160"/>
                </a:cubicBezTo>
                <a:cubicBezTo>
                  <a:pt x="104193" y="1585816"/>
                  <a:pt x="89689" y="1612167"/>
                  <a:pt x="72452" y="1636581"/>
                </a:cubicBezTo>
                <a:cubicBezTo>
                  <a:pt x="58704" y="1406920"/>
                  <a:pt x="45377" y="1176839"/>
                  <a:pt x="23348" y="947727"/>
                </a:cubicBezTo>
                <a:cubicBezTo>
                  <a:pt x="18808" y="865561"/>
                  <a:pt x="13468" y="781922"/>
                  <a:pt x="6700" y="699672"/>
                </a:cubicBezTo>
                <a:cubicBezTo>
                  <a:pt x="4766" y="658084"/>
                  <a:pt x="2580" y="616454"/>
                  <a:pt x="520" y="574824"/>
                </a:cubicBezTo>
                <a:cubicBezTo>
                  <a:pt x="1108" y="558870"/>
                  <a:pt x="1823" y="542917"/>
                  <a:pt x="2033" y="526964"/>
                </a:cubicBezTo>
                <a:cubicBezTo>
                  <a:pt x="1739" y="429308"/>
                  <a:pt x="3336" y="331652"/>
                  <a:pt x="4934" y="233954"/>
                </a:cubicBezTo>
                <a:cubicBezTo>
                  <a:pt x="4808" y="190808"/>
                  <a:pt x="5060" y="147705"/>
                  <a:pt x="8592" y="104643"/>
                </a:cubicBezTo>
                <a:cubicBezTo>
                  <a:pt x="10778" y="82208"/>
                  <a:pt x="9853" y="59478"/>
                  <a:pt x="10610" y="36958"/>
                </a:cubicBezTo>
                <a:cubicBezTo>
                  <a:pt x="10315" y="36242"/>
                  <a:pt x="10021" y="35527"/>
                  <a:pt x="9727" y="34853"/>
                </a:cubicBezTo>
                <a:cubicBezTo>
                  <a:pt x="7919" y="30475"/>
                  <a:pt x="6069" y="26098"/>
                  <a:pt x="4093" y="21762"/>
                </a:cubicBezTo>
                <a:cubicBezTo>
                  <a:pt x="4514" y="22562"/>
                  <a:pt x="4934" y="23320"/>
                  <a:pt x="5354" y="24077"/>
                </a:cubicBezTo>
                <a:cubicBezTo>
                  <a:pt x="2454" y="18647"/>
                  <a:pt x="309" y="13596"/>
                  <a:pt x="15" y="7282"/>
                </a:cubicBezTo>
                <a:cubicBezTo>
                  <a:pt x="-27" y="5640"/>
                  <a:pt x="15" y="4041"/>
                  <a:pt x="183" y="2483"/>
                </a:cubicBezTo>
                <a:cubicBezTo>
                  <a:pt x="225" y="2063"/>
                  <a:pt x="309" y="1684"/>
                  <a:pt x="351" y="1263"/>
                </a:cubicBezTo>
                <a:cubicBezTo>
                  <a:pt x="351" y="1179"/>
                  <a:pt x="394" y="1137"/>
                  <a:pt x="394" y="1094"/>
                </a:cubicBezTo>
                <a:cubicBezTo>
                  <a:pt x="436" y="716"/>
                  <a:pt x="478" y="379"/>
                  <a:pt x="562" y="0"/>
                </a:cubicBezTo>
                <a:cubicBezTo>
                  <a:pt x="1276" y="1768"/>
                  <a:pt x="2454" y="3788"/>
                  <a:pt x="4135" y="5809"/>
                </a:cubicBezTo>
                <a:cubicBezTo>
                  <a:pt x="32555" y="44071"/>
                  <a:pt x="71107" y="72989"/>
                  <a:pt x="104361" y="106664"/>
                </a:cubicBezTo>
                <a:cubicBezTo>
                  <a:pt x="240364" y="241741"/>
                  <a:pt x="379814" y="373661"/>
                  <a:pt x="523763" y="500235"/>
                </a:cubicBezTo>
                <a:cubicBezTo>
                  <a:pt x="640090" y="602563"/>
                  <a:pt x="753727" y="707838"/>
                  <a:pt x="866271" y="814291"/>
                </a:cubicBezTo>
                <a:cubicBezTo>
                  <a:pt x="971037" y="914178"/>
                  <a:pt x="1072819" y="1017180"/>
                  <a:pt x="1178468" y="11160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 rot="-1013677">
            <a:off x="418431" y="4200204"/>
            <a:ext cx="1142571" cy="1104779"/>
            <a:chOff x="837314" y="8400611"/>
            <a:chExt cx="2285240" cy="2209652"/>
          </a:xfrm>
        </p:grpSpPr>
        <p:sp>
          <p:nvSpPr>
            <p:cNvPr id="40" name="Google Shape;40;p2"/>
            <p:cNvSpPr/>
            <p:nvPr/>
          </p:nvSpPr>
          <p:spPr>
            <a:xfrm>
              <a:off x="1238628" y="8438969"/>
              <a:ext cx="704121" cy="423662"/>
            </a:xfrm>
            <a:custGeom>
              <a:rect b="b" l="l" r="r" t="t"/>
              <a:pathLst>
                <a:path extrusionOk="0" h="423662" w="704121">
                  <a:moveTo>
                    <a:pt x="694614" y="1005"/>
                  </a:moveTo>
                  <a:cubicBezTo>
                    <a:pt x="697768" y="822"/>
                    <a:pt x="700967" y="320"/>
                    <a:pt x="704121" y="0"/>
                  </a:cubicBezTo>
                  <a:cubicBezTo>
                    <a:pt x="680216" y="8952"/>
                    <a:pt x="657134" y="20233"/>
                    <a:pt x="634418" y="31743"/>
                  </a:cubicBezTo>
                  <a:cubicBezTo>
                    <a:pt x="597395" y="53711"/>
                    <a:pt x="566451" y="84221"/>
                    <a:pt x="534913" y="113223"/>
                  </a:cubicBezTo>
                  <a:cubicBezTo>
                    <a:pt x="442310" y="195983"/>
                    <a:pt x="366298" y="296418"/>
                    <a:pt x="304685" y="403932"/>
                  </a:cubicBezTo>
                  <a:cubicBezTo>
                    <a:pt x="300709" y="410509"/>
                    <a:pt x="296823" y="417040"/>
                    <a:pt x="292938" y="423663"/>
                  </a:cubicBezTo>
                  <a:cubicBezTo>
                    <a:pt x="272827" y="414848"/>
                    <a:pt x="252899" y="405713"/>
                    <a:pt x="232559" y="397355"/>
                  </a:cubicBezTo>
                  <a:cubicBezTo>
                    <a:pt x="140093" y="358898"/>
                    <a:pt x="70572" y="328297"/>
                    <a:pt x="2788" y="250334"/>
                  </a:cubicBezTo>
                  <a:cubicBezTo>
                    <a:pt x="1874" y="249192"/>
                    <a:pt x="914" y="248096"/>
                    <a:pt x="0" y="247045"/>
                  </a:cubicBezTo>
                  <a:cubicBezTo>
                    <a:pt x="2240" y="245081"/>
                    <a:pt x="4616" y="243117"/>
                    <a:pt x="6948" y="241199"/>
                  </a:cubicBezTo>
                  <a:cubicBezTo>
                    <a:pt x="11610" y="237363"/>
                    <a:pt x="16318" y="233526"/>
                    <a:pt x="20980" y="229644"/>
                  </a:cubicBezTo>
                  <a:cubicBezTo>
                    <a:pt x="24179" y="227040"/>
                    <a:pt x="27516" y="224574"/>
                    <a:pt x="30807" y="222062"/>
                  </a:cubicBezTo>
                  <a:cubicBezTo>
                    <a:pt x="45524" y="210781"/>
                    <a:pt x="60562" y="200048"/>
                    <a:pt x="75737" y="189360"/>
                  </a:cubicBezTo>
                  <a:cubicBezTo>
                    <a:pt x="81450" y="185478"/>
                    <a:pt x="87118" y="181504"/>
                    <a:pt x="93060" y="177942"/>
                  </a:cubicBezTo>
                  <a:cubicBezTo>
                    <a:pt x="97402" y="175247"/>
                    <a:pt x="101790" y="172598"/>
                    <a:pt x="106132" y="169904"/>
                  </a:cubicBezTo>
                  <a:cubicBezTo>
                    <a:pt x="109012" y="168122"/>
                    <a:pt x="112029" y="166569"/>
                    <a:pt x="115000" y="164925"/>
                  </a:cubicBezTo>
                  <a:cubicBezTo>
                    <a:pt x="127661" y="157800"/>
                    <a:pt x="140641" y="151178"/>
                    <a:pt x="153668" y="144601"/>
                  </a:cubicBezTo>
                  <a:cubicBezTo>
                    <a:pt x="164546" y="139257"/>
                    <a:pt x="175425" y="133913"/>
                    <a:pt x="186394" y="128661"/>
                  </a:cubicBezTo>
                  <a:cubicBezTo>
                    <a:pt x="196496" y="123774"/>
                    <a:pt x="206780" y="119344"/>
                    <a:pt x="217064" y="115050"/>
                  </a:cubicBezTo>
                  <a:cubicBezTo>
                    <a:pt x="237724" y="106464"/>
                    <a:pt x="258932" y="99247"/>
                    <a:pt x="280049" y="91848"/>
                  </a:cubicBezTo>
                  <a:lnTo>
                    <a:pt x="280140" y="91803"/>
                  </a:lnTo>
                  <a:cubicBezTo>
                    <a:pt x="280597" y="91620"/>
                    <a:pt x="281054" y="91483"/>
                    <a:pt x="281557" y="91300"/>
                  </a:cubicBezTo>
                  <a:cubicBezTo>
                    <a:pt x="295452" y="86596"/>
                    <a:pt x="310124" y="81663"/>
                    <a:pt x="324842" y="77005"/>
                  </a:cubicBezTo>
                  <a:cubicBezTo>
                    <a:pt x="340840" y="71935"/>
                    <a:pt x="356837" y="67048"/>
                    <a:pt x="372880" y="62207"/>
                  </a:cubicBezTo>
                  <a:cubicBezTo>
                    <a:pt x="388284" y="57548"/>
                    <a:pt x="403733" y="53118"/>
                    <a:pt x="419273" y="48870"/>
                  </a:cubicBezTo>
                  <a:cubicBezTo>
                    <a:pt x="433625" y="44942"/>
                    <a:pt x="448206" y="41882"/>
                    <a:pt x="462741" y="38776"/>
                  </a:cubicBezTo>
                  <a:cubicBezTo>
                    <a:pt x="496976" y="31925"/>
                    <a:pt x="531302" y="25029"/>
                    <a:pt x="565674" y="18269"/>
                  </a:cubicBezTo>
                  <a:cubicBezTo>
                    <a:pt x="582905" y="14889"/>
                    <a:pt x="600091" y="11281"/>
                    <a:pt x="617369" y="7947"/>
                  </a:cubicBezTo>
                  <a:cubicBezTo>
                    <a:pt x="625642" y="6349"/>
                    <a:pt x="634006" y="4613"/>
                    <a:pt x="642371" y="3471"/>
                  </a:cubicBezTo>
                  <a:cubicBezTo>
                    <a:pt x="650644" y="2329"/>
                    <a:pt x="658917" y="1370"/>
                    <a:pt x="667281" y="776"/>
                  </a:cubicBezTo>
                  <a:cubicBezTo>
                    <a:pt x="671441" y="685"/>
                    <a:pt x="676605" y="548"/>
                    <a:pt x="681816" y="548"/>
                  </a:cubicBezTo>
                  <a:cubicBezTo>
                    <a:pt x="684193" y="548"/>
                    <a:pt x="686478" y="639"/>
                    <a:pt x="688855" y="731"/>
                  </a:cubicBezTo>
                  <a:cubicBezTo>
                    <a:pt x="689038" y="822"/>
                    <a:pt x="689221" y="913"/>
                    <a:pt x="689449" y="959"/>
                  </a:cubicBezTo>
                  <a:cubicBezTo>
                    <a:pt x="690775" y="1050"/>
                    <a:pt x="692146" y="1096"/>
                    <a:pt x="693517" y="1005"/>
                  </a:cubicBezTo>
                  <a:cubicBezTo>
                    <a:pt x="693837" y="1142"/>
                    <a:pt x="694249" y="1142"/>
                    <a:pt x="694614" y="1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56614" y="8436914"/>
              <a:ext cx="460044" cy="548304"/>
            </a:xfrm>
            <a:custGeom>
              <a:rect b="b" l="l" r="r" t="t"/>
              <a:pathLst>
                <a:path extrusionOk="0" h="548304" w="460044">
                  <a:moveTo>
                    <a:pt x="460044" y="0"/>
                  </a:moveTo>
                  <a:cubicBezTo>
                    <a:pt x="459953" y="2603"/>
                    <a:pt x="459861" y="5207"/>
                    <a:pt x="459679" y="7810"/>
                  </a:cubicBezTo>
                  <a:cubicBezTo>
                    <a:pt x="458947" y="38868"/>
                    <a:pt x="459221" y="69971"/>
                    <a:pt x="458764" y="101074"/>
                  </a:cubicBezTo>
                  <a:cubicBezTo>
                    <a:pt x="453691" y="250151"/>
                    <a:pt x="456342" y="399228"/>
                    <a:pt x="458901" y="548304"/>
                  </a:cubicBezTo>
                  <a:cubicBezTo>
                    <a:pt x="434585" y="546477"/>
                    <a:pt x="410315" y="543235"/>
                    <a:pt x="386135" y="538165"/>
                  </a:cubicBezTo>
                  <a:cubicBezTo>
                    <a:pt x="345502" y="531497"/>
                    <a:pt x="305279" y="525331"/>
                    <a:pt x="265148" y="515694"/>
                  </a:cubicBezTo>
                  <a:cubicBezTo>
                    <a:pt x="235438" y="508477"/>
                    <a:pt x="206506" y="498521"/>
                    <a:pt x="176522" y="492629"/>
                  </a:cubicBezTo>
                  <a:cubicBezTo>
                    <a:pt x="127615" y="483266"/>
                    <a:pt x="81450" y="464175"/>
                    <a:pt x="34006" y="449742"/>
                  </a:cubicBezTo>
                  <a:cubicBezTo>
                    <a:pt x="22534" y="445677"/>
                    <a:pt x="11244" y="441247"/>
                    <a:pt x="0" y="436542"/>
                  </a:cubicBezTo>
                  <a:cubicBezTo>
                    <a:pt x="21300" y="399410"/>
                    <a:pt x="43925" y="363055"/>
                    <a:pt x="67830" y="327521"/>
                  </a:cubicBezTo>
                  <a:cubicBezTo>
                    <a:pt x="113263" y="264675"/>
                    <a:pt x="160707" y="202788"/>
                    <a:pt x="218024" y="150173"/>
                  </a:cubicBezTo>
                  <a:cubicBezTo>
                    <a:pt x="258521" y="113178"/>
                    <a:pt x="296229" y="70884"/>
                    <a:pt x="345822" y="45856"/>
                  </a:cubicBezTo>
                  <a:cubicBezTo>
                    <a:pt x="382022" y="26034"/>
                    <a:pt x="419867" y="9911"/>
                    <a:pt x="46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30828" y="8441664"/>
              <a:ext cx="479606" cy="545344"/>
            </a:xfrm>
            <a:custGeom>
              <a:rect b="b" l="l" r="r" t="t"/>
              <a:pathLst>
                <a:path extrusionOk="0" h="545344" w="479606">
                  <a:moveTo>
                    <a:pt x="479607" y="453122"/>
                  </a:moveTo>
                  <a:cubicBezTo>
                    <a:pt x="466626" y="457735"/>
                    <a:pt x="453508" y="462028"/>
                    <a:pt x="440299" y="465910"/>
                  </a:cubicBezTo>
                  <a:cubicBezTo>
                    <a:pt x="386227" y="479384"/>
                    <a:pt x="334760" y="501581"/>
                    <a:pt x="280049" y="512816"/>
                  </a:cubicBezTo>
                  <a:cubicBezTo>
                    <a:pt x="191788" y="532364"/>
                    <a:pt x="101105" y="547985"/>
                    <a:pt x="10741" y="544970"/>
                  </a:cubicBezTo>
                  <a:cubicBezTo>
                    <a:pt x="8410" y="400963"/>
                    <a:pt x="3154" y="257048"/>
                    <a:pt x="4936" y="112995"/>
                  </a:cubicBezTo>
                  <a:cubicBezTo>
                    <a:pt x="4388" y="78329"/>
                    <a:pt x="3199" y="43618"/>
                    <a:pt x="686" y="8998"/>
                  </a:cubicBezTo>
                  <a:cubicBezTo>
                    <a:pt x="274" y="6075"/>
                    <a:pt x="91" y="3060"/>
                    <a:pt x="0" y="0"/>
                  </a:cubicBezTo>
                  <a:cubicBezTo>
                    <a:pt x="12844" y="7947"/>
                    <a:pt x="26373" y="14478"/>
                    <a:pt x="39400" y="22106"/>
                  </a:cubicBezTo>
                  <a:cubicBezTo>
                    <a:pt x="73543" y="41928"/>
                    <a:pt x="104761" y="62252"/>
                    <a:pt x="136893" y="86413"/>
                  </a:cubicBezTo>
                  <a:cubicBezTo>
                    <a:pt x="167380" y="108565"/>
                    <a:pt x="192611" y="132726"/>
                    <a:pt x="220629" y="158851"/>
                  </a:cubicBezTo>
                  <a:cubicBezTo>
                    <a:pt x="268256" y="197490"/>
                    <a:pt x="308662" y="242615"/>
                    <a:pt x="349432" y="288334"/>
                  </a:cubicBezTo>
                  <a:cubicBezTo>
                    <a:pt x="381839" y="321310"/>
                    <a:pt x="412600" y="355975"/>
                    <a:pt x="437876" y="394797"/>
                  </a:cubicBezTo>
                  <a:cubicBezTo>
                    <a:pt x="451680" y="414300"/>
                    <a:pt x="465986" y="433528"/>
                    <a:pt x="479607" y="453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50985" y="8432164"/>
              <a:ext cx="756913" cy="452893"/>
            </a:xfrm>
            <a:custGeom>
              <a:rect b="b" l="l" r="r" t="t"/>
              <a:pathLst>
                <a:path extrusionOk="0" h="452893" w="756913">
                  <a:moveTo>
                    <a:pt x="755496" y="331221"/>
                  </a:moveTo>
                  <a:cubicBezTo>
                    <a:pt x="755953" y="331723"/>
                    <a:pt x="756410" y="332271"/>
                    <a:pt x="756913" y="332819"/>
                  </a:cubicBezTo>
                  <a:cubicBezTo>
                    <a:pt x="701333" y="366709"/>
                    <a:pt x="642279" y="394523"/>
                    <a:pt x="580849" y="416766"/>
                  </a:cubicBezTo>
                  <a:cubicBezTo>
                    <a:pt x="549173" y="428276"/>
                    <a:pt x="517955" y="441018"/>
                    <a:pt x="486372" y="452893"/>
                  </a:cubicBezTo>
                  <a:cubicBezTo>
                    <a:pt x="473756" y="433848"/>
                    <a:pt x="460456" y="415259"/>
                    <a:pt x="446423" y="397172"/>
                  </a:cubicBezTo>
                  <a:cubicBezTo>
                    <a:pt x="415662" y="349809"/>
                    <a:pt x="378045" y="308110"/>
                    <a:pt x="338463" y="268009"/>
                  </a:cubicBezTo>
                  <a:cubicBezTo>
                    <a:pt x="301897" y="225396"/>
                    <a:pt x="262040" y="184656"/>
                    <a:pt x="217978" y="149122"/>
                  </a:cubicBezTo>
                  <a:cubicBezTo>
                    <a:pt x="179310" y="112401"/>
                    <a:pt x="137488" y="77964"/>
                    <a:pt x="92100" y="49738"/>
                  </a:cubicBezTo>
                  <a:cubicBezTo>
                    <a:pt x="87575" y="46404"/>
                    <a:pt x="34920" y="14707"/>
                    <a:pt x="0" y="0"/>
                  </a:cubicBezTo>
                  <a:cubicBezTo>
                    <a:pt x="37526" y="1918"/>
                    <a:pt x="78342" y="228"/>
                    <a:pt x="116371" y="1416"/>
                  </a:cubicBezTo>
                  <a:cubicBezTo>
                    <a:pt x="140870" y="2329"/>
                    <a:pt x="165689" y="2147"/>
                    <a:pt x="188634" y="12149"/>
                  </a:cubicBezTo>
                  <a:cubicBezTo>
                    <a:pt x="290790" y="49053"/>
                    <a:pt x="393540" y="85774"/>
                    <a:pt x="490120" y="136014"/>
                  </a:cubicBezTo>
                  <a:cubicBezTo>
                    <a:pt x="526000" y="155791"/>
                    <a:pt x="563434" y="178490"/>
                    <a:pt x="598949" y="199728"/>
                  </a:cubicBezTo>
                  <a:cubicBezTo>
                    <a:pt x="652746" y="241473"/>
                    <a:pt x="711069" y="278788"/>
                    <a:pt x="755496" y="331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52760" y="8786358"/>
              <a:ext cx="541774" cy="753125"/>
            </a:xfrm>
            <a:custGeom>
              <a:rect b="b" l="l" r="r" t="t"/>
              <a:pathLst>
                <a:path extrusionOk="0" h="753125" w="541774">
                  <a:moveTo>
                    <a:pt x="531348" y="522225"/>
                  </a:moveTo>
                  <a:cubicBezTo>
                    <a:pt x="537335" y="569177"/>
                    <a:pt x="542729" y="616311"/>
                    <a:pt x="541632" y="663766"/>
                  </a:cubicBezTo>
                  <a:cubicBezTo>
                    <a:pt x="541403" y="693499"/>
                    <a:pt x="541723" y="723278"/>
                    <a:pt x="541769" y="753056"/>
                  </a:cubicBezTo>
                  <a:cubicBezTo>
                    <a:pt x="528057" y="748580"/>
                    <a:pt x="503786" y="754244"/>
                    <a:pt x="490074" y="752919"/>
                  </a:cubicBezTo>
                  <a:cubicBezTo>
                    <a:pt x="394134" y="748261"/>
                    <a:pt x="298012" y="746251"/>
                    <a:pt x="201844" y="744287"/>
                  </a:cubicBezTo>
                  <a:cubicBezTo>
                    <a:pt x="194439" y="675047"/>
                    <a:pt x="179995" y="606537"/>
                    <a:pt x="164318" y="538393"/>
                  </a:cubicBezTo>
                  <a:cubicBezTo>
                    <a:pt x="153759" y="493771"/>
                    <a:pt x="146081" y="448418"/>
                    <a:pt x="130494" y="405211"/>
                  </a:cubicBezTo>
                  <a:cubicBezTo>
                    <a:pt x="114954" y="363374"/>
                    <a:pt x="97037" y="322451"/>
                    <a:pt x="80079" y="281163"/>
                  </a:cubicBezTo>
                  <a:cubicBezTo>
                    <a:pt x="57774" y="226218"/>
                    <a:pt x="31218" y="173101"/>
                    <a:pt x="0" y="122769"/>
                  </a:cubicBezTo>
                  <a:cubicBezTo>
                    <a:pt x="14032" y="117517"/>
                    <a:pt x="27973" y="112127"/>
                    <a:pt x="41868" y="106555"/>
                  </a:cubicBezTo>
                  <a:cubicBezTo>
                    <a:pt x="102339" y="82942"/>
                    <a:pt x="164363" y="62389"/>
                    <a:pt x="220995" y="30099"/>
                  </a:cubicBezTo>
                  <a:cubicBezTo>
                    <a:pt x="239049" y="20736"/>
                    <a:pt x="256464" y="10185"/>
                    <a:pt x="274061" y="0"/>
                  </a:cubicBezTo>
                  <a:cubicBezTo>
                    <a:pt x="291521" y="19868"/>
                    <a:pt x="308342" y="39736"/>
                    <a:pt x="323791" y="62983"/>
                  </a:cubicBezTo>
                  <a:cubicBezTo>
                    <a:pt x="342805" y="93858"/>
                    <a:pt x="363327" y="123637"/>
                    <a:pt x="384993" y="152776"/>
                  </a:cubicBezTo>
                  <a:cubicBezTo>
                    <a:pt x="435728" y="234622"/>
                    <a:pt x="484086" y="320031"/>
                    <a:pt x="512333" y="412564"/>
                  </a:cubicBezTo>
                  <a:cubicBezTo>
                    <a:pt x="522663" y="448326"/>
                    <a:pt x="526685" y="485367"/>
                    <a:pt x="531348" y="52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33570" y="8918764"/>
              <a:ext cx="692740" cy="611333"/>
            </a:xfrm>
            <a:custGeom>
              <a:rect b="b" l="l" r="r" t="t"/>
              <a:pathLst>
                <a:path extrusionOk="0" h="611333" w="692740">
                  <a:moveTo>
                    <a:pt x="686981" y="569542"/>
                  </a:moveTo>
                  <a:cubicBezTo>
                    <a:pt x="689266" y="583427"/>
                    <a:pt x="691186" y="597357"/>
                    <a:pt x="692740" y="611333"/>
                  </a:cubicBezTo>
                  <a:cubicBezTo>
                    <a:pt x="585648" y="609095"/>
                    <a:pt x="478556" y="606720"/>
                    <a:pt x="371692" y="600509"/>
                  </a:cubicBezTo>
                  <a:cubicBezTo>
                    <a:pt x="254133" y="596261"/>
                    <a:pt x="136848" y="582148"/>
                    <a:pt x="19334" y="576941"/>
                  </a:cubicBezTo>
                  <a:cubicBezTo>
                    <a:pt x="12889" y="576896"/>
                    <a:pt x="6445" y="576896"/>
                    <a:pt x="0" y="576850"/>
                  </a:cubicBezTo>
                  <a:cubicBezTo>
                    <a:pt x="4525" y="422795"/>
                    <a:pt x="7542" y="268740"/>
                    <a:pt x="8639" y="114639"/>
                  </a:cubicBezTo>
                  <a:cubicBezTo>
                    <a:pt x="8593" y="108473"/>
                    <a:pt x="8501" y="102307"/>
                    <a:pt x="8410" y="96187"/>
                  </a:cubicBezTo>
                  <a:cubicBezTo>
                    <a:pt x="12935" y="96370"/>
                    <a:pt x="17460" y="96416"/>
                    <a:pt x="21985" y="96416"/>
                  </a:cubicBezTo>
                  <a:cubicBezTo>
                    <a:pt x="124872" y="96918"/>
                    <a:pt x="226160" y="77964"/>
                    <a:pt x="325619" y="52296"/>
                  </a:cubicBezTo>
                  <a:cubicBezTo>
                    <a:pt x="374023" y="38091"/>
                    <a:pt x="421696" y="21603"/>
                    <a:pt x="470328" y="7947"/>
                  </a:cubicBezTo>
                  <a:cubicBezTo>
                    <a:pt x="477870" y="5344"/>
                    <a:pt x="485366" y="2695"/>
                    <a:pt x="492862" y="0"/>
                  </a:cubicBezTo>
                  <a:cubicBezTo>
                    <a:pt x="499398" y="10139"/>
                    <a:pt x="505660" y="20507"/>
                    <a:pt x="511465" y="31149"/>
                  </a:cubicBezTo>
                  <a:cubicBezTo>
                    <a:pt x="557492" y="113223"/>
                    <a:pt x="591910" y="201555"/>
                    <a:pt x="625825" y="289247"/>
                  </a:cubicBezTo>
                  <a:cubicBezTo>
                    <a:pt x="651832" y="381278"/>
                    <a:pt x="671806" y="475045"/>
                    <a:pt x="686981" y="569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48509" y="8897252"/>
              <a:ext cx="667235" cy="598270"/>
            </a:xfrm>
            <a:custGeom>
              <a:rect b="b" l="l" r="r" t="t"/>
              <a:pathLst>
                <a:path extrusionOk="0" h="598270" w="667235">
                  <a:moveTo>
                    <a:pt x="667235" y="116192"/>
                  </a:moveTo>
                  <a:cubicBezTo>
                    <a:pt x="665956" y="276915"/>
                    <a:pt x="662025" y="437593"/>
                    <a:pt x="657408" y="598271"/>
                  </a:cubicBezTo>
                  <a:cubicBezTo>
                    <a:pt x="513156" y="597677"/>
                    <a:pt x="368950" y="596992"/>
                    <a:pt x="224697" y="594434"/>
                  </a:cubicBezTo>
                  <a:cubicBezTo>
                    <a:pt x="153942" y="593064"/>
                    <a:pt x="83279" y="591191"/>
                    <a:pt x="12661" y="597311"/>
                  </a:cubicBezTo>
                  <a:cubicBezTo>
                    <a:pt x="8456" y="597494"/>
                    <a:pt x="4205" y="597677"/>
                    <a:pt x="0" y="597860"/>
                  </a:cubicBezTo>
                  <a:cubicBezTo>
                    <a:pt x="6490" y="542915"/>
                    <a:pt x="17460" y="488290"/>
                    <a:pt x="27287" y="433985"/>
                  </a:cubicBezTo>
                  <a:cubicBezTo>
                    <a:pt x="61979" y="282213"/>
                    <a:pt x="119342" y="136197"/>
                    <a:pt x="194713" y="0"/>
                  </a:cubicBezTo>
                  <a:cubicBezTo>
                    <a:pt x="208517" y="5892"/>
                    <a:pt x="222458" y="11418"/>
                    <a:pt x="236673" y="16351"/>
                  </a:cubicBezTo>
                  <a:cubicBezTo>
                    <a:pt x="268119" y="26171"/>
                    <a:pt x="296458" y="36721"/>
                    <a:pt x="328636" y="46952"/>
                  </a:cubicBezTo>
                  <a:cubicBezTo>
                    <a:pt x="360219" y="56543"/>
                    <a:pt x="392946" y="61430"/>
                    <a:pt x="424575" y="70976"/>
                  </a:cubicBezTo>
                  <a:cubicBezTo>
                    <a:pt x="471242" y="85271"/>
                    <a:pt x="519327" y="94178"/>
                    <a:pt x="567548" y="101805"/>
                  </a:cubicBezTo>
                  <a:cubicBezTo>
                    <a:pt x="600640" y="107332"/>
                    <a:pt x="633823" y="113315"/>
                    <a:pt x="667235" y="1161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6754" y="8697113"/>
              <a:ext cx="651283" cy="804234"/>
            </a:xfrm>
            <a:custGeom>
              <a:rect b="b" l="l" r="r" t="t"/>
              <a:pathLst>
                <a:path extrusionOk="0" h="804234" w="651283">
                  <a:moveTo>
                    <a:pt x="579477" y="157069"/>
                  </a:moveTo>
                  <a:cubicBezTo>
                    <a:pt x="603657" y="167117"/>
                    <a:pt x="627379" y="178307"/>
                    <a:pt x="651284" y="189041"/>
                  </a:cubicBezTo>
                  <a:cubicBezTo>
                    <a:pt x="602742" y="275088"/>
                    <a:pt x="561789" y="365475"/>
                    <a:pt x="530891" y="459288"/>
                  </a:cubicBezTo>
                  <a:cubicBezTo>
                    <a:pt x="516813" y="502905"/>
                    <a:pt x="501501" y="546203"/>
                    <a:pt x="490257" y="590643"/>
                  </a:cubicBezTo>
                  <a:cubicBezTo>
                    <a:pt x="474990" y="656778"/>
                    <a:pt x="463609" y="724008"/>
                    <a:pt x="454331" y="791239"/>
                  </a:cubicBezTo>
                  <a:cubicBezTo>
                    <a:pt x="454102" y="793842"/>
                    <a:pt x="453828" y="796491"/>
                    <a:pt x="453599" y="799095"/>
                  </a:cubicBezTo>
                  <a:cubicBezTo>
                    <a:pt x="348061" y="803297"/>
                    <a:pt x="242432" y="805535"/>
                    <a:pt x="136848" y="803434"/>
                  </a:cubicBezTo>
                  <a:cubicBezTo>
                    <a:pt x="102384" y="803753"/>
                    <a:pt x="67967" y="802886"/>
                    <a:pt x="33549" y="801652"/>
                  </a:cubicBezTo>
                  <a:cubicBezTo>
                    <a:pt x="29344" y="802429"/>
                    <a:pt x="9690" y="799369"/>
                    <a:pt x="0" y="801378"/>
                  </a:cubicBezTo>
                  <a:cubicBezTo>
                    <a:pt x="640" y="786626"/>
                    <a:pt x="1326" y="771965"/>
                    <a:pt x="2148" y="757258"/>
                  </a:cubicBezTo>
                  <a:cubicBezTo>
                    <a:pt x="3291" y="742278"/>
                    <a:pt x="4388" y="727251"/>
                    <a:pt x="6125" y="712362"/>
                  </a:cubicBezTo>
                  <a:cubicBezTo>
                    <a:pt x="7999" y="696330"/>
                    <a:pt x="9781" y="680254"/>
                    <a:pt x="12250" y="664314"/>
                  </a:cubicBezTo>
                  <a:cubicBezTo>
                    <a:pt x="14763" y="648328"/>
                    <a:pt x="17232" y="632388"/>
                    <a:pt x="20157" y="616494"/>
                  </a:cubicBezTo>
                  <a:cubicBezTo>
                    <a:pt x="23082" y="600509"/>
                    <a:pt x="26099" y="584569"/>
                    <a:pt x="29207" y="568629"/>
                  </a:cubicBezTo>
                  <a:cubicBezTo>
                    <a:pt x="32864" y="550999"/>
                    <a:pt x="36932" y="531588"/>
                    <a:pt x="41594" y="512314"/>
                  </a:cubicBezTo>
                  <a:cubicBezTo>
                    <a:pt x="44153" y="501764"/>
                    <a:pt x="46941" y="491259"/>
                    <a:pt x="49775" y="480754"/>
                  </a:cubicBezTo>
                  <a:cubicBezTo>
                    <a:pt x="52061" y="472304"/>
                    <a:pt x="54986" y="463946"/>
                    <a:pt x="57637" y="455634"/>
                  </a:cubicBezTo>
                  <a:cubicBezTo>
                    <a:pt x="61156" y="446134"/>
                    <a:pt x="64539" y="436634"/>
                    <a:pt x="68470" y="427317"/>
                  </a:cubicBezTo>
                  <a:cubicBezTo>
                    <a:pt x="70892" y="421516"/>
                    <a:pt x="73177" y="415670"/>
                    <a:pt x="75783" y="409961"/>
                  </a:cubicBezTo>
                  <a:cubicBezTo>
                    <a:pt x="78022" y="405119"/>
                    <a:pt x="80262" y="400232"/>
                    <a:pt x="82456" y="395391"/>
                  </a:cubicBezTo>
                  <a:cubicBezTo>
                    <a:pt x="91278" y="376071"/>
                    <a:pt x="100785" y="357071"/>
                    <a:pt x="110246" y="338026"/>
                  </a:cubicBezTo>
                  <a:cubicBezTo>
                    <a:pt x="122039" y="315052"/>
                    <a:pt x="133785" y="292033"/>
                    <a:pt x="145669" y="269105"/>
                  </a:cubicBezTo>
                  <a:cubicBezTo>
                    <a:pt x="148869" y="262894"/>
                    <a:pt x="152343" y="256819"/>
                    <a:pt x="155679" y="250745"/>
                  </a:cubicBezTo>
                  <a:cubicBezTo>
                    <a:pt x="158467" y="245584"/>
                    <a:pt x="161484" y="240605"/>
                    <a:pt x="164455" y="235627"/>
                  </a:cubicBezTo>
                  <a:cubicBezTo>
                    <a:pt x="167472" y="230603"/>
                    <a:pt x="170397" y="225625"/>
                    <a:pt x="173596" y="220783"/>
                  </a:cubicBezTo>
                  <a:cubicBezTo>
                    <a:pt x="177162" y="215348"/>
                    <a:pt x="180772" y="209913"/>
                    <a:pt x="184338" y="204478"/>
                  </a:cubicBezTo>
                  <a:cubicBezTo>
                    <a:pt x="191971" y="193653"/>
                    <a:pt x="199604" y="182875"/>
                    <a:pt x="207374" y="172142"/>
                  </a:cubicBezTo>
                  <a:cubicBezTo>
                    <a:pt x="215099" y="161500"/>
                    <a:pt x="222869" y="150904"/>
                    <a:pt x="230639" y="140307"/>
                  </a:cubicBezTo>
                  <a:cubicBezTo>
                    <a:pt x="237907" y="130396"/>
                    <a:pt x="245448" y="120668"/>
                    <a:pt x="253173" y="111077"/>
                  </a:cubicBezTo>
                  <a:cubicBezTo>
                    <a:pt x="256875" y="106464"/>
                    <a:pt x="260486" y="101851"/>
                    <a:pt x="264325" y="97375"/>
                  </a:cubicBezTo>
                  <a:cubicBezTo>
                    <a:pt x="268439" y="92670"/>
                    <a:pt x="272507" y="87921"/>
                    <a:pt x="276575" y="83216"/>
                  </a:cubicBezTo>
                  <a:cubicBezTo>
                    <a:pt x="290150" y="68647"/>
                    <a:pt x="303771" y="54168"/>
                    <a:pt x="317849" y="40055"/>
                  </a:cubicBezTo>
                  <a:cubicBezTo>
                    <a:pt x="325436" y="32428"/>
                    <a:pt x="333069" y="24983"/>
                    <a:pt x="340748" y="17493"/>
                  </a:cubicBezTo>
                  <a:cubicBezTo>
                    <a:pt x="346873" y="11601"/>
                    <a:pt x="353135" y="5800"/>
                    <a:pt x="359397" y="0"/>
                  </a:cubicBezTo>
                  <a:cubicBezTo>
                    <a:pt x="382296" y="33844"/>
                    <a:pt x="413468" y="62481"/>
                    <a:pt x="445418" y="87418"/>
                  </a:cubicBezTo>
                  <a:cubicBezTo>
                    <a:pt x="487012" y="116192"/>
                    <a:pt x="533542" y="136517"/>
                    <a:pt x="579477" y="1570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5273" y="9509133"/>
              <a:ext cx="572364" cy="762373"/>
            </a:xfrm>
            <a:custGeom>
              <a:rect b="b" l="l" r="r" t="t"/>
              <a:pathLst>
                <a:path extrusionOk="0" h="762373" w="572364">
                  <a:moveTo>
                    <a:pt x="570125" y="644263"/>
                  </a:moveTo>
                  <a:cubicBezTo>
                    <a:pt x="570856" y="645953"/>
                    <a:pt x="571588" y="647552"/>
                    <a:pt x="572365" y="649196"/>
                  </a:cubicBezTo>
                  <a:cubicBezTo>
                    <a:pt x="519253" y="669749"/>
                    <a:pt x="469889" y="698112"/>
                    <a:pt x="419382" y="724282"/>
                  </a:cubicBezTo>
                  <a:cubicBezTo>
                    <a:pt x="412252" y="729306"/>
                    <a:pt x="377103" y="747028"/>
                    <a:pt x="356763" y="762374"/>
                  </a:cubicBezTo>
                  <a:cubicBezTo>
                    <a:pt x="353884" y="759907"/>
                    <a:pt x="351004" y="757441"/>
                    <a:pt x="348170" y="754975"/>
                  </a:cubicBezTo>
                  <a:cubicBezTo>
                    <a:pt x="329796" y="738441"/>
                    <a:pt x="311376" y="721907"/>
                    <a:pt x="293687" y="704689"/>
                  </a:cubicBezTo>
                  <a:cubicBezTo>
                    <a:pt x="288934" y="700076"/>
                    <a:pt x="284089" y="695554"/>
                    <a:pt x="279472" y="690804"/>
                  </a:cubicBezTo>
                  <a:cubicBezTo>
                    <a:pt x="274993" y="686237"/>
                    <a:pt x="270422" y="681761"/>
                    <a:pt x="266080" y="677057"/>
                  </a:cubicBezTo>
                  <a:cubicBezTo>
                    <a:pt x="261646" y="672261"/>
                    <a:pt x="257076" y="667511"/>
                    <a:pt x="252733" y="662578"/>
                  </a:cubicBezTo>
                  <a:cubicBezTo>
                    <a:pt x="248528" y="657783"/>
                    <a:pt x="244323" y="653033"/>
                    <a:pt x="240072" y="648237"/>
                  </a:cubicBezTo>
                  <a:cubicBezTo>
                    <a:pt x="230200" y="636819"/>
                    <a:pt x="219139" y="624122"/>
                    <a:pt x="207803" y="611607"/>
                  </a:cubicBezTo>
                  <a:cubicBezTo>
                    <a:pt x="196970" y="599641"/>
                    <a:pt x="186184" y="587674"/>
                    <a:pt x="175534" y="575617"/>
                  </a:cubicBezTo>
                  <a:cubicBezTo>
                    <a:pt x="171831" y="571187"/>
                    <a:pt x="168129" y="566756"/>
                    <a:pt x="164381" y="562326"/>
                  </a:cubicBezTo>
                  <a:cubicBezTo>
                    <a:pt x="161822" y="559220"/>
                    <a:pt x="159399" y="556023"/>
                    <a:pt x="156977" y="552826"/>
                  </a:cubicBezTo>
                  <a:cubicBezTo>
                    <a:pt x="154234" y="549263"/>
                    <a:pt x="151492" y="545701"/>
                    <a:pt x="148886" y="541956"/>
                  </a:cubicBezTo>
                  <a:cubicBezTo>
                    <a:pt x="146235" y="538119"/>
                    <a:pt x="143584" y="534283"/>
                    <a:pt x="140933" y="530492"/>
                  </a:cubicBezTo>
                  <a:cubicBezTo>
                    <a:pt x="126810" y="508569"/>
                    <a:pt x="113098" y="486417"/>
                    <a:pt x="99340" y="464266"/>
                  </a:cubicBezTo>
                  <a:cubicBezTo>
                    <a:pt x="95820" y="458648"/>
                    <a:pt x="92255" y="453031"/>
                    <a:pt x="88827" y="447367"/>
                  </a:cubicBezTo>
                  <a:cubicBezTo>
                    <a:pt x="85445" y="441704"/>
                    <a:pt x="81879" y="436131"/>
                    <a:pt x="78634" y="430377"/>
                  </a:cubicBezTo>
                  <a:cubicBezTo>
                    <a:pt x="76989" y="427499"/>
                    <a:pt x="75343" y="424576"/>
                    <a:pt x="73698" y="421699"/>
                  </a:cubicBezTo>
                  <a:cubicBezTo>
                    <a:pt x="72052" y="418821"/>
                    <a:pt x="70315" y="415990"/>
                    <a:pt x="68761" y="413021"/>
                  </a:cubicBezTo>
                  <a:cubicBezTo>
                    <a:pt x="65973" y="407586"/>
                    <a:pt x="63185" y="402151"/>
                    <a:pt x="60397" y="396716"/>
                  </a:cubicBezTo>
                  <a:cubicBezTo>
                    <a:pt x="58889" y="393336"/>
                    <a:pt x="57380" y="390047"/>
                    <a:pt x="55872" y="386668"/>
                  </a:cubicBezTo>
                  <a:cubicBezTo>
                    <a:pt x="54638" y="383927"/>
                    <a:pt x="53221" y="381187"/>
                    <a:pt x="52170" y="378355"/>
                  </a:cubicBezTo>
                  <a:cubicBezTo>
                    <a:pt x="49793" y="372235"/>
                    <a:pt x="47416" y="366160"/>
                    <a:pt x="45085" y="360040"/>
                  </a:cubicBezTo>
                  <a:cubicBezTo>
                    <a:pt x="43897" y="356569"/>
                    <a:pt x="42754" y="353098"/>
                    <a:pt x="41657" y="349581"/>
                  </a:cubicBezTo>
                  <a:cubicBezTo>
                    <a:pt x="40789" y="346978"/>
                    <a:pt x="39829" y="344420"/>
                    <a:pt x="39097" y="341771"/>
                  </a:cubicBezTo>
                  <a:cubicBezTo>
                    <a:pt x="37223" y="335240"/>
                    <a:pt x="35167" y="328754"/>
                    <a:pt x="33521" y="322177"/>
                  </a:cubicBezTo>
                  <a:cubicBezTo>
                    <a:pt x="31830" y="315418"/>
                    <a:pt x="30002" y="308658"/>
                    <a:pt x="28448" y="301898"/>
                  </a:cubicBezTo>
                  <a:cubicBezTo>
                    <a:pt x="26939" y="295230"/>
                    <a:pt x="25431" y="288608"/>
                    <a:pt x="23923" y="281939"/>
                  </a:cubicBezTo>
                  <a:cubicBezTo>
                    <a:pt x="21363" y="269105"/>
                    <a:pt x="18849" y="256317"/>
                    <a:pt x="16472" y="243437"/>
                  </a:cubicBezTo>
                  <a:cubicBezTo>
                    <a:pt x="14278" y="231471"/>
                    <a:pt x="12450" y="219459"/>
                    <a:pt x="10622" y="207447"/>
                  </a:cubicBezTo>
                  <a:cubicBezTo>
                    <a:pt x="8839" y="195343"/>
                    <a:pt x="7148" y="183194"/>
                    <a:pt x="5777" y="171045"/>
                  </a:cubicBezTo>
                  <a:cubicBezTo>
                    <a:pt x="5091" y="164742"/>
                    <a:pt x="4314" y="158440"/>
                    <a:pt x="3720" y="152137"/>
                  </a:cubicBezTo>
                  <a:cubicBezTo>
                    <a:pt x="3126" y="145560"/>
                    <a:pt x="2532" y="138937"/>
                    <a:pt x="1983" y="132315"/>
                  </a:cubicBezTo>
                  <a:cubicBezTo>
                    <a:pt x="1160" y="118795"/>
                    <a:pt x="155" y="103358"/>
                    <a:pt x="109" y="87875"/>
                  </a:cubicBezTo>
                  <a:cubicBezTo>
                    <a:pt x="18" y="71935"/>
                    <a:pt x="-120" y="55995"/>
                    <a:pt x="200" y="40055"/>
                  </a:cubicBezTo>
                  <a:cubicBezTo>
                    <a:pt x="429" y="26719"/>
                    <a:pt x="658" y="13337"/>
                    <a:pt x="1115" y="0"/>
                  </a:cubicBezTo>
                  <a:cubicBezTo>
                    <a:pt x="24380" y="10916"/>
                    <a:pt x="51895" y="9089"/>
                    <a:pt x="77126" y="12058"/>
                  </a:cubicBezTo>
                  <a:cubicBezTo>
                    <a:pt x="135403" y="14889"/>
                    <a:pt x="193771" y="16123"/>
                    <a:pt x="252139" y="17310"/>
                  </a:cubicBezTo>
                  <a:cubicBezTo>
                    <a:pt x="311010" y="17858"/>
                    <a:pt x="369790" y="14707"/>
                    <a:pt x="428661" y="14661"/>
                  </a:cubicBezTo>
                  <a:cubicBezTo>
                    <a:pt x="436751" y="14570"/>
                    <a:pt x="444796" y="14341"/>
                    <a:pt x="452840" y="14067"/>
                  </a:cubicBezTo>
                  <a:cubicBezTo>
                    <a:pt x="443653" y="139805"/>
                    <a:pt x="451560" y="267370"/>
                    <a:pt x="476745" y="390778"/>
                  </a:cubicBezTo>
                  <a:cubicBezTo>
                    <a:pt x="496445" y="479064"/>
                    <a:pt x="532417" y="562463"/>
                    <a:pt x="570125" y="644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42760" y="9517065"/>
              <a:ext cx="662334" cy="631398"/>
            </a:xfrm>
            <a:custGeom>
              <a:rect b="b" l="l" r="r" t="t"/>
              <a:pathLst>
                <a:path extrusionOk="0" h="631398" w="662334">
                  <a:moveTo>
                    <a:pt x="662334" y="6638"/>
                  </a:moveTo>
                  <a:cubicBezTo>
                    <a:pt x="661329" y="41486"/>
                    <a:pt x="660323" y="76289"/>
                    <a:pt x="659272" y="111137"/>
                  </a:cubicBezTo>
                  <a:cubicBezTo>
                    <a:pt x="653787" y="248842"/>
                    <a:pt x="647616" y="386546"/>
                    <a:pt x="640532" y="524204"/>
                  </a:cubicBezTo>
                  <a:cubicBezTo>
                    <a:pt x="590299" y="524158"/>
                    <a:pt x="540021" y="524295"/>
                    <a:pt x="490155" y="530096"/>
                  </a:cubicBezTo>
                  <a:cubicBezTo>
                    <a:pt x="418851" y="541925"/>
                    <a:pt x="348279" y="561565"/>
                    <a:pt x="277798" y="578144"/>
                  </a:cubicBezTo>
                  <a:cubicBezTo>
                    <a:pt x="224184" y="593444"/>
                    <a:pt x="173723" y="611850"/>
                    <a:pt x="121342" y="631399"/>
                  </a:cubicBezTo>
                  <a:cubicBezTo>
                    <a:pt x="108910" y="605867"/>
                    <a:pt x="97894" y="579514"/>
                    <a:pt x="86468" y="553526"/>
                  </a:cubicBezTo>
                  <a:cubicBezTo>
                    <a:pt x="62837" y="498810"/>
                    <a:pt x="42223" y="443226"/>
                    <a:pt x="28511" y="384856"/>
                  </a:cubicBezTo>
                  <a:cubicBezTo>
                    <a:pt x="1955" y="266243"/>
                    <a:pt x="-3347" y="143565"/>
                    <a:pt x="1726" y="22440"/>
                  </a:cubicBezTo>
                  <a:cubicBezTo>
                    <a:pt x="2092" y="16594"/>
                    <a:pt x="2549" y="10748"/>
                    <a:pt x="3052" y="4948"/>
                  </a:cubicBezTo>
                  <a:cubicBezTo>
                    <a:pt x="45697" y="2801"/>
                    <a:pt x="88342" y="-487"/>
                    <a:pt x="131078" y="61"/>
                  </a:cubicBezTo>
                  <a:cubicBezTo>
                    <a:pt x="308102" y="5130"/>
                    <a:pt x="485218" y="4491"/>
                    <a:pt x="662334" y="6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11539" y="9524114"/>
              <a:ext cx="720416" cy="647095"/>
            </a:xfrm>
            <a:custGeom>
              <a:rect b="b" l="l" r="r" t="t"/>
              <a:pathLst>
                <a:path extrusionOk="0" h="647095" w="720416">
                  <a:moveTo>
                    <a:pt x="717559" y="34026"/>
                  </a:moveTo>
                  <a:cubicBezTo>
                    <a:pt x="720850" y="74447"/>
                    <a:pt x="721307" y="115096"/>
                    <a:pt x="718885" y="155699"/>
                  </a:cubicBezTo>
                  <a:cubicBezTo>
                    <a:pt x="714131" y="223935"/>
                    <a:pt x="697768" y="287649"/>
                    <a:pt x="683553" y="355245"/>
                  </a:cubicBezTo>
                  <a:cubicBezTo>
                    <a:pt x="663807" y="450701"/>
                    <a:pt x="623448" y="539078"/>
                    <a:pt x="575090" y="623482"/>
                  </a:cubicBezTo>
                  <a:cubicBezTo>
                    <a:pt x="571159" y="631475"/>
                    <a:pt x="566999" y="639331"/>
                    <a:pt x="562566" y="647095"/>
                  </a:cubicBezTo>
                  <a:cubicBezTo>
                    <a:pt x="541769" y="637138"/>
                    <a:pt x="520606" y="627912"/>
                    <a:pt x="499078" y="619646"/>
                  </a:cubicBezTo>
                  <a:cubicBezTo>
                    <a:pt x="438516" y="599504"/>
                    <a:pt x="376720" y="582696"/>
                    <a:pt x="314878" y="567304"/>
                  </a:cubicBezTo>
                  <a:cubicBezTo>
                    <a:pt x="247002" y="553648"/>
                    <a:pt x="179721" y="537251"/>
                    <a:pt x="111069" y="527797"/>
                  </a:cubicBezTo>
                  <a:cubicBezTo>
                    <a:pt x="78982" y="521631"/>
                    <a:pt x="46484" y="517201"/>
                    <a:pt x="13804" y="517247"/>
                  </a:cubicBezTo>
                  <a:cubicBezTo>
                    <a:pt x="9187" y="517292"/>
                    <a:pt x="4616" y="517292"/>
                    <a:pt x="0" y="517292"/>
                  </a:cubicBezTo>
                  <a:cubicBezTo>
                    <a:pt x="8684" y="344922"/>
                    <a:pt x="15952" y="172507"/>
                    <a:pt x="21208" y="0"/>
                  </a:cubicBezTo>
                  <a:cubicBezTo>
                    <a:pt x="37709" y="183"/>
                    <a:pt x="54209" y="457"/>
                    <a:pt x="70709" y="731"/>
                  </a:cubicBezTo>
                  <a:cubicBezTo>
                    <a:pt x="219075" y="12332"/>
                    <a:pt x="369498" y="23750"/>
                    <a:pt x="518504" y="29185"/>
                  </a:cubicBezTo>
                  <a:cubicBezTo>
                    <a:pt x="584825" y="31606"/>
                    <a:pt x="651192" y="32839"/>
                    <a:pt x="717559" y="34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98878" y="9558597"/>
              <a:ext cx="495513" cy="755111"/>
            </a:xfrm>
            <a:custGeom>
              <a:rect b="b" l="l" r="r" t="t"/>
              <a:pathLst>
                <a:path extrusionOk="0" h="755111" w="495513">
                  <a:moveTo>
                    <a:pt x="493913" y="7125"/>
                  </a:moveTo>
                  <a:cubicBezTo>
                    <a:pt x="494462" y="7034"/>
                    <a:pt x="495010" y="6897"/>
                    <a:pt x="495513" y="6760"/>
                  </a:cubicBezTo>
                  <a:cubicBezTo>
                    <a:pt x="495330" y="27678"/>
                    <a:pt x="494782" y="48596"/>
                    <a:pt x="493685" y="69469"/>
                  </a:cubicBezTo>
                  <a:cubicBezTo>
                    <a:pt x="489343" y="133868"/>
                    <a:pt x="477184" y="197718"/>
                    <a:pt x="461507" y="260290"/>
                  </a:cubicBezTo>
                  <a:cubicBezTo>
                    <a:pt x="427135" y="379177"/>
                    <a:pt x="383667" y="496100"/>
                    <a:pt x="322237" y="604208"/>
                  </a:cubicBezTo>
                  <a:cubicBezTo>
                    <a:pt x="303634" y="637869"/>
                    <a:pt x="286859" y="673266"/>
                    <a:pt x="261263" y="702451"/>
                  </a:cubicBezTo>
                  <a:cubicBezTo>
                    <a:pt x="243300" y="721085"/>
                    <a:pt x="224423" y="738578"/>
                    <a:pt x="204814" y="755112"/>
                  </a:cubicBezTo>
                  <a:cubicBezTo>
                    <a:pt x="200609" y="752052"/>
                    <a:pt x="195582" y="749494"/>
                    <a:pt x="191879" y="746708"/>
                  </a:cubicBezTo>
                  <a:cubicBezTo>
                    <a:pt x="163998" y="725653"/>
                    <a:pt x="136619" y="703821"/>
                    <a:pt x="106909" y="685369"/>
                  </a:cubicBezTo>
                  <a:cubicBezTo>
                    <a:pt x="72035" y="664131"/>
                    <a:pt x="36520" y="643533"/>
                    <a:pt x="0" y="624898"/>
                  </a:cubicBezTo>
                  <a:cubicBezTo>
                    <a:pt x="8501" y="609598"/>
                    <a:pt x="16683" y="594114"/>
                    <a:pt x="25002" y="578677"/>
                  </a:cubicBezTo>
                  <a:cubicBezTo>
                    <a:pt x="74594" y="493268"/>
                    <a:pt x="109789" y="399684"/>
                    <a:pt x="128712" y="302766"/>
                  </a:cubicBezTo>
                  <a:cubicBezTo>
                    <a:pt x="145212" y="226218"/>
                    <a:pt x="162809" y="149122"/>
                    <a:pt x="160844" y="70291"/>
                  </a:cubicBezTo>
                  <a:cubicBezTo>
                    <a:pt x="160981" y="46769"/>
                    <a:pt x="160067" y="23339"/>
                    <a:pt x="158239" y="0"/>
                  </a:cubicBezTo>
                  <a:cubicBezTo>
                    <a:pt x="249333" y="1644"/>
                    <a:pt x="340382" y="3517"/>
                    <a:pt x="431294" y="8587"/>
                  </a:cubicBezTo>
                  <a:cubicBezTo>
                    <a:pt x="452228" y="8632"/>
                    <a:pt x="473117" y="7947"/>
                    <a:pt x="493913" y="7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164705" y="10207839"/>
              <a:ext cx="616043" cy="371504"/>
            </a:xfrm>
            <a:custGeom>
              <a:rect b="b" l="l" r="r" t="t"/>
              <a:pathLst>
                <a:path extrusionOk="0" h="371504" w="616043">
                  <a:moveTo>
                    <a:pt x="595246" y="109204"/>
                  </a:moveTo>
                  <a:cubicBezTo>
                    <a:pt x="602057" y="114000"/>
                    <a:pt x="608730" y="120166"/>
                    <a:pt x="616043" y="124505"/>
                  </a:cubicBezTo>
                  <a:cubicBezTo>
                    <a:pt x="555710" y="171639"/>
                    <a:pt x="488977" y="210233"/>
                    <a:pt x="418770" y="243528"/>
                  </a:cubicBezTo>
                  <a:cubicBezTo>
                    <a:pt x="369726" y="268786"/>
                    <a:pt x="320088" y="293358"/>
                    <a:pt x="267845" y="311307"/>
                  </a:cubicBezTo>
                  <a:cubicBezTo>
                    <a:pt x="210345" y="329257"/>
                    <a:pt x="151977" y="344603"/>
                    <a:pt x="92923" y="356569"/>
                  </a:cubicBezTo>
                  <a:cubicBezTo>
                    <a:pt x="89266" y="357346"/>
                    <a:pt x="86341" y="359812"/>
                    <a:pt x="84604" y="362963"/>
                  </a:cubicBezTo>
                  <a:cubicBezTo>
                    <a:pt x="82090" y="361639"/>
                    <a:pt x="79256" y="361045"/>
                    <a:pt x="76331" y="361502"/>
                  </a:cubicBezTo>
                  <a:cubicBezTo>
                    <a:pt x="58322" y="364105"/>
                    <a:pt x="40268" y="366709"/>
                    <a:pt x="22214" y="368901"/>
                  </a:cubicBezTo>
                  <a:cubicBezTo>
                    <a:pt x="14809" y="369814"/>
                    <a:pt x="7405" y="370773"/>
                    <a:pt x="0" y="371504"/>
                  </a:cubicBezTo>
                  <a:cubicBezTo>
                    <a:pt x="31629" y="359173"/>
                    <a:pt x="64310" y="348713"/>
                    <a:pt x="93974" y="332088"/>
                  </a:cubicBezTo>
                  <a:cubicBezTo>
                    <a:pt x="142058" y="300072"/>
                    <a:pt x="188634" y="265132"/>
                    <a:pt x="226205" y="220920"/>
                  </a:cubicBezTo>
                  <a:cubicBezTo>
                    <a:pt x="283431" y="166113"/>
                    <a:pt x="337000" y="111214"/>
                    <a:pt x="386501" y="48596"/>
                  </a:cubicBezTo>
                  <a:cubicBezTo>
                    <a:pt x="398979" y="33204"/>
                    <a:pt x="409949" y="16853"/>
                    <a:pt x="420187" y="0"/>
                  </a:cubicBezTo>
                  <a:cubicBezTo>
                    <a:pt x="425215" y="2603"/>
                    <a:pt x="430243" y="5344"/>
                    <a:pt x="435225" y="8084"/>
                  </a:cubicBezTo>
                  <a:cubicBezTo>
                    <a:pt x="471105" y="26171"/>
                    <a:pt x="505980" y="46450"/>
                    <a:pt x="539621" y="68464"/>
                  </a:cubicBezTo>
                  <a:cubicBezTo>
                    <a:pt x="557949" y="80978"/>
                    <a:pt x="576826" y="94726"/>
                    <a:pt x="595246" y="109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5953" y="10069267"/>
              <a:ext cx="563662" cy="512862"/>
            </a:xfrm>
            <a:custGeom>
              <a:rect b="b" l="l" r="r" t="t"/>
              <a:pathLst>
                <a:path extrusionOk="0" h="512862" w="563662">
                  <a:moveTo>
                    <a:pt x="563663" y="125966"/>
                  </a:moveTo>
                  <a:cubicBezTo>
                    <a:pt x="527645" y="182372"/>
                    <a:pt x="481481" y="232339"/>
                    <a:pt x="435225" y="280980"/>
                  </a:cubicBezTo>
                  <a:cubicBezTo>
                    <a:pt x="386867" y="324278"/>
                    <a:pt x="347101" y="376711"/>
                    <a:pt x="293852" y="414345"/>
                  </a:cubicBezTo>
                  <a:cubicBezTo>
                    <a:pt x="276529" y="426586"/>
                    <a:pt x="260075" y="440288"/>
                    <a:pt x="241380" y="450427"/>
                  </a:cubicBezTo>
                  <a:cubicBezTo>
                    <a:pt x="195947" y="471391"/>
                    <a:pt x="146858" y="488838"/>
                    <a:pt x="99093" y="504458"/>
                  </a:cubicBezTo>
                  <a:cubicBezTo>
                    <a:pt x="88124" y="507107"/>
                    <a:pt x="77017" y="509391"/>
                    <a:pt x="66093" y="512040"/>
                  </a:cubicBezTo>
                  <a:cubicBezTo>
                    <a:pt x="65361" y="512268"/>
                    <a:pt x="64676" y="512542"/>
                    <a:pt x="63990" y="512862"/>
                  </a:cubicBezTo>
                  <a:cubicBezTo>
                    <a:pt x="62893" y="512862"/>
                    <a:pt x="61751" y="512862"/>
                    <a:pt x="60699" y="512816"/>
                  </a:cubicBezTo>
                  <a:cubicBezTo>
                    <a:pt x="40862" y="512497"/>
                    <a:pt x="21117" y="511949"/>
                    <a:pt x="1371" y="511035"/>
                  </a:cubicBezTo>
                  <a:cubicBezTo>
                    <a:pt x="4891" y="505006"/>
                    <a:pt x="3519" y="494090"/>
                    <a:pt x="3565" y="487970"/>
                  </a:cubicBezTo>
                  <a:cubicBezTo>
                    <a:pt x="2880" y="481667"/>
                    <a:pt x="5531" y="471482"/>
                    <a:pt x="0" y="467554"/>
                  </a:cubicBezTo>
                  <a:cubicBezTo>
                    <a:pt x="868" y="443668"/>
                    <a:pt x="1508" y="419781"/>
                    <a:pt x="1143" y="395939"/>
                  </a:cubicBezTo>
                  <a:cubicBezTo>
                    <a:pt x="-960" y="265314"/>
                    <a:pt x="5668" y="134827"/>
                    <a:pt x="13895" y="4476"/>
                  </a:cubicBezTo>
                  <a:cubicBezTo>
                    <a:pt x="13986" y="3014"/>
                    <a:pt x="14078" y="1507"/>
                    <a:pt x="14124" y="0"/>
                  </a:cubicBezTo>
                  <a:cubicBezTo>
                    <a:pt x="27607" y="183"/>
                    <a:pt x="41137" y="502"/>
                    <a:pt x="54620" y="959"/>
                  </a:cubicBezTo>
                  <a:cubicBezTo>
                    <a:pt x="133374" y="9089"/>
                    <a:pt x="210117" y="24846"/>
                    <a:pt x="287728" y="42111"/>
                  </a:cubicBezTo>
                  <a:cubicBezTo>
                    <a:pt x="328910" y="49053"/>
                    <a:pt x="368904" y="60699"/>
                    <a:pt x="408943" y="72300"/>
                  </a:cubicBezTo>
                  <a:cubicBezTo>
                    <a:pt x="462787" y="85089"/>
                    <a:pt x="514116" y="102445"/>
                    <a:pt x="563663" y="125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475712" y="10068991"/>
              <a:ext cx="506117" cy="509346"/>
            </a:xfrm>
            <a:custGeom>
              <a:rect b="b" l="l" r="r" t="t"/>
              <a:pathLst>
                <a:path extrusionOk="0" h="509346" w="506117">
                  <a:moveTo>
                    <a:pt x="380468" y="3564"/>
                  </a:moveTo>
                  <a:cubicBezTo>
                    <a:pt x="422290" y="1143"/>
                    <a:pt x="464204" y="-44"/>
                    <a:pt x="506117" y="1"/>
                  </a:cubicBezTo>
                  <a:cubicBezTo>
                    <a:pt x="504152" y="37773"/>
                    <a:pt x="502049" y="75544"/>
                    <a:pt x="499947" y="113316"/>
                  </a:cubicBezTo>
                  <a:cubicBezTo>
                    <a:pt x="493365" y="212837"/>
                    <a:pt x="492816" y="312496"/>
                    <a:pt x="493365" y="412200"/>
                  </a:cubicBezTo>
                  <a:cubicBezTo>
                    <a:pt x="493822" y="431565"/>
                    <a:pt x="492725" y="450885"/>
                    <a:pt x="492085" y="470205"/>
                  </a:cubicBezTo>
                  <a:cubicBezTo>
                    <a:pt x="492314" y="476873"/>
                    <a:pt x="490760" y="484089"/>
                    <a:pt x="492771" y="490347"/>
                  </a:cubicBezTo>
                  <a:cubicBezTo>
                    <a:pt x="492725" y="490758"/>
                    <a:pt x="492679" y="491123"/>
                    <a:pt x="492679" y="491488"/>
                  </a:cubicBezTo>
                  <a:cubicBezTo>
                    <a:pt x="492359" y="496604"/>
                    <a:pt x="491034" y="503455"/>
                    <a:pt x="491582" y="509346"/>
                  </a:cubicBezTo>
                  <a:cubicBezTo>
                    <a:pt x="490531" y="509255"/>
                    <a:pt x="489434" y="509164"/>
                    <a:pt x="488383" y="509072"/>
                  </a:cubicBezTo>
                  <a:cubicBezTo>
                    <a:pt x="486737" y="506789"/>
                    <a:pt x="484223" y="504962"/>
                    <a:pt x="480841" y="504140"/>
                  </a:cubicBezTo>
                  <a:cubicBezTo>
                    <a:pt x="438973" y="491534"/>
                    <a:pt x="394866" y="484455"/>
                    <a:pt x="355009" y="466094"/>
                  </a:cubicBezTo>
                  <a:cubicBezTo>
                    <a:pt x="288002" y="430150"/>
                    <a:pt x="230456" y="379315"/>
                    <a:pt x="178304" y="324417"/>
                  </a:cubicBezTo>
                  <a:cubicBezTo>
                    <a:pt x="119662" y="270294"/>
                    <a:pt x="69658" y="207539"/>
                    <a:pt x="24134" y="142227"/>
                  </a:cubicBezTo>
                  <a:cubicBezTo>
                    <a:pt x="15312" y="129302"/>
                    <a:pt x="7359" y="115874"/>
                    <a:pt x="0" y="102080"/>
                  </a:cubicBezTo>
                  <a:cubicBezTo>
                    <a:pt x="17597" y="95732"/>
                    <a:pt x="35332" y="89749"/>
                    <a:pt x="53249" y="84040"/>
                  </a:cubicBezTo>
                  <a:cubicBezTo>
                    <a:pt x="100236" y="67415"/>
                    <a:pt x="147543" y="51749"/>
                    <a:pt x="196541" y="41975"/>
                  </a:cubicBezTo>
                  <a:cubicBezTo>
                    <a:pt x="257606" y="27588"/>
                    <a:pt x="317575" y="10643"/>
                    <a:pt x="380468" y="35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35566" y="10181029"/>
              <a:ext cx="559183" cy="366160"/>
            </a:xfrm>
            <a:custGeom>
              <a:rect b="b" l="l" r="r" t="t"/>
              <a:pathLst>
                <a:path extrusionOk="0" h="366160" w="559183">
                  <a:moveTo>
                    <a:pt x="553744" y="362598"/>
                  </a:moveTo>
                  <a:cubicBezTo>
                    <a:pt x="555527" y="363831"/>
                    <a:pt x="557309" y="365019"/>
                    <a:pt x="559183" y="366160"/>
                  </a:cubicBezTo>
                  <a:cubicBezTo>
                    <a:pt x="541129" y="361547"/>
                    <a:pt x="522892" y="356478"/>
                    <a:pt x="504837" y="350769"/>
                  </a:cubicBezTo>
                  <a:cubicBezTo>
                    <a:pt x="487240" y="345242"/>
                    <a:pt x="469688" y="339396"/>
                    <a:pt x="452045" y="333915"/>
                  </a:cubicBezTo>
                  <a:cubicBezTo>
                    <a:pt x="434859" y="328572"/>
                    <a:pt x="417582" y="323456"/>
                    <a:pt x="400396" y="318021"/>
                  </a:cubicBezTo>
                  <a:cubicBezTo>
                    <a:pt x="392809" y="315418"/>
                    <a:pt x="385267" y="312723"/>
                    <a:pt x="377771" y="309891"/>
                  </a:cubicBezTo>
                  <a:cubicBezTo>
                    <a:pt x="369818" y="306877"/>
                    <a:pt x="361819" y="303771"/>
                    <a:pt x="353912" y="300574"/>
                  </a:cubicBezTo>
                  <a:cubicBezTo>
                    <a:pt x="337777" y="294134"/>
                    <a:pt x="321688" y="287512"/>
                    <a:pt x="305645" y="280843"/>
                  </a:cubicBezTo>
                  <a:cubicBezTo>
                    <a:pt x="289967" y="274312"/>
                    <a:pt x="274564" y="267233"/>
                    <a:pt x="259023" y="260336"/>
                  </a:cubicBezTo>
                  <a:cubicBezTo>
                    <a:pt x="250339" y="256500"/>
                    <a:pt x="241700" y="252663"/>
                    <a:pt x="233107" y="248735"/>
                  </a:cubicBezTo>
                  <a:cubicBezTo>
                    <a:pt x="225840" y="245447"/>
                    <a:pt x="218664" y="241976"/>
                    <a:pt x="211442" y="238550"/>
                  </a:cubicBezTo>
                  <a:cubicBezTo>
                    <a:pt x="202529" y="234074"/>
                    <a:pt x="192016" y="228822"/>
                    <a:pt x="181641" y="223158"/>
                  </a:cubicBezTo>
                  <a:cubicBezTo>
                    <a:pt x="171768" y="217769"/>
                    <a:pt x="161895" y="212379"/>
                    <a:pt x="152023" y="206899"/>
                  </a:cubicBezTo>
                  <a:cubicBezTo>
                    <a:pt x="141967" y="201327"/>
                    <a:pt x="131820" y="195846"/>
                    <a:pt x="121993" y="189863"/>
                  </a:cubicBezTo>
                  <a:cubicBezTo>
                    <a:pt x="116828" y="186711"/>
                    <a:pt x="111526" y="183697"/>
                    <a:pt x="106452" y="180363"/>
                  </a:cubicBezTo>
                  <a:cubicBezTo>
                    <a:pt x="101790" y="177348"/>
                    <a:pt x="97128" y="174288"/>
                    <a:pt x="92512" y="171274"/>
                  </a:cubicBezTo>
                  <a:cubicBezTo>
                    <a:pt x="83050" y="164606"/>
                    <a:pt x="73680" y="157892"/>
                    <a:pt x="64402" y="150949"/>
                  </a:cubicBezTo>
                  <a:cubicBezTo>
                    <a:pt x="54712" y="143733"/>
                    <a:pt x="44976" y="136517"/>
                    <a:pt x="35377" y="129163"/>
                  </a:cubicBezTo>
                  <a:cubicBezTo>
                    <a:pt x="25505" y="121627"/>
                    <a:pt x="15495" y="114182"/>
                    <a:pt x="5805" y="106327"/>
                  </a:cubicBezTo>
                  <a:cubicBezTo>
                    <a:pt x="3885" y="104774"/>
                    <a:pt x="1965" y="103221"/>
                    <a:pt x="0" y="101668"/>
                  </a:cubicBezTo>
                  <a:cubicBezTo>
                    <a:pt x="5851" y="98836"/>
                    <a:pt x="11610" y="95822"/>
                    <a:pt x="17414" y="92945"/>
                  </a:cubicBezTo>
                  <a:cubicBezTo>
                    <a:pt x="44016" y="78375"/>
                    <a:pt x="69064" y="65632"/>
                    <a:pt x="97174" y="52570"/>
                  </a:cubicBezTo>
                  <a:cubicBezTo>
                    <a:pt x="134974" y="32519"/>
                    <a:pt x="173734" y="15255"/>
                    <a:pt x="213453" y="0"/>
                  </a:cubicBezTo>
                  <a:cubicBezTo>
                    <a:pt x="240786" y="51108"/>
                    <a:pt x="277215" y="96781"/>
                    <a:pt x="313781" y="141678"/>
                  </a:cubicBezTo>
                  <a:cubicBezTo>
                    <a:pt x="340977" y="177257"/>
                    <a:pt x="373383" y="208086"/>
                    <a:pt x="405561" y="239052"/>
                  </a:cubicBezTo>
                  <a:cubicBezTo>
                    <a:pt x="449577" y="286461"/>
                    <a:pt x="498987" y="328115"/>
                    <a:pt x="553744" y="362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928580" y="8428556"/>
              <a:ext cx="45981" cy="3242"/>
            </a:xfrm>
            <a:custGeom>
              <a:rect b="b" l="l" r="r" t="t"/>
              <a:pathLst>
                <a:path extrusionOk="0" h="3242" w="45981">
                  <a:moveTo>
                    <a:pt x="45982" y="137"/>
                  </a:moveTo>
                  <a:cubicBezTo>
                    <a:pt x="45296" y="320"/>
                    <a:pt x="44656" y="502"/>
                    <a:pt x="43970" y="685"/>
                  </a:cubicBezTo>
                  <a:cubicBezTo>
                    <a:pt x="41457" y="1370"/>
                    <a:pt x="38943" y="2101"/>
                    <a:pt x="36474" y="2832"/>
                  </a:cubicBezTo>
                  <a:cubicBezTo>
                    <a:pt x="34738" y="-1553"/>
                    <a:pt x="12478" y="2512"/>
                    <a:pt x="3885" y="3243"/>
                  </a:cubicBezTo>
                  <a:cubicBezTo>
                    <a:pt x="3839" y="3197"/>
                    <a:pt x="3794" y="3197"/>
                    <a:pt x="3794" y="3151"/>
                  </a:cubicBezTo>
                  <a:cubicBezTo>
                    <a:pt x="2651" y="2238"/>
                    <a:pt x="1371" y="1553"/>
                    <a:pt x="0" y="913"/>
                  </a:cubicBezTo>
                  <a:cubicBezTo>
                    <a:pt x="914" y="868"/>
                    <a:pt x="1783" y="822"/>
                    <a:pt x="2651" y="776"/>
                  </a:cubicBezTo>
                  <a:cubicBezTo>
                    <a:pt x="14169" y="2147"/>
                    <a:pt x="26190" y="685"/>
                    <a:pt x="37937" y="0"/>
                  </a:cubicBezTo>
                  <a:cubicBezTo>
                    <a:pt x="40588" y="46"/>
                    <a:pt x="43285" y="91"/>
                    <a:pt x="45982" y="13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37314" y="8400611"/>
              <a:ext cx="2285240" cy="2209652"/>
            </a:xfrm>
            <a:custGeom>
              <a:rect b="b" l="l" r="r" t="t"/>
              <a:pathLst>
                <a:path extrusionOk="0" h="2209652" w="2285240">
                  <a:moveTo>
                    <a:pt x="2256255" y="796119"/>
                  </a:moveTo>
                  <a:cubicBezTo>
                    <a:pt x="2235778" y="721352"/>
                    <a:pt x="2198207" y="652980"/>
                    <a:pt x="2161412" y="585247"/>
                  </a:cubicBezTo>
                  <a:cubicBezTo>
                    <a:pt x="2140570" y="546151"/>
                    <a:pt x="2114928" y="510069"/>
                    <a:pt x="2088738" y="474444"/>
                  </a:cubicBezTo>
                  <a:cubicBezTo>
                    <a:pt x="2066067" y="436947"/>
                    <a:pt x="2040654" y="400089"/>
                    <a:pt x="2010898" y="367615"/>
                  </a:cubicBezTo>
                  <a:cubicBezTo>
                    <a:pt x="2011721" y="359759"/>
                    <a:pt x="2005459" y="351036"/>
                    <a:pt x="1996820" y="351538"/>
                  </a:cubicBezTo>
                  <a:cubicBezTo>
                    <a:pt x="1962403" y="311255"/>
                    <a:pt x="1922180" y="276589"/>
                    <a:pt x="1878575" y="246399"/>
                  </a:cubicBezTo>
                  <a:cubicBezTo>
                    <a:pt x="1773997" y="162589"/>
                    <a:pt x="1650039" y="107325"/>
                    <a:pt x="1525943" y="58546"/>
                  </a:cubicBezTo>
                  <a:cubicBezTo>
                    <a:pt x="1507066" y="50964"/>
                    <a:pt x="1487686" y="44935"/>
                    <a:pt x="1468444" y="38404"/>
                  </a:cubicBezTo>
                  <a:cubicBezTo>
                    <a:pt x="1438688" y="28082"/>
                    <a:pt x="1409801" y="14243"/>
                    <a:pt x="1378903" y="7712"/>
                  </a:cubicBezTo>
                  <a:cubicBezTo>
                    <a:pt x="1342977" y="4560"/>
                    <a:pt x="1306823" y="4195"/>
                    <a:pt x="1270759" y="4423"/>
                  </a:cubicBezTo>
                  <a:cubicBezTo>
                    <a:pt x="1214814" y="5428"/>
                    <a:pt x="1159051" y="-1286"/>
                    <a:pt x="1103059" y="222"/>
                  </a:cubicBezTo>
                  <a:cubicBezTo>
                    <a:pt x="1066493" y="633"/>
                    <a:pt x="1030476" y="9219"/>
                    <a:pt x="995190" y="17714"/>
                  </a:cubicBezTo>
                  <a:cubicBezTo>
                    <a:pt x="991762" y="18536"/>
                    <a:pt x="989020" y="20911"/>
                    <a:pt x="987374" y="23971"/>
                  </a:cubicBezTo>
                  <a:cubicBezTo>
                    <a:pt x="968725" y="28630"/>
                    <a:pt x="950351" y="34659"/>
                    <a:pt x="932342" y="40733"/>
                  </a:cubicBezTo>
                  <a:cubicBezTo>
                    <a:pt x="931245" y="41145"/>
                    <a:pt x="930103" y="41510"/>
                    <a:pt x="929052" y="41875"/>
                  </a:cubicBezTo>
                  <a:cubicBezTo>
                    <a:pt x="910174" y="45118"/>
                    <a:pt x="891297" y="48544"/>
                    <a:pt x="872512" y="51969"/>
                  </a:cubicBezTo>
                  <a:cubicBezTo>
                    <a:pt x="866935" y="53020"/>
                    <a:pt x="861359" y="53979"/>
                    <a:pt x="855828" y="55075"/>
                  </a:cubicBezTo>
                  <a:cubicBezTo>
                    <a:pt x="849749" y="56308"/>
                    <a:pt x="843625" y="57358"/>
                    <a:pt x="837545" y="58729"/>
                  </a:cubicBezTo>
                  <a:cubicBezTo>
                    <a:pt x="831192" y="60190"/>
                    <a:pt x="824839" y="61606"/>
                    <a:pt x="818486" y="63068"/>
                  </a:cubicBezTo>
                  <a:cubicBezTo>
                    <a:pt x="813321" y="64209"/>
                    <a:pt x="808293" y="65717"/>
                    <a:pt x="803174" y="66995"/>
                  </a:cubicBezTo>
                  <a:cubicBezTo>
                    <a:pt x="780091" y="73024"/>
                    <a:pt x="757283" y="79921"/>
                    <a:pt x="734384" y="86726"/>
                  </a:cubicBezTo>
                  <a:cubicBezTo>
                    <a:pt x="713633" y="92892"/>
                    <a:pt x="692973" y="99378"/>
                    <a:pt x="672496" y="106366"/>
                  </a:cubicBezTo>
                  <a:cubicBezTo>
                    <a:pt x="660247" y="110567"/>
                    <a:pt x="648043" y="114769"/>
                    <a:pt x="635885" y="119063"/>
                  </a:cubicBezTo>
                  <a:cubicBezTo>
                    <a:pt x="625326" y="122762"/>
                    <a:pt x="614905" y="126781"/>
                    <a:pt x="604575" y="131029"/>
                  </a:cubicBezTo>
                  <a:cubicBezTo>
                    <a:pt x="594383" y="135140"/>
                    <a:pt x="584418" y="139661"/>
                    <a:pt x="574500" y="144366"/>
                  </a:cubicBezTo>
                  <a:cubicBezTo>
                    <a:pt x="564079" y="149298"/>
                    <a:pt x="553749" y="154185"/>
                    <a:pt x="543465" y="159301"/>
                  </a:cubicBezTo>
                  <a:cubicBezTo>
                    <a:pt x="543327" y="159392"/>
                    <a:pt x="542870" y="159575"/>
                    <a:pt x="542459" y="159803"/>
                  </a:cubicBezTo>
                  <a:cubicBezTo>
                    <a:pt x="542368" y="159849"/>
                    <a:pt x="542276" y="159894"/>
                    <a:pt x="542185" y="159940"/>
                  </a:cubicBezTo>
                  <a:cubicBezTo>
                    <a:pt x="529707" y="166197"/>
                    <a:pt x="517046" y="172454"/>
                    <a:pt x="504659" y="179351"/>
                  </a:cubicBezTo>
                  <a:cubicBezTo>
                    <a:pt x="501231" y="181269"/>
                    <a:pt x="497666" y="183051"/>
                    <a:pt x="494283" y="185106"/>
                  </a:cubicBezTo>
                  <a:cubicBezTo>
                    <a:pt x="490855" y="187207"/>
                    <a:pt x="487382" y="189308"/>
                    <a:pt x="483954" y="191409"/>
                  </a:cubicBezTo>
                  <a:cubicBezTo>
                    <a:pt x="477235" y="195474"/>
                    <a:pt x="470698" y="199904"/>
                    <a:pt x="464162" y="204243"/>
                  </a:cubicBezTo>
                  <a:cubicBezTo>
                    <a:pt x="451684" y="212464"/>
                    <a:pt x="439663" y="221325"/>
                    <a:pt x="427596" y="230094"/>
                  </a:cubicBezTo>
                  <a:cubicBezTo>
                    <a:pt x="415758" y="238680"/>
                    <a:pt x="404377" y="247815"/>
                    <a:pt x="393087" y="257041"/>
                  </a:cubicBezTo>
                  <a:cubicBezTo>
                    <a:pt x="374896" y="271885"/>
                    <a:pt x="357847" y="288098"/>
                    <a:pt x="340981" y="304404"/>
                  </a:cubicBezTo>
                  <a:cubicBezTo>
                    <a:pt x="324389" y="320435"/>
                    <a:pt x="308392" y="337106"/>
                    <a:pt x="292668" y="353959"/>
                  </a:cubicBezTo>
                  <a:cubicBezTo>
                    <a:pt x="277402" y="370310"/>
                    <a:pt x="263004" y="387437"/>
                    <a:pt x="249475" y="405250"/>
                  </a:cubicBezTo>
                  <a:cubicBezTo>
                    <a:pt x="241613" y="415617"/>
                    <a:pt x="233843" y="426077"/>
                    <a:pt x="226119" y="436536"/>
                  </a:cubicBezTo>
                  <a:cubicBezTo>
                    <a:pt x="219537" y="445488"/>
                    <a:pt x="212863" y="454439"/>
                    <a:pt x="206464" y="463528"/>
                  </a:cubicBezTo>
                  <a:cubicBezTo>
                    <a:pt x="199883" y="472846"/>
                    <a:pt x="193209" y="482117"/>
                    <a:pt x="186902" y="491617"/>
                  </a:cubicBezTo>
                  <a:cubicBezTo>
                    <a:pt x="184342" y="495500"/>
                    <a:pt x="181737" y="499382"/>
                    <a:pt x="179177" y="503310"/>
                  </a:cubicBezTo>
                  <a:cubicBezTo>
                    <a:pt x="178263" y="504680"/>
                    <a:pt x="177303" y="506050"/>
                    <a:pt x="176435" y="507466"/>
                  </a:cubicBezTo>
                  <a:cubicBezTo>
                    <a:pt x="172961" y="513312"/>
                    <a:pt x="169487" y="519112"/>
                    <a:pt x="166013" y="524913"/>
                  </a:cubicBezTo>
                  <a:cubicBezTo>
                    <a:pt x="163362" y="529343"/>
                    <a:pt x="160940" y="533819"/>
                    <a:pt x="158426" y="538386"/>
                  </a:cubicBezTo>
                  <a:cubicBezTo>
                    <a:pt x="155912" y="542999"/>
                    <a:pt x="153307" y="547567"/>
                    <a:pt x="150884" y="552225"/>
                  </a:cubicBezTo>
                  <a:cubicBezTo>
                    <a:pt x="145217" y="563187"/>
                    <a:pt x="139503" y="574148"/>
                    <a:pt x="133927" y="585110"/>
                  </a:cubicBezTo>
                  <a:cubicBezTo>
                    <a:pt x="123231" y="606028"/>
                    <a:pt x="112262" y="626809"/>
                    <a:pt x="102069" y="647956"/>
                  </a:cubicBezTo>
                  <a:cubicBezTo>
                    <a:pt x="97041" y="658369"/>
                    <a:pt x="91922" y="668783"/>
                    <a:pt x="87123" y="679288"/>
                  </a:cubicBezTo>
                  <a:cubicBezTo>
                    <a:pt x="84609" y="684814"/>
                    <a:pt x="81912" y="690295"/>
                    <a:pt x="79535" y="695867"/>
                  </a:cubicBezTo>
                  <a:cubicBezTo>
                    <a:pt x="76930" y="702124"/>
                    <a:pt x="74233" y="708381"/>
                    <a:pt x="71628" y="714639"/>
                  </a:cubicBezTo>
                  <a:cubicBezTo>
                    <a:pt x="69662" y="719297"/>
                    <a:pt x="67926" y="724001"/>
                    <a:pt x="66143" y="728752"/>
                  </a:cubicBezTo>
                  <a:cubicBezTo>
                    <a:pt x="64223" y="733913"/>
                    <a:pt x="62121" y="739028"/>
                    <a:pt x="60430" y="744280"/>
                  </a:cubicBezTo>
                  <a:cubicBezTo>
                    <a:pt x="58236" y="751131"/>
                    <a:pt x="56042" y="758028"/>
                    <a:pt x="53848" y="764925"/>
                  </a:cubicBezTo>
                  <a:cubicBezTo>
                    <a:pt x="52385" y="769537"/>
                    <a:pt x="51197" y="774288"/>
                    <a:pt x="49917" y="778946"/>
                  </a:cubicBezTo>
                  <a:cubicBezTo>
                    <a:pt x="43975" y="800915"/>
                    <a:pt x="38901" y="823112"/>
                    <a:pt x="34285" y="845400"/>
                  </a:cubicBezTo>
                  <a:cubicBezTo>
                    <a:pt x="29760" y="867506"/>
                    <a:pt x="25326" y="889657"/>
                    <a:pt x="21487" y="911900"/>
                  </a:cubicBezTo>
                  <a:cubicBezTo>
                    <a:pt x="19384" y="924141"/>
                    <a:pt x="17282" y="936381"/>
                    <a:pt x="15362" y="948667"/>
                  </a:cubicBezTo>
                  <a:cubicBezTo>
                    <a:pt x="13580" y="960085"/>
                    <a:pt x="11843" y="971503"/>
                    <a:pt x="10517" y="982922"/>
                  </a:cubicBezTo>
                  <a:cubicBezTo>
                    <a:pt x="9146" y="994386"/>
                    <a:pt x="7820" y="1005804"/>
                    <a:pt x="6678" y="1017268"/>
                  </a:cubicBezTo>
                  <a:cubicBezTo>
                    <a:pt x="5535" y="1028686"/>
                    <a:pt x="4667" y="1040150"/>
                    <a:pt x="3798" y="1051614"/>
                  </a:cubicBezTo>
                  <a:cubicBezTo>
                    <a:pt x="2930" y="1063124"/>
                    <a:pt x="2473" y="1074679"/>
                    <a:pt x="1970" y="1086234"/>
                  </a:cubicBezTo>
                  <a:cubicBezTo>
                    <a:pt x="1467" y="1098840"/>
                    <a:pt x="1056" y="1111446"/>
                    <a:pt x="644" y="1124051"/>
                  </a:cubicBezTo>
                  <a:cubicBezTo>
                    <a:pt x="-87" y="1147801"/>
                    <a:pt x="-41" y="1171643"/>
                    <a:pt x="50" y="1195393"/>
                  </a:cubicBezTo>
                  <a:cubicBezTo>
                    <a:pt x="96" y="1206080"/>
                    <a:pt x="507" y="1216859"/>
                    <a:pt x="1147" y="1227501"/>
                  </a:cubicBezTo>
                  <a:cubicBezTo>
                    <a:pt x="1513" y="1233530"/>
                    <a:pt x="1741" y="1239604"/>
                    <a:pt x="2290" y="1245587"/>
                  </a:cubicBezTo>
                  <a:cubicBezTo>
                    <a:pt x="2884" y="1252255"/>
                    <a:pt x="3478" y="1258924"/>
                    <a:pt x="4072" y="1265546"/>
                  </a:cubicBezTo>
                  <a:cubicBezTo>
                    <a:pt x="4987" y="1276188"/>
                    <a:pt x="6358" y="1286784"/>
                    <a:pt x="7729" y="1297380"/>
                  </a:cubicBezTo>
                  <a:cubicBezTo>
                    <a:pt x="9237" y="1308799"/>
                    <a:pt x="10700" y="1320217"/>
                    <a:pt x="12620" y="1331589"/>
                  </a:cubicBezTo>
                  <a:cubicBezTo>
                    <a:pt x="14722" y="1344104"/>
                    <a:pt x="16825" y="1356664"/>
                    <a:pt x="19156" y="1369133"/>
                  </a:cubicBezTo>
                  <a:cubicBezTo>
                    <a:pt x="21030" y="1379272"/>
                    <a:pt x="22995" y="1389411"/>
                    <a:pt x="25281" y="1399505"/>
                  </a:cubicBezTo>
                  <a:cubicBezTo>
                    <a:pt x="26698" y="1405808"/>
                    <a:pt x="27977" y="1412111"/>
                    <a:pt x="29531" y="1418368"/>
                  </a:cubicBezTo>
                  <a:cubicBezTo>
                    <a:pt x="31131" y="1424717"/>
                    <a:pt x="32685" y="1431065"/>
                    <a:pt x="34285" y="1437414"/>
                  </a:cubicBezTo>
                  <a:cubicBezTo>
                    <a:pt x="35748" y="1443169"/>
                    <a:pt x="37530" y="1448832"/>
                    <a:pt x="39130" y="1454587"/>
                  </a:cubicBezTo>
                  <a:cubicBezTo>
                    <a:pt x="40593" y="1459656"/>
                    <a:pt x="42284" y="1464635"/>
                    <a:pt x="43929" y="1469613"/>
                  </a:cubicBezTo>
                  <a:cubicBezTo>
                    <a:pt x="45712" y="1474957"/>
                    <a:pt x="47540" y="1480255"/>
                    <a:pt x="49597" y="1485553"/>
                  </a:cubicBezTo>
                  <a:cubicBezTo>
                    <a:pt x="51425" y="1490257"/>
                    <a:pt x="53116" y="1495053"/>
                    <a:pt x="55173" y="1499712"/>
                  </a:cubicBezTo>
                  <a:cubicBezTo>
                    <a:pt x="57916" y="1505741"/>
                    <a:pt x="60430" y="1511952"/>
                    <a:pt x="63446" y="1517844"/>
                  </a:cubicBezTo>
                  <a:cubicBezTo>
                    <a:pt x="66326" y="1523462"/>
                    <a:pt x="69205" y="1529079"/>
                    <a:pt x="72085" y="1534652"/>
                  </a:cubicBezTo>
                  <a:cubicBezTo>
                    <a:pt x="74919" y="1540224"/>
                    <a:pt x="78210" y="1545522"/>
                    <a:pt x="81272" y="1550957"/>
                  </a:cubicBezTo>
                  <a:cubicBezTo>
                    <a:pt x="83969" y="1555707"/>
                    <a:pt x="86848" y="1560365"/>
                    <a:pt x="89637" y="1565070"/>
                  </a:cubicBezTo>
                  <a:cubicBezTo>
                    <a:pt x="95396" y="1574661"/>
                    <a:pt x="101383" y="1584115"/>
                    <a:pt x="107280" y="1593615"/>
                  </a:cubicBezTo>
                  <a:cubicBezTo>
                    <a:pt x="119712" y="1613620"/>
                    <a:pt x="132099" y="1633625"/>
                    <a:pt x="144851" y="1653401"/>
                  </a:cubicBezTo>
                  <a:cubicBezTo>
                    <a:pt x="148462" y="1658973"/>
                    <a:pt x="152393" y="1664363"/>
                    <a:pt x="156186" y="1669844"/>
                  </a:cubicBezTo>
                  <a:cubicBezTo>
                    <a:pt x="159340" y="1674365"/>
                    <a:pt x="162905" y="1678704"/>
                    <a:pt x="166288" y="1683089"/>
                  </a:cubicBezTo>
                  <a:cubicBezTo>
                    <a:pt x="173052" y="1691904"/>
                    <a:pt x="180457" y="1700307"/>
                    <a:pt x="187816" y="1708666"/>
                  </a:cubicBezTo>
                  <a:cubicBezTo>
                    <a:pt x="203539" y="1726524"/>
                    <a:pt x="219628" y="1744017"/>
                    <a:pt x="235397" y="1761829"/>
                  </a:cubicBezTo>
                  <a:cubicBezTo>
                    <a:pt x="244767" y="1772699"/>
                    <a:pt x="255280" y="1784940"/>
                    <a:pt x="266250" y="1796769"/>
                  </a:cubicBezTo>
                  <a:cubicBezTo>
                    <a:pt x="272146" y="1803163"/>
                    <a:pt x="278179" y="1809466"/>
                    <a:pt x="284258" y="1815677"/>
                  </a:cubicBezTo>
                  <a:cubicBezTo>
                    <a:pt x="289972" y="1821524"/>
                    <a:pt x="295914" y="1827233"/>
                    <a:pt x="301764" y="1832942"/>
                  </a:cubicBezTo>
                  <a:cubicBezTo>
                    <a:pt x="312917" y="1843812"/>
                    <a:pt x="324435" y="1854317"/>
                    <a:pt x="335908" y="1864822"/>
                  </a:cubicBezTo>
                  <a:cubicBezTo>
                    <a:pt x="342215" y="1870576"/>
                    <a:pt x="348569" y="1876331"/>
                    <a:pt x="354968" y="1882086"/>
                  </a:cubicBezTo>
                  <a:cubicBezTo>
                    <a:pt x="357527" y="1884415"/>
                    <a:pt x="360132" y="1886653"/>
                    <a:pt x="362783" y="1888937"/>
                  </a:cubicBezTo>
                  <a:cubicBezTo>
                    <a:pt x="365937" y="1891632"/>
                    <a:pt x="369000" y="1894418"/>
                    <a:pt x="372245" y="1897021"/>
                  </a:cubicBezTo>
                  <a:cubicBezTo>
                    <a:pt x="381615" y="1904649"/>
                    <a:pt x="390985" y="1912139"/>
                    <a:pt x="400538" y="1919584"/>
                  </a:cubicBezTo>
                  <a:cubicBezTo>
                    <a:pt x="409268" y="1926389"/>
                    <a:pt x="418135" y="1933011"/>
                    <a:pt x="426957" y="1939680"/>
                  </a:cubicBezTo>
                  <a:cubicBezTo>
                    <a:pt x="444554" y="1952925"/>
                    <a:pt x="462151" y="1966444"/>
                    <a:pt x="480617" y="1978502"/>
                  </a:cubicBezTo>
                  <a:cubicBezTo>
                    <a:pt x="490216" y="1984759"/>
                    <a:pt x="499860" y="1990879"/>
                    <a:pt x="509778" y="1996588"/>
                  </a:cubicBezTo>
                  <a:cubicBezTo>
                    <a:pt x="519834" y="2002434"/>
                    <a:pt x="529981" y="2008098"/>
                    <a:pt x="540174" y="2013716"/>
                  </a:cubicBezTo>
                  <a:cubicBezTo>
                    <a:pt x="560239" y="2024768"/>
                    <a:pt x="580259" y="2035913"/>
                    <a:pt x="600964" y="2045778"/>
                  </a:cubicBezTo>
                  <a:cubicBezTo>
                    <a:pt x="621807" y="2055735"/>
                    <a:pt x="642924" y="2065052"/>
                    <a:pt x="664040" y="2074369"/>
                  </a:cubicBezTo>
                  <a:cubicBezTo>
                    <a:pt x="685112" y="2083687"/>
                    <a:pt x="706228" y="2092730"/>
                    <a:pt x="727574" y="2101271"/>
                  </a:cubicBezTo>
                  <a:cubicBezTo>
                    <a:pt x="738269" y="2105518"/>
                    <a:pt x="748919" y="2109903"/>
                    <a:pt x="759614" y="2113968"/>
                  </a:cubicBezTo>
                  <a:cubicBezTo>
                    <a:pt x="770447" y="2118033"/>
                    <a:pt x="781234" y="2122189"/>
                    <a:pt x="792204" y="2125660"/>
                  </a:cubicBezTo>
                  <a:cubicBezTo>
                    <a:pt x="814280" y="2132648"/>
                    <a:pt x="836540" y="2139042"/>
                    <a:pt x="858617" y="2146122"/>
                  </a:cubicBezTo>
                  <a:cubicBezTo>
                    <a:pt x="880190" y="2153064"/>
                    <a:pt x="901673" y="2160463"/>
                    <a:pt x="923521" y="2166446"/>
                  </a:cubicBezTo>
                  <a:cubicBezTo>
                    <a:pt x="945735" y="2172521"/>
                    <a:pt x="967994" y="2178230"/>
                    <a:pt x="990528" y="2183117"/>
                  </a:cubicBezTo>
                  <a:cubicBezTo>
                    <a:pt x="1013793" y="2188141"/>
                    <a:pt x="1037195" y="2192480"/>
                    <a:pt x="1060643" y="2196499"/>
                  </a:cubicBezTo>
                  <a:cubicBezTo>
                    <a:pt x="1082857" y="2200290"/>
                    <a:pt x="1105208" y="2203761"/>
                    <a:pt x="1127696" y="2205542"/>
                  </a:cubicBezTo>
                  <a:cubicBezTo>
                    <a:pt x="1174683" y="2209196"/>
                    <a:pt x="1221853" y="2209561"/>
                    <a:pt x="1268977" y="2209653"/>
                  </a:cubicBezTo>
                  <a:cubicBezTo>
                    <a:pt x="1269891" y="2209653"/>
                    <a:pt x="1270851" y="2209653"/>
                    <a:pt x="1271811" y="2209653"/>
                  </a:cubicBezTo>
                  <a:cubicBezTo>
                    <a:pt x="1281821" y="2209653"/>
                    <a:pt x="1291922" y="2209516"/>
                    <a:pt x="1301932" y="2208785"/>
                  </a:cubicBezTo>
                  <a:cubicBezTo>
                    <a:pt x="1314044" y="2207917"/>
                    <a:pt x="1326065" y="2206821"/>
                    <a:pt x="1338132" y="2205497"/>
                  </a:cubicBezTo>
                  <a:cubicBezTo>
                    <a:pt x="1361306" y="2202893"/>
                    <a:pt x="1384388" y="2199605"/>
                    <a:pt x="1407424" y="2196271"/>
                  </a:cubicBezTo>
                  <a:cubicBezTo>
                    <a:pt x="1411767" y="2195631"/>
                    <a:pt x="1415423" y="2193028"/>
                    <a:pt x="1417571" y="2189465"/>
                  </a:cubicBezTo>
                  <a:cubicBezTo>
                    <a:pt x="1420634" y="2190973"/>
                    <a:pt x="1424245" y="2191429"/>
                    <a:pt x="1427673" y="2190653"/>
                  </a:cubicBezTo>
                  <a:cubicBezTo>
                    <a:pt x="1447098" y="2186405"/>
                    <a:pt x="1466478" y="2182112"/>
                    <a:pt x="1485858" y="2177773"/>
                  </a:cubicBezTo>
                  <a:cubicBezTo>
                    <a:pt x="1575582" y="2157129"/>
                    <a:pt x="1663203" y="2127396"/>
                    <a:pt x="1744013" y="2082865"/>
                  </a:cubicBezTo>
                  <a:cubicBezTo>
                    <a:pt x="1831405" y="2041850"/>
                    <a:pt x="1915964" y="1993437"/>
                    <a:pt x="1989050" y="1929906"/>
                  </a:cubicBezTo>
                  <a:cubicBezTo>
                    <a:pt x="2033980" y="1895697"/>
                    <a:pt x="2069495" y="1851485"/>
                    <a:pt x="2094543" y="1801017"/>
                  </a:cubicBezTo>
                  <a:cubicBezTo>
                    <a:pt x="2126949" y="1741505"/>
                    <a:pt x="2159995" y="1682084"/>
                    <a:pt x="2183626" y="1618462"/>
                  </a:cubicBezTo>
                  <a:cubicBezTo>
                    <a:pt x="2226820" y="1512546"/>
                    <a:pt x="2261511" y="1402748"/>
                    <a:pt x="2277235" y="1289205"/>
                  </a:cubicBezTo>
                  <a:cubicBezTo>
                    <a:pt x="2286468" y="1223162"/>
                    <a:pt x="2284959" y="1156433"/>
                    <a:pt x="2285005" y="1089934"/>
                  </a:cubicBezTo>
                  <a:cubicBezTo>
                    <a:pt x="2286833" y="991600"/>
                    <a:pt x="2278103" y="892261"/>
                    <a:pt x="2256255" y="796119"/>
                  </a:cubicBezTo>
                  <a:close/>
                  <a:moveTo>
                    <a:pt x="1226012" y="32010"/>
                  </a:moveTo>
                  <a:cubicBezTo>
                    <a:pt x="1227155" y="32056"/>
                    <a:pt x="1228343" y="32101"/>
                    <a:pt x="1229532" y="32101"/>
                  </a:cubicBezTo>
                  <a:cubicBezTo>
                    <a:pt x="1233828" y="32238"/>
                    <a:pt x="1238170" y="32330"/>
                    <a:pt x="1242512" y="32330"/>
                  </a:cubicBezTo>
                  <a:cubicBezTo>
                    <a:pt x="1244615" y="32375"/>
                    <a:pt x="1246672" y="32421"/>
                    <a:pt x="1248774" y="32421"/>
                  </a:cubicBezTo>
                  <a:cubicBezTo>
                    <a:pt x="1251288" y="32467"/>
                    <a:pt x="1253802" y="32467"/>
                    <a:pt x="1256270" y="32467"/>
                  </a:cubicBezTo>
                  <a:cubicBezTo>
                    <a:pt x="1280952" y="32558"/>
                    <a:pt x="1306046" y="32147"/>
                    <a:pt x="1330042" y="32923"/>
                  </a:cubicBezTo>
                  <a:cubicBezTo>
                    <a:pt x="1354541" y="33837"/>
                    <a:pt x="1379360" y="33654"/>
                    <a:pt x="1402305" y="43657"/>
                  </a:cubicBezTo>
                  <a:cubicBezTo>
                    <a:pt x="1504461" y="80560"/>
                    <a:pt x="1607211" y="117281"/>
                    <a:pt x="1703791" y="167522"/>
                  </a:cubicBezTo>
                  <a:cubicBezTo>
                    <a:pt x="1739671" y="187298"/>
                    <a:pt x="1777105" y="209998"/>
                    <a:pt x="1812620" y="231236"/>
                  </a:cubicBezTo>
                  <a:cubicBezTo>
                    <a:pt x="1866463" y="273026"/>
                    <a:pt x="1924785" y="310296"/>
                    <a:pt x="1969213" y="362774"/>
                  </a:cubicBezTo>
                  <a:cubicBezTo>
                    <a:pt x="1969670" y="363276"/>
                    <a:pt x="1970127" y="363824"/>
                    <a:pt x="1970630" y="364372"/>
                  </a:cubicBezTo>
                  <a:cubicBezTo>
                    <a:pt x="1967476" y="366336"/>
                    <a:pt x="1964322" y="368209"/>
                    <a:pt x="1961168" y="370081"/>
                  </a:cubicBezTo>
                  <a:cubicBezTo>
                    <a:pt x="1960346" y="370630"/>
                    <a:pt x="1959477" y="371132"/>
                    <a:pt x="1958700" y="371543"/>
                  </a:cubicBezTo>
                  <a:cubicBezTo>
                    <a:pt x="1955729" y="373370"/>
                    <a:pt x="1952713" y="375106"/>
                    <a:pt x="1949650" y="376795"/>
                  </a:cubicBezTo>
                  <a:cubicBezTo>
                    <a:pt x="1946131" y="378851"/>
                    <a:pt x="1942566" y="380860"/>
                    <a:pt x="1939046" y="382824"/>
                  </a:cubicBezTo>
                  <a:cubicBezTo>
                    <a:pt x="1935481" y="384834"/>
                    <a:pt x="1931916" y="386752"/>
                    <a:pt x="1928351" y="388670"/>
                  </a:cubicBezTo>
                  <a:cubicBezTo>
                    <a:pt x="1924831" y="390589"/>
                    <a:pt x="1921312" y="392461"/>
                    <a:pt x="1917747" y="394288"/>
                  </a:cubicBezTo>
                  <a:cubicBezTo>
                    <a:pt x="1917518" y="394425"/>
                    <a:pt x="1917290" y="394517"/>
                    <a:pt x="1917107" y="394654"/>
                  </a:cubicBezTo>
                  <a:cubicBezTo>
                    <a:pt x="1913816" y="396389"/>
                    <a:pt x="1910525" y="398079"/>
                    <a:pt x="1907234" y="399723"/>
                  </a:cubicBezTo>
                  <a:cubicBezTo>
                    <a:pt x="1902206" y="402281"/>
                    <a:pt x="1897178" y="404793"/>
                    <a:pt x="1892059" y="407214"/>
                  </a:cubicBezTo>
                  <a:cubicBezTo>
                    <a:pt x="1889819" y="408355"/>
                    <a:pt x="1887580" y="409406"/>
                    <a:pt x="1885340" y="410456"/>
                  </a:cubicBezTo>
                  <a:cubicBezTo>
                    <a:pt x="1872725" y="416485"/>
                    <a:pt x="1859927" y="422240"/>
                    <a:pt x="1847037" y="427675"/>
                  </a:cubicBezTo>
                  <a:cubicBezTo>
                    <a:pt x="1844752" y="428680"/>
                    <a:pt x="1842512" y="429639"/>
                    <a:pt x="1840227" y="430553"/>
                  </a:cubicBezTo>
                  <a:cubicBezTo>
                    <a:pt x="1825189" y="436810"/>
                    <a:pt x="1809969" y="442747"/>
                    <a:pt x="1794611" y="448319"/>
                  </a:cubicBezTo>
                  <a:cubicBezTo>
                    <a:pt x="1790406" y="449872"/>
                    <a:pt x="1786201" y="451379"/>
                    <a:pt x="1782042" y="452978"/>
                  </a:cubicBezTo>
                  <a:cubicBezTo>
                    <a:pt x="1778339" y="454348"/>
                    <a:pt x="1774637" y="455718"/>
                    <a:pt x="1770935" y="457180"/>
                  </a:cubicBezTo>
                  <a:cubicBezTo>
                    <a:pt x="1767004" y="458641"/>
                    <a:pt x="1763073" y="460194"/>
                    <a:pt x="1759142" y="461701"/>
                  </a:cubicBezTo>
                  <a:cubicBezTo>
                    <a:pt x="1753429" y="463939"/>
                    <a:pt x="1747715" y="466132"/>
                    <a:pt x="1742002" y="468370"/>
                  </a:cubicBezTo>
                  <a:cubicBezTo>
                    <a:pt x="1736243" y="470608"/>
                    <a:pt x="1730438" y="472891"/>
                    <a:pt x="1724679" y="475084"/>
                  </a:cubicBezTo>
                  <a:cubicBezTo>
                    <a:pt x="1716543" y="478235"/>
                    <a:pt x="1708316" y="481387"/>
                    <a:pt x="1700134" y="484447"/>
                  </a:cubicBezTo>
                  <a:cubicBezTo>
                    <a:pt x="1687519" y="465401"/>
                    <a:pt x="1674218" y="446812"/>
                    <a:pt x="1660186" y="428726"/>
                  </a:cubicBezTo>
                  <a:cubicBezTo>
                    <a:pt x="1629425" y="381363"/>
                    <a:pt x="1591808" y="339663"/>
                    <a:pt x="1552225" y="299562"/>
                  </a:cubicBezTo>
                  <a:cubicBezTo>
                    <a:pt x="1515659" y="256949"/>
                    <a:pt x="1475803" y="216209"/>
                    <a:pt x="1431741" y="180676"/>
                  </a:cubicBezTo>
                  <a:cubicBezTo>
                    <a:pt x="1393072" y="143954"/>
                    <a:pt x="1351250" y="109517"/>
                    <a:pt x="1305863" y="81291"/>
                  </a:cubicBezTo>
                  <a:cubicBezTo>
                    <a:pt x="1305771" y="81245"/>
                    <a:pt x="1305726" y="81200"/>
                    <a:pt x="1305634" y="81108"/>
                  </a:cubicBezTo>
                  <a:cubicBezTo>
                    <a:pt x="1305543" y="81017"/>
                    <a:pt x="1305451" y="80926"/>
                    <a:pt x="1305314" y="80880"/>
                  </a:cubicBezTo>
                  <a:cubicBezTo>
                    <a:pt x="1303212" y="79419"/>
                    <a:pt x="1297498" y="75856"/>
                    <a:pt x="1289545" y="71197"/>
                  </a:cubicBezTo>
                  <a:cubicBezTo>
                    <a:pt x="1288677" y="70695"/>
                    <a:pt x="1287763" y="70147"/>
                    <a:pt x="1286848" y="69599"/>
                  </a:cubicBezTo>
                  <a:cubicBezTo>
                    <a:pt x="1284517" y="68229"/>
                    <a:pt x="1282049" y="66767"/>
                    <a:pt x="1279444" y="65260"/>
                  </a:cubicBezTo>
                  <a:cubicBezTo>
                    <a:pt x="1278941" y="64986"/>
                    <a:pt x="1278393" y="64666"/>
                    <a:pt x="1277844" y="64346"/>
                  </a:cubicBezTo>
                  <a:cubicBezTo>
                    <a:pt x="1277296" y="64027"/>
                    <a:pt x="1276747" y="63707"/>
                    <a:pt x="1276244" y="63433"/>
                  </a:cubicBezTo>
                  <a:cubicBezTo>
                    <a:pt x="1275193" y="62794"/>
                    <a:pt x="1274050" y="62154"/>
                    <a:pt x="1272953" y="61560"/>
                  </a:cubicBezTo>
                  <a:cubicBezTo>
                    <a:pt x="1272039" y="61058"/>
                    <a:pt x="1271079" y="60510"/>
                    <a:pt x="1270120" y="59962"/>
                  </a:cubicBezTo>
                  <a:cubicBezTo>
                    <a:pt x="1269388" y="59551"/>
                    <a:pt x="1268611" y="59094"/>
                    <a:pt x="1267880" y="58683"/>
                  </a:cubicBezTo>
                  <a:cubicBezTo>
                    <a:pt x="1261481" y="55120"/>
                    <a:pt x="1254716" y="51421"/>
                    <a:pt x="1247906" y="47858"/>
                  </a:cubicBezTo>
                  <a:cubicBezTo>
                    <a:pt x="1246672" y="47219"/>
                    <a:pt x="1245438" y="46580"/>
                    <a:pt x="1244204" y="45895"/>
                  </a:cubicBezTo>
                  <a:cubicBezTo>
                    <a:pt x="1243609" y="45575"/>
                    <a:pt x="1242969" y="45255"/>
                    <a:pt x="1242329" y="44935"/>
                  </a:cubicBezTo>
                  <a:cubicBezTo>
                    <a:pt x="1241278" y="44433"/>
                    <a:pt x="1240273" y="43885"/>
                    <a:pt x="1239221" y="43383"/>
                  </a:cubicBezTo>
                  <a:cubicBezTo>
                    <a:pt x="1238399" y="42926"/>
                    <a:pt x="1237576" y="42515"/>
                    <a:pt x="1236753" y="42104"/>
                  </a:cubicBezTo>
                  <a:cubicBezTo>
                    <a:pt x="1235976" y="41738"/>
                    <a:pt x="1235153" y="41327"/>
                    <a:pt x="1234376" y="40916"/>
                  </a:cubicBezTo>
                  <a:cubicBezTo>
                    <a:pt x="1233599" y="40505"/>
                    <a:pt x="1232777" y="40140"/>
                    <a:pt x="1232000" y="39729"/>
                  </a:cubicBezTo>
                  <a:cubicBezTo>
                    <a:pt x="1231223" y="39363"/>
                    <a:pt x="1230400" y="38952"/>
                    <a:pt x="1229623" y="38587"/>
                  </a:cubicBezTo>
                  <a:cubicBezTo>
                    <a:pt x="1228023" y="37810"/>
                    <a:pt x="1226469" y="37080"/>
                    <a:pt x="1224961" y="36349"/>
                  </a:cubicBezTo>
                  <a:cubicBezTo>
                    <a:pt x="1224184" y="35983"/>
                    <a:pt x="1223407" y="35618"/>
                    <a:pt x="1222630" y="35253"/>
                  </a:cubicBezTo>
                  <a:cubicBezTo>
                    <a:pt x="1221121" y="34568"/>
                    <a:pt x="1219613" y="33883"/>
                    <a:pt x="1218105" y="33243"/>
                  </a:cubicBezTo>
                  <a:cubicBezTo>
                    <a:pt x="1217373" y="32923"/>
                    <a:pt x="1216642" y="32604"/>
                    <a:pt x="1215911" y="32284"/>
                  </a:cubicBezTo>
                  <a:cubicBezTo>
                    <a:pt x="1215179" y="31964"/>
                    <a:pt x="1214494" y="31690"/>
                    <a:pt x="1213808" y="31371"/>
                  </a:cubicBezTo>
                  <a:cubicBezTo>
                    <a:pt x="1217739" y="31736"/>
                    <a:pt x="1221853" y="31919"/>
                    <a:pt x="1226012" y="32010"/>
                  </a:cubicBezTo>
                  <a:close/>
                  <a:moveTo>
                    <a:pt x="1204712" y="614341"/>
                  </a:moveTo>
                  <a:cubicBezTo>
                    <a:pt x="1206129" y="614432"/>
                    <a:pt x="1207546" y="614432"/>
                    <a:pt x="1208963" y="614432"/>
                  </a:cubicBezTo>
                  <a:cubicBezTo>
                    <a:pt x="1211477" y="614523"/>
                    <a:pt x="1213991" y="614523"/>
                    <a:pt x="1216551" y="614523"/>
                  </a:cubicBezTo>
                  <a:cubicBezTo>
                    <a:pt x="1217145" y="614523"/>
                    <a:pt x="1217693" y="614523"/>
                    <a:pt x="1218287" y="614523"/>
                  </a:cubicBezTo>
                  <a:cubicBezTo>
                    <a:pt x="1321175" y="615026"/>
                    <a:pt x="1422462" y="596071"/>
                    <a:pt x="1521921" y="570403"/>
                  </a:cubicBezTo>
                  <a:cubicBezTo>
                    <a:pt x="1570371" y="556199"/>
                    <a:pt x="1617998" y="539711"/>
                    <a:pt x="1666631" y="526055"/>
                  </a:cubicBezTo>
                  <a:cubicBezTo>
                    <a:pt x="1674172" y="523451"/>
                    <a:pt x="1681668" y="520802"/>
                    <a:pt x="1689164" y="518108"/>
                  </a:cubicBezTo>
                  <a:cubicBezTo>
                    <a:pt x="1690764" y="520528"/>
                    <a:pt x="1692272" y="522995"/>
                    <a:pt x="1693826" y="525461"/>
                  </a:cubicBezTo>
                  <a:cubicBezTo>
                    <a:pt x="1694649" y="526740"/>
                    <a:pt x="1695426" y="528064"/>
                    <a:pt x="1696203" y="529343"/>
                  </a:cubicBezTo>
                  <a:cubicBezTo>
                    <a:pt x="1697254" y="531033"/>
                    <a:pt x="1698260" y="532723"/>
                    <a:pt x="1699266" y="534413"/>
                  </a:cubicBezTo>
                  <a:cubicBezTo>
                    <a:pt x="1700728" y="536879"/>
                    <a:pt x="1702145" y="539346"/>
                    <a:pt x="1703562" y="541812"/>
                  </a:cubicBezTo>
                  <a:cubicBezTo>
                    <a:pt x="1704979" y="544278"/>
                    <a:pt x="1706396" y="546745"/>
                    <a:pt x="1707767" y="549302"/>
                  </a:cubicBezTo>
                  <a:cubicBezTo>
                    <a:pt x="1753794" y="631377"/>
                    <a:pt x="1788212" y="719708"/>
                    <a:pt x="1822127" y="807400"/>
                  </a:cubicBezTo>
                  <a:cubicBezTo>
                    <a:pt x="1848089" y="899431"/>
                    <a:pt x="1868108" y="993198"/>
                    <a:pt x="1883283" y="1087696"/>
                  </a:cubicBezTo>
                  <a:cubicBezTo>
                    <a:pt x="1883740" y="1090573"/>
                    <a:pt x="1884197" y="1093496"/>
                    <a:pt x="1884654" y="1096373"/>
                  </a:cubicBezTo>
                  <a:cubicBezTo>
                    <a:pt x="1885020" y="1098611"/>
                    <a:pt x="1885340" y="1100804"/>
                    <a:pt x="1885660" y="1103042"/>
                  </a:cubicBezTo>
                  <a:cubicBezTo>
                    <a:pt x="1886026" y="1105417"/>
                    <a:pt x="1886346" y="1107746"/>
                    <a:pt x="1886666" y="1110121"/>
                  </a:cubicBezTo>
                  <a:cubicBezTo>
                    <a:pt x="1887077" y="1112998"/>
                    <a:pt x="1887443" y="1115876"/>
                    <a:pt x="1887808" y="1118753"/>
                  </a:cubicBezTo>
                  <a:cubicBezTo>
                    <a:pt x="1887854" y="1118936"/>
                    <a:pt x="1887854" y="1119073"/>
                    <a:pt x="1887854" y="1119256"/>
                  </a:cubicBezTo>
                  <a:cubicBezTo>
                    <a:pt x="1888311" y="1122681"/>
                    <a:pt x="1888722" y="1126061"/>
                    <a:pt x="1889088" y="1129486"/>
                  </a:cubicBezTo>
                  <a:cubicBezTo>
                    <a:pt x="1875056" y="1129167"/>
                    <a:pt x="1860978" y="1128893"/>
                    <a:pt x="1846946" y="1128573"/>
                  </a:cubicBezTo>
                  <a:cubicBezTo>
                    <a:pt x="1840273" y="1128436"/>
                    <a:pt x="1833645" y="1128299"/>
                    <a:pt x="1827018" y="1128116"/>
                  </a:cubicBezTo>
                  <a:cubicBezTo>
                    <a:pt x="1820344" y="1127979"/>
                    <a:pt x="1813762" y="1127797"/>
                    <a:pt x="1807089" y="1127659"/>
                  </a:cubicBezTo>
                  <a:cubicBezTo>
                    <a:pt x="1767187" y="1126746"/>
                    <a:pt x="1727330" y="1125650"/>
                    <a:pt x="1687473" y="1124188"/>
                  </a:cubicBezTo>
                  <a:cubicBezTo>
                    <a:pt x="1675178" y="1123732"/>
                    <a:pt x="1662883" y="1123275"/>
                    <a:pt x="1650542" y="1122727"/>
                  </a:cubicBezTo>
                  <a:cubicBezTo>
                    <a:pt x="1649079" y="1122681"/>
                    <a:pt x="1647662" y="1122635"/>
                    <a:pt x="1646154" y="1122544"/>
                  </a:cubicBezTo>
                  <a:cubicBezTo>
                    <a:pt x="1636281" y="1122087"/>
                    <a:pt x="1626362" y="1121676"/>
                    <a:pt x="1616490" y="1121174"/>
                  </a:cubicBezTo>
                  <a:cubicBezTo>
                    <a:pt x="1600355" y="1120397"/>
                    <a:pt x="1584175" y="1119575"/>
                    <a:pt x="1568040" y="1118616"/>
                  </a:cubicBezTo>
                  <a:cubicBezTo>
                    <a:pt x="1450481" y="1114369"/>
                    <a:pt x="1333196" y="1100256"/>
                    <a:pt x="1215682" y="1095049"/>
                  </a:cubicBezTo>
                  <a:cubicBezTo>
                    <a:pt x="1209237" y="1095003"/>
                    <a:pt x="1202793" y="1095003"/>
                    <a:pt x="1196348" y="1094958"/>
                  </a:cubicBezTo>
                  <a:cubicBezTo>
                    <a:pt x="1196759" y="1081438"/>
                    <a:pt x="1197125" y="1067919"/>
                    <a:pt x="1197491" y="1054400"/>
                  </a:cubicBezTo>
                  <a:cubicBezTo>
                    <a:pt x="1197811" y="1043941"/>
                    <a:pt x="1198085" y="1033482"/>
                    <a:pt x="1198359" y="1023023"/>
                  </a:cubicBezTo>
                  <a:cubicBezTo>
                    <a:pt x="1199273" y="988220"/>
                    <a:pt x="1200096" y="953371"/>
                    <a:pt x="1200873" y="918523"/>
                  </a:cubicBezTo>
                  <a:cubicBezTo>
                    <a:pt x="1201193" y="904410"/>
                    <a:pt x="1201467" y="890343"/>
                    <a:pt x="1201741" y="876230"/>
                  </a:cubicBezTo>
                  <a:cubicBezTo>
                    <a:pt x="1202061" y="860153"/>
                    <a:pt x="1202336" y="844030"/>
                    <a:pt x="1202610" y="827908"/>
                  </a:cubicBezTo>
                  <a:cubicBezTo>
                    <a:pt x="1202793" y="818179"/>
                    <a:pt x="1202930" y="808451"/>
                    <a:pt x="1203113" y="798723"/>
                  </a:cubicBezTo>
                  <a:cubicBezTo>
                    <a:pt x="1203295" y="786756"/>
                    <a:pt x="1203478" y="774836"/>
                    <a:pt x="1203615" y="762869"/>
                  </a:cubicBezTo>
                  <a:cubicBezTo>
                    <a:pt x="1203753" y="754328"/>
                    <a:pt x="1203844" y="745742"/>
                    <a:pt x="1203981" y="737201"/>
                  </a:cubicBezTo>
                  <a:cubicBezTo>
                    <a:pt x="1204164" y="721672"/>
                    <a:pt x="1204347" y="706143"/>
                    <a:pt x="1204484" y="690569"/>
                  </a:cubicBezTo>
                  <a:cubicBezTo>
                    <a:pt x="1204712" y="671295"/>
                    <a:pt x="1204849" y="652021"/>
                    <a:pt x="1204987" y="632747"/>
                  </a:cubicBezTo>
                  <a:cubicBezTo>
                    <a:pt x="1204849" y="626672"/>
                    <a:pt x="1204804" y="620507"/>
                    <a:pt x="1204712" y="614341"/>
                  </a:cubicBezTo>
                  <a:close/>
                  <a:moveTo>
                    <a:pt x="1193514" y="41053"/>
                  </a:moveTo>
                  <a:cubicBezTo>
                    <a:pt x="1195114" y="42058"/>
                    <a:pt x="1196759" y="43017"/>
                    <a:pt x="1198359" y="43976"/>
                  </a:cubicBezTo>
                  <a:cubicBezTo>
                    <a:pt x="1209740" y="50645"/>
                    <a:pt x="1221533" y="56491"/>
                    <a:pt x="1232914" y="63159"/>
                  </a:cubicBezTo>
                  <a:cubicBezTo>
                    <a:pt x="1267057" y="82981"/>
                    <a:pt x="1298275" y="103305"/>
                    <a:pt x="1330407" y="127466"/>
                  </a:cubicBezTo>
                  <a:cubicBezTo>
                    <a:pt x="1360894" y="149618"/>
                    <a:pt x="1386125" y="173779"/>
                    <a:pt x="1414143" y="199904"/>
                  </a:cubicBezTo>
                  <a:cubicBezTo>
                    <a:pt x="1461770" y="238543"/>
                    <a:pt x="1502176" y="283668"/>
                    <a:pt x="1542946" y="329387"/>
                  </a:cubicBezTo>
                  <a:cubicBezTo>
                    <a:pt x="1575353" y="362363"/>
                    <a:pt x="1606114" y="397029"/>
                    <a:pt x="1631390" y="435851"/>
                  </a:cubicBezTo>
                  <a:cubicBezTo>
                    <a:pt x="1645194" y="455307"/>
                    <a:pt x="1659455" y="474536"/>
                    <a:pt x="1673121" y="494129"/>
                  </a:cubicBezTo>
                  <a:cubicBezTo>
                    <a:pt x="1669876" y="495271"/>
                    <a:pt x="1666631" y="496413"/>
                    <a:pt x="1663340" y="497509"/>
                  </a:cubicBezTo>
                  <a:cubicBezTo>
                    <a:pt x="1653558" y="500798"/>
                    <a:pt x="1643731" y="503995"/>
                    <a:pt x="1633813" y="506918"/>
                  </a:cubicBezTo>
                  <a:cubicBezTo>
                    <a:pt x="1579741" y="520391"/>
                    <a:pt x="1528274" y="542588"/>
                    <a:pt x="1473563" y="553824"/>
                  </a:cubicBezTo>
                  <a:cubicBezTo>
                    <a:pt x="1392707" y="571728"/>
                    <a:pt x="1309885" y="586343"/>
                    <a:pt x="1227063" y="586343"/>
                  </a:cubicBezTo>
                  <a:cubicBezTo>
                    <a:pt x="1223270" y="586343"/>
                    <a:pt x="1219430" y="586297"/>
                    <a:pt x="1215636" y="586252"/>
                  </a:cubicBezTo>
                  <a:cubicBezTo>
                    <a:pt x="1211843" y="586206"/>
                    <a:pt x="1208049" y="586115"/>
                    <a:pt x="1204255" y="585978"/>
                  </a:cubicBezTo>
                  <a:cubicBezTo>
                    <a:pt x="1204255" y="585795"/>
                    <a:pt x="1204255" y="585612"/>
                    <a:pt x="1204255" y="585475"/>
                  </a:cubicBezTo>
                  <a:cubicBezTo>
                    <a:pt x="1204118" y="577939"/>
                    <a:pt x="1203981" y="570358"/>
                    <a:pt x="1203844" y="562776"/>
                  </a:cubicBezTo>
                  <a:cubicBezTo>
                    <a:pt x="1203707" y="555057"/>
                    <a:pt x="1203570" y="547293"/>
                    <a:pt x="1203387" y="539574"/>
                  </a:cubicBezTo>
                  <a:cubicBezTo>
                    <a:pt x="1202061" y="472937"/>
                    <a:pt x="1200370" y="406300"/>
                    <a:pt x="1199273" y="339618"/>
                  </a:cubicBezTo>
                  <a:cubicBezTo>
                    <a:pt x="1199182" y="332904"/>
                    <a:pt x="1199045" y="326144"/>
                    <a:pt x="1198953" y="319384"/>
                  </a:cubicBezTo>
                  <a:cubicBezTo>
                    <a:pt x="1198862" y="314315"/>
                    <a:pt x="1198816" y="309245"/>
                    <a:pt x="1198770" y="304221"/>
                  </a:cubicBezTo>
                  <a:cubicBezTo>
                    <a:pt x="1198679" y="297553"/>
                    <a:pt x="1198588" y="290976"/>
                    <a:pt x="1198542" y="284308"/>
                  </a:cubicBezTo>
                  <a:cubicBezTo>
                    <a:pt x="1198450" y="276589"/>
                    <a:pt x="1198359" y="268870"/>
                    <a:pt x="1198313" y="261106"/>
                  </a:cubicBezTo>
                  <a:cubicBezTo>
                    <a:pt x="1198268" y="253387"/>
                    <a:pt x="1198222" y="245668"/>
                    <a:pt x="1198176" y="237904"/>
                  </a:cubicBezTo>
                  <a:cubicBezTo>
                    <a:pt x="1198039" y="209952"/>
                    <a:pt x="1198131" y="182000"/>
                    <a:pt x="1198496" y="154003"/>
                  </a:cubicBezTo>
                  <a:cubicBezTo>
                    <a:pt x="1197948" y="119337"/>
                    <a:pt x="1196759" y="84625"/>
                    <a:pt x="1194245" y="50005"/>
                  </a:cubicBezTo>
                  <a:cubicBezTo>
                    <a:pt x="1193925" y="47630"/>
                    <a:pt x="1193743" y="45209"/>
                    <a:pt x="1193605" y="42743"/>
                  </a:cubicBezTo>
                  <a:cubicBezTo>
                    <a:pt x="1193560" y="42241"/>
                    <a:pt x="1193560" y="41693"/>
                    <a:pt x="1193514" y="41053"/>
                  </a:cubicBezTo>
                  <a:lnTo>
                    <a:pt x="1193514" y="41053"/>
                  </a:lnTo>
                  <a:close/>
                  <a:moveTo>
                    <a:pt x="1185835" y="1387950"/>
                  </a:moveTo>
                  <a:cubicBezTo>
                    <a:pt x="1186429" y="1373380"/>
                    <a:pt x="1187024" y="1358856"/>
                    <a:pt x="1187618" y="1344287"/>
                  </a:cubicBezTo>
                  <a:cubicBezTo>
                    <a:pt x="1187984" y="1334741"/>
                    <a:pt x="1188395" y="1325241"/>
                    <a:pt x="1188761" y="1315695"/>
                  </a:cubicBezTo>
                  <a:cubicBezTo>
                    <a:pt x="1189629" y="1294046"/>
                    <a:pt x="1190406" y="1272352"/>
                    <a:pt x="1191183" y="1250657"/>
                  </a:cubicBezTo>
                  <a:cubicBezTo>
                    <a:pt x="1191914" y="1230378"/>
                    <a:pt x="1192600" y="1210099"/>
                    <a:pt x="1193285" y="1189866"/>
                  </a:cubicBezTo>
                  <a:cubicBezTo>
                    <a:pt x="1193331" y="1188450"/>
                    <a:pt x="1193377" y="1187034"/>
                    <a:pt x="1193423" y="1185664"/>
                  </a:cubicBezTo>
                  <a:cubicBezTo>
                    <a:pt x="1194063" y="1166847"/>
                    <a:pt x="1194657" y="1148030"/>
                    <a:pt x="1195251" y="1129212"/>
                  </a:cubicBezTo>
                  <a:cubicBezTo>
                    <a:pt x="1195342" y="1127294"/>
                    <a:pt x="1195388" y="1125376"/>
                    <a:pt x="1195434" y="1123458"/>
                  </a:cubicBezTo>
                  <a:cubicBezTo>
                    <a:pt x="1201330" y="1123503"/>
                    <a:pt x="1207181" y="1123595"/>
                    <a:pt x="1213077" y="1123686"/>
                  </a:cubicBezTo>
                  <a:cubicBezTo>
                    <a:pt x="1223727" y="1123823"/>
                    <a:pt x="1234331" y="1124006"/>
                    <a:pt x="1244981" y="1124188"/>
                  </a:cubicBezTo>
                  <a:cubicBezTo>
                    <a:pt x="1393347" y="1135789"/>
                    <a:pt x="1543769" y="1147208"/>
                    <a:pt x="1692775" y="1152643"/>
                  </a:cubicBezTo>
                  <a:cubicBezTo>
                    <a:pt x="1697986" y="1152825"/>
                    <a:pt x="1703196" y="1153008"/>
                    <a:pt x="1708407" y="1153191"/>
                  </a:cubicBezTo>
                  <a:cubicBezTo>
                    <a:pt x="1713618" y="1153373"/>
                    <a:pt x="1718828" y="1153556"/>
                    <a:pt x="1724039" y="1153693"/>
                  </a:cubicBezTo>
                  <a:cubicBezTo>
                    <a:pt x="1750229" y="1154561"/>
                    <a:pt x="1776374" y="1155200"/>
                    <a:pt x="1802564" y="1155794"/>
                  </a:cubicBezTo>
                  <a:cubicBezTo>
                    <a:pt x="1811523" y="1156022"/>
                    <a:pt x="1820481" y="1156159"/>
                    <a:pt x="1829486" y="1156388"/>
                  </a:cubicBezTo>
                  <a:cubicBezTo>
                    <a:pt x="1850283" y="1156799"/>
                    <a:pt x="1871034" y="1157164"/>
                    <a:pt x="1891831" y="1157575"/>
                  </a:cubicBezTo>
                  <a:cubicBezTo>
                    <a:pt x="1895121" y="1197996"/>
                    <a:pt x="1895579" y="1238645"/>
                    <a:pt x="1893156" y="1279248"/>
                  </a:cubicBezTo>
                  <a:cubicBezTo>
                    <a:pt x="1888402" y="1347484"/>
                    <a:pt x="1872039" y="1411197"/>
                    <a:pt x="1857824" y="1478793"/>
                  </a:cubicBezTo>
                  <a:cubicBezTo>
                    <a:pt x="1838079" y="1574250"/>
                    <a:pt x="1797719" y="1662627"/>
                    <a:pt x="1749361" y="1747031"/>
                  </a:cubicBezTo>
                  <a:cubicBezTo>
                    <a:pt x="1747944" y="1749863"/>
                    <a:pt x="1746573" y="1752649"/>
                    <a:pt x="1745110" y="1755435"/>
                  </a:cubicBezTo>
                  <a:cubicBezTo>
                    <a:pt x="1744242" y="1757125"/>
                    <a:pt x="1743373" y="1758860"/>
                    <a:pt x="1742459" y="1760505"/>
                  </a:cubicBezTo>
                  <a:cubicBezTo>
                    <a:pt x="1741453" y="1762377"/>
                    <a:pt x="1740448" y="1764204"/>
                    <a:pt x="1739442" y="1766077"/>
                  </a:cubicBezTo>
                  <a:cubicBezTo>
                    <a:pt x="1738620" y="1767630"/>
                    <a:pt x="1737751" y="1769137"/>
                    <a:pt x="1736883" y="1770644"/>
                  </a:cubicBezTo>
                  <a:cubicBezTo>
                    <a:pt x="1729067" y="1766899"/>
                    <a:pt x="1721159" y="1763245"/>
                    <a:pt x="1713252" y="1759728"/>
                  </a:cubicBezTo>
                  <a:cubicBezTo>
                    <a:pt x="1710647" y="1758541"/>
                    <a:pt x="1708041" y="1757399"/>
                    <a:pt x="1705390" y="1756303"/>
                  </a:cubicBezTo>
                  <a:cubicBezTo>
                    <a:pt x="1705299" y="1756257"/>
                    <a:pt x="1705207" y="1756211"/>
                    <a:pt x="1705162" y="1756211"/>
                  </a:cubicBezTo>
                  <a:cubicBezTo>
                    <a:pt x="1702602" y="1755069"/>
                    <a:pt x="1700043" y="1753973"/>
                    <a:pt x="1697483" y="1752923"/>
                  </a:cubicBezTo>
                  <a:cubicBezTo>
                    <a:pt x="1694878" y="1751781"/>
                    <a:pt x="1692181" y="1750685"/>
                    <a:pt x="1689576" y="1749634"/>
                  </a:cubicBezTo>
                  <a:cubicBezTo>
                    <a:pt x="1684228" y="1747442"/>
                    <a:pt x="1678834" y="1745295"/>
                    <a:pt x="1673441" y="1743240"/>
                  </a:cubicBezTo>
                  <a:cubicBezTo>
                    <a:pt x="1612879" y="1723098"/>
                    <a:pt x="1551082" y="1706291"/>
                    <a:pt x="1489240" y="1690899"/>
                  </a:cubicBezTo>
                  <a:cubicBezTo>
                    <a:pt x="1421365" y="1677243"/>
                    <a:pt x="1354084" y="1660846"/>
                    <a:pt x="1285431" y="1651392"/>
                  </a:cubicBezTo>
                  <a:cubicBezTo>
                    <a:pt x="1253345" y="1645226"/>
                    <a:pt x="1220847" y="1640796"/>
                    <a:pt x="1188166" y="1640841"/>
                  </a:cubicBezTo>
                  <a:cubicBezTo>
                    <a:pt x="1183550" y="1640887"/>
                    <a:pt x="1178979" y="1640887"/>
                    <a:pt x="1174363" y="1640887"/>
                  </a:cubicBezTo>
                  <a:cubicBezTo>
                    <a:pt x="1174911" y="1629651"/>
                    <a:pt x="1175505" y="1618370"/>
                    <a:pt x="1176054" y="1607135"/>
                  </a:cubicBezTo>
                  <a:cubicBezTo>
                    <a:pt x="1176922" y="1589870"/>
                    <a:pt x="1177745" y="1572652"/>
                    <a:pt x="1178568" y="1555387"/>
                  </a:cubicBezTo>
                  <a:cubicBezTo>
                    <a:pt x="1180305" y="1518849"/>
                    <a:pt x="1181950" y="1482356"/>
                    <a:pt x="1183596" y="1445818"/>
                  </a:cubicBezTo>
                  <a:cubicBezTo>
                    <a:pt x="1184236" y="1426407"/>
                    <a:pt x="1185058" y="1407178"/>
                    <a:pt x="1185835" y="1387950"/>
                  </a:cubicBezTo>
                  <a:close/>
                  <a:moveTo>
                    <a:pt x="1173403" y="914138"/>
                  </a:moveTo>
                  <a:cubicBezTo>
                    <a:pt x="1173083" y="927749"/>
                    <a:pt x="1172763" y="941405"/>
                    <a:pt x="1172397" y="955016"/>
                  </a:cubicBezTo>
                  <a:cubicBezTo>
                    <a:pt x="1172077" y="967987"/>
                    <a:pt x="1171757" y="980958"/>
                    <a:pt x="1171392" y="993975"/>
                  </a:cubicBezTo>
                  <a:cubicBezTo>
                    <a:pt x="1170798" y="1016765"/>
                    <a:pt x="1170158" y="1039556"/>
                    <a:pt x="1169518" y="1062347"/>
                  </a:cubicBezTo>
                  <a:cubicBezTo>
                    <a:pt x="1169198" y="1073217"/>
                    <a:pt x="1168924" y="1084087"/>
                    <a:pt x="1168604" y="1094912"/>
                  </a:cubicBezTo>
                  <a:cubicBezTo>
                    <a:pt x="1144287" y="1094821"/>
                    <a:pt x="1119971" y="1094729"/>
                    <a:pt x="1095655" y="1094592"/>
                  </a:cubicBezTo>
                  <a:cubicBezTo>
                    <a:pt x="1065854" y="1094455"/>
                    <a:pt x="1036098" y="1094273"/>
                    <a:pt x="1006297" y="1094090"/>
                  </a:cubicBezTo>
                  <a:cubicBezTo>
                    <a:pt x="988654" y="1093999"/>
                    <a:pt x="971057" y="1093861"/>
                    <a:pt x="953414" y="1093724"/>
                  </a:cubicBezTo>
                  <a:cubicBezTo>
                    <a:pt x="938604" y="1093633"/>
                    <a:pt x="923795" y="1093496"/>
                    <a:pt x="908986" y="1093359"/>
                  </a:cubicBezTo>
                  <a:cubicBezTo>
                    <a:pt x="894497" y="1093268"/>
                    <a:pt x="880008" y="1093085"/>
                    <a:pt x="865473" y="1092902"/>
                  </a:cubicBezTo>
                  <a:cubicBezTo>
                    <a:pt x="853360" y="1092765"/>
                    <a:pt x="841202" y="1092628"/>
                    <a:pt x="829044" y="1092446"/>
                  </a:cubicBezTo>
                  <a:cubicBezTo>
                    <a:pt x="816017" y="1092263"/>
                    <a:pt x="802991" y="1092080"/>
                    <a:pt x="789964" y="1091898"/>
                  </a:cubicBezTo>
                  <a:cubicBezTo>
                    <a:pt x="771910" y="1091669"/>
                    <a:pt x="753901" y="1091349"/>
                    <a:pt x="735892" y="1091030"/>
                  </a:cubicBezTo>
                  <a:cubicBezTo>
                    <a:pt x="665137" y="1089660"/>
                    <a:pt x="594474" y="1087787"/>
                    <a:pt x="523856" y="1093907"/>
                  </a:cubicBezTo>
                  <a:cubicBezTo>
                    <a:pt x="519651" y="1094090"/>
                    <a:pt x="515400" y="1094273"/>
                    <a:pt x="511195" y="1094455"/>
                  </a:cubicBezTo>
                  <a:cubicBezTo>
                    <a:pt x="511287" y="1093679"/>
                    <a:pt x="511378" y="1092857"/>
                    <a:pt x="511515" y="1092080"/>
                  </a:cubicBezTo>
                  <a:cubicBezTo>
                    <a:pt x="511972" y="1088107"/>
                    <a:pt x="512475" y="1084133"/>
                    <a:pt x="512978" y="1080160"/>
                  </a:cubicBezTo>
                  <a:cubicBezTo>
                    <a:pt x="513572" y="1075775"/>
                    <a:pt x="514166" y="1071390"/>
                    <a:pt x="514806" y="1066960"/>
                  </a:cubicBezTo>
                  <a:cubicBezTo>
                    <a:pt x="515080" y="1064950"/>
                    <a:pt x="515355" y="1062987"/>
                    <a:pt x="515674" y="1061023"/>
                  </a:cubicBezTo>
                  <a:cubicBezTo>
                    <a:pt x="517640" y="1047777"/>
                    <a:pt x="519788" y="1034532"/>
                    <a:pt x="522028" y="1021378"/>
                  </a:cubicBezTo>
                  <a:cubicBezTo>
                    <a:pt x="522531" y="1018364"/>
                    <a:pt x="523079" y="1015350"/>
                    <a:pt x="523628" y="1012289"/>
                  </a:cubicBezTo>
                  <a:cubicBezTo>
                    <a:pt x="526141" y="997994"/>
                    <a:pt x="528747" y="983698"/>
                    <a:pt x="531352" y="969403"/>
                  </a:cubicBezTo>
                  <a:cubicBezTo>
                    <a:pt x="532129" y="965064"/>
                    <a:pt x="532952" y="960770"/>
                    <a:pt x="533729" y="956431"/>
                  </a:cubicBezTo>
                  <a:cubicBezTo>
                    <a:pt x="535329" y="947799"/>
                    <a:pt x="536883" y="939167"/>
                    <a:pt x="538482" y="930535"/>
                  </a:cubicBezTo>
                  <a:cubicBezTo>
                    <a:pt x="539397" y="926424"/>
                    <a:pt x="540356" y="922314"/>
                    <a:pt x="541362" y="918203"/>
                  </a:cubicBezTo>
                  <a:cubicBezTo>
                    <a:pt x="547898" y="890754"/>
                    <a:pt x="555120" y="863487"/>
                    <a:pt x="563119" y="836448"/>
                  </a:cubicBezTo>
                  <a:cubicBezTo>
                    <a:pt x="563850" y="833891"/>
                    <a:pt x="564627" y="831287"/>
                    <a:pt x="565404" y="828730"/>
                  </a:cubicBezTo>
                  <a:cubicBezTo>
                    <a:pt x="565770" y="827405"/>
                    <a:pt x="566181" y="826126"/>
                    <a:pt x="566592" y="824802"/>
                  </a:cubicBezTo>
                  <a:cubicBezTo>
                    <a:pt x="568146" y="819641"/>
                    <a:pt x="569701" y="814525"/>
                    <a:pt x="571346" y="809410"/>
                  </a:cubicBezTo>
                  <a:cubicBezTo>
                    <a:pt x="572077" y="807126"/>
                    <a:pt x="572763" y="804888"/>
                    <a:pt x="573494" y="802605"/>
                  </a:cubicBezTo>
                  <a:cubicBezTo>
                    <a:pt x="574820" y="798403"/>
                    <a:pt x="576191" y="794201"/>
                    <a:pt x="577562" y="789999"/>
                  </a:cubicBezTo>
                  <a:cubicBezTo>
                    <a:pt x="579071" y="785386"/>
                    <a:pt x="580579" y="780773"/>
                    <a:pt x="582179" y="776206"/>
                  </a:cubicBezTo>
                  <a:cubicBezTo>
                    <a:pt x="583230" y="773100"/>
                    <a:pt x="584281" y="770040"/>
                    <a:pt x="585332" y="766934"/>
                  </a:cubicBezTo>
                  <a:cubicBezTo>
                    <a:pt x="586247" y="764148"/>
                    <a:pt x="587252" y="761362"/>
                    <a:pt x="588212" y="758576"/>
                  </a:cubicBezTo>
                  <a:cubicBezTo>
                    <a:pt x="589355" y="755288"/>
                    <a:pt x="590497" y="751999"/>
                    <a:pt x="591731" y="748665"/>
                  </a:cubicBezTo>
                  <a:cubicBezTo>
                    <a:pt x="593331" y="744098"/>
                    <a:pt x="595022" y="739530"/>
                    <a:pt x="596668" y="734963"/>
                  </a:cubicBezTo>
                  <a:cubicBezTo>
                    <a:pt x="598359" y="730396"/>
                    <a:pt x="600050" y="725874"/>
                    <a:pt x="601741" y="721307"/>
                  </a:cubicBezTo>
                  <a:cubicBezTo>
                    <a:pt x="603433" y="716785"/>
                    <a:pt x="605169" y="712218"/>
                    <a:pt x="606952" y="707696"/>
                  </a:cubicBezTo>
                  <a:cubicBezTo>
                    <a:pt x="606952" y="707696"/>
                    <a:pt x="606952" y="707696"/>
                    <a:pt x="606952" y="707651"/>
                  </a:cubicBezTo>
                  <a:cubicBezTo>
                    <a:pt x="608689" y="703129"/>
                    <a:pt x="610472" y="698607"/>
                    <a:pt x="612300" y="694131"/>
                  </a:cubicBezTo>
                  <a:cubicBezTo>
                    <a:pt x="614082" y="689610"/>
                    <a:pt x="615911" y="685088"/>
                    <a:pt x="617739" y="680612"/>
                  </a:cubicBezTo>
                  <a:cubicBezTo>
                    <a:pt x="619476" y="676273"/>
                    <a:pt x="621304" y="671934"/>
                    <a:pt x="623087" y="667595"/>
                  </a:cubicBezTo>
                  <a:cubicBezTo>
                    <a:pt x="625052" y="662982"/>
                    <a:pt x="626972" y="658324"/>
                    <a:pt x="628937" y="653711"/>
                  </a:cubicBezTo>
                  <a:cubicBezTo>
                    <a:pt x="630674" y="649646"/>
                    <a:pt x="632457" y="645581"/>
                    <a:pt x="634239" y="641516"/>
                  </a:cubicBezTo>
                  <a:cubicBezTo>
                    <a:pt x="636388" y="636675"/>
                    <a:pt x="638490" y="631833"/>
                    <a:pt x="640684" y="626992"/>
                  </a:cubicBezTo>
                  <a:cubicBezTo>
                    <a:pt x="642695" y="622562"/>
                    <a:pt x="644661" y="618132"/>
                    <a:pt x="646717" y="613747"/>
                  </a:cubicBezTo>
                  <a:cubicBezTo>
                    <a:pt x="648729" y="609317"/>
                    <a:pt x="650785" y="604932"/>
                    <a:pt x="652842" y="600502"/>
                  </a:cubicBezTo>
                  <a:cubicBezTo>
                    <a:pt x="654945" y="596117"/>
                    <a:pt x="657002" y="591687"/>
                    <a:pt x="659104" y="587302"/>
                  </a:cubicBezTo>
                  <a:cubicBezTo>
                    <a:pt x="661207" y="582918"/>
                    <a:pt x="663309" y="578533"/>
                    <a:pt x="665457" y="574194"/>
                  </a:cubicBezTo>
                  <a:cubicBezTo>
                    <a:pt x="667606" y="569855"/>
                    <a:pt x="669754" y="565516"/>
                    <a:pt x="671902" y="561132"/>
                  </a:cubicBezTo>
                  <a:cubicBezTo>
                    <a:pt x="674050" y="556793"/>
                    <a:pt x="676290" y="552454"/>
                    <a:pt x="678484" y="548115"/>
                  </a:cubicBezTo>
                  <a:cubicBezTo>
                    <a:pt x="678484" y="548115"/>
                    <a:pt x="678484" y="548115"/>
                    <a:pt x="678484" y="548069"/>
                  </a:cubicBezTo>
                  <a:cubicBezTo>
                    <a:pt x="680587" y="544004"/>
                    <a:pt x="682689" y="539939"/>
                    <a:pt x="684792" y="535829"/>
                  </a:cubicBezTo>
                  <a:cubicBezTo>
                    <a:pt x="687168" y="531261"/>
                    <a:pt x="689591" y="526740"/>
                    <a:pt x="692013" y="522218"/>
                  </a:cubicBezTo>
                  <a:cubicBezTo>
                    <a:pt x="694299" y="517925"/>
                    <a:pt x="696584" y="513632"/>
                    <a:pt x="698915" y="509384"/>
                  </a:cubicBezTo>
                  <a:cubicBezTo>
                    <a:pt x="701246" y="505136"/>
                    <a:pt x="703577" y="500843"/>
                    <a:pt x="705908" y="496596"/>
                  </a:cubicBezTo>
                  <a:cubicBezTo>
                    <a:pt x="711073" y="498834"/>
                    <a:pt x="716284" y="500980"/>
                    <a:pt x="721495" y="503036"/>
                  </a:cubicBezTo>
                  <a:cubicBezTo>
                    <a:pt x="724146" y="504086"/>
                    <a:pt x="726797" y="505136"/>
                    <a:pt x="729493" y="506187"/>
                  </a:cubicBezTo>
                  <a:cubicBezTo>
                    <a:pt x="735572" y="508562"/>
                    <a:pt x="741697" y="510800"/>
                    <a:pt x="747868" y="512901"/>
                  </a:cubicBezTo>
                  <a:cubicBezTo>
                    <a:pt x="779314" y="522721"/>
                    <a:pt x="807653" y="533271"/>
                    <a:pt x="839831" y="543502"/>
                  </a:cubicBezTo>
                  <a:cubicBezTo>
                    <a:pt x="871415" y="553093"/>
                    <a:pt x="904141" y="557980"/>
                    <a:pt x="935771" y="567526"/>
                  </a:cubicBezTo>
                  <a:cubicBezTo>
                    <a:pt x="982438" y="581821"/>
                    <a:pt x="1030522" y="590728"/>
                    <a:pt x="1078743" y="598355"/>
                  </a:cubicBezTo>
                  <a:cubicBezTo>
                    <a:pt x="1084913" y="599406"/>
                    <a:pt x="1091130" y="600456"/>
                    <a:pt x="1097346" y="601507"/>
                  </a:cubicBezTo>
                  <a:cubicBezTo>
                    <a:pt x="1099723" y="601918"/>
                    <a:pt x="1102099" y="602329"/>
                    <a:pt x="1104476" y="602694"/>
                  </a:cubicBezTo>
                  <a:cubicBezTo>
                    <a:pt x="1107356" y="603196"/>
                    <a:pt x="1110235" y="603653"/>
                    <a:pt x="1113069" y="604110"/>
                  </a:cubicBezTo>
                  <a:cubicBezTo>
                    <a:pt x="1115537" y="604521"/>
                    <a:pt x="1118006" y="604932"/>
                    <a:pt x="1120428" y="605297"/>
                  </a:cubicBezTo>
                  <a:cubicBezTo>
                    <a:pt x="1123719" y="605800"/>
                    <a:pt x="1127010" y="606348"/>
                    <a:pt x="1130301" y="606850"/>
                  </a:cubicBezTo>
                  <a:cubicBezTo>
                    <a:pt x="1133180" y="607307"/>
                    <a:pt x="1136060" y="607718"/>
                    <a:pt x="1138940" y="608129"/>
                  </a:cubicBezTo>
                  <a:cubicBezTo>
                    <a:pt x="1141545" y="608495"/>
                    <a:pt x="1144196" y="608906"/>
                    <a:pt x="1146847" y="609225"/>
                  </a:cubicBezTo>
                  <a:cubicBezTo>
                    <a:pt x="1149224" y="609591"/>
                    <a:pt x="1151601" y="609865"/>
                    <a:pt x="1153977" y="610139"/>
                  </a:cubicBezTo>
                  <a:cubicBezTo>
                    <a:pt x="1155303" y="610321"/>
                    <a:pt x="1156674" y="610504"/>
                    <a:pt x="1158045" y="610641"/>
                  </a:cubicBezTo>
                  <a:cubicBezTo>
                    <a:pt x="1160331" y="610915"/>
                    <a:pt x="1162570" y="611144"/>
                    <a:pt x="1164856" y="611418"/>
                  </a:cubicBezTo>
                  <a:cubicBezTo>
                    <a:pt x="1167278" y="611692"/>
                    <a:pt x="1169746" y="611920"/>
                    <a:pt x="1172214" y="612194"/>
                  </a:cubicBezTo>
                  <a:lnTo>
                    <a:pt x="1172260" y="612194"/>
                  </a:lnTo>
                  <a:cubicBezTo>
                    <a:pt x="1173586" y="612331"/>
                    <a:pt x="1174865" y="612422"/>
                    <a:pt x="1176191" y="612559"/>
                  </a:cubicBezTo>
                  <a:cubicBezTo>
                    <a:pt x="1176968" y="612651"/>
                    <a:pt x="1177745" y="612742"/>
                    <a:pt x="1178522" y="612788"/>
                  </a:cubicBezTo>
                  <a:cubicBezTo>
                    <a:pt x="1178385" y="632884"/>
                    <a:pt x="1178156" y="652980"/>
                    <a:pt x="1177928" y="673030"/>
                  </a:cubicBezTo>
                  <a:cubicBezTo>
                    <a:pt x="1177837" y="684266"/>
                    <a:pt x="1177654" y="695502"/>
                    <a:pt x="1177471" y="706737"/>
                  </a:cubicBezTo>
                  <a:cubicBezTo>
                    <a:pt x="1177379" y="715095"/>
                    <a:pt x="1177242" y="723453"/>
                    <a:pt x="1177105" y="731812"/>
                  </a:cubicBezTo>
                  <a:cubicBezTo>
                    <a:pt x="1176922" y="742910"/>
                    <a:pt x="1176739" y="754009"/>
                    <a:pt x="1176557" y="765107"/>
                  </a:cubicBezTo>
                  <a:cubicBezTo>
                    <a:pt x="1176237" y="782965"/>
                    <a:pt x="1175917" y="800824"/>
                    <a:pt x="1175551" y="818682"/>
                  </a:cubicBezTo>
                  <a:cubicBezTo>
                    <a:pt x="1175185" y="838138"/>
                    <a:pt x="1174728" y="857595"/>
                    <a:pt x="1174271" y="877097"/>
                  </a:cubicBezTo>
                  <a:cubicBezTo>
                    <a:pt x="1173997" y="889475"/>
                    <a:pt x="1173723" y="901807"/>
                    <a:pt x="1173403" y="914138"/>
                  </a:cubicBezTo>
                  <a:close/>
                  <a:moveTo>
                    <a:pt x="1147807" y="45483"/>
                  </a:moveTo>
                  <a:cubicBezTo>
                    <a:pt x="1149635" y="44890"/>
                    <a:pt x="1151418" y="44296"/>
                    <a:pt x="1153246" y="43702"/>
                  </a:cubicBezTo>
                  <a:cubicBezTo>
                    <a:pt x="1154480" y="43291"/>
                    <a:pt x="1155760" y="42926"/>
                    <a:pt x="1156994" y="42515"/>
                  </a:cubicBezTo>
                  <a:cubicBezTo>
                    <a:pt x="1164353" y="40231"/>
                    <a:pt x="1171803" y="38130"/>
                    <a:pt x="1179345" y="36258"/>
                  </a:cubicBezTo>
                  <a:cubicBezTo>
                    <a:pt x="1179299" y="37217"/>
                    <a:pt x="1179253" y="38130"/>
                    <a:pt x="1179253" y="39089"/>
                  </a:cubicBezTo>
                  <a:cubicBezTo>
                    <a:pt x="1179208" y="39683"/>
                    <a:pt x="1179208" y="40231"/>
                    <a:pt x="1179162" y="40779"/>
                  </a:cubicBezTo>
                  <a:cubicBezTo>
                    <a:pt x="1179116" y="41875"/>
                    <a:pt x="1179071" y="43017"/>
                    <a:pt x="1178979" y="44068"/>
                  </a:cubicBezTo>
                  <a:cubicBezTo>
                    <a:pt x="1178248" y="75125"/>
                    <a:pt x="1178522" y="106229"/>
                    <a:pt x="1178065" y="137332"/>
                  </a:cubicBezTo>
                  <a:cubicBezTo>
                    <a:pt x="1175963" y="199630"/>
                    <a:pt x="1175185" y="261928"/>
                    <a:pt x="1175185" y="324226"/>
                  </a:cubicBezTo>
                  <a:cubicBezTo>
                    <a:pt x="1175185" y="335781"/>
                    <a:pt x="1175231" y="347336"/>
                    <a:pt x="1175277" y="358892"/>
                  </a:cubicBezTo>
                  <a:cubicBezTo>
                    <a:pt x="1175323" y="370584"/>
                    <a:pt x="1175368" y="382322"/>
                    <a:pt x="1175505" y="393968"/>
                  </a:cubicBezTo>
                  <a:cubicBezTo>
                    <a:pt x="1175780" y="429045"/>
                    <a:pt x="1176237" y="464122"/>
                    <a:pt x="1176785" y="499199"/>
                  </a:cubicBezTo>
                  <a:cubicBezTo>
                    <a:pt x="1177059" y="516235"/>
                    <a:pt x="1177334" y="533225"/>
                    <a:pt x="1177608" y="550261"/>
                  </a:cubicBezTo>
                  <a:cubicBezTo>
                    <a:pt x="1177791" y="561680"/>
                    <a:pt x="1177974" y="573144"/>
                    <a:pt x="1178202" y="584608"/>
                  </a:cubicBezTo>
                  <a:cubicBezTo>
                    <a:pt x="1175597" y="584425"/>
                    <a:pt x="1172900" y="584196"/>
                    <a:pt x="1170249" y="583968"/>
                  </a:cubicBezTo>
                  <a:cubicBezTo>
                    <a:pt x="1169472" y="583922"/>
                    <a:pt x="1168695" y="583877"/>
                    <a:pt x="1167964" y="583785"/>
                  </a:cubicBezTo>
                  <a:cubicBezTo>
                    <a:pt x="1165313" y="583557"/>
                    <a:pt x="1162662" y="583283"/>
                    <a:pt x="1159965" y="583009"/>
                  </a:cubicBezTo>
                  <a:cubicBezTo>
                    <a:pt x="1154434" y="582415"/>
                    <a:pt x="1148858" y="581776"/>
                    <a:pt x="1143327" y="580999"/>
                  </a:cubicBezTo>
                  <a:cubicBezTo>
                    <a:pt x="1142413" y="580862"/>
                    <a:pt x="1141453" y="580771"/>
                    <a:pt x="1140539" y="580634"/>
                  </a:cubicBezTo>
                  <a:cubicBezTo>
                    <a:pt x="1138528" y="580360"/>
                    <a:pt x="1136517" y="580040"/>
                    <a:pt x="1134506" y="579766"/>
                  </a:cubicBezTo>
                  <a:cubicBezTo>
                    <a:pt x="1132632" y="579446"/>
                    <a:pt x="1130758" y="579172"/>
                    <a:pt x="1128884" y="578853"/>
                  </a:cubicBezTo>
                  <a:cubicBezTo>
                    <a:pt x="1126690" y="578487"/>
                    <a:pt x="1124496" y="578122"/>
                    <a:pt x="1122348" y="577757"/>
                  </a:cubicBezTo>
                  <a:cubicBezTo>
                    <a:pt x="1120839" y="577483"/>
                    <a:pt x="1119377" y="577254"/>
                    <a:pt x="1117868" y="576934"/>
                  </a:cubicBezTo>
                  <a:cubicBezTo>
                    <a:pt x="1116269" y="576660"/>
                    <a:pt x="1114623" y="576341"/>
                    <a:pt x="1113024" y="576021"/>
                  </a:cubicBezTo>
                  <a:cubicBezTo>
                    <a:pt x="1110464" y="575564"/>
                    <a:pt x="1107950" y="575016"/>
                    <a:pt x="1105436" y="574514"/>
                  </a:cubicBezTo>
                  <a:cubicBezTo>
                    <a:pt x="1064802" y="567846"/>
                    <a:pt x="1024580" y="561680"/>
                    <a:pt x="984449" y="552043"/>
                  </a:cubicBezTo>
                  <a:cubicBezTo>
                    <a:pt x="954739" y="544826"/>
                    <a:pt x="925806" y="534870"/>
                    <a:pt x="895822" y="528978"/>
                  </a:cubicBezTo>
                  <a:cubicBezTo>
                    <a:pt x="846915" y="519615"/>
                    <a:pt x="800751" y="500524"/>
                    <a:pt x="753307" y="486091"/>
                  </a:cubicBezTo>
                  <a:cubicBezTo>
                    <a:pt x="750427" y="485086"/>
                    <a:pt x="747593" y="484036"/>
                    <a:pt x="744760" y="482985"/>
                  </a:cubicBezTo>
                  <a:cubicBezTo>
                    <a:pt x="742063" y="481980"/>
                    <a:pt x="739366" y="480976"/>
                    <a:pt x="736669" y="479925"/>
                  </a:cubicBezTo>
                  <a:cubicBezTo>
                    <a:pt x="734475" y="479057"/>
                    <a:pt x="732281" y="478235"/>
                    <a:pt x="730133" y="477367"/>
                  </a:cubicBezTo>
                  <a:cubicBezTo>
                    <a:pt x="728396" y="476682"/>
                    <a:pt x="726705" y="475951"/>
                    <a:pt x="725014" y="475266"/>
                  </a:cubicBezTo>
                  <a:cubicBezTo>
                    <a:pt x="723094" y="474490"/>
                    <a:pt x="721220" y="473713"/>
                    <a:pt x="719301" y="472891"/>
                  </a:cubicBezTo>
                  <a:cubicBezTo>
                    <a:pt x="724648" y="463574"/>
                    <a:pt x="730042" y="454394"/>
                    <a:pt x="735527" y="445168"/>
                  </a:cubicBezTo>
                  <a:cubicBezTo>
                    <a:pt x="738269" y="440555"/>
                    <a:pt x="741012" y="435988"/>
                    <a:pt x="743800" y="431420"/>
                  </a:cubicBezTo>
                  <a:cubicBezTo>
                    <a:pt x="749970" y="421281"/>
                    <a:pt x="756278" y="411187"/>
                    <a:pt x="762677" y="401185"/>
                  </a:cubicBezTo>
                  <a:cubicBezTo>
                    <a:pt x="764917" y="397668"/>
                    <a:pt x="767156" y="394151"/>
                    <a:pt x="769442" y="390634"/>
                  </a:cubicBezTo>
                  <a:cubicBezTo>
                    <a:pt x="772321" y="386158"/>
                    <a:pt x="775292" y="381682"/>
                    <a:pt x="778217" y="377206"/>
                  </a:cubicBezTo>
                  <a:cubicBezTo>
                    <a:pt x="781143" y="372730"/>
                    <a:pt x="784114" y="368300"/>
                    <a:pt x="787130" y="363824"/>
                  </a:cubicBezTo>
                  <a:cubicBezTo>
                    <a:pt x="832563" y="300978"/>
                    <a:pt x="880008" y="239091"/>
                    <a:pt x="937325" y="186476"/>
                  </a:cubicBezTo>
                  <a:cubicBezTo>
                    <a:pt x="977821" y="149481"/>
                    <a:pt x="1015530" y="107188"/>
                    <a:pt x="1065122" y="82159"/>
                  </a:cubicBezTo>
                  <a:cubicBezTo>
                    <a:pt x="1070698" y="79144"/>
                    <a:pt x="1076275" y="76130"/>
                    <a:pt x="1081943" y="73298"/>
                  </a:cubicBezTo>
                  <a:cubicBezTo>
                    <a:pt x="1083634" y="72431"/>
                    <a:pt x="1085371" y="71563"/>
                    <a:pt x="1087062" y="70741"/>
                  </a:cubicBezTo>
                  <a:cubicBezTo>
                    <a:pt x="1089941" y="69325"/>
                    <a:pt x="1092821" y="67909"/>
                    <a:pt x="1095700" y="66584"/>
                  </a:cubicBezTo>
                  <a:cubicBezTo>
                    <a:pt x="1097437" y="65717"/>
                    <a:pt x="1099128" y="64894"/>
                    <a:pt x="1100911" y="64118"/>
                  </a:cubicBezTo>
                  <a:cubicBezTo>
                    <a:pt x="1101917" y="63661"/>
                    <a:pt x="1102922" y="63205"/>
                    <a:pt x="1103928" y="62748"/>
                  </a:cubicBezTo>
                  <a:cubicBezTo>
                    <a:pt x="1105756" y="61926"/>
                    <a:pt x="1107539" y="61149"/>
                    <a:pt x="1109367" y="60327"/>
                  </a:cubicBezTo>
                  <a:cubicBezTo>
                    <a:pt x="1109413" y="60282"/>
                    <a:pt x="1109458" y="60282"/>
                    <a:pt x="1109458" y="60282"/>
                  </a:cubicBezTo>
                  <a:cubicBezTo>
                    <a:pt x="1111424" y="59414"/>
                    <a:pt x="1113389" y="58546"/>
                    <a:pt x="1115355" y="57724"/>
                  </a:cubicBezTo>
                  <a:cubicBezTo>
                    <a:pt x="1116817" y="57084"/>
                    <a:pt x="1118280" y="56491"/>
                    <a:pt x="1119743" y="55897"/>
                  </a:cubicBezTo>
                  <a:cubicBezTo>
                    <a:pt x="1120428" y="55577"/>
                    <a:pt x="1121068" y="55303"/>
                    <a:pt x="1121754" y="55029"/>
                  </a:cubicBezTo>
                  <a:cubicBezTo>
                    <a:pt x="1123490" y="54298"/>
                    <a:pt x="1125227" y="53613"/>
                    <a:pt x="1126964" y="52928"/>
                  </a:cubicBezTo>
                  <a:cubicBezTo>
                    <a:pt x="1127558" y="52700"/>
                    <a:pt x="1128107" y="52471"/>
                    <a:pt x="1128701" y="52289"/>
                  </a:cubicBezTo>
                  <a:cubicBezTo>
                    <a:pt x="1130575" y="51558"/>
                    <a:pt x="1132449" y="50827"/>
                    <a:pt x="1134323" y="50142"/>
                  </a:cubicBezTo>
                  <a:cubicBezTo>
                    <a:pt x="1135054" y="49822"/>
                    <a:pt x="1135786" y="49548"/>
                    <a:pt x="1136563" y="49320"/>
                  </a:cubicBezTo>
                  <a:cubicBezTo>
                    <a:pt x="1138208" y="48726"/>
                    <a:pt x="1139854" y="48132"/>
                    <a:pt x="1141499" y="47539"/>
                  </a:cubicBezTo>
                  <a:cubicBezTo>
                    <a:pt x="1143647" y="46854"/>
                    <a:pt x="1145704" y="46169"/>
                    <a:pt x="1147807" y="45483"/>
                  </a:cubicBezTo>
                  <a:close/>
                  <a:moveTo>
                    <a:pt x="1136426" y="28310"/>
                  </a:moveTo>
                  <a:cubicBezTo>
                    <a:pt x="1136426" y="28219"/>
                    <a:pt x="1136380" y="28173"/>
                    <a:pt x="1136380" y="28082"/>
                  </a:cubicBezTo>
                  <a:cubicBezTo>
                    <a:pt x="1136654" y="28082"/>
                    <a:pt x="1136928" y="28082"/>
                    <a:pt x="1137203" y="28082"/>
                  </a:cubicBezTo>
                  <a:cubicBezTo>
                    <a:pt x="1136974" y="28173"/>
                    <a:pt x="1136700" y="28219"/>
                    <a:pt x="1136426" y="28310"/>
                  </a:cubicBezTo>
                  <a:close/>
                  <a:moveTo>
                    <a:pt x="408262" y="279603"/>
                  </a:moveTo>
                  <a:cubicBezTo>
                    <a:pt x="412924" y="275767"/>
                    <a:pt x="417632" y="271930"/>
                    <a:pt x="422294" y="268048"/>
                  </a:cubicBezTo>
                  <a:cubicBezTo>
                    <a:pt x="425494" y="265399"/>
                    <a:pt x="428831" y="262978"/>
                    <a:pt x="432122" y="260466"/>
                  </a:cubicBezTo>
                  <a:cubicBezTo>
                    <a:pt x="446839" y="249185"/>
                    <a:pt x="461877" y="238452"/>
                    <a:pt x="477052" y="227764"/>
                  </a:cubicBezTo>
                  <a:cubicBezTo>
                    <a:pt x="482765" y="223882"/>
                    <a:pt x="488433" y="219909"/>
                    <a:pt x="494375" y="216346"/>
                  </a:cubicBezTo>
                  <a:cubicBezTo>
                    <a:pt x="498717" y="213651"/>
                    <a:pt x="503105" y="211002"/>
                    <a:pt x="507447" y="208308"/>
                  </a:cubicBezTo>
                  <a:cubicBezTo>
                    <a:pt x="510327" y="206526"/>
                    <a:pt x="513343" y="204974"/>
                    <a:pt x="516314" y="203329"/>
                  </a:cubicBezTo>
                  <a:cubicBezTo>
                    <a:pt x="528975" y="196204"/>
                    <a:pt x="541956" y="189582"/>
                    <a:pt x="554983" y="183005"/>
                  </a:cubicBezTo>
                  <a:cubicBezTo>
                    <a:pt x="565861" y="177661"/>
                    <a:pt x="576739" y="172317"/>
                    <a:pt x="587709" y="167065"/>
                  </a:cubicBezTo>
                  <a:cubicBezTo>
                    <a:pt x="597811" y="162178"/>
                    <a:pt x="608095" y="157748"/>
                    <a:pt x="618379" y="153454"/>
                  </a:cubicBezTo>
                  <a:cubicBezTo>
                    <a:pt x="639039" y="144868"/>
                    <a:pt x="660247" y="137652"/>
                    <a:pt x="681364" y="130253"/>
                  </a:cubicBezTo>
                  <a:lnTo>
                    <a:pt x="681455" y="130207"/>
                  </a:lnTo>
                  <a:cubicBezTo>
                    <a:pt x="681912" y="130024"/>
                    <a:pt x="682369" y="129887"/>
                    <a:pt x="682872" y="129704"/>
                  </a:cubicBezTo>
                  <a:cubicBezTo>
                    <a:pt x="696767" y="125000"/>
                    <a:pt x="711439" y="120067"/>
                    <a:pt x="726157" y="115409"/>
                  </a:cubicBezTo>
                  <a:cubicBezTo>
                    <a:pt x="742154" y="110339"/>
                    <a:pt x="758152" y="105452"/>
                    <a:pt x="774195" y="100611"/>
                  </a:cubicBezTo>
                  <a:cubicBezTo>
                    <a:pt x="789598" y="95952"/>
                    <a:pt x="805048" y="91522"/>
                    <a:pt x="820588" y="87274"/>
                  </a:cubicBezTo>
                  <a:cubicBezTo>
                    <a:pt x="834940" y="83346"/>
                    <a:pt x="849521" y="80286"/>
                    <a:pt x="864056" y="77181"/>
                  </a:cubicBezTo>
                  <a:cubicBezTo>
                    <a:pt x="898290" y="70330"/>
                    <a:pt x="932617" y="63433"/>
                    <a:pt x="966989" y="56673"/>
                  </a:cubicBezTo>
                  <a:cubicBezTo>
                    <a:pt x="984220" y="53294"/>
                    <a:pt x="1001406" y="49685"/>
                    <a:pt x="1018684" y="46351"/>
                  </a:cubicBezTo>
                  <a:cubicBezTo>
                    <a:pt x="1026957" y="44753"/>
                    <a:pt x="1035321" y="43017"/>
                    <a:pt x="1043685" y="41875"/>
                  </a:cubicBezTo>
                  <a:cubicBezTo>
                    <a:pt x="1051959" y="40733"/>
                    <a:pt x="1060232" y="39774"/>
                    <a:pt x="1068596" y="39181"/>
                  </a:cubicBezTo>
                  <a:cubicBezTo>
                    <a:pt x="1072755" y="39089"/>
                    <a:pt x="1077920" y="38952"/>
                    <a:pt x="1083131" y="38952"/>
                  </a:cubicBezTo>
                  <a:cubicBezTo>
                    <a:pt x="1085462" y="38952"/>
                    <a:pt x="1087793" y="39044"/>
                    <a:pt x="1090124" y="39135"/>
                  </a:cubicBezTo>
                  <a:lnTo>
                    <a:pt x="1090170" y="39135"/>
                  </a:lnTo>
                  <a:cubicBezTo>
                    <a:pt x="1090353" y="39226"/>
                    <a:pt x="1090536" y="39318"/>
                    <a:pt x="1090764" y="39363"/>
                  </a:cubicBezTo>
                  <a:cubicBezTo>
                    <a:pt x="1092090" y="39455"/>
                    <a:pt x="1093461" y="39455"/>
                    <a:pt x="1094786" y="39409"/>
                  </a:cubicBezTo>
                  <a:lnTo>
                    <a:pt x="1094832" y="39409"/>
                  </a:lnTo>
                  <a:cubicBezTo>
                    <a:pt x="1094832" y="39409"/>
                    <a:pt x="1094878" y="39455"/>
                    <a:pt x="1094878" y="39409"/>
                  </a:cubicBezTo>
                  <a:cubicBezTo>
                    <a:pt x="1095015" y="39455"/>
                    <a:pt x="1095198" y="39500"/>
                    <a:pt x="1095335" y="39500"/>
                  </a:cubicBezTo>
                  <a:cubicBezTo>
                    <a:pt x="1095518" y="39500"/>
                    <a:pt x="1095700" y="39455"/>
                    <a:pt x="1095838" y="39409"/>
                  </a:cubicBezTo>
                  <a:cubicBezTo>
                    <a:pt x="1095883" y="39409"/>
                    <a:pt x="1095929" y="39409"/>
                    <a:pt x="1095929" y="39363"/>
                  </a:cubicBezTo>
                  <a:cubicBezTo>
                    <a:pt x="1096112" y="39363"/>
                    <a:pt x="1096249" y="39318"/>
                    <a:pt x="1096432" y="39318"/>
                  </a:cubicBezTo>
                  <a:cubicBezTo>
                    <a:pt x="1096980" y="39272"/>
                    <a:pt x="1097574" y="39226"/>
                    <a:pt x="1098123" y="39181"/>
                  </a:cubicBezTo>
                  <a:cubicBezTo>
                    <a:pt x="1100591" y="38952"/>
                    <a:pt x="1103059" y="38587"/>
                    <a:pt x="1105482" y="38358"/>
                  </a:cubicBezTo>
                  <a:cubicBezTo>
                    <a:pt x="1105390" y="38404"/>
                    <a:pt x="1105299" y="38404"/>
                    <a:pt x="1105253" y="38450"/>
                  </a:cubicBezTo>
                  <a:cubicBezTo>
                    <a:pt x="1102511" y="39455"/>
                    <a:pt x="1099723" y="40551"/>
                    <a:pt x="1096980" y="41647"/>
                  </a:cubicBezTo>
                  <a:cubicBezTo>
                    <a:pt x="1096660" y="41738"/>
                    <a:pt x="1096386" y="41875"/>
                    <a:pt x="1096112" y="42012"/>
                  </a:cubicBezTo>
                  <a:cubicBezTo>
                    <a:pt x="1093278" y="43154"/>
                    <a:pt x="1090490" y="44296"/>
                    <a:pt x="1087747" y="45483"/>
                  </a:cubicBezTo>
                  <a:cubicBezTo>
                    <a:pt x="1081440" y="48178"/>
                    <a:pt x="1075132" y="50964"/>
                    <a:pt x="1068916" y="53887"/>
                  </a:cubicBezTo>
                  <a:cubicBezTo>
                    <a:pt x="1066448" y="55029"/>
                    <a:pt x="1063980" y="56171"/>
                    <a:pt x="1061557" y="57358"/>
                  </a:cubicBezTo>
                  <a:cubicBezTo>
                    <a:pt x="1058678" y="58729"/>
                    <a:pt x="1055798" y="60099"/>
                    <a:pt x="1052918" y="61560"/>
                  </a:cubicBezTo>
                  <a:cubicBezTo>
                    <a:pt x="1050039" y="62976"/>
                    <a:pt x="1047205" y="64392"/>
                    <a:pt x="1044325" y="65808"/>
                  </a:cubicBezTo>
                  <a:cubicBezTo>
                    <a:pt x="1041491" y="67224"/>
                    <a:pt x="1038612" y="68685"/>
                    <a:pt x="1035778" y="70101"/>
                  </a:cubicBezTo>
                  <a:cubicBezTo>
                    <a:pt x="998755" y="92070"/>
                    <a:pt x="967811" y="122579"/>
                    <a:pt x="936273" y="151582"/>
                  </a:cubicBezTo>
                  <a:cubicBezTo>
                    <a:pt x="843670" y="234341"/>
                    <a:pt x="767659" y="334776"/>
                    <a:pt x="706045" y="442290"/>
                  </a:cubicBezTo>
                  <a:cubicBezTo>
                    <a:pt x="702069" y="448867"/>
                    <a:pt x="698184" y="455399"/>
                    <a:pt x="694299" y="462021"/>
                  </a:cubicBezTo>
                  <a:cubicBezTo>
                    <a:pt x="674187" y="453206"/>
                    <a:pt x="654259" y="444072"/>
                    <a:pt x="633919" y="435714"/>
                  </a:cubicBezTo>
                  <a:cubicBezTo>
                    <a:pt x="541453" y="397257"/>
                    <a:pt x="471933" y="366656"/>
                    <a:pt x="404149" y="288692"/>
                  </a:cubicBezTo>
                  <a:cubicBezTo>
                    <a:pt x="403234" y="287550"/>
                    <a:pt x="402275" y="286454"/>
                    <a:pt x="401360" y="285404"/>
                  </a:cubicBezTo>
                  <a:cubicBezTo>
                    <a:pt x="403554" y="283531"/>
                    <a:pt x="405931" y="281567"/>
                    <a:pt x="408262" y="279603"/>
                  </a:cubicBezTo>
                  <a:close/>
                  <a:moveTo>
                    <a:pt x="31543" y="1053806"/>
                  </a:moveTo>
                  <a:cubicBezTo>
                    <a:pt x="32685" y="1038825"/>
                    <a:pt x="33782" y="1023799"/>
                    <a:pt x="35519" y="1008910"/>
                  </a:cubicBezTo>
                  <a:cubicBezTo>
                    <a:pt x="37393" y="992878"/>
                    <a:pt x="39176" y="976802"/>
                    <a:pt x="41644" y="960862"/>
                  </a:cubicBezTo>
                  <a:cubicBezTo>
                    <a:pt x="44158" y="944876"/>
                    <a:pt x="46626" y="928936"/>
                    <a:pt x="49551" y="913042"/>
                  </a:cubicBezTo>
                  <a:cubicBezTo>
                    <a:pt x="52476" y="897056"/>
                    <a:pt x="55493" y="881117"/>
                    <a:pt x="58601" y="865177"/>
                  </a:cubicBezTo>
                  <a:cubicBezTo>
                    <a:pt x="62258" y="847547"/>
                    <a:pt x="66326" y="828136"/>
                    <a:pt x="70988" y="808862"/>
                  </a:cubicBezTo>
                  <a:cubicBezTo>
                    <a:pt x="73548" y="798311"/>
                    <a:pt x="76336" y="787807"/>
                    <a:pt x="79170" y="777302"/>
                  </a:cubicBezTo>
                  <a:cubicBezTo>
                    <a:pt x="81455" y="768852"/>
                    <a:pt x="84380" y="760494"/>
                    <a:pt x="87031" y="752182"/>
                  </a:cubicBezTo>
                  <a:cubicBezTo>
                    <a:pt x="90551" y="742682"/>
                    <a:pt x="93933" y="733182"/>
                    <a:pt x="97864" y="723864"/>
                  </a:cubicBezTo>
                  <a:cubicBezTo>
                    <a:pt x="100286" y="718064"/>
                    <a:pt x="102572" y="712218"/>
                    <a:pt x="105177" y="706509"/>
                  </a:cubicBezTo>
                  <a:cubicBezTo>
                    <a:pt x="107417" y="701667"/>
                    <a:pt x="109656" y="696780"/>
                    <a:pt x="111850" y="691939"/>
                  </a:cubicBezTo>
                  <a:cubicBezTo>
                    <a:pt x="120672" y="672619"/>
                    <a:pt x="130179" y="653619"/>
                    <a:pt x="139640" y="634574"/>
                  </a:cubicBezTo>
                  <a:cubicBezTo>
                    <a:pt x="151433" y="611600"/>
                    <a:pt x="163180" y="588581"/>
                    <a:pt x="175064" y="565653"/>
                  </a:cubicBezTo>
                  <a:cubicBezTo>
                    <a:pt x="178263" y="559442"/>
                    <a:pt x="181737" y="553367"/>
                    <a:pt x="185073" y="547293"/>
                  </a:cubicBezTo>
                  <a:cubicBezTo>
                    <a:pt x="187862" y="542132"/>
                    <a:pt x="190878" y="537153"/>
                    <a:pt x="193849" y="532175"/>
                  </a:cubicBezTo>
                  <a:cubicBezTo>
                    <a:pt x="196866" y="527151"/>
                    <a:pt x="199791" y="522173"/>
                    <a:pt x="202991" y="517331"/>
                  </a:cubicBezTo>
                  <a:cubicBezTo>
                    <a:pt x="206556" y="511896"/>
                    <a:pt x="210167" y="506461"/>
                    <a:pt x="213732" y="501026"/>
                  </a:cubicBezTo>
                  <a:cubicBezTo>
                    <a:pt x="221365" y="490201"/>
                    <a:pt x="228998" y="479423"/>
                    <a:pt x="236768" y="468689"/>
                  </a:cubicBezTo>
                  <a:cubicBezTo>
                    <a:pt x="244493" y="458048"/>
                    <a:pt x="252263" y="447452"/>
                    <a:pt x="260033" y="436855"/>
                  </a:cubicBezTo>
                  <a:cubicBezTo>
                    <a:pt x="267301" y="426944"/>
                    <a:pt x="274843" y="417216"/>
                    <a:pt x="282567" y="407625"/>
                  </a:cubicBezTo>
                  <a:cubicBezTo>
                    <a:pt x="286269" y="403012"/>
                    <a:pt x="289880" y="398399"/>
                    <a:pt x="293720" y="393923"/>
                  </a:cubicBezTo>
                  <a:cubicBezTo>
                    <a:pt x="297833" y="389218"/>
                    <a:pt x="301901" y="384468"/>
                    <a:pt x="305969" y="379764"/>
                  </a:cubicBezTo>
                  <a:cubicBezTo>
                    <a:pt x="319544" y="365194"/>
                    <a:pt x="333165" y="350716"/>
                    <a:pt x="347243" y="336603"/>
                  </a:cubicBezTo>
                  <a:cubicBezTo>
                    <a:pt x="354830" y="328976"/>
                    <a:pt x="362464" y="321531"/>
                    <a:pt x="370142" y="314041"/>
                  </a:cubicBezTo>
                  <a:cubicBezTo>
                    <a:pt x="376267" y="308149"/>
                    <a:pt x="382529" y="302348"/>
                    <a:pt x="388791" y="296548"/>
                  </a:cubicBezTo>
                  <a:cubicBezTo>
                    <a:pt x="390071" y="298421"/>
                    <a:pt x="391351" y="300247"/>
                    <a:pt x="392630" y="302120"/>
                  </a:cubicBezTo>
                  <a:cubicBezTo>
                    <a:pt x="393087" y="302759"/>
                    <a:pt x="393545" y="303399"/>
                    <a:pt x="394047" y="304038"/>
                  </a:cubicBezTo>
                  <a:cubicBezTo>
                    <a:pt x="395007" y="305363"/>
                    <a:pt x="395967" y="306642"/>
                    <a:pt x="396927" y="307921"/>
                  </a:cubicBezTo>
                  <a:cubicBezTo>
                    <a:pt x="397293" y="308469"/>
                    <a:pt x="397750" y="309017"/>
                    <a:pt x="398161" y="309565"/>
                  </a:cubicBezTo>
                  <a:cubicBezTo>
                    <a:pt x="399578" y="311437"/>
                    <a:pt x="400995" y="313264"/>
                    <a:pt x="402503" y="315046"/>
                  </a:cubicBezTo>
                  <a:cubicBezTo>
                    <a:pt x="403783" y="316644"/>
                    <a:pt x="405063" y="318197"/>
                    <a:pt x="406343" y="319750"/>
                  </a:cubicBezTo>
                  <a:cubicBezTo>
                    <a:pt x="410319" y="324500"/>
                    <a:pt x="414433" y="329113"/>
                    <a:pt x="418684" y="333634"/>
                  </a:cubicBezTo>
                  <a:cubicBezTo>
                    <a:pt x="419918" y="334959"/>
                    <a:pt x="421197" y="336329"/>
                    <a:pt x="422477" y="337608"/>
                  </a:cubicBezTo>
                  <a:cubicBezTo>
                    <a:pt x="438749" y="354416"/>
                    <a:pt x="456621" y="369807"/>
                    <a:pt x="474812" y="383966"/>
                  </a:cubicBezTo>
                  <a:cubicBezTo>
                    <a:pt x="516314" y="412740"/>
                    <a:pt x="562890" y="433065"/>
                    <a:pt x="608826" y="453617"/>
                  </a:cubicBezTo>
                  <a:cubicBezTo>
                    <a:pt x="614631" y="456038"/>
                    <a:pt x="620390" y="458504"/>
                    <a:pt x="626195" y="461062"/>
                  </a:cubicBezTo>
                  <a:cubicBezTo>
                    <a:pt x="629440" y="462478"/>
                    <a:pt x="632640" y="463894"/>
                    <a:pt x="635885" y="465310"/>
                  </a:cubicBezTo>
                  <a:cubicBezTo>
                    <a:pt x="641278" y="467730"/>
                    <a:pt x="646672" y="470197"/>
                    <a:pt x="652065" y="472663"/>
                  </a:cubicBezTo>
                  <a:cubicBezTo>
                    <a:pt x="655630" y="474262"/>
                    <a:pt x="659195" y="475906"/>
                    <a:pt x="662761" y="477504"/>
                  </a:cubicBezTo>
                  <a:cubicBezTo>
                    <a:pt x="667788" y="479788"/>
                    <a:pt x="672816" y="482072"/>
                    <a:pt x="677890" y="484355"/>
                  </a:cubicBezTo>
                  <a:cubicBezTo>
                    <a:pt x="678804" y="484812"/>
                    <a:pt x="679718" y="485223"/>
                    <a:pt x="680632" y="485588"/>
                  </a:cubicBezTo>
                  <a:cubicBezTo>
                    <a:pt x="679124" y="488283"/>
                    <a:pt x="677616" y="490978"/>
                    <a:pt x="676107" y="493673"/>
                  </a:cubicBezTo>
                  <a:cubicBezTo>
                    <a:pt x="674599" y="496367"/>
                    <a:pt x="673091" y="499108"/>
                    <a:pt x="671628" y="501802"/>
                  </a:cubicBezTo>
                  <a:cubicBezTo>
                    <a:pt x="659058" y="524593"/>
                    <a:pt x="647083" y="547658"/>
                    <a:pt x="635702" y="571043"/>
                  </a:cubicBezTo>
                  <a:cubicBezTo>
                    <a:pt x="634925" y="572641"/>
                    <a:pt x="634148" y="574240"/>
                    <a:pt x="633371" y="575838"/>
                  </a:cubicBezTo>
                  <a:cubicBezTo>
                    <a:pt x="630674" y="581410"/>
                    <a:pt x="628023" y="586937"/>
                    <a:pt x="625418" y="592555"/>
                  </a:cubicBezTo>
                  <a:cubicBezTo>
                    <a:pt x="624092" y="595341"/>
                    <a:pt x="622812" y="598127"/>
                    <a:pt x="621487" y="600959"/>
                  </a:cubicBezTo>
                  <a:cubicBezTo>
                    <a:pt x="620481" y="603196"/>
                    <a:pt x="619430" y="605389"/>
                    <a:pt x="618470" y="607627"/>
                  </a:cubicBezTo>
                  <a:cubicBezTo>
                    <a:pt x="611386" y="623110"/>
                    <a:pt x="604575" y="638730"/>
                    <a:pt x="598039" y="654442"/>
                  </a:cubicBezTo>
                  <a:cubicBezTo>
                    <a:pt x="596805" y="657410"/>
                    <a:pt x="595571" y="660379"/>
                    <a:pt x="594383" y="663348"/>
                  </a:cubicBezTo>
                  <a:cubicBezTo>
                    <a:pt x="590863" y="671934"/>
                    <a:pt x="587435" y="680567"/>
                    <a:pt x="584098" y="689244"/>
                  </a:cubicBezTo>
                  <a:cubicBezTo>
                    <a:pt x="582270" y="693857"/>
                    <a:pt x="580533" y="698516"/>
                    <a:pt x="578796" y="703175"/>
                  </a:cubicBezTo>
                  <a:cubicBezTo>
                    <a:pt x="575414" y="712172"/>
                    <a:pt x="572169" y="721170"/>
                    <a:pt x="569015" y="730213"/>
                  </a:cubicBezTo>
                  <a:cubicBezTo>
                    <a:pt x="568055" y="732908"/>
                    <a:pt x="567141" y="735602"/>
                    <a:pt x="566181" y="738297"/>
                  </a:cubicBezTo>
                  <a:cubicBezTo>
                    <a:pt x="564170" y="744143"/>
                    <a:pt x="562205" y="749989"/>
                    <a:pt x="560285" y="755836"/>
                  </a:cubicBezTo>
                  <a:cubicBezTo>
                    <a:pt x="546207" y="799453"/>
                    <a:pt x="530895" y="842751"/>
                    <a:pt x="519651" y="887191"/>
                  </a:cubicBezTo>
                  <a:cubicBezTo>
                    <a:pt x="504385" y="953326"/>
                    <a:pt x="493004" y="1020556"/>
                    <a:pt x="483725" y="1087787"/>
                  </a:cubicBezTo>
                  <a:cubicBezTo>
                    <a:pt x="483497" y="1090390"/>
                    <a:pt x="483222" y="1093039"/>
                    <a:pt x="482994" y="1095643"/>
                  </a:cubicBezTo>
                  <a:cubicBezTo>
                    <a:pt x="456483" y="1096693"/>
                    <a:pt x="429973" y="1097652"/>
                    <a:pt x="403463" y="1098383"/>
                  </a:cubicBezTo>
                  <a:cubicBezTo>
                    <a:pt x="402549" y="1098429"/>
                    <a:pt x="401635" y="1098429"/>
                    <a:pt x="400721" y="1098474"/>
                  </a:cubicBezTo>
                  <a:cubicBezTo>
                    <a:pt x="395921" y="1098611"/>
                    <a:pt x="391076" y="1098748"/>
                    <a:pt x="386277" y="1098840"/>
                  </a:cubicBezTo>
                  <a:cubicBezTo>
                    <a:pt x="368771" y="1099297"/>
                    <a:pt x="351265" y="1099708"/>
                    <a:pt x="333759" y="1100027"/>
                  </a:cubicBezTo>
                  <a:cubicBezTo>
                    <a:pt x="325989" y="1100119"/>
                    <a:pt x="318173" y="1100256"/>
                    <a:pt x="310403" y="1100347"/>
                  </a:cubicBezTo>
                  <a:cubicBezTo>
                    <a:pt x="308666" y="1100393"/>
                    <a:pt x="306929" y="1100393"/>
                    <a:pt x="305192" y="1100438"/>
                  </a:cubicBezTo>
                  <a:cubicBezTo>
                    <a:pt x="299570" y="1100484"/>
                    <a:pt x="293948" y="1100530"/>
                    <a:pt x="288372" y="1100575"/>
                  </a:cubicBezTo>
                  <a:cubicBezTo>
                    <a:pt x="286635" y="1100621"/>
                    <a:pt x="284853" y="1100621"/>
                    <a:pt x="283070" y="1100621"/>
                  </a:cubicBezTo>
                  <a:cubicBezTo>
                    <a:pt x="279276" y="1100667"/>
                    <a:pt x="275483" y="1100667"/>
                    <a:pt x="271689" y="1100712"/>
                  </a:cubicBezTo>
                  <a:cubicBezTo>
                    <a:pt x="264010" y="1100758"/>
                    <a:pt x="256377" y="1100758"/>
                    <a:pt x="248698" y="1100758"/>
                  </a:cubicBezTo>
                  <a:cubicBezTo>
                    <a:pt x="221228" y="1100758"/>
                    <a:pt x="193758" y="1100530"/>
                    <a:pt x="166288" y="1099982"/>
                  </a:cubicBezTo>
                  <a:cubicBezTo>
                    <a:pt x="131824" y="1100301"/>
                    <a:pt x="97407" y="1099434"/>
                    <a:pt x="62989" y="1098200"/>
                  </a:cubicBezTo>
                  <a:cubicBezTo>
                    <a:pt x="61846" y="1098429"/>
                    <a:pt x="59515" y="1098337"/>
                    <a:pt x="56544" y="1098155"/>
                  </a:cubicBezTo>
                  <a:cubicBezTo>
                    <a:pt x="55722" y="1098109"/>
                    <a:pt x="54853" y="1098063"/>
                    <a:pt x="53985" y="1097972"/>
                  </a:cubicBezTo>
                  <a:cubicBezTo>
                    <a:pt x="53939" y="1097972"/>
                    <a:pt x="53848" y="1097972"/>
                    <a:pt x="53802" y="1097972"/>
                  </a:cubicBezTo>
                  <a:cubicBezTo>
                    <a:pt x="52476" y="1097881"/>
                    <a:pt x="51060" y="1097789"/>
                    <a:pt x="49551" y="1097652"/>
                  </a:cubicBezTo>
                  <a:cubicBezTo>
                    <a:pt x="49506" y="1097652"/>
                    <a:pt x="49460" y="1097652"/>
                    <a:pt x="49368" y="1097652"/>
                  </a:cubicBezTo>
                  <a:cubicBezTo>
                    <a:pt x="48454" y="1097607"/>
                    <a:pt x="47494" y="1097561"/>
                    <a:pt x="46535" y="1097470"/>
                  </a:cubicBezTo>
                  <a:cubicBezTo>
                    <a:pt x="46443" y="1097470"/>
                    <a:pt x="46306" y="1097470"/>
                    <a:pt x="46169" y="1097470"/>
                  </a:cubicBezTo>
                  <a:cubicBezTo>
                    <a:pt x="40136" y="1097150"/>
                    <a:pt x="33828" y="1097013"/>
                    <a:pt x="29486" y="1097926"/>
                  </a:cubicBezTo>
                  <a:cubicBezTo>
                    <a:pt x="30034" y="1083174"/>
                    <a:pt x="30720" y="1068467"/>
                    <a:pt x="31543" y="1053806"/>
                  </a:cubicBezTo>
                  <a:close/>
                  <a:moveTo>
                    <a:pt x="387420" y="1868932"/>
                  </a:moveTo>
                  <a:cubicBezTo>
                    <a:pt x="386506" y="1869572"/>
                    <a:pt x="385591" y="1870257"/>
                    <a:pt x="384723" y="1870896"/>
                  </a:cubicBezTo>
                  <a:cubicBezTo>
                    <a:pt x="381843" y="1868430"/>
                    <a:pt x="378964" y="1865964"/>
                    <a:pt x="376130" y="1863497"/>
                  </a:cubicBezTo>
                  <a:cubicBezTo>
                    <a:pt x="357756" y="1846964"/>
                    <a:pt x="339336" y="1830476"/>
                    <a:pt x="321647" y="1813211"/>
                  </a:cubicBezTo>
                  <a:cubicBezTo>
                    <a:pt x="316893" y="1808598"/>
                    <a:pt x="312048" y="1804077"/>
                    <a:pt x="307432" y="1799327"/>
                  </a:cubicBezTo>
                  <a:cubicBezTo>
                    <a:pt x="302953" y="1794759"/>
                    <a:pt x="298382" y="1790283"/>
                    <a:pt x="294040" y="1785579"/>
                  </a:cubicBezTo>
                  <a:cubicBezTo>
                    <a:pt x="289606" y="1780783"/>
                    <a:pt x="285035" y="1776033"/>
                    <a:pt x="280693" y="1771101"/>
                  </a:cubicBezTo>
                  <a:cubicBezTo>
                    <a:pt x="276488" y="1766305"/>
                    <a:pt x="272283" y="1761555"/>
                    <a:pt x="268032" y="1756759"/>
                  </a:cubicBezTo>
                  <a:cubicBezTo>
                    <a:pt x="258159" y="1745341"/>
                    <a:pt x="247098" y="1732644"/>
                    <a:pt x="235763" y="1720130"/>
                  </a:cubicBezTo>
                  <a:cubicBezTo>
                    <a:pt x="224930" y="1708163"/>
                    <a:pt x="214143" y="1696197"/>
                    <a:pt x="203493" y="1684139"/>
                  </a:cubicBezTo>
                  <a:cubicBezTo>
                    <a:pt x="199791" y="1679709"/>
                    <a:pt x="196089" y="1675279"/>
                    <a:pt x="192341" y="1670848"/>
                  </a:cubicBezTo>
                  <a:cubicBezTo>
                    <a:pt x="189781" y="1667743"/>
                    <a:pt x="187359" y="1664546"/>
                    <a:pt x="184936" y="1661348"/>
                  </a:cubicBezTo>
                  <a:cubicBezTo>
                    <a:pt x="182194" y="1657786"/>
                    <a:pt x="179451" y="1654223"/>
                    <a:pt x="176846" y="1650478"/>
                  </a:cubicBezTo>
                  <a:cubicBezTo>
                    <a:pt x="174195" y="1646642"/>
                    <a:pt x="171544" y="1642805"/>
                    <a:pt x="168893" y="1639014"/>
                  </a:cubicBezTo>
                  <a:cubicBezTo>
                    <a:pt x="154769" y="1617091"/>
                    <a:pt x="141057" y="1594940"/>
                    <a:pt x="127299" y="1572789"/>
                  </a:cubicBezTo>
                  <a:cubicBezTo>
                    <a:pt x="123780" y="1567171"/>
                    <a:pt x="120215" y="1561553"/>
                    <a:pt x="116787" y="1555889"/>
                  </a:cubicBezTo>
                  <a:cubicBezTo>
                    <a:pt x="113404" y="1550226"/>
                    <a:pt x="109839" y="1544654"/>
                    <a:pt x="106594" y="1538899"/>
                  </a:cubicBezTo>
                  <a:cubicBezTo>
                    <a:pt x="104948" y="1536022"/>
                    <a:pt x="103303" y="1533099"/>
                    <a:pt x="101658" y="1530221"/>
                  </a:cubicBezTo>
                  <a:cubicBezTo>
                    <a:pt x="100012" y="1527344"/>
                    <a:pt x="98275" y="1524512"/>
                    <a:pt x="96721" y="1521543"/>
                  </a:cubicBezTo>
                  <a:cubicBezTo>
                    <a:pt x="93933" y="1516108"/>
                    <a:pt x="91145" y="1510673"/>
                    <a:pt x="88357" y="1505238"/>
                  </a:cubicBezTo>
                  <a:cubicBezTo>
                    <a:pt x="86848" y="1501858"/>
                    <a:pt x="85340" y="1498570"/>
                    <a:pt x="83832" y="1495190"/>
                  </a:cubicBezTo>
                  <a:cubicBezTo>
                    <a:pt x="82598" y="1492450"/>
                    <a:pt x="81181" y="1489709"/>
                    <a:pt x="80129" y="1486878"/>
                  </a:cubicBezTo>
                  <a:cubicBezTo>
                    <a:pt x="77753" y="1480757"/>
                    <a:pt x="75376" y="1474683"/>
                    <a:pt x="73045" y="1468563"/>
                  </a:cubicBezTo>
                  <a:cubicBezTo>
                    <a:pt x="71856" y="1465092"/>
                    <a:pt x="70714" y="1461620"/>
                    <a:pt x="69617" y="1458104"/>
                  </a:cubicBezTo>
                  <a:cubicBezTo>
                    <a:pt x="68748" y="1455500"/>
                    <a:pt x="67788" y="1452943"/>
                    <a:pt x="67057" y="1450294"/>
                  </a:cubicBezTo>
                  <a:cubicBezTo>
                    <a:pt x="65183" y="1443762"/>
                    <a:pt x="63126" y="1437277"/>
                    <a:pt x="61481" y="1430700"/>
                  </a:cubicBezTo>
                  <a:cubicBezTo>
                    <a:pt x="59790" y="1423940"/>
                    <a:pt x="57961" y="1417181"/>
                    <a:pt x="56407" y="1410421"/>
                  </a:cubicBezTo>
                  <a:cubicBezTo>
                    <a:pt x="54899" y="1403753"/>
                    <a:pt x="53391" y="1397130"/>
                    <a:pt x="51882" y="1390462"/>
                  </a:cubicBezTo>
                  <a:cubicBezTo>
                    <a:pt x="49323" y="1377628"/>
                    <a:pt x="46809" y="1364839"/>
                    <a:pt x="44432" y="1351960"/>
                  </a:cubicBezTo>
                  <a:cubicBezTo>
                    <a:pt x="42238" y="1339993"/>
                    <a:pt x="40410" y="1327981"/>
                    <a:pt x="38581" y="1315969"/>
                  </a:cubicBezTo>
                  <a:cubicBezTo>
                    <a:pt x="36799" y="1303866"/>
                    <a:pt x="35108" y="1291717"/>
                    <a:pt x="33736" y="1279568"/>
                  </a:cubicBezTo>
                  <a:cubicBezTo>
                    <a:pt x="33051" y="1273265"/>
                    <a:pt x="32274" y="1266962"/>
                    <a:pt x="31680" y="1260659"/>
                  </a:cubicBezTo>
                  <a:cubicBezTo>
                    <a:pt x="31085" y="1254082"/>
                    <a:pt x="30491" y="1247460"/>
                    <a:pt x="29943" y="1240837"/>
                  </a:cubicBezTo>
                  <a:cubicBezTo>
                    <a:pt x="29120" y="1227318"/>
                    <a:pt x="28114" y="1211880"/>
                    <a:pt x="28069" y="1196397"/>
                  </a:cubicBezTo>
                  <a:cubicBezTo>
                    <a:pt x="27977" y="1180458"/>
                    <a:pt x="27840" y="1164518"/>
                    <a:pt x="28160" y="1148578"/>
                  </a:cubicBezTo>
                  <a:cubicBezTo>
                    <a:pt x="28297" y="1140631"/>
                    <a:pt x="28434" y="1132729"/>
                    <a:pt x="28617" y="1124828"/>
                  </a:cubicBezTo>
                  <a:cubicBezTo>
                    <a:pt x="28663" y="1121813"/>
                    <a:pt x="28754" y="1118708"/>
                    <a:pt x="28846" y="1115693"/>
                  </a:cubicBezTo>
                  <a:cubicBezTo>
                    <a:pt x="28892" y="1113318"/>
                    <a:pt x="28983" y="1110943"/>
                    <a:pt x="29074" y="1108568"/>
                  </a:cubicBezTo>
                  <a:lnTo>
                    <a:pt x="29074" y="1108522"/>
                  </a:lnTo>
                  <a:cubicBezTo>
                    <a:pt x="30537" y="1109208"/>
                    <a:pt x="32000" y="1109847"/>
                    <a:pt x="33462" y="1110441"/>
                  </a:cubicBezTo>
                  <a:cubicBezTo>
                    <a:pt x="36433" y="1111583"/>
                    <a:pt x="39450" y="1112587"/>
                    <a:pt x="42558" y="1113455"/>
                  </a:cubicBezTo>
                  <a:cubicBezTo>
                    <a:pt x="43335" y="1113638"/>
                    <a:pt x="44112" y="1113866"/>
                    <a:pt x="44889" y="1114049"/>
                  </a:cubicBezTo>
                  <a:cubicBezTo>
                    <a:pt x="45666" y="1114232"/>
                    <a:pt x="46443" y="1114414"/>
                    <a:pt x="47220" y="1114597"/>
                  </a:cubicBezTo>
                  <a:cubicBezTo>
                    <a:pt x="48774" y="1114962"/>
                    <a:pt x="50328" y="1115236"/>
                    <a:pt x="51928" y="1115556"/>
                  </a:cubicBezTo>
                  <a:cubicBezTo>
                    <a:pt x="53528" y="1115876"/>
                    <a:pt x="55082" y="1116104"/>
                    <a:pt x="56682" y="1116333"/>
                  </a:cubicBezTo>
                  <a:cubicBezTo>
                    <a:pt x="57504" y="1116470"/>
                    <a:pt x="58373" y="1116561"/>
                    <a:pt x="59195" y="1116698"/>
                  </a:cubicBezTo>
                  <a:cubicBezTo>
                    <a:pt x="59972" y="1116789"/>
                    <a:pt x="60750" y="1116881"/>
                    <a:pt x="61527" y="1117018"/>
                  </a:cubicBezTo>
                  <a:cubicBezTo>
                    <a:pt x="63583" y="1117246"/>
                    <a:pt x="65640" y="1117474"/>
                    <a:pt x="67743" y="1117657"/>
                  </a:cubicBezTo>
                  <a:cubicBezTo>
                    <a:pt x="68565" y="1117748"/>
                    <a:pt x="69434" y="1117840"/>
                    <a:pt x="70211" y="1117885"/>
                  </a:cubicBezTo>
                  <a:cubicBezTo>
                    <a:pt x="70531" y="1117931"/>
                    <a:pt x="70851" y="1117931"/>
                    <a:pt x="71216" y="1117977"/>
                  </a:cubicBezTo>
                  <a:cubicBezTo>
                    <a:pt x="72542" y="1118068"/>
                    <a:pt x="73913" y="1118205"/>
                    <a:pt x="75239" y="1118297"/>
                  </a:cubicBezTo>
                  <a:cubicBezTo>
                    <a:pt x="82141" y="1118799"/>
                    <a:pt x="89042" y="1119164"/>
                    <a:pt x="95853" y="1119712"/>
                  </a:cubicBezTo>
                  <a:cubicBezTo>
                    <a:pt x="97315" y="1119804"/>
                    <a:pt x="98732" y="1119941"/>
                    <a:pt x="100195" y="1120078"/>
                  </a:cubicBezTo>
                  <a:cubicBezTo>
                    <a:pt x="101840" y="1120260"/>
                    <a:pt x="103486" y="1120397"/>
                    <a:pt x="105086" y="1120580"/>
                  </a:cubicBezTo>
                  <a:cubicBezTo>
                    <a:pt x="163362" y="1123412"/>
                    <a:pt x="221731" y="1124645"/>
                    <a:pt x="280099" y="1125833"/>
                  </a:cubicBezTo>
                  <a:cubicBezTo>
                    <a:pt x="338970" y="1126381"/>
                    <a:pt x="397750" y="1123229"/>
                    <a:pt x="456621" y="1123184"/>
                  </a:cubicBezTo>
                  <a:cubicBezTo>
                    <a:pt x="461877" y="1123138"/>
                    <a:pt x="467179" y="1123001"/>
                    <a:pt x="472435" y="1122864"/>
                  </a:cubicBezTo>
                  <a:cubicBezTo>
                    <a:pt x="475269" y="1122773"/>
                    <a:pt x="478057" y="1122681"/>
                    <a:pt x="480846" y="1122590"/>
                  </a:cubicBezTo>
                  <a:cubicBezTo>
                    <a:pt x="480480" y="1127248"/>
                    <a:pt x="480206" y="1131907"/>
                    <a:pt x="479886" y="1136566"/>
                  </a:cubicBezTo>
                  <a:cubicBezTo>
                    <a:pt x="479749" y="1138986"/>
                    <a:pt x="479566" y="1141453"/>
                    <a:pt x="479474" y="1143873"/>
                  </a:cubicBezTo>
                  <a:cubicBezTo>
                    <a:pt x="479291" y="1146248"/>
                    <a:pt x="479154" y="1148623"/>
                    <a:pt x="479109" y="1150953"/>
                  </a:cubicBezTo>
                  <a:cubicBezTo>
                    <a:pt x="478926" y="1153830"/>
                    <a:pt x="478789" y="1156662"/>
                    <a:pt x="478652" y="1159494"/>
                  </a:cubicBezTo>
                  <a:cubicBezTo>
                    <a:pt x="478560" y="1160864"/>
                    <a:pt x="478514" y="1162234"/>
                    <a:pt x="478469" y="1163604"/>
                  </a:cubicBezTo>
                  <a:cubicBezTo>
                    <a:pt x="478149" y="1169633"/>
                    <a:pt x="477966" y="1175662"/>
                    <a:pt x="477783" y="1181691"/>
                  </a:cubicBezTo>
                  <a:cubicBezTo>
                    <a:pt x="477692" y="1183518"/>
                    <a:pt x="477646" y="1185344"/>
                    <a:pt x="477600" y="1187126"/>
                  </a:cubicBezTo>
                  <a:cubicBezTo>
                    <a:pt x="477555" y="1189044"/>
                    <a:pt x="477509" y="1190917"/>
                    <a:pt x="477463" y="1192835"/>
                  </a:cubicBezTo>
                  <a:cubicBezTo>
                    <a:pt x="477372" y="1197311"/>
                    <a:pt x="477280" y="1201787"/>
                    <a:pt x="477235" y="1206308"/>
                  </a:cubicBezTo>
                  <a:cubicBezTo>
                    <a:pt x="477235" y="1206674"/>
                    <a:pt x="477189" y="1207039"/>
                    <a:pt x="477235" y="1207359"/>
                  </a:cubicBezTo>
                  <a:cubicBezTo>
                    <a:pt x="477143" y="1212840"/>
                    <a:pt x="477143" y="1218366"/>
                    <a:pt x="477143" y="1223847"/>
                  </a:cubicBezTo>
                  <a:cubicBezTo>
                    <a:pt x="477098" y="1316289"/>
                    <a:pt x="486330" y="1408914"/>
                    <a:pt x="504750" y="1499255"/>
                  </a:cubicBezTo>
                  <a:cubicBezTo>
                    <a:pt x="524450" y="1587495"/>
                    <a:pt x="560422" y="1670894"/>
                    <a:pt x="598176" y="1752694"/>
                  </a:cubicBezTo>
                  <a:cubicBezTo>
                    <a:pt x="598908" y="1754384"/>
                    <a:pt x="599639" y="1755983"/>
                    <a:pt x="600416" y="1757627"/>
                  </a:cubicBezTo>
                  <a:cubicBezTo>
                    <a:pt x="597399" y="1758815"/>
                    <a:pt x="594337" y="1760002"/>
                    <a:pt x="591320" y="1761235"/>
                  </a:cubicBezTo>
                  <a:cubicBezTo>
                    <a:pt x="590497" y="1761555"/>
                    <a:pt x="589720" y="1761875"/>
                    <a:pt x="588898" y="1762240"/>
                  </a:cubicBezTo>
                  <a:cubicBezTo>
                    <a:pt x="586155" y="1763382"/>
                    <a:pt x="583413" y="1764524"/>
                    <a:pt x="580670" y="1765711"/>
                  </a:cubicBezTo>
                  <a:cubicBezTo>
                    <a:pt x="578202" y="1766762"/>
                    <a:pt x="575734" y="1767812"/>
                    <a:pt x="573311" y="1768908"/>
                  </a:cubicBezTo>
                  <a:cubicBezTo>
                    <a:pt x="554389" y="1777266"/>
                    <a:pt x="535831" y="1786447"/>
                    <a:pt x="517457" y="1795947"/>
                  </a:cubicBezTo>
                  <a:cubicBezTo>
                    <a:pt x="514120" y="1797682"/>
                    <a:pt x="510784" y="1799372"/>
                    <a:pt x="507447" y="1801154"/>
                  </a:cubicBezTo>
                  <a:cubicBezTo>
                    <a:pt x="487427" y="1811613"/>
                    <a:pt x="467545" y="1822346"/>
                    <a:pt x="447479" y="1832759"/>
                  </a:cubicBezTo>
                  <a:cubicBezTo>
                    <a:pt x="447296" y="1832851"/>
                    <a:pt x="447159" y="1832988"/>
                    <a:pt x="446976" y="1833125"/>
                  </a:cubicBezTo>
                  <a:cubicBezTo>
                    <a:pt x="446656" y="1833353"/>
                    <a:pt x="446245" y="1833581"/>
                    <a:pt x="445834" y="1833855"/>
                  </a:cubicBezTo>
                  <a:cubicBezTo>
                    <a:pt x="443000" y="1835637"/>
                    <a:pt x="438292" y="1838240"/>
                    <a:pt x="432579" y="1841483"/>
                  </a:cubicBezTo>
                  <a:cubicBezTo>
                    <a:pt x="432122" y="1841711"/>
                    <a:pt x="431664" y="1841985"/>
                    <a:pt x="431162" y="1842259"/>
                  </a:cubicBezTo>
                  <a:cubicBezTo>
                    <a:pt x="424900" y="1845776"/>
                    <a:pt x="417541" y="1849932"/>
                    <a:pt x="410182" y="1854317"/>
                  </a:cubicBezTo>
                  <a:cubicBezTo>
                    <a:pt x="409633" y="1854637"/>
                    <a:pt x="409039" y="1855002"/>
                    <a:pt x="408491" y="1855322"/>
                  </a:cubicBezTo>
                  <a:cubicBezTo>
                    <a:pt x="401680" y="1859387"/>
                    <a:pt x="394961" y="1863680"/>
                    <a:pt x="389065" y="1867836"/>
                  </a:cubicBezTo>
                  <a:cubicBezTo>
                    <a:pt x="388425" y="1868247"/>
                    <a:pt x="387923" y="1868567"/>
                    <a:pt x="387420" y="1868932"/>
                  </a:cubicBezTo>
                  <a:close/>
                  <a:moveTo>
                    <a:pt x="951402" y="2145026"/>
                  </a:moveTo>
                  <a:cubicBezTo>
                    <a:pt x="951174" y="2144980"/>
                    <a:pt x="950900" y="2144934"/>
                    <a:pt x="950625" y="2144843"/>
                  </a:cubicBezTo>
                  <a:cubicBezTo>
                    <a:pt x="947974" y="2144158"/>
                    <a:pt x="945323" y="2143427"/>
                    <a:pt x="942672" y="2142742"/>
                  </a:cubicBezTo>
                  <a:cubicBezTo>
                    <a:pt x="937782" y="2141417"/>
                    <a:pt x="932937" y="2140093"/>
                    <a:pt x="928046" y="2138677"/>
                  </a:cubicBezTo>
                  <a:cubicBezTo>
                    <a:pt x="924389" y="2137626"/>
                    <a:pt x="920733" y="2136576"/>
                    <a:pt x="917076" y="2135526"/>
                  </a:cubicBezTo>
                  <a:cubicBezTo>
                    <a:pt x="916345" y="2135297"/>
                    <a:pt x="915614" y="2135069"/>
                    <a:pt x="914837" y="2134886"/>
                  </a:cubicBezTo>
                  <a:cubicBezTo>
                    <a:pt x="910906" y="2133699"/>
                    <a:pt x="906975" y="2132466"/>
                    <a:pt x="902998" y="2131232"/>
                  </a:cubicBezTo>
                  <a:cubicBezTo>
                    <a:pt x="885401" y="2125706"/>
                    <a:pt x="867849" y="2119860"/>
                    <a:pt x="850206" y="2114379"/>
                  </a:cubicBezTo>
                  <a:cubicBezTo>
                    <a:pt x="833020" y="2109035"/>
                    <a:pt x="815743" y="2103920"/>
                    <a:pt x="798557" y="2098485"/>
                  </a:cubicBezTo>
                  <a:cubicBezTo>
                    <a:pt x="790970" y="2095881"/>
                    <a:pt x="783428" y="2093187"/>
                    <a:pt x="775932" y="2090355"/>
                  </a:cubicBezTo>
                  <a:cubicBezTo>
                    <a:pt x="767979" y="2087341"/>
                    <a:pt x="759980" y="2084235"/>
                    <a:pt x="752073" y="2081038"/>
                  </a:cubicBezTo>
                  <a:cubicBezTo>
                    <a:pt x="735938" y="2074598"/>
                    <a:pt x="719849" y="2067975"/>
                    <a:pt x="703806" y="2061307"/>
                  </a:cubicBezTo>
                  <a:cubicBezTo>
                    <a:pt x="688128" y="2054776"/>
                    <a:pt x="672725" y="2047696"/>
                    <a:pt x="657184" y="2040800"/>
                  </a:cubicBezTo>
                  <a:cubicBezTo>
                    <a:pt x="648500" y="2036963"/>
                    <a:pt x="639861" y="2033127"/>
                    <a:pt x="631268" y="2029199"/>
                  </a:cubicBezTo>
                  <a:cubicBezTo>
                    <a:pt x="624001" y="2025910"/>
                    <a:pt x="616825" y="2022439"/>
                    <a:pt x="609603" y="2019014"/>
                  </a:cubicBezTo>
                  <a:cubicBezTo>
                    <a:pt x="600690" y="2014538"/>
                    <a:pt x="590177" y="2009285"/>
                    <a:pt x="579802" y="2003622"/>
                  </a:cubicBezTo>
                  <a:cubicBezTo>
                    <a:pt x="569929" y="1998232"/>
                    <a:pt x="560056" y="1992843"/>
                    <a:pt x="550184" y="1987362"/>
                  </a:cubicBezTo>
                  <a:cubicBezTo>
                    <a:pt x="540128" y="1981790"/>
                    <a:pt x="529981" y="1976309"/>
                    <a:pt x="520154" y="1970326"/>
                  </a:cubicBezTo>
                  <a:cubicBezTo>
                    <a:pt x="514989" y="1967175"/>
                    <a:pt x="509687" y="1964160"/>
                    <a:pt x="504613" y="1960826"/>
                  </a:cubicBezTo>
                  <a:cubicBezTo>
                    <a:pt x="499951" y="1957812"/>
                    <a:pt x="495289" y="1954752"/>
                    <a:pt x="490673" y="1951737"/>
                  </a:cubicBezTo>
                  <a:cubicBezTo>
                    <a:pt x="481211" y="1945069"/>
                    <a:pt x="471841" y="1938355"/>
                    <a:pt x="462563" y="1931413"/>
                  </a:cubicBezTo>
                  <a:cubicBezTo>
                    <a:pt x="452873" y="1924197"/>
                    <a:pt x="443137" y="1916980"/>
                    <a:pt x="433538" y="1909627"/>
                  </a:cubicBezTo>
                  <a:cubicBezTo>
                    <a:pt x="423666" y="1902091"/>
                    <a:pt x="413656" y="1894646"/>
                    <a:pt x="403966" y="1886790"/>
                  </a:cubicBezTo>
                  <a:cubicBezTo>
                    <a:pt x="402046" y="1885238"/>
                    <a:pt x="400126" y="1883685"/>
                    <a:pt x="398161" y="1882132"/>
                  </a:cubicBezTo>
                  <a:cubicBezTo>
                    <a:pt x="400675" y="1880944"/>
                    <a:pt x="403143" y="1879665"/>
                    <a:pt x="405611" y="1878432"/>
                  </a:cubicBezTo>
                  <a:cubicBezTo>
                    <a:pt x="406480" y="1878021"/>
                    <a:pt x="407302" y="1877610"/>
                    <a:pt x="408125" y="1877153"/>
                  </a:cubicBezTo>
                  <a:cubicBezTo>
                    <a:pt x="409176" y="1876651"/>
                    <a:pt x="410228" y="1876103"/>
                    <a:pt x="411233" y="1875600"/>
                  </a:cubicBezTo>
                  <a:cubicBezTo>
                    <a:pt x="412696" y="1874870"/>
                    <a:pt x="414113" y="1874139"/>
                    <a:pt x="415575" y="1873408"/>
                  </a:cubicBezTo>
                  <a:cubicBezTo>
                    <a:pt x="442177" y="1858839"/>
                    <a:pt x="467225" y="1846096"/>
                    <a:pt x="495335" y="1833033"/>
                  </a:cubicBezTo>
                  <a:cubicBezTo>
                    <a:pt x="498763" y="1831206"/>
                    <a:pt x="502237" y="1829379"/>
                    <a:pt x="505665" y="1827644"/>
                  </a:cubicBezTo>
                  <a:cubicBezTo>
                    <a:pt x="506944" y="1826959"/>
                    <a:pt x="508224" y="1826319"/>
                    <a:pt x="509504" y="1825634"/>
                  </a:cubicBezTo>
                  <a:cubicBezTo>
                    <a:pt x="512658" y="1824036"/>
                    <a:pt x="515812" y="1822483"/>
                    <a:pt x="518965" y="1820884"/>
                  </a:cubicBezTo>
                  <a:cubicBezTo>
                    <a:pt x="522119" y="1819286"/>
                    <a:pt x="525364" y="1817733"/>
                    <a:pt x="528518" y="1816226"/>
                  </a:cubicBezTo>
                  <a:cubicBezTo>
                    <a:pt x="533455" y="1813805"/>
                    <a:pt x="538482" y="1811476"/>
                    <a:pt x="543510" y="1809146"/>
                  </a:cubicBezTo>
                  <a:cubicBezTo>
                    <a:pt x="547304" y="1807365"/>
                    <a:pt x="551143" y="1805629"/>
                    <a:pt x="554937" y="1803940"/>
                  </a:cubicBezTo>
                  <a:cubicBezTo>
                    <a:pt x="558959" y="1802113"/>
                    <a:pt x="562982" y="1800377"/>
                    <a:pt x="567050" y="1798596"/>
                  </a:cubicBezTo>
                  <a:cubicBezTo>
                    <a:pt x="567141" y="1798550"/>
                    <a:pt x="567278" y="1798504"/>
                    <a:pt x="567369" y="1798459"/>
                  </a:cubicBezTo>
                  <a:cubicBezTo>
                    <a:pt x="570660" y="1797043"/>
                    <a:pt x="574043" y="1795627"/>
                    <a:pt x="577379" y="1794211"/>
                  </a:cubicBezTo>
                  <a:cubicBezTo>
                    <a:pt x="586155" y="1790512"/>
                    <a:pt x="594977" y="1786949"/>
                    <a:pt x="603798" y="1783478"/>
                  </a:cubicBezTo>
                  <a:cubicBezTo>
                    <a:pt x="606404" y="1782428"/>
                    <a:pt x="609055" y="1781423"/>
                    <a:pt x="611660" y="1780418"/>
                  </a:cubicBezTo>
                  <a:cubicBezTo>
                    <a:pt x="613351" y="1783615"/>
                    <a:pt x="615088" y="1786812"/>
                    <a:pt x="616871" y="1789918"/>
                  </a:cubicBezTo>
                  <a:cubicBezTo>
                    <a:pt x="618425" y="1792658"/>
                    <a:pt x="619979" y="1795399"/>
                    <a:pt x="621624" y="1798139"/>
                  </a:cubicBezTo>
                  <a:cubicBezTo>
                    <a:pt x="622035" y="1798870"/>
                    <a:pt x="622492" y="1799601"/>
                    <a:pt x="622904" y="1800286"/>
                  </a:cubicBezTo>
                  <a:cubicBezTo>
                    <a:pt x="624549" y="1803072"/>
                    <a:pt x="626195" y="1805858"/>
                    <a:pt x="627932" y="1808553"/>
                  </a:cubicBezTo>
                  <a:cubicBezTo>
                    <a:pt x="628023" y="1808735"/>
                    <a:pt x="628114" y="1808872"/>
                    <a:pt x="628252" y="1809055"/>
                  </a:cubicBezTo>
                  <a:cubicBezTo>
                    <a:pt x="630080" y="1811978"/>
                    <a:pt x="631908" y="1814901"/>
                    <a:pt x="633737" y="1817733"/>
                  </a:cubicBezTo>
                  <a:cubicBezTo>
                    <a:pt x="635336" y="1820199"/>
                    <a:pt x="636982" y="1822711"/>
                    <a:pt x="638581" y="1825177"/>
                  </a:cubicBezTo>
                  <a:cubicBezTo>
                    <a:pt x="639084" y="1825908"/>
                    <a:pt x="639587" y="1826639"/>
                    <a:pt x="640044" y="1827415"/>
                  </a:cubicBezTo>
                  <a:cubicBezTo>
                    <a:pt x="641918" y="1830247"/>
                    <a:pt x="643838" y="1833033"/>
                    <a:pt x="645758" y="1835774"/>
                  </a:cubicBezTo>
                  <a:cubicBezTo>
                    <a:pt x="666326" y="1865598"/>
                    <a:pt x="689134" y="1894007"/>
                    <a:pt x="711987" y="1922050"/>
                  </a:cubicBezTo>
                  <a:cubicBezTo>
                    <a:pt x="739183" y="1957629"/>
                    <a:pt x="771590" y="1988458"/>
                    <a:pt x="803768" y="2019425"/>
                  </a:cubicBezTo>
                  <a:cubicBezTo>
                    <a:pt x="847830" y="2066788"/>
                    <a:pt x="897194" y="2108441"/>
                    <a:pt x="951997" y="2142925"/>
                  </a:cubicBezTo>
                  <a:cubicBezTo>
                    <a:pt x="953185" y="2143747"/>
                    <a:pt x="954419" y="2144569"/>
                    <a:pt x="955653" y="2145345"/>
                  </a:cubicBezTo>
                  <a:cubicBezTo>
                    <a:pt x="956247" y="2145756"/>
                    <a:pt x="956796" y="2146122"/>
                    <a:pt x="957390" y="2146487"/>
                  </a:cubicBezTo>
                  <a:cubicBezTo>
                    <a:pt x="955379" y="2146122"/>
                    <a:pt x="953414" y="2145574"/>
                    <a:pt x="951402" y="2145026"/>
                  </a:cubicBezTo>
                  <a:close/>
                  <a:moveTo>
                    <a:pt x="1138300" y="1781697"/>
                  </a:moveTo>
                  <a:cubicBezTo>
                    <a:pt x="1131718" y="1881218"/>
                    <a:pt x="1131169" y="1980877"/>
                    <a:pt x="1131718" y="2080581"/>
                  </a:cubicBezTo>
                  <a:cubicBezTo>
                    <a:pt x="1132175" y="2099946"/>
                    <a:pt x="1131078" y="2119266"/>
                    <a:pt x="1130438" y="2138586"/>
                  </a:cubicBezTo>
                  <a:cubicBezTo>
                    <a:pt x="1130621" y="2142879"/>
                    <a:pt x="1129981" y="2147401"/>
                    <a:pt x="1130118" y="2151785"/>
                  </a:cubicBezTo>
                  <a:cubicBezTo>
                    <a:pt x="1130118" y="2152151"/>
                    <a:pt x="1130118" y="2152470"/>
                    <a:pt x="1130164" y="2152836"/>
                  </a:cubicBezTo>
                  <a:cubicBezTo>
                    <a:pt x="1130164" y="2153155"/>
                    <a:pt x="1130209" y="2153475"/>
                    <a:pt x="1130209" y="2153840"/>
                  </a:cubicBezTo>
                  <a:cubicBezTo>
                    <a:pt x="1130255" y="2154160"/>
                    <a:pt x="1130255" y="2154480"/>
                    <a:pt x="1130301" y="2154845"/>
                  </a:cubicBezTo>
                  <a:cubicBezTo>
                    <a:pt x="1130347" y="2155485"/>
                    <a:pt x="1130484" y="2156170"/>
                    <a:pt x="1130621" y="2156809"/>
                  </a:cubicBezTo>
                  <a:cubicBezTo>
                    <a:pt x="1130712" y="2157129"/>
                    <a:pt x="1130804" y="2157449"/>
                    <a:pt x="1130849" y="2157814"/>
                  </a:cubicBezTo>
                  <a:cubicBezTo>
                    <a:pt x="1130941" y="2158134"/>
                    <a:pt x="1131032" y="2158453"/>
                    <a:pt x="1131124" y="2158728"/>
                  </a:cubicBezTo>
                  <a:cubicBezTo>
                    <a:pt x="1131124" y="2158773"/>
                    <a:pt x="1131124" y="2158773"/>
                    <a:pt x="1131124" y="2158773"/>
                  </a:cubicBezTo>
                  <a:lnTo>
                    <a:pt x="1131124" y="2158819"/>
                  </a:lnTo>
                  <a:cubicBezTo>
                    <a:pt x="1131078" y="2159184"/>
                    <a:pt x="1131032" y="2159595"/>
                    <a:pt x="1131032" y="2159961"/>
                  </a:cubicBezTo>
                  <a:cubicBezTo>
                    <a:pt x="1130712" y="2165076"/>
                    <a:pt x="1129387" y="2171927"/>
                    <a:pt x="1129935" y="2177819"/>
                  </a:cubicBezTo>
                  <a:cubicBezTo>
                    <a:pt x="1128884" y="2177727"/>
                    <a:pt x="1127787" y="2177636"/>
                    <a:pt x="1126736" y="2177545"/>
                  </a:cubicBezTo>
                  <a:cubicBezTo>
                    <a:pt x="1126461" y="2177179"/>
                    <a:pt x="1126141" y="2176814"/>
                    <a:pt x="1125822" y="2176449"/>
                  </a:cubicBezTo>
                  <a:cubicBezTo>
                    <a:pt x="1125684" y="2176266"/>
                    <a:pt x="1125502" y="2176083"/>
                    <a:pt x="1125319" y="2175946"/>
                  </a:cubicBezTo>
                  <a:cubicBezTo>
                    <a:pt x="1123765" y="2174393"/>
                    <a:pt x="1121708" y="2173251"/>
                    <a:pt x="1119148" y="2172612"/>
                  </a:cubicBezTo>
                  <a:cubicBezTo>
                    <a:pt x="1077280" y="2160006"/>
                    <a:pt x="1033173" y="2152927"/>
                    <a:pt x="993316" y="2134566"/>
                  </a:cubicBezTo>
                  <a:cubicBezTo>
                    <a:pt x="926309" y="2098622"/>
                    <a:pt x="868764" y="2047788"/>
                    <a:pt x="816611" y="1992889"/>
                  </a:cubicBezTo>
                  <a:cubicBezTo>
                    <a:pt x="757969" y="1938766"/>
                    <a:pt x="707965" y="1876011"/>
                    <a:pt x="662441" y="1810699"/>
                  </a:cubicBezTo>
                  <a:cubicBezTo>
                    <a:pt x="658738" y="1805264"/>
                    <a:pt x="655173" y="1799738"/>
                    <a:pt x="651745" y="1794120"/>
                  </a:cubicBezTo>
                  <a:cubicBezTo>
                    <a:pt x="650877" y="1792704"/>
                    <a:pt x="650054" y="1791288"/>
                    <a:pt x="649186" y="1789918"/>
                  </a:cubicBezTo>
                  <a:cubicBezTo>
                    <a:pt x="645803" y="1784300"/>
                    <a:pt x="642604" y="1778545"/>
                    <a:pt x="639450" y="1772791"/>
                  </a:cubicBezTo>
                  <a:cubicBezTo>
                    <a:pt x="639039" y="1772060"/>
                    <a:pt x="638673" y="1771329"/>
                    <a:pt x="638262" y="1770553"/>
                  </a:cubicBezTo>
                  <a:lnTo>
                    <a:pt x="638307" y="1770553"/>
                  </a:lnTo>
                  <a:cubicBezTo>
                    <a:pt x="641278" y="1769456"/>
                    <a:pt x="644249" y="1768406"/>
                    <a:pt x="647220" y="1767401"/>
                  </a:cubicBezTo>
                  <a:cubicBezTo>
                    <a:pt x="649323" y="1766625"/>
                    <a:pt x="651425" y="1765894"/>
                    <a:pt x="653573" y="1765163"/>
                  </a:cubicBezTo>
                  <a:cubicBezTo>
                    <a:pt x="666143" y="1760779"/>
                    <a:pt x="678804" y="1756622"/>
                    <a:pt x="691511" y="1752512"/>
                  </a:cubicBezTo>
                  <a:cubicBezTo>
                    <a:pt x="738498" y="1735887"/>
                    <a:pt x="785805" y="1720221"/>
                    <a:pt x="834803" y="1710447"/>
                  </a:cubicBezTo>
                  <a:cubicBezTo>
                    <a:pt x="895959" y="1695969"/>
                    <a:pt x="955927" y="1678978"/>
                    <a:pt x="1018821" y="1671945"/>
                  </a:cubicBezTo>
                  <a:cubicBezTo>
                    <a:pt x="1060643" y="1669524"/>
                    <a:pt x="1102557" y="1668336"/>
                    <a:pt x="1144470" y="1668382"/>
                  </a:cubicBezTo>
                  <a:cubicBezTo>
                    <a:pt x="1142550" y="1706199"/>
                    <a:pt x="1140448" y="1743925"/>
                    <a:pt x="1138300" y="1781697"/>
                  </a:cubicBezTo>
                  <a:close/>
                  <a:moveTo>
                    <a:pt x="1152149" y="1516154"/>
                  </a:moveTo>
                  <a:cubicBezTo>
                    <a:pt x="1151235" y="1535428"/>
                    <a:pt x="1150275" y="1554702"/>
                    <a:pt x="1149315" y="1573976"/>
                  </a:cubicBezTo>
                  <a:cubicBezTo>
                    <a:pt x="1148218" y="1596219"/>
                    <a:pt x="1147075" y="1618462"/>
                    <a:pt x="1145933" y="1640704"/>
                  </a:cubicBezTo>
                  <a:cubicBezTo>
                    <a:pt x="1129570" y="1640704"/>
                    <a:pt x="1113206" y="1640704"/>
                    <a:pt x="1096843" y="1640933"/>
                  </a:cubicBezTo>
                  <a:cubicBezTo>
                    <a:pt x="1092044" y="1640978"/>
                    <a:pt x="1087245" y="1641070"/>
                    <a:pt x="1082400" y="1641161"/>
                  </a:cubicBezTo>
                  <a:cubicBezTo>
                    <a:pt x="1079703" y="1641207"/>
                    <a:pt x="1076960" y="1641252"/>
                    <a:pt x="1074264" y="1641344"/>
                  </a:cubicBezTo>
                  <a:cubicBezTo>
                    <a:pt x="1069327" y="1641481"/>
                    <a:pt x="1064391" y="1641663"/>
                    <a:pt x="1059409" y="1641846"/>
                  </a:cubicBezTo>
                  <a:cubicBezTo>
                    <a:pt x="1046748" y="1642348"/>
                    <a:pt x="1034133" y="1643034"/>
                    <a:pt x="1021517" y="1644084"/>
                  </a:cubicBezTo>
                  <a:cubicBezTo>
                    <a:pt x="1018638" y="1644312"/>
                    <a:pt x="1015713" y="1644541"/>
                    <a:pt x="1012833" y="1644815"/>
                  </a:cubicBezTo>
                  <a:cubicBezTo>
                    <a:pt x="1007074" y="1645317"/>
                    <a:pt x="1001269" y="1645957"/>
                    <a:pt x="995510" y="1646596"/>
                  </a:cubicBezTo>
                  <a:cubicBezTo>
                    <a:pt x="924207" y="1658425"/>
                    <a:pt x="853634" y="1678065"/>
                    <a:pt x="783154" y="1694644"/>
                  </a:cubicBezTo>
                  <a:cubicBezTo>
                    <a:pt x="775749" y="1696791"/>
                    <a:pt x="768390" y="1698937"/>
                    <a:pt x="761077" y="1701175"/>
                  </a:cubicBezTo>
                  <a:cubicBezTo>
                    <a:pt x="757421" y="1702317"/>
                    <a:pt x="753810" y="1703413"/>
                    <a:pt x="750153" y="1704555"/>
                  </a:cubicBezTo>
                  <a:cubicBezTo>
                    <a:pt x="740966" y="1707432"/>
                    <a:pt x="731824" y="1710401"/>
                    <a:pt x="722774" y="1713461"/>
                  </a:cubicBezTo>
                  <a:cubicBezTo>
                    <a:pt x="719895" y="1714420"/>
                    <a:pt x="717061" y="1715380"/>
                    <a:pt x="714181" y="1716339"/>
                  </a:cubicBezTo>
                  <a:cubicBezTo>
                    <a:pt x="697955" y="1721820"/>
                    <a:pt x="681866" y="1727574"/>
                    <a:pt x="665732" y="1733466"/>
                  </a:cubicBezTo>
                  <a:cubicBezTo>
                    <a:pt x="662486" y="1734654"/>
                    <a:pt x="659241" y="1735841"/>
                    <a:pt x="655996" y="1737029"/>
                  </a:cubicBezTo>
                  <a:cubicBezTo>
                    <a:pt x="646260" y="1740591"/>
                    <a:pt x="636525" y="1744199"/>
                    <a:pt x="626698" y="1747853"/>
                  </a:cubicBezTo>
                  <a:cubicBezTo>
                    <a:pt x="625692" y="1745843"/>
                    <a:pt x="624732" y="1743834"/>
                    <a:pt x="623818" y="1741824"/>
                  </a:cubicBezTo>
                  <a:cubicBezTo>
                    <a:pt x="623132" y="1740408"/>
                    <a:pt x="622492" y="1738992"/>
                    <a:pt x="621807" y="1737577"/>
                  </a:cubicBezTo>
                  <a:cubicBezTo>
                    <a:pt x="619704" y="1733101"/>
                    <a:pt x="617648" y="1728625"/>
                    <a:pt x="615636" y="1724149"/>
                  </a:cubicBezTo>
                  <a:cubicBezTo>
                    <a:pt x="614265" y="1721134"/>
                    <a:pt x="612940" y="1718166"/>
                    <a:pt x="611568" y="1715151"/>
                  </a:cubicBezTo>
                  <a:cubicBezTo>
                    <a:pt x="604895" y="1700125"/>
                    <a:pt x="598450" y="1685053"/>
                    <a:pt x="591823" y="1670026"/>
                  </a:cubicBezTo>
                  <a:cubicBezTo>
                    <a:pt x="568192" y="1615310"/>
                    <a:pt x="547578" y="1559726"/>
                    <a:pt x="533866" y="1501356"/>
                  </a:cubicBezTo>
                  <a:cubicBezTo>
                    <a:pt x="507310" y="1382743"/>
                    <a:pt x="502008" y="1260066"/>
                    <a:pt x="507081" y="1138941"/>
                  </a:cubicBezTo>
                  <a:cubicBezTo>
                    <a:pt x="507264" y="1135972"/>
                    <a:pt x="507493" y="1133049"/>
                    <a:pt x="507721" y="1130080"/>
                  </a:cubicBezTo>
                  <a:cubicBezTo>
                    <a:pt x="507950" y="1127340"/>
                    <a:pt x="508178" y="1124599"/>
                    <a:pt x="508407" y="1121813"/>
                  </a:cubicBezTo>
                  <a:cubicBezTo>
                    <a:pt x="508407" y="1121676"/>
                    <a:pt x="508453" y="1121585"/>
                    <a:pt x="508453" y="1121448"/>
                  </a:cubicBezTo>
                  <a:cubicBezTo>
                    <a:pt x="508956" y="1121402"/>
                    <a:pt x="509458" y="1121402"/>
                    <a:pt x="509961" y="1121357"/>
                  </a:cubicBezTo>
                  <a:cubicBezTo>
                    <a:pt x="513526" y="1121174"/>
                    <a:pt x="517091" y="1120991"/>
                    <a:pt x="520657" y="1120763"/>
                  </a:cubicBezTo>
                  <a:cubicBezTo>
                    <a:pt x="528930" y="1120306"/>
                    <a:pt x="537294" y="1119849"/>
                    <a:pt x="545567" y="1119393"/>
                  </a:cubicBezTo>
                  <a:cubicBezTo>
                    <a:pt x="550503" y="1119073"/>
                    <a:pt x="555440" y="1118799"/>
                    <a:pt x="560422" y="1118571"/>
                  </a:cubicBezTo>
                  <a:cubicBezTo>
                    <a:pt x="568558" y="1118114"/>
                    <a:pt x="576739" y="1117748"/>
                    <a:pt x="584875" y="1117429"/>
                  </a:cubicBezTo>
                  <a:cubicBezTo>
                    <a:pt x="588395" y="1117246"/>
                    <a:pt x="591869" y="1117155"/>
                    <a:pt x="595342" y="1117063"/>
                  </a:cubicBezTo>
                  <a:cubicBezTo>
                    <a:pt x="601010" y="1116881"/>
                    <a:pt x="606723" y="1116698"/>
                    <a:pt x="612391" y="1116607"/>
                  </a:cubicBezTo>
                  <a:cubicBezTo>
                    <a:pt x="612803" y="1116607"/>
                    <a:pt x="613214" y="1116561"/>
                    <a:pt x="613625" y="1116561"/>
                  </a:cubicBezTo>
                  <a:cubicBezTo>
                    <a:pt x="615316" y="1116515"/>
                    <a:pt x="616962" y="1116515"/>
                    <a:pt x="618653" y="1116515"/>
                  </a:cubicBezTo>
                  <a:cubicBezTo>
                    <a:pt x="624595" y="1116424"/>
                    <a:pt x="630583" y="1116424"/>
                    <a:pt x="636525" y="1116515"/>
                  </a:cubicBezTo>
                  <a:cubicBezTo>
                    <a:pt x="649186" y="1116881"/>
                    <a:pt x="661892" y="1117200"/>
                    <a:pt x="674553" y="1117520"/>
                  </a:cubicBezTo>
                  <a:cubicBezTo>
                    <a:pt x="687077" y="1117840"/>
                    <a:pt x="699646" y="1118114"/>
                    <a:pt x="712216" y="1118388"/>
                  </a:cubicBezTo>
                  <a:cubicBezTo>
                    <a:pt x="712673" y="1118388"/>
                    <a:pt x="713084" y="1118434"/>
                    <a:pt x="713496" y="1118434"/>
                  </a:cubicBezTo>
                  <a:cubicBezTo>
                    <a:pt x="724648" y="1118662"/>
                    <a:pt x="735847" y="1118890"/>
                    <a:pt x="746999" y="1119073"/>
                  </a:cubicBezTo>
                  <a:cubicBezTo>
                    <a:pt x="750153" y="1119119"/>
                    <a:pt x="753307" y="1119164"/>
                    <a:pt x="756506" y="1119210"/>
                  </a:cubicBezTo>
                  <a:cubicBezTo>
                    <a:pt x="766105" y="1119393"/>
                    <a:pt x="775703" y="1119530"/>
                    <a:pt x="785348" y="1119667"/>
                  </a:cubicBezTo>
                  <a:cubicBezTo>
                    <a:pt x="806282" y="1119986"/>
                    <a:pt x="827216" y="1120260"/>
                    <a:pt x="848195" y="1120443"/>
                  </a:cubicBezTo>
                  <a:cubicBezTo>
                    <a:pt x="855143" y="1120535"/>
                    <a:pt x="862090" y="1120626"/>
                    <a:pt x="869038" y="1120672"/>
                  </a:cubicBezTo>
                  <a:cubicBezTo>
                    <a:pt x="880282" y="1120763"/>
                    <a:pt x="891526" y="1120900"/>
                    <a:pt x="902770" y="1120991"/>
                  </a:cubicBezTo>
                  <a:cubicBezTo>
                    <a:pt x="915431" y="1121083"/>
                    <a:pt x="928137" y="1121220"/>
                    <a:pt x="940798" y="1121311"/>
                  </a:cubicBezTo>
                  <a:cubicBezTo>
                    <a:pt x="953459" y="1121402"/>
                    <a:pt x="966166" y="1121494"/>
                    <a:pt x="978827" y="1121585"/>
                  </a:cubicBezTo>
                  <a:cubicBezTo>
                    <a:pt x="1019735" y="1121859"/>
                    <a:pt x="1060643" y="1122133"/>
                    <a:pt x="1101505" y="1122498"/>
                  </a:cubicBezTo>
                  <a:cubicBezTo>
                    <a:pt x="1112566" y="1122590"/>
                    <a:pt x="1123673" y="1122681"/>
                    <a:pt x="1134734" y="1122818"/>
                  </a:cubicBezTo>
                  <a:cubicBezTo>
                    <a:pt x="1145796" y="1122910"/>
                    <a:pt x="1156857" y="1123047"/>
                    <a:pt x="1167918" y="1123184"/>
                  </a:cubicBezTo>
                  <a:cubicBezTo>
                    <a:pt x="1167278" y="1145061"/>
                    <a:pt x="1166638" y="1166893"/>
                    <a:pt x="1165998" y="1188770"/>
                  </a:cubicBezTo>
                  <a:cubicBezTo>
                    <a:pt x="1165633" y="1201741"/>
                    <a:pt x="1165221" y="1214712"/>
                    <a:pt x="1164856" y="1227729"/>
                  </a:cubicBezTo>
                  <a:cubicBezTo>
                    <a:pt x="1163941" y="1250794"/>
                    <a:pt x="1162982" y="1273859"/>
                    <a:pt x="1162022" y="1296924"/>
                  </a:cubicBezTo>
                  <a:cubicBezTo>
                    <a:pt x="1159416" y="1360592"/>
                    <a:pt x="1156583" y="1424260"/>
                    <a:pt x="1153612" y="1487928"/>
                  </a:cubicBezTo>
                  <a:cubicBezTo>
                    <a:pt x="1153063" y="1497245"/>
                    <a:pt x="1152606" y="1506700"/>
                    <a:pt x="1152149" y="1516154"/>
                  </a:cubicBezTo>
                  <a:close/>
                  <a:moveTo>
                    <a:pt x="1257733" y="2173114"/>
                  </a:moveTo>
                  <a:cubicBezTo>
                    <a:pt x="1246763" y="2175763"/>
                    <a:pt x="1235656" y="2178047"/>
                    <a:pt x="1224732" y="2180696"/>
                  </a:cubicBezTo>
                  <a:cubicBezTo>
                    <a:pt x="1224138" y="2180879"/>
                    <a:pt x="1223589" y="2181062"/>
                    <a:pt x="1223041" y="2181336"/>
                  </a:cubicBezTo>
                  <a:cubicBezTo>
                    <a:pt x="1222904" y="2181381"/>
                    <a:pt x="1222767" y="2181427"/>
                    <a:pt x="1222675" y="2181518"/>
                  </a:cubicBezTo>
                  <a:cubicBezTo>
                    <a:pt x="1221578" y="2181518"/>
                    <a:pt x="1220436" y="2181518"/>
                    <a:pt x="1219384" y="2181473"/>
                  </a:cubicBezTo>
                  <a:cubicBezTo>
                    <a:pt x="1200187" y="2181153"/>
                    <a:pt x="1181036" y="2180650"/>
                    <a:pt x="1161885" y="2179783"/>
                  </a:cubicBezTo>
                  <a:cubicBezTo>
                    <a:pt x="1161245" y="2179737"/>
                    <a:pt x="1160651" y="2179737"/>
                    <a:pt x="1160056" y="2179691"/>
                  </a:cubicBezTo>
                  <a:cubicBezTo>
                    <a:pt x="1160148" y="2179509"/>
                    <a:pt x="1160239" y="2179372"/>
                    <a:pt x="1160331" y="2179189"/>
                  </a:cubicBezTo>
                  <a:cubicBezTo>
                    <a:pt x="1160696" y="2178550"/>
                    <a:pt x="1160970" y="2177819"/>
                    <a:pt x="1161199" y="2177088"/>
                  </a:cubicBezTo>
                  <a:cubicBezTo>
                    <a:pt x="1161336" y="2176723"/>
                    <a:pt x="1161428" y="2176311"/>
                    <a:pt x="1161519" y="2175900"/>
                  </a:cubicBezTo>
                  <a:cubicBezTo>
                    <a:pt x="1161565" y="2175809"/>
                    <a:pt x="1161565" y="2175718"/>
                    <a:pt x="1161610" y="2175672"/>
                  </a:cubicBezTo>
                  <a:cubicBezTo>
                    <a:pt x="1161702" y="2175307"/>
                    <a:pt x="1161793" y="2174987"/>
                    <a:pt x="1161839" y="2174622"/>
                  </a:cubicBezTo>
                  <a:cubicBezTo>
                    <a:pt x="1161885" y="2174256"/>
                    <a:pt x="1161930" y="2173937"/>
                    <a:pt x="1162022" y="2173571"/>
                  </a:cubicBezTo>
                  <a:cubicBezTo>
                    <a:pt x="1162113" y="2173023"/>
                    <a:pt x="1162205" y="2172429"/>
                    <a:pt x="1162250" y="2171881"/>
                  </a:cubicBezTo>
                  <a:cubicBezTo>
                    <a:pt x="1162296" y="2171470"/>
                    <a:pt x="1162342" y="2171105"/>
                    <a:pt x="1162342" y="2170694"/>
                  </a:cubicBezTo>
                  <a:cubicBezTo>
                    <a:pt x="1162387" y="2169917"/>
                    <a:pt x="1162433" y="2169095"/>
                    <a:pt x="1162433" y="2168273"/>
                  </a:cubicBezTo>
                  <a:cubicBezTo>
                    <a:pt x="1162525" y="2164025"/>
                    <a:pt x="1162205" y="2159732"/>
                    <a:pt x="1162250" y="2156626"/>
                  </a:cubicBezTo>
                  <a:cubicBezTo>
                    <a:pt x="1161930" y="2153521"/>
                    <a:pt x="1162387" y="2149501"/>
                    <a:pt x="1162296" y="2145711"/>
                  </a:cubicBezTo>
                  <a:cubicBezTo>
                    <a:pt x="1162296" y="2145391"/>
                    <a:pt x="1162296" y="2145117"/>
                    <a:pt x="1162250" y="2144843"/>
                  </a:cubicBezTo>
                  <a:cubicBezTo>
                    <a:pt x="1162205" y="2144066"/>
                    <a:pt x="1162159" y="2143290"/>
                    <a:pt x="1162022" y="2142514"/>
                  </a:cubicBezTo>
                  <a:cubicBezTo>
                    <a:pt x="1161976" y="2142194"/>
                    <a:pt x="1161930" y="2141920"/>
                    <a:pt x="1161839" y="2141646"/>
                  </a:cubicBezTo>
                  <a:cubicBezTo>
                    <a:pt x="1161793" y="2141326"/>
                    <a:pt x="1161702" y="2141006"/>
                    <a:pt x="1161610" y="2140732"/>
                  </a:cubicBezTo>
                  <a:cubicBezTo>
                    <a:pt x="1161519" y="2140413"/>
                    <a:pt x="1161428" y="2140139"/>
                    <a:pt x="1161290" y="2139819"/>
                  </a:cubicBezTo>
                  <a:cubicBezTo>
                    <a:pt x="1161199" y="2139499"/>
                    <a:pt x="1161062" y="2139225"/>
                    <a:pt x="1160925" y="2138951"/>
                  </a:cubicBezTo>
                  <a:cubicBezTo>
                    <a:pt x="1160879" y="2138905"/>
                    <a:pt x="1160833" y="2138814"/>
                    <a:pt x="1160833" y="2138723"/>
                  </a:cubicBezTo>
                  <a:cubicBezTo>
                    <a:pt x="1160605" y="2138266"/>
                    <a:pt x="1160331" y="2137855"/>
                    <a:pt x="1159965" y="2137444"/>
                  </a:cubicBezTo>
                  <a:cubicBezTo>
                    <a:pt x="1159782" y="2137215"/>
                    <a:pt x="1159599" y="2136987"/>
                    <a:pt x="1159371" y="2136804"/>
                  </a:cubicBezTo>
                  <a:cubicBezTo>
                    <a:pt x="1159142" y="2136576"/>
                    <a:pt x="1158914" y="2136393"/>
                    <a:pt x="1158639" y="2136211"/>
                  </a:cubicBezTo>
                  <a:cubicBezTo>
                    <a:pt x="1158594" y="2136211"/>
                    <a:pt x="1158594" y="2136165"/>
                    <a:pt x="1158594" y="2136165"/>
                  </a:cubicBezTo>
                  <a:cubicBezTo>
                    <a:pt x="1158959" y="2126482"/>
                    <a:pt x="1159234" y="2116845"/>
                    <a:pt x="1159462" y="2107163"/>
                  </a:cubicBezTo>
                  <a:cubicBezTo>
                    <a:pt x="1159599" y="2102321"/>
                    <a:pt x="1159691" y="2097480"/>
                    <a:pt x="1159736" y="2092684"/>
                  </a:cubicBezTo>
                  <a:cubicBezTo>
                    <a:pt x="1159828" y="2087889"/>
                    <a:pt x="1159828" y="2083093"/>
                    <a:pt x="1159828" y="2078343"/>
                  </a:cubicBezTo>
                  <a:cubicBezTo>
                    <a:pt x="1159828" y="2073730"/>
                    <a:pt x="1159782" y="2069163"/>
                    <a:pt x="1159736" y="2064550"/>
                  </a:cubicBezTo>
                  <a:cubicBezTo>
                    <a:pt x="1157634" y="1933925"/>
                    <a:pt x="1164261" y="1803437"/>
                    <a:pt x="1172489" y="1673086"/>
                  </a:cubicBezTo>
                  <a:cubicBezTo>
                    <a:pt x="1172580" y="1671625"/>
                    <a:pt x="1172672" y="1670118"/>
                    <a:pt x="1172717" y="1668610"/>
                  </a:cubicBezTo>
                  <a:cubicBezTo>
                    <a:pt x="1178888" y="1668702"/>
                    <a:pt x="1185104" y="1668793"/>
                    <a:pt x="1191274" y="1668976"/>
                  </a:cubicBezTo>
                  <a:cubicBezTo>
                    <a:pt x="1198588" y="1669159"/>
                    <a:pt x="1205901" y="1669341"/>
                    <a:pt x="1213214" y="1669570"/>
                  </a:cubicBezTo>
                  <a:cubicBezTo>
                    <a:pt x="1291968" y="1677699"/>
                    <a:pt x="1368710" y="1693457"/>
                    <a:pt x="1446321" y="1710721"/>
                  </a:cubicBezTo>
                  <a:cubicBezTo>
                    <a:pt x="1487504" y="1717663"/>
                    <a:pt x="1527498" y="1729310"/>
                    <a:pt x="1567537" y="1740911"/>
                  </a:cubicBezTo>
                  <a:cubicBezTo>
                    <a:pt x="1570919" y="1741687"/>
                    <a:pt x="1574256" y="1742509"/>
                    <a:pt x="1577593" y="1743377"/>
                  </a:cubicBezTo>
                  <a:cubicBezTo>
                    <a:pt x="1587648" y="1745843"/>
                    <a:pt x="1597613" y="1748538"/>
                    <a:pt x="1607440" y="1751370"/>
                  </a:cubicBezTo>
                  <a:cubicBezTo>
                    <a:pt x="1610731" y="1752283"/>
                    <a:pt x="1613976" y="1753242"/>
                    <a:pt x="1617221" y="1754247"/>
                  </a:cubicBezTo>
                  <a:cubicBezTo>
                    <a:pt x="1619826" y="1755024"/>
                    <a:pt x="1622386" y="1755846"/>
                    <a:pt x="1624945" y="1756622"/>
                  </a:cubicBezTo>
                  <a:cubicBezTo>
                    <a:pt x="1626819" y="1757216"/>
                    <a:pt x="1628739" y="1757810"/>
                    <a:pt x="1630613" y="1758449"/>
                  </a:cubicBezTo>
                  <a:cubicBezTo>
                    <a:pt x="1632716" y="1759089"/>
                    <a:pt x="1634727" y="1759774"/>
                    <a:pt x="1636784" y="1760459"/>
                  </a:cubicBezTo>
                  <a:cubicBezTo>
                    <a:pt x="1640029" y="1761509"/>
                    <a:pt x="1643228" y="1762605"/>
                    <a:pt x="1646428" y="1763747"/>
                  </a:cubicBezTo>
                  <a:cubicBezTo>
                    <a:pt x="1649399" y="1764752"/>
                    <a:pt x="1652324" y="1765757"/>
                    <a:pt x="1655204" y="1766853"/>
                  </a:cubicBezTo>
                  <a:cubicBezTo>
                    <a:pt x="1657626" y="1767721"/>
                    <a:pt x="1660049" y="1768589"/>
                    <a:pt x="1662471" y="1769502"/>
                  </a:cubicBezTo>
                  <a:cubicBezTo>
                    <a:pt x="1664117" y="1770096"/>
                    <a:pt x="1665762" y="1770690"/>
                    <a:pt x="1667408" y="1771329"/>
                  </a:cubicBezTo>
                  <a:cubicBezTo>
                    <a:pt x="1671887" y="1773019"/>
                    <a:pt x="1676366" y="1774755"/>
                    <a:pt x="1680800" y="1776536"/>
                  </a:cubicBezTo>
                  <a:cubicBezTo>
                    <a:pt x="1682400" y="1777129"/>
                    <a:pt x="1683999" y="1777815"/>
                    <a:pt x="1685599" y="1778454"/>
                  </a:cubicBezTo>
                  <a:cubicBezTo>
                    <a:pt x="1688753" y="1779733"/>
                    <a:pt x="1691952" y="1781057"/>
                    <a:pt x="1695106" y="1782428"/>
                  </a:cubicBezTo>
                  <a:cubicBezTo>
                    <a:pt x="1697620" y="1783478"/>
                    <a:pt x="1700180" y="1784574"/>
                    <a:pt x="1702694" y="1785716"/>
                  </a:cubicBezTo>
                  <a:cubicBezTo>
                    <a:pt x="1709230" y="1788548"/>
                    <a:pt x="1715720" y="1791562"/>
                    <a:pt x="1722165" y="1794622"/>
                  </a:cubicBezTo>
                  <a:cubicBezTo>
                    <a:pt x="1721845" y="1795125"/>
                    <a:pt x="1721525" y="1795673"/>
                    <a:pt x="1721159" y="1796175"/>
                  </a:cubicBezTo>
                  <a:cubicBezTo>
                    <a:pt x="1720017" y="1797956"/>
                    <a:pt x="1718874" y="1799692"/>
                    <a:pt x="1717731" y="1801473"/>
                  </a:cubicBezTo>
                  <a:cubicBezTo>
                    <a:pt x="1711195" y="1811430"/>
                    <a:pt x="1704293" y="1821204"/>
                    <a:pt x="1697163" y="1830795"/>
                  </a:cubicBezTo>
                  <a:cubicBezTo>
                    <a:pt x="1695975" y="1832485"/>
                    <a:pt x="1694695" y="1834175"/>
                    <a:pt x="1693415" y="1835819"/>
                  </a:cubicBezTo>
                  <a:cubicBezTo>
                    <a:pt x="1690901" y="1839153"/>
                    <a:pt x="1688342" y="1842488"/>
                    <a:pt x="1685736" y="1845822"/>
                  </a:cubicBezTo>
                  <a:cubicBezTo>
                    <a:pt x="1684456" y="1847512"/>
                    <a:pt x="1683177" y="1849110"/>
                    <a:pt x="1681851" y="1850754"/>
                  </a:cubicBezTo>
                  <a:cubicBezTo>
                    <a:pt x="1680571" y="1852399"/>
                    <a:pt x="1679246" y="1854043"/>
                    <a:pt x="1677920" y="1855641"/>
                  </a:cubicBezTo>
                  <a:cubicBezTo>
                    <a:pt x="1676503" y="1857468"/>
                    <a:pt x="1675041" y="1859204"/>
                    <a:pt x="1673578" y="1860985"/>
                  </a:cubicBezTo>
                  <a:cubicBezTo>
                    <a:pt x="1671338" y="1863725"/>
                    <a:pt x="1669053" y="1866466"/>
                    <a:pt x="1666768" y="1869206"/>
                  </a:cubicBezTo>
                  <a:cubicBezTo>
                    <a:pt x="1650404" y="1888754"/>
                    <a:pt x="1633218" y="1907663"/>
                    <a:pt x="1615804" y="1926297"/>
                  </a:cubicBezTo>
                  <a:cubicBezTo>
                    <a:pt x="1614250" y="1927987"/>
                    <a:pt x="1612650" y="1929677"/>
                    <a:pt x="1611096" y="1931322"/>
                  </a:cubicBezTo>
                  <a:cubicBezTo>
                    <a:pt x="1608217" y="1934382"/>
                    <a:pt x="1605337" y="1937442"/>
                    <a:pt x="1602458" y="1940502"/>
                  </a:cubicBezTo>
                  <a:cubicBezTo>
                    <a:pt x="1599578" y="1943516"/>
                    <a:pt x="1596698" y="1946622"/>
                    <a:pt x="1593773" y="1949636"/>
                  </a:cubicBezTo>
                  <a:cubicBezTo>
                    <a:pt x="1545415" y="1992889"/>
                    <a:pt x="1505649" y="2045367"/>
                    <a:pt x="1452400" y="2083002"/>
                  </a:cubicBezTo>
                  <a:cubicBezTo>
                    <a:pt x="1435077" y="2095242"/>
                    <a:pt x="1418623" y="2108944"/>
                    <a:pt x="1399928" y="2119083"/>
                  </a:cubicBezTo>
                  <a:cubicBezTo>
                    <a:pt x="1354587" y="2140047"/>
                    <a:pt x="1305497" y="2157494"/>
                    <a:pt x="1257733" y="2173114"/>
                  </a:cubicBezTo>
                  <a:close/>
                  <a:moveTo>
                    <a:pt x="1920489" y="1948997"/>
                  </a:moveTo>
                  <a:cubicBezTo>
                    <a:pt x="1916650" y="1951829"/>
                    <a:pt x="1912764" y="1954615"/>
                    <a:pt x="1908834" y="1957355"/>
                  </a:cubicBezTo>
                  <a:cubicBezTo>
                    <a:pt x="1905040" y="1960050"/>
                    <a:pt x="1901292" y="1962653"/>
                    <a:pt x="1897453" y="1965211"/>
                  </a:cubicBezTo>
                  <a:cubicBezTo>
                    <a:pt x="1897178" y="1965394"/>
                    <a:pt x="1896858" y="1965576"/>
                    <a:pt x="1896584" y="1965805"/>
                  </a:cubicBezTo>
                  <a:cubicBezTo>
                    <a:pt x="1892745" y="1968408"/>
                    <a:pt x="1888905" y="1970966"/>
                    <a:pt x="1885066" y="1973523"/>
                  </a:cubicBezTo>
                  <a:cubicBezTo>
                    <a:pt x="1884974" y="1973569"/>
                    <a:pt x="1884883" y="1973615"/>
                    <a:pt x="1884837" y="1973706"/>
                  </a:cubicBezTo>
                  <a:cubicBezTo>
                    <a:pt x="1881135" y="1976127"/>
                    <a:pt x="1877341" y="1978593"/>
                    <a:pt x="1873593" y="1980968"/>
                  </a:cubicBezTo>
                  <a:cubicBezTo>
                    <a:pt x="1872999" y="1981333"/>
                    <a:pt x="1872451" y="1981699"/>
                    <a:pt x="1871902" y="1982019"/>
                  </a:cubicBezTo>
                  <a:cubicBezTo>
                    <a:pt x="1868520" y="1984165"/>
                    <a:pt x="1865183" y="1986266"/>
                    <a:pt x="1861755" y="1988367"/>
                  </a:cubicBezTo>
                  <a:cubicBezTo>
                    <a:pt x="1861298" y="1988687"/>
                    <a:pt x="1860841" y="1988961"/>
                    <a:pt x="1860384" y="1989235"/>
                  </a:cubicBezTo>
                  <a:cubicBezTo>
                    <a:pt x="1856453" y="1991656"/>
                    <a:pt x="1852476" y="1994076"/>
                    <a:pt x="1848454" y="1996451"/>
                  </a:cubicBezTo>
                  <a:cubicBezTo>
                    <a:pt x="1845209" y="1998415"/>
                    <a:pt x="1841964" y="2000288"/>
                    <a:pt x="1838673" y="2002206"/>
                  </a:cubicBezTo>
                  <a:cubicBezTo>
                    <a:pt x="1836388" y="2003531"/>
                    <a:pt x="1834148" y="2004809"/>
                    <a:pt x="1831863" y="2006134"/>
                  </a:cubicBezTo>
                  <a:cubicBezTo>
                    <a:pt x="1830948" y="2006682"/>
                    <a:pt x="1829989" y="2007230"/>
                    <a:pt x="1829029" y="2007732"/>
                  </a:cubicBezTo>
                  <a:cubicBezTo>
                    <a:pt x="1826606" y="2009148"/>
                    <a:pt x="1824138" y="2010519"/>
                    <a:pt x="1821670" y="2011889"/>
                  </a:cubicBezTo>
                  <a:cubicBezTo>
                    <a:pt x="1804758" y="2021343"/>
                    <a:pt x="1787572" y="2030386"/>
                    <a:pt x="1770112" y="2039064"/>
                  </a:cubicBezTo>
                  <a:cubicBezTo>
                    <a:pt x="1766501" y="2040891"/>
                    <a:pt x="1762890" y="2042672"/>
                    <a:pt x="1759234" y="2044408"/>
                  </a:cubicBezTo>
                  <a:cubicBezTo>
                    <a:pt x="1754891" y="2046554"/>
                    <a:pt x="1750503" y="2048655"/>
                    <a:pt x="1746116" y="2050711"/>
                  </a:cubicBezTo>
                  <a:cubicBezTo>
                    <a:pt x="1697072" y="2075968"/>
                    <a:pt x="1647433" y="2100540"/>
                    <a:pt x="1595190" y="2118489"/>
                  </a:cubicBezTo>
                  <a:cubicBezTo>
                    <a:pt x="1537690" y="2136439"/>
                    <a:pt x="1479322" y="2151785"/>
                    <a:pt x="1420268" y="2163751"/>
                  </a:cubicBezTo>
                  <a:cubicBezTo>
                    <a:pt x="1419811" y="2163843"/>
                    <a:pt x="1419354" y="2163980"/>
                    <a:pt x="1418943" y="2164117"/>
                  </a:cubicBezTo>
                  <a:cubicBezTo>
                    <a:pt x="1418211" y="2164345"/>
                    <a:pt x="1417526" y="2164665"/>
                    <a:pt x="1416886" y="2165030"/>
                  </a:cubicBezTo>
                  <a:cubicBezTo>
                    <a:pt x="1416612" y="2165213"/>
                    <a:pt x="1416383" y="2165350"/>
                    <a:pt x="1416109" y="2165533"/>
                  </a:cubicBezTo>
                  <a:cubicBezTo>
                    <a:pt x="1414372" y="2166720"/>
                    <a:pt x="1412955" y="2168273"/>
                    <a:pt x="1411949" y="2170146"/>
                  </a:cubicBezTo>
                  <a:cubicBezTo>
                    <a:pt x="1411492" y="2169917"/>
                    <a:pt x="1410989" y="2169643"/>
                    <a:pt x="1410487" y="2169461"/>
                  </a:cubicBezTo>
                  <a:cubicBezTo>
                    <a:pt x="1410487" y="2169461"/>
                    <a:pt x="1410487" y="2169461"/>
                    <a:pt x="1410441" y="2169461"/>
                  </a:cubicBezTo>
                  <a:cubicBezTo>
                    <a:pt x="1409984" y="2169278"/>
                    <a:pt x="1409527" y="2169141"/>
                    <a:pt x="1409024" y="2169004"/>
                  </a:cubicBezTo>
                  <a:cubicBezTo>
                    <a:pt x="1408841" y="2168958"/>
                    <a:pt x="1408704" y="2168912"/>
                    <a:pt x="1408521" y="2168912"/>
                  </a:cubicBezTo>
                  <a:cubicBezTo>
                    <a:pt x="1408156" y="2168821"/>
                    <a:pt x="1407836" y="2168730"/>
                    <a:pt x="1407470" y="2168730"/>
                  </a:cubicBezTo>
                  <a:cubicBezTo>
                    <a:pt x="1407379" y="2168684"/>
                    <a:pt x="1407242" y="2168684"/>
                    <a:pt x="1407150" y="2168684"/>
                  </a:cubicBezTo>
                  <a:cubicBezTo>
                    <a:pt x="1406647" y="2168593"/>
                    <a:pt x="1406099" y="2168593"/>
                    <a:pt x="1405550" y="2168593"/>
                  </a:cubicBezTo>
                  <a:cubicBezTo>
                    <a:pt x="1404910" y="2168593"/>
                    <a:pt x="1404270" y="2168638"/>
                    <a:pt x="1403631" y="2168730"/>
                  </a:cubicBezTo>
                  <a:cubicBezTo>
                    <a:pt x="1385622" y="2171333"/>
                    <a:pt x="1367568" y="2173937"/>
                    <a:pt x="1349513" y="2176129"/>
                  </a:cubicBezTo>
                  <a:cubicBezTo>
                    <a:pt x="1346039" y="2176586"/>
                    <a:pt x="1342566" y="2176997"/>
                    <a:pt x="1339092" y="2177408"/>
                  </a:cubicBezTo>
                  <a:cubicBezTo>
                    <a:pt x="1336807" y="2177682"/>
                    <a:pt x="1334567" y="2177956"/>
                    <a:pt x="1332281" y="2178184"/>
                  </a:cubicBezTo>
                  <a:cubicBezTo>
                    <a:pt x="1330590" y="2178367"/>
                    <a:pt x="1328991" y="2178550"/>
                    <a:pt x="1327299" y="2178687"/>
                  </a:cubicBezTo>
                  <a:cubicBezTo>
                    <a:pt x="1349925" y="2169872"/>
                    <a:pt x="1373052" y="2162016"/>
                    <a:pt x="1395221" y="2152151"/>
                  </a:cubicBezTo>
                  <a:cubicBezTo>
                    <a:pt x="1396317" y="2151694"/>
                    <a:pt x="1397414" y="2151191"/>
                    <a:pt x="1398511" y="2150689"/>
                  </a:cubicBezTo>
                  <a:cubicBezTo>
                    <a:pt x="1406236" y="2147172"/>
                    <a:pt x="1413823" y="2143427"/>
                    <a:pt x="1421274" y="2139271"/>
                  </a:cubicBezTo>
                  <a:cubicBezTo>
                    <a:pt x="1469358" y="2107254"/>
                    <a:pt x="1515934" y="2072314"/>
                    <a:pt x="1553505" y="2028103"/>
                  </a:cubicBezTo>
                  <a:cubicBezTo>
                    <a:pt x="1610731" y="1973295"/>
                    <a:pt x="1664300" y="1918396"/>
                    <a:pt x="1713800" y="1855778"/>
                  </a:cubicBezTo>
                  <a:cubicBezTo>
                    <a:pt x="1715949" y="1853129"/>
                    <a:pt x="1718051" y="1850480"/>
                    <a:pt x="1720108" y="1847786"/>
                  </a:cubicBezTo>
                  <a:cubicBezTo>
                    <a:pt x="1721434" y="1846096"/>
                    <a:pt x="1722668" y="1844406"/>
                    <a:pt x="1723948" y="1842670"/>
                  </a:cubicBezTo>
                  <a:cubicBezTo>
                    <a:pt x="1726187" y="1839656"/>
                    <a:pt x="1728381" y="1836550"/>
                    <a:pt x="1730529" y="1833490"/>
                  </a:cubicBezTo>
                  <a:cubicBezTo>
                    <a:pt x="1731398" y="1832257"/>
                    <a:pt x="1732266" y="1830978"/>
                    <a:pt x="1733089" y="1829745"/>
                  </a:cubicBezTo>
                  <a:cubicBezTo>
                    <a:pt x="1738117" y="1822391"/>
                    <a:pt x="1742916" y="1814855"/>
                    <a:pt x="1747533" y="1807182"/>
                  </a:cubicBezTo>
                  <a:cubicBezTo>
                    <a:pt x="1747670" y="1807228"/>
                    <a:pt x="1747761" y="1807319"/>
                    <a:pt x="1747898" y="1807365"/>
                  </a:cubicBezTo>
                  <a:cubicBezTo>
                    <a:pt x="1750275" y="1808644"/>
                    <a:pt x="1752652" y="1809877"/>
                    <a:pt x="1755029" y="1811156"/>
                  </a:cubicBezTo>
                  <a:cubicBezTo>
                    <a:pt x="1757497" y="1812480"/>
                    <a:pt x="1760056" y="1813851"/>
                    <a:pt x="1762524" y="1815266"/>
                  </a:cubicBezTo>
                  <a:cubicBezTo>
                    <a:pt x="1798405" y="1833353"/>
                    <a:pt x="1833279" y="1853632"/>
                    <a:pt x="1866920" y="1875646"/>
                  </a:cubicBezTo>
                  <a:cubicBezTo>
                    <a:pt x="1885294" y="1888161"/>
                    <a:pt x="1904217" y="1901908"/>
                    <a:pt x="1922592" y="1916386"/>
                  </a:cubicBezTo>
                  <a:cubicBezTo>
                    <a:pt x="1923323" y="1916889"/>
                    <a:pt x="1924054" y="1917437"/>
                    <a:pt x="1924831" y="1917985"/>
                  </a:cubicBezTo>
                  <a:cubicBezTo>
                    <a:pt x="1927071" y="1919675"/>
                    <a:pt x="1929310" y="1921410"/>
                    <a:pt x="1931550" y="1923192"/>
                  </a:cubicBezTo>
                  <a:cubicBezTo>
                    <a:pt x="1932282" y="1923786"/>
                    <a:pt x="1933013" y="1924379"/>
                    <a:pt x="1933790" y="1924927"/>
                  </a:cubicBezTo>
                  <a:cubicBezTo>
                    <a:pt x="1934567" y="1925521"/>
                    <a:pt x="1935298" y="1926115"/>
                    <a:pt x="1936075" y="1926663"/>
                  </a:cubicBezTo>
                  <a:cubicBezTo>
                    <a:pt x="1936715" y="1927120"/>
                    <a:pt x="1937401" y="1927622"/>
                    <a:pt x="1938041" y="1928079"/>
                  </a:cubicBezTo>
                  <a:cubicBezTo>
                    <a:pt x="1938909" y="1928718"/>
                    <a:pt x="1939823" y="1929358"/>
                    <a:pt x="1940737" y="1929951"/>
                  </a:cubicBezTo>
                  <a:cubicBezTo>
                    <a:pt x="1941514" y="1930454"/>
                    <a:pt x="1942291" y="1930956"/>
                    <a:pt x="1943114" y="1931459"/>
                  </a:cubicBezTo>
                  <a:cubicBezTo>
                    <a:pt x="1943206" y="1931550"/>
                    <a:pt x="1943343" y="1931596"/>
                    <a:pt x="1943434" y="1931641"/>
                  </a:cubicBezTo>
                  <a:cubicBezTo>
                    <a:pt x="1935892" y="1937624"/>
                    <a:pt x="1928214" y="1943379"/>
                    <a:pt x="1920489" y="1948997"/>
                  </a:cubicBezTo>
                  <a:close/>
                  <a:moveTo>
                    <a:pt x="2256849" y="1183472"/>
                  </a:moveTo>
                  <a:cubicBezTo>
                    <a:pt x="2256804" y="1186623"/>
                    <a:pt x="2256712" y="1189866"/>
                    <a:pt x="2256621" y="1193018"/>
                  </a:cubicBezTo>
                  <a:cubicBezTo>
                    <a:pt x="2256575" y="1194068"/>
                    <a:pt x="2256575" y="1195119"/>
                    <a:pt x="2256529" y="1196123"/>
                  </a:cubicBezTo>
                  <a:cubicBezTo>
                    <a:pt x="2256392" y="1201010"/>
                    <a:pt x="2256209" y="1205852"/>
                    <a:pt x="2256026" y="1210693"/>
                  </a:cubicBezTo>
                  <a:cubicBezTo>
                    <a:pt x="2255981" y="1211378"/>
                    <a:pt x="2255981" y="1212063"/>
                    <a:pt x="2255935" y="1212748"/>
                  </a:cubicBezTo>
                  <a:cubicBezTo>
                    <a:pt x="2255844" y="1215032"/>
                    <a:pt x="2255752" y="1217361"/>
                    <a:pt x="2255615" y="1219645"/>
                  </a:cubicBezTo>
                  <a:cubicBezTo>
                    <a:pt x="2255524" y="1222248"/>
                    <a:pt x="2255387" y="1224852"/>
                    <a:pt x="2255250" y="1227455"/>
                  </a:cubicBezTo>
                  <a:cubicBezTo>
                    <a:pt x="2250907" y="1291854"/>
                    <a:pt x="2238749" y="1355705"/>
                    <a:pt x="2223072" y="1418277"/>
                  </a:cubicBezTo>
                  <a:cubicBezTo>
                    <a:pt x="2188700" y="1537164"/>
                    <a:pt x="2145232" y="1654086"/>
                    <a:pt x="2083801" y="1762194"/>
                  </a:cubicBezTo>
                  <a:cubicBezTo>
                    <a:pt x="2065198" y="1795855"/>
                    <a:pt x="2048424" y="1831252"/>
                    <a:pt x="2022828" y="1860437"/>
                  </a:cubicBezTo>
                  <a:cubicBezTo>
                    <a:pt x="2020588" y="1862766"/>
                    <a:pt x="2018348" y="1865050"/>
                    <a:pt x="2016017" y="1867379"/>
                  </a:cubicBezTo>
                  <a:cubicBezTo>
                    <a:pt x="2013732" y="1869663"/>
                    <a:pt x="2011447" y="1871992"/>
                    <a:pt x="2009161" y="1874230"/>
                  </a:cubicBezTo>
                  <a:cubicBezTo>
                    <a:pt x="2007333" y="1876057"/>
                    <a:pt x="2005550" y="1877793"/>
                    <a:pt x="2003722" y="1879528"/>
                  </a:cubicBezTo>
                  <a:cubicBezTo>
                    <a:pt x="2003036" y="1880168"/>
                    <a:pt x="2002397" y="1880853"/>
                    <a:pt x="2001711" y="1881492"/>
                  </a:cubicBezTo>
                  <a:cubicBezTo>
                    <a:pt x="1999563" y="1883548"/>
                    <a:pt x="1997414" y="1885603"/>
                    <a:pt x="1995220" y="1887612"/>
                  </a:cubicBezTo>
                  <a:cubicBezTo>
                    <a:pt x="1993164" y="1889576"/>
                    <a:pt x="1991107" y="1891449"/>
                    <a:pt x="1989004" y="1893322"/>
                  </a:cubicBezTo>
                  <a:cubicBezTo>
                    <a:pt x="1988501" y="1893824"/>
                    <a:pt x="1987999" y="1894235"/>
                    <a:pt x="1987496" y="1894737"/>
                  </a:cubicBezTo>
                  <a:cubicBezTo>
                    <a:pt x="1985485" y="1896610"/>
                    <a:pt x="1983382" y="1898437"/>
                    <a:pt x="1981325" y="1900264"/>
                  </a:cubicBezTo>
                  <a:cubicBezTo>
                    <a:pt x="1979406" y="1901954"/>
                    <a:pt x="1977486" y="1903644"/>
                    <a:pt x="1975566" y="1905334"/>
                  </a:cubicBezTo>
                  <a:cubicBezTo>
                    <a:pt x="1974104" y="1906612"/>
                    <a:pt x="1972687" y="1907846"/>
                    <a:pt x="1971224" y="1909079"/>
                  </a:cubicBezTo>
                  <a:cubicBezTo>
                    <a:pt x="1969807" y="1910312"/>
                    <a:pt x="1968390" y="1911499"/>
                    <a:pt x="1967019" y="1912641"/>
                  </a:cubicBezTo>
                  <a:cubicBezTo>
                    <a:pt x="1966836" y="1912824"/>
                    <a:pt x="1966608" y="1913007"/>
                    <a:pt x="1966425" y="1913144"/>
                  </a:cubicBezTo>
                  <a:cubicBezTo>
                    <a:pt x="1966288" y="1913052"/>
                    <a:pt x="1966196" y="1912961"/>
                    <a:pt x="1966105" y="1912915"/>
                  </a:cubicBezTo>
                  <a:cubicBezTo>
                    <a:pt x="1965694" y="1912596"/>
                    <a:pt x="1965236" y="1912322"/>
                    <a:pt x="1964825" y="1912048"/>
                  </a:cubicBezTo>
                  <a:cubicBezTo>
                    <a:pt x="1964459" y="1911819"/>
                    <a:pt x="1964094" y="1911545"/>
                    <a:pt x="1963774" y="1911317"/>
                  </a:cubicBezTo>
                  <a:cubicBezTo>
                    <a:pt x="1962860" y="1910723"/>
                    <a:pt x="1961900" y="1910129"/>
                    <a:pt x="1960940" y="1909535"/>
                  </a:cubicBezTo>
                  <a:cubicBezTo>
                    <a:pt x="1960346" y="1909170"/>
                    <a:pt x="1959752" y="1908805"/>
                    <a:pt x="1959203" y="1908485"/>
                  </a:cubicBezTo>
                  <a:cubicBezTo>
                    <a:pt x="1958609" y="1908120"/>
                    <a:pt x="1958015" y="1907754"/>
                    <a:pt x="1957466" y="1907389"/>
                  </a:cubicBezTo>
                  <a:cubicBezTo>
                    <a:pt x="1956918" y="1907069"/>
                    <a:pt x="1956369" y="1906704"/>
                    <a:pt x="1955867" y="1906338"/>
                  </a:cubicBezTo>
                  <a:cubicBezTo>
                    <a:pt x="1955044" y="1905836"/>
                    <a:pt x="1954267" y="1905288"/>
                    <a:pt x="1953581" y="1904740"/>
                  </a:cubicBezTo>
                  <a:cubicBezTo>
                    <a:pt x="1925700" y="1883685"/>
                    <a:pt x="1898321" y="1861853"/>
                    <a:pt x="1868611" y="1843401"/>
                  </a:cubicBezTo>
                  <a:cubicBezTo>
                    <a:pt x="1850557" y="1832394"/>
                    <a:pt x="1832274" y="1821569"/>
                    <a:pt x="1813808" y="1811064"/>
                  </a:cubicBezTo>
                  <a:cubicBezTo>
                    <a:pt x="1810014" y="1808918"/>
                    <a:pt x="1806175" y="1806817"/>
                    <a:pt x="1802381" y="1804670"/>
                  </a:cubicBezTo>
                  <a:cubicBezTo>
                    <a:pt x="1798725" y="1802661"/>
                    <a:pt x="1795068" y="1800605"/>
                    <a:pt x="1791412" y="1798641"/>
                  </a:cubicBezTo>
                  <a:cubicBezTo>
                    <a:pt x="1789400" y="1797500"/>
                    <a:pt x="1787389" y="1796449"/>
                    <a:pt x="1785378" y="1795353"/>
                  </a:cubicBezTo>
                  <a:cubicBezTo>
                    <a:pt x="1777562" y="1791151"/>
                    <a:pt x="1769655" y="1786995"/>
                    <a:pt x="1761748" y="1782976"/>
                  </a:cubicBezTo>
                  <a:cubicBezTo>
                    <a:pt x="1770249" y="1767675"/>
                    <a:pt x="1778431" y="1752192"/>
                    <a:pt x="1786749" y="1736755"/>
                  </a:cubicBezTo>
                  <a:cubicBezTo>
                    <a:pt x="1836342" y="1651346"/>
                    <a:pt x="1871536" y="1557762"/>
                    <a:pt x="1890459" y="1460844"/>
                  </a:cubicBezTo>
                  <a:cubicBezTo>
                    <a:pt x="1906960" y="1384296"/>
                    <a:pt x="1924557" y="1307200"/>
                    <a:pt x="1922592" y="1228368"/>
                  </a:cubicBezTo>
                  <a:cubicBezTo>
                    <a:pt x="1922683" y="1216311"/>
                    <a:pt x="1922454" y="1204344"/>
                    <a:pt x="1921997" y="1192378"/>
                  </a:cubicBezTo>
                  <a:cubicBezTo>
                    <a:pt x="1921952" y="1191328"/>
                    <a:pt x="1921906" y="1190231"/>
                    <a:pt x="1921860" y="1189181"/>
                  </a:cubicBezTo>
                  <a:cubicBezTo>
                    <a:pt x="1921769" y="1187034"/>
                    <a:pt x="1921677" y="1184842"/>
                    <a:pt x="1921540" y="1182695"/>
                  </a:cubicBezTo>
                  <a:cubicBezTo>
                    <a:pt x="1921129" y="1174474"/>
                    <a:pt x="1920580" y="1166299"/>
                    <a:pt x="1919986" y="1158123"/>
                  </a:cubicBezTo>
                  <a:cubicBezTo>
                    <a:pt x="1922454" y="1158169"/>
                    <a:pt x="1924923" y="1158215"/>
                    <a:pt x="1927391" y="1158260"/>
                  </a:cubicBezTo>
                  <a:cubicBezTo>
                    <a:pt x="1952438" y="1158717"/>
                    <a:pt x="1977486" y="1159174"/>
                    <a:pt x="2002534" y="1159768"/>
                  </a:cubicBezTo>
                  <a:cubicBezTo>
                    <a:pt x="2020542" y="1160179"/>
                    <a:pt x="2038551" y="1160635"/>
                    <a:pt x="2056560" y="1161138"/>
                  </a:cubicBezTo>
                  <a:cubicBezTo>
                    <a:pt x="2067941" y="1161457"/>
                    <a:pt x="2079322" y="1161823"/>
                    <a:pt x="2090703" y="1162188"/>
                  </a:cubicBezTo>
                  <a:cubicBezTo>
                    <a:pt x="2099250" y="1162508"/>
                    <a:pt x="2107843" y="1162782"/>
                    <a:pt x="2116391" y="1163102"/>
                  </a:cubicBezTo>
                  <a:cubicBezTo>
                    <a:pt x="2121099" y="1163284"/>
                    <a:pt x="2125852" y="1163467"/>
                    <a:pt x="2130560" y="1163695"/>
                  </a:cubicBezTo>
                  <a:cubicBezTo>
                    <a:pt x="2151403" y="1164563"/>
                    <a:pt x="2172199" y="1165522"/>
                    <a:pt x="2193042" y="1166710"/>
                  </a:cubicBezTo>
                  <a:cubicBezTo>
                    <a:pt x="2213884" y="1166756"/>
                    <a:pt x="2234773" y="1166025"/>
                    <a:pt x="2255615" y="1165248"/>
                  </a:cubicBezTo>
                  <a:cubicBezTo>
                    <a:pt x="2255981" y="1165203"/>
                    <a:pt x="2256392" y="1165111"/>
                    <a:pt x="2256758" y="1165020"/>
                  </a:cubicBezTo>
                  <a:cubicBezTo>
                    <a:pt x="2256941" y="1164974"/>
                    <a:pt x="2257078" y="1164929"/>
                    <a:pt x="2257215" y="1164883"/>
                  </a:cubicBezTo>
                  <a:cubicBezTo>
                    <a:pt x="2257032" y="1171003"/>
                    <a:pt x="2256941" y="1177215"/>
                    <a:pt x="2256849" y="1183472"/>
                  </a:cubicBezTo>
                  <a:close/>
                  <a:moveTo>
                    <a:pt x="2257215" y="1138804"/>
                  </a:moveTo>
                  <a:cubicBezTo>
                    <a:pt x="2243503" y="1134328"/>
                    <a:pt x="2219232" y="1139991"/>
                    <a:pt x="2205520" y="1138667"/>
                  </a:cubicBezTo>
                  <a:cubicBezTo>
                    <a:pt x="2139244" y="1135470"/>
                    <a:pt x="2072832" y="1133506"/>
                    <a:pt x="2006419" y="1131953"/>
                  </a:cubicBezTo>
                  <a:cubicBezTo>
                    <a:pt x="1997369" y="1131724"/>
                    <a:pt x="1988319" y="1131542"/>
                    <a:pt x="1979269" y="1131359"/>
                  </a:cubicBezTo>
                  <a:cubicBezTo>
                    <a:pt x="1970630" y="1131176"/>
                    <a:pt x="1961946" y="1130994"/>
                    <a:pt x="1953307" y="1130765"/>
                  </a:cubicBezTo>
                  <a:cubicBezTo>
                    <a:pt x="1941286" y="1130537"/>
                    <a:pt x="1929265" y="1130263"/>
                    <a:pt x="1917244" y="1130035"/>
                  </a:cubicBezTo>
                  <a:cubicBezTo>
                    <a:pt x="1916650" y="1124828"/>
                    <a:pt x="1916055" y="1119621"/>
                    <a:pt x="1915416" y="1114460"/>
                  </a:cubicBezTo>
                  <a:cubicBezTo>
                    <a:pt x="1915141" y="1112039"/>
                    <a:pt x="1914821" y="1109664"/>
                    <a:pt x="1914501" y="1107289"/>
                  </a:cubicBezTo>
                  <a:cubicBezTo>
                    <a:pt x="1914273" y="1105143"/>
                    <a:pt x="1913953" y="1103042"/>
                    <a:pt x="1913679" y="1100941"/>
                  </a:cubicBezTo>
                  <a:cubicBezTo>
                    <a:pt x="1911485" y="1084727"/>
                    <a:pt x="1909017" y="1068559"/>
                    <a:pt x="1906183" y="1052436"/>
                  </a:cubicBezTo>
                  <a:cubicBezTo>
                    <a:pt x="1905451" y="1048280"/>
                    <a:pt x="1904720" y="1044124"/>
                    <a:pt x="1903989" y="1039967"/>
                  </a:cubicBezTo>
                  <a:cubicBezTo>
                    <a:pt x="1903532" y="1037592"/>
                    <a:pt x="1903120" y="1035217"/>
                    <a:pt x="1902663" y="1032842"/>
                  </a:cubicBezTo>
                  <a:cubicBezTo>
                    <a:pt x="1901749" y="1027955"/>
                    <a:pt x="1900835" y="1023114"/>
                    <a:pt x="1899921" y="1018227"/>
                  </a:cubicBezTo>
                  <a:cubicBezTo>
                    <a:pt x="1897407" y="1005302"/>
                    <a:pt x="1894756" y="992422"/>
                    <a:pt x="1892013" y="979588"/>
                  </a:cubicBezTo>
                  <a:cubicBezTo>
                    <a:pt x="1891373" y="976573"/>
                    <a:pt x="1890734" y="973467"/>
                    <a:pt x="1890048" y="970407"/>
                  </a:cubicBezTo>
                  <a:cubicBezTo>
                    <a:pt x="1886711" y="954970"/>
                    <a:pt x="1883238" y="939532"/>
                    <a:pt x="1879672" y="924141"/>
                  </a:cubicBezTo>
                  <a:cubicBezTo>
                    <a:pt x="1869114" y="879518"/>
                    <a:pt x="1861435" y="834165"/>
                    <a:pt x="1845849" y="790958"/>
                  </a:cubicBezTo>
                  <a:cubicBezTo>
                    <a:pt x="1830309" y="749122"/>
                    <a:pt x="1812391" y="708199"/>
                    <a:pt x="1795434" y="666910"/>
                  </a:cubicBezTo>
                  <a:cubicBezTo>
                    <a:pt x="1794017" y="663485"/>
                    <a:pt x="1792646" y="660059"/>
                    <a:pt x="1791183" y="656634"/>
                  </a:cubicBezTo>
                  <a:cubicBezTo>
                    <a:pt x="1789675" y="653026"/>
                    <a:pt x="1788166" y="649417"/>
                    <a:pt x="1786612" y="645809"/>
                  </a:cubicBezTo>
                  <a:cubicBezTo>
                    <a:pt x="1785241" y="642612"/>
                    <a:pt x="1783870" y="639415"/>
                    <a:pt x="1782407" y="636218"/>
                  </a:cubicBezTo>
                  <a:cubicBezTo>
                    <a:pt x="1782270" y="635898"/>
                    <a:pt x="1782133" y="635579"/>
                    <a:pt x="1781996" y="635259"/>
                  </a:cubicBezTo>
                  <a:cubicBezTo>
                    <a:pt x="1780625" y="632153"/>
                    <a:pt x="1779253" y="629093"/>
                    <a:pt x="1777882" y="626079"/>
                  </a:cubicBezTo>
                  <a:cubicBezTo>
                    <a:pt x="1776282" y="622516"/>
                    <a:pt x="1774637" y="618954"/>
                    <a:pt x="1772992" y="615437"/>
                  </a:cubicBezTo>
                  <a:cubicBezTo>
                    <a:pt x="1771849" y="613016"/>
                    <a:pt x="1770706" y="610550"/>
                    <a:pt x="1769563" y="608129"/>
                  </a:cubicBezTo>
                  <a:cubicBezTo>
                    <a:pt x="1767598" y="604064"/>
                    <a:pt x="1765678" y="599999"/>
                    <a:pt x="1763667" y="595934"/>
                  </a:cubicBezTo>
                  <a:cubicBezTo>
                    <a:pt x="1762022" y="592646"/>
                    <a:pt x="1760376" y="589266"/>
                    <a:pt x="1758731" y="586023"/>
                  </a:cubicBezTo>
                  <a:cubicBezTo>
                    <a:pt x="1757588" y="583740"/>
                    <a:pt x="1756445" y="581410"/>
                    <a:pt x="1755211" y="579172"/>
                  </a:cubicBezTo>
                  <a:cubicBezTo>
                    <a:pt x="1754251" y="577209"/>
                    <a:pt x="1753246" y="575290"/>
                    <a:pt x="1752240" y="573372"/>
                  </a:cubicBezTo>
                  <a:cubicBezTo>
                    <a:pt x="1750915" y="570814"/>
                    <a:pt x="1749589" y="568302"/>
                    <a:pt x="1748264" y="565790"/>
                  </a:cubicBezTo>
                  <a:cubicBezTo>
                    <a:pt x="1747715" y="564740"/>
                    <a:pt x="1747167" y="563689"/>
                    <a:pt x="1746573" y="562639"/>
                  </a:cubicBezTo>
                  <a:cubicBezTo>
                    <a:pt x="1745521" y="560629"/>
                    <a:pt x="1744424" y="558574"/>
                    <a:pt x="1743282" y="556519"/>
                  </a:cubicBezTo>
                  <a:cubicBezTo>
                    <a:pt x="1741545" y="553276"/>
                    <a:pt x="1739717" y="550033"/>
                    <a:pt x="1737934" y="546790"/>
                  </a:cubicBezTo>
                  <a:cubicBezTo>
                    <a:pt x="1736106" y="543548"/>
                    <a:pt x="1734323" y="540350"/>
                    <a:pt x="1732449" y="537153"/>
                  </a:cubicBezTo>
                  <a:cubicBezTo>
                    <a:pt x="1730758" y="534185"/>
                    <a:pt x="1729067" y="531216"/>
                    <a:pt x="1727330" y="528293"/>
                  </a:cubicBezTo>
                  <a:cubicBezTo>
                    <a:pt x="1725090" y="524456"/>
                    <a:pt x="1722805" y="520665"/>
                    <a:pt x="1720474" y="516874"/>
                  </a:cubicBezTo>
                  <a:cubicBezTo>
                    <a:pt x="1718783" y="514088"/>
                    <a:pt x="1717091" y="511302"/>
                    <a:pt x="1715400" y="508562"/>
                  </a:cubicBezTo>
                  <a:cubicBezTo>
                    <a:pt x="1729432" y="503310"/>
                    <a:pt x="1743373" y="497920"/>
                    <a:pt x="1757268" y="492348"/>
                  </a:cubicBezTo>
                  <a:cubicBezTo>
                    <a:pt x="1817739" y="468735"/>
                    <a:pt x="1879764" y="448182"/>
                    <a:pt x="1936395" y="415891"/>
                  </a:cubicBezTo>
                  <a:cubicBezTo>
                    <a:pt x="1939320" y="414339"/>
                    <a:pt x="1942246" y="412786"/>
                    <a:pt x="1945171" y="411233"/>
                  </a:cubicBezTo>
                  <a:cubicBezTo>
                    <a:pt x="1945217" y="411187"/>
                    <a:pt x="1945262" y="411187"/>
                    <a:pt x="1945308" y="411141"/>
                  </a:cubicBezTo>
                  <a:cubicBezTo>
                    <a:pt x="1947731" y="409817"/>
                    <a:pt x="1950199" y="408492"/>
                    <a:pt x="1952576" y="407122"/>
                  </a:cubicBezTo>
                  <a:cubicBezTo>
                    <a:pt x="1964962" y="400180"/>
                    <a:pt x="1977166" y="392918"/>
                    <a:pt x="1989461" y="385747"/>
                  </a:cubicBezTo>
                  <a:cubicBezTo>
                    <a:pt x="1997186" y="394562"/>
                    <a:pt x="2004819" y="403377"/>
                    <a:pt x="2012224" y="412466"/>
                  </a:cubicBezTo>
                  <a:cubicBezTo>
                    <a:pt x="2013183" y="413653"/>
                    <a:pt x="2014143" y="414795"/>
                    <a:pt x="2015057" y="415983"/>
                  </a:cubicBezTo>
                  <a:cubicBezTo>
                    <a:pt x="2023376" y="426351"/>
                    <a:pt x="2031421" y="437129"/>
                    <a:pt x="2039191" y="448776"/>
                  </a:cubicBezTo>
                  <a:cubicBezTo>
                    <a:pt x="2058205" y="479651"/>
                    <a:pt x="2078728" y="509430"/>
                    <a:pt x="2100393" y="538569"/>
                  </a:cubicBezTo>
                  <a:cubicBezTo>
                    <a:pt x="2151128" y="620415"/>
                    <a:pt x="2199487" y="705824"/>
                    <a:pt x="2227734" y="798357"/>
                  </a:cubicBezTo>
                  <a:cubicBezTo>
                    <a:pt x="2238064" y="834119"/>
                    <a:pt x="2242086" y="871160"/>
                    <a:pt x="2246794" y="908018"/>
                  </a:cubicBezTo>
                  <a:cubicBezTo>
                    <a:pt x="2252781" y="954970"/>
                    <a:pt x="2258175" y="1002104"/>
                    <a:pt x="2257078" y="1049559"/>
                  </a:cubicBezTo>
                  <a:cubicBezTo>
                    <a:pt x="2256941" y="1068193"/>
                    <a:pt x="2257032" y="1086919"/>
                    <a:pt x="2257123" y="1105599"/>
                  </a:cubicBezTo>
                  <a:cubicBezTo>
                    <a:pt x="2257169" y="1116470"/>
                    <a:pt x="2257215" y="1127385"/>
                    <a:pt x="2257215" y="1138301"/>
                  </a:cubicBezTo>
                  <a:cubicBezTo>
                    <a:pt x="2257215" y="1138438"/>
                    <a:pt x="2257215" y="1138621"/>
                    <a:pt x="2257215" y="1138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974100">
            <a:off x="7206517" y="-68647"/>
            <a:ext cx="1263323" cy="1321681"/>
            <a:chOff x="14412531" y="-139060"/>
            <a:chExt cx="2526443" cy="2643151"/>
          </a:xfrm>
        </p:grpSpPr>
        <p:sp>
          <p:nvSpPr>
            <p:cNvPr id="59" name="Google Shape;59;p2"/>
            <p:cNvSpPr/>
            <p:nvPr/>
          </p:nvSpPr>
          <p:spPr>
            <a:xfrm>
              <a:off x="14412531" y="-139060"/>
              <a:ext cx="2526443" cy="542190"/>
            </a:xfrm>
            <a:custGeom>
              <a:rect b="b" l="l" r="r" t="t"/>
              <a:pathLst>
                <a:path extrusionOk="0" h="542190" w="2526443">
                  <a:moveTo>
                    <a:pt x="2495851" y="538331"/>
                  </a:moveTo>
                  <a:cubicBezTo>
                    <a:pt x="2427686" y="490861"/>
                    <a:pt x="2358832" y="443972"/>
                    <a:pt x="2293258" y="392854"/>
                  </a:cubicBezTo>
                  <a:cubicBezTo>
                    <a:pt x="2235140" y="346969"/>
                    <a:pt x="2171946" y="308327"/>
                    <a:pt x="2109915" y="268205"/>
                  </a:cubicBezTo>
                  <a:cubicBezTo>
                    <a:pt x="1977655" y="193986"/>
                    <a:pt x="1831488" y="147255"/>
                    <a:pt x="1686590" y="104173"/>
                  </a:cubicBezTo>
                  <a:cubicBezTo>
                    <a:pt x="1652005" y="95239"/>
                    <a:pt x="1619852" y="90375"/>
                    <a:pt x="1585162" y="84772"/>
                  </a:cubicBezTo>
                  <a:cubicBezTo>
                    <a:pt x="1493569" y="67962"/>
                    <a:pt x="1400496" y="46923"/>
                    <a:pt x="1307423" y="42746"/>
                  </a:cubicBezTo>
                  <a:cubicBezTo>
                    <a:pt x="1200441" y="34606"/>
                    <a:pt x="1092931" y="37355"/>
                    <a:pt x="986267" y="49037"/>
                  </a:cubicBezTo>
                  <a:cubicBezTo>
                    <a:pt x="925082" y="54270"/>
                    <a:pt x="863157" y="54799"/>
                    <a:pt x="803030" y="68226"/>
                  </a:cubicBezTo>
                  <a:cubicBezTo>
                    <a:pt x="680501" y="100684"/>
                    <a:pt x="554270" y="124683"/>
                    <a:pt x="437770" y="175854"/>
                  </a:cubicBezTo>
                  <a:cubicBezTo>
                    <a:pt x="362254" y="209633"/>
                    <a:pt x="287743" y="246848"/>
                    <a:pt x="222538" y="298389"/>
                  </a:cubicBezTo>
                  <a:cubicBezTo>
                    <a:pt x="143373" y="351251"/>
                    <a:pt x="72881" y="414475"/>
                    <a:pt x="7783" y="483302"/>
                  </a:cubicBezTo>
                  <a:cubicBezTo>
                    <a:pt x="7677" y="485998"/>
                    <a:pt x="3816" y="487266"/>
                    <a:pt x="1648" y="485575"/>
                  </a:cubicBezTo>
                  <a:cubicBezTo>
                    <a:pt x="-1102" y="483302"/>
                    <a:pt x="220" y="478068"/>
                    <a:pt x="1119" y="475478"/>
                  </a:cubicBezTo>
                  <a:cubicBezTo>
                    <a:pt x="25710" y="415215"/>
                    <a:pt x="80866" y="374617"/>
                    <a:pt x="126662" y="330794"/>
                  </a:cubicBezTo>
                  <a:cubicBezTo>
                    <a:pt x="167329" y="297807"/>
                    <a:pt x="209529" y="266724"/>
                    <a:pt x="251835" y="235747"/>
                  </a:cubicBezTo>
                  <a:cubicBezTo>
                    <a:pt x="341101" y="176753"/>
                    <a:pt x="439198" y="130868"/>
                    <a:pt x="541050" y="98358"/>
                  </a:cubicBezTo>
                  <a:cubicBezTo>
                    <a:pt x="633277" y="73724"/>
                    <a:pt x="725028" y="46394"/>
                    <a:pt x="818418" y="26782"/>
                  </a:cubicBezTo>
                  <a:cubicBezTo>
                    <a:pt x="863686" y="18483"/>
                    <a:pt x="911492" y="16580"/>
                    <a:pt x="957076" y="13408"/>
                  </a:cubicBezTo>
                  <a:cubicBezTo>
                    <a:pt x="1010117" y="8967"/>
                    <a:pt x="1062947" y="2835"/>
                    <a:pt x="1116147" y="1249"/>
                  </a:cubicBezTo>
                  <a:cubicBezTo>
                    <a:pt x="1212657" y="-2504"/>
                    <a:pt x="1309379" y="2360"/>
                    <a:pt x="1405202" y="13672"/>
                  </a:cubicBezTo>
                  <a:cubicBezTo>
                    <a:pt x="1470671" y="22077"/>
                    <a:pt x="1534765" y="38147"/>
                    <a:pt x="1599916" y="48508"/>
                  </a:cubicBezTo>
                  <a:cubicBezTo>
                    <a:pt x="1706527" y="62887"/>
                    <a:pt x="1807427" y="101582"/>
                    <a:pt x="1908750" y="136101"/>
                  </a:cubicBezTo>
                  <a:cubicBezTo>
                    <a:pt x="1977867" y="161898"/>
                    <a:pt x="2046456" y="189968"/>
                    <a:pt x="2111501" y="224752"/>
                  </a:cubicBezTo>
                  <a:cubicBezTo>
                    <a:pt x="2164648" y="256681"/>
                    <a:pt x="2216367" y="290988"/>
                    <a:pt x="2267504" y="326036"/>
                  </a:cubicBezTo>
                  <a:cubicBezTo>
                    <a:pt x="2336146" y="377735"/>
                    <a:pt x="2405422" y="428536"/>
                    <a:pt x="2475385" y="478333"/>
                  </a:cubicBezTo>
                  <a:cubicBezTo>
                    <a:pt x="2493048" y="493927"/>
                    <a:pt x="2540008" y="507407"/>
                    <a:pt x="2522662" y="534842"/>
                  </a:cubicBezTo>
                  <a:cubicBezTo>
                    <a:pt x="2519014" y="539653"/>
                    <a:pt x="2513302" y="542190"/>
                    <a:pt x="2507538" y="542190"/>
                  </a:cubicBezTo>
                  <a:cubicBezTo>
                    <a:pt x="2503413" y="542190"/>
                    <a:pt x="2499288" y="540922"/>
                    <a:pt x="2495851" y="5383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412730" y="338366"/>
              <a:ext cx="197387" cy="336792"/>
            </a:xfrm>
            <a:custGeom>
              <a:rect b="b" l="l" r="r" t="t"/>
              <a:pathLst>
                <a:path extrusionOk="0" h="336792" w="197387">
                  <a:moveTo>
                    <a:pt x="176491" y="336528"/>
                  </a:moveTo>
                  <a:cubicBezTo>
                    <a:pt x="161737" y="333462"/>
                    <a:pt x="155973" y="316282"/>
                    <a:pt x="147776" y="305340"/>
                  </a:cubicBezTo>
                  <a:cubicBezTo>
                    <a:pt x="133392" y="282133"/>
                    <a:pt x="122234" y="257182"/>
                    <a:pt x="110018" y="232759"/>
                  </a:cubicBezTo>
                  <a:cubicBezTo>
                    <a:pt x="91509" y="193165"/>
                    <a:pt x="65914" y="157536"/>
                    <a:pt x="46665" y="118312"/>
                  </a:cubicBezTo>
                  <a:cubicBezTo>
                    <a:pt x="42222" y="104092"/>
                    <a:pt x="-21131" y="-3958"/>
                    <a:pt x="7320" y="112"/>
                  </a:cubicBezTo>
                  <a:cubicBezTo>
                    <a:pt x="12978" y="1751"/>
                    <a:pt x="16257" y="7989"/>
                    <a:pt x="19271" y="12588"/>
                  </a:cubicBezTo>
                  <a:cubicBezTo>
                    <a:pt x="40847" y="45257"/>
                    <a:pt x="58299" y="80251"/>
                    <a:pt x="78553" y="113766"/>
                  </a:cubicBezTo>
                  <a:cubicBezTo>
                    <a:pt x="109912" y="160972"/>
                    <a:pt x="138839" y="209394"/>
                    <a:pt x="163799" y="260354"/>
                  </a:cubicBezTo>
                  <a:cubicBezTo>
                    <a:pt x="172578" y="276741"/>
                    <a:pt x="182361" y="292388"/>
                    <a:pt x="193572" y="307137"/>
                  </a:cubicBezTo>
                  <a:cubicBezTo>
                    <a:pt x="196428" y="311207"/>
                    <a:pt x="197908" y="315859"/>
                    <a:pt x="197221" y="320881"/>
                  </a:cubicBezTo>
                  <a:cubicBezTo>
                    <a:pt x="196216" y="329868"/>
                    <a:pt x="187914" y="336793"/>
                    <a:pt x="179029" y="336793"/>
                  </a:cubicBezTo>
                  <a:cubicBezTo>
                    <a:pt x="178183" y="336687"/>
                    <a:pt x="177337" y="336634"/>
                    <a:pt x="176491" y="336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597258" y="273364"/>
              <a:ext cx="2078080" cy="551976"/>
            </a:xfrm>
            <a:custGeom>
              <a:rect b="b" l="l" r="r" t="t"/>
              <a:pathLst>
                <a:path extrusionOk="0" h="551976" w="2078080">
                  <a:moveTo>
                    <a:pt x="2059297" y="551924"/>
                  </a:moveTo>
                  <a:cubicBezTo>
                    <a:pt x="2042163" y="550602"/>
                    <a:pt x="2033649" y="532153"/>
                    <a:pt x="2019794" y="523960"/>
                  </a:cubicBezTo>
                  <a:cubicBezTo>
                    <a:pt x="1978757" y="495308"/>
                    <a:pt x="1945282" y="458780"/>
                    <a:pt x="1909798" y="423997"/>
                  </a:cubicBezTo>
                  <a:cubicBezTo>
                    <a:pt x="1841844" y="370817"/>
                    <a:pt x="1771987" y="320228"/>
                    <a:pt x="1696946" y="277304"/>
                  </a:cubicBezTo>
                  <a:cubicBezTo>
                    <a:pt x="1600806" y="219948"/>
                    <a:pt x="1506675" y="155456"/>
                    <a:pt x="1404771" y="109201"/>
                  </a:cubicBezTo>
                  <a:cubicBezTo>
                    <a:pt x="1329783" y="79863"/>
                    <a:pt x="1254584" y="57290"/>
                    <a:pt x="1174467" y="49150"/>
                  </a:cubicBezTo>
                  <a:cubicBezTo>
                    <a:pt x="1115821" y="38049"/>
                    <a:pt x="1061405" y="36040"/>
                    <a:pt x="1002916" y="39793"/>
                  </a:cubicBezTo>
                  <a:cubicBezTo>
                    <a:pt x="841519" y="38894"/>
                    <a:pt x="686045" y="78805"/>
                    <a:pt x="534272" y="127650"/>
                  </a:cubicBezTo>
                  <a:cubicBezTo>
                    <a:pt x="442891" y="161429"/>
                    <a:pt x="355793" y="206045"/>
                    <a:pt x="266686" y="245428"/>
                  </a:cubicBezTo>
                  <a:cubicBezTo>
                    <a:pt x="202963" y="278995"/>
                    <a:pt x="137494" y="308810"/>
                    <a:pt x="76891" y="347664"/>
                  </a:cubicBezTo>
                  <a:cubicBezTo>
                    <a:pt x="59863" y="357866"/>
                    <a:pt x="3860" y="406922"/>
                    <a:pt x="106" y="379434"/>
                  </a:cubicBezTo>
                  <a:cubicBezTo>
                    <a:pt x="53" y="379434"/>
                    <a:pt x="53" y="379434"/>
                    <a:pt x="0" y="379434"/>
                  </a:cubicBezTo>
                  <a:cubicBezTo>
                    <a:pt x="47277" y="330060"/>
                    <a:pt x="107510" y="293955"/>
                    <a:pt x="167162" y="260705"/>
                  </a:cubicBezTo>
                  <a:cubicBezTo>
                    <a:pt x="234798" y="223860"/>
                    <a:pt x="303704" y="189975"/>
                    <a:pt x="373932" y="158522"/>
                  </a:cubicBezTo>
                  <a:cubicBezTo>
                    <a:pt x="491701" y="99527"/>
                    <a:pt x="617139" y="56709"/>
                    <a:pt x="746489" y="31758"/>
                  </a:cubicBezTo>
                  <a:cubicBezTo>
                    <a:pt x="830572" y="10930"/>
                    <a:pt x="916454" y="1732"/>
                    <a:pt x="1002969" y="1838"/>
                  </a:cubicBezTo>
                  <a:cubicBezTo>
                    <a:pt x="1068967" y="-3290"/>
                    <a:pt x="1134329" y="2789"/>
                    <a:pt x="1199322" y="14155"/>
                  </a:cubicBezTo>
                  <a:cubicBezTo>
                    <a:pt x="1325447" y="30013"/>
                    <a:pt x="1446389" y="77590"/>
                    <a:pt x="1553317" y="145571"/>
                  </a:cubicBezTo>
                  <a:cubicBezTo>
                    <a:pt x="1624920" y="187861"/>
                    <a:pt x="1695889" y="231155"/>
                    <a:pt x="1766540" y="275136"/>
                  </a:cubicBezTo>
                  <a:cubicBezTo>
                    <a:pt x="1811437" y="302519"/>
                    <a:pt x="1854589" y="332333"/>
                    <a:pt x="1895308" y="365531"/>
                  </a:cubicBezTo>
                  <a:cubicBezTo>
                    <a:pt x="1919582" y="382341"/>
                    <a:pt x="1942956" y="400420"/>
                    <a:pt x="1962787" y="422411"/>
                  </a:cubicBezTo>
                  <a:cubicBezTo>
                    <a:pt x="1987165" y="450058"/>
                    <a:pt x="2015722" y="473000"/>
                    <a:pt x="2045019" y="495202"/>
                  </a:cubicBezTo>
                  <a:cubicBezTo>
                    <a:pt x="2055860" y="503978"/>
                    <a:pt x="2066912" y="512964"/>
                    <a:pt x="2075585" y="523801"/>
                  </a:cubicBezTo>
                  <a:cubicBezTo>
                    <a:pt x="2082618" y="535431"/>
                    <a:pt x="2073945" y="551977"/>
                    <a:pt x="2060090" y="551977"/>
                  </a:cubicBezTo>
                  <a:cubicBezTo>
                    <a:pt x="2059773" y="551924"/>
                    <a:pt x="2059562" y="551924"/>
                    <a:pt x="2059297" y="551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687369" y="551606"/>
              <a:ext cx="1908418" cy="425555"/>
            </a:xfrm>
            <a:custGeom>
              <a:rect b="b" l="l" r="r" t="t"/>
              <a:pathLst>
                <a:path extrusionOk="0" h="425555" w="1908418">
                  <a:moveTo>
                    <a:pt x="1882141" y="423864"/>
                  </a:moveTo>
                  <a:cubicBezTo>
                    <a:pt x="1862681" y="413291"/>
                    <a:pt x="1846974" y="389926"/>
                    <a:pt x="1830739" y="376869"/>
                  </a:cubicBezTo>
                  <a:cubicBezTo>
                    <a:pt x="1751363" y="312113"/>
                    <a:pt x="1664371" y="261153"/>
                    <a:pt x="1573255" y="215639"/>
                  </a:cubicBezTo>
                  <a:cubicBezTo>
                    <a:pt x="1416088" y="118372"/>
                    <a:pt x="1233908" y="67413"/>
                    <a:pt x="1049929" y="57475"/>
                  </a:cubicBezTo>
                  <a:cubicBezTo>
                    <a:pt x="835544" y="24383"/>
                    <a:pt x="611692" y="28030"/>
                    <a:pt x="407143" y="105896"/>
                  </a:cubicBezTo>
                  <a:cubicBezTo>
                    <a:pt x="331468" y="134548"/>
                    <a:pt x="254365" y="159446"/>
                    <a:pt x="180436" y="192485"/>
                  </a:cubicBezTo>
                  <a:cubicBezTo>
                    <a:pt x="130885" y="215110"/>
                    <a:pt x="79642" y="239215"/>
                    <a:pt x="31466" y="263268"/>
                  </a:cubicBezTo>
                  <a:cubicBezTo>
                    <a:pt x="23639" y="266863"/>
                    <a:pt x="17452" y="271673"/>
                    <a:pt x="8726" y="271832"/>
                  </a:cubicBezTo>
                  <a:cubicBezTo>
                    <a:pt x="4020" y="271779"/>
                    <a:pt x="-52" y="267867"/>
                    <a:pt x="1" y="263109"/>
                  </a:cubicBezTo>
                  <a:cubicBezTo>
                    <a:pt x="159" y="253805"/>
                    <a:pt x="7457" y="246933"/>
                    <a:pt x="14543" y="241911"/>
                  </a:cubicBezTo>
                  <a:cubicBezTo>
                    <a:pt x="30567" y="230863"/>
                    <a:pt x="47912" y="221718"/>
                    <a:pt x="64782" y="212150"/>
                  </a:cubicBezTo>
                  <a:cubicBezTo>
                    <a:pt x="126654" y="180010"/>
                    <a:pt x="189267" y="148821"/>
                    <a:pt x="254471" y="123975"/>
                  </a:cubicBezTo>
                  <a:cubicBezTo>
                    <a:pt x="367851" y="82531"/>
                    <a:pt x="480226" y="35220"/>
                    <a:pt x="599847" y="14868"/>
                  </a:cubicBezTo>
                  <a:cubicBezTo>
                    <a:pt x="738029" y="-4956"/>
                    <a:pt x="879648" y="-4956"/>
                    <a:pt x="1017830" y="14868"/>
                  </a:cubicBezTo>
                  <a:cubicBezTo>
                    <a:pt x="1056487" y="21105"/>
                    <a:pt x="1095567" y="22797"/>
                    <a:pt x="1134489" y="26550"/>
                  </a:cubicBezTo>
                  <a:cubicBezTo>
                    <a:pt x="1194299" y="33581"/>
                    <a:pt x="1253527" y="46109"/>
                    <a:pt x="1312121" y="60171"/>
                  </a:cubicBezTo>
                  <a:cubicBezTo>
                    <a:pt x="1354321" y="72646"/>
                    <a:pt x="1394988" y="89826"/>
                    <a:pt x="1437135" y="102883"/>
                  </a:cubicBezTo>
                  <a:cubicBezTo>
                    <a:pt x="1498373" y="128944"/>
                    <a:pt x="1553900" y="160186"/>
                    <a:pt x="1611383" y="192697"/>
                  </a:cubicBezTo>
                  <a:cubicBezTo>
                    <a:pt x="1672991" y="222088"/>
                    <a:pt x="1734070" y="258827"/>
                    <a:pt x="1788909" y="298791"/>
                  </a:cubicBezTo>
                  <a:cubicBezTo>
                    <a:pt x="1821485" y="319355"/>
                    <a:pt x="1852739" y="342244"/>
                    <a:pt x="1878968" y="370631"/>
                  </a:cubicBezTo>
                  <a:cubicBezTo>
                    <a:pt x="1886266" y="379935"/>
                    <a:pt x="1896102" y="386702"/>
                    <a:pt x="1904458" y="395001"/>
                  </a:cubicBezTo>
                  <a:cubicBezTo>
                    <a:pt x="1914611" y="407265"/>
                    <a:pt x="1903664" y="425555"/>
                    <a:pt x="1889439" y="425555"/>
                  </a:cubicBezTo>
                  <a:cubicBezTo>
                    <a:pt x="1887059" y="425502"/>
                    <a:pt x="1884627" y="424974"/>
                    <a:pt x="1882141" y="423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357081" y="966688"/>
              <a:ext cx="230255" cy="360475"/>
            </a:xfrm>
            <a:custGeom>
              <a:rect b="b" l="l" r="r" t="t"/>
              <a:pathLst>
                <a:path extrusionOk="0" h="360475" w="230255">
                  <a:moveTo>
                    <a:pt x="14913" y="350220"/>
                  </a:moveTo>
                  <a:cubicBezTo>
                    <a:pt x="10206" y="343084"/>
                    <a:pt x="5764" y="335101"/>
                    <a:pt x="0" y="328652"/>
                  </a:cubicBezTo>
                  <a:cubicBezTo>
                    <a:pt x="21312" y="296142"/>
                    <a:pt x="43945" y="264530"/>
                    <a:pt x="64358" y="231438"/>
                  </a:cubicBezTo>
                  <a:cubicBezTo>
                    <a:pt x="95559" y="174347"/>
                    <a:pt x="135115" y="122542"/>
                    <a:pt x="170229" y="67935"/>
                  </a:cubicBezTo>
                  <a:cubicBezTo>
                    <a:pt x="181123" y="51548"/>
                    <a:pt x="206400" y="-3905"/>
                    <a:pt x="228241" y="218"/>
                  </a:cubicBezTo>
                  <a:cubicBezTo>
                    <a:pt x="233476" y="4712"/>
                    <a:pt x="227077" y="11637"/>
                    <a:pt x="225121" y="16447"/>
                  </a:cubicBezTo>
                  <a:cubicBezTo>
                    <a:pt x="189214" y="99388"/>
                    <a:pt x="135855" y="172074"/>
                    <a:pt x="93496" y="251579"/>
                  </a:cubicBezTo>
                  <a:cubicBezTo>
                    <a:pt x="72132" y="287155"/>
                    <a:pt x="48387" y="321146"/>
                    <a:pt x="26336" y="356405"/>
                  </a:cubicBezTo>
                  <a:cubicBezTo>
                    <a:pt x="25648" y="357039"/>
                    <a:pt x="24961" y="357674"/>
                    <a:pt x="24273" y="358308"/>
                  </a:cubicBezTo>
                  <a:cubicBezTo>
                    <a:pt x="23480" y="358995"/>
                    <a:pt x="22687" y="359735"/>
                    <a:pt x="21840" y="360475"/>
                  </a:cubicBezTo>
                  <a:cubicBezTo>
                    <a:pt x="19514" y="357092"/>
                    <a:pt x="17187" y="353656"/>
                    <a:pt x="14913" y="350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4687698" y="806472"/>
              <a:ext cx="154136" cy="399108"/>
            </a:xfrm>
            <a:custGeom>
              <a:rect b="b" l="l" r="r" t="t"/>
              <a:pathLst>
                <a:path extrusionOk="0" h="399108" w="154136">
                  <a:moveTo>
                    <a:pt x="118815" y="389910"/>
                  </a:moveTo>
                  <a:cubicBezTo>
                    <a:pt x="85287" y="321295"/>
                    <a:pt x="72648" y="247182"/>
                    <a:pt x="49274" y="175395"/>
                  </a:cubicBezTo>
                  <a:cubicBezTo>
                    <a:pt x="32563" y="123008"/>
                    <a:pt x="5699" y="72683"/>
                    <a:pt x="252" y="17442"/>
                  </a:cubicBezTo>
                  <a:cubicBezTo>
                    <a:pt x="-2075" y="2218"/>
                    <a:pt x="12310" y="-9148"/>
                    <a:pt x="18074" y="10306"/>
                  </a:cubicBezTo>
                  <a:cubicBezTo>
                    <a:pt x="36212" y="61001"/>
                    <a:pt x="58740" y="109793"/>
                    <a:pt x="78889" y="159642"/>
                  </a:cubicBezTo>
                  <a:cubicBezTo>
                    <a:pt x="99090" y="207588"/>
                    <a:pt x="107392" y="259393"/>
                    <a:pt x="126483" y="307657"/>
                  </a:cubicBezTo>
                  <a:cubicBezTo>
                    <a:pt x="134257" y="328802"/>
                    <a:pt x="142030" y="351162"/>
                    <a:pt x="151814" y="371250"/>
                  </a:cubicBezTo>
                  <a:cubicBezTo>
                    <a:pt x="153982" y="375743"/>
                    <a:pt x="154828" y="380448"/>
                    <a:pt x="153506" y="385364"/>
                  </a:cubicBezTo>
                  <a:cubicBezTo>
                    <a:pt x="151390" y="394192"/>
                    <a:pt x="143035" y="399109"/>
                    <a:pt x="134732" y="399109"/>
                  </a:cubicBezTo>
                  <a:cubicBezTo>
                    <a:pt x="128387" y="399056"/>
                    <a:pt x="122094" y="396148"/>
                    <a:pt x="118815" y="389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819961" y="900814"/>
              <a:ext cx="1577661" cy="418525"/>
            </a:xfrm>
            <a:custGeom>
              <a:rect b="b" l="l" r="r" t="t"/>
              <a:pathLst>
                <a:path extrusionOk="0" h="418525" w="1577661">
                  <a:moveTo>
                    <a:pt x="1552933" y="417415"/>
                  </a:moveTo>
                  <a:cubicBezTo>
                    <a:pt x="1552615" y="416992"/>
                    <a:pt x="1552351" y="416517"/>
                    <a:pt x="1552034" y="416094"/>
                  </a:cubicBezTo>
                  <a:cubicBezTo>
                    <a:pt x="1545635" y="406367"/>
                    <a:pt x="1539606" y="394949"/>
                    <a:pt x="1530087" y="388183"/>
                  </a:cubicBezTo>
                  <a:cubicBezTo>
                    <a:pt x="1520992" y="375866"/>
                    <a:pt x="1509992" y="364712"/>
                    <a:pt x="1500156" y="353188"/>
                  </a:cubicBezTo>
                  <a:cubicBezTo>
                    <a:pt x="1464883" y="316818"/>
                    <a:pt x="1425539" y="281770"/>
                    <a:pt x="1382492" y="255604"/>
                  </a:cubicBezTo>
                  <a:cubicBezTo>
                    <a:pt x="1321942" y="214794"/>
                    <a:pt x="1260228" y="175200"/>
                    <a:pt x="1191164" y="150196"/>
                  </a:cubicBezTo>
                  <a:cubicBezTo>
                    <a:pt x="1163294" y="138355"/>
                    <a:pt x="1138334" y="120910"/>
                    <a:pt x="1109830" y="110496"/>
                  </a:cubicBezTo>
                  <a:cubicBezTo>
                    <a:pt x="1079793" y="100135"/>
                    <a:pt x="1050866" y="87025"/>
                    <a:pt x="1021675" y="74603"/>
                  </a:cubicBezTo>
                  <a:cubicBezTo>
                    <a:pt x="950866" y="56947"/>
                    <a:pt x="878099" y="45317"/>
                    <a:pt x="805227" y="40929"/>
                  </a:cubicBezTo>
                  <a:cubicBezTo>
                    <a:pt x="731033" y="34057"/>
                    <a:pt x="655728" y="39238"/>
                    <a:pt x="582909" y="45687"/>
                  </a:cubicBezTo>
                  <a:cubicBezTo>
                    <a:pt x="508292" y="57475"/>
                    <a:pt x="434997" y="80788"/>
                    <a:pt x="364769" y="106796"/>
                  </a:cubicBezTo>
                  <a:cubicBezTo>
                    <a:pt x="286503" y="142267"/>
                    <a:pt x="212679" y="183394"/>
                    <a:pt x="137216" y="223410"/>
                  </a:cubicBezTo>
                  <a:cubicBezTo>
                    <a:pt x="94645" y="245507"/>
                    <a:pt x="52339" y="269718"/>
                    <a:pt x="16855" y="302123"/>
                  </a:cubicBezTo>
                  <a:cubicBezTo>
                    <a:pt x="12254" y="304607"/>
                    <a:pt x="6543" y="304078"/>
                    <a:pt x="2735" y="300272"/>
                  </a:cubicBezTo>
                  <a:cubicBezTo>
                    <a:pt x="-14346" y="279920"/>
                    <a:pt x="53608" y="236626"/>
                    <a:pt x="67358" y="226318"/>
                  </a:cubicBezTo>
                  <a:cubicBezTo>
                    <a:pt x="123255" y="189526"/>
                    <a:pt x="182800" y="159077"/>
                    <a:pt x="241658" y="127360"/>
                  </a:cubicBezTo>
                  <a:cubicBezTo>
                    <a:pt x="342664" y="68841"/>
                    <a:pt x="454087" y="30198"/>
                    <a:pt x="568895" y="9371"/>
                  </a:cubicBezTo>
                  <a:cubicBezTo>
                    <a:pt x="714904" y="-8920"/>
                    <a:pt x="862763" y="225"/>
                    <a:pt x="1006392" y="31044"/>
                  </a:cubicBezTo>
                  <a:cubicBezTo>
                    <a:pt x="1039497" y="37176"/>
                    <a:pt x="1068582" y="54832"/>
                    <a:pt x="1099994" y="66145"/>
                  </a:cubicBezTo>
                  <a:cubicBezTo>
                    <a:pt x="1130825" y="76400"/>
                    <a:pt x="1159910" y="90620"/>
                    <a:pt x="1188096" y="106690"/>
                  </a:cubicBezTo>
                  <a:cubicBezTo>
                    <a:pt x="1229186" y="124981"/>
                    <a:pt x="1271069" y="141527"/>
                    <a:pt x="1310361" y="163835"/>
                  </a:cubicBezTo>
                  <a:cubicBezTo>
                    <a:pt x="1376358" y="205067"/>
                    <a:pt x="1443307" y="245665"/>
                    <a:pt x="1500262" y="299321"/>
                  </a:cubicBezTo>
                  <a:cubicBezTo>
                    <a:pt x="1522155" y="318986"/>
                    <a:pt x="1541140" y="341664"/>
                    <a:pt x="1559754" y="364394"/>
                  </a:cubicBezTo>
                  <a:cubicBezTo>
                    <a:pt x="1567898" y="375707"/>
                    <a:pt x="1578316" y="388024"/>
                    <a:pt x="1577629" y="402667"/>
                  </a:cubicBezTo>
                  <a:cubicBezTo>
                    <a:pt x="1576836" y="412288"/>
                    <a:pt x="1567898" y="418526"/>
                    <a:pt x="1559014" y="418526"/>
                  </a:cubicBezTo>
                  <a:cubicBezTo>
                    <a:pt x="1556952" y="418473"/>
                    <a:pt x="1554889" y="418103"/>
                    <a:pt x="1552933" y="417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4934148" y="1216540"/>
              <a:ext cx="1363812" cy="352309"/>
            </a:xfrm>
            <a:custGeom>
              <a:rect b="b" l="l" r="r" t="t"/>
              <a:pathLst>
                <a:path extrusionOk="0" h="352309" w="1363812">
                  <a:moveTo>
                    <a:pt x="1333086" y="348187"/>
                  </a:moveTo>
                  <a:cubicBezTo>
                    <a:pt x="1311510" y="327676"/>
                    <a:pt x="1293001" y="304311"/>
                    <a:pt x="1270844" y="284329"/>
                  </a:cubicBezTo>
                  <a:cubicBezTo>
                    <a:pt x="1238056" y="259589"/>
                    <a:pt x="1208231" y="231096"/>
                    <a:pt x="1174862" y="207097"/>
                  </a:cubicBezTo>
                  <a:cubicBezTo>
                    <a:pt x="1121821" y="172155"/>
                    <a:pt x="1064073" y="144719"/>
                    <a:pt x="1005268" y="121248"/>
                  </a:cubicBezTo>
                  <a:cubicBezTo>
                    <a:pt x="920973" y="80174"/>
                    <a:pt x="828958" y="58659"/>
                    <a:pt x="736413" y="46237"/>
                  </a:cubicBezTo>
                  <a:cubicBezTo>
                    <a:pt x="689453" y="37726"/>
                    <a:pt x="642177" y="36246"/>
                    <a:pt x="594582" y="38677"/>
                  </a:cubicBezTo>
                  <a:cubicBezTo>
                    <a:pt x="526311" y="36669"/>
                    <a:pt x="458992" y="46184"/>
                    <a:pt x="392307" y="60087"/>
                  </a:cubicBezTo>
                  <a:cubicBezTo>
                    <a:pt x="258144" y="82818"/>
                    <a:pt x="126784" y="129072"/>
                    <a:pt x="13351" y="204930"/>
                  </a:cubicBezTo>
                  <a:cubicBezTo>
                    <a:pt x="-22768" y="218568"/>
                    <a:pt x="24879" y="173318"/>
                    <a:pt x="33658" y="168560"/>
                  </a:cubicBezTo>
                  <a:cubicBezTo>
                    <a:pt x="79930" y="133883"/>
                    <a:pt x="131543" y="107398"/>
                    <a:pt x="184108" y="83716"/>
                  </a:cubicBezTo>
                  <a:cubicBezTo>
                    <a:pt x="248308" y="54748"/>
                    <a:pt x="317901" y="38836"/>
                    <a:pt x="386648" y="24827"/>
                  </a:cubicBezTo>
                  <a:cubicBezTo>
                    <a:pt x="443074" y="13304"/>
                    <a:pt x="499870" y="1515"/>
                    <a:pt x="557723" y="1885"/>
                  </a:cubicBezTo>
                  <a:cubicBezTo>
                    <a:pt x="573535" y="1991"/>
                    <a:pt x="589453" y="1462"/>
                    <a:pt x="605265" y="934"/>
                  </a:cubicBezTo>
                  <a:cubicBezTo>
                    <a:pt x="632393" y="35"/>
                    <a:pt x="659522" y="-864"/>
                    <a:pt x="686492" y="1568"/>
                  </a:cubicBezTo>
                  <a:cubicBezTo>
                    <a:pt x="771368" y="11400"/>
                    <a:pt x="856403" y="25515"/>
                    <a:pt x="937790" y="51999"/>
                  </a:cubicBezTo>
                  <a:cubicBezTo>
                    <a:pt x="1015686" y="81972"/>
                    <a:pt x="1092683" y="114852"/>
                    <a:pt x="1165449" y="155820"/>
                  </a:cubicBezTo>
                  <a:cubicBezTo>
                    <a:pt x="1201885" y="176014"/>
                    <a:pt x="1232345" y="204242"/>
                    <a:pt x="1264445" y="230409"/>
                  </a:cubicBezTo>
                  <a:cubicBezTo>
                    <a:pt x="1300564" y="256100"/>
                    <a:pt x="1329808" y="289298"/>
                    <a:pt x="1359792" y="321491"/>
                  </a:cubicBezTo>
                  <a:cubicBezTo>
                    <a:pt x="1370316" y="334812"/>
                    <a:pt x="1358417" y="352310"/>
                    <a:pt x="1344403" y="352310"/>
                  </a:cubicBezTo>
                  <a:cubicBezTo>
                    <a:pt x="1340596" y="352310"/>
                    <a:pt x="1336735" y="351041"/>
                    <a:pt x="1333086" y="348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101977" y="1554863"/>
              <a:ext cx="185688" cy="344905"/>
            </a:xfrm>
            <a:custGeom>
              <a:rect b="b" l="l" r="r" t="t"/>
              <a:pathLst>
                <a:path extrusionOk="0" h="344905" w="185688">
                  <a:moveTo>
                    <a:pt x="19831" y="336659"/>
                  </a:moveTo>
                  <a:cubicBezTo>
                    <a:pt x="13591" y="332060"/>
                    <a:pt x="7404" y="326563"/>
                    <a:pt x="423" y="323285"/>
                  </a:cubicBezTo>
                  <a:cubicBezTo>
                    <a:pt x="317" y="323232"/>
                    <a:pt x="159" y="323180"/>
                    <a:pt x="0" y="323074"/>
                  </a:cubicBezTo>
                  <a:cubicBezTo>
                    <a:pt x="6081" y="308589"/>
                    <a:pt x="18720" y="292784"/>
                    <a:pt x="22211" y="281947"/>
                  </a:cubicBezTo>
                  <a:cubicBezTo>
                    <a:pt x="32364" y="261489"/>
                    <a:pt x="41566" y="240556"/>
                    <a:pt x="53305" y="220944"/>
                  </a:cubicBezTo>
                  <a:cubicBezTo>
                    <a:pt x="92915" y="162689"/>
                    <a:pt x="119197" y="97193"/>
                    <a:pt x="153518" y="35872"/>
                  </a:cubicBezTo>
                  <a:cubicBezTo>
                    <a:pt x="160921" y="23661"/>
                    <a:pt x="166950" y="8754"/>
                    <a:pt x="179007" y="508"/>
                  </a:cubicBezTo>
                  <a:cubicBezTo>
                    <a:pt x="200213" y="-6417"/>
                    <a:pt x="164253" y="59661"/>
                    <a:pt x="163248" y="68647"/>
                  </a:cubicBezTo>
                  <a:cubicBezTo>
                    <a:pt x="150292" y="99730"/>
                    <a:pt x="135855" y="130073"/>
                    <a:pt x="124274" y="161685"/>
                  </a:cubicBezTo>
                  <a:cubicBezTo>
                    <a:pt x="111265" y="193508"/>
                    <a:pt x="91698" y="222054"/>
                    <a:pt x="75886" y="252450"/>
                  </a:cubicBezTo>
                  <a:cubicBezTo>
                    <a:pt x="61714" y="283638"/>
                    <a:pt x="47489" y="314774"/>
                    <a:pt x="31148" y="344853"/>
                  </a:cubicBezTo>
                  <a:lnTo>
                    <a:pt x="31148" y="344906"/>
                  </a:lnTo>
                  <a:cubicBezTo>
                    <a:pt x="27340" y="342157"/>
                    <a:pt x="23533" y="339408"/>
                    <a:pt x="19831" y="336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4938970" y="1408497"/>
              <a:ext cx="142102" cy="362870"/>
            </a:xfrm>
            <a:custGeom>
              <a:rect b="b" l="l" r="r" t="t"/>
              <a:pathLst>
                <a:path extrusionOk="0" h="362870" w="142102">
                  <a:moveTo>
                    <a:pt x="105567" y="351398"/>
                  </a:moveTo>
                  <a:cubicBezTo>
                    <a:pt x="83727" y="293990"/>
                    <a:pt x="68497" y="233779"/>
                    <a:pt x="46921" y="176371"/>
                  </a:cubicBezTo>
                  <a:cubicBezTo>
                    <a:pt x="27460" y="123561"/>
                    <a:pt x="2975" y="69906"/>
                    <a:pt x="14" y="13079"/>
                  </a:cubicBezTo>
                  <a:cubicBezTo>
                    <a:pt x="-462" y="3194"/>
                    <a:pt x="11436" y="-5106"/>
                    <a:pt x="18681" y="3775"/>
                  </a:cubicBezTo>
                  <a:cubicBezTo>
                    <a:pt x="23071" y="9009"/>
                    <a:pt x="24551" y="15881"/>
                    <a:pt x="26719" y="22171"/>
                  </a:cubicBezTo>
                  <a:cubicBezTo>
                    <a:pt x="44329" y="83809"/>
                    <a:pt x="71352" y="139790"/>
                    <a:pt x="93616" y="199313"/>
                  </a:cubicBezTo>
                  <a:cubicBezTo>
                    <a:pt x="110168" y="244722"/>
                    <a:pt x="122807" y="291611"/>
                    <a:pt x="140575" y="336544"/>
                  </a:cubicBezTo>
                  <a:cubicBezTo>
                    <a:pt x="146445" y="351504"/>
                    <a:pt x="134335" y="362869"/>
                    <a:pt x="122278" y="362869"/>
                  </a:cubicBezTo>
                  <a:cubicBezTo>
                    <a:pt x="115774" y="362922"/>
                    <a:pt x="109163" y="359486"/>
                    <a:pt x="105567" y="351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062108" y="1627686"/>
              <a:ext cx="1084240" cy="265474"/>
            </a:xfrm>
            <a:custGeom>
              <a:rect b="b" l="l" r="r" t="t"/>
              <a:pathLst>
                <a:path extrusionOk="0" h="265474" w="1084240">
                  <a:moveTo>
                    <a:pt x="1061127" y="264893"/>
                  </a:moveTo>
                  <a:cubicBezTo>
                    <a:pt x="1060704" y="264576"/>
                    <a:pt x="1060175" y="264206"/>
                    <a:pt x="1059752" y="263889"/>
                  </a:cubicBezTo>
                  <a:cubicBezTo>
                    <a:pt x="1053512" y="259290"/>
                    <a:pt x="1047325" y="253792"/>
                    <a:pt x="1040344" y="250515"/>
                  </a:cubicBezTo>
                  <a:cubicBezTo>
                    <a:pt x="1035743" y="248295"/>
                    <a:pt x="1030561" y="248030"/>
                    <a:pt x="1025801" y="249193"/>
                  </a:cubicBezTo>
                  <a:cubicBezTo>
                    <a:pt x="985611" y="224401"/>
                    <a:pt x="954516" y="182745"/>
                    <a:pt x="911681" y="161600"/>
                  </a:cubicBezTo>
                  <a:cubicBezTo>
                    <a:pt x="869957" y="138235"/>
                    <a:pt x="828074" y="114923"/>
                    <a:pt x="782965" y="98536"/>
                  </a:cubicBezTo>
                  <a:cubicBezTo>
                    <a:pt x="743832" y="87117"/>
                    <a:pt x="704117" y="73532"/>
                    <a:pt x="664826" y="63805"/>
                  </a:cubicBezTo>
                  <a:cubicBezTo>
                    <a:pt x="505861" y="34413"/>
                    <a:pt x="336161" y="15594"/>
                    <a:pt x="180157" y="68933"/>
                  </a:cubicBezTo>
                  <a:cubicBezTo>
                    <a:pt x="119025" y="88756"/>
                    <a:pt x="67253" y="130253"/>
                    <a:pt x="5064" y="146429"/>
                  </a:cubicBezTo>
                  <a:cubicBezTo>
                    <a:pt x="4323" y="151292"/>
                    <a:pt x="-1229" y="148913"/>
                    <a:pt x="516" y="144473"/>
                  </a:cubicBezTo>
                  <a:cubicBezTo>
                    <a:pt x="-3609" y="134429"/>
                    <a:pt x="18178" y="126341"/>
                    <a:pt x="24419" y="121214"/>
                  </a:cubicBezTo>
                  <a:cubicBezTo>
                    <a:pt x="64503" y="98271"/>
                    <a:pt x="100939" y="69355"/>
                    <a:pt x="143245" y="50431"/>
                  </a:cubicBezTo>
                  <a:cubicBezTo>
                    <a:pt x="196710" y="26854"/>
                    <a:pt x="254246" y="11260"/>
                    <a:pt x="311994" y="3066"/>
                  </a:cubicBezTo>
                  <a:cubicBezTo>
                    <a:pt x="542244" y="-11312"/>
                    <a:pt x="792854" y="22044"/>
                    <a:pt x="981221" y="163821"/>
                  </a:cubicBezTo>
                  <a:cubicBezTo>
                    <a:pt x="1010783" y="185071"/>
                    <a:pt x="1034580" y="218057"/>
                    <a:pt x="1070540" y="228101"/>
                  </a:cubicBezTo>
                  <a:cubicBezTo>
                    <a:pt x="1092222" y="234709"/>
                    <a:pt x="1086299" y="265475"/>
                    <a:pt x="1065833" y="265475"/>
                  </a:cubicBezTo>
                  <a:cubicBezTo>
                    <a:pt x="1064353" y="265422"/>
                    <a:pt x="1062766" y="265211"/>
                    <a:pt x="1061127" y="264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4423856" y="-101121"/>
              <a:ext cx="2480664" cy="884490"/>
            </a:xfrm>
            <a:custGeom>
              <a:rect b="b" l="l" r="r" t="t"/>
              <a:pathLst>
                <a:path extrusionOk="0" h="884490" w="2480664">
                  <a:moveTo>
                    <a:pt x="2218368" y="869636"/>
                  </a:moveTo>
                  <a:cubicBezTo>
                    <a:pt x="2189071" y="847487"/>
                    <a:pt x="2160514" y="824492"/>
                    <a:pt x="2136135" y="796845"/>
                  </a:cubicBezTo>
                  <a:cubicBezTo>
                    <a:pt x="2116252" y="774907"/>
                    <a:pt x="2092930" y="756828"/>
                    <a:pt x="2068657" y="739965"/>
                  </a:cubicBezTo>
                  <a:cubicBezTo>
                    <a:pt x="2027885" y="706767"/>
                    <a:pt x="1984733" y="676900"/>
                    <a:pt x="1939888" y="649570"/>
                  </a:cubicBezTo>
                  <a:cubicBezTo>
                    <a:pt x="1869290" y="605589"/>
                    <a:pt x="1798322" y="562347"/>
                    <a:pt x="1726666" y="520004"/>
                  </a:cubicBezTo>
                  <a:cubicBezTo>
                    <a:pt x="1619738" y="452023"/>
                    <a:pt x="1498796" y="404447"/>
                    <a:pt x="1372671" y="388588"/>
                  </a:cubicBezTo>
                  <a:cubicBezTo>
                    <a:pt x="1307678" y="377276"/>
                    <a:pt x="1242315" y="371144"/>
                    <a:pt x="1176318" y="376272"/>
                  </a:cubicBezTo>
                  <a:cubicBezTo>
                    <a:pt x="1089802" y="376166"/>
                    <a:pt x="1003921" y="385311"/>
                    <a:pt x="919838" y="406192"/>
                  </a:cubicBezTo>
                  <a:cubicBezTo>
                    <a:pt x="790540" y="431196"/>
                    <a:pt x="665103" y="474014"/>
                    <a:pt x="547281" y="532956"/>
                  </a:cubicBezTo>
                  <a:cubicBezTo>
                    <a:pt x="477053" y="564409"/>
                    <a:pt x="408094" y="598294"/>
                    <a:pt x="340510" y="635139"/>
                  </a:cubicBezTo>
                  <a:cubicBezTo>
                    <a:pt x="284243" y="666539"/>
                    <a:pt x="227553" y="700424"/>
                    <a:pt x="181598" y="745515"/>
                  </a:cubicBezTo>
                  <a:cubicBezTo>
                    <a:pt x="170705" y="731031"/>
                    <a:pt x="161133" y="715701"/>
                    <a:pt x="152566" y="699736"/>
                  </a:cubicBezTo>
                  <a:cubicBezTo>
                    <a:pt x="127658" y="648830"/>
                    <a:pt x="98732" y="600355"/>
                    <a:pt x="67319" y="553149"/>
                  </a:cubicBezTo>
                  <a:cubicBezTo>
                    <a:pt x="47118" y="519687"/>
                    <a:pt x="29667" y="484639"/>
                    <a:pt x="8038" y="451970"/>
                  </a:cubicBezTo>
                  <a:cubicBezTo>
                    <a:pt x="5817" y="448534"/>
                    <a:pt x="3437" y="444253"/>
                    <a:pt x="0" y="441557"/>
                  </a:cubicBezTo>
                  <a:cubicBezTo>
                    <a:pt x="63988" y="374157"/>
                    <a:pt x="133423" y="312255"/>
                    <a:pt x="211160" y="260291"/>
                  </a:cubicBezTo>
                  <a:cubicBezTo>
                    <a:pt x="276311" y="208751"/>
                    <a:pt x="350822" y="171588"/>
                    <a:pt x="426392" y="137756"/>
                  </a:cubicBezTo>
                  <a:cubicBezTo>
                    <a:pt x="542892" y="86639"/>
                    <a:pt x="669069" y="62639"/>
                    <a:pt x="791598" y="30182"/>
                  </a:cubicBezTo>
                  <a:cubicBezTo>
                    <a:pt x="851778" y="16702"/>
                    <a:pt x="913651" y="16226"/>
                    <a:pt x="974889" y="10940"/>
                  </a:cubicBezTo>
                  <a:cubicBezTo>
                    <a:pt x="1081500" y="-743"/>
                    <a:pt x="1189010" y="-3439"/>
                    <a:pt x="1296044" y="4649"/>
                  </a:cubicBezTo>
                  <a:cubicBezTo>
                    <a:pt x="1389117" y="8825"/>
                    <a:pt x="1482191" y="29864"/>
                    <a:pt x="1573783" y="46675"/>
                  </a:cubicBezTo>
                  <a:cubicBezTo>
                    <a:pt x="1608527" y="52331"/>
                    <a:pt x="1640626" y="57194"/>
                    <a:pt x="1675212" y="66128"/>
                  </a:cubicBezTo>
                  <a:cubicBezTo>
                    <a:pt x="1820057" y="109211"/>
                    <a:pt x="1966277" y="155941"/>
                    <a:pt x="2098536" y="230160"/>
                  </a:cubicBezTo>
                  <a:cubicBezTo>
                    <a:pt x="2160620" y="270282"/>
                    <a:pt x="2223762" y="308872"/>
                    <a:pt x="2281880" y="354809"/>
                  </a:cubicBezTo>
                  <a:cubicBezTo>
                    <a:pt x="2346185" y="404976"/>
                    <a:pt x="2413716" y="451072"/>
                    <a:pt x="2480665" y="497644"/>
                  </a:cubicBezTo>
                  <a:cubicBezTo>
                    <a:pt x="2446238" y="536762"/>
                    <a:pt x="2388861" y="632760"/>
                    <a:pt x="2380981" y="640795"/>
                  </a:cubicBezTo>
                  <a:cubicBezTo>
                    <a:pt x="2348141" y="686679"/>
                    <a:pt x="2324503" y="738273"/>
                    <a:pt x="2295206" y="786431"/>
                  </a:cubicBezTo>
                  <a:cubicBezTo>
                    <a:pt x="2279976" y="813708"/>
                    <a:pt x="2261837" y="839240"/>
                    <a:pt x="2245602" y="865936"/>
                  </a:cubicBezTo>
                  <a:cubicBezTo>
                    <a:pt x="2242746" y="871222"/>
                    <a:pt x="2238780" y="877777"/>
                    <a:pt x="2235766" y="884491"/>
                  </a:cubicBezTo>
                  <a:cubicBezTo>
                    <a:pt x="2230319" y="879363"/>
                    <a:pt x="2224291" y="874447"/>
                    <a:pt x="2218368" y="869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4707306" y="589275"/>
              <a:ext cx="1860300" cy="674189"/>
            </a:xfrm>
            <a:custGeom>
              <a:rect b="b" l="l" r="r" t="t"/>
              <a:pathLst>
                <a:path extrusionOk="0" h="674189" w="1860300">
                  <a:moveTo>
                    <a:pt x="1612969" y="610755"/>
                  </a:moveTo>
                  <a:cubicBezTo>
                    <a:pt x="1556014" y="557100"/>
                    <a:pt x="1489118" y="516501"/>
                    <a:pt x="1423068" y="475269"/>
                  </a:cubicBezTo>
                  <a:cubicBezTo>
                    <a:pt x="1383776" y="452961"/>
                    <a:pt x="1341893" y="436468"/>
                    <a:pt x="1300804" y="418124"/>
                  </a:cubicBezTo>
                  <a:cubicBezTo>
                    <a:pt x="1272617" y="402107"/>
                    <a:pt x="1243532" y="387834"/>
                    <a:pt x="1212701" y="377579"/>
                  </a:cubicBezTo>
                  <a:cubicBezTo>
                    <a:pt x="1181289" y="366266"/>
                    <a:pt x="1152204" y="348663"/>
                    <a:pt x="1119099" y="342478"/>
                  </a:cubicBezTo>
                  <a:cubicBezTo>
                    <a:pt x="975470" y="311660"/>
                    <a:pt x="827611" y="302514"/>
                    <a:pt x="681602" y="320805"/>
                  </a:cubicBezTo>
                  <a:cubicBezTo>
                    <a:pt x="566795" y="341633"/>
                    <a:pt x="455371" y="380328"/>
                    <a:pt x="354366" y="438794"/>
                  </a:cubicBezTo>
                  <a:cubicBezTo>
                    <a:pt x="295507" y="470511"/>
                    <a:pt x="235962" y="500960"/>
                    <a:pt x="180065" y="537752"/>
                  </a:cubicBezTo>
                  <a:cubicBezTo>
                    <a:pt x="172027" y="543831"/>
                    <a:pt x="145110" y="561329"/>
                    <a:pt x="127870" y="578879"/>
                  </a:cubicBezTo>
                  <a:cubicBezTo>
                    <a:pt x="120096" y="561381"/>
                    <a:pt x="113486" y="542615"/>
                    <a:pt x="106928" y="524748"/>
                  </a:cubicBezTo>
                  <a:cubicBezTo>
                    <a:pt x="87838" y="476485"/>
                    <a:pt x="79535" y="424679"/>
                    <a:pt x="59334" y="376733"/>
                  </a:cubicBezTo>
                  <a:cubicBezTo>
                    <a:pt x="39715" y="328206"/>
                    <a:pt x="17874" y="280577"/>
                    <a:pt x="0" y="231309"/>
                  </a:cubicBezTo>
                  <a:cubicBezTo>
                    <a:pt x="3808" y="229617"/>
                    <a:pt x="7509" y="227344"/>
                    <a:pt x="11581" y="225494"/>
                  </a:cubicBezTo>
                  <a:cubicBezTo>
                    <a:pt x="59757" y="201389"/>
                    <a:pt x="111000" y="177336"/>
                    <a:pt x="160551" y="154711"/>
                  </a:cubicBezTo>
                  <a:cubicBezTo>
                    <a:pt x="234481" y="121725"/>
                    <a:pt x="311584" y="96827"/>
                    <a:pt x="387258" y="68175"/>
                  </a:cubicBezTo>
                  <a:cubicBezTo>
                    <a:pt x="591755" y="-9691"/>
                    <a:pt x="815660" y="-13338"/>
                    <a:pt x="1030045" y="19753"/>
                  </a:cubicBezTo>
                  <a:cubicBezTo>
                    <a:pt x="1214023" y="29744"/>
                    <a:pt x="1396204" y="80651"/>
                    <a:pt x="1553370" y="177918"/>
                  </a:cubicBezTo>
                  <a:cubicBezTo>
                    <a:pt x="1644487" y="223432"/>
                    <a:pt x="1731479" y="274392"/>
                    <a:pt x="1810855" y="339148"/>
                  </a:cubicBezTo>
                  <a:cubicBezTo>
                    <a:pt x="1826561" y="351835"/>
                    <a:pt x="1841739" y="374143"/>
                    <a:pt x="1860300" y="385085"/>
                  </a:cubicBezTo>
                  <a:cubicBezTo>
                    <a:pt x="1843854" y="400151"/>
                    <a:pt x="1828095" y="433296"/>
                    <a:pt x="1820057" y="445349"/>
                  </a:cubicBezTo>
                  <a:cubicBezTo>
                    <a:pt x="1784943" y="499955"/>
                    <a:pt x="1745334" y="551761"/>
                    <a:pt x="1714186" y="608852"/>
                  </a:cubicBezTo>
                  <a:cubicBezTo>
                    <a:pt x="1700437" y="631054"/>
                    <a:pt x="1685788" y="652569"/>
                    <a:pt x="1671140" y="674190"/>
                  </a:cubicBezTo>
                  <a:cubicBezTo>
                    <a:pt x="1652948" y="651988"/>
                    <a:pt x="1634333" y="629944"/>
                    <a:pt x="1612969" y="6107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958920" y="1254217"/>
              <a:ext cx="1310956" cy="595808"/>
            </a:xfrm>
            <a:custGeom>
              <a:rect b="b" l="l" r="r" t="t"/>
              <a:pathLst>
                <a:path extrusionOk="0" h="595808" w="1310956">
                  <a:moveTo>
                    <a:pt x="1084408" y="537184"/>
                  </a:moveTo>
                  <a:cubicBezTo>
                    <a:pt x="895988" y="395407"/>
                    <a:pt x="645378" y="362104"/>
                    <a:pt x="415128" y="376430"/>
                  </a:cubicBezTo>
                  <a:cubicBezTo>
                    <a:pt x="357380" y="384624"/>
                    <a:pt x="299844" y="400165"/>
                    <a:pt x="246380" y="423795"/>
                  </a:cubicBezTo>
                  <a:cubicBezTo>
                    <a:pt x="204074" y="442719"/>
                    <a:pt x="167585" y="471582"/>
                    <a:pt x="127553" y="494577"/>
                  </a:cubicBezTo>
                  <a:cubicBezTo>
                    <a:pt x="126283" y="495635"/>
                    <a:pt x="124380" y="496798"/>
                    <a:pt x="122159" y="498066"/>
                  </a:cubicBezTo>
                  <a:cubicBezTo>
                    <a:pt x="122106" y="495846"/>
                    <a:pt x="121630" y="493414"/>
                    <a:pt x="120678" y="490930"/>
                  </a:cubicBezTo>
                  <a:cubicBezTo>
                    <a:pt x="102856" y="445944"/>
                    <a:pt x="90270" y="399108"/>
                    <a:pt x="73718" y="353699"/>
                  </a:cubicBezTo>
                  <a:cubicBezTo>
                    <a:pt x="51508" y="294176"/>
                    <a:pt x="24432" y="238195"/>
                    <a:pt x="6822" y="176557"/>
                  </a:cubicBezTo>
                  <a:cubicBezTo>
                    <a:pt x="4865" y="170848"/>
                    <a:pt x="3437" y="164769"/>
                    <a:pt x="0" y="159800"/>
                  </a:cubicBezTo>
                  <a:cubicBezTo>
                    <a:pt x="110736" y="88383"/>
                    <a:pt x="237813" y="44401"/>
                    <a:pt x="367480" y="22463"/>
                  </a:cubicBezTo>
                  <a:cubicBezTo>
                    <a:pt x="434165" y="8561"/>
                    <a:pt x="501432" y="-955"/>
                    <a:pt x="569756" y="1054"/>
                  </a:cubicBezTo>
                  <a:cubicBezTo>
                    <a:pt x="617350" y="-1378"/>
                    <a:pt x="664680" y="103"/>
                    <a:pt x="711640" y="8613"/>
                  </a:cubicBezTo>
                  <a:cubicBezTo>
                    <a:pt x="804131" y="21036"/>
                    <a:pt x="896147" y="42604"/>
                    <a:pt x="980494" y="83625"/>
                  </a:cubicBezTo>
                  <a:cubicBezTo>
                    <a:pt x="1039300" y="107096"/>
                    <a:pt x="1096994" y="134532"/>
                    <a:pt x="1150036" y="169474"/>
                  </a:cubicBezTo>
                  <a:cubicBezTo>
                    <a:pt x="1183404" y="193473"/>
                    <a:pt x="1213283" y="221966"/>
                    <a:pt x="1246017" y="246706"/>
                  </a:cubicBezTo>
                  <a:cubicBezTo>
                    <a:pt x="1268175" y="266635"/>
                    <a:pt x="1286737" y="290053"/>
                    <a:pt x="1308313" y="310563"/>
                  </a:cubicBezTo>
                  <a:cubicBezTo>
                    <a:pt x="1309212" y="311251"/>
                    <a:pt x="1310058" y="311885"/>
                    <a:pt x="1310957" y="312361"/>
                  </a:cubicBezTo>
                  <a:cubicBezTo>
                    <a:pt x="1305404" y="319920"/>
                    <a:pt x="1301227" y="328801"/>
                    <a:pt x="1296520" y="336624"/>
                  </a:cubicBezTo>
                  <a:cubicBezTo>
                    <a:pt x="1262199" y="397945"/>
                    <a:pt x="1235917" y="463441"/>
                    <a:pt x="1196308" y="521696"/>
                  </a:cubicBezTo>
                  <a:cubicBezTo>
                    <a:pt x="1184621" y="541308"/>
                    <a:pt x="1175366" y="562241"/>
                    <a:pt x="1165213" y="582699"/>
                  </a:cubicBezTo>
                  <a:cubicBezTo>
                    <a:pt x="1163997" y="586558"/>
                    <a:pt x="1161617" y="590998"/>
                    <a:pt x="1158761" y="595809"/>
                  </a:cubicBezTo>
                  <a:cubicBezTo>
                    <a:pt x="1130734" y="582065"/>
                    <a:pt x="1109686" y="555369"/>
                    <a:pt x="1084408" y="5371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300828" y="1969908"/>
              <a:ext cx="578312" cy="534183"/>
            </a:xfrm>
            <a:custGeom>
              <a:rect b="b" l="l" r="r" t="t"/>
              <a:pathLst>
                <a:path extrusionOk="0" h="534183" w="578312">
                  <a:moveTo>
                    <a:pt x="346094" y="533760"/>
                  </a:moveTo>
                  <a:cubicBezTo>
                    <a:pt x="244718" y="532545"/>
                    <a:pt x="134934" y="511188"/>
                    <a:pt x="63014" y="434115"/>
                  </a:cubicBezTo>
                  <a:cubicBezTo>
                    <a:pt x="28006" y="400706"/>
                    <a:pt x="11136" y="354081"/>
                    <a:pt x="1089" y="307721"/>
                  </a:cubicBezTo>
                  <a:cubicBezTo>
                    <a:pt x="-2613" y="260832"/>
                    <a:pt x="2940" y="211353"/>
                    <a:pt x="20602" y="167530"/>
                  </a:cubicBezTo>
                  <a:cubicBezTo>
                    <a:pt x="61428" y="57047"/>
                    <a:pt x="185649" y="12907"/>
                    <a:pt x="293899" y="749"/>
                  </a:cubicBezTo>
                  <a:cubicBezTo>
                    <a:pt x="355824" y="-3639"/>
                    <a:pt x="420605" y="11427"/>
                    <a:pt x="474651" y="41347"/>
                  </a:cubicBezTo>
                  <a:cubicBezTo>
                    <a:pt x="492737" y="54880"/>
                    <a:pt x="510612" y="69259"/>
                    <a:pt x="524096" y="87496"/>
                  </a:cubicBezTo>
                  <a:cubicBezTo>
                    <a:pt x="531923" y="97011"/>
                    <a:pt x="537106" y="108218"/>
                    <a:pt x="542394" y="119319"/>
                  </a:cubicBezTo>
                  <a:cubicBezTo>
                    <a:pt x="549692" y="133698"/>
                    <a:pt x="559739" y="146861"/>
                    <a:pt x="565133" y="162138"/>
                  </a:cubicBezTo>
                  <a:cubicBezTo>
                    <a:pt x="589830" y="240744"/>
                    <a:pt x="578090" y="328443"/>
                    <a:pt x="544298" y="402609"/>
                  </a:cubicBezTo>
                  <a:cubicBezTo>
                    <a:pt x="513361" y="480845"/>
                    <a:pt x="443504" y="534130"/>
                    <a:pt x="359473" y="534183"/>
                  </a:cubicBezTo>
                  <a:cubicBezTo>
                    <a:pt x="355031" y="534183"/>
                    <a:pt x="350589" y="534025"/>
                    <a:pt x="346094" y="533760"/>
                  </a:cubicBezTo>
                  <a:close/>
                  <a:moveTo>
                    <a:pt x="254131" y="37435"/>
                  </a:moveTo>
                  <a:cubicBezTo>
                    <a:pt x="182899" y="51602"/>
                    <a:pt x="110714" y="80835"/>
                    <a:pt x="67403" y="141839"/>
                  </a:cubicBezTo>
                  <a:cubicBezTo>
                    <a:pt x="38318" y="187829"/>
                    <a:pt x="29804" y="242436"/>
                    <a:pt x="30438" y="295932"/>
                  </a:cubicBezTo>
                  <a:cubicBezTo>
                    <a:pt x="35833" y="327439"/>
                    <a:pt x="46145" y="359315"/>
                    <a:pt x="63014" y="386591"/>
                  </a:cubicBezTo>
                  <a:cubicBezTo>
                    <a:pt x="131920" y="484123"/>
                    <a:pt x="259949" y="506272"/>
                    <a:pt x="372007" y="502783"/>
                  </a:cubicBezTo>
                  <a:cubicBezTo>
                    <a:pt x="417697" y="499611"/>
                    <a:pt x="461854" y="475717"/>
                    <a:pt x="489141" y="438925"/>
                  </a:cubicBezTo>
                  <a:cubicBezTo>
                    <a:pt x="519602" y="392248"/>
                    <a:pt x="540490" y="338328"/>
                    <a:pt x="546043" y="282664"/>
                  </a:cubicBezTo>
                  <a:cubicBezTo>
                    <a:pt x="547100" y="246770"/>
                    <a:pt x="548846" y="209661"/>
                    <a:pt x="537158" y="175195"/>
                  </a:cubicBezTo>
                  <a:cubicBezTo>
                    <a:pt x="529861" y="156059"/>
                    <a:pt x="517010" y="139724"/>
                    <a:pt x="509078" y="120852"/>
                  </a:cubicBezTo>
                  <a:cubicBezTo>
                    <a:pt x="498925" y="100976"/>
                    <a:pt x="482055" y="85752"/>
                    <a:pt x="464657" y="72325"/>
                  </a:cubicBezTo>
                  <a:cubicBezTo>
                    <a:pt x="451806" y="60378"/>
                    <a:pt x="435148" y="55567"/>
                    <a:pt x="418596" y="51444"/>
                  </a:cubicBezTo>
                  <a:cubicBezTo>
                    <a:pt x="412144" y="50387"/>
                    <a:pt x="405217" y="47955"/>
                    <a:pt x="402784" y="41294"/>
                  </a:cubicBezTo>
                  <a:cubicBezTo>
                    <a:pt x="375285" y="33841"/>
                    <a:pt x="346782" y="29612"/>
                    <a:pt x="318437" y="29612"/>
                  </a:cubicBezTo>
                  <a:cubicBezTo>
                    <a:pt x="296755" y="29665"/>
                    <a:pt x="275179" y="32096"/>
                    <a:pt x="254131" y="37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331234" y="1999524"/>
              <a:ext cx="516454" cy="473484"/>
            </a:xfrm>
            <a:custGeom>
              <a:rect b="b" l="l" r="r" t="t"/>
              <a:pathLst>
                <a:path extrusionOk="0" h="473484" w="516454">
                  <a:moveTo>
                    <a:pt x="32608" y="356976"/>
                  </a:moveTo>
                  <a:cubicBezTo>
                    <a:pt x="15686" y="329699"/>
                    <a:pt x="5427" y="297823"/>
                    <a:pt x="33" y="266317"/>
                  </a:cubicBezTo>
                  <a:cubicBezTo>
                    <a:pt x="-602" y="212820"/>
                    <a:pt x="7859" y="158213"/>
                    <a:pt x="36998" y="112223"/>
                  </a:cubicBezTo>
                  <a:cubicBezTo>
                    <a:pt x="80361" y="51220"/>
                    <a:pt x="152546" y="21934"/>
                    <a:pt x="223726" y="7820"/>
                  </a:cubicBezTo>
                  <a:cubicBezTo>
                    <a:pt x="272325" y="-4550"/>
                    <a:pt x="323885" y="-1484"/>
                    <a:pt x="372378" y="11679"/>
                  </a:cubicBezTo>
                  <a:cubicBezTo>
                    <a:pt x="374811" y="18339"/>
                    <a:pt x="381739" y="20771"/>
                    <a:pt x="388190" y="21828"/>
                  </a:cubicBezTo>
                  <a:cubicBezTo>
                    <a:pt x="404795" y="25951"/>
                    <a:pt x="421400" y="30762"/>
                    <a:pt x="434251" y="42709"/>
                  </a:cubicBezTo>
                  <a:cubicBezTo>
                    <a:pt x="451649" y="56189"/>
                    <a:pt x="468572" y="71413"/>
                    <a:pt x="478672" y="91237"/>
                  </a:cubicBezTo>
                  <a:cubicBezTo>
                    <a:pt x="486657" y="110056"/>
                    <a:pt x="499508" y="126443"/>
                    <a:pt x="506806" y="145526"/>
                  </a:cubicBezTo>
                  <a:cubicBezTo>
                    <a:pt x="518493" y="180045"/>
                    <a:pt x="516748" y="217102"/>
                    <a:pt x="515690" y="253048"/>
                  </a:cubicBezTo>
                  <a:cubicBezTo>
                    <a:pt x="510137" y="308712"/>
                    <a:pt x="489249" y="362632"/>
                    <a:pt x="458735" y="409310"/>
                  </a:cubicBezTo>
                  <a:cubicBezTo>
                    <a:pt x="431395" y="446102"/>
                    <a:pt x="387291" y="469995"/>
                    <a:pt x="341601" y="473167"/>
                  </a:cubicBezTo>
                  <a:cubicBezTo>
                    <a:pt x="334514" y="473379"/>
                    <a:pt x="327322" y="473484"/>
                    <a:pt x="320130" y="473484"/>
                  </a:cubicBezTo>
                  <a:cubicBezTo>
                    <a:pt x="213572" y="473537"/>
                    <a:pt x="97125" y="448322"/>
                    <a:pt x="32608" y="356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528835" y="-43359"/>
            <a:ext cx="1195165" cy="1313476"/>
          </a:xfrm>
          <a:custGeom>
            <a:rect b="b" l="l" r="r" t="t"/>
            <a:pathLst>
              <a:path extrusionOk="0" h="2626951" w="2390329">
                <a:moveTo>
                  <a:pt x="1632629" y="1302823"/>
                </a:moveTo>
                <a:cubicBezTo>
                  <a:pt x="1637789" y="1199385"/>
                  <a:pt x="1634671" y="1095893"/>
                  <a:pt x="1633220" y="992401"/>
                </a:cubicBezTo>
                <a:cubicBezTo>
                  <a:pt x="1634940" y="975268"/>
                  <a:pt x="1629458" y="962325"/>
                  <a:pt x="1611237" y="959264"/>
                </a:cubicBezTo>
                <a:cubicBezTo>
                  <a:pt x="1584953" y="954645"/>
                  <a:pt x="1558025" y="953839"/>
                  <a:pt x="1531473" y="951262"/>
                </a:cubicBezTo>
                <a:cubicBezTo>
                  <a:pt x="1470145" y="948254"/>
                  <a:pt x="1409033" y="943044"/>
                  <a:pt x="1347597" y="941809"/>
                </a:cubicBezTo>
                <a:cubicBezTo>
                  <a:pt x="1279014" y="936761"/>
                  <a:pt x="1209677" y="935633"/>
                  <a:pt x="1140825" y="934935"/>
                </a:cubicBezTo>
                <a:cubicBezTo>
                  <a:pt x="1092236" y="933646"/>
                  <a:pt x="1043539" y="926825"/>
                  <a:pt x="995218" y="935579"/>
                </a:cubicBezTo>
                <a:cubicBezTo>
                  <a:pt x="983394" y="940359"/>
                  <a:pt x="971300" y="958673"/>
                  <a:pt x="982695" y="968609"/>
                </a:cubicBezTo>
                <a:cubicBezTo>
                  <a:pt x="982104" y="971401"/>
                  <a:pt x="981674" y="974140"/>
                  <a:pt x="980975" y="976665"/>
                </a:cubicBezTo>
                <a:cubicBezTo>
                  <a:pt x="974525" y="1009748"/>
                  <a:pt x="973181" y="1043475"/>
                  <a:pt x="970548" y="1076988"/>
                </a:cubicBezTo>
                <a:cubicBezTo>
                  <a:pt x="966409" y="1129620"/>
                  <a:pt x="961571" y="1182199"/>
                  <a:pt x="957164" y="1234777"/>
                </a:cubicBezTo>
                <a:cubicBezTo>
                  <a:pt x="949747" y="1328763"/>
                  <a:pt x="940556" y="1420493"/>
                  <a:pt x="935987" y="1515070"/>
                </a:cubicBezTo>
                <a:cubicBezTo>
                  <a:pt x="934751" y="1528443"/>
                  <a:pt x="933031" y="1546220"/>
                  <a:pt x="931579" y="1560828"/>
                </a:cubicBezTo>
                <a:cubicBezTo>
                  <a:pt x="929645" y="1573288"/>
                  <a:pt x="923356" y="1590366"/>
                  <a:pt x="940824" y="1593857"/>
                </a:cubicBezTo>
                <a:cubicBezTo>
                  <a:pt x="942867" y="1594878"/>
                  <a:pt x="945500" y="1595522"/>
                  <a:pt x="948564" y="1595468"/>
                </a:cubicBezTo>
                <a:cubicBezTo>
                  <a:pt x="999357" y="1595844"/>
                  <a:pt x="1044506" y="1601591"/>
                  <a:pt x="1094600" y="1607445"/>
                </a:cubicBezTo>
                <a:cubicBezTo>
                  <a:pt x="1200271" y="1615125"/>
                  <a:pt x="1305727" y="1625383"/>
                  <a:pt x="1411505" y="1632526"/>
                </a:cubicBezTo>
                <a:cubicBezTo>
                  <a:pt x="1438057" y="1634298"/>
                  <a:pt x="1464126" y="1639776"/>
                  <a:pt x="1490409" y="1643374"/>
                </a:cubicBezTo>
                <a:cubicBezTo>
                  <a:pt x="1520831" y="1647402"/>
                  <a:pt x="1551575" y="1646113"/>
                  <a:pt x="1582105" y="1648262"/>
                </a:cubicBezTo>
                <a:cubicBezTo>
                  <a:pt x="1616020" y="1647886"/>
                  <a:pt x="1608657" y="1577531"/>
                  <a:pt x="1612097" y="1552987"/>
                </a:cubicBezTo>
                <a:cubicBezTo>
                  <a:pt x="1613978" y="1527584"/>
                  <a:pt x="1615483" y="1501268"/>
                  <a:pt x="1616934" y="1475274"/>
                </a:cubicBezTo>
                <a:cubicBezTo>
                  <a:pt x="1620267" y="1417647"/>
                  <a:pt x="1630264" y="1360450"/>
                  <a:pt x="1632629" y="1302823"/>
                </a:cubicBezTo>
                <a:close/>
                <a:moveTo>
                  <a:pt x="2374904" y="801797"/>
                </a:moveTo>
                <a:cubicBezTo>
                  <a:pt x="2380333" y="836545"/>
                  <a:pt x="2387374" y="871239"/>
                  <a:pt x="2390330" y="906202"/>
                </a:cubicBezTo>
                <a:cubicBezTo>
                  <a:pt x="2309384" y="920595"/>
                  <a:pt x="2227793" y="930370"/>
                  <a:pt x="2145610" y="933646"/>
                </a:cubicBezTo>
                <a:cubicBezTo>
                  <a:pt x="2076489" y="938318"/>
                  <a:pt x="2006561" y="956686"/>
                  <a:pt x="1937870" y="967481"/>
                </a:cubicBezTo>
                <a:cubicBezTo>
                  <a:pt x="1898042" y="972798"/>
                  <a:pt x="1857945" y="979726"/>
                  <a:pt x="1820805" y="995784"/>
                </a:cubicBezTo>
                <a:cubicBezTo>
                  <a:pt x="1812635" y="999221"/>
                  <a:pt x="1803605" y="1003142"/>
                  <a:pt x="1798015" y="1010338"/>
                </a:cubicBezTo>
                <a:cubicBezTo>
                  <a:pt x="1791081" y="1023443"/>
                  <a:pt x="1794038" y="1039662"/>
                  <a:pt x="1791081" y="1054002"/>
                </a:cubicBezTo>
                <a:cubicBezTo>
                  <a:pt x="1785008" y="1127794"/>
                  <a:pt x="1777537" y="1202500"/>
                  <a:pt x="1769528" y="1276561"/>
                </a:cubicBezTo>
                <a:cubicBezTo>
                  <a:pt x="1760391" y="1344284"/>
                  <a:pt x="1751952" y="1412169"/>
                  <a:pt x="1751737" y="1480591"/>
                </a:cubicBezTo>
                <a:cubicBezTo>
                  <a:pt x="1750554" y="1506692"/>
                  <a:pt x="1748673" y="1532740"/>
                  <a:pt x="1748136" y="1558894"/>
                </a:cubicBezTo>
                <a:cubicBezTo>
                  <a:pt x="1747975" y="1576940"/>
                  <a:pt x="1745771" y="1595791"/>
                  <a:pt x="1753350" y="1612708"/>
                </a:cubicBezTo>
                <a:cubicBezTo>
                  <a:pt x="1759047" y="1624470"/>
                  <a:pt x="1772484" y="1629572"/>
                  <a:pt x="1785061" y="1628927"/>
                </a:cubicBezTo>
                <a:cubicBezTo>
                  <a:pt x="1802154" y="1631398"/>
                  <a:pt x="1819138" y="1631129"/>
                  <a:pt x="1836231" y="1629035"/>
                </a:cubicBezTo>
                <a:cubicBezTo>
                  <a:pt x="1885357" y="1628390"/>
                  <a:pt x="1934269" y="1625168"/>
                  <a:pt x="1983181" y="1619958"/>
                </a:cubicBezTo>
                <a:cubicBezTo>
                  <a:pt x="2106212" y="1614212"/>
                  <a:pt x="2229513" y="1618079"/>
                  <a:pt x="2352544" y="1619314"/>
                </a:cubicBezTo>
                <a:cubicBezTo>
                  <a:pt x="2350825" y="1663085"/>
                  <a:pt x="2349158" y="1706801"/>
                  <a:pt x="2349803" y="1750626"/>
                </a:cubicBezTo>
                <a:cubicBezTo>
                  <a:pt x="2349266" y="1769316"/>
                  <a:pt x="2351039" y="1788489"/>
                  <a:pt x="2347170" y="1806856"/>
                </a:cubicBezTo>
                <a:cubicBezTo>
                  <a:pt x="2346740" y="1807930"/>
                  <a:pt x="2345557" y="1810616"/>
                  <a:pt x="2344751" y="1811421"/>
                </a:cubicBezTo>
                <a:cubicBezTo>
                  <a:pt x="2193178" y="1810992"/>
                  <a:pt x="2041982" y="1824096"/>
                  <a:pt x="1890410" y="1823290"/>
                </a:cubicBezTo>
                <a:cubicBezTo>
                  <a:pt x="1862890" y="1823935"/>
                  <a:pt x="1835209" y="1825063"/>
                  <a:pt x="1808120" y="1829843"/>
                </a:cubicBezTo>
                <a:cubicBezTo>
                  <a:pt x="1789576" y="1832582"/>
                  <a:pt x="1780439" y="1843645"/>
                  <a:pt x="1782535" y="1862174"/>
                </a:cubicBezTo>
                <a:cubicBezTo>
                  <a:pt x="1782535" y="1894666"/>
                  <a:pt x="1782535" y="1927158"/>
                  <a:pt x="1782481" y="1959651"/>
                </a:cubicBezTo>
                <a:cubicBezTo>
                  <a:pt x="1781568" y="2021574"/>
                  <a:pt x="1783503" y="2083551"/>
                  <a:pt x="1780547" y="2145367"/>
                </a:cubicBezTo>
                <a:cubicBezTo>
                  <a:pt x="1776408" y="2222382"/>
                  <a:pt x="1766840" y="2299021"/>
                  <a:pt x="1760821" y="2375928"/>
                </a:cubicBezTo>
                <a:cubicBezTo>
                  <a:pt x="1756843" y="2427379"/>
                  <a:pt x="1751522" y="2478668"/>
                  <a:pt x="1748028" y="2530172"/>
                </a:cubicBezTo>
                <a:cubicBezTo>
                  <a:pt x="1743836" y="2558046"/>
                  <a:pt x="1748405" y="2589249"/>
                  <a:pt x="1735612" y="2614867"/>
                </a:cubicBezTo>
                <a:cubicBezTo>
                  <a:pt x="1685518" y="2612182"/>
                  <a:pt x="1635531" y="2621742"/>
                  <a:pt x="1585599" y="2617123"/>
                </a:cubicBezTo>
                <a:cubicBezTo>
                  <a:pt x="1587211" y="2523513"/>
                  <a:pt x="1590490" y="2432481"/>
                  <a:pt x="1597101" y="2338602"/>
                </a:cubicBezTo>
                <a:cubicBezTo>
                  <a:pt x="1607152" y="2230223"/>
                  <a:pt x="1613011" y="2120877"/>
                  <a:pt x="1612581" y="2011907"/>
                </a:cubicBezTo>
                <a:cubicBezTo>
                  <a:pt x="1614731" y="1964806"/>
                  <a:pt x="1618009" y="1916525"/>
                  <a:pt x="1615752" y="1868780"/>
                </a:cubicBezTo>
                <a:cubicBezTo>
                  <a:pt x="1615322" y="1847136"/>
                  <a:pt x="1613387" y="1821464"/>
                  <a:pt x="1585169" y="1824902"/>
                </a:cubicBezTo>
                <a:cubicBezTo>
                  <a:pt x="1555983" y="1823344"/>
                  <a:pt x="1526797" y="1823935"/>
                  <a:pt x="1497611" y="1822109"/>
                </a:cubicBezTo>
                <a:cubicBezTo>
                  <a:pt x="1462782" y="1817598"/>
                  <a:pt x="1423653" y="1813301"/>
                  <a:pt x="1387533" y="1813140"/>
                </a:cubicBezTo>
                <a:cubicBezTo>
                  <a:pt x="1347544" y="1810777"/>
                  <a:pt x="1307501" y="1811690"/>
                  <a:pt x="1267565" y="1809273"/>
                </a:cubicBezTo>
                <a:cubicBezTo>
                  <a:pt x="1216718" y="1803527"/>
                  <a:pt x="1165603" y="1805675"/>
                  <a:pt x="1114595" y="1805782"/>
                </a:cubicBezTo>
                <a:cubicBezTo>
                  <a:pt x="1051494" y="1805299"/>
                  <a:pt x="988446" y="1799337"/>
                  <a:pt x="925345" y="1803741"/>
                </a:cubicBezTo>
                <a:cubicBezTo>
                  <a:pt x="902555" y="1806319"/>
                  <a:pt x="877239" y="1802828"/>
                  <a:pt x="856492" y="1813892"/>
                </a:cubicBezTo>
                <a:cubicBezTo>
                  <a:pt x="849451" y="1817920"/>
                  <a:pt x="846065" y="1825653"/>
                  <a:pt x="845258" y="1833495"/>
                </a:cubicBezTo>
                <a:cubicBezTo>
                  <a:pt x="843055" y="1853044"/>
                  <a:pt x="841657" y="1872646"/>
                  <a:pt x="838594" y="1892035"/>
                </a:cubicBezTo>
                <a:cubicBezTo>
                  <a:pt x="827951" y="1975333"/>
                  <a:pt x="820211" y="2059061"/>
                  <a:pt x="805645" y="2141822"/>
                </a:cubicBezTo>
                <a:cubicBezTo>
                  <a:pt x="790381" y="2243864"/>
                  <a:pt x="774256" y="2345638"/>
                  <a:pt x="757271" y="2447357"/>
                </a:cubicBezTo>
                <a:cubicBezTo>
                  <a:pt x="752380" y="2486241"/>
                  <a:pt x="747757" y="2525178"/>
                  <a:pt x="743619" y="2564115"/>
                </a:cubicBezTo>
                <a:cubicBezTo>
                  <a:pt x="740716" y="2585168"/>
                  <a:pt x="741146" y="2608423"/>
                  <a:pt x="729590" y="2626951"/>
                </a:cubicBezTo>
                <a:cubicBezTo>
                  <a:pt x="721582" y="2626038"/>
                  <a:pt x="713519" y="2625179"/>
                  <a:pt x="705457" y="2624803"/>
                </a:cubicBezTo>
                <a:cubicBezTo>
                  <a:pt x="675196" y="2622279"/>
                  <a:pt x="643377" y="2628777"/>
                  <a:pt x="614030" y="2620345"/>
                </a:cubicBezTo>
                <a:cubicBezTo>
                  <a:pt x="624135" y="2527219"/>
                  <a:pt x="629563" y="2433716"/>
                  <a:pt x="638916" y="2340482"/>
                </a:cubicBezTo>
                <a:cubicBezTo>
                  <a:pt x="646709" y="2262071"/>
                  <a:pt x="657083" y="2183928"/>
                  <a:pt x="662888" y="2105356"/>
                </a:cubicBezTo>
                <a:cubicBezTo>
                  <a:pt x="666381" y="2059061"/>
                  <a:pt x="667886" y="2015666"/>
                  <a:pt x="673208" y="1968727"/>
                </a:cubicBezTo>
                <a:cubicBezTo>
                  <a:pt x="676755" y="1935966"/>
                  <a:pt x="683474" y="1903581"/>
                  <a:pt x="687344" y="1870820"/>
                </a:cubicBezTo>
                <a:cubicBezTo>
                  <a:pt x="689332" y="1850251"/>
                  <a:pt x="693740" y="1819800"/>
                  <a:pt x="669875" y="1810508"/>
                </a:cubicBezTo>
                <a:cubicBezTo>
                  <a:pt x="628273" y="1807286"/>
                  <a:pt x="585758" y="1810670"/>
                  <a:pt x="543995" y="1812925"/>
                </a:cubicBezTo>
                <a:cubicBezTo>
                  <a:pt x="452137" y="1818833"/>
                  <a:pt x="359689" y="1819585"/>
                  <a:pt x="268154" y="1831293"/>
                </a:cubicBezTo>
                <a:cubicBezTo>
                  <a:pt x="214459" y="1839939"/>
                  <a:pt x="160334" y="1840476"/>
                  <a:pt x="106154" y="1838382"/>
                </a:cubicBezTo>
                <a:cubicBezTo>
                  <a:pt x="70841" y="1837415"/>
                  <a:pt x="34991" y="1841228"/>
                  <a:pt x="0" y="1835643"/>
                </a:cubicBezTo>
                <a:cubicBezTo>
                  <a:pt x="645" y="1810616"/>
                  <a:pt x="1666" y="1785535"/>
                  <a:pt x="2042" y="1760508"/>
                </a:cubicBezTo>
                <a:cubicBezTo>
                  <a:pt x="4354" y="1725867"/>
                  <a:pt x="-860" y="1689078"/>
                  <a:pt x="9890" y="1655834"/>
                </a:cubicBezTo>
                <a:cubicBezTo>
                  <a:pt x="9944" y="1655834"/>
                  <a:pt x="9944" y="1655780"/>
                  <a:pt x="9944" y="1655780"/>
                </a:cubicBezTo>
                <a:cubicBezTo>
                  <a:pt x="99382" y="1655082"/>
                  <a:pt x="187584" y="1639937"/>
                  <a:pt x="276915" y="1636231"/>
                </a:cubicBezTo>
                <a:cubicBezTo>
                  <a:pt x="359635" y="1630539"/>
                  <a:pt x="442785" y="1630754"/>
                  <a:pt x="524430" y="1614588"/>
                </a:cubicBezTo>
                <a:cubicBezTo>
                  <a:pt x="565118" y="1609378"/>
                  <a:pt x="606129" y="1607713"/>
                  <a:pt x="647032" y="1604276"/>
                </a:cubicBezTo>
                <a:cubicBezTo>
                  <a:pt x="666113" y="1602289"/>
                  <a:pt x="685946" y="1602665"/>
                  <a:pt x="703791" y="1594824"/>
                </a:cubicBezTo>
                <a:cubicBezTo>
                  <a:pt x="710671" y="1592085"/>
                  <a:pt x="716368" y="1585962"/>
                  <a:pt x="717228" y="1578443"/>
                </a:cubicBezTo>
                <a:cubicBezTo>
                  <a:pt x="719485" y="1560291"/>
                  <a:pt x="722657" y="1542353"/>
                  <a:pt x="726419" y="1524469"/>
                </a:cubicBezTo>
                <a:cubicBezTo>
                  <a:pt x="730397" y="1496004"/>
                  <a:pt x="734213" y="1469151"/>
                  <a:pt x="740824" y="1440741"/>
                </a:cubicBezTo>
                <a:cubicBezTo>
                  <a:pt x="744963" y="1416197"/>
                  <a:pt x="745393" y="1391116"/>
                  <a:pt x="747919" y="1366411"/>
                </a:cubicBezTo>
                <a:cubicBezTo>
                  <a:pt x="754261" y="1285905"/>
                  <a:pt x="764473" y="1205722"/>
                  <a:pt x="770762" y="1125163"/>
                </a:cubicBezTo>
                <a:cubicBezTo>
                  <a:pt x="774525" y="1084507"/>
                  <a:pt x="776298" y="1043636"/>
                  <a:pt x="781781" y="1003195"/>
                </a:cubicBezTo>
                <a:cubicBezTo>
                  <a:pt x="783823" y="976826"/>
                  <a:pt x="797744" y="945408"/>
                  <a:pt x="780921" y="921723"/>
                </a:cubicBezTo>
                <a:cubicBezTo>
                  <a:pt x="774041" y="914312"/>
                  <a:pt x="763237" y="915547"/>
                  <a:pt x="754046" y="915869"/>
                </a:cubicBezTo>
                <a:cubicBezTo>
                  <a:pt x="733783" y="916621"/>
                  <a:pt x="713573" y="918662"/>
                  <a:pt x="693417" y="920434"/>
                </a:cubicBezTo>
                <a:cubicBezTo>
                  <a:pt x="603387" y="924032"/>
                  <a:pt x="513626" y="931390"/>
                  <a:pt x="424134" y="941541"/>
                </a:cubicBezTo>
                <a:cubicBezTo>
                  <a:pt x="335663" y="945676"/>
                  <a:pt x="247085" y="941648"/>
                  <a:pt x="158506" y="943206"/>
                </a:cubicBezTo>
                <a:cubicBezTo>
                  <a:pt x="123945" y="941863"/>
                  <a:pt x="89869" y="948254"/>
                  <a:pt x="55362" y="946482"/>
                </a:cubicBezTo>
                <a:cubicBezTo>
                  <a:pt x="56544" y="892668"/>
                  <a:pt x="52244" y="838156"/>
                  <a:pt x="61005" y="784879"/>
                </a:cubicBezTo>
                <a:cubicBezTo>
                  <a:pt x="129052" y="785041"/>
                  <a:pt x="196668" y="776985"/>
                  <a:pt x="264392" y="770862"/>
                </a:cubicBezTo>
                <a:cubicBezTo>
                  <a:pt x="333298" y="763988"/>
                  <a:pt x="402581" y="761464"/>
                  <a:pt x="471111" y="751582"/>
                </a:cubicBezTo>
                <a:cubicBezTo>
                  <a:pt x="528354" y="744492"/>
                  <a:pt x="587155" y="743365"/>
                  <a:pt x="645150" y="734181"/>
                </a:cubicBezTo>
                <a:cubicBezTo>
                  <a:pt x="672831" y="730260"/>
                  <a:pt x="700835" y="730207"/>
                  <a:pt x="728515" y="726501"/>
                </a:cubicBezTo>
                <a:cubicBezTo>
                  <a:pt x="748134" y="723278"/>
                  <a:pt x="767268" y="717747"/>
                  <a:pt x="786833" y="713880"/>
                </a:cubicBezTo>
                <a:cubicBezTo>
                  <a:pt x="803227" y="710604"/>
                  <a:pt x="805430" y="694438"/>
                  <a:pt x="804785" y="680421"/>
                </a:cubicBezTo>
                <a:cubicBezTo>
                  <a:pt x="805753" y="639873"/>
                  <a:pt x="809085" y="599432"/>
                  <a:pt x="813600" y="559098"/>
                </a:cubicBezTo>
                <a:cubicBezTo>
                  <a:pt x="821931" y="459688"/>
                  <a:pt x="841335" y="361781"/>
                  <a:pt x="850633" y="262532"/>
                </a:cubicBezTo>
                <a:cubicBezTo>
                  <a:pt x="858319" y="179986"/>
                  <a:pt x="865253" y="100339"/>
                  <a:pt x="877508" y="18276"/>
                </a:cubicBezTo>
                <a:cubicBezTo>
                  <a:pt x="877830" y="17846"/>
                  <a:pt x="878153" y="17470"/>
                  <a:pt x="878475" y="17041"/>
                </a:cubicBezTo>
                <a:cubicBezTo>
                  <a:pt x="902286" y="12959"/>
                  <a:pt x="928731" y="14517"/>
                  <a:pt x="953294" y="10327"/>
                </a:cubicBezTo>
                <a:cubicBezTo>
                  <a:pt x="982587" y="7535"/>
                  <a:pt x="1011612" y="-2669"/>
                  <a:pt x="1041228" y="660"/>
                </a:cubicBezTo>
                <a:cubicBezTo>
                  <a:pt x="1031123" y="73755"/>
                  <a:pt x="1026554" y="147440"/>
                  <a:pt x="1016933" y="220641"/>
                </a:cubicBezTo>
                <a:cubicBezTo>
                  <a:pt x="999518" y="325959"/>
                  <a:pt x="988930" y="432459"/>
                  <a:pt x="979792" y="538744"/>
                </a:cubicBezTo>
                <a:cubicBezTo>
                  <a:pt x="977696" y="573760"/>
                  <a:pt x="971999" y="608723"/>
                  <a:pt x="964796" y="643149"/>
                </a:cubicBezTo>
                <a:cubicBezTo>
                  <a:pt x="961679" y="670378"/>
                  <a:pt x="954477" y="701420"/>
                  <a:pt x="993176" y="697714"/>
                </a:cubicBezTo>
                <a:cubicBezTo>
                  <a:pt x="1029242" y="700238"/>
                  <a:pt x="1065361" y="700990"/>
                  <a:pt x="1101480" y="702226"/>
                </a:cubicBezTo>
                <a:cubicBezTo>
                  <a:pt x="1123518" y="704159"/>
                  <a:pt x="1149801" y="707274"/>
                  <a:pt x="1172805" y="706791"/>
                </a:cubicBezTo>
                <a:cubicBezTo>
                  <a:pt x="1207850" y="706629"/>
                  <a:pt x="1242733" y="706576"/>
                  <a:pt x="1277562" y="711248"/>
                </a:cubicBezTo>
                <a:cubicBezTo>
                  <a:pt x="1342223" y="717800"/>
                  <a:pt x="1406560" y="725427"/>
                  <a:pt x="1471758" y="722741"/>
                </a:cubicBezTo>
                <a:cubicBezTo>
                  <a:pt x="1497289" y="722526"/>
                  <a:pt x="1522927" y="723117"/>
                  <a:pt x="1548404" y="721345"/>
                </a:cubicBezTo>
                <a:cubicBezTo>
                  <a:pt x="1561143" y="720217"/>
                  <a:pt x="1575171" y="719949"/>
                  <a:pt x="1586136" y="712698"/>
                </a:cubicBezTo>
                <a:cubicBezTo>
                  <a:pt x="1601831" y="702226"/>
                  <a:pt x="1596241" y="680421"/>
                  <a:pt x="1598767" y="664255"/>
                </a:cubicBezTo>
                <a:cubicBezTo>
                  <a:pt x="1603604" y="608078"/>
                  <a:pt x="1611398" y="549216"/>
                  <a:pt x="1617311" y="492664"/>
                </a:cubicBezTo>
                <a:cubicBezTo>
                  <a:pt x="1621879" y="436433"/>
                  <a:pt x="1632360" y="380847"/>
                  <a:pt x="1635639" y="324456"/>
                </a:cubicBezTo>
                <a:cubicBezTo>
                  <a:pt x="1638649" y="269138"/>
                  <a:pt x="1652892" y="218439"/>
                  <a:pt x="1662943" y="163283"/>
                </a:cubicBezTo>
                <a:cubicBezTo>
                  <a:pt x="1671651" y="123755"/>
                  <a:pt x="1670307" y="80790"/>
                  <a:pt x="1689711" y="44431"/>
                </a:cubicBezTo>
                <a:cubicBezTo>
                  <a:pt x="1723895" y="47170"/>
                  <a:pt x="1757757" y="54367"/>
                  <a:pt x="1792210" y="53024"/>
                </a:cubicBezTo>
                <a:cubicBezTo>
                  <a:pt x="1806131" y="53078"/>
                  <a:pt x="1819891" y="48781"/>
                  <a:pt x="1833758" y="50500"/>
                </a:cubicBezTo>
                <a:cubicBezTo>
                  <a:pt x="1833758" y="50553"/>
                  <a:pt x="1833758" y="50553"/>
                  <a:pt x="1833758" y="50553"/>
                </a:cubicBezTo>
                <a:cubicBezTo>
                  <a:pt x="1829136" y="135839"/>
                  <a:pt x="1822578" y="220641"/>
                  <a:pt x="1811398" y="305658"/>
                </a:cubicBezTo>
                <a:cubicBezTo>
                  <a:pt x="1808174" y="361191"/>
                  <a:pt x="1802637" y="417904"/>
                  <a:pt x="1794790" y="473759"/>
                </a:cubicBezTo>
                <a:cubicBezTo>
                  <a:pt x="1789738" y="517530"/>
                  <a:pt x="1786674" y="561569"/>
                  <a:pt x="1778558" y="604963"/>
                </a:cubicBezTo>
                <a:cubicBezTo>
                  <a:pt x="1771033" y="650345"/>
                  <a:pt x="1747652" y="690947"/>
                  <a:pt x="1738192" y="735738"/>
                </a:cubicBezTo>
                <a:cubicBezTo>
                  <a:pt x="1736365" y="747554"/>
                  <a:pt x="1731689" y="760282"/>
                  <a:pt x="1735720" y="772097"/>
                </a:cubicBezTo>
                <a:cubicBezTo>
                  <a:pt x="1747383" y="800293"/>
                  <a:pt x="1834134" y="783053"/>
                  <a:pt x="1861493" y="783376"/>
                </a:cubicBezTo>
                <a:cubicBezTo>
                  <a:pt x="1922390" y="783107"/>
                  <a:pt x="1982052" y="768445"/>
                  <a:pt x="2042305" y="762054"/>
                </a:cubicBezTo>
                <a:cubicBezTo>
                  <a:pt x="2118790" y="754965"/>
                  <a:pt x="2194146" y="747983"/>
                  <a:pt x="2270953" y="741216"/>
                </a:cubicBezTo>
                <a:cubicBezTo>
                  <a:pt x="2302074" y="738961"/>
                  <a:pt x="2332980" y="731979"/>
                  <a:pt x="2364262" y="733214"/>
                </a:cubicBezTo>
                <a:cubicBezTo>
                  <a:pt x="2364531" y="756415"/>
                  <a:pt x="2369744" y="779187"/>
                  <a:pt x="2374904" y="8017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>
            <p:ph idx="2" type="pic"/>
          </p:nvPr>
        </p:nvSpPr>
        <p:spPr>
          <a:xfrm>
            <a:off x="893125" y="514350"/>
            <a:ext cx="3526500" cy="4105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"/>
          <p:cNvSpPr/>
          <p:nvPr/>
        </p:nvSpPr>
        <p:spPr>
          <a:xfrm rot="-5400000">
            <a:off x="-2376450" y="2376450"/>
            <a:ext cx="5143500" cy="3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403896" y="3330152"/>
            <a:ext cx="1381612" cy="1614752"/>
          </a:xfrm>
          <a:custGeom>
            <a:rect b="b" l="l" r="r" t="t"/>
            <a:pathLst>
              <a:path extrusionOk="0" h="3229504" w="2763224">
                <a:moveTo>
                  <a:pt x="2531282" y="1693977"/>
                </a:moveTo>
                <a:cubicBezTo>
                  <a:pt x="2533285" y="1690748"/>
                  <a:pt x="2537162" y="1684870"/>
                  <a:pt x="2537033" y="1680736"/>
                </a:cubicBezTo>
                <a:cubicBezTo>
                  <a:pt x="2580455" y="1622413"/>
                  <a:pt x="2613797" y="1556726"/>
                  <a:pt x="2641129" y="1489296"/>
                </a:cubicBezTo>
                <a:cubicBezTo>
                  <a:pt x="2691207" y="1385632"/>
                  <a:pt x="2724420" y="1274733"/>
                  <a:pt x="2743933" y="1161380"/>
                </a:cubicBezTo>
                <a:cubicBezTo>
                  <a:pt x="2768100" y="1004172"/>
                  <a:pt x="2774497" y="840892"/>
                  <a:pt x="2733918" y="685815"/>
                </a:cubicBezTo>
                <a:cubicBezTo>
                  <a:pt x="2720413" y="616899"/>
                  <a:pt x="2696376" y="549598"/>
                  <a:pt x="2658447" y="490305"/>
                </a:cubicBezTo>
                <a:cubicBezTo>
                  <a:pt x="2624846" y="430238"/>
                  <a:pt x="2583621" y="374369"/>
                  <a:pt x="2531993" y="328447"/>
                </a:cubicBezTo>
                <a:cubicBezTo>
                  <a:pt x="2490251" y="287110"/>
                  <a:pt x="2446571" y="248034"/>
                  <a:pt x="2397721" y="215223"/>
                </a:cubicBezTo>
                <a:cubicBezTo>
                  <a:pt x="2370195" y="194490"/>
                  <a:pt x="2343444" y="172465"/>
                  <a:pt x="2312493" y="156835"/>
                </a:cubicBezTo>
                <a:cubicBezTo>
                  <a:pt x="2210464" y="100514"/>
                  <a:pt x="2096934" y="70609"/>
                  <a:pt x="1984244" y="43870"/>
                </a:cubicBezTo>
                <a:cubicBezTo>
                  <a:pt x="1913037" y="26366"/>
                  <a:pt x="1841313" y="8669"/>
                  <a:pt x="1768039" y="2985"/>
                </a:cubicBezTo>
                <a:cubicBezTo>
                  <a:pt x="1687786" y="854"/>
                  <a:pt x="1602622" y="-2957"/>
                  <a:pt x="1522950" y="3954"/>
                </a:cubicBezTo>
                <a:cubicBezTo>
                  <a:pt x="1465894" y="10542"/>
                  <a:pt x="1408645" y="14288"/>
                  <a:pt x="1352364" y="26237"/>
                </a:cubicBezTo>
                <a:cubicBezTo>
                  <a:pt x="1336727" y="29014"/>
                  <a:pt x="1321413" y="33083"/>
                  <a:pt x="1306228" y="37734"/>
                </a:cubicBezTo>
                <a:cubicBezTo>
                  <a:pt x="1256086" y="46905"/>
                  <a:pt x="1206332" y="58337"/>
                  <a:pt x="1158129" y="75324"/>
                </a:cubicBezTo>
                <a:cubicBezTo>
                  <a:pt x="1099910" y="89986"/>
                  <a:pt x="1044792" y="112204"/>
                  <a:pt x="988964" y="134164"/>
                </a:cubicBezTo>
                <a:cubicBezTo>
                  <a:pt x="970613" y="141398"/>
                  <a:pt x="954459" y="152960"/>
                  <a:pt x="937013" y="161808"/>
                </a:cubicBezTo>
                <a:cubicBezTo>
                  <a:pt x="918662" y="171238"/>
                  <a:pt x="897145" y="176018"/>
                  <a:pt x="881055" y="189452"/>
                </a:cubicBezTo>
                <a:cubicBezTo>
                  <a:pt x="861864" y="204372"/>
                  <a:pt x="841252" y="217613"/>
                  <a:pt x="820963" y="230982"/>
                </a:cubicBezTo>
                <a:cubicBezTo>
                  <a:pt x="817602" y="233889"/>
                  <a:pt x="810107" y="235762"/>
                  <a:pt x="809526" y="240542"/>
                </a:cubicBezTo>
                <a:cubicBezTo>
                  <a:pt x="697869" y="315271"/>
                  <a:pt x="616324" y="421002"/>
                  <a:pt x="546862" y="573043"/>
                </a:cubicBezTo>
                <a:cubicBezTo>
                  <a:pt x="460470" y="744655"/>
                  <a:pt x="399214" y="929959"/>
                  <a:pt x="376986" y="1121142"/>
                </a:cubicBezTo>
                <a:cubicBezTo>
                  <a:pt x="369297" y="1197356"/>
                  <a:pt x="375629" y="1274346"/>
                  <a:pt x="378796" y="1350689"/>
                </a:cubicBezTo>
                <a:cubicBezTo>
                  <a:pt x="379700" y="1356244"/>
                  <a:pt x="379829" y="1362186"/>
                  <a:pt x="380734" y="1367870"/>
                </a:cubicBezTo>
                <a:cubicBezTo>
                  <a:pt x="380992" y="1403845"/>
                  <a:pt x="389069" y="1433750"/>
                  <a:pt x="403802" y="1457777"/>
                </a:cubicBezTo>
                <a:cubicBezTo>
                  <a:pt x="409423" y="1484969"/>
                  <a:pt x="421959" y="1510933"/>
                  <a:pt x="420408" y="1539869"/>
                </a:cubicBezTo>
                <a:cubicBezTo>
                  <a:pt x="420279" y="1545682"/>
                  <a:pt x="420731" y="1551753"/>
                  <a:pt x="419051" y="1557437"/>
                </a:cubicBezTo>
                <a:cubicBezTo>
                  <a:pt x="417177" y="1561183"/>
                  <a:pt x="415368" y="1565704"/>
                  <a:pt x="415304" y="1569838"/>
                </a:cubicBezTo>
                <a:cubicBezTo>
                  <a:pt x="375242" y="1583079"/>
                  <a:pt x="338281" y="1604135"/>
                  <a:pt x="301192" y="1623963"/>
                </a:cubicBezTo>
                <a:cubicBezTo>
                  <a:pt x="254991" y="1645342"/>
                  <a:pt x="220422" y="1684806"/>
                  <a:pt x="191086" y="1725367"/>
                </a:cubicBezTo>
                <a:cubicBezTo>
                  <a:pt x="172606" y="1749459"/>
                  <a:pt x="157292" y="1775746"/>
                  <a:pt x="146630" y="1803971"/>
                </a:cubicBezTo>
                <a:cubicBezTo>
                  <a:pt x="97587" y="1805715"/>
                  <a:pt x="70060" y="1820764"/>
                  <a:pt x="48091" y="1877279"/>
                </a:cubicBezTo>
                <a:cubicBezTo>
                  <a:pt x="23925" y="1944968"/>
                  <a:pt x="13651" y="2016855"/>
                  <a:pt x="6091" y="2088096"/>
                </a:cubicBezTo>
                <a:cubicBezTo>
                  <a:pt x="-6768" y="2191503"/>
                  <a:pt x="-48" y="2297299"/>
                  <a:pt x="33746" y="2396313"/>
                </a:cubicBezTo>
                <a:cubicBezTo>
                  <a:pt x="72322" y="2495715"/>
                  <a:pt x="76522" y="2541378"/>
                  <a:pt x="188178" y="2575804"/>
                </a:cubicBezTo>
                <a:cubicBezTo>
                  <a:pt x="189923" y="2576321"/>
                  <a:pt x="191538" y="2576515"/>
                  <a:pt x="193089" y="2576515"/>
                </a:cubicBezTo>
                <a:cubicBezTo>
                  <a:pt x="193348" y="2576515"/>
                  <a:pt x="193542" y="2576450"/>
                  <a:pt x="193800" y="2576450"/>
                </a:cubicBezTo>
                <a:cubicBezTo>
                  <a:pt x="210859" y="2605967"/>
                  <a:pt x="229533" y="2634644"/>
                  <a:pt x="254087" y="2658348"/>
                </a:cubicBezTo>
                <a:cubicBezTo>
                  <a:pt x="289884" y="2693549"/>
                  <a:pt x="336407" y="2713895"/>
                  <a:pt x="383189" y="2730171"/>
                </a:cubicBezTo>
                <a:cubicBezTo>
                  <a:pt x="431070" y="2748708"/>
                  <a:pt x="478692" y="2756523"/>
                  <a:pt x="528898" y="2768407"/>
                </a:cubicBezTo>
                <a:cubicBezTo>
                  <a:pt x="530643" y="2768859"/>
                  <a:pt x="532258" y="2769053"/>
                  <a:pt x="533809" y="2769053"/>
                </a:cubicBezTo>
                <a:cubicBezTo>
                  <a:pt x="535102" y="2769053"/>
                  <a:pt x="536329" y="2768859"/>
                  <a:pt x="537492" y="2768601"/>
                </a:cubicBezTo>
                <a:cubicBezTo>
                  <a:pt x="619684" y="2835386"/>
                  <a:pt x="709823" y="2859412"/>
                  <a:pt x="834984" y="2868520"/>
                </a:cubicBezTo>
                <a:cubicBezTo>
                  <a:pt x="845000" y="2869165"/>
                  <a:pt x="855080" y="2869488"/>
                  <a:pt x="865289" y="2869488"/>
                </a:cubicBezTo>
                <a:cubicBezTo>
                  <a:pt x="995619" y="2869488"/>
                  <a:pt x="1137904" y="2816590"/>
                  <a:pt x="1233665" y="2731010"/>
                </a:cubicBezTo>
                <a:cubicBezTo>
                  <a:pt x="1261320" y="2703108"/>
                  <a:pt x="1283871" y="2669522"/>
                  <a:pt x="1301511" y="2634128"/>
                </a:cubicBezTo>
                <a:cubicBezTo>
                  <a:pt x="1299961" y="2726166"/>
                  <a:pt x="1320444" y="2782617"/>
                  <a:pt x="1369164" y="2895582"/>
                </a:cubicBezTo>
                <a:cubicBezTo>
                  <a:pt x="1393072" y="2967340"/>
                  <a:pt x="1467574" y="2985618"/>
                  <a:pt x="1528830" y="3014489"/>
                </a:cubicBezTo>
                <a:cubicBezTo>
                  <a:pt x="1551187" y="3025728"/>
                  <a:pt x="1572123" y="3039421"/>
                  <a:pt x="1594028" y="3051499"/>
                </a:cubicBezTo>
                <a:cubicBezTo>
                  <a:pt x="1632281" y="3072167"/>
                  <a:pt x="1675250" y="3081597"/>
                  <a:pt x="1715377" y="3097486"/>
                </a:cubicBezTo>
                <a:cubicBezTo>
                  <a:pt x="1716798" y="3097938"/>
                  <a:pt x="1718284" y="3098132"/>
                  <a:pt x="1719706" y="3098132"/>
                </a:cubicBezTo>
                <a:cubicBezTo>
                  <a:pt x="1721644" y="3098132"/>
                  <a:pt x="1723583" y="3097744"/>
                  <a:pt x="1725392" y="3097034"/>
                </a:cubicBezTo>
                <a:cubicBezTo>
                  <a:pt x="1750463" y="3118800"/>
                  <a:pt x="1778765" y="3136626"/>
                  <a:pt x="1808488" y="3151676"/>
                </a:cubicBezTo>
                <a:cubicBezTo>
                  <a:pt x="1887966" y="3193658"/>
                  <a:pt x="1972677" y="3232540"/>
                  <a:pt x="2064626" y="3229246"/>
                </a:cubicBezTo>
                <a:cubicBezTo>
                  <a:pt x="2068309" y="3229440"/>
                  <a:pt x="2071927" y="3229505"/>
                  <a:pt x="2075611" y="3229505"/>
                </a:cubicBezTo>
                <a:cubicBezTo>
                  <a:pt x="2146753" y="3229505"/>
                  <a:pt x="2213566" y="3201925"/>
                  <a:pt x="2279022" y="3176478"/>
                </a:cubicBezTo>
                <a:cubicBezTo>
                  <a:pt x="2330198" y="3154776"/>
                  <a:pt x="2384023" y="3132622"/>
                  <a:pt x="2429835" y="3100198"/>
                </a:cubicBezTo>
                <a:cubicBezTo>
                  <a:pt x="2431257" y="3099359"/>
                  <a:pt x="2432614" y="3098390"/>
                  <a:pt x="2433906" y="3097292"/>
                </a:cubicBezTo>
                <a:cubicBezTo>
                  <a:pt x="2457362" y="3080176"/>
                  <a:pt x="2478556" y="3060347"/>
                  <a:pt x="2496002" y="3036127"/>
                </a:cubicBezTo>
                <a:cubicBezTo>
                  <a:pt x="2521267" y="2998665"/>
                  <a:pt x="2549827" y="2963142"/>
                  <a:pt x="2569923" y="2922451"/>
                </a:cubicBezTo>
                <a:cubicBezTo>
                  <a:pt x="2572443" y="2917284"/>
                  <a:pt x="2574769" y="2911987"/>
                  <a:pt x="2576966" y="2906756"/>
                </a:cubicBezTo>
                <a:cubicBezTo>
                  <a:pt x="2668914" y="2761819"/>
                  <a:pt x="2693985" y="2575998"/>
                  <a:pt x="2677638" y="2407809"/>
                </a:cubicBezTo>
                <a:cubicBezTo>
                  <a:pt x="2664004" y="2318548"/>
                  <a:pt x="2638545" y="2230579"/>
                  <a:pt x="2600874" y="2148487"/>
                </a:cubicBezTo>
                <a:cubicBezTo>
                  <a:pt x="2573994" y="2092811"/>
                  <a:pt x="2535870" y="2043595"/>
                  <a:pt x="2505630" y="1989793"/>
                </a:cubicBezTo>
                <a:cubicBezTo>
                  <a:pt x="2489864" y="1960017"/>
                  <a:pt x="2472676" y="1930823"/>
                  <a:pt x="2458719" y="1900208"/>
                </a:cubicBezTo>
                <a:cubicBezTo>
                  <a:pt x="2442048" y="1848473"/>
                  <a:pt x="2471900" y="1798934"/>
                  <a:pt x="2499104" y="1756563"/>
                </a:cubicBezTo>
                <a:cubicBezTo>
                  <a:pt x="2511058" y="1735895"/>
                  <a:pt x="2519716" y="1714839"/>
                  <a:pt x="2531282" y="1693977"/>
                </a:cubicBezTo>
                <a:close/>
                <a:moveTo>
                  <a:pt x="707174" y="1373360"/>
                </a:moveTo>
                <a:cubicBezTo>
                  <a:pt x="707368" y="1342745"/>
                  <a:pt x="706980" y="1311936"/>
                  <a:pt x="710405" y="1281256"/>
                </a:cubicBezTo>
                <a:cubicBezTo>
                  <a:pt x="715639" y="1213309"/>
                  <a:pt x="729079" y="1146331"/>
                  <a:pt x="743940" y="1079870"/>
                </a:cubicBezTo>
                <a:cubicBezTo>
                  <a:pt x="763907" y="1001717"/>
                  <a:pt x="782451" y="922790"/>
                  <a:pt x="812627" y="847738"/>
                </a:cubicBezTo>
                <a:cubicBezTo>
                  <a:pt x="827230" y="814604"/>
                  <a:pt x="843643" y="782246"/>
                  <a:pt x="859538" y="749693"/>
                </a:cubicBezTo>
                <a:cubicBezTo>
                  <a:pt x="900505" y="661853"/>
                  <a:pt x="946641" y="576273"/>
                  <a:pt x="1001629" y="496312"/>
                </a:cubicBezTo>
                <a:cubicBezTo>
                  <a:pt x="1025989" y="462403"/>
                  <a:pt x="1053838" y="431207"/>
                  <a:pt x="1078845" y="397815"/>
                </a:cubicBezTo>
                <a:cubicBezTo>
                  <a:pt x="1119747" y="344142"/>
                  <a:pt x="1173313" y="302353"/>
                  <a:pt x="1224812" y="259531"/>
                </a:cubicBezTo>
                <a:cubicBezTo>
                  <a:pt x="1246329" y="239379"/>
                  <a:pt x="1270367" y="222198"/>
                  <a:pt x="1294598" y="205535"/>
                </a:cubicBezTo>
                <a:cubicBezTo>
                  <a:pt x="1331429" y="178020"/>
                  <a:pt x="1367743" y="149601"/>
                  <a:pt x="1406771" y="125057"/>
                </a:cubicBezTo>
                <a:cubicBezTo>
                  <a:pt x="1452067" y="126866"/>
                  <a:pt x="1497298" y="131193"/>
                  <a:pt x="1542141" y="137975"/>
                </a:cubicBezTo>
                <a:cubicBezTo>
                  <a:pt x="1622653" y="147663"/>
                  <a:pt x="1703229" y="160516"/>
                  <a:pt x="1779993" y="187514"/>
                </a:cubicBezTo>
                <a:cubicBezTo>
                  <a:pt x="1836790" y="206956"/>
                  <a:pt x="1886997" y="234277"/>
                  <a:pt x="1940822" y="261985"/>
                </a:cubicBezTo>
                <a:cubicBezTo>
                  <a:pt x="2002659" y="295248"/>
                  <a:pt x="2066047" y="327349"/>
                  <a:pt x="2120519" y="372108"/>
                </a:cubicBezTo>
                <a:cubicBezTo>
                  <a:pt x="2190756" y="427590"/>
                  <a:pt x="2249234" y="497539"/>
                  <a:pt x="2296856" y="573043"/>
                </a:cubicBezTo>
                <a:cubicBezTo>
                  <a:pt x="2404894" y="769457"/>
                  <a:pt x="2407478" y="1003461"/>
                  <a:pt x="2345770" y="1215182"/>
                </a:cubicBezTo>
                <a:cubicBezTo>
                  <a:pt x="2315530" y="1334219"/>
                  <a:pt x="2257182" y="1444149"/>
                  <a:pt x="2213630" y="1558729"/>
                </a:cubicBezTo>
                <a:cubicBezTo>
                  <a:pt x="2202452" y="1589279"/>
                  <a:pt x="2186298" y="1618796"/>
                  <a:pt x="2179449" y="1650380"/>
                </a:cubicBezTo>
                <a:cubicBezTo>
                  <a:pt x="2173762" y="1663879"/>
                  <a:pt x="2168141" y="1677443"/>
                  <a:pt x="2161485" y="1690489"/>
                </a:cubicBezTo>
                <a:cubicBezTo>
                  <a:pt x="2139451" y="1733441"/>
                  <a:pt x="2111537" y="1773033"/>
                  <a:pt x="2080392" y="1810043"/>
                </a:cubicBezTo>
                <a:cubicBezTo>
                  <a:pt x="2068826" y="1823735"/>
                  <a:pt x="2057841" y="1837945"/>
                  <a:pt x="2046986" y="1852219"/>
                </a:cubicBezTo>
                <a:cubicBezTo>
                  <a:pt x="2044853" y="1854932"/>
                  <a:pt x="2044078" y="1858290"/>
                  <a:pt x="2044401" y="1861455"/>
                </a:cubicBezTo>
                <a:cubicBezTo>
                  <a:pt x="2029927" y="1869400"/>
                  <a:pt x="2014484" y="1875988"/>
                  <a:pt x="1999622" y="1882705"/>
                </a:cubicBezTo>
                <a:cubicBezTo>
                  <a:pt x="1997748" y="1883609"/>
                  <a:pt x="1995939" y="1884513"/>
                  <a:pt x="1994065" y="1885417"/>
                </a:cubicBezTo>
                <a:cubicBezTo>
                  <a:pt x="1915428" y="1866428"/>
                  <a:pt x="1834593" y="1848860"/>
                  <a:pt x="1753306" y="1853898"/>
                </a:cubicBezTo>
                <a:cubicBezTo>
                  <a:pt x="1697607" y="1858032"/>
                  <a:pt x="1644299" y="1884126"/>
                  <a:pt x="1602105" y="1920101"/>
                </a:cubicBezTo>
                <a:cubicBezTo>
                  <a:pt x="1552997" y="1965184"/>
                  <a:pt x="1507766" y="2014724"/>
                  <a:pt x="1467381" y="2067816"/>
                </a:cubicBezTo>
                <a:cubicBezTo>
                  <a:pt x="1436947" y="2110379"/>
                  <a:pt x="1415752" y="2158692"/>
                  <a:pt x="1392491" y="2205324"/>
                </a:cubicBezTo>
                <a:cubicBezTo>
                  <a:pt x="1381506" y="2227220"/>
                  <a:pt x="1371426" y="2249503"/>
                  <a:pt x="1362444" y="2272238"/>
                </a:cubicBezTo>
                <a:cubicBezTo>
                  <a:pt x="1361604" y="2218888"/>
                  <a:pt x="1356241" y="2165603"/>
                  <a:pt x="1346290" y="2112963"/>
                </a:cubicBezTo>
                <a:cubicBezTo>
                  <a:pt x="1338666" y="2062390"/>
                  <a:pt x="1328586" y="2011623"/>
                  <a:pt x="1312108" y="1963117"/>
                </a:cubicBezTo>
                <a:cubicBezTo>
                  <a:pt x="1294533" y="1914612"/>
                  <a:pt x="1270173" y="1868431"/>
                  <a:pt x="1244068" y="1823994"/>
                </a:cubicBezTo>
                <a:cubicBezTo>
                  <a:pt x="1234246" y="1807265"/>
                  <a:pt x="1222292" y="1792216"/>
                  <a:pt x="1209628" y="1777684"/>
                </a:cubicBezTo>
                <a:cubicBezTo>
                  <a:pt x="1210920" y="1768641"/>
                  <a:pt x="1200581" y="1758566"/>
                  <a:pt x="1195477" y="1751526"/>
                </a:cubicBezTo>
                <a:cubicBezTo>
                  <a:pt x="1162458" y="1719296"/>
                  <a:pt x="1123882" y="1687970"/>
                  <a:pt x="1078716" y="1675440"/>
                </a:cubicBezTo>
                <a:cubicBezTo>
                  <a:pt x="1024697" y="1645471"/>
                  <a:pt x="954136" y="1623382"/>
                  <a:pt x="889132" y="1611950"/>
                </a:cubicBezTo>
                <a:cubicBezTo>
                  <a:pt x="888163" y="1611498"/>
                  <a:pt x="887129" y="1611045"/>
                  <a:pt x="885966" y="1610722"/>
                </a:cubicBezTo>
                <a:cubicBezTo>
                  <a:pt x="865418" y="1605685"/>
                  <a:pt x="847584" y="1593477"/>
                  <a:pt x="827359" y="1587535"/>
                </a:cubicBezTo>
                <a:cubicBezTo>
                  <a:pt x="804098" y="1578687"/>
                  <a:pt x="779479" y="1573584"/>
                  <a:pt x="756540" y="1563831"/>
                </a:cubicBezTo>
                <a:cubicBezTo>
                  <a:pt x="754473" y="1562539"/>
                  <a:pt x="751759" y="1561312"/>
                  <a:pt x="748916" y="1560473"/>
                </a:cubicBezTo>
                <a:cubicBezTo>
                  <a:pt x="748463" y="1558277"/>
                  <a:pt x="747494" y="1556081"/>
                  <a:pt x="745814" y="1553949"/>
                </a:cubicBezTo>
                <a:cubicBezTo>
                  <a:pt x="731211" y="1537350"/>
                  <a:pt x="725072" y="1515584"/>
                  <a:pt x="721002" y="1494269"/>
                </a:cubicBezTo>
                <a:cubicBezTo>
                  <a:pt x="717771" y="1477541"/>
                  <a:pt x="714605" y="1460813"/>
                  <a:pt x="711826" y="1444020"/>
                </a:cubicBezTo>
                <a:cubicBezTo>
                  <a:pt x="710598" y="1440144"/>
                  <a:pt x="709694" y="1430004"/>
                  <a:pt x="708014" y="1420057"/>
                </a:cubicBezTo>
                <a:cubicBezTo>
                  <a:pt x="709888" y="1405460"/>
                  <a:pt x="709629" y="1390088"/>
                  <a:pt x="706915" y="1374393"/>
                </a:cubicBezTo>
                <a:cubicBezTo>
                  <a:pt x="706980" y="1374070"/>
                  <a:pt x="707109" y="1373747"/>
                  <a:pt x="707174" y="13733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3403896" y="3330152"/>
            <a:ext cx="1381612" cy="1614752"/>
            <a:chOff x="6807792" y="6660303"/>
            <a:chExt cx="2763224" cy="3229504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6807792" y="6660303"/>
              <a:ext cx="2763224" cy="3229504"/>
              <a:chOff x="6807792" y="6660303"/>
              <a:chExt cx="2763224" cy="3229504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6807792" y="6660303"/>
                <a:ext cx="2763224" cy="3229504"/>
              </a:xfrm>
              <a:custGeom>
                <a:rect b="b" l="l" r="r" t="t"/>
                <a:pathLst>
                  <a:path extrusionOk="0" h="3229504" w="2763224">
                    <a:moveTo>
                      <a:pt x="2531282" y="1693977"/>
                    </a:moveTo>
                    <a:cubicBezTo>
                      <a:pt x="2533285" y="1690748"/>
                      <a:pt x="2537162" y="1684870"/>
                      <a:pt x="2537033" y="1680736"/>
                    </a:cubicBezTo>
                    <a:cubicBezTo>
                      <a:pt x="2580455" y="1622413"/>
                      <a:pt x="2613797" y="1556726"/>
                      <a:pt x="2641129" y="1489296"/>
                    </a:cubicBezTo>
                    <a:cubicBezTo>
                      <a:pt x="2691207" y="1385632"/>
                      <a:pt x="2724420" y="1274733"/>
                      <a:pt x="2743933" y="1161380"/>
                    </a:cubicBezTo>
                    <a:cubicBezTo>
                      <a:pt x="2768100" y="1004172"/>
                      <a:pt x="2774497" y="840892"/>
                      <a:pt x="2733918" y="685815"/>
                    </a:cubicBezTo>
                    <a:cubicBezTo>
                      <a:pt x="2720413" y="616899"/>
                      <a:pt x="2696376" y="549598"/>
                      <a:pt x="2658447" y="490305"/>
                    </a:cubicBezTo>
                    <a:cubicBezTo>
                      <a:pt x="2624846" y="430238"/>
                      <a:pt x="2583621" y="374369"/>
                      <a:pt x="2531993" y="328447"/>
                    </a:cubicBezTo>
                    <a:cubicBezTo>
                      <a:pt x="2490251" y="287110"/>
                      <a:pt x="2446571" y="248034"/>
                      <a:pt x="2397721" y="215223"/>
                    </a:cubicBezTo>
                    <a:cubicBezTo>
                      <a:pt x="2370195" y="194490"/>
                      <a:pt x="2343444" y="172465"/>
                      <a:pt x="2312493" y="156835"/>
                    </a:cubicBezTo>
                    <a:cubicBezTo>
                      <a:pt x="2210464" y="100514"/>
                      <a:pt x="2096934" y="70609"/>
                      <a:pt x="1984244" y="43870"/>
                    </a:cubicBezTo>
                    <a:cubicBezTo>
                      <a:pt x="1913037" y="26366"/>
                      <a:pt x="1841313" y="8669"/>
                      <a:pt x="1768039" y="2985"/>
                    </a:cubicBezTo>
                    <a:cubicBezTo>
                      <a:pt x="1687786" y="854"/>
                      <a:pt x="1602622" y="-2957"/>
                      <a:pt x="1522950" y="3954"/>
                    </a:cubicBezTo>
                    <a:cubicBezTo>
                      <a:pt x="1465894" y="10542"/>
                      <a:pt x="1408645" y="14288"/>
                      <a:pt x="1352364" y="26237"/>
                    </a:cubicBezTo>
                    <a:cubicBezTo>
                      <a:pt x="1336727" y="29014"/>
                      <a:pt x="1321413" y="33083"/>
                      <a:pt x="1306228" y="37734"/>
                    </a:cubicBezTo>
                    <a:cubicBezTo>
                      <a:pt x="1256086" y="46905"/>
                      <a:pt x="1206332" y="58337"/>
                      <a:pt x="1158129" y="75324"/>
                    </a:cubicBezTo>
                    <a:cubicBezTo>
                      <a:pt x="1099910" y="89986"/>
                      <a:pt x="1044792" y="112204"/>
                      <a:pt x="988964" y="134164"/>
                    </a:cubicBezTo>
                    <a:cubicBezTo>
                      <a:pt x="970613" y="141398"/>
                      <a:pt x="954459" y="152960"/>
                      <a:pt x="937013" y="161808"/>
                    </a:cubicBezTo>
                    <a:cubicBezTo>
                      <a:pt x="918662" y="171238"/>
                      <a:pt x="897145" y="176018"/>
                      <a:pt x="881055" y="189452"/>
                    </a:cubicBezTo>
                    <a:cubicBezTo>
                      <a:pt x="861864" y="204372"/>
                      <a:pt x="841252" y="217613"/>
                      <a:pt x="820963" y="230982"/>
                    </a:cubicBezTo>
                    <a:cubicBezTo>
                      <a:pt x="817602" y="233889"/>
                      <a:pt x="810107" y="235762"/>
                      <a:pt x="809526" y="240542"/>
                    </a:cubicBezTo>
                    <a:cubicBezTo>
                      <a:pt x="697869" y="315271"/>
                      <a:pt x="616324" y="421002"/>
                      <a:pt x="546862" y="573043"/>
                    </a:cubicBezTo>
                    <a:cubicBezTo>
                      <a:pt x="460470" y="744655"/>
                      <a:pt x="399214" y="929959"/>
                      <a:pt x="376986" y="1121142"/>
                    </a:cubicBezTo>
                    <a:cubicBezTo>
                      <a:pt x="369297" y="1197356"/>
                      <a:pt x="375629" y="1274346"/>
                      <a:pt x="378796" y="1350689"/>
                    </a:cubicBezTo>
                    <a:cubicBezTo>
                      <a:pt x="379700" y="1356244"/>
                      <a:pt x="379829" y="1362186"/>
                      <a:pt x="380734" y="1367870"/>
                    </a:cubicBezTo>
                    <a:cubicBezTo>
                      <a:pt x="380992" y="1403845"/>
                      <a:pt x="389069" y="1433750"/>
                      <a:pt x="403802" y="1457777"/>
                    </a:cubicBezTo>
                    <a:cubicBezTo>
                      <a:pt x="409423" y="1484969"/>
                      <a:pt x="421959" y="1510933"/>
                      <a:pt x="420408" y="1539869"/>
                    </a:cubicBezTo>
                    <a:cubicBezTo>
                      <a:pt x="420279" y="1545682"/>
                      <a:pt x="420731" y="1551753"/>
                      <a:pt x="419051" y="1557437"/>
                    </a:cubicBezTo>
                    <a:cubicBezTo>
                      <a:pt x="417177" y="1561183"/>
                      <a:pt x="415368" y="1565704"/>
                      <a:pt x="415304" y="1569838"/>
                    </a:cubicBezTo>
                    <a:cubicBezTo>
                      <a:pt x="375242" y="1583079"/>
                      <a:pt x="338281" y="1604135"/>
                      <a:pt x="301192" y="1623963"/>
                    </a:cubicBezTo>
                    <a:cubicBezTo>
                      <a:pt x="254991" y="1645342"/>
                      <a:pt x="220422" y="1684806"/>
                      <a:pt x="191086" y="1725367"/>
                    </a:cubicBezTo>
                    <a:cubicBezTo>
                      <a:pt x="172606" y="1749459"/>
                      <a:pt x="157292" y="1775746"/>
                      <a:pt x="146630" y="1803971"/>
                    </a:cubicBezTo>
                    <a:cubicBezTo>
                      <a:pt x="97587" y="1805715"/>
                      <a:pt x="70060" y="1820764"/>
                      <a:pt x="48091" y="1877279"/>
                    </a:cubicBezTo>
                    <a:cubicBezTo>
                      <a:pt x="23925" y="1944968"/>
                      <a:pt x="13651" y="2016855"/>
                      <a:pt x="6091" y="2088096"/>
                    </a:cubicBezTo>
                    <a:cubicBezTo>
                      <a:pt x="-6768" y="2191503"/>
                      <a:pt x="-48" y="2297299"/>
                      <a:pt x="33746" y="2396313"/>
                    </a:cubicBezTo>
                    <a:cubicBezTo>
                      <a:pt x="72322" y="2495715"/>
                      <a:pt x="76522" y="2541378"/>
                      <a:pt x="188178" y="2575804"/>
                    </a:cubicBezTo>
                    <a:cubicBezTo>
                      <a:pt x="189923" y="2576321"/>
                      <a:pt x="191538" y="2576515"/>
                      <a:pt x="193089" y="2576515"/>
                    </a:cubicBezTo>
                    <a:cubicBezTo>
                      <a:pt x="193348" y="2576515"/>
                      <a:pt x="193542" y="2576450"/>
                      <a:pt x="193800" y="2576450"/>
                    </a:cubicBezTo>
                    <a:cubicBezTo>
                      <a:pt x="210859" y="2605967"/>
                      <a:pt x="229533" y="2634644"/>
                      <a:pt x="254087" y="2658348"/>
                    </a:cubicBezTo>
                    <a:cubicBezTo>
                      <a:pt x="289884" y="2693549"/>
                      <a:pt x="336407" y="2713895"/>
                      <a:pt x="383189" y="2730171"/>
                    </a:cubicBezTo>
                    <a:cubicBezTo>
                      <a:pt x="431070" y="2748708"/>
                      <a:pt x="478692" y="2756523"/>
                      <a:pt x="528898" y="2768407"/>
                    </a:cubicBezTo>
                    <a:cubicBezTo>
                      <a:pt x="530643" y="2768859"/>
                      <a:pt x="532258" y="2769053"/>
                      <a:pt x="533809" y="2769053"/>
                    </a:cubicBezTo>
                    <a:cubicBezTo>
                      <a:pt x="535102" y="2769053"/>
                      <a:pt x="536329" y="2768859"/>
                      <a:pt x="537492" y="2768601"/>
                    </a:cubicBezTo>
                    <a:cubicBezTo>
                      <a:pt x="619684" y="2835386"/>
                      <a:pt x="709823" y="2859412"/>
                      <a:pt x="834984" y="2868520"/>
                    </a:cubicBezTo>
                    <a:cubicBezTo>
                      <a:pt x="845000" y="2869165"/>
                      <a:pt x="855080" y="2869488"/>
                      <a:pt x="865289" y="2869488"/>
                    </a:cubicBezTo>
                    <a:cubicBezTo>
                      <a:pt x="995619" y="2869488"/>
                      <a:pt x="1137904" y="2816590"/>
                      <a:pt x="1233665" y="2731010"/>
                    </a:cubicBezTo>
                    <a:cubicBezTo>
                      <a:pt x="1261320" y="2703108"/>
                      <a:pt x="1283871" y="2669522"/>
                      <a:pt x="1301511" y="2634128"/>
                    </a:cubicBezTo>
                    <a:cubicBezTo>
                      <a:pt x="1299961" y="2726166"/>
                      <a:pt x="1320444" y="2782617"/>
                      <a:pt x="1369164" y="2895582"/>
                    </a:cubicBezTo>
                    <a:cubicBezTo>
                      <a:pt x="1393072" y="2967340"/>
                      <a:pt x="1467574" y="2985618"/>
                      <a:pt x="1528830" y="3014489"/>
                    </a:cubicBezTo>
                    <a:cubicBezTo>
                      <a:pt x="1551187" y="3025728"/>
                      <a:pt x="1572123" y="3039421"/>
                      <a:pt x="1594028" y="3051499"/>
                    </a:cubicBezTo>
                    <a:cubicBezTo>
                      <a:pt x="1632281" y="3072167"/>
                      <a:pt x="1675250" y="3081597"/>
                      <a:pt x="1715377" y="3097486"/>
                    </a:cubicBezTo>
                    <a:cubicBezTo>
                      <a:pt x="1716798" y="3097938"/>
                      <a:pt x="1718284" y="3098132"/>
                      <a:pt x="1719706" y="3098132"/>
                    </a:cubicBezTo>
                    <a:cubicBezTo>
                      <a:pt x="1721644" y="3098132"/>
                      <a:pt x="1723583" y="3097744"/>
                      <a:pt x="1725392" y="3097034"/>
                    </a:cubicBezTo>
                    <a:cubicBezTo>
                      <a:pt x="1750463" y="3118800"/>
                      <a:pt x="1778765" y="3136626"/>
                      <a:pt x="1808488" y="3151676"/>
                    </a:cubicBezTo>
                    <a:cubicBezTo>
                      <a:pt x="1887966" y="3193658"/>
                      <a:pt x="1972677" y="3232540"/>
                      <a:pt x="2064626" y="3229246"/>
                    </a:cubicBezTo>
                    <a:cubicBezTo>
                      <a:pt x="2068309" y="3229440"/>
                      <a:pt x="2071927" y="3229505"/>
                      <a:pt x="2075611" y="3229505"/>
                    </a:cubicBezTo>
                    <a:cubicBezTo>
                      <a:pt x="2146753" y="3229505"/>
                      <a:pt x="2213566" y="3201925"/>
                      <a:pt x="2279022" y="3176478"/>
                    </a:cubicBezTo>
                    <a:cubicBezTo>
                      <a:pt x="2330198" y="3154776"/>
                      <a:pt x="2384023" y="3132622"/>
                      <a:pt x="2429835" y="3100198"/>
                    </a:cubicBezTo>
                    <a:cubicBezTo>
                      <a:pt x="2431257" y="3099359"/>
                      <a:pt x="2432614" y="3098390"/>
                      <a:pt x="2433906" y="3097292"/>
                    </a:cubicBezTo>
                    <a:cubicBezTo>
                      <a:pt x="2457362" y="3080176"/>
                      <a:pt x="2478556" y="3060347"/>
                      <a:pt x="2496002" y="3036127"/>
                    </a:cubicBezTo>
                    <a:cubicBezTo>
                      <a:pt x="2521267" y="2998665"/>
                      <a:pt x="2549827" y="2963142"/>
                      <a:pt x="2569923" y="2922451"/>
                    </a:cubicBezTo>
                    <a:cubicBezTo>
                      <a:pt x="2572443" y="2917284"/>
                      <a:pt x="2574769" y="2911987"/>
                      <a:pt x="2576966" y="2906756"/>
                    </a:cubicBezTo>
                    <a:cubicBezTo>
                      <a:pt x="2668914" y="2761819"/>
                      <a:pt x="2693985" y="2575998"/>
                      <a:pt x="2677638" y="2407809"/>
                    </a:cubicBezTo>
                    <a:cubicBezTo>
                      <a:pt x="2664004" y="2318548"/>
                      <a:pt x="2638545" y="2230579"/>
                      <a:pt x="2600874" y="2148487"/>
                    </a:cubicBezTo>
                    <a:cubicBezTo>
                      <a:pt x="2573994" y="2092811"/>
                      <a:pt x="2535870" y="2043595"/>
                      <a:pt x="2505630" y="1989793"/>
                    </a:cubicBezTo>
                    <a:cubicBezTo>
                      <a:pt x="2489864" y="1960017"/>
                      <a:pt x="2472676" y="1930823"/>
                      <a:pt x="2458719" y="1900208"/>
                    </a:cubicBezTo>
                    <a:cubicBezTo>
                      <a:pt x="2442048" y="1848473"/>
                      <a:pt x="2471900" y="1798934"/>
                      <a:pt x="2499104" y="1756563"/>
                    </a:cubicBezTo>
                    <a:cubicBezTo>
                      <a:pt x="2511058" y="1735895"/>
                      <a:pt x="2519716" y="1714839"/>
                      <a:pt x="2531282" y="1693977"/>
                    </a:cubicBezTo>
                    <a:close/>
                    <a:moveTo>
                      <a:pt x="1401472" y="51749"/>
                    </a:moveTo>
                    <a:cubicBezTo>
                      <a:pt x="1451937" y="43740"/>
                      <a:pt x="1502919" y="40446"/>
                      <a:pt x="1553708" y="34569"/>
                    </a:cubicBezTo>
                    <a:cubicBezTo>
                      <a:pt x="1574126" y="33600"/>
                      <a:pt x="1596613" y="33858"/>
                      <a:pt x="1618840" y="34117"/>
                    </a:cubicBezTo>
                    <a:cubicBezTo>
                      <a:pt x="1631247" y="34246"/>
                      <a:pt x="1643524" y="34375"/>
                      <a:pt x="1655348" y="34310"/>
                    </a:cubicBezTo>
                    <a:cubicBezTo>
                      <a:pt x="1692503" y="34375"/>
                      <a:pt x="1729721" y="34181"/>
                      <a:pt x="1766940" y="36442"/>
                    </a:cubicBezTo>
                    <a:cubicBezTo>
                      <a:pt x="1860375" y="44580"/>
                      <a:pt x="1950837" y="70545"/>
                      <a:pt x="2041687" y="92311"/>
                    </a:cubicBezTo>
                    <a:cubicBezTo>
                      <a:pt x="2142553" y="118598"/>
                      <a:pt x="2241544" y="149601"/>
                      <a:pt x="2330262" y="206439"/>
                    </a:cubicBezTo>
                    <a:cubicBezTo>
                      <a:pt x="2371035" y="237635"/>
                      <a:pt x="2413746" y="266248"/>
                      <a:pt x="2452903" y="299446"/>
                    </a:cubicBezTo>
                    <a:cubicBezTo>
                      <a:pt x="2485922" y="331418"/>
                      <a:pt x="2523335" y="363841"/>
                      <a:pt x="2554350" y="398848"/>
                    </a:cubicBezTo>
                    <a:cubicBezTo>
                      <a:pt x="2622456" y="480036"/>
                      <a:pt x="2677573" y="577177"/>
                      <a:pt x="2698896" y="681940"/>
                    </a:cubicBezTo>
                    <a:cubicBezTo>
                      <a:pt x="2715567" y="753956"/>
                      <a:pt x="2730041" y="824809"/>
                      <a:pt x="2729460" y="899538"/>
                    </a:cubicBezTo>
                    <a:cubicBezTo>
                      <a:pt x="2729330" y="995517"/>
                      <a:pt x="2724807" y="1092077"/>
                      <a:pt x="2705099" y="1186182"/>
                    </a:cubicBezTo>
                    <a:cubicBezTo>
                      <a:pt x="2685779" y="1293399"/>
                      <a:pt x="2649142" y="1396289"/>
                      <a:pt x="2602166" y="1494528"/>
                    </a:cubicBezTo>
                    <a:cubicBezTo>
                      <a:pt x="2570246" y="1572292"/>
                      <a:pt x="2528439" y="1647990"/>
                      <a:pt x="2469510" y="1708574"/>
                    </a:cubicBezTo>
                    <a:cubicBezTo>
                      <a:pt x="2449220" y="1734474"/>
                      <a:pt x="2420272" y="1749975"/>
                      <a:pt x="2391389" y="1764379"/>
                    </a:cubicBezTo>
                    <a:cubicBezTo>
                      <a:pt x="2378401" y="1770773"/>
                      <a:pt x="2364832" y="1776650"/>
                      <a:pt x="2350164" y="1777361"/>
                    </a:cubicBezTo>
                    <a:cubicBezTo>
                      <a:pt x="2316693" y="1776844"/>
                      <a:pt x="2282059" y="1775165"/>
                      <a:pt x="2252723" y="1756757"/>
                    </a:cubicBezTo>
                    <a:cubicBezTo>
                      <a:pt x="2224098" y="1734926"/>
                      <a:pt x="2204649" y="1696302"/>
                      <a:pt x="2211369" y="1660004"/>
                    </a:cubicBezTo>
                    <a:cubicBezTo>
                      <a:pt x="2221513" y="1624415"/>
                      <a:pt x="2237603" y="1590635"/>
                      <a:pt x="2251108" y="1556145"/>
                    </a:cubicBezTo>
                    <a:cubicBezTo>
                      <a:pt x="2265582" y="1517586"/>
                      <a:pt x="2280573" y="1479285"/>
                      <a:pt x="2298794" y="1442276"/>
                    </a:cubicBezTo>
                    <a:cubicBezTo>
                      <a:pt x="2349195" y="1331377"/>
                      <a:pt x="2386155" y="1214343"/>
                      <a:pt x="2407349" y="1094402"/>
                    </a:cubicBezTo>
                    <a:cubicBezTo>
                      <a:pt x="2437331" y="921111"/>
                      <a:pt x="2416525" y="738519"/>
                      <a:pt x="2338533" y="580083"/>
                    </a:cubicBezTo>
                    <a:cubicBezTo>
                      <a:pt x="2283416" y="479261"/>
                      <a:pt x="2204132" y="391033"/>
                      <a:pt x="2111472" y="323215"/>
                    </a:cubicBezTo>
                    <a:cubicBezTo>
                      <a:pt x="2059715" y="287175"/>
                      <a:pt x="2003693" y="257658"/>
                      <a:pt x="1947929" y="228334"/>
                    </a:cubicBezTo>
                    <a:cubicBezTo>
                      <a:pt x="1890292" y="198494"/>
                      <a:pt x="1832525" y="168138"/>
                      <a:pt x="1770106" y="149472"/>
                    </a:cubicBezTo>
                    <a:cubicBezTo>
                      <a:pt x="1684619" y="121505"/>
                      <a:pt x="1594933" y="111042"/>
                      <a:pt x="1506021" y="100320"/>
                    </a:cubicBezTo>
                    <a:cubicBezTo>
                      <a:pt x="1458205" y="94055"/>
                      <a:pt x="1410066" y="90890"/>
                      <a:pt x="1361927" y="90890"/>
                    </a:cubicBezTo>
                    <a:cubicBezTo>
                      <a:pt x="1314887" y="90890"/>
                      <a:pt x="1267911" y="93926"/>
                      <a:pt x="1221194" y="100191"/>
                    </a:cubicBezTo>
                    <a:cubicBezTo>
                      <a:pt x="1280511" y="80943"/>
                      <a:pt x="1339183" y="59565"/>
                      <a:pt x="1401472" y="51749"/>
                    </a:cubicBezTo>
                    <a:close/>
                    <a:moveTo>
                      <a:pt x="2179449" y="1650380"/>
                    </a:moveTo>
                    <a:cubicBezTo>
                      <a:pt x="2173762" y="1663879"/>
                      <a:pt x="2168141" y="1677443"/>
                      <a:pt x="2161485" y="1690489"/>
                    </a:cubicBezTo>
                    <a:cubicBezTo>
                      <a:pt x="2139451" y="1733441"/>
                      <a:pt x="2111537" y="1773033"/>
                      <a:pt x="2080392" y="1810043"/>
                    </a:cubicBezTo>
                    <a:cubicBezTo>
                      <a:pt x="2068826" y="1823735"/>
                      <a:pt x="2057841" y="1837945"/>
                      <a:pt x="2046986" y="1852219"/>
                    </a:cubicBezTo>
                    <a:cubicBezTo>
                      <a:pt x="2044853" y="1854932"/>
                      <a:pt x="2044078" y="1858290"/>
                      <a:pt x="2044401" y="1861455"/>
                    </a:cubicBezTo>
                    <a:cubicBezTo>
                      <a:pt x="2029927" y="1869400"/>
                      <a:pt x="2014484" y="1875988"/>
                      <a:pt x="1999622" y="1882705"/>
                    </a:cubicBezTo>
                    <a:cubicBezTo>
                      <a:pt x="1997748" y="1883609"/>
                      <a:pt x="1995939" y="1884513"/>
                      <a:pt x="1994065" y="1885417"/>
                    </a:cubicBezTo>
                    <a:cubicBezTo>
                      <a:pt x="1915428" y="1866428"/>
                      <a:pt x="1834593" y="1848860"/>
                      <a:pt x="1753306" y="1853898"/>
                    </a:cubicBezTo>
                    <a:cubicBezTo>
                      <a:pt x="1697607" y="1858032"/>
                      <a:pt x="1644299" y="1884126"/>
                      <a:pt x="1602105" y="1920101"/>
                    </a:cubicBezTo>
                    <a:cubicBezTo>
                      <a:pt x="1552997" y="1965184"/>
                      <a:pt x="1507766" y="2014724"/>
                      <a:pt x="1467381" y="2067816"/>
                    </a:cubicBezTo>
                    <a:cubicBezTo>
                      <a:pt x="1436947" y="2110379"/>
                      <a:pt x="1415752" y="2158692"/>
                      <a:pt x="1392491" y="2205324"/>
                    </a:cubicBezTo>
                    <a:cubicBezTo>
                      <a:pt x="1381506" y="2227220"/>
                      <a:pt x="1371426" y="2249503"/>
                      <a:pt x="1362444" y="2272238"/>
                    </a:cubicBezTo>
                    <a:cubicBezTo>
                      <a:pt x="1361604" y="2218888"/>
                      <a:pt x="1356241" y="2165603"/>
                      <a:pt x="1346290" y="2112963"/>
                    </a:cubicBezTo>
                    <a:cubicBezTo>
                      <a:pt x="1338666" y="2062390"/>
                      <a:pt x="1328586" y="2011623"/>
                      <a:pt x="1312108" y="1963117"/>
                    </a:cubicBezTo>
                    <a:cubicBezTo>
                      <a:pt x="1294533" y="1914612"/>
                      <a:pt x="1270173" y="1868431"/>
                      <a:pt x="1244068" y="1823994"/>
                    </a:cubicBezTo>
                    <a:cubicBezTo>
                      <a:pt x="1234246" y="1807265"/>
                      <a:pt x="1222292" y="1792216"/>
                      <a:pt x="1209628" y="1777684"/>
                    </a:cubicBezTo>
                    <a:cubicBezTo>
                      <a:pt x="1210920" y="1768641"/>
                      <a:pt x="1200581" y="1758566"/>
                      <a:pt x="1195477" y="1751526"/>
                    </a:cubicBezTo>
                    <a:cubicBezTo>
                      <a:pt x="1162458" y="1719296"/>
                      <a:pt x="1123882" y="1687970"/>
                      <a:pt x="1078716" y="1675440"/>
                    </a:cubicBezTo>
                    <a:cubicBezTo>
                      <a:pt x="1024697" y="1645471"/>
                      <a:pt x="954136" y="1623382"/>
                      <a:pt x="889132" y="1611950"/>
                    </a:cubicBezTo>
                    <a:cubicBezTo>
                      <a:pt x="888163" y="1611498"/>
                      <a:pt x="887129" y="1611045"/>
                      <a:pt x="885966" y="1610722"/>
                    </a:cubicBezTo>
                    <a:cubicBezTo>
                      <a:pt x="865418" y="1605685"/>
                      <a:pt x="847584" y="1593477"/>
                      <a:pt x="827359" y="1587535"/>
                    </a:cubicBezTo>
                    <a:cubicBezTo>
                      <a:pt x="804098" y="1578687"/>
                      <a:pt x="779479" y="1573584"/>
                      <a:pt x="756540" y="1563831"/>
                    </a:cubicBezTo>
                    <a:cubicBezTo>
                      <a:pt x="754473" y="1562539"/>
                      <a:pt x="751759" y="1561312"/>
                      <a:pt x="748916" y="1560473"/>
                    </a:cubicBezTo>
                    <a:cubicBezTo>
                      <a:pt x="748463" y="1558277"/>
                      <a:pt x="747494" y="1556081"/>
                      <a:pt x="745814" y="1553949"/>
                    </a:cubicBezTo>
                    <a:cubicBezTo>
                      <a:pt x="731211" y="1537350"/>
                      <a:pt x="725072" y="1515584"/>
                      <a:pt x="721002" y="1494269"/>
                    </a:cubicBezTo>
                    <a:cubicBezTo>
                      <a:pt x="717771" y="1477541"/>
                      <a:pt x="714605" y="1460813"/>
                      <a:pt x="711826" y="1444020"/>
                    </a:cubicBezTo>
                    <a:cubicBezTo>
                      <a:pt x="710598" y="1440144"/>
                      <a:pt x="709694" y="1430004"/>
                      <a:pt x="708014" y="1420057"/>
                    </a:cubicBezTo>
                    <a:cubicBezTo>
                      <a:pt x="709888" y="1405460"/>
                      <a:pt x="709629" y="1390088"/>
                      <a:pt x="706915" y="1374393"/>
                    </a:cubicBezTo>
                    <a:cubicBezTo>
                      <a:pt x="706980" y="1374070"/>
                      <a:pt x="707109" y="1373747"/>
                      <a:pt x="707174" y="1373360"/>
                    </a:cubicBezTo>
                    <a:cubicBezTo>
                      <a:pt x="707368" y="1342745"/>
                      <a:pt x="706980" y="1311936"/>
                      <a:pt x="710405" y="1281256"/>
                    </a:cubicBezTo>
                    <a:cubicBezTo>
                      <a:pt x="715639" y="1213309"/>
                      <a:pt x="729079" y="1146331"/>
                      <a:pt x="743940" y="1079870"/>
                    </a:cubicBezTo>
                    <a:cubicBezTo>
                      <a:pt x="763907" y="1001717"/>
                      <a:pt x="782451" y="922790"/>
                      <a:pt x="812627" y="847738"/>
                    </a:cubicBezTo>
                    <a:cubicBezTo>
                      <a:pt x="827230" y="814604"/>
                      <a:pt x="843643" y="782246"/>
                      <a:pt x="859538" y="749693"/>
                    </a:cubicBezTo>
                    <a:cubicBezTo>
                      <a:pt x="900505" y="661853"/>
                      <a:pt x="946641" y="576273"/>
                      <a:pt x="1001629" y="496312"/>
                    </a:cubicBezTo>
                    <a:cubicBezTo>
                      <a:pt x="1025989" y="462403"/>
                      <a:pt x="1053838" y="431207"/>
                      <a:pt x="1078845" y="397815"/>
                    </a:cubicBezTo>
                    <a:cubicBezTo>
                      <a:pt x="1119747" y="344142"/>
                      <a:pt x="1173313" y="302353"/>
                      <a:pt x="1224812" y="259531"/>
                    </a:cubicBezTo>
                    <a:cubicBezTo>
                      <a:pt x="1246329" y="239379"/>
                      <a:pt x="1270367" y="222198"/>
                      <a:pt x="1294598" y="205535"/>
                    </a:cubicBezTo>
                    <a:cubicBezTo>
                      <a:pt x="1331429" y="178020"/>
                      <a:pt x="1367743" y="149601"/>
                      <a:pt x="1406771" y="125057"/>
                    </a:cubicBezTo>
                    <a:cubicBezTo>
                      <a:pt x="1452067" y="126866"/>
                      <a:pt x="1497298" y="131193"/>
                      <a:pt x="1542141" y="137975"/>
                    </a:cubicBezTo>
                    <a:cubicBezTo>
                      <a:pt x="1622653" y="147663"/>
                      <a:pt x="1703229" y="160516"/>
                      <a:pt x="1779993" y="187514"/>
                    </a:cubicBezTo>
                    <a:cubicBezTo>
                      <a:pt x="1836790" y="206956"/>
                      <a:pt x="1886997" y="234277"/>
                      <a:pt x="1940822" y="261985"/>
                    </a:cubicBezTo>
                    <a:cubicBezTo>
                      <a:pt x="2002659" y="295248"/>
                      <a:pt x="2066047" y="327349"/>
                      <a:pt x="2120519" y="372108"/>
                    </a:cubicBezTo>
                    <a:cubicBezTo>
                      <a:pt x="2190756" y="427590"/>
                      <a:pt x="2249234" y="497539"/>
                      <a:pt x="2296856" y="573043"/>
                    </a:cubicBezTo>
                    <a:cubicBezTo>
                      <a:pt x="2404894" y="769457"/>
                      <a:pt x="2407478" y="1003461"/>
                      <a:pt x="2345770" y="1215182"/>
                    </a:cubicBezTo>
                    <a:cubicBezTo>
                      <a:pt x="2315530" y="1334219"/>
                      <a:pt x="2257182" y="1444149"/>
                      <a:pt x="2213630" y="1558729"/>
                    </a:cubicBezTo>
                    <a:cubicBezTo>
                      <a:pt x="2202452" y="1589279"/>
                      <a:pt x="2186298" y="1618796"/>
                      <a:pt x="2179449" y="1650380"/>
                    </a:cubicBezTo>
                    <a:close/>
                    <a:moveTo>
                      <a:pt x="464993" y="850064"/>
                    </a:moveTo>
                    <a:cubicBezTo>
                      <a:pt x="490517" y="764290"/>
                      <a:pt x="527348" y="682715"/>
                      <a:pt x="566957" y="602625"/>
                    </a:cubicBezTo>
                    <a:cubicBezTo>
                      <a:pt x="628665" y="467699"/>
                      <a:pt x="712214" y="334324"/>
                      <a:pt x="843255" y="257399"/>
                    </a:cubicBezTo>
                    <a:cubicBezTo>
                      <a:pt x="932748" y="203597"/>
                      <a:pt x="1033291" y="169365"/>
                      <a:pt x="1135513" y="148438"/>
                    </a:cubicBezTo>
                    <a:cubicBezTo>
                      <a:pt x="1218609" y="130031"/>
                      <a:pt x="1303385" y="122668"/>
                      <a:pt x="1388161" y="124670"/>
                    </a:cubicBezTo>
                    <a:cubicBezTo>
                      <a:pt x="1339183" y="148245"/>
                      <a:pt x="1295244" y="180926"/>
                      <a:pt x="1249173" y="209539"/>
                    </a:cubicBezTo>
                    <a:cubicBezTo>
                      <a:pt x="1194895" y="251328"/>
                      <a:pt x="1139261" y="292277"/>
                      <a:pt x="1091186" y="341300"/>
                    </a:cubicBezTo>
                    <a:cubicBezTo>
                      <a:pt x="1053709" y="381603"/>
                      <a:pt x="1021207" y="426234"/>
                      <a:pt x="986573" y="469056"/>
                    </a:cubicBezTo>
                    <a:cubicBezTo>
                      <a:pt x="954782" y="513428"/>
                      <a:pt x="926351" y="560449"/>
                      <a:pt x="898566" y="607404"/>
                    </a:cubicBezTo>
                    <a:cubicBezTo>
                      <a:pt x="854951" y="691111"/>
                      <a:pt x="808750" y="773914"/>
                      <a:pt x="772759" y="861173"/>
                    </a:cubicBezTo>
                    <a:cubicBezTo>
                      <a:pt x="741291" y="949982"/>
                      <a:pt x="717448" y="1041568"/>
                      <a:pt x="698838" y="1133866"/>
                    </a:cubicBezTo>
                    <a:cubicBezTo>
                      <a:pt x="688241" y="1186053"/>
                      <a:pt x="680035" y="1238757"/>
                      <a:pt x="676352" y="1291914"/>
                    </a:cubicBezTo>
                    <a:cubicBezTo>
                      <a:pt x="674866" y="1319493"/>
                      <a:pt x="670860" y="1348106"/>
                      <a:pt x="676094" y="1375362"/>
                    </a:cubicBezTo>
                    <a:cubicBezTo>
                      <a:pt x="677386" y="1379883"/>
                      <a:pt x="680423" y="1382919"/>
                      <a:pt x="684106" y="1384598"/>
                    </a:cubicBezTo>
                    <a:cubicBezTo>
                      <a:pt x="678420" y="1458358"/>
                      <a:pt x="631121" y="1510804"/>
                      <a:pt x="553000" y="1499630"/>
                    </a:cubicBezTo>
                    <a:cubicBezTo>
                      <a:pt x="410651" y="1488586"/>
                      <a:pt x="408971" y="1399260"/>
                      <a:pt x="394562" y="1284938"/>
                    </a:cubicBezTo>
                    <a:cubicBezTo>
                      <a:pt x="395402" y="1239403"/>
                      <a:pt x="395790" y="1193739"/>
                      <a:pt x="398503" y="1148333"/>
                    </a:cubicBezTo>
                    <a:cubicBezTo>
                      <a:pt x="409488" y="1047575"/>
                      <a:pt x="434947" y="947269"/>
                      <a:pt x="464993" y="850064"/>
                    </a:cubicBezTo>
                    <a:close/>
                    <a:moveTo>
                      <a:pt x="67605" y="2391662"/>
                    </a:moveTo>
                    <a:cubicBezTo>
                      <a:pt x="34263" y="2296782"/>
                      <a:pt x="26703" y="2194990"/>
                      <a:pt x="38463" y="2095459"/>
                    </a:cubicBezTo>
                    <a:cubicBezTo>
                      <a:pt x="45248" y="2026221"/>
                      <a:pt x="55005" y="1956788"/>
                      <a:pt x="76328" y="1890391"/>
                    </a:cubicBezTo>
                    <a:cubicBezTo>
                      <a:pt x="85245" y="1866493"/>
                      <a:pt x="98362" y="1839301"/>
                      <a:pt x="124984" y="1831874"/>
                    </a:cubicBezTo>
                    <a:cubicBezTo>
                      <a:pt x="127116" y="1831163"/>
                      <a:pt x="132415" y="1829742"/>
                      <a:pt x="138812" y="1827805"/>
                    </a:cubicBezTo>
                    <a:cubicBezTo>
                      <a:pt x="138683" y="1828257"/>
                      <a:pt x="138553" y="1828709"/>
                      <a:pt x="138424" y="1829161"/>
                    </a:cubicBezTo>
                    <a:cubicBezTo>
                      <a:pt x="125049" y="1878571"/>
                      <a:pt x="109412" y="1927723"/>
                      <a:pt x="99848" y="1978102"/>
                    </a:cubicBezTo>
                    <a:cubicBezTo>
                      <a:pt x="93839" y="2015628"/>
                      <a:pt x="91578" y="2053735"/>
                      <a:pt x="85633" y="2091261"/>
                    </a:cubicBezTo>
                    <a:cubicBezTo>
                      <a:pt x="77297" y="2154945"/>
                      <a:pt x="74519" y="2220567"/>
                      <a:pt x="82984" y="2284316"/>
                    </a:cubicBezTo>
                    <a:cubicBezTo>
                      <a:pt x="89574" y="2335341"/>
                      <a:pt x="105341" y="2384170"/>
                      <a:pt x="122658" y="2432353"/>
                    </a:cubicBezTo>
                    <a:cubicBezTo>
                      <a:pt x="134870" y="2467619"/>
                      <a:pt x="150701" y="2501463"/>
                      <a:pt x="169763" y="2533499"/>
                    </a:cubicBezTo>
                    <a:cubicBezTo>
                      <a:pt x="99848" y="2504434"/>
                      <a:pt x="99978" y="2470202"/>
                      <a:pt x="67605" y="2391662"/>
                    </a:cubicBezTo>
                    <a:close/>
                    <a:moveTo>
                      <a:pt x="192572" y="2505467"/>
                    </a:moveTo>
                    <a:cubicBezTo>
                      <a:pt x="159747" y="2446821"/>
                      <a:pt x="138101" y="2381716"/>
                      <a:pt x="122658" y="2316288"/>
                    </a:cubicBezTo>
                    <a:cubicBezTo>
                      <a:pt x="109476" y="2259773"/>
                      <a:pt x="110833" y="2198801"/>
                      <a:pt x="113676" y="2140801"/>
                    </a:cubicBezTo>
                    <a:cubicBezTo>
                      <a:pt x="117424" y="2096945"/>
                      <a:pt x="125372" y="2053606"/>
                      <a:pt x="129055" y="2009750"/>
                    </a:cubicBezTo>
                    <a:cubicBezTo>
                      <a:pt x="133190" y="1968672"/>
                      <a:pt x="145790" y="1929273"/>
                      <a:pt x="156129" y="1889487"/>
                    </a:cubicBezTo>
                    <a:cubicBezTo>
                      <a:pt x="165434" y="1854867"/>
                      <a:pt x="173898" y="1819795"/>
                      <a:pt x="189600" y="1787372"/>
                    </a:cubicBezTo>
                    <a:cubicBezTo>
                      <a:pt x="214477" y="1744033"/>
                      <a:pt x="245299" y="1703795"/>
                      <a:pt x="282259" y="1670015"/>
                    </a:cubicBezTo>
                    <a:cubicBezTo>
                      <a:pt x="323161" y="1641790"/>
                      <a:pt x="365614" y="1615115"/>
                      <a:pt x="408907" y="1590571"/>
                    </a:cubicBezTo>
                    <a:cubicBezTo>
                      <a:pt x="414140" y="1587212"/>
                      <a:pt x="420731" y="1584435"/>
                      <a:pt x="426159" y="1580689"/>
                    </a:cubicBezTo>
                    <a:cubicBezTo>
                      <a:pt x="432944" y="1580624"/>
                      <a:pt x="438307" y="1573132"/>
                      <a:pt x="441344" y="1567061"/>
                    </a:cubicBezTo>
                    <a:cubicBezTo>
                      <a:pt x="452070" y="1543421"/>
                      <a:pt x="445221" y="1516875"/>
                      <a:pt x="434559" y="1492461"/>
                    </a:cubicBezTo>
                    <a:cubicBezTo>
                      <a:pt x="467061" y="1518684"/>
                      <a:pt x="512744" y="1532377"/>
                      <a:pt x="567862" y="1534314"/>
                    </a:cubicBezTo>
                    <a:cubicBezTo>
                      <a:pt x="570123" y="1534379"/>
                      <a:pt x="572385" y="1534443"/>
                      <a:pt x="574647" y="1534443"/>
                    </a:cubicBezTo>
                    <a:cubicBezTo>
                      <a:pt x="627050" y="1534443"/>
                      <a:pt x="668017" y="1509319"/>
                      <a:pt x="690309" y="1471663"/>
                    </a:cubicBezTo>
                    <a:cubicBezTo>
                      <a:pt x="693863" y="1507123"/>
                      <a:pt x="698968" y="1544067"/>
                      <a:pt x="721195" y="1572938"/>
                    </a:cubicBezTo>
                    <a:cubicBezTo>
                      <a:pt x="724556" y="1577136"/>
                      <a:pt x="728691" y="1578880"/>
                      <a:pt x="732762" y="1578880"/>
                    </a:cubicBezTo>
                    <a:cubicBezTo>
                      <a:pt x="734829" y="1578880"/>
                      <a:pt x="736897" y="1578428"/>
                      <a:pt x="738771" y="1577589"/>
                    </a:cubicBezTo>
                    <a:cubicBezTo>
                      <a:pt x="740257" y="1578945"/>
                      <a:pt x="741873" y="1580172"/>
                      <a:pt x="743230" y="1581270"/>
                    </a:cubicBezTo>
                    <a:cubicBezTo>
                      <a:pt x="756153" y="1591152"/>
                      <a:pt x="771144" y="1597353"/>
                      <a:pt x="786199" y="1603489"/>
                    </a:cubicBezTo>
                    <a:cubicBezTo>
                      <a:pt x="782710" y="1603618"/>
                      <a:pt x="779285" y="1603812"/>
                      <a:pt x="775990" y="1604070"/>
                    </a:cubicBezTo>
                    <a:cubicBezTo>
                      <a:pt x="708337" y="1608591"/>
                      <a:pt x="646499" y="1640627"/>
                      <a:pt x="589767" y="1675634"/>
                    </a:cubicBezTo>
                    <a:cubicBezTo>
                      <a:pt x="519464" y="1723042"/>
                      <a:pt x="462796" y="1789568"/>
                      <a:pt x="414140" y="1858355"/>
                    </a:cubicBezTo>
                    <a:cubicBezTo>
                      <a:pt x="384934" y="1900015"/>
                      <a:pt x="368974" y="1948585"/>
                      <a:pt x="351204" y="1995735"/>
                    </a:cubicBezTo>
                    <a:cubicBezTo>
                      <a:pt x="327167" y="2058321"/>
                      <a:pt x="305715" y="2122651"/>
                      <a:pt x="299706" y="2189823"/>
                    </a:cubicBezTo>
                    <a:cubicBezTo>
                      <a:pt x="291758" y="2258158"/>
                      <a:pt x="299383" y="2327009"/>
                      <a:pt x="314955" y="2393729"/>
                    </a:cubicBezTo>
                    <a:cubicBezTo>
                      <a:pt x="337506" y="2503594"/>
                      <a:pt x="376857" y="2601446"/>
                      <a:pt x="454848" y="2683990"/>
                    </a:cubicBezTo>
                    <a:cubicBezTo>
                      <a:pt x="466932" y="2698975"/>
                      <a:pt x="479015" y="2712732"/>
                      <a:pt x="491098" y="2725456"/>
                    </a:cubicBezTo>
                    <a:cubicBezTo>
                      <a:pt x="455688" y="2717512"/>
                      <a:pt x="420150" y="2708921"/>
                      <a:pt x="386291" y="2695745"/>
                    </a:cubicBezTo>
                    <a:cubicBezTo>
                      <a:pt x="277607" y="2660157"/>
                      <a:pt x="243425" y="2601252"/>
                      <a:pt x="192572" y="2505467"/>
                    </a:cubicBezTo>
                    <a:close/>
                    <a:moveTo>
                      <a:pt x="1198966" y="2717188"/>
                    </a:moveTo>
                    <a:cubicBezTo>
                      <a:pt x="1115999" y="2783198"/>
                      <a:pt x="1012226" y="2823630"/>
                      <a:pt x="906708" y="2834481"/>
                    </a:cubicBezTo>
                    <a:cubicBezTo>
                      <a:pt x="789495" y="2838486"/>
                      <a:pt x="660715" y="2822597"/>
                      <a:pt x="565277" y="2748385"/>
                    </a:cubicBezTo>
                    <a:cubicBezTo>
                      <a:pt x="533938" y="2723518"/>
                      <a:pt x="508092" y="2692774"/>
                      <a:pt x="481341" y="2663193"/>
                    </a:cubicBezTo>
                    <a:cubicBezTo>
                      <a:pt x="443864" y="2620499"/>
                      <a:pt x="409036" y="2574512"/>
                      <a:pt x="388165" y="2521227"/>
                    </a:cubicBezTo>
                    <a:cubicBezTo>
                      <a:pt x="347198" y="2411620"/>
                      <a:pt x="318703" y="2292325"/>
                      <a:pt x="335374" y="2175032"/>
                    </a:cubicBezTo>
                    <a:cubicBezTo>
                      <a:pt x="343321" y="2111542"/>
                      <a:pt x="365872" y="2051345"/>
                      <a:pt x="388488" y="1991859"/>
                    </a:cubicBezTo>
                    <a:cubicBezTo>
                      <a:pt x="402897" y="1953558"/>
                      <a:pt x="416144" y="1915257"/>
                      <a:pt x="439341" y="1880832"/>
                    </a:cubicBezTo>
                    <a:cubicBezTo>
                      <a:pt x="483667" y="1816824"/>
                      <a:pt x="537298" y="1754303"/>
                      <a:pt x="600687" y="1707993"/>
                    </a:cubicBezTo>
                    <a:cubicBezTo>
                      <a:pt x="654447" y="1674342"/>
                      <a:pt x="712343" y="1641854"/>
                      <a:pt x="776636" y="1636235"/>
                    </a:cubicBezTo>
                    <a:cubicBezTo>
                      <a:pt x="786264" y="1635460"/>
                      <a:pt x="795892" y="1635137"/>
                      <a:pt x="805455" y="1635137"/>
                    </a:cubicBezTo>
                    <a:cubicBezTo>
                      <a:pt x="826326" y="1635137"/>
                      <a:pt x="847067" y="1636881"/>
                      <a:pt x="867680" y="1639852"/>
                    </a:cubicBezTo>
                    <a:cubicBezTo>
                      <a:pt x="870781" y="1640950"/>
                      <a:pt x="873883" y="1641983"/>
                      <a:pt x="877114" y="1642823"/>
                    </a:cubicBezTo>
                    <a:cubicBezTo>
                      <a:pt x="878794" y="1643275"/>
                      <a:pt x="880409" y="1643469"/>
                      <a:pt x="881895" y="1643469"/>
                    </a:cubicBezTo>
                    <a:cubicBezTo>
                      <a:pt x="883446" y="1643469"/>
                      <a:pt x="884868" y="1643210"/>
                      <a:pt x="886289" y="1642758"/>
                    </a:cubicBezTo>
                    <a:cubicBezTo>
                      <a:pt x="905739" y="1646182"/>
                      <a:pt x="925123" y="1650509"/>
                      <a:pt x="944379" y="1655547"/>
                    </a:cubicBezTo>
                    <a:cubicBezTo>
                      <a:pt x="1012161" y="1671629"/>
                      <a:pt x="1081688" y="1694171"/>
                      <a:pt x="1134867" y="1740933"/>
                    </a:cubicBezTo>
                    <a:cubicBezTo>
                      <a:pt x="1137516" y="1749975"/>
                      <a:pt x="1145141" y="1756499"/>
                      <a:pt x="1151409" y="1763216"/>
                    </a:cubicBezTo>
                    <a:cubicBezTo>
                      <a:pt x="1169695" y="1784272"/>
                      <a:pt x="1190889" y="1804746"/>
                      <a:pt x="1207818" y="1829613"/>
                    </a:cubicBezTo>
                    <a:cubicBezTo>
                      <a:pt x="1236185" y="1875019"/>
                      <a:pt x="1261256" y="1923008"/>
                      <a:pt x="1280059" y="1973129"/>
                    </a:cubicBezTo>
                    <a:cubicBezTo>
                      <a:pt x="1303967" y="2042174"/>
                      <a:pt x="1312044" y="2114061"/>
                      <a:pt x="1323416" y="2186465"/>
                    </a:cubicBezTo>
                    <a:cubicBezTo>
                      <a:pt x="1336598" y="2285350"/>
                      <a:pt x="1326712" y="2388304"/>
                      <a:pt x="1307262" y="2486220"/>
                    </a:cubicBezTo>
                    <a:cubicBezTo>
                      <a:pt x="1299573" y="2520517"/>
                      <a:pt x="1296019" y="2555782"/>
                      <a:pt x="1284776" y="2589174"/>
                    </a:cubicBezTo>
                    <a:cubicBezTo>
                      <a:pt x="1265843" y="2636840"/>
                      <a:pt x="1237542" y="2683086"/>
                      <a:pt x="1198966" y="2717188"/>
                    </a:cubicBezTo>
                    <a:close/>
                    <a:moveTo>
                      <a:pt x="1549572" y="2987233"/>
                    </a:moveTo>
                    <a:cubicBezTo>
                      <a:pt x="1506603" y="2963271"/>
                      <a:pt x="1453553" y="2954616"/>
                      <a:pt x="1419694" y="2916767"/>
                    </a:cubicBezTo>
                    <a:cubicBezTo>
                      <a:pt x="1400438" y="2892159"/>
                      <a:pt x="1392103" y="2861027"/>
                      <a:pt x="1379891" y="2832737"/>
                    </a:cubicBezTo>
                    <a:cubicBezTo>
                      <a:pt x="1368260" y="2802898"/>
                      <a:pt x="1355337" y="2773445"/>
                      <a:pt x="1346678" y="2742636"/>
                    </a:cubicBezTo>
                    <a:cubicBezTo>
                      <a:pt x="1324127" y="2657573"/>
                      <a:pt x="1340216" y="2568700"/>
                      <a:pt x="1348875" y="2482797"/>
                    </a:cubicBezTo>
                    <a:cubicBezTo>
                      <a:pt x="1353592" y="2368669"/>
                      <a:pt x="1398694" y="2262227"/>
                      <a:pt x="1451097" y="2162373"/>
                    </a:cubicBezTo>
                    <a:cubicBezTo>
                      <a:pt x="1491095" y="2077504"/>
                      <a:pt x="1557520" y="2008265"/>
                      <a:pt x="1625044" y="1944451"/>
                    </a:cubicBezTo>
                    <a:cubicBezTo>
                      <a:pt x="1665105" y="1910736"/>
                      <a:pt x="1715829" y="1887484"/>
                      <a:pt x="1768620" y="1885676"/>
                    </a:cubicBezTo>
                    <a:cubicBezTo>
                      <a:pt x="1821799" y="1883996"/>
                      <a:pt x="1874655" y="1890585"/>
                      <a:pt x="1927317" y="1898141"/>
                    </a:cubicBezTo>
                    <a:cubicBezTo>
                      <a:pt x="1938108" y="1899239"/>
                      <a:pt x="1949028" y="1900983"/>
                      <a:pt x="1960013" y="1902469"/>
                    </a:cubicBezTo>
                    <a:cubicBezTo>
                      <a:pt x="1933197" y="1916484"/>
                      <a:pt x="1906898" y="1931534"/>
                      <a:pt x="1881117" y="1947422"/>
                    </a:cubicBezTo>
                    <a:cubicBezTo>
                      <a:pt x="1868517" y="1954721"/>
                      <a:pt x="1856563" y="1962988"/>
                      <a:pt x="1844996" y="1971772"/>
                    </a:cubicBezTo>
                    <a:cubicBezTo>
                      <a:pt x="1829747" y="1964216"/>
                      <a:pt x="1813593" y="1957950"/>
                      <a:pt x="1798279" y="1950781"/>
                    </a:cubicBezTo>
                    <a:cubicBezTo>
                      <a:pt x="1784322" y="1946131"/>
                      <a:pt x="1762352" y="1928175"/>
                      <a:pt x="1752531" y="1947681"/>
                    </a:cubicBezTo>
                    <a:cubicBezTo>
                      <a:pt x="1745358" y="1968414"/>
                      <a:pt x="1773531" y="1971578"/>
                      <a:pt x="1787100" y="1977327"/>
                    </a:cubicBezTo>
                    <a:cubicBezTo>
                      <a:pt x="1798925" y="1981331"/>
                      <a:pt x="1810491" y="1985917"/>
                      <a:pt x="1822187" y="1990180"/>
                    </a:cubicBezTo>
                    <a:cubicBezTo>
                      <a:pt x="1805904" y="2004131"/>
                      <a:pt x="1790331" y="2018922"/>
                      <a:pt x="1774823" y="2033648"/>
                    </a:cubicBezTo>
                    <a:cubicBezTo>
                      <a:pt x="1758411" y="2048568"/>
                      <a:pt x="1742709" y="2064328"/>
                      <a:pt x="1727783" y="2080733"/>
                    </a:cubicBezTo>
                    <a:cubicBezTo>
                      <a:pt x="1713761" y="2076470"/>
                      <a:pt x="1699287" y="2073499"/>
                      <a:pt x="1685136" y="2069882"/>
                    </a:cubicBezTo>
                    <a:cubicBezTo>
                      <a:pt x="1671632" y="2067234"/>
                      <a:pt x="1647465" y="2056900"/>
                      <a:pt x="1645656" y="2078666"/>
                    </a:cubicBezTo>
                    <a:cubicBezTo>
                      <a:pt x="1645785" y="2093974"/>
                      <a:pt x="1662973" y="2092940"/>
                      <a:pt x="1674022" y="2093393"/>
                    </a:cubicBezTo>
                    <a:cubicBezTo>
                      <a:pt x="1685847" y="2094168"/>
                      <a:pt x="1699352" y="2096364"/>
                      <a:pt x="1712598" y="2097914"/>
                    </a:cubicBezTo>
                    <a:cubicBezTo>
                      <a:pt x="1687656" y="2126979"/>
                      <a:pt x="1664976" y="2157981"/>
                      <a:pt x="1645074" y="2190728"/>
                    </a:cubicBezTo>
                    <a:cubicBezTo>
                      <a:pt x="1617548" y="2236456"/>
                      <a:pt x="1599520" y="2287029"/>
                      <a:pt x="1584271" y="2337925"/>
                    </a:cubicBezTo>
                    <a:cubicBezTo>
                      <a:pt x="1580652" y="2348840"/>
                      <a:pt x="1577292" y="2359820"/>
                      <a:pt x="1574255" y="2370865"/>
                    </a:cubicBezTo>
                    <a:cubicBezTo>
                      <a:pt x="1573868" y="2370865"/>
                      <a:pt x="1573545" y="2370865"/>
                      <a:pt x="1573157" y="2370865"/>
                    </a:cubicBezTo>
                    <a:cubicBezTo>
                      <a:pt x="1546535" y="2371963"/>
                      <a:pt x="1520107" y="2369315"/>
                      <a:pt x="1494261" y="2363308"/>
                    </a:cubicBezTo>
                    <a:cubicBezTo>
                      <a:pt x="1486313" y="2361758"/>
                      <a:pt x="1478495" y="2368346"/>
                      <a:pt x="1477461" y="2376096"/>
                    </a:cubicBezTo>
                    <a:cubicBezTo>
                      <a:pt x="1476168" y="2398767"/>
                      <a:pt x="1505892" y="2393342"/>
                      <a:pt x="1520818" y="2395796"/>
                    </a:cubicBezTo>
                    <a:cubicBezTo>
                      <a:pt x="1525535" y="2396184"/>
                      <a:pt x="1530317" y="2396377"/>
                      <a:pt x="1535034" y="2396377"/>
                    </a:cubicBezTo>
                    <a:cubicBezTo>
                      <a:pt x="1546147" y="2396377"/>
                      <a:pt x="1557261" y="2395344"/>
                      <a:pt x="1568311" y="2394052"/>
                    </a:cubicBezTo>
                    <a:cubicBezTo>
                      <a:pt x="1551640" y="2462581"/>
                      <a:pt x="1544661" y="2533047"/>
                      <a:pt x="1543821" y="2603771"/>
                    </a:cubicBezTo>
                    <a:cubicBezTo>
                      <a:pt x="1533160" y="2603125"/>
                      <a:pt x="1522498" y="2603254"/>
                      <a:pt x="1511836" y="2603577"/>
                    </a:cubicBezTo>
                    <a:cubicBezTo>
                      <a:pt x="1496006" y="2604029"/>
                      <a:pt x="1480110" y="2604417"/>
                      <a:pt x="1464473" y="2601833"/>
                    </a:cubicBezTo>
                    <a:cubicBezTo>
                      <a:pt x="1445476" y="2600089"/>
                      <a:pt x="1444442" y="2628250"/>
                      <a:pt x="1463374" y="2628315"/>
                    </a:cubicBezTo>
                    <a:cubicBezTo>
                      <a:pt x="1466088" y="2628444"/>
                      <a:pt x="1468867" y="2628573"/>
                      <a:pt x="1471581" y="2628509"/>
                    </a:cubicBezTo>
                    <a:cubicBezTo>
                      <a:pt x="1495553" y="2628509"/>
                      <a:pt x="1519267" y="2623083"/>
                      <a:pt x="1543175" y="2620499"/>
                    </a:cubicBezTo>
                    <a:cubicBezTo>
                      <a:pt x="1540074" y="2693743"/>
                      <a:pt x="1548280" y="2766986"/>
                      <a:pt x="1567277" y="2837711"/>
                    </a:cubicBezTo>
                    <a:cubicBezTo>
                      <a:pt x="1555904" y="2837388"/>
                      <a:pt x="1544532" y="2837065"/>
                      <a:pt x="1533224" y="2836290"/>
                    </a:cubicBezTo>
                    <a:cubicBezTo>
                      <a:pt x="1529606" y="2836548"/>
                      <a:pt x="1524824" y="2835902"/>
                      <a:pt x="1519720" y="2835256"/>
                    </a:cubicBezTo>
                    <a:cubicBezTo>
                      <a:pt x="1505439" y="2833577"/>
                      <a:pt x="1488639" y="2831833"/>
                      <a:pt x="1487476" y="2848561"/>
                    </a:cubicBezTo>
                    <a:cubicBezTo>
                      <a:pt x="1487476" y="2855796"/>
                      <a:pt x="1493615" y="2862836"/>
                      <a:pt x="1501046" y="2862836"/>
                    </a:cubicBezTo>
                    <a:cubicBezTo>
                      <a:pt x="1501239" y="2862836"/>
                      <a:pt x="1501498" y="2862836"/>
                      <a:pt x="1501692" y="2862836"/>
                    </a:cubicBezTo>
                    <a:cubicBezTo>
                      <a:pt x="1519461" y="2861931"/>
                      <a:pt x="1537166" y="2860317"/>
                      <a:pt x="1554871" y="2858960"/>
                    </a:cubicBezTo>
                    <a:cubicBezTo>
                      <a:pt x="1557972" y="2858250"/>
                      <a:pt x="1565015" y="2857992"/>
                      <a:pt x="1572898" y="2857475"/>
                    </a:cubicBezTo>
                    <a:cubicBezTo>
                      <a:pt x="1579166" y="2878466"/>
                      <a:pt x="1586339" y="2899199"/>
                      <a:pt x="1594545" y="2919609"/>
                    </a:cubicBezTo>
                    <a:cubicBezTo>
                      <a:pt x="1615287" y="2967405"/>
                      <a:pt x="1645915" y="3010162"/>
                      <a:pt x="1679967" y="3049496"/>
                    </a:cubicBezTo>
                    <a:cubicBezTo>
                      <a:pt x="1674992" y="3047882"/>
                      <a:pt x="1670016" y="3046267"/>
                      <a:pt x="1665170" y="3044523"/>
                    </a:cubicBezTo>
                    <a:cubicBezTo>
                      <a:pt x="1623170" y="3032510"/>
                      <a:pt x="1587308" y="3007901"/>
                      <a:pt x="1549572" y="2987233"/>
                    </a:cubicBezTo>
                    <a:close/>
                    <a:moveTo>
                      <a:pt x="2441402" y="1936378"/>
                    </a:moveTo>
                    <a:cubicBezTo>
                      <a:pt x="2465503" y="1983850"/>
                      <a:pt x="2490251" y="2030935"/>
                      <a:pt x="2519910" y="2075308"/>
                    </a:cubicBezTo>
                    <a:cubicBezTo>
                      <a:pt x="2587821" y="2173676"/>
                      <a:pt x="2624394" y="2290388"/>
                      <a:pt x="2643843" y="2407422"/>
                    </a:cubicBezTo>
                    <a:cubicBezTo>
                      <a:pt x="2656508" y="2524973"/>
                      <a:pt x="2646299" y="2647175"/>
                      <a:pt x="2608757" y="2759946"/>
                    </a:cubicBezTo>
                    <a:cubicBezTo>
                      <a:pt x="2608628" y="2759817"/>
                      <a:pt x="2608563" y="2759623"/>
                      <a:pt x="2608369" y="2759494"/>
                    </a:cubicBezTo>
                    <a:lnTo>
                      <a:pt x="2608369" y="2759494"/>
                    </a:lnTo>
                    <a:cubicBezTo>
                      <a:pt x="2607465" y="2764015"/>
                      <a:pt x="2606302" y="2768407"/>
                      <a:pt x="2605009" y="2772735"/>
                    </a:cubicBezTo>
                    <a:cubicBezTo>
                      <a:pt x="2602425" y="2781325"/>
                      <a:pt x="2599517" y="2789851"/>
                      <a:pt x="2595963" y="2798118"/>
                    </a:cubicBezTo>
                    <a:cubicBezTo>
                      <a:pt x="2593895" y="2802768"/>
                      <a:pt x="2591957" y="2807419"/>
                      <a:pt x="2589760" y="2812005"/>
                    </a:cubicBezTo>
                    <a:cubicBezTo>
                      <a:pt x="2587821" y="2816203"/>
                      <a:pt x="2585624" y="2820272"/>
                      <a:pt x="2583492" y="2824405"/>
                    </a:cubicBezTo>
                    <a:cubicBezTo>
                      <a:pt x="2579227" y="2832673"/>
                      <a:pt x="2574575" y="2840682"/>
                      <a:pt x="2570052" y="2848691"/>
                    </a:cubicBezTo>
                    <a:cubicBezTo>
                      <a:pt x="2566886" y="2854245"/>
                      <a:pt x="2563849" y="2859929"/>
                      <a:pt x="2560812" y="2865548"/>
                    </a:cubicBezTo>
                    <a:cubicBezTo>
                      <a:pt x="2560747" y="2865678"/>
                      <a:pt x="2560683" y="2865807"/>
                      <a:pt x="2560618" y="2865936"/>
                    </a:cubicBezTo>
                    <a:cubicBezTo>
                      <a:pt x="2558227" y="2870845"/>
                      <a:pt x="2555901" y="2875882"/>
                      <a:pt x="2553575" y="2880856"/>
                    </a:cubicBezTo>
                    <a:cubicBezTo>
                      <a:pt x="2553446" y="2881049"/>
                      <a:pt x="2553316" y="2881243"/>
                      <a:pt x="2553252" y="2881437"/>
                    </a:cubicBezTo>
                    <a:cubicBezTo>
                      <a:pt x="2551830" y="2884473"/>
                      <a:pt x="2550409" y="2887444"/>
                      <a:pt x="2549052" y="2890480"/>
                    </a:cubicBezTo>
                    <a:cubicBezTo>
                      <a:pt x="2548793" y="2891061"/>
                      <a:pt x="2548470" y="2891707"/>
                      <a:pt x="2548212" y="2892288"/>
                    </a:cubicBezTo>
                    <a:cubicBezTo>
                      <a:pt x="2546209" y="2896615"/>
                      <a:pt x="2544076" y="2900878"/>
                      <a:pt x="2541879" y="2905141"/>
                    </a:cubicBezTo>
                    <a:cubicBezTo>
                      <a:pt x="2541039" y="2906756"/>
                      <a:pt x="2540135" y="2908435"/>
                      <a:pt x="2539166" y="2910050"/>
                    </a:cubicBezTo>
                    <a:cubicBezTo>
                      <a:pt x="2538649" y="2910890"/>
                      <a:pt x="2538132" y="2911729"/>
                      <a:pt x="2537550" y="2912504"/>
                    </a:cubicBezTo>
                    <a:cubicBezTo>
                      <a:pt x="2536387" y="2914183"/>
                      <a:pt x="2535159" y="2915798"/>
                      <a:pt x="2533479" y="2916961"/>
                    </a:cubicBezTo>
                    <a:cubicBezTo>
                      <a:pt x="2531929" y="2918059"/>
                      <a:pt x="2530055" y="2918511"/>
                      <a:pt x="2528310" y="2918253"/>
                    </a:cubicBezTo>
                    <a:cubicBezTo>
                      <a:pt x="2498587" y="2959654"/>
                      <a:pt x="2465374" y="2998859"/>
                      <a:pt x="2436103" y="3040583"/>
                    </a:cubicBezTo>
                    <a:cubicBezTo>
                      <a:pt x="2427897" y="3051563"/>
                      <a:pt x="2419691" y="3062543"/>
                      <a:pt x="2410838" y="3073071"/>
                    </a:cubicBezTo>
                    <a:cubicBezTo>
                      <a:pt x="2409094" y="3074298"/>
                      <a:pt x="2407414" y="3075590"/>
                      <a:pt x="2405604" y="3076817"/>
                    </a:cubicBezTo>
                    <a:cubicBezTo>
                      <a:pt x="2348872" y="3111695"/>
                      <a:pt x="2288068" y="3137983"/>
                      <a:pt x="2225067" y="3160912"/>
                    </a:cubicBezTo>
                    <a:cubicBezTo>
                      <a:pt x="2184036" y="3177575"/>
                      <a:pt x="2141131" y="3191010"/>
                      <a:pt x="2096417" y="3194885"/>
                    </a:cubicBezTo>
                    <a:cubicBezTo>
                      <a:pt x="2001302" y="3203346"/>
                      <a:pt x="1918658" y="3172538"/>
                      <a:pt x="1836209" y="3127971"/>
                    </a:cubicBezTo>
                    <a:cubicBezTo>
                      <a:pt x="1775082" y="3100715"/>
                      <a:pt x="1724294" y="3055955"/>
                      <a:pt x="1684426" y="3002605"/>
                    </a:cubicBezTo>
                    <a:cubicBezTo>
                      <a:pt x="1647465" y="2957522"/>
                      <a:pt x="1621037" y="2905141"/>
                      <a:pt x="1605077" y="2849337"/>
                    </a:cubicBezTo>
                    <a:cubicBezTo>
                      <a:pt x="1606563" y="2847593"/>
                      <a:pt x="1607016" y="2845397"/>
                      <a:pt x="1605917" y="2842749"/>
                    </a:cubicBezTo>
                    <a:cubicBezTo>
                      <a:pt x="1605013" y="2841651"/>
                      <a:pt x="1603850" y="2840875"/>
                      <a:pt x="1602622" y="2840294"/>
                    </a:cubicBezTo>
                    <a:cubicBezTo>
                      <a:pt x="1600942" y="2833835"/>
                      <a:pt x="1599262" y="2827441"/>
                      <a:pt x="1597840" y="2820918"/>
                    </a:cubicBezTo>
                    <a:cubicBezTo>
                      <a:pt x="1579295" y="2752648"/>
                      <a:pt x="1573028" y="2682569"/>
                      <a:pt x="1576905" y="2611974"/>
                    </a:cubicBezTo>
                    <a:cubicBezTo>
                      <a:pt x="1578197" y="2568247"/>
                      <a:pt x="1579683" y="2524327"/>
                      <a:pt x="1584917" y="2480859"/>
                    </a:cubicBezTo>
                    <a:cubicBezTo>
                      <a:pt x="1589376" y="2449534"/>
                      <a:pt x="1596096" y="2418596"/>
                      <a:pt x="1604237" y="2388045"/>
                    </a:cubicBezTo>
                    <a:cubicBezTo>
                      <a:pt x="1604819" y="2387593"/>
                      <a:pt x="1605465" y="2387206"/>
                      <a:pt x="1605982" y="2386560"/>
                    </a:cubicBezTo>
                    <a:cubicBezTo>
                      <a:pt x="1608050" y="2384170"/>
                      <a:pt x="1608243" y="2380618"/>
                      <a:pt x="1607016" y="2377711"/>
                    </a:cubicBezTo>
                    <a:cubicBezTo>
                      <a:pt x="1615739" y="2346257"/>
                      <a:pt x="1625884" y="2315190"/>
                      <a:pt x="1636674" y="2284510"/>
                    </a:cubicBezTo>
                    <a:cubicBezTo>
                      <a:pt x="1669305" y="2195636"/>
                      <a:pt x="1729463" y="2119293"/>
                      <a:pt x="1797956" y="2054962"/>
                    </a:cubicBezTo>
                    <a:cubicBezTo>
                      <a:pt x="1856821" y="1992828"/>
                      <a:pt x="1929772" y="1948133"/>
                      <a:pt x="2004339" y="1907313"/>
                    </a:cubicBezTo>
                    <a:cubicBezTo>
                      <a:pt x="2023272" y="1897625"/>
                      <a:pt x="2043238" y="1886774"/>
                      <a:pt x="2060167" y="1873017"/>
                    </a:cubicBezTo>
                    <a:cubicBezTo>
                      <a:pt x="2065143" y="1871789"/>
                      <a:pt x="2068891" y="1867397"/>
                      <a:pt x="2072186" y="1862166"/>
                    </a:cubicBezTo>
                    <a:cubicBezTo>
                      <a:pt x="2081878" y="1852413"/>
                      <a:pt x="2089826" y="1841174"/>
                      <a:pt x="2095189" y="1828127"/>
                    </a:cubicBezTo>
                    <a:cubicBezTo>
                      <a:pt x="2122845" y="1790149"/>
                      <a:pt x="2150307" y="1751590"/>
                      <a:pt x="2170532" y="1709026"/>
                    </a:cubicBezTo>
                    <a:cubicBezTo>
                      <a:pt x="2173116" y="1703665"/>
                      <a:pt x="2175507" y="1698240"/>
                      <a:pt x="2177769" y="1692814"/>
                    </a:cubicBezTo>
                    <a:cubicBezTo>
                      <a:pt x="2182873" y="1726401"/>
                      <a:pt x="2202322" y="1758243"/>
                      <a:pt x="2227523" y="1780138"/>
                    </a:cubicBezTo>
                    <a:cubicBezTo>
                      <a:pt x="2259572" y="1804424"/>
                      <a:pt x="2300991" y="1809526"/>
                      <a:pt x="2340019" y="1811076"/>
                    </a:cubicBezTo>
                    <a:cubicBezTo>
                      <a:pt x="2341893" y="1811205"/>
                      <a:pt x="2343767" y="1811270"/>
                      <a:pt x="2345641" y="1811270"/>
                    </a:cubicBezTo>
                    <a:cubicBezTo>
                      <a:pt x="2372586" y="1811270"/>
                      <a:pt x="2397527" y="1799644"/>
                      <a:pt x="2420918" y="1786920"/>
                    </a:cubicBezTo>
                    <a:cubicBezTo>
                      <a:pt x="2440626" y="1776328"/>
                      <a:pt x="2460916" y="1765670"/>
                      <a:pt x="2476940" y="1749782"/>
                    </a:cubicBezTo>
                    <a:cubicBezTo>
                      <a:pt x="2478297" y="1748425"/>
                      <a:pt x="2479590" y="1747069"/>
                      <a:pt x="2480947" y="1745712"/>
                    </a:cubicBezTo>
                    <a:cubicBezTo>
                      <a:pt x="2477199" y="1751203"/>
                      <a:pt x="2473322" y="1756693"/>
                      <a:pt x="2469057" y="1762247"/>
                    </a:cubicBezTo>
                    <a:cubicBezTo>
                      <a:pt x="2432549" y="1810882"/>
                      <a:pt x="2406574" y="1880057"/>
                      <a:pt x="2441402" y="19363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7332137" y="8464230"/>
                <a:ext cx="685907" cy="913971"/>
              </a:xfrm>
              <a:custGeom>
                <a:rect b="b" l="l" r="r" t="t"/>
                <a:pathLst>
                  <a:path extrusionOk="0" h="913971" w="685907">
                    <a:moveTo>
                      <a:pt x="670744" y="347531"/>
                    </a:moveTo>
                    <a:cubicBezTo>
                      <a:pt x="664024" y="348176"/>
                      <a:pt x="612267" y="350502"/>
                      <a:pt x="587842" y="358317"/>
                    </a:cubicBezTo>
                    <a:cubicBezTo>
                      <a:pt x="583383" y="291532"/>
                      <a:pt x="566325" y="226104"/>
                      <a:pt x="532014" y="174175"/>
                    </a:cubicBezTo>
                    <a:cubicBezTo>
                      <a:pt x="545971" y="167716"/>
                      <a:pt x="558700" y="158674"/>
                      <a:pt x="568392" y="146596"/>
                    </a:cubicBezTo>
                    <a:cubicBezTo>
                      <a:pt x="579506" y="133226"/>
                      <a:pt x="587777" y="117789"/>
                      <a:pt x="595466" y="102288"/>
                    </a:cubicBezTo>
                    <a:cubicBezTo>
                      <a:pt x="598697" y="95765"/>
                      <a:pt x="594756" y="87562"/>
                      <a:pt x="588423" y="84914"/>
                    </a:cubicBezTo>
                    <a:cubicBezTo>
                      <a:pt x="581962" y="82201"/>
                      <a:pt x="573562" y="85237"/>
                      <a:pt x="571042" y="91954"/>
                    </a:cubicBezTo>
                    <a:cubicBezTo>
                      <a:pt x="566002" y="105259"/>
                      <a:pt x="560122" y="118177"/>
                      <a:pt x="552174" y="130061"/>
                    </a:cubicBezTo>
                    <a:cubicBezTo>
                      <a:pt x="544549" y="142204"/>
                      <a:pt x="533047" y="150923"/>
                      <a:pt x="521610" y="159449"/>
                    </a:cubicBezTo>
                    <a:cubicBezTo>
                      <a:pt x="512370" y="147435"/>
                      <a:pt x="502096" y="136197"/>
                      <a:pt x="490659" y="126121"/>
                    </a:cubicBezTo>
                    <a:cubicBezTo>
                      <a:pt x="461001" y="99382"/>
                      <a:pt x="424493" y="79553"/>
                      <a:pt x="385271" y="70769"/>
                    </a:cubicBezTo>
                    <a:cubicBezTo>
                      <a:pt x="382622" y="70381"/>
                      <a:pt x="379908" y="69865"/>
                      <a:pt x="377194" y="69348"/>
                    </a:cubicBezTo>
                    <a:cubicBezTo>
                      <a:pt x="379197" y="68766"/>
                      <a:pt x="381135" y="68185"/>
                      <a:pt x="383138" y="67669"/>
                    </a:cubicBezTo>
                    <a:cubicBezTo>
                      <a:pt x="400649" y="62631"/>
                      <a:pt x="418483" y="58562"/>
                      <a:pt x="436059" y="53717"/>
                    </a:cubicBezTo>
                    <a:cubicBezTo>
                      <a:pt x="441293" y="52167"/>
                      <a:pt x="454151" y="49584"/>
                      <a:pt x="448853" y="41898"/>
                    </a:cubicBezTo>
                    <a:cubicBezTo>
                      <a:pt x="437545" y="33953"/>
                      <a:pt x="421391" y="38345"/>
                      <a:pt x="408403" y="39443"/>
                    </a:cubicBezTo>
                    <a:cubicBezTo>
                      <a:pt x="351218" y="45644"/>
                      <a:pt x="299719" y="70962"/>
                      <a:pt x="253713" y="104226"/>
                    </a:cubicBezTo>
                    <a:cubicBezTo>
                      <a:pt x="254036" y="95442"/>
                      <a:pt x="253325" y="86528"/>
                      <a:pt x="252162" y="78326"/>
                    </a:cubicBezTo>
                    <a:cubicBezTo>
                      <a:pt x="248543" y="61274"/>
                      <a:pt x="223149" y="-16103"/>
                      <a:pt x="198724" y="3015"/>
                    </a:cubicBezTo>
                    <a:cubicBezTo>
                      <a:pt x="192328" y="7989"/>
                      <a:pt x="191487" y="16967"/>
                      <a:pt x="196075" y="23361"/>
                    </a:cubicBezTo>
                    <a:cubicBezTo>
                      <a:pt x="217334" y="51069"/>
                      <a:pt x="235233" y="88401"/>
                      <a:pt x="228383" y="123538"/>
                    </a:cubicBezTo>
                    <a:cubicBezTo>
                      <a:pt x="181730" y="160159"/>
                      <a:pt x="153041" y="213962"/>
                      <a:pt x="127195" y="266860"/>
                    </a:cubicBezTo>
                    <a:cubicBezTo>
                      <a:pt x="98182" y="244447"/>
                      <a:pt x="40997" y="202723"/>
                      <a:pt x="32791" y="224166"/>
                    </a:cubicBezTo>
                    <a:cubicBezTo>
                      <a:pt x="30465" y="229656"/>
                      <a:pt x="33049" y="236826"/>
                      <a:pt x="38800" y="238957"/>
                    </a:cubicBezTo>
                    <a:cubicBezTo>
                      <a:pt x="68329" y="248129"/>
                      <a:pt x="93982" y="265180"/>
                      <a:pt x="120604" y="280294"/>
                    </a:cubicBezTo>
                    <a:cubicBezTo>
                      <a:pt x="119764" y="282038"/>
                      <a:pt x="118924" y="283846"/>
                      <a:pt x="118019" y="285590"/>
                    </a:cubicBezTo>
                    <a:cubicBezTo>
                      <a:pt x="96761" y="340943"/>
                      <a:pt x="88425" y="400881"/>
                      <a:pt x="85000" y="459850"/>
                    </a:cubicBezTo>
                    <a:cubicBezTo>
                      <a:pt x="81123" y="508614"/>
                      <a:pt x="83837" y="557573"/>
                      <a:pt x="92690" y="605562"/>
                    </a:cubicBezTo>
                    <a:cubicBezTo>
                      <a:pt x="85711" y="618932"/>
                      <a:pt x="75825" y="630557"/>
                      <a:pt x="62449" y="638502"/>
                    </a:cubicBezTo>
                    <a:cubicBezTo>
                      <a:pt x="44098" y="650322"/>
                      <a:pt x="24714" y="660333"/>
                      <a:pt x="6363" y="672153"/>
                    </a:cubicBezTo>
                    <a:cubicBezTo>
                      <a:pt x="483" y="675899"/>
                      <a:pt x="-1908" y="683520"/>
                      <a:pt x="1710" y="689721"/>
                    </a:cubicBezTo>
                    <a:cubicBezTo>
                      <a:pt x="4295" y="694113"/>
                      <a:pt x="8107" y="695856"/>
                      <a:pt x="12178" y="695856"/>
                    </a:cubicBezTo>
                    <a:cubicBezTo>
                      <a:pt x="16895" y="695856"/>
                      <a:pt x="21935" y="693467"/>
                      <a:pt x="25748" y="690108"/>
                    </a:cubicBezTo>
                    <a:cubicBezTo>
                      <a:pt x="41578" y="679774"/>
                      <a:pt x="57603" y="669763"/>
                      <a:pt x="73046" y="658783"/>
                    </a:cubicBezTo>
                    <a:cubicBezTo>
                      <a:pt x="83579" y="652195"/>
                      <a:pt x="92044" y="643604"/>
                      <a:pt x="98634" y="633787"/>
                    </a:cubicBezTo>
                    <a:cubicBezTo>
                      <a:pt x="99604" y="637920"/>
                      <a:pt x="100508" y="642054"/>
                      <a:pt x="101542" y="646123"/>
                    </a:cubicBezTo>
                    <a:cubicBezTo>
                      <a:pt x="126613" y="723565"/>
                      <a:pt x="188774" y="787766"/>
                      <a:pt x="263534" y="822837"/>
                    </a:cubicBezTo>
                    <a:cubicBezTo>
                      <a:pt x="269156" y="838855"/>
                      <a:pt x="274390" y="854938"/>
                      <a:pt x="270384" y="872119"/>
                    </a:cubicBezTo>
                    <a:cubicBezTo>
                      <a:pt x="269931" y="885617"/>
                      <a:pt x="249513" y="901571"/>
                      <a:pt x="264504" y="912422"/>
                    </a:cubicBezTo>
                    <a:cubicBezTo>
                      <a:pt x="266765" y="913455"/>
                      <a:pt x="268768" y="913972"/>
                      <a:pt x="270577" y="913972"/>
                    </a:cubicBezTo>
                    <a:cubicBezTo>
                      <a:pt x="282402" y="913972"/>
                      <a:pt x="286408" y="894531"/>
                      <a:pt x="289510" y="884584"/>
                    </a:cubicBezTo>
                    <a:cubicBezTo>
                      <a:pt x="294098" y="866887"/>
                      <a:pt x="291125" y="848479"/>
                      <a:pt x="284341" y="831751"/>
                    </a:cubicBezTo>
                    <a:cubicBezTo>
                      <a:pt x="317812" y="844668"/>
                      <a:pt x="353157" y="851773"/>
                      <a:pt x="388502" y="851773"/>
                    </a:cubicBezTo>
                    <a:cubicBezTo>
                      <a:pt x="389406" y="851773"/>
                      <a:pt x="390375" y="851773"/>
                      <a:pt x="391280" y="851773"/>
                    </a:cubicBezTo>
                    <a:cubicBezTo>
                      <a:pt x="400455" y="851902"/>
                      <a:pt x="408080" y="844087"/>
                      <a:pt x="408080" y="834980"/>
                    </a:cubicBezTo>
                    <a:cubicBezTo>
                      <a:pt x="408080" y="825679"/>
                      <a:pt x="400455" y="818381"/>
                      <a:pt x="391280" y="818187"/>
                    </a:cubicBezTo>
                    <a:cubicBezTo>
                      <a:pt x="373769" y="817864"/>
                      <a:pt x="356323" y="816443"/>
                      <a:pt x="339135" y="813278"/>
                    </a:cubicBezTo>
                    <a:cubicBezTo>
                      <a:pt x="329055" y="811405"/>
                      <a:pt x="319104" y="808822"/>
                      <a:pt x="309412" y="805592"/>
                    </a:cubicBezTo>
                    <a:cubicBezTo>
                      <a:pt x="388178" y="799973"/>
                      <a:pt x="453247" y="747721"/>
                      <a:pt x="500804" y="682551"/>
                    </a:cubicBezTo>
                    <a:cubicBezTo>
                      <a:pt x="525487" y="686362"/>
                      <a:pt x="550688" y="692433"/>
                      <a:pt x="567875" y="710776"/>
                    </a:cubicBezTo>
                    <a:cubicBezTo>
                      <a:pt x="570331" y="714070"/>
                      <a:pt x="573820" y="715491"/>
                      <a:pt x="577309" y="715491"/>
                    </a:cubicBezTo>
                    <a:cubicBezTo>
                      <a:pt x="584353" y="715491"/>
                      <a:pt x="591460" y="709614"/>
                      <a:pt x="590103" y="701411"/>
                    </a:cubicBezTo>
                    <a:cubicBezTo>
                      <a:pt x="579571" y="679257"/>
                      <a:pt x="541189" y="670086"/>
                      <a:pt x="510755" y="668342"/>
                    </a:cubicBezTo>
                    <a:cubicBezTo>
                      <a:pt x="534211" y="633529"/>
                      <a:pt x="552885" y="595809"/>
                      <a:pt x="566131" y="560091"/>
                    </a:cubicBezTo>
                    <a:cubicBezTo>
                      <a:pt x="582156" y="505385"/>
                      <a:pt x="591266" y="439505"/>
                      <a:pt x="588746" y="374012"/>
                    </a:cubicBezTo>
                    <a:cubicBezTo>
                      <a:pt x="616402" y="373237"/>
                      <a:pt x="643864" y="371687"/>
                      <a:pt x="672553" y="373883"/>
                    </a:cubicBezTo>
                    <a:cubicBezTo>
                      <a:pt x="676560" y="374141"/>
                      <a:pt x="680695" y="371816"/>
                      <a:pt x="683086" y="368716"/>
                    </a:cubicBezTo>
                    <a:cubicBezTo>
                      <a:pt x="690517" y="359867"/>
                      <a:pt x="682181" y="345722"/>
                      <a:pt x="670744" y="347531"/>
                    </a:cubicBezTo>
                    <a:close/>
                    <a:moveTo>
                      <a:pt x="553789" y="446093"/>
                    </a:moveTo>
                    <a:cubicBezTo>
                      <a:pt x="549008" y="509454"/>
                      <a:pt x="533177" y="573590"/>
                      <a:pt x="496604" y="626682"/>
                    </a:cubicBezTo>
                    <a:cubicBezTo>
                      <a:pt x="471533" y="669892"/>
                      <a:pt x="440001" y="708968"/>
                      <a:pt x="398905" y="738097"/>
                    </a:cubicBezTo>
                    <a:cubicBezTo>
                      <a:pt x="359618" y="765095"/>
                      <a:pt x="312255" y="779757"/>
                      <a:pt x="264633" y="769100"/>
                    </a:cubicBezTo>
                    <a:cubicBezTo>
                      <a:pt x="248220" y="765354"/>
                      <a:pt x="232454" y="759347"/>
                      <a:pt x="216817" y="753276"/>
                    </a:cubicBezTo>
                    <a:cubicBezTo>
                      <a:pt x="215654" y="752371"/>
                      <a:pt x="214491" y="751403"/>
                      <a:pt x="213392" y="750498"/>
                    </a:cubicBezTo>
                    <a:cubicBezTo>
                      <a:pt x="180244" y="721886"/>
                      <a:pt x="152330" y="688493"/>
                      <a:pt x="137016" y="646834"/>
                    </a:cubicBezTo>
                    <a:cubicBezTo>
                      <a:pt x="122219" y="596261"/>
                      <a:pt x="114918" y="542782"/>
                      <a:pt x="117050" y="490077"/>
                    </a:cubicBezTo>
                    <a:cubicBezTo>
                      <a:pt x="118924" y="401785"/>
                      <a:pt x="131589" y="310586"/>
                      <a:pt x="180180" y="234824"/>
                    </a:cubicBezTo>
                    <a:cubicBezTo>
                      <a:pt x="196851" y="204402"/>
                      <a:pt x="214555" y="173723"/>
                      <a:pt x="242017" y="151246"/>
                    </a:cubicBezTo>
                    <a:cubicBezTo>
                      <a:pt x="272645" y="126186"/>
                      <a:pt x="304695" y="100996"/>
                      <a:pt x="340427" y="83686"/>
                    </a:cubicBezTo>
                    <a:cubicBezTo>
                      <a:pt x="344498" y="85043"/>
                      <a:pt x="349215" y="85882"/>
                      <a:pt x="352058" y="86722"/>
                    </a:cubicBezTo>
                    <a:cubicBezTo>
                      <a:pt x="412022" y="99575"/>
                      <a:pt x="466622" y="133872"/>
                      <a:pt x="501967" y="184315"/>
                    </a:cubicBezTo>
                    <a:cubicBezTo>
                      <a:pt x="553401" y="261499"/>
                      <a:pt x="558506" y="355281"/>
                      <a:pt x="553789" y="4460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69828" y="8759205"/>
                <a:ext cx="849719" cy="951950"/>
              </a:xfrm>
              <a:custGeom>
                <a:rect b="b" l="l" r="r" t="t"/>
                <a:pathLst>
                  <a:path extrusionOk="0" h="951950" w="849719">
                    <a:moveTo>
                      <a:pt x="484484" y="6181"/>
                    </a:moveTo>
                    <a:cubicBezTo>
                      <a:pt x="437314" y="2241"/>
                      <a:pt x="388464" y="-5122"/>
                      <a:pt x="341747" y="5470"/>
                    </a:cubicBezTo>
                    <a:cubicBezTo>
                      <a:pt x="269054" y="19874"/>
                      <a:pt x="206183" y="64633"/>
                      <a:pt x="163859" y="124830"/>
                    </a:cubicBezTo>
                    <a:cubicBezTo>
                      <a:pt x="125283" y="173336"/>
                      <a:pt x="82572" y="220421"/>
                      <a:pt x="59698" y="278938"/>
                    </a:cubicBezTo>
                    <a:cubicBezTo>
                      <a:pt x="26615" y="357930"/>
                      <a:pt x="10267" y="443574"/>
                      <a:pt x="1221" y="528444"/>
                    </a:cubicBezTo>
                    <a:cubicBezTo>
                      <a:pt x="-2915" y="612990"/>
                      <a:pt x="1608" y="704641"/>
                      <a:pt x="44126" y="779822"/>
                    </a:cubicBezTo>
                    <a:cubicBezTo>
                      <a:pt x="62024" y="812052"/>
                      <a:pt x="93298" y="833108"/>
                      <a:pt x="122957" y="853518"/>
                    </a:cubicBezTo>
                    <a:cubicBezTo>
                      <a:pt x="151453" y="874961"/>
                      <a:pt x="181112" y="895113"/>
                      <a:pt x="214841" y="907320"/>
                    </a:cubicBezTo>
                    <a:cubicBezTo>
                      <a:pt x="260395" y="923015"/>
                      <a:pt x="308211" y="936578"/>
                      <a:pt x="356738" y="936449"/>
                    </a:cubicBezTo>
                    <a:cubicBezTo>
                      <a:pt x="381486" y="945104"/>
                      <a:pt x="403907" y="950013"/>
                      <a:pt x="430982" y="951563"/>
                    </a:cubicBezTo>
                    <a:cubicBezTo>
                      <a:pt x="436345" y="951821"/>
                      <a:pt x="441643" y="951950"/>
                      <a:pt x="447071" y="951950"/>
                    </a:cubicBezTo>
                    <a:cubicBezTo>
                      <a:pt x="500573" y="951950"/>
                      <a:pt x="555949" y="940002"/>
                      <a:pt x="601568" y="912099"/>
                    </a:cubicBezTo>
                    <a:cubicBezTo>
                      <a:pt x="643374" y="885037"/>
                      <a:pt x="674325" y="845379"/>
                      <a:pt x="708830" y="810114"/>
                    </a:cubicBezTo>
                    <a:cubicBezTo>
                      <a:pt x="770861" y="748561"/>
                      <a:pt x="802135" y="663434"/>
                      <a:pt x="821585" y="579921"/>
                    </a:cubicBezTo>
                    <a:cubicBezTo>
                      <a:pt x="845299" y="487365"/>
                      <a:pt x="857641" y="390224"/>
                      <a:pt x="844136" y="295150"/>
                    </a:cubicBezTo>
                    <a:cubicBezTo>
                      <a:pt x="830696" y="237020"/>
                      <a:pt x="818613" y="174434"/>
                      <a:pt x="778938" y="127801"/>
                    </a:cubicBezTo>
                    <a:cubicBezTo>
                      <a:pt x="736680" y="83558"/>
                      <a:pt x="683824" y="46226"/>
                      <a:pt x="623989" y="30466"/>
                    </a:cubicBezTo>
                    <a:cubicBezTo>
                      <a:pt x="578112" y="19421"/>
                      <a:pt x="531136" y="12963"/>
                      <a:pt x="484484" y="6181"/>
                    </a:cubicBezTo>
                    <a:close/>
                    <a:moveTo>
                      <a:pt x="155459" y="835497"/>
                    </a:moveTo>
                    <a:cubicBezTo>
                      <a:pt x="128062" y="815217"/>
                      <a:pt x="96465" y="798230"/>
                      <a:pt x="76951" y="769488"/>
                    </a:cubicBezTo>
                    <a:cubicBezTo>
                      <a:pt x="50652" y="730089"/>
                      <a:pt x="41670" y="682616"/>
                      <a:pt x="35790" y="636436"/>
                    </a:cubicBezTo>
                    <a:cubicBezTo>
                      <a:pt x="25193" y="566745"/>
                      <a:pt x="33141" y="497054"/>
                      <a:pt x="47615" y="426781"/>
                    </a:cubicBezTo>
                    <a:cubicBezTo>
                      <a:pt x="77532" y="277259"/>
                      <a:pt x="119533" y="228624"/>
                      <a:pt x="214841" y="115464"/>
                    </a:cubicBezTo>
                    <a:cubicBezTo>
                      <a:pt x="269958" y="53653"/>
                      <a:pt x="334962" y="33889"/>
                      <a:pt x="407203" y="33889"/>
                    </a:cubicBezTo>
                    <a:cubicBezTo>
                      <a:pt x="433049" y="33889"/>
                      <a:pt x="459800" y="36408"/>
                      <a:pt x="487391" y="40413"/>
                    </a:cubicBezTo>
                    <a:cubicBezTo>
                      <a:pt x="422000" y="42996"/>
                      <a:pt x="363199" y="74709"/>
                      <a:pt x="313703" y="115594"/>
                    </a:cubicBezTo>
                    <a:cubicBezTo>
                      <a:pt x="199656" y="192971"/>
                      <a:pt x="140727" y="338747"/>
                      <a:pt x="119080" y="470637"/>
                    </a:cubicBezTo>
                    <a:cubicBezTo>
                      <a:pt x="109259" y="545495"/>
                      <a:pt x="114880" y="621128"/>
                      <a:pt x="137043" y="693403"/>
                    </a:cubicBezTo>
                    <a:cubicBezTo>
                      <a:pt x="143893" y="717882"/>
                      <a:pt x="150807" y="741521"/>
                      <a:pt x="161921" y="764773"/>
                    </a:cubicBezTo>
                    <a:cubicBezTo>
                      <a:pt x="183761" y="808306"/>
                      <a:pt x="207862" y="853001"/>
                      <a:pt x="247537" y="882841"/>
                    </a:cubicBezTo>
                    <a:cubicBezTo>
                      <a:pt x="214130" y="873153"/>
                      <a:pt x="182792" y="857005"/>
                      <a:pt x="155459" y="835497"/>
                    </a:cubicBezTo>
                    <a:close/>
                    <a:moveTo>
                      <a:pt x="765498" y="165521"/>
                    </a:moveTo>
                    <a:cubicBezTo>
                      <a:pt x="783009" y="192648"/>
                      <a:pt x="792120" y="225717"/>
                      <a:pt x="800714" y="256784"/>
                    </a:cubicBezTo>
                    <a:cubicBezTo>
                      <a:pt x="812345" y="296635"/>
                      <a:pt x="817256" y="337714"/>
                      <a:pt x="815446" y="379180"/>
                    </a:cubicBezTo>
                    <a:cubicBezTo>
                      <a:pt x="816739" y="446997"/>
                      <a:pt x="803816" y="513911"/>
                      <a:pt x="787145" y="579469"/>
                    </a:cubicBezTo>
                    <a:cubicBezTo>
                      <a:pt x="773834" y="636436"/>
                      <a:pt x="753544" y="692434"/>
                      <a:pt x="721430" y="742813"/>
                    </a:cubicBezTo>
                    <a:cubicBezTo>
                      <a:pt x="702433" y="770069"/>
                      <a:pt x="678461" y="793063"/>
                      <a:pt x="655845" y="817219"/>
                    </a:cubicBezTo>
                    <a:cubicBezTo>
                      <a:pt x="629288" y="845961"/>
                      <a:pt x="603829" y="874057"/>
                      <a:pt x="568355" y="892723"/>
                    </a:cubicBezTo>
                    <a:cubicBezTo>
                      <a:pt x="531136" y="909064"/>
                      <a:pt x="489976" y="918300"/>
                      <a:pt x="449268" y="918687"/>
                    </a:cubicBezTo>
                    <a:cubicBezTo>
                      <a:pt x="443452" y="918752"/>
                      <a:pt x="437701" y="918365"/>
                      <a:pt x="431886" y="918042"/>
                    </a:cubicBezTo>
                    <a:cubicBezTo>
                      <a:pt x="430529" y="913585"/>
                      <a:pt x="426329" y="910485"/>
                      <a:pt x="421547" y="910420"/>
                    </a:cubicBezTo>
                    <a:cubicBezTo>
                      <a:pt x="407849" y="910097"/>
                      <a:pt x="393957" y="909839"/>
                      <a:pt x="380387" y="907062"/>
                    </a:cubicBezTo>
                    <a:cubicBezTo>
                      <a:pt x="333153" y="896017"/>
                      <a:pt x="284691" y="874380"/>
                      <a:pt x="249540" y="840019"/>
                    </a:cubicBezTo>
                    <a:cubicBezTo>
                      <a:pt x="190804" y="775301"/>
                      <a:pt x="165927" y="688365"/>
                      <a:pt x="151388" y="603948"/>
                    </a:cubicBezTo>
                    <a:cubicBezTo>
                      <a:pt x="138659" y="509132"/>
                      <a:pt x="158237" y="413347"/>
                      <a:pt x="194358" y="325636"/>
                    </a:cubicBezTo>
                    <a:cubicBezTo>
                      <a:pt x="216586" y="270735"/>
                      <a:pt x="248183" y="218742"/>
                      <a:pt x="289343" y="176049"/>
                    </a:cubicBezTo>
                    <a:cubicBezTo>
                      <a:pt x="321264" y="148986"/>
                      <a:pt x="354347" y="122569"/>
                      <a:pt x="389757" y="100286"/>
                    </a:cubicBezTo>
                    <a:cubicBezTo>
                      <a:pt x="441772" y="69607"/>
                      <a:pt x="501994" y="64440"/>
                      <a:pt x="561506" y="64440"/>
                    </a:cubicBezTo>
                    <a:cubicBezTo>
                      <a:pt x="562087" y="64440"/>
                      <a:pt x="562669" y="64440"/>
                      <a:pt x="563186" y="64440"/>
                    </a:cubicBezTo>
                    <a:cubicBezTo>
                      <a:pt x="597820" y="64633"/>
                      <a:pt x="634199" y="64310"/>
                      <a:pt x="665085" y="82072"/>
                    </a:cubicBezTo>
                    <a:cubicBezTo>
                      <a:pt x="702821" y="103968"/>
                      <a:pt x="739846" y="129157"/>
                      <a:pt x="765498" y="1655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85;p3"/>
            <p:cNvSpPr/>
            <p:nvPr/>
          </p:nvSpPr>
          <p:spPr>
            <a:xfrm>
              <a:off x="7202354" y="6784670"/>
              <a:ext cx="993276" cy="1376765"/>
            </a:xfrm>
            <a:custGeom>
              <a:rect b="b" l="l" r="r" t="t"/>
              <a:pathLst>
                <a:path extrusionOk="0" h="1376765" w="993276">
                  <a:moveTo>
                    <a:pt x="740951" y="24071"/>
                  </a:moveTo>
                  <a:cubicBezTo>
                    <a:pt x="823918" y="5664"/>
                    <a:pt x="908630" y="-1635"/>
                    <a:pt x="993277" y="303"/>
                  </a:cubicBezTo>
                  <a:cubicBezTo>
                    <a:pt x="944362" y="23813"/>
                    <a:pt x="900553" y="56559"/>
                    <a:pt x="854611" y="85172"/>
                  </a:cubicBezTo>
                  <a:cubicBezTo>
                    <a:pt x="800333" y="126961"/>
                    <a:pt x="744699" y="167910"/>
                    <a:pt x="696625" y="216933"/>
                  </a:cubicBezTo>
                  <a:cubicBezTo>
                    <a:pt x="659147" y="257236"/>
                    <a:pt x="626646" y="301867"/>
                    <a:pt x="592011" y="344689"/>
                  </a:cubicBezTo>
                  <a:cubicBezTo>
                    <a:pt x="560220" y="389061"/>
                    <a:pt x="531789" y="436082"/>
                    <a:pt x="504004" y="483037"/>
                  </a:cubicBezTo>
                  <a:cubicBezTo>
                    <a:pt x="460389" y="566744"/>
                    <a:pt x="414188" y="649547"/>
                    <a:pt x="378197" y="736806"/>
                  </a:cubicBezTo>
                  <a:cubicBezTo>
                    <a:pt x="346729" y="825615"/>
                    <a:pt x="322886" y="917201"/>
                    <a:pt x="304277" y="1009498"/>
                  </a:cubicBezTo>
                  <a:cubicBezTo>
                    <a:pt x="293680" y="1061686"/>
                    <a:pt x="285473" y="1114390"/>
                    <a:pt x="281790" y="1167547"/>
                  </a:cubicBezTo>
                  <a:cubicBezTo>
                    <a:pt x="280304" y="1195126"/>
                    <a:pt x="276298" y="1223739"/>
                    <a:pt x="281532" y="1250995"/>
                  </a:cubicBezTo>
                  <a:cubicBezTo>
                    <a:pt x="282824" y="1255581"/>
                    <a:pt x="285861" y="1258616"/>
                    <a:pt x="289544" y="1260231"/>
                  </a:cubicBezTo>
                  <a:cubicBezTo>
                    <a:pt x="283858" y="1333991"/>
                    <a:pt x="236494" y="1386437"/>
                    <a:pt x="158438" y="1375263"/>
                  </a:cubicBezTo>
                  <a:cubicBezTo>
                    <a:pt x="16154" y="1364219"/>
                    <a:pt x="14409" y="1274893"/>
                    <a:pt x="0" y="1160700"/>
                  </a:cubicBezTo>
                  <a:cubicBezTo>
                    <a:pt x="840" y="1115101"/>
                    <a:pt x="1228" y="1069437"/>
                    <a:pt x="3942" y="1024031"/>
                  </a:cubicBezTo>
                  <a:cubicBezTo>
                    <a:pt x="14862" y="923273"/>
                    <a:pt x="40256" y="822967"/>
                    <a:pt x="70302" y="725761"/>
                  </a:cubicBezTo>
                  <a:cubicBezTo>
                    <a:pt x="95825" y="639987"/>
                    <a:pt x="132657" y="558412"/>
                    <a:pt x="172266" y="478322"/>
                  </a:cubicBezTo>
                  <a:cubicBezTo>
                    <a:pt x="233974" y="343397"/>
                    <a:pt x="317523" y="210022"/>
                    <a:pt x="448564" y="133097"/>
                  </a:cubicBezTo>
                  <a:cubicBezTo>
                    <a:pt x="538186" y="79295"/>
                    <a:pt x="638729" y="45063"/>
                    <a:pt x="740951" y="24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028921" y="6694182"/>
              <a:ext cx="1508282" cy="1743416"/>
            </a:xfrm>
            <a:custGeom>
              <a:rect b="b" l="l" r="r" t="t"/>
              <a:pathLst>
                <a:path extrusionOk="0" h="1743416" w="1508282">
                  <a:moveTo>
                    <a:pt x="1477703" y="647995"/>
                  </a:moveTo>
                  <a:cubicBezTo>
                    <a:pt x="1494373" y="720012"/>
                    <a:pt x="1508847" y="790865"/>
                    <a:pt x="1508266" y="865594"/>
                  </a:cubicBezTo>
                  <a:cubicBezTo>
                    <a:pt x="1508137" y="961573"/>
                    <a:pt x="1503613" y="1058132"/>
                    <a:pt x="1483906" y="1152238"/>
                  </a:cubicBezTo>
                  <a:cubicBezTo>
                    <a:pt x="1464585" y="1259455"/>
                    <a:pt x="1427948" y="1362344"/>
                    <a:pt x="1380972" y="1460584"/>
                  </a:cubicBezTo>
                  <a:cubicBezTo>
                    <a:pt x="1349052" y="1538348"/>
                    <a:pt x="1307246" y="1614046"/>
                    <a:pt x="1248316" y="1674630"/>
                  </a:cubicBezTo>
                  <a:cubicBezTo>
                    <a:pt x="1228026" y="1700530"/>
                    <a:pt x="1199078" y="1716031"/>
                    <a:pt x="1170195" y="1730434"/>
                  </a:cubicBezTo>
                  <a:cubicBezTo>
                    <a:pt x="1157207" y="1736829"/>
                    <a:pt x="1143638" y="1742706"/>
                    <a:pt x="1128970" y="1743417"/>
                  </a:cubicBezTo>
                  <a:cubicBezTo>
                    <a:pt x="1095499" y="1742900"/>
                    <a:pt x="1060865" y="1741221"/>
                    <a:pt x="1031529" y="1722813"/>
                  </a:cubicBezTo>
                  <a:cubicBezTo>
                    <a:pt x="1002904" y="1700982"/>
                    <a:pt x="983455" y="1662358"/>
                    <a:pt x="990175" y="1626059"/>
                  </a:cubicBezTo>
                  <a:cubicBezTo>
                    <a:pt x="1000320" y="1590471"/>
                    <a:pt x="1016409" y="1556691"/>
                    <a:pt x="1029914" y="1522201"/>
                  </a:cubicBezTo>
                  <a:cubicBezTo>
                    <a:pt x="1044388" y="1483642"/>
                    <a:pt x="1059379" y="1445341"/>
                    <a:pt x="1077600" y="1408331"/>
                  </a:cubicBezTo>
                  <a:cubicBezTo>
                    <a:pt x="1128001" y="1297433"/>
                    <a:pt x="1164961" y="1180399"/>
                    <a:pt x="1186155" y="1060458"/>
                  </a:cubicBezTo>
                  <a:cubicBezTo>
                    <a:pt x="1216137" y="887167"/>
                    <a:pt x="1195331" y="704575"/>
                    <a:pt x="1117339" y="546139"/>
                  </a:cubicBezTo>
                  <a:cubicBezTo>
                    <a:pt x="1062222" y="445317"/>
                    <a:pt x="982938" y="357089"/>
                    <a:pt x="890279" y="289271"/>
                  </a:cubicBezTo>
                  <a:cubicBezTo>
                    <a:pt x="838521" y="253230"/>
                    <a:pt x="782499" y="223713"/>
                    <a:pt x="726736" y="194390"/>
                  </a:cubicBezTo>
                  <a:cubicBezTo>
                    <a:pt x="669098" y="164550"/>
                    <a:pt x="611332" y="134194"/>
                    <a:pt x="548913" y="115528"/>
                  </a:cubicBezTo>
                  <a:cubicBezTo>
                    <a:pt x="463426" y="87561"/>
                    <a:pt x="373739" y="77097"/>
                    <a:pt x="284827" y="66376"/>
                  </a:cubicBezTo>
                  <a:cubicBezTo>
                    <a:pt x="237011" y="60111"/>
                    <a:pt x="188873" y="56946"/>
                    <a:pt x="140734" y="56946"/>
                  </a:cubicBezTo>
                  <a:cubicBezTo>
                    <a:pt x="93693" y="56946"/>
                    <a:pt x="46717" y="59981"/>
                    <a:pt x="0" y="66247"/>
                  </a:cubicBezTo>
                  <a:cubicBezTo>
                    <a:pt x="59318" y="47128"/>
                    <a:pt x="117989" y="25685"/>
                    <a:pt x="180214" y="17870"/>
                  </a:cubicBezTo>
                  <a:cubicBezTo>
                    <a:pt x="230679" y="9861"/>
                    <a:pt x="281661" y="6567"/>
                    <a:pt x="332449" y="689"/>
                  </a:cubicBezTo>
                  <a:cubicBezTo>
                    <a:pt x="352868" y="-280"/>
                    <a:pt x="375354" y="-21"/>
                    <a:pt x="397582" y="237"/>
                  </a:cubicBezTo>
                  <a:cubicBezTo>
                    <a:pt x="409988" y="366"/>
                    <a:pt x="422265" y="495"/>
                    <a:pt x="434090" y="431"/>
                  </a:cubicBezTo>
                  <a:cubicBezTo>
                    <a:pt x="471244" y="495"/>
                    <a:pt x="508463" y="302"/>
                    <a:pt x="545682" y="2562"/>
                  </a:cubicBezTo>
                  <a:cubicBezTo>
                    <a:pt x="639117" y="10700"/>
                    <a:pt x="729579" y="36665"/>
                    <a:pt x="820429" y="58431"/>
                  </a:cubicBezTo>
                  <a:cubicBezTo>
                    <a:pt x="921294" y="84719"/>
                    <a:pt x="1020286" y="115721"/>
                    <a:pt x="1109004" y="172559"/>
                  </a:cubicBezTo>
                  <a:cubicBezTo>
                    <a:pt x="1149777" y="203756"/>
                    <a:pt x="1192488" y="232368"/>
                    <a:pt x="1231645" y="265567"/>
                  </a:cubicBezTo>
                  <a:cubicBezTo>
                    <a:pt x="1264664" y="297538"/>
                    <a:pt x="1302076" y="329961"/>
                    <a:pt x="1333092" y="364968"/>
                  </a:cubicBezTo>
                  <a:cubicBezTo>
                    <a:pt x="1401262" y="446092"/>
                    <a:pt x="1456379" y="543233"/>
                    <a:pt x="1477703" y="647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717325" y="8823645"/>
              <a:ext cx="668315" cy="854254"/>
            </a:xfrm>
            <a:custGeom>
              <a:rect b="b" l="l" r="r" t="t"/>
              <a:pathLst>
                <a:path extrusionOk="0" h="854254" w="668315">
                  <a:moveTo>
                    <a:pt x="653217" y="192345"/>
                  </a:moveTo>
                  <a:cubicBezTo>
                    <a:pt x="664848" y="232196"/>
                    <a:pt x="669759" y="273274"/>
                    <a:pt x="667950" y="314740"/>
                  </a:cubicBezTo>
                  <a:cubicBezTo>
                    <a:pt x="669242" y="382558"/>
                    <a:pt x="656319" y="449472"/>
                    <a:pt x="639648" y="515029"/>
                  </a:cubicBezTo>
                  <a:cubicBezTo>
                    <a:pt x="626337" y="571996"/>
                    <a:pt x="606048" y="627994"/>
                    <a:pt x="573934" y="678373"/>
                  </a:cubicBezTo>
                  <a:cubicBezTo>
                    <a:pt x="554937" y="705630"/>
                    <a:pt x="530964" y="728623"/>
                    <a:pt x="508349" y="752779"/>
                  </a:cubicBezTo>
                  <a:cubicBezTo>
                    <a:pt x="481791" y="781521"/>
                    <a:pt x="456333" y="809617"/>
                    <a:pt x="420858" y="828283"/>
                  </a:cubicBezTo>
                  <a:cubicBezTo>
                    <a:pt x="383640" y="844624"/>
                    <a:pt x="342479" y="853860"/>
                    <a:pt x="301771" y="854248"/>
                  </a:cubicBezTo>
                  <a:cubicBezTo>
                    <a:pt x="295956" y="854313"/>
                    <a:pt x="290205" y="853925"/>
                    <a:pt x="284390" y="853602"/>
                  </a:cubicBezTo>
                  <a:cubicBezTo>
                    <a:pt x="283033" y="849145"/>
                    <a:pt x="278833" y="846045"/>
                    <a:pt x="274051" y="845981"/>
                  </a:cubicBezTo>
                  <a:cubicBezTo>
                    <a:pt x="260352" y="845658"/>
                    <a:pt x="246460" y="845399"/>
                    <a:pt x="232891" y="842622"/>
                  </a:cubicBezTo>
                  <a:cubicBezTo>
                    <a:pt x="185656" y="831577"/>
                    <a:pt x="137194" y="809940"/>
                    <a:pt x="102043" y="775579"/>
                  </a:cubicBezTo>
                  <a:cubicBezTo>
                    <a:pt x="43307" y="710861"/>
                    <a:pt x="18430" y="623925"/>
                    <a:pt x="3892" y="539508"/>
                  </a:cubicBezTo>
                  <a:cubicBezTo>
                    <a:pt x="-8838" y="444692"/>
                    <a:pt x="10741" y="348907"/>
                    <a:pt x="46861" y="261196"/>
                  </a:cubicBezTo>
                  <a:cubicBezTo>
                    <a:pt x="69089" y="206296"/>
                    <a:pt x="100686" y="154302"/>
                    <a:pt x="141847" y="111609"/>
                  </a:cubicBezTo>
                  <a:cubicBezTo>
                    <a:pt x="173767" y="84546"/>
                    <a:pt x="206850" y="58130"/>
                    <a:pt x="242260" y="35847"/>
                  </a:cubicBezTo>
                  <a:cubicBezTo>
                    <a:pt x="294276" y="5167"/>
                    <a:pt x="354498" y="0"/>
                    <a:pt x="414009" y="0"/>
                  </a:cubicBezTo>
                  <a:cubicBezTo>
                    <a:pt x="414591" y="0"/>
                    <a:pt x="415172" y="0"/>
                    <a:pt x="415689" y="0"/>
                  </a:cubicBezTo>
                  <a:cubicBezTo>
                    <a:pt x="450323" y="194"/>
                    <a:pt x="486702" y="-129"/>
                    <a:pt x="517589" y="17633"/>
                  </a:cubicBezTo>
                  <a:cubicBezTo>
                    <a:pt x="555260" y="39593"/>
                    <a:pt x="592285" y="64782"/>
                    <a:pt x="617937" y="101146"/>
                  </a:cubicBezTo>
                  <a:cubicBezTo>
                    <a:pt x="635513" y="128208"/>
                    <a:pt x="644559" y="161278"/>
                    <a:pt x="653217" y="192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600684" y="8793159"/>
              <a:ext cx="456470" cy="849016"/>
            </a:xfrm>
            <a:custGeom>
              <a:rect b="b" l="l" r="r" t="t"/>
              <a:pathLst>
                <a:path extrusionOk="0" h="849016" w="456470">
                  <a:moveTo>
                    <a:pt x="376283" y="0"/>
                  </a:moveTo>
                  <a:cubicBezTo>
                    <a:pt x="402129" y="0"/>
                    <a:pt x="428880" y="2519"/>
                    <a:pt x="456471" y="6588"/>
                  </a:cubicBezTo>
                  <a:cubicBezTo>
                    <a:pt x="391080" y="9172"/>
                    <a:pt x="332279" y="40885"/>
                    <a:pt x="282783" y="81769"/>
                  </a:cubicBezTo>
                  <a:cubicBezTo>
                    <a:pt x="168736" y="159146"/>
                    <a:pt x="109806" y="304923"/>
                    <a:pt x="88160" y="436812"/>
                  </a:cubicBezTo>
                  <a:cubicBezTo>
                    <a:pt x="78338" y="511670"/>
                    <a:pt x="83960" y="587304"/>
                    <a:pt x="106123" y="659578"/>
                  </a:cubicBezTo>
                  <a:cubicBezTo>
                    <a:pt x="112973" y="684057"/>
                    <a:pt x="119886" y="707696"/>
                    <a:pt x="131000" y="730948"/>
                  </a:cubicBezTo>
                  <a:cubicBezTo>
                    <a:pt x="152841" y="774481"/>
                    <a:pt x="176942" y="819176"/>
                    <a:pt x="216617" y="849016"/>
                  </a:cubicBezTo>
                  <a:cubicBezTo>
                    <a:pt x="183210" y="839263"/>
                    <a:pt x="151871" y="823116"/>
                    <a:pt x="124539" y="801608"/>
                  </a:cubicBezTo>
                  <a:cubicBezTo>
                    <a:pt x="97142" y="781327"/>
                    <a:pt x="65544" y="764341"/>
                    <a:pt x="46030" y="735599"/>
                  </a:cubicBezTo>
                  <a:cubicBezTo>
                    <a:pt x="19732" y="696200"/>
                    <a:pt x="10750" y="648727"/>
                    <a:pt x="4870" y="602546"/>
                  </a:cubicBezTo>
                  <a:cubicBezTo>
                    <a:pt x="-5727" y="532855"/>
                    <a:pt x="2221" y="463164"/>
                    <a:pt x="16695" y="392892"/>
                  </a:cubicBezTo>
                  <a:cubicBezTo>
                    <a:pt x="46612" y="243370"/>
                    <a:pt x="88612" y="194735"/>
                    <a:pt x="183921" y="81575"/>
                  </a:cubicBezTo>
                  <a:cubicBezTo>
                    <a:pt x="239103" y="19700"/>
                    <a:pt x="304042" y="0"/>
                    <a:pt x="376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840991" y="8488172"/>
              <a:ext cx="136563" cy="705758"/>
            </a:xfrm>
            <a:custGeom>
              <a:rect b="b" l="l" r="r" t="t"/>
              <a:pathLst>
                <a:path extrusionOk="0" h="705758" w="136563">
                  <a:moveTo>
                    <a:pt x="105612" y="0"/>
                  </a:moveTo>
                  <a:cubicBezTo>
                    <a:pt x="105483" y="452"/>
                    <a:pt x="105354" y="904"/>
                    <a:pt x="105225" y="1357"/>
                  </a:cubicBezTo>
                  <a:cubicBezTo>
                    <a:pt x="91849" y="50767"/>
                    <a:pt x="76212" y="99918"/>
                    <a:pt x="66649" y="150298"/>
                  </a:cubicBezTo>
                  <a:cubicBezTo>
                    <a:pt x="60640" y="187824"/>
                    <a:pt x="58378" y="225931"/>
                    <a:pt x="52433" y="263457"/>
                  </a:cubicBezTo>
                  <a:cubicBezTo>
                    <a:pt x="44098" y="327141"/>
                    <a:pt x="41320" y="392763"/>
                    <a:pt x="49784" y="456512"/>
                  </a:cubicBezTo>
                  <a:cubicBezTo>
                    <a:pt x="56375" y="507537"/>
                    <a:pt x="72141" y="556366"/>
                    <a:pt x="89458" y="604549"/>
                  </a:cubicBezTo>
                  <a:cubicBezTo>
                    <a:pt x="101735" y="639879"/>
                    <a:pt x="117502" y="673723"/>
                    <a:pt x="136563" y="705759"/>
                  </a:cubicBezTo>
                  <a:cubicBezTo>
                    <a:pt x="66520" y="676565"/>
                    <a:pt x="66714" y="642333"/>
                    <a:pt x="34341" y="563793"/>
                  </a:cubicBezTo>
                  <a:cubicBezTo>
                    <a:pt x="999" y="468913"/>
                    <a:pt x="-6561" y="367121"/>
                    <a:pt x="5199" y="267590"/>
                  </a:cubicBezTo>
                  <a:cubicBezTo>
                    <a:pt x="11984" y="198351"/>
                    <a:pt x="21741" y="128919"/>
                    <a:pt x="43064" y="62522"/>
                  </a:cubicBezTo>
                  <a:cubicBezTo>
                    <a:pt x="51981" y="38624"/>
                    <a:pt x="65098" y="11432"/>
                    <a:pt x="91720" y="4005"/>
                  </a:cubicBezTo>
                  <a:cubicBezTo>
                    <a:pt x="93917" y="3294"/>
                    <a:pt x="99215" y="1873"/>
                    <a:pt x="105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143230" y="8545850"/>
              <a:ext cx="624380" cy="1164077"/>
            </a:xfrm>
            <a:custGeom>
              <a:rect b="b" l="l" r="r" t="t"/>
              <a:pathLst>
                <a:path extrusionOk="0" h="1164077" w="624380">
                  <a:moveTo>
                    <a:pt x="591879" y="12658"/>
                  </a:moveTo>
                  <a:cubicBezTo>
                    <a:pt x="602605" y="13756"/>
                    <a:pt x="613460" y="15500"/>
                    <a:pt x="624380" y="16986"/>
                  </a:cubicBezTo>
                  <a:cubicBezTo>
                    <a:pt x="597629" y="31001"/>
                    <a:pt x="571395" y="46115"/>
                    <a:pt x="545743" y="61939"/>
                  </a:cubicBezTo>
                  <a:cubicBezTo>
                    <a:pt x="533078" y="69238"/>
                    <a:pt x="521124" y="77441"/>
                    <a:pt x="509558" y="86225"/>
                  </a:cubicBezTo>
                  <a:cubicBezTo>
                    <a:pt x="494309" y="78732"/>
                    <a:pt x="478155" y="72467"/>
                    <a:pt x="462905" y="65298"/>
                  </a:cubicBezTo>
                  <a:cubicBezTo>
                    <a:pt x="448948" y="60648"/>
                    <a:pt x="426979" y="42692"/>
                    <a:pt x="417157" y="62198"/>
                  </a:cubicBezTo>
                  <a:cubicBezTo>
                    <a:pt x="409985" y="82931"/>
                    <a:pt x="438157" y="86095"/>
                    <a:pt x="451727" y="91844"/>
                  </a:cubicBezTo>
                  <a:cubicBezTo>
                    <a:pt x="463487" y="95848"/>
                    <a:pt x="475118" y="100434"/>
                    <a:pt x="486813" y="104762"/>
                  </a:cubicBezTo>
                  <a:cubicBezTo>
                    <a:pt x="470530" y="118648"/>
                    <a:pt x="455022" y="133503"/>
                    <a:pt x="439514" y="148165"/>
                  </a:cubicBezTo>
                  <a:cubicBezTo>
                    <a:pt x="423102" y="163085"/>
                    <a:pt x="407335" y="178780"/>
                    <a:pt x="392345" y="195186"/>
                  </a:cubicBezTo>
                  <a:cubicBezTo>
                    <a:pt x="378388" y="190923"/>
                    <a:pt x="363849" y="188016"/>
                    <a:pt x="349763" y="184399"/>
                  </a:cubicBezTo>
                  <a:cubicBezTo>
                    <a:pt x="336258" y="181751"/>
                    <a:pt x="312092" y="171417"/>
                    <a:pt x="310282" y="193183"/>
                  </a:cubicBezTo>
                  <a:cubicBezTo>
                    <a:pt x="310412" y="208491"/>
                    <a:pt x="327599" y="207457"/>
                    <a:pt x="338649" y="207909"/>
                  </a:cubicBezTo>
                  <a:cubicBezTo>
                    <a:pt x="350409" y="208685"/>
                    <a:pt x="363849" y="210881"/>
                    <a:pt x="377030" y="212431"/>
                  </a:cubicBezTo>
                  <a:cubicBezTo>
                    <a:pt x="352153" y="241495"/>
                    <a:pt x="329538" y="272498"/>
                    <a:pt x="309636" y="305244"/>
                  </a:cubicBezTo>
                  <a:cubicBezTo>
                    <a:pt x="282110" y="350973"/>
                    <a:pt x="264082" y="401546"/>
                    <a:pt x="248832" y="452442"/>
                  </a:cubicBezTo>
                  <a:cubicBezTo>
                    <a:pt x="245214" y="463357"/>
                    <a:pt x="241854" y="474337"/>
                    <a:pt x="238817" y="485382"/>
                  </a:cubicBezTo>
                  <a:cubicBezTo>
                    <a:pt x="238429" y="485446"/>
                    <a:pt x="238106" y="485382"/>
                    <a:pt x="237719" y="485382"/>
                  </a:cubicBezTo>
                  <a:cubicBezTo>
                    <a:pt x="211097" y="486480"/>
                    <a:pt x="184669" y="483831"/>
                    <a:pt x="158822" y="477825"/>
                  </a:cubicBezTo>
                  <a:cubicBezTo>
                    <a:pt x="150875" y="476275"/>
                    <a:pt x="143056" y="482863"/>
                    <a:pt x="142022" y="490613"/>
                  </a:cubicBezTo>
                  <a:cubicBezTo>
                    <a:pt x="140730" y="513284"/>
                    <a:pt x="170453" y="507858"/>
                    <a:pt x="185380" y="510313"/>
                  </a:cubicBezTo>
                  <a:cubicBezTo>
                    <a:pt x="190161" y="510765"/>
                    <a:pt x="194878" y="510894"/>
                    <a:pt x="199595" y="510894"/>
                  </a:cubicBezTo>
                  <a:cubicBezTo>
                    <a:pt x="210644" y="510894"/>
                    <a:pt x="221694" y="509925"/>
                    <a:pt x="232808" y="508634"/>
                  </a:cubicBezTo>
                  <a:cubicBezTo>
                    <a:pt x="216137" y="577097"/>
                    <a:pt x="209223" y="647563"/>
                    <a:pt x="208383" y="718223"/>
                  </a:cubicBezTo>
                  <a:cubicBezTo>
                    <a:pt x="197786" y="717513"/>
                    <a:pt x="187060" y="717836"/>
                    <a:pt x="176398" y="718094"/>
                  </a:cubicBezTo>
                  <a:cubicBezTo>
                    <a:pt x="160567" y="718546"/>
                    <a:pt x="144672" y="718934"/>
                    <a:pt x="129034" y="716350"/>
                  </a:cubicBezTo>
                  <a:cubicBezTo>
                    <a:pt x="110037" y="714606"/>
                    <a:pt x="109004" y="742767"/>
                    <a:pt x="127936" y="742831"/>
                  </a:cubicBezTo>
                  <a:cubicBezTo>
                    <a:pt x="130650" y="743025"/>
                    <a:pt x="133364" y="743090"/>
                    <a:pt x="136142" y="743090"/>
                  </a:cubicBezTo>
                  <a:cubicBezTo>
                    <a:pt x="160050" y="743090"/>
                    <a:pt x="183764" y="737600"/>
                    <a:pt x="207672" y="735081"/>
                  </a:cubicBezTo>
                  <a:cubicBezTo>
                    <a:pt x="204571" y="808389"/>
                    <a:pt x="212777" y="881568"/>
                    <a:pt x="231774" y="952357"/>
                  </a:cubicBezTo>
                  <a:cubicBezTo>
                    <a:pt x="220401" y="952034"/>
                    <a:pt x="209094" y="951711"/>
                    <a:pt x="197786" y="950936"/>
                  </a:cubicBezTo>
                  <a:cubicBezTo>
                    <a:pt x="194167" y="951194"/>
                    <a:pt x="189386" y="950548"/>
                    <a:pt x="184281" y="949902"/>
                  </a:cubicBezTo>
                  <a:cubicBezTo>
                    <a:pt x="170001" y="948223"/>
                    <a:pt x="153201" y="946479"/>
                    <a:pt x="152038" y="963207"/>
                  </a:cubicBezTo>
                  <a:cubicBezTo>
                    <a:pt x="152038" y="970442"/>
                    <a:pt x="158241" y="977482"/>
                    <a:pt x="165672" y="977482"/>
                  </a:cubicBezTo>
                  <a:cubicBezTo>
                    <a:pt x="165866" y="977482"/>
                    <a:pt x="166124" y="977482"/>
                    <a:pt x="166318" y="977417"/>
                  </a:cubicBezTo>
                  <a:cubicBezTo>
                    <a:pt x="184087" y="976513"/>
                    <a:pt x="201792" y="974898"/>
                    <a:pt x="219497" y="973542"/>
                  </a:cubicBezTo>
                  <a:cubicBezTo>
                    <a:pt x="222598" y="972831"/>
                    <a:pt x="229577" y="972573"/>
                    <a:pt x="237460" y="972056"/>
                  </a:cubicBezTo>
                  <a:cubicBezTo>
                    <a:pt x="243728" y="993048"/>
                    <a:pt x="250965" y="1013780"/>
                    <a:pt x="259106" y="1034190"/>
                  </a:cubicBezTo>
                  <a:cubicBezTo>
                    <a:pt x="279848" y="1081986"/>
                    <a:pt x="310412" y="1124743"/>
                    <a:pt x="344529" y="1164078"/>
                  </a:cubicBezTo>
                  <a:cubicBezTo>
                    <a:pt x="339553" y="1162528"/>
                    <a:pt x="334642" y="1160913"/>
                    <a:pt x="329796" y="1159105"/>
                  </a:cubicBezTo>
                  <a:cubicBezTo>
                    <a:pt x="287925" y="1147156"/>
                    <a:pt x="252128" y="1122547"/>
                    <a:pt x="214392" y="1101879"/>
                  </a:cubicBezTo>
                  <a:cubicBezTo>
                    <a:pt x="171423" y="1077917"/>
                    <a:pt x="118373" y="1069262"/>
                    <a:pt x="84514" y="1031413"/>
                  </a:cubicBezTo>
                  <a:cubicBezTo>
                    <a:pt x="65259" y="1006805"/>
                    <a:pt x="56923" y="975673"/>
                    <a:pt x="44711" y="947383"/>
                  </a:cubicBezTo>
                  <a:cubicBezTo>
                    <a:pt x="33080" y="917544"/>
                    <a:pt x="20157" y="888091"/>
                    <a:pt x="11498" y="857282"/>
                  </a:cubicBezTo>
                  <a:cubicBezTo>
                    <a:pt x="-11053" y="772219"/>
                    <a:pt x="5036" y="683346"/>
                    <a:pt x="13695" y="597443"/>
                  </a:cubicBezTo>
                  <a:cubicBezTo>
                    <a:pt x="18412" y="483315"/>
                    <a:pt x="63514" y="376873"/>
                    <a:pt x="115917" y="277019"/>
                  </a:cubicBezTo>
                  <a:cubicBezTo>
                    <a:pt x="155915" y="192150"/>
                    <a:pt x="222340" y="122911"/>
                    <a:pt x="289864" y="59097"/>
                  </a:cubicBezTo>
                  <a:cubicBezTo>
                    <a:pt x="329926" y="25382"/>
                    <a:pt x="380649" y="2130"/>
                    <a:pt x="433440" y="322"/>
                  </a:cubicBezTo>
                  <a:cubicBezTo>
                    <a:pt x="486361" y="-1551"/>
                    <a:pt x="539217" y="5037"/>
                    <a:pt x="591879" y="12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138256" y="8295440"/>
              <a:ext cx="998898" cy="1199914"/>
            </a:xfrm>
            <a:custGeom>
              <a:rect b="b" l="l" r="r" t="t"/>
              <a:pathLst>
                <a:path extrusionOk="0" h="1199914" w="998898">
                  <a:moveTo>
                    <a:pt x="876966" y="537635"/>
                  </a:moveTo>
                  <a:cubicBezTo>
                    <a:pt x="884332" y="528657"/>
                    <a:pt x="875997" y="514512"/>
                    <a:pt x="864624" y="516321"/>
                  </a:cubicBezTo>
                  <a:cubicBezTo>
                    <a:pt x="857904" y="516967"/>
                    <a:pt x="806147" y="519292"/>
                    <a:pt x="781787" y="527107"/>
                  </a:cubicBezTo>
                  <a:cubicBezTo>
                    <a:pt x="777328" y="460387"/>
                    <a:pt x="760399" y="394894"/>
                    <a:pt x="726023" y="343030"/>
                  </a:cubicBezTo>
                  <a:cubicBezTo>
                    <a:pt x="739980" y="336571"/>
                    <a:pt x="752645" y="327529"/>
                    <a:pt x="762273" y="315386"/>
                  </a:cubicBezTo>
                  <a:cubicBezTo>
                    <a:pt x="773387" y="302016"/>
                    <a:pt x="781657" y="286579"/>
                    <a:pt x="789347" y="271078"/>
                  </a:cubicBezTo>
                  <a:cubicBezTo>
                    <a:pt x="792577" y="264555"/>
                    <a:pt x="788636" y="256352"/>
                    <a:pt x="782304" y="253704"/>
                  </a:cubicBezTo>
                  <a:cubicBezTo>
                    <a:pt x="775842" y="250991"/>
                    <a:pt x="767442" y="254027"/>
                    <a:pt x="764922" y="260744"/>
                  </a:cubicBezTo>
                  <a:cubicBezTo>
                    <a:pt x="759882" y="274049"/>
                    <a:pt x="754002" y="286967"/>
                    <a:pt x="746054" y="298851"/>
                  </a:cubicBezTo>
                  <a:cubicBezTo>
                    <a:pt x="738429" y="310994"/>
                    <a:pt x="726928" y="319713"/>
                    <a:pt x="715555" y="328239"/>
                  </a:cubicBezTo>
                  <a:cubicBezTo>
                    <a:pt x="706315" y="316226"/>
                    <a:pt x="695977" y="305052"/>
                    <a:pt x="684540" y="294976"/>
                  </a:cubicBezTo>
                  <a:cubicBezTo>
                    <a:pt x="654881" y="268236"/>
                    <a:pt x="618373" y="248408"/>
                    <a:pt x="579151" y="239623"/>
                  </a:cubicBezTo>
                  <a:cubicBezTo>
                    <a:pt x="576502" y="239236"/>
                    <a:pt x="573788" y="238719"/>
                    <a:pt x="570945" y="238203"/>
                  </a:cubicBezTo>
                  <a:cubicBezTo>
                    <a:pt x="572948" y="237621"/>
                    <a:pt x="574951" y="237040"/>
                    <a:pt x="577019" y="236523"/>
                  </a:cubicBezTo>
                  <a:cubicBezTo>
                    <a:pt x="594530" y="231485"/>
                    <a:pt x="612364" y="227416"/>
                    <a:pt x="629939" y="222572"/>
                  </a:cubicBezTo>
                  <a:cubicBezTo>
                    <a:pt x="635173" y="221022"/>
                    <a:pt x="648032" y="218438"/>
                    <a:pt x="642733" y="210752"/>
                  </a:cubicBezTo>
                  <a:cubicBezTo>
                    <a:pt x="631425" y="202808"/>
                    <a:pt x="615271" y="207200"/>
                    <a:pt x="602283" y="208298"/>
                  </a:cubicBezTo>
                  <a:cubicBezTo>
                    <a:pt x="545163" y="214499"/>
                    <a:pt x="493599" y="239753"/>
                    <a:pt x="447657" y="273080"/>
                  </a:cubicBezTo>
                  <a:cubicBezTo>
                    <a:pt x="447981" y="264296"/>
                    <a:pt x="447205" y="255448"/>
                    <a:pt x="446042" y="247180"/>
                  </a:cubicBezTo>
                  <a:cubicBezTo>
                    <a:pt x="442424" y="230129"/>
                    <a:pt x="417029" y="152752"/>
                    <a:pt x="392605" y="171870"/>
                  </a:cubicBezTo>
                  <a:cubicBezTo>
                    <a:pt x="386208" y="176843"/>
                    <a:pt x="385368" y="185821"/>
                    <a:pt x="389955" y="192216"/>
                  </a:cubicBezTo>
                  <a:cubicBezTo>
                    <a:pt x="411214" y="219924"/>
                    <a:pt x="429177" y="257127"/>
                    <a:pt x="422328" y="292263"/>
                  </a:cubicBezTo>
                  <a:cubicBezTo>
                    <a:pt x="375611" y="328885"/>
                    <a:pt x="346921" y="382816"/>
                    <a:pt x="321010" y="435714"/>
                  </a:cubicBezTo>
                  <a:cubicBezTo>
                    <a:pt x="291998" y="413302"/>
                    <a:pt x="234813" y="371578"/>
                    <a:pt x="226606" y="393021"/>
                  </a:cubicBezTo>
                  <a:cubicBezTo>
                    <a:pt x="224280" y="398511"/>
                    <a:pt x="226865" y="405680"/>
                    <a:pt x="232616" y="407812"/>
                  </a:cubicBezTo>
                  <a:cubicBezTo>
                    <a:pt x="262145" y="416983"/>
                    <a:pt x="287798" y="434035"/>
                    <a:pt x="314419" y="449149"/>
                  </a:cubicBezTo>
                  <a:cubicBezTo>
                    <a:pt x="313579" y="450892"/>
                    <a:pt x="312739" y="452636"/>
                    <a:pt x="311835" y="454445"/>
                  </a:cubicBezTo>
                  <a:cubicBezTo>
                    <a:pt x="290576" y="509797"/>
                    <a:pt x="282241" y="569736"/>
                    <a:pt x="278816" y="628705"/>
                  </a:cubicBezTo>
                  <a:cubicBezTo>
                    <a:pt x="274939" y="677534"/>
                    <a:pt x="277588" y="726556"/>
                    <a:pt x="286441" y="774610"/>
                  </a:cubicBezTo>
                  <a:cubicBezTo>
                    <a:pt x="279527" y="787916"/>
                    <a:pt x="269576" y="799412"/>
                    <a:pt x="256265" y="807421"/>
                  </a:cubicBezTo>
                  <a:cubicBezTo>
                    <a:pt x="237914" y="819241"/>
                    <a:pt x="218529" y="829252"/>
                    <a:pt x="200178" y="841072"/>
                  </a:cubicBezTo>
                  <a:cubicBezTo>
                    <a:pt x="194298" y="844818"/>
                    <a:pt x="191907" y="852439"/>
                    <a:pt x="195526" y="858640"/>
                  </a:cubicBezTo>
                  <a:cubicBezTo>
                    <a:pt x="198111" y="863096"/>
                    <a:pt x="201923" y="864840"/>
                    <a:pt x="205994" y="864840"/>
                  </a:cubicBezTo>
                  <a:cubicBezTo>
                    <a:pt x="210711" y="864840"/>
                    <a:pt x="215751" y="862451"/>
                    <a:pt x="219563" y="859092"/>
                  </a:cubicBezTo>
                  <a:cubicBezTo>
                    <a:pt x="235394" y="848758"/>
                    <a:pt x="251419" y="838747"/>
                    <a:pt x="266862" y="827767"/>
                  </a:cubicBezTo>
                  <a:cubicBezTo>
                    <a:pt x="277330" y="821179"/>
                    <a:pt x="285794" y="812653"/>
                    <a:pt x="292385" y="802900"/>
                  </a:cubicBezTo>
                  <a:cubicBezTo>
                    <a:pt x="293355" y="807034"/>
                    <a:pt x="294324" y="811103"/>
                    <a:pt x="295422" y="815172"/>
                  </a:cubicBezTo>
                  <a:cubicBezTo>
                    <a:pt x="320493" y="892613"/>
                    <a:pt x="382718" y="956814"/>
                    <a:pt x="457414" y="991886"/>
                  </a:cubicBezTo>
                  <a:cubicBezTo>
                    <a:pt x="463036" y="1007839"/>
                    <a:pt x="468205" y="1023922"/>
                    <a:pt x="464199" y="1041102"/>
                  </a:cubicBezTo>
                  <a:cubicBezTo>
                    <a:pt x="463747" y="1054601"/>
                    <a:pt x="443328" y="1070555"/>
                    <a:pt x="458319" y="1081406"/>
                  </a:cubicBezTo>
                  <a:cubicBezTo>
                    <a:pt x="460581" y="1082439"/>
                    <a:pt x="462584" y="1082956"/>
                    <a:pt x="464393" y="1082956"/>
                  </a:cubicBezTo>
                  <a:cubicBezTo>
                    <a:pt x="476218" y="1082956"/>
                    <a:pt x="480224" y="1063450"/>
                    <a:pt x="483325" y="1053568"/>
                  </a:cubicBezTo>
                  <a:cubicBezTo>
                    <a:pt x="487913" y="1035871"/>
                    <a:pt x="484941" y="1017528"/>
                    <a:pt x="478156" y="1000735"/>
                  </a:cubicBezTo>
                  <a:cubicBezTo>
                    <a:pt x="511627" y="1013652"/>
                    <a:pt x="546972" y="1020757"/>
                    <a:pt x="582317" y="1020757"/>
                  </a:cubicBezTo>
                  <a:cubicBezTo>
                    <a:pt x="583222" y="1020757"/>
                    <a:pt x="584126" y="1020757"/>
                    <a:pt x="585096" y="1020757"/>
                  </a:cubicBezTo>
                  <a:cubicBezTo>
                    <a:pt x="594271" y="1020886"/>
                    <a:pt x="601896" y="1013071"/>
                    <a:pt x="601896" y="1003964"/>
                  </a:cubicBezTo>
                  <a:cubicBezTo>
                    <a:pt x="601896" y="994663"/>
                    <a:pt x="594271" y="987365"/>
                    <a:pt x="585096" y="987171"/>
                  </a:cubicBezTo>
                  <a:cubicBezTo>
                    <a:pt x="567585" y="986848"/>
                    <a:pt x="550138" y="985427"/>
                    <a:pt x="532951" y="982262"/>
                  </a:cubicBezTo>
                  <a:cubicBezTo>
                    <a:pt x="522806" y="980454"/>
                    <a:pt x="512855" y="977806"/>
                    <a:pt x="503163" y="974576"/>
                  </a:cubicBezTo>
                  <a:cubicBezTo>
                    <a:pt x="581994" y="969022"/>
                    <a:pt x="647127" y="916769"/>
                    <a:pt x="694684" y="851535"/>
                  </a:cubicBezTo>
                  <a:cubicBezTo>
                    <a:pt x="719368" y="855346"/>
                    <a:pt x="744568" y="861417"/>
                    <a:pt x="761756" y="879760"/>
                  </a:cubicBezTo>
                  <a:cubicBezTo>
                    <a:pt x="764211" y="883054"/>
                    <a:pt x="767636" y="884475"/>
                    <a:pt x="771190" y="884475"/>
                  </a:cubicBezTo>
                  <a:cubicBezTo>
                    <a:pt x="778233" y="884475"/>
                    <a:pt x="785276" y="878662"/>
                    <a:pt x="783984" y="870460"/>
                  </a:cubicBezTo>
                  <a:cubicBezTo>
                    <a:pt x="773451" y="848370"/>
                    <a:pt x="735069" y="839134"/>
                    <a:pt x="704635" y="837390"/>
                  </a:cubicBezTo>
                  <a:cubicBezTo>
                    <a:pt x="728091" y="802577"/>
                    <a:pt x="746700" y="764922"/>
                    <a:pt x="760011" y="729140"/>
                  </a:cubicBezTo>
                  <a:cubicBezTo>
                    <a:pt x="776036" y="674433"/>
                    <a:pt x="785147" y="608553"/>
                    <a:pt x="782627" y="543060"/>
                  </a:cubicBezTo>
                  <a:cubicBezTo>
                    <a:pt x="810282" y="542285"/>
                    <a:pt x="837744" y="540671"/>
                    <a:pt x="866433" y="542931"/>
                  </a:cubicBezTo>
                  <a:cubicBezTo>
                    <a:pt x="870440" y="543060"/>
                    <a:pt x="874575" y="540735"/>
                    <a:pt x="876966" y="537635"/>
                  </a:cubicBezTo>
                  <a:close/>
                  <a:moveTo>
                    <a:pt x="992887" y="551328"/>
                  </a:moveTo>
                  <a:cubicBezTo>
                    <a:pt x="1006069" y="650213"/>
                    <a:pt x="996182" y="753167"/>
                    <a:pt x="976733" y="851083"/>
                  </a:cubicBezTo>
                  <a:cubicBezTo>
                    <a:pt x="969044" y="885380"/>
                    <a:pt x="965490" y="920645"/>
                    <a:pt x="954247" y="954037"/>
                  </a:cubicBezTo>
                  <a:cubicBezTo>
                    <a:pt x="935314" y="1001639"/>
                    <a:pt x="907077" y="1047949"/>
                    <a:pt x="868437" y="1082052"/>
                  </a:cubicBezTo>
                  <a:cubicBezTo>
                    <a:pt x="785470" y="1148061"/>
                    <a:pt x="681696" y="1188493"/>
                    <a:pt x="576179" y="1199344"/>
                  </a:cubicBezTo>
                  <a:cubicBezTo>
                    <a:pt x="458965" y="1203349"/>
                    <a:pt x="330186" y="1187460"/>
                    <a:pt x="234748" y="1113248"/>
                  </a:cubicBezTo>
                  <a:cubicBezTo>
                    <a:pt x="203409" y="1088381"/>
                    <a:pt x="177563" y="1057637"/>
                    <a:pt x="150812" y="1028056"/>
                  </a:cubicBezTo>
                  <a:cubicBezTo>
                    <a:pt x="113334" y="985362"/>
                    <a:pt x="78506" y="939375"/>
                    <a:pt x="57636" y="886090"/>
                  </a:cubicBezTo>
                  <a:cubicBezTo>
                    <a:pt x="16669" y="776483"/>
                    <a:pt x="-11827" y="657188"/>
                    <a:pt x="4844" y="539895"/>
                  </a:cubicBezTo>
                  <a:cubicBezTo>
                    <a:pt x="12792" y="476405"/>
                    <a:pt x="35343" y="416208"/>
                    <a:pt x="57959" y="356722"/>
                  </a:cubicBezTo>
                  <a:cubicBezTo>
                    <a:pt x="72368" y="318422"/>
                    <a:pt x="85614" y="280120"/>
                    <a:pt x="108811" y="245695"/>
                  </a:cubicBezTo>
                  <a:cubicBezTo>
                    <a:pt x="153138" y="181688"/>
                    <a:pt x="206769" y="119166"/>
                    <a:pt x="270157" y="72856"/>
                  </a:cubicBezTo>
                  <a:cubicBezTo>
                    <a:pt x="323918" y="39205"/>
                    <a:pt x="381814" y="6717"/>
                    <a:pt x="446107" y="1098"/>
                  </a:cubicBezTo>
                  <a:cubicBezTo>
                    <a:pt x="455734" y="323"/>
                    <a:pt x="465298" y="0"/>
                    <a:pt x="474925" y="0"/>
                  </a:cubicBezTo>
                  <a:cubicBezTo>
                    <a:pt x="495667" y="0"/>
                    <a:pt x="516344" y="1679"/>
                    <a:pt x="536827" y="4586"/>
                  </a:cubicBezTo>
                  <a:cubicBezTo>
                    <a:pt x="539994" y="5748"/>
                    <a:pt x="543289" y="6782"/>
                    <a:pt x="546584" y="7686"/>
                  </a:cubicBezTo>
                  <a:cubicBezTo>
                    <a:pt x="548265" y="8138"/>
                    <a:pt x="549815" y="8332"/>
                    <a:pt x="551366" y="8332"/>
                  </a:cubicBezTo>
                  <a:cubicBezTo>
                    <a:pt x="552981" y="8332"/>
                    <a:pt x="554532" y="8074"/>
                    <a:pt x="555954" y="7621"/>
                  </a:cubicBezTo>
                  <a:cubicBezTo>
                    <a:pt x="575339" y="11045"/>
                    <a:pt x="594659" y="15437"/>
                    <a:pt x="613850" y="20410"/>
                  </a:cubicBezTo>
                  <a:cubicBezTo>
                    <a:pt x="681632" y="36492"/>
                    <a:pt x="751159" y="59034"/>
                    <a:pt x="804338" y="105796"/>
                  </a:cubicBezTo>
                  <a:cubicBezTo>
                    <a:pt x="806987" y="114838"/>
                    <a:pt x="814612" y="121362"/>
                    <a:pt x="820879" y="128014"/>
                  </a:cubicBezTo>
                  <a:cubicBezTo>
                    <a:pt x="839166" y="149070"/>
                    <a:pt x="860360" y="169545"/>
                    <a:pt x="877289" y="194411"/>
                  </a:cubicBezTo>
                  <a:cubicBezTo>
                    <a:pt x="905655" y="239817"/>
                    <a:pt x="930726" y="287806"/>
                    <a:pt x="949530" y="337927"/>
                  </a:cubicBezTo>
                  <a:cubicBezTo>
                    <a:pt x="973502" y="407037"/>
                    <a:pt x="981579" y="478989"/>
                    <a:pt x="992887" y="551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48822" y="8547981"/>
              <a:ext cx="438488" cy="688909"/>
            </a:xfrm>
            <a:custGeom>
              <a:rect b="b" l="l" r="r" t="t"/>
              <a:pathLst>
                <a:path extrusionOk="0" h="688909" w="438488">
                  <a:moveTo>
                    <a:pt x="385282" y="100564"/>
                  </a:moveTo>
                  <a:cubicBezTo>
                    <a:pt x="436781" y="177748"/>
                    <a:pt x="441821" y="271595"/>
                    <a:pt x="437104" y="362406"/>
                  </a:cubicBezTo>
                  <a:cubicBezTo>
                    <a:pt x="432322" y="425768"/>
                    <a:pt x="416491" y="489904"/>
                    <a:pt x="379918" y="542996"/>
                  </a:cubicBezTo>
                  <a:cubicBezTo>
                    <a:pt x="354847" y="586206"/>
                    <a:pt x="323315" y="625281"/>
                    <a:pt x="282219" y="654411"/>
                  </a:cubicBezTo>
                  <a:cubicBezTo>
                    <a:pt x="242933" y="681409"/>
                    <a:pt x="195569" y="696070"/>
                    <a:pt x="147947" y="685413"/>
                  </a:cubicBezTo>
                  <a:cubicBezTo>
                    <a:pt x="131535" y="681667"/>
                    <a:pt x="115768" y="675661"/>
                    <a:pt x="100131" y="669589"/>
                  </a:cubicBezTo>
                  <a:cubicBezTo>
                    <a:pt x="98968" y="668685"/>
                    <a:pt x="97805" y="667781"/>
                    <a:pt x="96707" y="666812"/>
                  </a:cubicBezTo>
                  <a:cubicBezTo>
                    <a:pt x="63559" y="638199"/>
                    <a:pt x="35645" y="604807"/>
                    <a:pt x="20331" y="563147"/>
                  </a:cubicBezTo>
                  <a:cubicBezTo>
                    <a:pt x="5534" y="512575"/>
                    <a:pt x="-1768" y="459095"/>
                    <a:pt x="364" y="406391"/>
                  </a:cubicBezTo>
                  <a:cubicBezTo>
                    <a:pt x="2238" y="318098"/>
                    <a:pt x="14903" y="226900"/>
                    <a:pt x="63494" y="151137"/>
                  </a:cubicBezTo>
                  <a:cubicBezTo>
                    <a:pt x="80165" y="120716"/>
                    <a:pt x="97870" y="90036"/>
                    <a:pt x="125332" y="67560"/>
                  </a:cubicBezTo>
                  <a:cubicBezTo>
                    <a:pt x="155960" y="42499"/>
                    <a:pt x="187944" y="17310"/>
                    <a:pt x="223742" y="0"/>
                  </a:cubicBezTo>
                  <a:cubicBezTo>
                    <a:pt x="227813" y="1421"/>
                    <a:pt x="232529" y="2261"/>
                    <a:pt x="235437" y="3036"/>
                  </a:cubicBezTo>
                  <a:cubicBezTo>
                    <a:pt x="295401" y="15824"/>
                    <a:pt x="349937" y="50121"/>
                    <a:pt x="385282" y="100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919648" y="8132031"/>
              <a:ext cx="674407" cy="1253792"/>
            </a:xfrm>
            <a:custGeom>
              <a:rect b="b" l="l" r="r" t="t"/>
              <a:pathLst>
                <a:path extrusionOk="0" h="1253792" w="674407">
                  <a:moveTo>
                    <a:pt x="674407" y="131825"/>
                  </a:moveTo>
                  <a:cubicBezTo>
                    <a:pt x="670918" y="131954"/>
                    <a:pt x="667558" y="132148"/>
                    <a:pt x="664263" y="132406"/>
                  </a:cubicBezTo>
                  <a:cubicBezTo>
                    <a:pt x="596610" y="136928"/>
                    <a:pt x="534772" y="168964"/>
                    <a:pt x="478040" y="203970"/>
                  </a:cubicBezTo>
                  <a:cubicBezTo>
                    <a:pt x="407737" y="251378"/>
                    <a:pt x="351069" y="317905"/>
                    <a:pt x="302413" y="386691"/>
                  </a:cubicBezTo>
                  <a:cubicBezTo>
                    <a:pt x="273207" y="428351"/>
                    <a:pt x="257247" y="476922"/>
                    <a:pt x="239477" y="524071"/>
                  </a:cubicBezTo>
                  <a:cubicBezTo>
                    <a:pt x="215440" y="586657"/>
                    <a:pt x="193988" y="650988"/>
                    <a:pt x="187979" y="718160"/>
                  </a:cubicBezTo>
                  <a:cubicBezTo>
                    <a:pt x="180031" y="786494"/>
                    <a:pt x="187655" y="855346"/>
                    <a:pt x="203228" y="922066"/>
                  </a:cubicBezTo>
                  <a:cubicBezTo>
                    <a:pt x="225779" y="1031931"/>
                    <a:pt x="265130" y="1129782"/>
                    <a:pt x="343121" y="1212326"/>
                  </a:cubicBezTo>
                  <a:cubicBezTo>
                    <a:pt x="355205" y="1227311"/>
                    <a:pt x="367223" y="1241068"/>
                    <a:pt x="379306" y="1253792"/>
                  </a:cubicBezTo>
                  <a:cubicBezTo>
                    <a:pt x="343897" y="1245848"/>
                    <a:pt x="308423" y="1237193"/>
                    <a:pt x="274564" y="1224082"/>
                  </a:cubicBezTo>
                  <a:cubicBezTo>
                    <a:pt x="165815" y="1188493"/>
                    <a:pt x="131633" y="1129524"/>
                    <a:pt x="80781" y="1033804"/>
                  </a:cubicBezTo>
                  <a:cubicBezTo>
                    <a:pt x="47956" y="975157"/>
                    <a:pt x="26309" y="910052"/>
                    <a:pt x="10866" y="844624"/>
                  </a:cubicBezTo>
                  <a:cubicBezTo>
                    <a:pt x="-2315" y="788109"/>
                    <a:pt x="-959" y="727138"/>
                    <a:pt x="1885" y="669137"/>
                  </a:cubicBezTo>
                  <a:cubicBezTo>
                    <a:pt x="5632" y="625281"/>
                    <a:pt x="13580" y="581943"/>
                    <a:pt x="17263" y="538087"/>
                  </a:cubicBezTo>
                  <a:cubicBezTo>
                    <a:pt x="21399" y="497009"/>
                    <a:pt x="33999" y="457610"/>
                    <a:pt x="44337" y="417823"/>
                  </a:cubicBezTo>
                  <a:cubicBezTo>
                    <a:pt x="53642" y="383204"/>
                    <a:pt x="62107" y="348132"/>
                    <a:pt x="77808" y="315709"/>
                  </a:cubicBezTo>
                  <a:cubicBezTo>
                    <a:pt x="102685" y="272370"/>
                    <a:pt x="133507" y="232131"/>
                    <a:pt x="170468" y="198351"/>
                  </a:cubicBezTo>
                  <a:cubicBezTo>
                    <a:pt x="211370" y="170126"/>
                    <a:pt x="253822" y="143451"/>
                    <a:pt x="297115" y="118907"/>
                  </a:cubicBezTo>
                  <a:cubicBezTo>
                    <a:pt x="302349" y="115549"/>
                    <a:pt x="308940" y="112772"/>
                    <a:pt x="314432" y="109090"/>
                  </a:cubicBezTo>
                  <a:cubicBezTo>
                    <a:pt x="321217" y="108961"/>
                    <a:pt x="326580" y="101533"/>
                    <a:pt x="329552" y="95462"/>
                  </a:cubicBezTo>
                  <a:cubicBezTo>
                    <a:pt x="340278" y="71887"/>
                    <a:pt x="333494" y="45406"/>
                    <a:pt x="322832" y="20991"/>
                  </a:cubicBezTo>
                  <a:cubicBezTo>
                    <a:pt x="355334" y="47150"/>
                    <a:pt x="401017" y="60713"/>
                    <a:pt x="456070" y="62651"/>
                  </a:cubicBezTo>
                  <a:cubicBezTo>
                    <a:pt x="458332" y="62780"/>
                    <a:pt x="460593" y="62780"/>
                    <a:pt x="462855" y="62780"/>
                  </a:cubicBezTo>
                  <a:cubicBezTo>
                    <a:pt x="515258" y="62780"/>
                    <a:pt x="556290" y="37720"/>
                    <a:pt x="578582" y="0"/>
                  </a:cubicBezTo>
                  <a:cubicBezTo>
                    <a:pt x="582136" y="35459"/>
                    <a:pt x="587241" y="72404"/>
                    <a:pt x="609468" y="101275"/>
                  </a:cubicBezTo>
                  <a:cubicBezTo>
                    <a:pt x="612764" y="105473"/>
                    <a:pt x="616964" y="107217"/>
                    <a:pt x="621035" y="107217"/>
                  </a:cubicBezTo>
                  <a:cubicBezTo>
                    <a:pt x="623102" y="107217"/>
                    <a:pt x="625170" y="106765"/>
                    <a:pt x="627044" y="105990"/>
                  </a:cubicBezTo>
                  <a:cubicBezTo>
                    <a:pt x="628530" y="107346"/>
                    <a:pt x="630146" y="108638"/>
                    <a:pt x="631567" y="109671"/>
                  </a:cubicBezTo>
                  <a:cubicBezTo>
                    <a:pt x="644426" y="119489"/>
                    <a:pt x="659417" y="125754"/>
                    <a:pt x="674407" y="131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383535" y="8353117"/>
              <a:ext cx="1073279" cy="1503407"/>
            </a:xfrm>
            <a:custGeom>
              <a:rect b="b" l="l" r="r" t="t"/>
              <a:pathLst>
                <a:path extrusionOk="0" h="1503407" w="1073279">
                  <a:moveTo>
                    <a:pt x="1007878" y="985944"/>
                  </a:moveTo>
                  <a:cubicBezTo>
                    <a:pt x="1031592" y="893388"/>
                    <a:pt x="1043934" y="796247"/>
                    <a:pt x="1030429" y="701173"/>
                  </a:cubicBezTo>
                  <a:cubicBezTo>
                    <a:pt x="1016989" y="643044"/>
                    <a:pt x="1004906" y="580457"/>
                    <a:pt x="965231" y="533824"/>
                  </a:cubicBezTo>
                  <a:cubicBezTo>
                    <a:pt x="922973" y="489581"/>
                    <a:pt x="870117" y="452249"/>
                    <a:pt x="810283" y="436489"/>
                  </a:cubicBezTo>
                  <a:cubicBezTo>
                    <a:pt x="764405" y="425574"/>
                    <a:pt x="717494" y="419115"/>
                    <a:pt x="670841" y="412333"/>
                  </a:cubicBezTo>
                  <a:cubicBezTo>
                    <a:pt x="623672" y="408393"/>
                    <a:pt x="574822" y="401030"/>
                    <a:pt x="528105" y="411623"/>
                  </a:cubicBezTo>
                  <a:cubicBezTo>
                    <a:pt x="455412" y="426026"/>
                    <a:pt x="392540" y="470786"/>
                    <a:pt x="350217" y="530982"/>
                  </a:cubicBezTo>
                  <a:cubicBezTo>
                    <a:pt x="311641" y="579488"/>
                    <a:pt x="268930" y="626573"/>
                    <a:pt x="246056" y="685091"/>
                  </a:cubicBezTo>
                  <a:cubicBezTo>
                    <a:pt x="212973" y="764082"/>
                    <a:pt x="196625" y="849727"/>
                    <a:pt x="187579" y="934596"/>
                  </a:cubicBezTo>
                  <a:cubicBezTo>
                    <a:pt x="183443" y="1019142"/>
                    <a:pt x="187966" y="1110794"/>
                    <a:pt x="230483" y="1185975"/>
                  </a:cubicBezTo>
                  <a:cubicBezTo>
                    <a:pt x="248382" y="1218204"/>
                    <a:pt x="279656" y="1239260"/>
                    <a:pt x="309315" y="1259670"/>
                  </a:cubicBezTo>
                  <a:cubicBezTo>
                    <a:pt x="337811" y="1281113"/>
                    <a:pt x="367469" y="1301265"/>
                    <a:pt x="401199" y="1313472"/>
                  </a:cubicBezTo>
                  <a:cubicBezTo>
                    <a:pt x="446753" y="1329167"/>
                    <a:pt x="494569" y="1342731"/>
                    <a:pt x="543096" y="1342602"/>
                  </a:cubicBezTo>
                  <a:cubicBezTo>
                    <a:pt x="567843" y="1351257"/>
                    <a:pt x="590265" y="1356165"/>
                    <a:pt x="617339" y="1357715"/>
                  </a:cubicBezTo>
                  <a:cubicBezTo>
                    <a:pt x="622638" y="1357974"/>
                    <a:pt x="628065" y="1358103"/>
                    <a:pt x="633364" y="1358103"/>
                  </a:cubicBezTo>
                  <a:cubicBezTo>
                    <a:pt x="686931" y="1358103"/>
                    <a:pt x="742306" y="1346154"/>
                    <a:pt x="787925" y="1318252"/>
                  </a:cubicBezTo>
                  <a:cubicBezTo>
                    <a:pt x="829732" y="1291189"/>
                    <a:pt x="860683" y="1251532"/>
                    <a:pt x="895188" y="1216267"/>
                  </a:cubicBezTo>
                  <a:cubicBezTo>
                    <a:pt x="957154" y="1154585"/>
                    <a:pt x="988429" y="1069522"/>
                    <a:pt x="1007878" y="985944"/>
                  </a:cubicBezTo>
                  <a:close/>
                  <a:moveTo>
                    <a:pt x="1068100" y="714608"/>
                  </a:moveTo>
                  <a:cubicBezTo>
                    <a:pt x="1080765" y="832223"/>
                    <a:pt x="1070620" y="954360"/>
                    <a:pt x="1033078" y="1067132"/>
                  </a:cubicBezTo>
                  <a:cubicBezTo>
                    <a:pt x="1032949" y="1066938"/>
                    <a:pt x="1032820" y="1066809"/>
                    <a:pt x="1032626" y="1066680"/>
                  </a:cubicBezTo>
                  <a:cubicBezTo>
                    <a:pt x="1032174" y="1068940"/>
                    <a:pt x="1031657" y="1071136"/>
                    <a:pt x="1031075" y="1073332"/>
                  </a:cubicBezTo>
                  <a:cubicBezTo>
                    <a:pt x="1030752" y="1074430"/>
                    <a:pt x="1030494" y="1075593"/>
                    <a:pt x="1030171" y="1076626"/>
                  </a:cubicBezTo>
                  <a:cubicBezTo>
                    <a:pt x="1029847" y="1077724"/>
                    <a:pt x="1029524" y="1078822"/>
                    <a:pt x="1029201" y="1079920"/>
                  </a:cubicBezTo>
                  <a:cubicBezTo>
                    <a:pt x="1026617" y="1088511"/>
                    <a:pt x="1023709" y="1097036"/>
                    <a:pt x="1020155" y="1105303"/>
                  </a:cubicBezTo>
                  <a:cubicBezTo>
                    <a:pt x="1018087" y="1109954"/>
                    <a:pt x="1016149" y="1114604"/>
                    <a:pt x="1013952" y="1119190"/>
                  </a:cubicBezTo>
                  <a:cubicBezTo>
                    <a:pt x="1012660" y="1122032"/>
                    <a:pt x="1011238" y="1124809"/>
                    <a:pt x="1009817" y="1127522"/>
                  </a:cubicBezTo>
                  <a:cubicBezTo>
                    <a:pt x="1009106" y="1128878"/>
                    <a:pt x="1008395" y="1130235"/>
                    <a:pt x="1007684" y="1131526"/>
                  </a:cubicBezTo>
                  <a:cubicBezTo>
                    <a:pt x="1003420" y="1139794"/>
                    <a:pt x="998767" y="1147803"/>
                    <a:pt x="994244" y="1155812"/>
                  </a:cubicBezTo>
                  <a:cubicBezTo>
                    <a:pt x="991078" y="1161366"/>
                    <a:pt x="987976" y="1167050"/>
                    <a:pt x="985004" y="1172669"/>
                  </a:cubicBezTo>
                  <a:cubicBezTo>
                    <a:pt x="984939" y="1172799"/>
                    <a:pt x="984875" y="1172928"/>
                    <a:pt x="984810" y="1173057"/>
                  </a:cubicBezTo>
                  <a:cubicBezTo>
                    <a:pt x="982290" y="1178224"/>
                    <a:pt x="979835" y="1183391"/>
                    <a:pt x="977379" y="1188558"/>
                  </a:cubicBezTo>
                  <a:cubicBezTo>
                    <a:pt x="975699" y="1192175"/>
                    <a:pt x="974019" y="1195792"/>
                    <a:pt x="972339" y="1199409"/>
                  </a:cubicBezTo>
                  <a:cubicBezTo>
                    <a:pt x="970336" y="1203736"/>
                    <a:pt x="968204" y="1207999"/>
                    <a:pt x="966007" y="1212262"/>
                  </a:cubicBezTo>
                  <a:cubicBezTo>
                    <a:pt x="965167" y="1213877"/>
                    <a:pt x="964262" y="1215556"/>
                    <a:pt x="963293" y="1217171"/>
                  </a:cubicBezTo>
                  <a:cubicBezTo>
                    <a:pt x="962776" y="1218010"/>
                    <a:pt x="962195" y="1218850"/>
                    <a:pt x="961678" y="1219754"/>
                  </a:cubicBezTo>
                  <a:cubicBezTo>
                    <a:pt x="960579" y="1221369"/>
                    <a:pt x="959287" y="1222984"/>
                    <a:pt x="957672" y="1224082"/>
                  </a:cubicBezTo>
                  <a:cubicBezTo>
                    <a:pt x="956121" y="1225180"/>
                    <a:pt x="954311" y="1225632"/>
                    <a:pt x="952502" y="1225373"/>
                  </a:cubicBezTo>
                  <a:cubicBezTo>
                    <a:pt x="922779" y="1266775"/>
                    <a:pt x="889566" y="1305980"/>
                    <a:pt x="860295" y="1347704"/>
                  </a:cubicBezTo>
                  <a:cubicBezTo>
                    <a:pt x="852024" y="1358749"/>
                    <a:pt x="843818" y="1369794"/>
                    <a:pt x="834966" y="1380386"/>
                  </a:cubicBezTo>
                  <a:cubicBezTo>
                    <a:pt x="833286" y="1381613"/>
                    <a:pt x="831606" y="1382776"/>
                    <a:pt x="829861" y="1383938"/>
                  </a:cubicBezTo>
                  <a:cubicBezTo>
                    <a:pt x="773128" y="1418816"/>
                    <a:pt x="712325" y="1445104"/>
                    <a:pt x="649324" y="1468033"/>
                  </a:cubicBezTo>
                  <a:cubicBezTo>
                    <a:pt x="608293" y="1484697"/>
                    <a:pt x="565388" y="1498131"/>
                    <a:pt x="520674" y="1502006"/>
                  </a:cubicBezTo>
                  <a:cubicBezTo>
                    <a:pt x="425559" y="1510467"/>
                    <a:pt x="342915" y="1479659"/>
                    <a:pt x="260465" y="1435092"/>
                  </a:cubicBezTo>
                  <a:cubicBezTo>
                    <a:pt x="199339" y="1407836"/>
                    <a:pt x="148550" y="1363076"/>
                    <a:pt x="108682" y="1309726"/>
                  </a:cubicBezTo>
                  <a:cubicBezTo>
                    <a:pt x="71722" y="1264643"/>
                    <a:pt x="45230" y="1212391"/>
                    <a:pt x="29269" y="1156651"/>
                  </a:cubicBezTo>
                  <a:cubicBezTo>
                    <a:pt x="30820" y="1154843"/>
                    <a:pt x="31208" y="1152647"/>
                    <a:pt x="30109" y="1149870"/>
                  </a:cubicBezTo>
                  <a:cubicBezTo>
                    <a:pt x="29140" y="1148707"/>
                    <a:pt x="27977" y="1147932"/>
                    <a:pt x="26685" y="1147286"/>
                  </a:cubicBezTo>
                  <a:cubicBezTo>
                    <a:pt x="25005" y="1140892"/>
                    <a:pt x="23454" y="1134433"/>
                    <a:pt x="22032" y="1127974"/>
                  </a:cubicBezTo>
                  <a:cubicBezTo>
                    <a:pt x="3488" y="1059704"/>
                    <a:pt x="-2780" y="989625"/>
                    <a:pt x="1097" y="919030"/>
                  </a:cubicBezTo>
                  <a:cubicBezTo>
                    <a:pt x="2389" y="875304"/>
                    <a:pt x="3875" y="831383"/>
                    <a:pt x="9109" y="787916"/>
                  </a:cubicBezTo>
                  <a:cubicBezTo>
                    <a:pt x="13503" y="756719"/>
                    <a:pt x="20158" y="725846"/>
                    <a:pt x="28300" y="695360"/>
                  </a:cubicBezTo>
                  <a:cubicBezTo>
                    <a:pt x="29011" y="694908"/>
                    <a:pt x="29592" y="694327"/>
                    <a:pt x="30174" y="693681"/>
                  </a:cubicBezTo>
                  <a:cubicBezTo>
                    <a:pt x="32242" y="691291"/>
                    <a:pt x="32500" y="687674"/>
                    <a:pt x="31208" y="684768"/>
                  </a:cubicBezTo>
                  <a:cubicBezTo>
                    <a:pt x="39931" y="653313"/>
                    <a:pt x="50076" y="622310"/>
                    <a:pt x="60867" y="591631"/>
                  </a:cubicBezTo>
                  <a:cubicBezTo>
                    <a:pt x="93498" y="502757"/>
                    <a:pt x="153655" y="426414"/>
                    <a:pt x="222148" y="362083"/>
                  </a:cubicBezTo>
                  <a:cubicBezTo>
                    <a:pt x="281013" y="299949"/>
                    <a:pt x="353965" y="255254"/>
                    <a:pt x="428531" y="214434"/>
                  </a:cubicBezTo>
                  <a:cubicBezTo>
                    <a:pt x="447399" y="204746"/>
                    <a:pt x="467430" y="193960"/>
                    <a:pt x="484360" y="180202"/>
                  </a:cubicBezTo>
                  <a:cubicBezTo>
                    <a:pt x="489335" y="179039"/>
                    <a:pt x="493083" y="174583"/>
                    <a:pt x="496378" y="169351"/>
                  </a:cubicBezTo>
                  <a:cubicBezTo>
                    <a:pt x="506135" y="159534"/>
                    <a:pt x="514212" y="148231"/>
                    <a:pt x="519511" y="135055"/>
                  </a:cubicBezTo>
                  <a:cubicBezTo>
                    <a:pt x="547102" y="97141"/>
                    <a:pt x="574563" y="58646"/>
                    <a:pt x="594724" y="16147"/>
                  </a:cubicBezTo>
                  <a:cubicBezTo>
                    <a:pt x="597308" y="10786"/>
                    <a:pt x="599699" y="5426"/>
                    <a:pt x="601961" y="0"/>
                  </a:cubicBezTo>
                  <a:cubicBezTo>
                    <a:pt x="607001" y="33586"/>
                    <a:pt x="626515" y="65364"/>
                    <a:pt x="651715" y="87259"/>
                  </a:cubicBezTo>
                  <a:cubicBezTo>
                    <a:pt x="683764" y="111545"/>
                    <a:pt x="725183" y="116647"/>
                    <a:pt x="764211" y="118197"/>
                  </a:cubicBezTo>
                  <a:cubicBezTo>
                    <a:pt x="766085" y="118326"/>
                    <a:pt x="767959" y="118391"/>
                    <a:pt x="769833" y="118391"/>
                  </a:cubicBezTo>
                  <a:cubicBezTo>
                    <a:pt x="796778" y="118391"/>
                    <a:pt x="821719" y="106765"/>
                    <a:pt x="845110" y="94041"/>
                  </a:cubicBezTo>
                  <a:cubicBezTo>
                    <a:pt x="864818" y="83448"/>
                    <a:pt x="885108" y="72791"/>
                    <a:pt x="901133" y="56903"/>
                  </a:cubicBezTo>
                  <a:cubicBezTo>
                    <a:pt x="902489" y="55611"/>
                    <a:pt x="903846" y="54255"/>
                    <a:pt x="905139" y="52963"/>
                  </a:cubicBezTo>
                  <a:cubicBezTo>
                    <a:pt x="901391" y="58388"/>
                    <a:pt x="897514" y="63813"/>
                    <a:pt x="893314" y="69368"/>
                  </a:cubicBezTo>
                  <a:cubicBezTo>
                    <a:pt x="856741" y="118068"/>
                    <a:pt x="830766" y="187242"/>
                    <a:pt x="865594" y="243628"/>
                  </a:cubicBezTo>
                  <a:cubicBezTo>
                    <a:pt x="889695" y="291101"/>
                    <a:pt x="914443" y="338186"/>
                    <a:pt x="944102" y="382558"/>
                  </a:cubicBezTo>
                  <a:cubicBezTo>
                    <a:pt x="1012014" y="480926"/>
                    <a:pt x="1048651" y="597573"/>
                    <a:pt x="1068100" y="714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3"/>
          <p:cNvSpPr txBox="1"/>
          <p:nvPr>
            <p:ph type="ctrTitle"/>
          </p:nvPr>
        </p:nvSpPr>
        <p:spPr>
          <a:xfrm>
            <a:off x="4757575" y="988138"/>
            <a:ext cx="3977700" cy="23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3"/>
          <p:cNvSpPr txBox="1"/>
          <p:nvPr>
            <p:ph idx="1" type="subTitle"/>
          </p:nvPr>
        </p:nvSpPr>
        <p:spPr>
          <a:xfrm>
            <a:off x="5118025" y="3693163"/>
            <a:ext cx="32568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>
            <p:ph idx="2" type="pic"/>
          </p:nvPr>
        </p:nvSpPr>
        <p:spPr>
          <a:xfrm>
            <a:off x="0" y="0"/>
            <a:ext cx="4000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4572000" y="1826550"/>
            <a:ext cx="3970500" cy="266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0" y="4752968"/>
            <a:ext cx="9144000" cy="3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6197293" y="771391"/>
            <a:ext cx="719768" cy="578161"/>
          </a:xfrm>
          <a:custGeom>
            <a:rect b="b" l="l" r="r" t="t"/>
            <a:pathLst>
              <a:path extrusionOk="0" h="1541763" w="1919381">
                <a:moveTo>
                  <a:pt x="1904850" y="691153"/>
                </a:moveTo>
                <a:cubicBezTo>
                  <a:pt x="1903276" y="633829"/>
                  <a:pt x="1895906" y="576812"/>
                  <a:pt x="1889802" y="519872"/>
                </a:cubicBezTo>
                <a:cubicBezTo>
                  <a:pt x="1883353" y="452955"/>
                  <a:pt x="1877212" y="386768"/>
                  <a:pt x="1873296" y="319545"/>
                </a:cubicBezTo>
                <a:cubicBezTo>
                  <a:pt x="1867001" y="264063"/>
                  <a:pt x="1870763" y="206010"/>
                  <a:pt x="1853527" y="152024"/>
                </a:cubicBezTo>
                <a:cubicBezTo>
                  <a:pt x="1844775" y="128504"/>
                  <a:pt x="1833489" y="104677"/>
                  <a:pt x="1816215" y="86106"/>
                </a:cubicBezTo>
                <a:cubicBezTo>
                  <a:pt x="1798595" y="67266"/>
                  <a:pt x="1775448" y="54451"/>
                  <a:pt x="1749767" y="51075"/>
                </a:cubicBezTo>
                <a:cubicBezTo>
                  <a:pt x="1722359" y="47314"/>
                  <a:pt x="1694759" y="44283"/>
                  <a:pt x="1667236" y="41099"/>
                </a:cubicBezTo>
                <a:cubicBezTo>
                  <a:pt x="1601825" y="37607"/>
                  <a:pt x="1536414" y="41981"/>
                  <a:pt x="1471080" y="44590"/>
                </a:cubicBezTo>
                <a:cubicBezTo>
                  <a:pt x="1432693" y="45703"/>
                  <a:pt x="1394345" y="43247"/>
                  <a:pt x="1355958" y="42595"/>
                </a:cubicBezTo>
                <a:cubicBezTo>
                  <a:pt x="1188246" y="39487"/>
                  <a:pt x="1021110" y="33041"/>
                  <a:pt x="853821" y="19650"/>
                </a:cubicBezTo>
                <a:cubicBezTo>
                  <a:pt x="797546" y="16274"/>
                  <a:pt x="741118" y="15506"/>
                  <a:pt x="684766" y="13856"/>
                </a:cubicBezTo>
                <a:cubicBezTo>
                  <a:pt x="626456" y="11094"/>
                  <a:pt x="568147" y="7871"/>
                  <a:pt x="509722" y="6720"/>
                </a:cubicBezTo>
                <a:cubicBezTo>
                  <a:pt x="450914" y="6796"/>
                  <a:pt x="392374" y="389"/>
                  <a:pt x="333565" y="235"/>
                </a:cubicBezTo>
                <a:cubicBezTo>
                  <a:pt x="301129" y="-878"/>
                  <a:pt x="268730" y="2307"/>
                  <a:pt x="236332" y="2537"/>
                </a:cubicBezTo>
                <a:cubicBezTo>
                  <a:pt x="224739" y="2652"/>
                  <a:pt x="213146" y="2844"/>
                  <a:pt x="201553" y="2499"/>
                </a:cubicBezTo>
                <a:cubicBezTo>
                  <a:pt x="198790" y="3113"/>
                  <a:pt x="195987" y="3727"/>
                  <a:pt x="193224" y="4379"/>
                </a:cubicBezTo>
                <a:cubicBezTo>
                  <a:pt x="162783" y="1501"/>
                  <a:pt x="131920" y="7218"/>
                  <a:pt x="102285" y="13818"/>
                </a:cubicBezTo>
                <a:cubicBezTo>
                  <a:pt x="89810" y="15775"/>
                  <a:pt x="77910" y="20034"/>
                  <a:pt x="67085" y="26134"/>
                </a:cubicBezTo>
                <a:cubicBezTo>
                  <a:pt x="66202" y="26288"/>
                  <a:pt x="65281" y="26441"/>
                  <a:pt x="64398" y="26595"/>
                </a:cubicBezTo>
                <a:cubicBezTo>
                  <a:pt x="63937" y="27170"/>
                  <a:pt x="63361" y="27708"/>
                  <a:pt x="62709" y="28130"/>
                </a:cubicBezTo>
                <a:cubicBezTo>
                  <a:pt x="60904" y="29319"/>
                  <a:pt x="59062" y="30509"/>
                  <a:pt x="57296" y="31736"/>
                </a:cubicBezTo>
                <a:cubicBezTo>
                  <a:pt x="56989" y="31967"/>
                  <a:pt x="56720" y="32197"/>
                  <a:pt x="56413" y="32389"/>
                </a:cubicBezTo>
                <a:cubicBezTo>
                  <a:pt x="55377" y="33194"/>
                  <a:pt x="54340" y="33962"/>
                  <a:pt x="53381" y="34806"/>
                </a:cubicBezTo>
                <a:cubicBezTo>
                  <a:pt x="52805" y="35305"/>
                  <a:pt x="52191" y="35804"/>
                  <a:pt x="51615" y="36302"/>
                </a:cubicBezTo>
                <a:cubicBezTo>
                  <a:pt x="50578" y="37185"/>
                  <a:pt x="49504" y="37837"/>
                  <a:pt x="48237" y="38336"/>
                </a:cubicBezTo>
                <a:cubicBezTo>
                  <a:pt x="48237" y="38336"/>
                  <a:pt x="48198" y="38336"/>
                  <a:pt x="48198" y="38374"/>
                </a:cubicBezTo>
                <a:cubicBezTo>
                  <a:pt x="47623" y="39372"/>
                  <a:pt x="47162" y="40370"/>
                  <a:pt x="46625" y="41406"/>
                </a:cubicBezTo>
                <a:cubicBezTo>
                  <a:pt x="39024" y="48696"/>
                  <a:pt x="32498" y="57175"/>
                  <a:pt x="27470" y="66653"/>
                </a:cubicBezTo>
                <a:cubicBezTo>
                  <a:pt x="25128" y="71717"/>
                  <a:pt x="18026" y="86144"/>
                  <a:pt x="12422" y="101147"/>
                </a:cubicBezTo>
                <a:cubicBezTo>
                  <a:pt x="12000" y="103871"/>
                  <a:pt x="11616" y="106595"/>
                  <a:pt x="11232" y="109281"/>
                </a:cubicBezTo>
                <a:cubicBezTo>
                  <a:pt x="11386" y="110931"/>
                  <a:pt x="11117" y="112619"/>
                  <a:pt x="10963" y="114307"/>
                </a:cubicBezTo>
                <a:cubicBezTo>
                  <a:pt x="10810" y="115612"/>
                  <a:pt x="10656" y="116955"/>
                  <a:pt x="10503" y="118259"/>
                </a:cubicBezTo>
                <a:cubicBezTo>
                  <a:pt x="10196" y="120715"/>
                  <a:pt x="9850" y="123209"/>
                  <a:pt x="9543" y="125626"/>
                </a:cubicBezTo>
                <a:cubicBezTo>
                  <a:pt x="9121" y="128044"/>
                  <a:pt x="8814" y="130461"/>
                  <a:pt x="8545" y="132840"/>
                </a:cubicBezTo>
                <a:cubicBezTo>
                  <a:pt x="8391" y="133952"/>
                  <a:pt x="8276" y="135065"/>
                  <a:pt x="8123" y="136178"/>
                </a:cubicBezTo>
                <a:cubicBezTo>
                  <a:pt x="7931" y="137636"/>
                  <a:pt x="7816" y="139132"/>
                  <a:pt x="7317" y="140514"/>
                </a:cubicBezTo>
                <a:cubicBezTo>
                  <a:pt x="7432" y="140667"/>
                  <a:pt x="7585" y="140821"/>
                  <a:pt x="7739" y="140974"/>
                </a:cubicBezTo>
                <a:cubicBezTo>
                  <a:pt x="6664" y="148648"/>
                  <a:pt x="5858" y="156360"/>
                  <a:pt x="5244" y="164034"/>
                </a:cubicBezTo>
                <a:cubicBezTo>
                  <a:pt x="1098" y="200638"/>
                  <a:pt x="637" y="237473"/>
                  <a:pt x="407" y="274269"/>
                </a:cubicBezTo>
                <a:cubicBezTo>
                  <a:pt x="-1704" y="372572"/>
                  <a:pt x="4860" y="470682"/>
                  <a:pt x="9505" y="568793"/>
                </a:cubicBezTo>
                <a:cubicBezTo>
                  <a:pt x="11424" y="693455"/>
                  <a:pt x="24015" y="818117"/>
                  <a:pt x="26625" y="942932"/>
                </a:cubicBezTo>
                <a:cubicBezTo>
                  <a:pt x="26855" y="970904"/>
                  <a:pt x="28967" y="998837"/>
                  <a:pt x="32153" y="1026616"/>
                </a:cubicBezTo>
                <a:cubicBezTo>
                  <a:pt x="35915" y="1061762"/>
                  <a:pt x="36337" y="1098635"/>
                  <a:pt x="52843" y="1130751"/>
                </a:cubicBezTo>
                <a:cubicBezTo>
                  <a:pt x="68467" y="1165321"/>
                  <a:pt x="104051" y="1182741"/>
                  <a:pt x="134185" y="1202808"/>
                </a:cubicBezTo>
                <a:cubicBezTo>
                  <a:pt x="174452" y="1224602"/>
                  <a:pt x="220286" y="1231470"/>
                  <a:pt x="265160" y="1237034"/>
                </a:cubicBezTo>
                <a:cubicBezTo>
                  <a:pt x="300323" y="1242367"/>
                  <a:pt x="335715" y="1245398"/>
                  <a:pt x="371261" y="1247086"/>
                </a:cubicBezTo>
                <a:cubicBezTo>
                  <a:pt x="461470" y="1254837"/>
                  <a:pt x="552754" y="1254338"/>
                  <a:pt x="643231" y="1262856"/>
                </a:cubicBezTo>
                <a:cubicBezTo>
                  <a:pt x="667684" y="1264928"/>
                  <a:pt x="692136" y="1267000"/>
                  <a:pt x="716588" y="1268842"/>
                </a:cubicBezTo>
                <a:cubicBezTo>
                  <a:pt x="719084" y="1268612"/>
                  <a:pt x="720274" y="1272142"/>
                  <a:pt x="722078" y="1273293"/>
                </a:cubicBezTo>
                <a:cubicBezTo>
                  <a:pt x="761616" y="1316919"/>
                  <a:pt x="798698" y="1363576"/>
                  <a:pt x="839234" y="1406626"/>
                </a:cubicBezTo>
                <a:cubicBezTo>
                  <a:pt x="863725" y="1437475"/>
                  <a:pt x="887716" y="1468862"/>
                  <a:pt x="915470" y="1497025"/>
                </a:cubicBezTo>
                <a:cubicBezTo>
                  <a:pt x="926026" y="1509111"/>
                  <a:pt x="935508" y="1522118"/>
                  <a:pt x="945258" y="1534819"/>
                </a:cubicBezTo>
                <a:cubicBezTo>
                  <a:pt x="947715" y="1538118"/>
                  <a:pt x="950978" y="1541188"/>
                  <a:pt x="955239" y="1541763"/>
                </a:cubicBezTo>
                <a:cubicBezTo>
                  <a:pt x="955431" y="1541763"/>
                  <a:pt x="955584" y="1541763"/>
                  <a:pt x="955738" y="1541763"/>
                </a:cubicBezTo>
                <a:cubicBezTo>
                  <a:pt x="972513" y="1541763"/>
                  <a:pt x="984413" y="1515634"/>
                  <a:pt x="992973" y="1503356"/>
                </a:cubicBezTo>
                <a:cubicBezTo>
                  <a:pt x="1001879" y="1488852"/>
                  <a:pt x="1011782" y="1475001"/>
                  <a:pt x="1020228" y="1460190"/>
                </a:cubicBezTo>
                <a:cubicBezTo>
                  <a:pt x="1051359" y="1405782"/>
                  <a:pt x="1085562" y="1352986"/>
                  <a:pt x="1113699" y="1296928"/>
                </a:cubicBezTo>
                <a:cubicBezTo>
                  <a:pt x="1133392" y="1293322"/>
                  <a:pt x="1153660" y="1293590"/>
                  <a:pt x="1173851" y="1293820"/>
                </a:cubicBezTo>
                <a:cubicBezTo>
                  <a:pt x="1183947" y="1293936"/>
                  <a:pt x="1194004" y="1294051"/>
                  <a:pt x="1203985" y="1293705"/>
                </a:cubicBezTo>
                <a:cubicBezTo>
                  <a:pt x="1221374" y="1293859"/>
                  <a:pt x="1238802" y="1293629"/>
                  <a:pt x="1256191" y="1293398"/>
                </a:cubicBezTo>
                <a:cubicBezTo>
                  <a:pt x="1278954" y="1293091"/>
                  <a:pt x="1301717" y="1292784"/>
                  <a:pt x="1324519" y="1293360"/>
                </a:cubicBezTo>
                <a:cubicBezTo>
                  <a:pt x="1397646" y="1294473"/>
                  <a:pt x="1470696" y="1305101"/>
                  <a:pt x="1543823" y="1308708"/>
                </a:cubicBezTo>
                <a:cubicBezTo>
                  <a:pt x="1599100" y="1310933"/>
                  <a:pt x="1654146" y="1315346"/>
                  <a:pt x="1709423" y="1318530"/>
                </a:cubicBezTo>
                <a:cubicBezTo>
                  <a:pt x="1763664" y="1325245"/>
                  <a:pt x="1821973" y="1314885"/>
                  <a:pt x="1862126" y="1274828"/>
                </a:cubicBezTo>
                <a:cubicBezTo>
                  <a:pt x="1884927" y="1246051"/>
                  <a:pt x="1899975" y="1211326"/>
                  <a:pt x="1910416" y="1176295"/>
                </a:cubicBezTo>
                <a:cubicBezTo>
                  <a:pt x="1919782" y="1131595"/>
                  <a:pt x="1919015" y="1085398"/>
                  <a:pt x="1919322" y="1039892"/>
                </a:cubicBezTo>
                <a:cubicBezTo>
                  <a:pt x="1920281" y="923556"/>
                  <a:pt x="1909456" y="807412"/>
                  <a:pt x="1904850" y="6911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4"/>
          <p:cNvGrpSpPr/>
          <p:nvPr/>
        </p:nvGrpSpPr>
        <p:grpSpPr>
          <a:xfrm>
            <a:off x="6197293" y="771391"/>
            <a:ext cx="719768" cy="578161"/>
            <a:chOff x="4334115" y="-4"/>
            <a:chExt cx="1919381" cy="1541763"/>
          </a:xfrm>
        </p:grpSpPr>
        <p:sp>
          <p:nvSpPr>
            <p:cNvPr id="104" name="Google Shape;104;p4"/>
            <p:cNvSpPr/>
            <p:nvPr/>
          </p:nvSpPr>
          <p:spPr>
            <a:xfrm>
              <a:off x="4334115" y="-4"/>
              <a:ext cx="1919381" cy="1541763"/>
            </a:xfrm>
            <a:custGeom>
              <a:rect b="b" l="l" r="r" t="t"/>
              <a:pathLst>
                <a:path extrusionOk="0" h="1541763" w="1919381">
                  <a:moveTo>
                    <a:pt x="1904850" y="691153"/>
                  </a:moveTo>
                  <a:cubicBezTo>
                    <a:pt x="1903276" y="633829"/>
                    <a:pt x="1895906" y="576812"/>
                    <a:pt x="1889802" y="519872"/>
                  </a:cubicBezTo>
                  <a:cubicBezTo>
                    <a:pt x="1883353" y="452955"/>
                    <a:pt x="1877212" y="386768"/>
                    <a:pt x="1873296" y="319545"/>
                  </a:cubicBezTo>
                  <a:cubicBezTo>
                    <a:pt x="1867001" y="264063"/>
                    <a:pt x="1870763" y="206010"/>
                    <a:pt x="1853527" y="152024"/>
                  </a:cubicBezTo>
                  <a:cubicBezTo>
                    <a:pt x="1844775" y="128504"/>
                    <a:pt x="1833489" y="104677"/>
                    <a:pt x="1816215" y="86106"/>
                  </a:cubicBezTo>
                  <a:cubicBezTo>
                    <a:pt x="1798595" y="67266"/>
                    <a:pt x="1775448" y="54451"/>
                    <a:pt x="1749767" y="51075"/>
                  </a:cubicBezTo>
                  <a:cubicBezTo>
                    <a:pt x="1722359" y="47314"/>
                    <a:pt x="1694759" y="44283"/>
                    <a:pt x="1667236" y="41099"/>
                  </a:cubicBezTo>
                  <a:cubicBezTo>
                    <a:pt x="1601825" y="37607"/>
                    <a:pt x="1536414" y="41981"/>
                    <a:pt x="1471080" y="44590"/>
                  </a:cubicBezTo>
                  <a:cubicBezTo>
                    <a:pt x="1432693" y="45703"/>
                    <a:pt x="1394345" y="43247"/>
                    <a:pt x="1355958" y="42595"/>
                  </a:cubicBezTo>
                  <a:cubicBezTo>
                    <a:pt x="1188246" y="39487"/>
                    <a:pt x="1021110" y="33041"/>
                    <a:pt x="853821" y="19650"/>
                  </a:cubicBezTo>
                  <a:cubicBezTo>
                    <a:pt x="797546" y="16274"/>
                    <a:pt x="741118" y="15506"/>
                    <a:pt x="684766" y="13856"/>
                  </a:cubicBezTo>
                  <a:cubicBezTo>
                    <a:pt x="626456" y="11094"/>
                    <a:pt x="568147" y="7871"/>
                    <a:pt x="509722" y="6720"/>
                  </a:cubicBezTo>
                  <a:cubicBezTo>
                    <a:pt x="450914" y="6796"/>
                    <a:pt x="392374" y="389"/>
                    <a:pt x="333565" y="235"/>
                  </a:cubicBezTo>
                  <a:cubicBezTo>
                    <a:pt x="301129" y="-878"/>
                    <a:pt x="268730" y="2307"/>
                    <a:pt x="236332" y="2537"/>
                  </a:cubicBezTo>
                  <a:cubicBezTo>
                    <a:pt x="224739" y="2652"/>
                    <a:pt x="213146" y="2844"/>
                    <a:pt x="201553" y="2499"/>
                  </a:cubicBezTo>
                  <a:cubicBezTo>
                    <a:pt x="198790" y="3113"/>
                    <a:pt x="195987" y="3727"/>
                    <a:pt x="193224" y="4379"/>
                  </a:cubicBezTo>
                  <a:cubicBezTo>
                    <a:pt x="162783" y="1501"/>
                    <a:pt x="131920" y="7218"/>
                    <a:pt x="102285" y="13818"/>
                  </a:cubicBezTo>
                  <a:cubicBezTo>
                    <a:pt x="89810" y="15775"/>
                    <a:pt x="77910" y="20034"/>
                    <a:pt x="67085" y="26134"/>
                  </a:cubicBezTo>
                  <a:cubicBezTo>
                    <a:pt x="66202" y="26288"/>
                    <a:pt x="65281" y="26441"/>
                    <a:pt x="64398" y="26595"/>
                  </a:cubicBezTo>
                  <a:cubicBezTo>
                    <a:pt x="63937" y="27170"/>
                    <a:pt x="63361" y="27708"/>
                    <a:pt x="62709" y="28130"/>
                  </a:cubicBezTo>
                  <a:cubicBezTo>
                    <a:pt x="60904" y="29319"/>
                    <a:pt x="59062" y="30509"/>
                    <a:pt x="57296" y="31736"/>
                  </a:cubicBezTo>
                  <a:cubicBezTo>
                    <a:pt x="56989" y="31967"/>
                    <a:pt x="56720" y="32197"/>
                    <a:pt x="56413" y="32389"/>
                  </a:cubicBezTo>
                  <a:cubicBezTo>
                    <a:pt x="55377" y="33194"/>
                    <a:pt x="54340" y="33962"/>
                    <a:pt x="53381" y="34806"/>
                  </a:cubicBezTo>
                  <a:cubicBezTo>
                    <a:pt x="52805" y="35305"/>
                    <a:pt x="52191" y="35804"/>
                    <a:pt x="51615" y="36302"/>
                  </a:cubicBezTo>
                  <a:cubicBezTo>
                    <a:pt x="50578" y="37185"/>
                    <a:pt x="49504" y="37837"/>
                    <a:pt x="48237" y="38336"/>
                  </a:cubicBezTo>
                  <a:cubicBezTo>
                    <a:pt x="48237" y="38336"/>
                    <a:pt x="48198" y="38336"/>
                    <a:pt x="48198" y="38374"/>
                  </a:cubicBezTo>
                  <a:cubicBezTo>
                    <a:pt x="47623" y="39372"/>
                    <a:pt x="47162" y="40370"/>
                    <a:pt x="46625" y="41406"/>
                  </a:cubicBezTo>
                  <a:cubicBezTo>
                    <a:pt x="39024" y="48696"/>
                    <a:pt x="32498" y="57175"/>
                    <a:pt x="27470" y="66653"/>
                  </a:cubicBezTo>
                  <a:cubicBezTo>
                    <a:pt x="25128" y="71717"/>
                    <a:pt x="18026" y="86144"/>
                    <a:pt x="12422" y="101147"/>
                  </a:cubicBezTo>
                  <a:cubicBezTo>
                    <a:pt x="12000" y="103871"/>
                    <a:pt x="11616" y="106595"/>
                    <a:pt x="11232" y="109281"/>
                  </a:cubicBezTo>
                  <a:cubicBezTo>
                    <a:pt x="11386" y="110931"/>
                    <a:pt x="11117" y="112619"/>
                    <a:pt x="10963" y="114307"/>
                  </a:cubicBezTo>
                  <a:cubicBezTo>
                    <a:pt x="10810" y="115612"/>
                    <a:pt x="10656" y="116955"/>
                    <a:pt x="10503" y="118259"/>
                  </a:cubicBezTo>
                  <a:cubicBezTo>
                    <a:pt x="10196" y="120715"/>
                    <a:pt x="9850" y="123209"/>
                    <a:pt x="9543" y="125626"/>
                  </a:cubicBezTo>
                  <a:cubicBezTo>
                    <a:pt x="9121" y="128044"/>
                    <a:pt x="8814" y="130461"/>
                    <a:pt x="8545" y="132840"/>
                  </a:cubicBezTo>
                  <a:cubicBezTo>
                    <a:pt x="8391" y="133952"/>
                    <a:pt x="8276" y="135065"/>
                    <a:pt x="8123" y="136178"/>
                  </a:cubicBezTo>
                  <a:cubicBezTo>
                    <a:pt x="7931" y="137636"/>
                    <a:pt x="7816" y="139132"/>
                    <a:pt x="7317" y="140514"/>
                  </a:cubicBezTo>
                  <a:cubicBezTo>
                    <a:pt x="7432" y="140667"/>
                    <a:pt x="7585" y="140821"/>
                    <a:pt x="7739" y="140974"/>
                  </a:cubicBezTo>
                  <a:cubicBezTo>
                    <a:pt x="6664" y="148648"/>
                    <a:pt x="5858" y="156360"/>
                    <a:pt x="5244" y="164034"/>
                  </a:cubicBezTo>
                  <a:cubicBezTo>
                    <a:pt x="1098" y="200638"/>
                    <a:pt x="637" y="237473"/>
                    <a:pt x="407" y="274269"/>
                  </a:cubicBezTo>
                  <a:cubicBezTo>
                    <a:pt x="-1704" y="372572"/>
                    <a:pt x="4860" y="470682"/>
                    <a:pt x="9505" y="568793"/>
                  </a:cubicBezTo>
                  <a:cubicBezTo>
                    <a:pt x="11424" y="693455"/>
                    <a:pt x="24015" y="818117"/>
                    <a:pt x="26625" y="942932"/>
                  </a:cubicBezTo>
                  <a:cubicBezTo>
                    <a:pt x="26855" y="970904"/>
                    <a:pt x="28967" y="998837"/>
                    <a:pt x="32153" y="1026616"/>
                  </a:cubicBezTo>
                  <a:cubicBezTo>
                    <a:pt x="35915" y="1061762"/>
                    <a:pt x="36337" y="1098635"/>
                    <a:pt x="52843" y="1130751"/>
                  </a:cubicBezTo>
                  <a:cubicBezTo>
                    <a:pt x="68467" y="1165321"/>
                    <a:pt x="104051" y="1182741"/>
                    <a:pt x="134185" y="1202808"/>
                  </a:cubicBezTo>
                  <a:cubicBezTo>
                    <a:pt x="174452" y="1224602"/>
                    <a:pt x="220286" y="1231470"/>
                    <a:pt x="265160" y="1237034"/>
                  </a:cubicBezTo>
                  <a:cubicBezTo>
                    <a:pt x="300323" y="1242367"/>
                    <a:pt x="335715" y="1245398"/>
                    <a:pt x="371261" y="1247086"/>
                  </a:cubicBezTo>
                  <a:cubicBezTo>
                    <a:pt x="461470" y="1254837"/>
                    <a:pt x="552754" y="1254338"/>
                    <a:pt x="643231" y="1262856"/>
                  </a:cubicBezTo>
                  <a:cubicBezTo>
                    <a:pt x="667684" y="1264928"/>
                    <a:pt x="692136" y="1267000"/>
                    <a:pt x="716588" y="1268842"/>
                  </a:cubicBezTo>
                  <a:cubicBezTo>
                    <a:pt x="719084" y="1268612"/>
                    <a:pt x="720274" y="1272142"/>
                    <a:pt x="722078" y="1273293"/>
                  </a:cubicBezTo>
                  <a:cubicBezTo>
                    <a:pt x="761616" y="1316919"/>
                    <a:pt x="798698" y="1363576"/>
                    <a:pt x="839234" y="1406626"/>
                  </a:cubicBezTo>
                  <a:cubicBezTo>
                    <a:pt x="863725" y="1437475"/>
                    <a:pt x="887716" y="1468862"/>
                    <a:pt x="915470" y="1497025"/>
                  </a:cubicBezTo>
                  <a:cubicBezTo>
                    <a:pt x="926026" y="1509111"/>
                    <a:pt x="935508" y="1522118"/>
                    <a:pt x="945258" y="1534819"/>
                  </a:cubicBezTo>
                  <a:cubicBezTo>
                    <a:pt x="947715" y="1538118"/>
                    <a:pt x="950978" y="1541188"/>
                    <a:pt x="955239" y="1541763"/>
                  </a:cubicBezTo>
                  <a:cubicBezTo>
                    <a:pt x="955431" y="1541763"/>
                    <a:pt x="955584" y="1541763"/>
                    <a:pt x="955738" y="1541763"/>
                  </a:cubicBezTo>
                  <a:cubicBezTo>
                    <a:pt x="972513" y="1541763"/>
                    <a:pt x="984413" y="1515634"/>
                    <a:pt x="992973" y="1503356"/>
                  </a:cubicBezTo>
                  <a:cubicBezTo>
                    <a:pt x="1001879" y="1488852"/>
                    <a:pt x="1011782" y="1475001"/>
                    <a:pt x="1020228" y="1460190"/>
                  </a:cubicBezTo>
                  <a:cubicBezTo>
                    <a:pt x="1051359" y="1405782"/>
                    <a:pt x="1085562" y="1352986"/>
                    <a:pt x="1113699" y="1296928"/>
                  </a:cubicBezTo>
                  <a:cubicBezTo>
                    <a:pt x="1133392" y="1293322"/>
                    <a:pt x="1153660" y="1293590"/>
                    <a:pt x="1173851" y="1293820"/>
                  </a:cubicBezTo>
                  <a:cubicBezTo>
                    <a:pt x="1183947" y="1293936"/>
                    <a:pt x="1194004" y="1294051"/>
                    <a:pt x="1203985" y="1293705"/>
                  </a:cubicBezTo>
                  <a:cubicBezTo>
                    <a:pt x="1221374" y="1293859"/>
                    <a:pt x="1238802" y="1293629"/>
                    <a:pt x="1256191" y="1293398"/>
                  </a:cubicBezTo>
                  <a:cubicBezTo>
                    <a:pt x="1278954" y="1293091"/>
                    <a:pt x="1301717" y="1292784"/>
                    <a:pt x="1324519" y="1293360"/>
                  </a:cubicBezTo>
                  <a:cubicBezTo>
                    <a:pt x="1397646" y="1294473"/>
                    <a:pt x="1470696" y="1305101"/>
                    <a:pt x="1543823" y="1308708"/>
                  </a:cubicBezTo>
                  <a:cubicBezTo>
                    <a:pt x="1599100" y="1310933"/>
                    <a:pt x="1654146" y="1315346"/>
                    <a:pt x="1709423" y="1318530"/>
                  </a:cubicBezTo>
                  <a:cubicBezTo>
                    <a:pt x="1763664" y="1325245"/>
                    <a:pt x="1821973" y="1314885"/>
                    <a:pt x="1862126" y="1274828"/>
                  </a:cubicBezTo>
                  <a:cubicBezTo>
                    <a:pt x="1884927" y="1246051"/>
                    <a:pt x="1899975" y="1211326"/>
                    <a:pt x="1910416" y="1176295"/>
                  </a:cubicBezTo>
                  <a:cubicBezTo>
                    <a:pt x="1919782" y="1131595"/>
                    <a:pt x="1919015" y="1085398"/>
                    <a:pt x="1919322" y="1039892"/>
                  </a:cubicBezTo>
                  <a:cubicBezTo>
                    <a:pt x="1920281" y="923556"/>
                    <a:pt x="1909456" y="807412"/>
                    <a:pt x="1904850" y="691153"/>
                  </a:cubicBezTo>
                  <a:close/>
                  <a:moveTo>
                    <a:pt x="1899054" y="1033024"/>
                  </a:moveTo>
                  <a:cubicBezTo>
                    <a:pt x="1898247" y="1081101"/>
                    <a:pt x="1900819" y="1128909"/>
                    <a:pt x="1889303" y="1176372"/>
                  </a:cubicBezTo>
                  <a:cubicBezTo>
                    <a:pt x="1878632" y="1207259"/>
                    <a:pt x="1866348" y="1238991"/>
                    <a:pt x="1844429" y="1263777"/>
                  </a:cubicBezTo>
                  <a:cubicBezTo>
                    <a:pt x="1791033" y="1311125"/>
                    <a:pt x="1732762" y="1299461"/>
                    <a:pt x="1667620" y="1295931"/>
                  </a:cubicBezTo>
                  <a:cubicBezTo>
                    <a:pt x="1619176" y="1291633"/>
                    <a:pt x="1570540" y="1289907"/>
                    <a:pt x="1521942" y="1287566"/>
                  </a:cubicBezTo>
                  <a:cubicBezTo>
                    <a:pt x="1470466" y="1282885"/>
                    <a:pt x="1418989" y="1278012"/>
                    <a:pt x="1367397" y="1274674"/>
                  </a:cubicBezTo>
                  <a:cubicBezTo>
                    <a:pt x="1289203" y="1271451"/>
                    <a:pt x="1210856" y="1273446"/>
                    <a:pt x="1132624" y="1274252"/>
                  </a:cubicBezTo>
                  <a:cubicBezTo>
                    <a:pt x="1116271" y="1274751"/>
                    <a:pt x="1098306" y="1275442"/>
                    <a:pt x="1092587" y="1293897"/>
                  </a:cubicBezTo>
                  <a:cubicBezTo>
                    <a:pt x="1072203" y="1333916"/>
                    <a:pt x="1047943" y="1372286"/>
                    <a:pt x="1025563" y="1411269"/>
                  </a:cubicBezTo>
                  <a:cubicBezTo>
                    <a:pt x="1003644" y="1447260"/>
                    <a:pt x="983491" y="1484670"/>
                    <a:pt x="958079" y="1518320"/>
                  </a:cubicBezTo>
                  <a:cubicBezTo>
                    <a:pt x="946295" y="1502396"/>
                    <a:pt x="933972" y="1486818"/>
                    <a:pt x="920307" y="1472507"/>
                  </a:cubicBezTo>
                  <a:cubicBezTo>
                    <a:pt x="896891" y="1448948"/>
                    <a:pt x="877736" y="1421897"/>
                    <a:pt x="856892" y="1396152"/>
                  </a:cubicBezTo>
                  <a:cubicBezTo>
                    <a:pt x="815665" y="1352065"/>
                    <a:pt x="777892" y="1304948"/>
                    <a:pt x="737432" y="1260170"/>
                  </a:cubicBezTo>
                  <a:cubicBezTo>
                    <a:pt x="731367" y="1251346"/>
                    <a:pt x="721963" y="1248123"/>
                    <a:pt x="711828" y="1248123"/>
                  </a:cubicBezTo>
                  <a:cubicBezTo>
                    <a:pt x="711214" y="1248123"/>
                    <a:pt x="710600" y="1248161"/>
                    <a:pt x="709947" y="1248161"/>
                  </a:cubicBezTo>
                  <a:cubicBezTo>
                    <a:pt x="690025" y="1246357"/>
                    <a:pt x="667146" y="1244631"/>
                    <a:pt x="646571" y="1242866"/>
                  </a:cubicBezTo>
                  <a:cubicBezTo>
                    <a:pt x="592676" y="1237648"/>
                    <a:pt x="538589" y="1235652"/>
                    <a:pt x="484387" y="1233849"/>
                  </a:cubicBezTo>
                  <a:cubicBezTo>
                    <a:pt x="403122" y="1228477"/>
                    <a:pt x="320591" y="1226444"/>
                    <a:pt x="239748" y="1213053"/>
                  </a:cubicBezTo>
                  <a:cubicBezTo>
                    <a:pt x="195987" y="1207720"/>
                    <a:pt x="152610" y="1194866"/>
                    <a:pt x="117333" y="1167547"/>
                  </a:cubicBezTo>
                  <a:cubicBezTo>
                    <a:pt x="99291" y="1156305"/>
                    <a:pt x="80520" y="1142875"/>
                    <a:pt x="71346" y="1122616"/>
                  </a:cubicBezTo>
                  <a:cubicBezTo>
                    <a:pt x="57450" y="1095643"/>
                    <a:pt x="56183" y="1064794"/>
                    <a:pt x="53265" y="1035211"/>
                  </a:cubicBezTo>
                  <a:cubicBezTo>
                    <a:pt x="45742" y="975393"/>
                    <a:pt x="46932" y="914577"/>
                    <a:pt x="43438" y="854184"/>
                  </a:cubicBezTo>
                  <a:cubicBezTo>
                    <a:pt x="40406" y="791489"/>
                    <a:pt x="36874" y="729407"/>
                    <a:pt x="32844" y="666635"/>
                  </a:cubicBezTo>
                  <a:cubicBezTo>
                    <a:pt x="30080" y="587939"/>
                    <a:pt x="27431" y="509243"/>
                    <a:pt x="22786" y="430625"/>
                  </a:cubicBezTo>
                  <a:cubicBezTo>
                    <a:pt x="19792" y="371536"/>
                    <a:pt x="20291" y="312370"/>
                    <a:pt x="20714" y="253204"/>
                  </a:cubicBezTo>
                  <a:cubicBezTo>
                    <a:pt x="22211" y="199602"/>
                    <a:pt x="21443" y="143890"/>
                    <a:pt x="39216" y="92705"/>
                  </a:cubicBezTo>
                  <a:cubicBezTo>
                    <a:pt x="48429" y="82653"/>
                    <a:pt x="51461" y="67957"/>
                    <a:pt x="59024" y="56408"/>
                  </a:cubicBezTo>
                  <a:cubicBezTo>
                    <a:pt x="67661" y="48043"/>
                    <a:pt x="77871" y="41367"/>
                    <a:pt x="89695" y="37300"/>
                  </a:cubicBezTo>
                  <a:cubicBezTo>
                    <a:pt x="116604" y="29319"/>
                    <a:pt x="144165" y="23794"/>
                    <a:pt x="171919" y="19919"/>
                  </a:cubicBezTo>
                  <a:cubicBezTo>
                    <a:pt x="216102" y="26748"/>
                    <a:pt x="261360" y="21031"/>
                    <a:pt x="305850" y="20379"/>
                  </a:cubicBezTo>
                  <a:cubicBezTo>
                    <a:pt x="369073" y="19075"/>
                    <a:pt x="432066" y="25981"/>
                    <a:pt x="495289" y="26672"/>
                  </a:cubicBezTo>
                  <a:cubicBezTo>
                    <a:pt x="601351" y="29204"/>
                    <a:pt x="707222" y="35228"/>
                    <a:pt x="813323" y="38029"/>
                  </a:cubicBezTo>
                  <a:cubicBezTo>
                    <a:pt x="909520" y="41981"/>
                    <a:pt x="1005986" y="52801"/>
                    <a:pt x="1102490" y="54643"/>
                  </a:cubicBezTo>
                  <a:cubicBezTo>
                    <a:pt x="1205213" y="61434"/>
                    <a:pt x="1308205" y="60322"/>
                    <a:pt x="1411043" y="64504"/>
                  </a:cubicBezTo>
                  <a:cubicBezTo>
                    <a:pt x="1449737" y="65924"/>
                    <a:pt x="1488469" y="64197"/>
                    <a:pt x="1527240" y="62470"/>
                  </a:cubicBezTo>
                  <a:cubicBezTo>
                    <a:pt x="1587891" y="59784"/>
                    <a:pt x="1648542" y="57099"/>
                    <a:pt x="1708809" y="66422"/>
                  </a:cubicBezTo>
                  <a:cubicBezTo>
                    <a:pt x="1733684" y="69454"/>
                    <a:pt x="1760439" y="69837"/>
                    <a:pt x="1782243" y="83612"/>
                  </a:cubicBezTo>
                  <a:cubicBezTo>
                    <a:pt x="1808077" y="100648"/>
                    <a:pt x="1823278" y="128504"/>
                    <a:pt x="1833873" y="156821"/>
                  </a:cubicBezTo>
                  <a:cubicBezTo>
                    <a:pt x="1843892" y="184792"/>
                    <a:pt x="1845082" y="214643"/>
                    <a:pt x="1847807" y="243957"/>
                  </a:cubicBezTo>
                  <a:cubicBezTo>
                    <a:pt x="1851607" y="304773"/>
                    <a:pt x="1856483" y="365128"/>
                    <a:pt x="1860475" y="426174"/>
                  </a:cubicBezTo>
                  <a:cubicBezTo>
                    <a:pt x="1867538" y="500840"/>
                    <a:pt x="1876137" y="575392"/>
                    <a:pt x="1882778" y="650097"/>
                  </a:cubicBezTo>
                  <a:cubicBezTo>
                    <a:pt x="1884812" y="690232"/>
                    <a:pt x="1886501" y="730404"/>
                    <a:pt x="1888996" y="770500"/>
                  </a:cubicBezTo>
                  <a:cubicBezTo>
                    <a:pt x="1891683" y="857983"/>
                    <a:pt x="1900589" y="945426"/>
                    <a:pt x="1899054" y="10330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748411" y="294871"/>
              <a:ext cx="995719" cy="830924"/>
            </a:xfrm>
            <a:custGeom>
              <a:rect b="b" l="l" r="r" t="t"/>
              <a:pathLst>
                <a:path extrusionOk="0" h="830924" w="995719">
                  <a:moveTo>
                    <a:pt x="889110" y="20564"/>
                  </a:moveTo>
                  <a:cubicBezTo>
                    <a:pt x="862009" y="7556"/>
                    <a:pt x="832106" y="2530"/>
                    <a:pt x="802280" y="957"/>
                  </a:cubicBezTo>
                  <a:cubicBezTo>
                    <a:pt x="761590" y="-2650"/>
                    <a:pt x="720478" y="3911"/>
                    <a:pt x="683358" y="21139"/>
                  </a:cubicBezTo>
                  <a:cubicBezTo>
                    <a:pt x="615336" y="47844"/>
                    <a:pt x="565549" y="89398"/>
                    <a:pt x="529427" y="153168"/>
                  </a:cubicBezTo>
                  <a:cubicBezTo>
                    <a:pt x="494264" y="76084"/>
                    <a:pt x="410121" y="37024"/>
                    <a:pt x="332349" y="15921"/>
                  </a:cubicBezTo>
                  <a:cubicBezTo>
                    <a:pt x="312465" y="9014"/>
                    <a:pt x="291621" y="5599"/>
                    <a:pt x="270547" y="4755"/>
                  </a:cubicBezTo>
                  <a:cubicBezTo>
                    <a:pt x="238494" y="3182"/>
                    <a:pt x="205903" y="3144"/>
                    <a:pt x="175040" y="13043"/>
                  </a:cubicBezTo>
                  <a:cubicBezTo>
                    <a:pt x="116155" y="28583"/>
                    <a:pt x="89323" y="63307"/>
                    <a:pt x="56732" y="111384"/>
                  </a:cubicBezTo>
                  <a:cubicBezTo>
                    <a:pt x="34660" y="146952"/>
                    <a:pt x="11244" y="183748"/>
                    <a:pt x="3260" y="225379"/>
                  </a:cubicBezTo>
                  <a:cubicBezTo>
                    <a:pt x="-2191" y="278022"/>
                    <a:pt x="-2460" y="332814"/>
                    <a:pt x="15582" y="383154"/>
                  </a:cubicBezTo>
                  <a:cubicBezTo>
                    <a:pt x="22607" y="403528"/>
                    <a:pt x="34199" y="422253"/>
                    <a:pt x="48786" y="438137"/>
                  </a:cubicBezTo>
                  <a:cubicBezTo>
                    <a:pt x="76310" y="468603"/>
                    <a:pt x="106290" y="496958"/>
                    <a:pt x="140761" y="519481"/>
                  </a:cubicBezTo>
                  <a:cubicBezTo>
                    <a:pt x="158189" y="531260"/>
                    <a:pt x="174656" y="544382"/>
                    <a:pt x="191240" y="557274"/>
                  </a:cubicBezTo>
                  <a:cubicBezTo>
                    <a:pt x="219492" y="578032"/>
                    <a:pt x="249626" y="595490"/>
                    <a:pt x="277149" y="617399"/>
                  </a:cubicBezTo>
                  <a:cubicBezTo>
                    <a:pt x="309356" y="639231"/>
                    <a:pt x="341063" y="661754"/>
                    <a:pt x="370966" y="687155"/>
                  </a:cubicBezTo>
                  <a:cubicBezTo>
                    <a:pt x="394229" y="703615"/>
                    <a:pt x="416646" y="720958"/>
                    <a:pt x="437682" y="740104"/>
                  </a:cubicBezTo>
                  <a:cubicBezTo>
                    <a:pt x="457452" y="756680"/>
                    <a:pt x="477605" y="772795"/>
                    <a:pt x="496683" y="790177"/>
                  </a:cubicBezTo>
                  <a:cubicBezTo>
                    <a:pt x="511078" y="802915"/>
                    <a:pt x="525166" y="816076"/>
                    <a:pt x="540789" y="827318"/>
                  </a:cubicBezTo>
                  <a:cubicBezTo>
                    <a:pt x="543323" y="829083"/>
                    <a:pt x="545818" y="830349"/>
                    <a:pt x="548927" y="830771"/>
                  </a:cubicBezTo>
                  <a:cubicBezTo>
                    <a:pt x="549772" y="830886"/>
                    <a:pt x="550616" y="830925"/>
                    <a:pt x="551461" y="830925"/>
                  </a:cubicBezTo>
                  <a:cubicBezTo>
                    <a:pt x="558716" y="830925"/>
                    <a:pt x="565165" y="826819"/>
                    <a:pt x="571230" y="823097"/>
                  </a:cubicBezTo>
                  <a:cubicBezTo>
                    <a:pt x="584896" y="814541"/>
                    <a:pt x="598177" y="805486"/>
                    <a:pt x="611344" y="796239"/>
                  </a:cubicBezTo>
                  <a:cubicBezTo>
                    <a:pt x="636487" y="778858"/>
                    <a:pt x="661132" y="760440"/>
                    <a:pt x="681745" y="737726"/>
                  </a:cubicBezTo>
                  <a:cubicBezTo>
                    <a:pt x="702973" y="714474"/>
                    <a:pt x="726312" y="693447"/>
                    <a:pt x="749306" y="671999"/>
                  </a:cubicBezTo>
                  <a:cubicBezTo>
                    <a:pt x="773106" y="647289"/>
                    <a:pt x="793451" y="619625"/>
                    <a:pt x="817097" y="594646"/>
                  </a:cubicBezTo>
                  <a:cubicBezTo>
                    <a:pt x="853833" y="550637"/>
                    <a:pt x="886040" y="503020"/>
                    <a:pt x="917709" y="455289"/>
                  </a:cubicBezTo>
                  <a:cubicBezTo>
                    <a:pt x="940088" y="424785"/>
                    <a:pt x="953639" y="386722"/>
                    <a:pt x="967074" y="351346"/>
                  </a:cubicBezTo>
                  <a:cubicBezTo>
                    <a:pt x="977554" y="322415"/>
                    <a:pt x="988878" y="293331"/>
                    <a:pt x="992716" y="262559"/>
                  </a:cubicBezTo>
                  <a:cubicBezTo>
                    <a:pt x="1007303" y="180525"/>
                    <a:pt x="968110" y="58012"/>
                    <a:pt x="889110" y="20564"/>
                  </a:cubicBezTo>
                  <a:close/>
                  <a:moveTo>
                    <a:pt x="945577" y="343173"/>
                  </a:moveTo>
                  <a:cubicBezTo>
                    <a:pt x="936825" y="367615"/>
                    <a:pt x="926538" y="391519"/>
                    <a:pt x="915751" y="415077"/>
                  </a:cubicBezTo>
                  <a:cubicBezTo>
                    <a:pt x="899168" y="443087"/>
                    <a:pt x="880896" y="470176"/>
                    <a:pt x="861587" y="496344"/>
                  </a:cubicBezTo>
                  <a:cubicBezTo>
                    <a:pt x="828613" y="548526"/>
                    <a:pt x="785697" y="594147"/>
                    <a:pt x="746197" y="641725"/>
                  </a:cubicBezTo>
                  <a:cubicBezTo>
                    <a:pt x="719902" y="670272"/>
                    <a:pt x="689231" y="694483"/>
                    <a:pt x="663358" y="723491"/>
                  </a:cubicBezTo>
                  <a:cubicBezTo>
                    <a:pt x="631305" y="757140"/>
                    <a:pt x="591805" y="782848"/>
                    <a:pt x="552459" y="807213"/>
                  </a:cubicBezTo>
                  <a:cubicBezTo>
                    <a:pt x="503554" y="767654"/>
                    <a:pt x="457912" y="723913"/>
                    <a:pt x="408009" y="685505"/>
                  </a:cubicBezTo>
                  <a:cubicBezTo>
                    <a:pt x="391311" y="673802"/>
                    <a:pt x="375150" y="661447"/>
                    <a:pt x="359681" y="648095"/>
                  </a:cubicBezTo>
                  <a:cubicBezTo>
                    <a:pt x="337263" y="629140"/>
                    <a:pt x="312043" y="614637"/>
                    <a:pt x="288512" y="597025"/>
                  </a:cubicBezTo>
                  <a:cubicBezTo>
                    <a:pt x="267437" y="580450"/>
                    <a:pt x="244981" y="565831"/>
                    <a:pt x="222486" y="551212"/>
                  </a:cubicBezTo>
                  <a:cubicBezTo>
                    <a:pt x="202026" y="537399"/>
                    <a:pt x="183447" y="521015"/>
                    <a:pt x="163140" y="506972"/>
                  </a:cubicBezTo>
                  <a:cubicBezTo>
                    <a:pt x="126711" y="483260"/>
                    <a:pt x="94121" y="454560"/>
                    <a:pt x="65331" y="422061"/>
                  </a:cubicBezTo>
                  <a:cubicBezTo>
                    <a:pt x="52126" y="407634"/>
                    <a:pt x="42222" y="390483"/>
                    <a:pt x="35888" y="371720"/>
                  </a:cubicBezTo>
                  <a:cubicBezTo>
                    <a:pt x="20457" y="324104"/>
                    <a:pt x="20534" y="272689"/>
                    <a:pt x="26906" y="223461"/>
                  </a:cubicBezTo>
                  <a:cubicBezTo>
                    <a:pt x="36541" y="187048"/>
                    <a:pt x="56656" y="154434"/>
                    <a:pt x="76578" y="122856"/>
                  </a:cubicBezTo>
                  <a:cubicBezTo>
                    <a:pt x="103219" y="84410"/>
                    <a:pt x="126481" y="50760"/>
                    <a:pt x="174042" y="37369"/>
                  </a:cubicBezTo>
                  <a:cubicBezTo>
                    <a:pt x="196614" y="28966"/>
                    <a:pt x="220375" y="26741"/>
                    <a:pt x="244213" y="26741"/>
                  </a:cubicBezTo>
                  <a:cubicBezTo>
                    <a:pt x="253580" y="26741"/>
                    <a:pt x="262946" y="27086"/>
                    <a:pt x="272236" y="27508"/>
                  </a:cubicBezTo>
                  <a:cubicBezTo>
                    <a:pt x="294615" y="28122"/>
                    <a:pt x="316112" y="34223"/>
                    <a:pt x="337339" y="40899"/>
                  </a:cubicBezTo>
                  <a:cubicBezTo>
                    <a:pt x="410927" y="60621"/>
                    <a:pt x="485666" y="100909"/>
                    <a:pt x="520214" y="171854"/>
                  </a:cubicBezTo>
                  <a:cubicBezTo>
                    <a:pt x="518947" y="186204"/>
                    <a:pt x="538793" y="189849"/>
                    <a:pt x="543169" y="176113"/>
                  </a:cubicBezTo>
                  <a:cubicBezTo>
                    <a:pt x="555453" y="151288"/>
                    <a:pt x="572497" y="129264"/>
                    <a:pt x="590462" y="108276"/>
                  </a:cubicBezTo>
                  <a:cubicBezTo>
                    <a:pt x="629501" y="65724"/>
                    <a:pt x="706505" y="27815"/>
                    <a:pt x="764661" y="23480"/>
                  </a:cubicBezTo>
                  <a:cubicBezTo>
                    <a:pt x="817366" y="21868"/>
                    <a:pt x="880512" y="27125"/>
                    <a:pt x="917210" y="70252"/>
                  </a:cubicBezTo>
                  <a:cubicBezTo>
                    <a:pt x="951911" y="113072"/>
                    <a:pt x="972602" y="168324"/>
                    <a:pt x="972717" y="223538"/>
                  </a:cubicBezTo>
                  <a:cubicBezTo>
                    <a:pt x="972755" y="265322"/>
                    <a:pt x="960625" y="304574"/>
                    <a:pt x="945577" y="343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6204889" y="779535"/>
            <a:ext cx="704566" cy="561900"/>
          </a:xfrm>
          <a:custGeom>
            <a:rect b="b" l="l" r="r" t="t"/>
            <a:pathLst>
              <a:path extrusionOk="0" h="1498400" w="1878844">
                <a:moveTo>
                  <a:pt x="1386695" y="537402"/>
                </a:moveTo>
                <a:cubicBezTo>
                  <a:pt x="1401244" y="455483"/>
                  <a:pt x="1362051" y="332969"/>
                  <a:pt x="1283089" y="295521"/>
                </a:cubicBezTo>
                <a:cubicBezTo>
                  <a:pt x="1255950" y="282514"/>
                  <a:pt x="1226085" y="277487"/>
                  <a:pt x="1196220" y="275914"/>
                </a:cubicBezTo>
                <a:cubicBezTo>
                  <a:pt x="1155530" y="272269"/>
                  <a:pt x="1114418" y="278869"/>
                  <a:pt x="1077298" y="296097"/>
                </a:cubicBezTo>
                <a:cubicBezTo>
                  <a:pt x="1009315" y="322802"/>
                  <a:pt x="959489" y="364356"/>
                  <a:pt x="923367" y="428126"/>
                </a:cubicBezTo>
                <a:cubicBezTo>
                  <a:pt x="888205" y="351041"/>
                  <a:pt x="804061" y="311943"/>
                  <a:pt x="726289" y="290878"/>
                </a:cubicBezTo>
                <a:cubicBezTo>
                  <a:pt x="706405" y="283972"/>
                  <a:pt x="685561" y="280519"/>
                  <a:pt x="664487" y="279713"/>
                </a:cubicBezTo>
                <a:cubicBezTo>
                  <a:pt x="632434" y="278140"/>
                  <a:pt x="599882" y="278101"/>
                  <a:pt x="568981" y="288001"/>
                </a:cubicBezTo>
                <a:cubicBezTo>
                  <a:pt x="510095" y="303540"/>
                  <a:pt x="483301" y="338264"/>
                  <a:pt x="450673" y="386341"/>
                </a:cubicBezTo>
                <a:cubicBezTo>
                  <a:pt x="428600" y="421871"/>
                  <a:pt x="405184" y="458706"/>
                  <a:pt x="397200" y="500298"/>
                </a:cubicBezTo>
                <a:cubicBezTo>
                  <a:pt x="391749" y="552903"/>
                  <a:pt x="391480" y="607733"/>
                  <a:pt x="409522" y="658073"/>
                </a:cubicBezTo>
                <a:cubicBezTo>
                  <a:pt x="416547" y="678486"/>
                  <a:pt x="428140" y="697172"/>
                  <a:pt x="442727" y="713057"/>
                </a:cubicBezTo>
                <a:cubicBezTo>
                  <a:pt x="470250" y="743522"/>
                  <a:pt x="500230" y="771877"/>
                  <a:pt x="534701" y="794400"/>
                </a:cubicBezTo>
                <a:cubicBezTo>
                  <a:pt x="552129" y="806179"/>
                  <a:pt x="568597" y="819263"/>
                  <a:pt x="585180" y="832155"/>
                </a:cubicBezTo>
                <a:cubicBezTo>
                  <a:pt x="613433" y="852913"/>
                  <a:pt x="643566" y="870371"/>
                  <a:pt x="671089" y="892280"/>
                </a:cubicBezTo>
                <a:cubicBezTo>
                  <a:pt x="703296" y="914112"/>
                  <a:pt x="735003" y="936597"/>
                  <a:pt x="764907" y="962035"/>
                </a:cubicBezTo>
                <a:cubicBezTo>
                  <a:pt x="788169" y="978496"/>
                  <a:pt x="810548" y="995839"/>
                  <a:pt x="831623" y="1014985"/>
                </a:cubicBezTo>
                <a:cubicBezTo>
                  <a:pt x="851392" y="1031561"/>
                  <a:pt x="871545" y="1047676"/>
                  <a:pt x="890623" y="1065057"/>
                </a:cubicBezTo>
                <a:cubicBezTo>
                  <a:pt x="905018" y="1077796"/>
                  <a:pt x="919106" y="1090957"/>
                  <a:pt x="934730" y="1102199"/>
                </a:cubicBezTo>
                <a:cubicBezTo>
                  <a:pt x="937225" y="1103964"/>
                  <a:pt x="939758" y="1105230"/>
                  <a:pt x="942867" y="1105690"/>
                </a:cubicBezTo>
                <a:cubicBezTo>
                  <a:pt x="943712" y="1105806"/>
                  <a:pt x="944557" y="1105844"/>
                  <a:pt x="945401" y="1105844"/>
                </a:cubicBezTo>
                <a:cubicBezTo>
                  <a:pt x="952656" y="1105844"/>
                  <a:pt x="959143" y="1101738"/>
                  <a:pt x="965170" y="1098016"/>
                </a:cubicBezTo>
                <a:cubicBezTo>
                  <a:pt x="978836" y="1089460"/>
                  <a:pt x="992079" y="1080367"/>
                  <a:pt x="1005284" y="1071120"/>
                </a:cubicBezTo>
                <a:cubicBezTo>
                  <a:pt x="1030428" y="1053738"/>
                  <a:pt x="1055072" y="1035321"/>
                  <a:pt x="1075724" y="1012606"/>
                </a:cubicBezTo>
                <a:cubicBezTo>
                  <a:pt x="1096952" y="989354"/>
                  <a:pt x="1120291" y="968328"/>
                  <a:pt x="1143285" y="946880"/>
                </a:cubicBezTo>
                <a:cubicBezTo>
                  <a:pt x="1167123" y="922170"/>
                  <a:pt x="1187430" y="894505"/>
                  <a:pt x="1211076" y="869527"/>
                </a:cubicBezTo>
                <a:cubicBezTo>
                  <a:pt x="1247812" y="825517"/>
                  <a:pt x="1280018" y="777901"/>
                  <a:pt x="1311687" y="730169"/>
                </a:cubicBezTo>
                <a:cubicBezTo>
                  <a:pt x="1334067" y="699666"/>
                  <a:pt x="1347617" y="661603"/>
                  <a:pt x="1361053" y="626227"/>
                </a:cubicBezTo>
                <a:cubicBezTo>
                  <a:pt x="1371532" y="597258"/>
                  <a:pt x="1382818" y="568174"/>
                  <a:pt x="1386695" y="537402"/>
                </a:cubicBezTo>
                <a:close/>
                <a:moveTo>
                  <a:pt x="1868564" y="750543"/>
                </a:moveTo>
                <a:cubicBezTo>
                  <a:pt x="1871328" y="838064"/>
                  <a:pt x="1880233" y="925508"/>
                  <a:pt x="1878659" y="1013105"/>
                </a:cubicBezTo>
                <a:cubicBezTo>
                  <a:pt x="1877853" y="1061182"/>
                  <a:pt x="1880425" y="1108990"/>
                  <a:pt x="1868909" y="1156453"/>
                </a:cubicBezTo>
                <a:cubicBezTo>
                  <a:pt x="1858238" y="1187341"/>
                  <a:pt x="1845954" y="1219072"/>
                  <a:pt x="1824035" y="1243859"/>
                </a:cubicBezTo>
                <a:cubicBezTo>
                  <a:pt x="1770639" y="1291206"/>
                  <a:pt x="1712368" y="1279542"/>
                  <a:pt x="1647226" y="1276012"/>
                </a:cubicBezTo>
                <a:cubicBezTo>
                  <a:pt x="1598782" y="1271715"/>
                  <a:pt x="1550146" y="1269988"/>
                  <a:pt x="1501548" y="1267648"/>
                </a:cubicBezTo>
                <a:cubicBezTo>
                  <a:pt x="1450072" y="1262967"/>
                  <a:pt x="1398595" y="1258094"/>
                  <a:pt x="1347003" y="1254755"/>
                </a:cubicBezTo>
                <a:cubicBezTo>
                  <a:pt x="1268809" y="1251532"/>
                  <a:pt x="1190462" y="1253528"/>
                  <a:pt x="1112230" y="1254333"/>
                </a:cubicBezTo>
                <a:cubicBezTo>
                  <a:pt x="1095877" y="1254832"/>
                  <a:pt x="1077912" y="1255523"/>
                  <a:pt x="1072192" y="1273979"/>
                </a:cubicBezTo>
                <a:cubicBezTo>
                  <a:pt x="1051809" y="1313998"/>
                  <a:pt x="1027549" y="1352367"/>
                  <a:pt x="1005169" y="1391350"/>
                </a:cubicBezTo>
                <a:cubicBezTo>
                  <a:pt x="983250" y="1427341"/>
                  <a:pt x="963097" y="1464751"/>
                  <a:pt x="937685" y="1498401"/>
                </a:cubicBezTo>
                <a:cubicBezTo>
                  <a:pt x="925901" y="1482478"/>
                  <a:pt x="913578" y="1466900"/>
                  <a:pt x="899913" y="1452588"/>
                </a:cubicBezTo>
                <a:cubicBezTo>
                  <a:pt x="876497" y="1429029"/>
                  <a:pt x="857342" y="1401979"/>
                  <a:pt x="836498" y="1376233"/>
                </a:cubicBezTo>
                <a:cubicBezTo>
                  <a:pt x="795270" y="1332147"/>
                  <a:pt x="757498" y="1285029"/>
                  <a:pt x="717038" y="1240252"/>
                </a:cubicBezTo>
                <a:cubicBezTo>
                  <a:pt x="710973" y="1231427"/>
                  <a:pt x="701568" y="1228204"/>
                  <a:pt x="691434" y="1228204"/>
                </a:cubicBezTo>
                <a:cubicBezTo>
                  <a:pt x="690820" y="1228204"/>
                  <a:pt x="690206" y="1228242"/>
                  <a:pt x="689553" y="1228242"/>
                </a:cubicBezTo>
                <a:cubicBezTo>
                  <a:pt x="669631" y="1226439"/>
                  <a:pt x="646752" y="1224712"/>
                  <a:pt x="626177" y="1222947"/>
                </a:cubicBezTo>
                <a:cubicBezTo>
                  <a:pt x="572282" y="1217729"/>
                  <a:pt x="518195" y="1215734"/>
                  <a:pt x="463993" y="1213930"/>
                </a:cubicBezTo>
                <a:cubicBezTo>
                  <a:pt x="382728" y="1208559"/>
                  <a:pt x="300197" y="1206525"/>
                  <a:pt x="219354" y="1193134"/>
                </a:cubicBezTo>
                <a:cubicBezTo>
                  <a:pt x="175593" y="1187801"/>
                  <a:pt x="132216" y="1174947"/>
                  <a:pt x="96939" y="1147628"/>
                </a:cubicBezTo>
                <a:cubicBezTo>
                  <a:pt x="78897" y="1136386"/>
                  <a:pt x="60126" y="1122957"/>
                  <a:pt x="50952" y="1102698"/>
                </a:cubicBezTo>
                <a:cubicBezTo>
                  <a:pt x="37056" y="1075724"/>
                  <a:pt x="35789" y="1044875"/>
                  <a:pt x="32871" y="1015292"/>
                </a:cubicBezTo>
                <a:cubicBezTo>
                  <a:pt x="25348" y="955474"/>
                  <a:pt x="26538" y="894659"/>
                  <a:pt x="23044" y="834265"/>
                </a:cubicBezTo>
                <a:cubicBezTo>
                  <a:pt x="20012" y="771570"/>
                  <a:pt x="16480" y="709488"/>
                  <a:pt x="12450" y="646716"/>
                </a:cubicBezTo>
                <a:cubicBezTo>
                  <a:pt x="9686" y="568020"/>
                  <a:pt x="7037" y="489325"/>
                  <a:pt x="2392" y="410706"/>
                </a:cubicBezTo>
                <a:cubicBezTo>
                  <a:pt x="-602" y="351617"/>
                  <a:pt x="-103" y="292451"/>
                  <a:pt x="319" y="233286"/>
                </a:cubicBezTo>
                <a:cubicBezTo>
                  <a:pt x="1817" y="179684"/>
                  <a:pt x="1049" y="123971"/>
                  <a:pt x="18822" y="72787"/>
                </a:cubicBezTo>
                <a:cubicBezTo>
                  <a:pt x="27996" y="62772"/>
                  <a:pt x="30990" y="48038"/>
                  <a:pt x="38553" y="36489"/>
                </a:cubicBezTo>
                <a:cubicBezTo>
                  <a:pt x="47190" y="28086"/>
                  <a:pt x="57439" y="21448"/>
                  <a:pt x="69300" y="17381"/>
                </a:cubicBezTo>
                <a:cubicBezTo>
                  <a:pt x="96171" y="9400"/>
                  <a:pt x="123771" y="3875"/>
                  <a:pt x="151525" y="0"/>
                </a:cubicBezTo>
                <a:cubicBezTo>
                  <a:pt x="195708" y="6830"/>
                  <a:pt x="240966" y="1113"/>
                  <a:pt x="285456" y="460"/>
                </a:cubicBezTo>
                <a:cubicBezTo>
                  <a:pt x="348679" y="-844"/>
                  <a:pt x="411672" y="6062"/>
                  <a:pt x="474895" y="6753"/>
                </a:cubicBezTo>
                <a:cubicBezTo>
                  <a:pt x="580957" y="9285"/>
                  <a:pt x="686828" y="15309"/>
                  <a:pt x="792929" y="18110"/>
                </a:cubicBezTo>
                <a:cubicBezTo>
                  <a:pt x="889126" y="22062"/>
                  <a:pt x="985592" y="32883"/>
                  <a:pt x="1082096" y="34724"/>
                </a:cubicBezTo>
                <a:cubicBezTo>
                  <a:pt x="1184819" y="41516"/>
                  <a:pt x="1287811" y="40403"/>
                  <a:pt x="1390649" y="44585"/>
                </a:cubicBezTo>
                <a:cubicBezTo>
                  <a:pt x="1429343" y="46005"/>
                  <a:pt x="1468075" y="44278"/>
                  <a:pt x="1506846" y="42552"/>
                </a:cubicBezTo>
                <a:cubicBezTo>
                  <a:pt x="1567497" y="39866"/>
                  <a:pt x="1628148" y="37180"/>
                  <a:pt x="1688415" y="46504"/>
                </a:cubicBezTo>
                <a:cubicBezTo>
                  <a:pt x="1713289" y="49535"/>
                  <a:pt x="1740045" y="49919"/>
                  <a:pt x="1761849" y="63693"/>
                </a:cubicBezTo>
                <a:cubicBezTo>
                  <a:pt x="1787683" y="80729"/>
                  <a:pt x="1802884" y="108585"/>
                  <a:pt x="1813479" y="136902"/>
                </a:cubicBezTo>
                <a:cubicBezTo>
                  <a:pt x="1823498" y="164873"/>
                  <a:pt x="1824688" y="194725"/>
                  <a:pt x="1827413" y="224039"/>
                </a:cubicBezTo>
                <a:cubicBezTo>
                  <a:pt x="1831213" y="284854"/>
                  <a:pt x="1836089" y="345209"/>
                  <a:pt x="1840081" y="406255"/>
                </a:cubicBezTo>
                <a:cubicBezTo>
                  <a:pt x="1847144" y="480922"/>
                  <a:pt x="1855743" y="555474"/>
                  <a:pt x="1862384" y="630179"/>
                </a:cubicBezTo>
                <a:cubicBezTo>
                  <a:pt x="1864380" y="670236"/>
                  <a:pt x="1866069" y="710447"/>
                  <a:pt x="1868564" y="7505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6361244" y="890696"/>
            <a:ext cx="356193" cy="293992"/>
          </a:xfrm>
          <a:custGeom>
            <a:rect b="b" l="l" r="r" t="t"/>
            <a:pathLst>
              <a:path extrusionOk="0" h="783979" w="949847">
                <a:moveTo>
                  <a:pt x="949848" y="200305"/>
                </a:moveTo>
                <a:cubicBezTo>
                  <a:pt x="949848" y="242051"/>
                  <a:pt x="937756" y="281302"/>
                  <a:pt x="922670" y="319902"/>
                </a:cubicBezTo>
                <a:cubicBezTo>
                  <a:pt x="913918" y="344343"/>
                  <a:pt x="903630" y="368247"/>
                  <a:pt x="892843" y="391806"/>
                </a:cubicBezTo>
                <a:cubicBezTo>
                  <a:pt x="876260" y="419816"/>
                  <a:pt x="857988" y="446905"/>
                  <a:pt x="838641" y="473073"/>
                </a:cubicBezTo>
                <a:cubicBezTo>
                  <a:pt x="805667" y="525255"/>
                  <a:pt x="762751" y="570876"/>
                  <a:pt x="723251" y="618454"/>
                </a:cubicBezTo>
                <a:cubicBezTo>
                  <a:pt x="696956" y="647001"/>
                  <a:pt x="666285" y="671212"/>
                  <a:pt x="640412" y="700258"/>
                </a:cubicBezTo>
                <a:cubicBezTo>
                  <a:pt x="608359" y="733869"/>
                  <a:pt x="568859" y="759615"/>
                  <a:pt x="529513" y="783980"/>
                </a:cubicBezTo>
                <a:cubicBezTo>
                  <a:pt x="480608" y="744421"/>
                  <a:pt x="434966" y="700680"/>
                  <a:pt x="385063" y="662272"/>
                </a:cubicBezTo>
                <a:cubicBezTo>
                  <a:pt x="368404" y="650569"/>
                  <a:pt x="352204" y="638214"/>
                  <a:pt x="336773" y="624862"/>
                </a:cubicBezTo>
                <a:cubicBezTo>
                  <a:pt x="314355" y="605907"/>
                  <a:pt x="289135" y="591404"/>
                  <a:pt x="265604" y="573792"/>
                </a:cubicBezTo>
                <a:cubicBezTo>
                  <a:pt x="244491" y="557217"/>
                  <a:pt x="222035" y="542598"/>
                  <a:pt x="199579" y="527979"/>
                </a:cubicBezTo>
                <a:cubicBezTo>
                  <a:pt x="179119" y="514166"/>
                  <a:pt x="160578" y="497782"/>
                  <a:pt x="140271" y="483739"/>
                </a:cubicBezTo>
                <a:cubicBezTo>
                  <a:pt x="103881" y="460027"/>
                  <a:pt x="71252" y="431365"/>
                  <a:pt x="42462" y="398828"/>
                </a:cubicBezTo>
                <a:cubicBezTo>
                  <a:pt x="29257" y="384401"/>
                  <a:pt x="19353" y="367250"/>
                  <a:pt x="13019" y="348449"/>
                </a:cubicBezTo>
                <a:cubicBezTo>
                  <a:pt x="-2412" y="300833"/>
                  <a:pt x="-2336" y="249418"/>
                  <a:pt x="4037" y="200190"/>
                </a:cubicBezTo>
                <a:cubicBezTo>
                  <a:pt x="13672" y="163777"/>
                  <a:pt x="33786" y="131163"/>
                  <a:pt x="53709" y="99585"/>
                </a:cubicBezTo>
                <a:cubicBezTo>
                  <a:pt x="80350" y="61177"/>
                  <a:pt x="103612" y="27489"/>
                  <a:pt x="151173" y="14060"/>
                </a:cubicBezTo>
                <a:cubicBezTo>
                  <a:pt x="173744" y="5657"/>
                  <a:pt x="197506" y="3431"/>
                  <a:pt x="221344" y="3431"/>
                </a:cubicBezTo>
                <a:cubicBezTo>
                  <a:pt x="230672" y="3431"/>
                  <a:pt x="240077" y="3777"/>
                  <a:pt x="249366" y="4237"/>
                </a:cubicBezTo>
                <a:cubicBezTo>
                  <a:pt x="271784" y="4851"/>
                  <a:pt x="293242" y="10913"/>
                  <a:pt x="314470" y="17628"/>
                </a:cubicBezTo>
                <a:cubicBezTo>
                  <a:pt x="388096" y="37350"/>
                  <a:pt x="462797" y="77638"/>
                  <a:pt x="497345" y="148621"/>
                </a:cubicBezTo>
                <a:cubicBezTo>
                  <a:pt x="496078" y="162971"/>
                  <a:pt x="515924" y="166616"/>
                  <a:pt x="520300" y="152880"/>
                </a:cubicBezTo>
                <a:cubicBezTo>
                  <a:pt x="532584" y="128055"/>
                  <a:pt x="549627" y="106031"/>
                  <a:pt x="567592" y="85043"/>
                </a:cubicBezTo>
                <a:cubicBezTo>
                  <a:pt x="606632" y="42491"/>
                  <a:pt x="683597" y="4583"/>
                  <a:pt x="741792" y="247"/>
                </a:cubicBezTo>
                <a:cubicBezTo>
                  <a:pt x="794496" y="-1365"/>
                  <a:pt x="857643" y="3892"/>
                  <a:pt x="894379" y="47057"/>
                </a:cubicBezTo>
                <a:cubicBezTo>
                  <a:pt x="929004" y="89839"/>
                  <a:pt x="949694" y="145091"/>
                  <a:pt x="949848" y="2003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>
            <p:ph idx="2" type="pic"/>
          </p:nvPr>
        </p:nvSpPr>
        <p:spPr>
          <a:xfrm>
            <a:off x="4572000" y="518850"/>
            <a:ext cx="3676800" cy="4105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5"/>
          <p:cNvSpPr/>
          <p:nvPr/>
        </p:nvSpPr>
        <p:spPr>
          <a:xfrm rot="-5400000">
            <a:off x="6377018" y="2376450"/>
            <a:ext cx="5143500" cy="3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 rot="-1547762">
            <a:off x="-255288" y="3705552"/>
            <a:ext cx="1396932" cy="1632657"/>
          </a:xfrm>
          <a:custGeom>
            <a:rect b="b" l="l" r="r" t="t"/>
            <a:pathLst>
              <a:path extrusionOk="0" h="3266581" w="2794947">
                <a:moveTo>
                  <a:pt x="2560343" y="1713425"/>
                </a:moveTo>
                <a:cubicBezTo>
                  <a:pt x="2562369" y="1710159"/>
                  <a:pt x="2566290" y="1704214"/>
                  <a:pt x="2566160" y="1700032"/>
                </a:cubicBezTo>
                <a:cubicBezTo>
                  <a:pt x="2610080" y="1641039"/>
                  <a:pt x="2643805" y="1574599"/>
                  <a:pt x="2671451" y="1506394"/>
                </a:cubicBezTo>
                <a:cubicBezTo>
                  <a:pt x="2722103" y="1401540"/>
                  <a:pt x="2755697" y="1289368"/>
                  <a:pt x="2775435" y="1174714"/>
                </a:cubicBezTo>
                <a:cubicBezTo>
                  <a:pt x="2799879" y="1015700"/>
                  <a:pt x="2806349" y="850546"/>
                  <a:pt x="2765305" y="693688"/>
                </a:cubicBezTo>
                <a:cubicBezTo>
                  <a:pt x="2751645" y="623981"/>
                  <a:pt x="2727332" y="555907"/>
                  <a:pt x="2688967" y="495934"/>
                </a:cubicBezTo>
                <a:cubicBezTo>
                  <a:pt x="2654981" y="435177"/>
                  <a:pt x="2613283" y="378667"/>
                  <a:pt x="2561062" y="332217"/>
                </a:cubicBezTo>
                <a:cubicBezTo>
                  <a:pt x="2518841" y="290406"/>
                  <a:pt x="2474659" y="250881"/>
                  <a:pt x="2425248" y="217694"/>
                </a:cubicBezTo>
                <a:cubicBezTo>
                  <a:pt x="2397406" y="196723"/>
                  <a:pt x="2370348" y="174445"/>
                  <a:pt x="2339041" y="158635"/>
                </a:cubicBezTo>
                <a:cubicBezTo>
                  <a:pt x="2235841" y="101668"/>
                  <a:pt x="2121008" y="71420"/>
                  <a:pt x="2007024" y="44373"/>
                </a:cubicBezTo>
                <a:cubicBezTo>
                  <a:pt x="1934999" y="26669"/>
                  <a:pt x="1862452" y="8768"/>
                  <a:pt x="1788337" y="3019"/>
                </a:cubicBezTo>
                <a:cubicBezTo>
                  <a:pt x="1707162" y="863"/>
                  <a:pt x="1621021" y="-2991"/>
                  <a:pt x="1540435" y="3999"/>
                </a:cubicBezTo>
                <a:cubicBezTo>
                  <a:pt x="1482724" y="10663"/>
                  <a:pt x="1424817" y="14452"/>
                  <a:pt x="1367890" y="26538"/>
                </a:cubicBezTo>
                <a:cubicBezTo>
                  <a:pt x="1352073" y="29347"/>
                  <a:pt x="1336584" y="33463"/>
                  <a:pt x="1321225" y="38167"/>
                </a:cubicBezTo>
                <a:cubicBezTo>
                  <a:pt x="1270507" y="47444"/>
                  <a:pt x="1220181" y="59007"/>
                  <a:pt x="1171424" y="76189"/>
                </a:cubicBezTo>
                <a:cubicBezTo>
                  <a:pt x="1112537" y="91019"/>
                  <a:pt x="1056787" y="113492"/>
                  <a:pt x="1000318" y="135705"/>
                </a:cubicBezTo>
                <a:cubicBezTo>
                  <a:pt x="981756" y="143022"/>
                  <a:pt x="965417" y="154716"/>
                  <a:pt x="947770" y="163666"/>
                </a:cubicBezTo>
                <a:cubicBezTo>
                  <a:pt x="929209" y="173204"/>
                  <a:pt x="907444" y="178038"/>
                  <a:pt x="891170" y="191627"/>
                </a:cubicBezTo>
                <a:cubicBezTo>
                  <a:pt x="871759" y="206718"/>
                  <a:pt x="850910" y="220111"/>
                  <a:pt x="830388" y="233634"/>
                </a:cubicBezTo>
                <a:cubicBezTo>
                  <a:pt x="826989" y="236574"/>
                  <a:pt x="819407" y="238469"/>
                  <a:pt x="818819" y="243303"/>
                </a:cubicBezTo>
                <a:cubicBezTo>
                  <a:pt x="705881" y="318890"/>
                  <a:pt x="623399" y="425835"/>
                  <a:pt x="553140" y="579622"/>
                </a:cubicBezTo>
                <a:cubicBezTo>
                  <a:pt x="465757" y="753204"/>
                  <a:pt x="403797" y="940636"/>
                  <a:pt x="381314" y="1134013"/>
                </a:cubicBezTo>
                <a:cubicBezTo>
                  <a:pt x="373537" y="1211102"/>
                  <a:pt x="379942" y="1288976"/>
                  <a:pt x="383144" y="1366196"/>
                </a:cubicBezTo>
                <a:cubicBezTo>
                  <a:pt x="384059" y="1371814"/>
                  <a:pt x="384190" y="1377825"/>
                  <a:pt x="385105" y="1383574"/>
                </a:cubicBezTo>
                <a:cubicBezTo>
                  <a:pt x="385366" y="1419963"/>
                  <a:pt x="393536" y="1450210"/>
                  <a:pt x="408438" y="1474513"/>
                </a:cubicBezTo>
                <a:cubicBezTo>
                  <a:pt x="414124" y="1502017"/>
                  <a:pt x="426803" y="1528280"/>
                  <a:pt x="425235" y="1557548"/>
                </a:cubicBezTo>
                <a:cubicBezTo>
                  <a:pt x="425104" y="1563427"/>
                  <a:pt x="425561" y="1569568"/>
                  <a:pt x="423862" y="1575317"/>
                </a:cubicBezTo>
                <a:cubicBezTo>
                  <a:pt x="421967" y="1579107"/>
                  <a:pt x="420137" y="1583680"/>
                  <a:pt x="420071" y="1587861"/>
                </a:cubicBezTo>
                <a:cubicBezTo>
                  <a:pt x="379550" y="1601253"/>
                  <a:pt x="342165" y="1622551"/>
                  <a:pt x="304650" y="1642607"/>
                </a:cubicBezTo>
                <a:cubicBezTo>
                  <a:pt x="257919" y="1664232"/>
                  <a:pt x="222952" y="1704148"/>
                  <a:pt x="193280" y="1745175"/>
                </a:cubicBezTo>
                <a:cubicBezTo>
                  <a:pt x="174588" y="1769544"/>
                  <a:pt x="159098" y="1796133"/>
                  <a:pt x="148314" y="1824682"/>
                </a:cubicBezTo>
                <a:cubicBezTo>
                  <a:pt x="98707" y="1826446"/>
                  <a:pt x="70865" y="1841668"/>
                  <a:pt x="48643" y="1898832"/>
                </a:cubicBezTo>
                <a:cubicBezTo>
                  <a:pt x="24199" y="1967298"/>
                  <a:pt x="13807" y="2040010"/>
                  <a:pt x="6161" y="2112069"/>
                </a:cubicBezTo>
                <a:cubicBezTo>
                  <a:pt x="-6846" y="2216663"/>
                  <a:pt x="-48" y="2323673"/>
                  <a:pt x="34134" y="2423824"/>
                </a:cubicBezTo>
                <a:cubicBezTo>
                  <a:pt x="73152" y="2524367"/>
                  <a:pt x="77401" y="2570555"/>
                  <a:pt x="190339" y="2605376"/>
                </a:cubicBezTo>
                <a:cubicBezTo>
                  <a:pt x="192103" y="2605899"/>
                  <a:pt x="193737" y="2606095"/>
                  <a:pt x="195306" y="2606095"/>
                </a:cubicBezTo>
                <a:cubicBezTo>
                  <a:pt x="195567" y="2606095"/>
                  <a:pt x="195764" y="2606030"/>
                  <a:pt x="196025" y="2606030"/>
                </a:cubicBezTo>
                <a:cubicBezTo>
                  <a:pt x="213279" y="2635885"/>
                  <a:pt x="232168" y="2664892"/>
                  <a:pt x="257004" y="2688868"/>
                </a:cubicBezTo>
                <a:cubicBezTo>
                  <a:pt x="293212" y="2724473"/>
                  <a:pt x="340270" y="2745052"/>
                  <a:pt x="387589" y="2761515"/>
                </a:cubicBezTo>
                <a:cubicBezTo>
                  <a:pt x="436019" y="2780265"/>
                  <a:pt x="484187" y="2788170"/>
                  <a:pt x="534970" y="2800190"/>
                </a:cubicBezTo>
                <a:cubicBezTo>
                  <a:pt x="536735" y="2800648"/>
                  <a:pt x="538369" y="2800844"/>
                  <a:pt x="539938" y="2800844"/>
                </a:cubicBezTo>
                <a:cubicBezTo>
                  <a:pt x="541245" y="2800844"/>
                  <a:pt x="542487" y="2800648"/>
                  <a:pt x="543663" y="2800386"/>
                </a:cubicBezTo>
                <a:cubicBezTo>
                  <a:pt x="626798" y="2867938"/>
                  <a:pt x="717972" y="2892240"/>
                  <a:pt x="844570" y="2901452"/>
                </a:cubicBezTo>
                <a:cubicBezTo>
                  <a:pt x="854701" y="2902105"/>
                  <a:pt x="864897" y="2902432"/>
                  <a:pt x="875223" y="2902432"/>
                </a:cubicBezTo>
                <a:cubicBezTo>
                  <a:pt x="1007050" y="2902432"/>
                  <a:pt x="1150968" y="2848927"/>
                  <a:pt x="1247828" y="2762364"/>
                </a:cubicBezTo>
                <a:cubicBezTo>
                  <a:pt x="1275801" y="2734142"/>
                  <a:pt x="1298611" y="2700170"/>
                  <a:pt x="1316453" y="2664369"/>
                </a:cubicBezTo>
                <a:cubicBezTo>
                  <a:pt x="1314885" y="2757465"/>
                  <a:pt x="1335603" y="2814563"/>
                  <a:pt x="1384883" y="2928825"/>
                </a:cubicBezTo>
                <a:cubicBezTo>
                  <a:pt x="1409065" y="3001407"/>
                  <a:pt x="1484423" y="3019895"/>
                  <a:pt x="1546382" y="3049098"/>
                </a:cubicBezTo>
                <a:cubicBezTo>
                  <a:pt x="1568996" y="3060465"/>
                  <a:pt x="1590172" y="3074315"/>
                  <a:pt x="1612328" y="3086532"/>
                </a:cubicBezTo>
                <a:cubicBezTo>
                  <a:pt x="1651020" y="3107438"/>
                  <a:pt x="1694483" y="3116976"/>
                  <a:pt x="1735070" y="3133047"/>
                </a:cubicBezTo>
                <a:cubicBezTo>
                  <a:pt x="1736508" y="3133504"/>
                  <a:pt x="1738011" y="3133700"/>
                  <a:pt x="1739449" y="3133700"/>
                </a:cubicBezTo>
                <a:cubicBezTo>
                  <a:pt x="1741410" y="3133700"/>
                  <a:pt x="1743370" y="3133308"/>
                  <a:pt x="1745200" y="3132590"/>
                </a:cubicBezTo>
                <a:cubicBezTo>
                  <a:pt x="1770559" y="3154606"/>
                  <a:pt x="1799186" y="3172637"/>
                  <a:pt x="1829251" y="3187859"/>
                </a:cubicBezTo>
                <a:cubicBezTo>
                  <a:pt x="1909641" y="3230323"/>
                  <a:pt x="1995325" y="3269652"/>
                  <a:pt x="2088329" y="3266320"/>
                </a:cubicBezTo>
                <a:cubicBezTo>
                  <a:pt x="2092054" y="3266516"/>
                  <a:pt x="2095714" y="3266582"/>
                  <a:pt x="2099440" y="3266582"/>
                </a:cubicBezTo>
                <a:cubicBezTo>
                  <a:pt x="2171399" y="3266582"/>
                  <a:pt x="2238979" y="3238686"/>
                  <a:pt x="2305186" y="3212946"/>
                </a:cubicBezTo>
                <a:cubicBezTo>
                  <a:pt x="2356949" y="3190995"/>
                  <a:pt x="2411392" y="3168586"/>
                  <a:pt x="2457731" y="3135791"/>
                </a:cubicBezTo>
                <a:cubicBezTo>
                  <a:pt x="2459169" y="3134942"/>
                  <a:pt x="2460541" y="3133962"/>
                  <a:pt x="2461849" y="3132851"/>
                </a:cubicBezTo>
                <a:cubicBezTo>
                  <a:pt x="2485573" y="3115539"/>
                  <a:pt x="2507011" y="3095482"/>
                  <a:pt x="2524657" y="3070983"/>
                </a:cubicBezTo>
                <a:cubicBezTo>
                  <a:pt x="2550212" y="3033092"/>
                  <a:pt x="2579100" y="2997161"/>
                  <a:pt x="2599427" y="2956002"/>
                </a:cubicBezTo>
                <a:cubicBezTo>
                  <a:pt x="2601976" y="2950776"/>
                  <a:pt x="2604329" y="2945419"/>
                  <a:pt x="2606551" y="2940127"/>
                </a:cubicBezTo>
                <a:cubicBezTo>
                  <a:pt x="2699555" y="2793527"/>
                  <a:pt x="2724914" y="2605572"/>
                  <a:pt x="2708378" y="2435453"/>
                </a:cubicBezTo>
                <a:cubicBezTo>
                  <a:pt x="2694588" y="2345167"/>
                  <a:pt x="2668837" y="2256187"/>
                  <a:pt x="2630733" y="2173153"/>
                </a:cubicBezTo>
                <a:cubicBezTo>
                  <a:pt x="2603544" y="2116838"/>
                  <a:pt x="2564983" y="2067057"/>
                  <a:pt x="2534396" y="2012637"/>
                </a:cubicBezTo>
                <a:cubicBezTo>
                  <a:pt x="2518448" y="1982520"/>
                  <a:pt x="2501063" y="1952990"/>
                  <a:pt x="2486946" y="1922024"/>
                </a:cubicBezTo>
                <a:cubicBezTo>
                  <a:pt x="2470084" y="1869695"/>
                  <a:pt x="2500279" y="1819586"/>
                  <a:pt x="2527795" y="1776730"/>
                </a:cubicBezTo>
                <a:cubicBezTo>
                  <a:pt x="2539886" y="1755824"/>
                  <a:pt x="2548644" y="1734527"/>
                  <a:pt x="2560343" y="1713425"/>
                </a:cubicBezTo>
                <a:close/>
                <a:moveTo>
                  <a:pt x="715293" y="1389127"/>
                </a:moveTo>
                <a:cubicBezTo>
                  <a:pt x="715489" y="1358160"/>
                  <a:pt x="715096" y="1326998"/>
                  <a:pt x="718560" y="1295966"/>
                </a:cubicBezTo>
                <a:cubicBezTo>
                  <a:pt x="723854" y="1227239"/>
                  <a:pt x="737449" y="1159492"/>
                  <a:pt x="752481" y="1092267"/>
                </a:cubicBezTo>
                <a:cubicBezTo>
                  <a:pt x="772677" y="1013218"/>
                  <a:pt x="791434" y="933384"/>
                  <a:pt x="821956" y="857471"/>
                </a:cubicBezTo>
                <a:cubicBezTo>
                  <a:pt x="836727" y="823957"/>
                  <a:pt x="853328" y="791226"/>
                  <a:pt x="869406" y="758300"/>
                </a:cubicBezTo>
                <a:cubicBezTo>
                  <a:pt x="910843" y="669451"/>
                  <a:pt x="957508" y="582889"/>
                  <a:pt x="1013128" y="502010"/>
                </a:cubicBezTo>
                <a:cubicBezTo>
                  <a:pt x="1037768" y="467712"/>
                  <a:pt x="1065937" y="436157"/>
                  <a:pt x="1091231" y="402382"/>
                </a:cubicBezTo>
                <a:cubicBezTo>
                  <a:pt x="1132602" y="348093"/>
                  <a:pt x="1186784" y="305824"/>
                  <a:pt x="1238874" y="262510"/>
                </a:cubicBezTo>
                <a:cubicBezTo>
                  <a:pt x="1260638" y="242127"/>
                  <a:pt x="1284951" y="224749"/>
                  <a:pt x="1309460" y="207894"/>
                </a:cubicBezTo>
                <a:cubicBezTo>
                  <a:pt x="1346714" y="180064"/>
                  <a:pt x="1383445" y="151318"/>
                  <a:pt x="1422921" y="126493"/>
                </a:cubicBezTo>
                <a:cubicBezTo>
                  <a:pt x="1468737" y="128322"/>
                  <a:pt x="1514488" y="132699"/>
                  <a:pt x="1559846" y="139559"/>
                </a:cubicBezTo>
                <a:cubicBezTo>
                  <a:pt x="1641282" y="149359"/>
                  <a:pt x="1722783" y="162359"/>
                  <a:pt x="1800428" y="189667"/>
                </a:cubicBezTo>
                <a:cubicBezTo>
                  <a:pt x="1857877" y="209332"/>
                  <a:pt x="1908660" y="236966"/>
                  <a:pt x="1963103" y="264993"/>
                </a:cubicBezTo>
                <a:cubicBezTo>
                  <a:pt x="2025651" y="298638"/>
                  <a:pt x="2089767" y="331107"/>
                  <a:pt x="2144863" y="376380"/>
                </a:cubicBezTo>
                <a:cubicBezTo>
                  <a:pt x="2215907" y="432499"/>
                  <a:pt x="2275056" y="503251"/>
                  <a:pt x="2323225" y="579622"/>
                </a:cubicBezTo>
                <a:cubicBezTo>
                  <a:pt x="2432503" y="778291"/>
                  <a:pt x="2435117" y="1014982"/>
                  <a:pt x="2372701" y="1229134"/>
                </a:cubicBezTo>
                <a:cubicBezTo>
                  <a:pt x="2342113" y="1349537"/>
                  <a:pt x="2283095" y="1460729"/>
                  <a:pt x="2239044" y="1576624"/>
                </a:cubicBezTo>
                <a:cubicBezTo>
                  <a:pt x="2227737" y="1607525"/>
                  <a:pt x="2211398" y="1637381"/>
                  <a:pt x="2204470" y="1669327"/>
                </a:cubicBezTo>
                <a:cubicBezTo>
                  <a:pt x="2198718" y="1682981"/>
                  <a:pt x="2193032" y="1696701"/>
                  <a:pt x="2186300" y="1709897"/>
                </a:cubicBezTo>
                <a:cubicBezTo>
                  <a:pt x="2164013" y="1753342"/>
                  <a:pt x="2135779" y="1793389"/>
                  <a:pt x="2104276" y="1830823"/>
                </a:cubicBezTo>
                <a:cubicBezTo>
                  <a:pt x="2092577" y="1844673"/>
                  <a:pt x="2081466" y="1859046"/>
                  <a:pt x="2070486" y="1873484"/>
                </a:cubicBezTo>
                <a:cubicBezTo>
                  <a:pt x="2068329" y="1876228"/>
                  <a:pt x="2067545" y="1879625"/>
                  <a:pt x="2067872" y="1882826"/>
                </a:cubicBezTo>
                <a:cubicBezTo>
                  <a:pt x="2053232" y="1890862"/>
                  <a:pt x="2037611" y="1897525"/>
                  <a:pt x="2022579" y="1904320"/>
                </a:cubicBezTo>
                <a:cubicBezTo>
                  <a:pt x="2020684" y="1905234"/>
                  <a:pt x="2018854" y="1906149"/>
                  <a:pt x="2016958" y="1907063"/>
                </a:cubicBezTo>
                <a:cubicBezTo>
                  <a:pt x="1937418" y="1887856"/>
                  <a:pt x="1855655" y="1870086"/>
                  <a:pt x="1773435" y="1875182"/>
                </a:cubicBezTo>
                <a:cubicBezTo>
                  <a:pt x="1717097" y="1879363"/>
                  <a:pt x="1663176" y="1905757"/>
                  <a:pt x="1620498" y="1942146"/>
                </a:cubicBezTo>
                <a:cubicBezTo>
                  <a:pt x="1570826" y="1987746"/>
                  <a:pt x="1525075" y="2037854"/>
                  <a:pt x="1484227" y="2091555"/>
                </a:cubicBezTo>
                <a:cubicBezTo>
                  <a:pt x="1453443" y="2134608"/>
                  <a:pt x="1432006" y="2183475"/>
                  <a:pt x="1408477" y="2230643"/>
                </a:cubicBezTo>
                <a:cubicBezTo>
                  <a:pt x="1397366" y="2252790"/>
                  <a:pt x="1387171" y="2275329"/>
                  <a:pt x="1378086" y="2298325"/>
                </a:cubicBezTo>
                <a:cubicBezTo>
                  <a:pt x="1377236" y="2244362"/>
                  <a:pt x="1371811" y="2190465"/>
                  <a:pt x="1361746" y="2137221"/>
                </a:cubicBezTo>
                <a:cubicBezTo>
                  <a:pt x="1354034" y="2086068"/>
                  <a:pt x="1343838" y="2034718"/>
                  <a:pt x="1327172" y="1985655"/>
                </a:cubicBezTo>
                <a:cubicBezTo>
                  <a:pt x="1309395" y="1936593"/>
                  <a:pt x="1284755" y="1889881"/>
                  <a:pt x="1258350" y="1844935"/>
                </a:cubicBezTo>
                <a:cubicBezTo>
                  <a:pt x="1248416" y="1828014"/>
                  <a:pt x="1236325" y="1812792"/>
                  <a:pt x="1223515" y="1798093"/>
                </a:cubicBezTo>
                <a:cubicBezTo>
                  <a:pt x="1224822" y="1788947"/>
                  <a:pt x="1214365" y="1778755"/>
                  <a:pt x="1209201" y="1771634"/>
                </a:cubicBezTo>
                <a:cubicBezTo>
                  <a:pt x="1175803" y="1739034"/>
                  <a:pt x="1136785" y="1707349"/>
                  <a:pt x="1091100" y="1694675"/>
                </a:cubicBezTo>
                <a:cubicBezTo>
                  <a:pt x="1036461" y="1664362"/>
                  <a:pt x="965090" y="1642019"/>
                  <a:pt x="899340" y="1630456"/>
                </a:cubicBezTo>
                <a:cubicBezTo>
                  <a:pt x="898360" y="1629999"/>
                  <a:pt x="897314" y="1629541"/>
                  <a:pt x="896138" y="1629215"/>
                </a:cubicBezTo>
                <a:cubicBezTo>
                  <a:pt x="875354" y="1624119"/>
                  <a:pt x="857315" y="1611772"/>
                  <a:pt x="836858" y="1605761"/>
                </a:cubicBezTo>
                <a:cubicBezTo>
                  <a:pt x="813329" y="1596811"/>
                  <a:pt x="788428" y="1591650"/>
                  <a:pt x="765226" y="1581785"/>
                </a:cubicBezTo>
                <a:cubicBezTo>
                  <a:pt x="763134" y="1580479"/>
                  <a:pt x="760389" y="1579237"/>
                  <a:pt x="757514" y="1578388"/>
                </a:cubicBezTo>
                <a:cubicBezTo>
                  <a:pt x="757056" y="1576167"/>
                  <a:pt x="756076" y="1573945"/>
                  <a:pt x="754376" y="1571790"/>
                </a:cubicBezTo>
                <a:cubicBezTo>
                  <a:pt x="739606" y="1555000"/>
                  <a:pt x="733397" y="1532984"/>
                  <a:pt x="729279" y="1511425"/>
                </a:cubicBezTo>
                <a:cubicBezTo>
                  <a:pt x="726011" y="1494504"/>
                  <a:pt x="722809" y="1477584"/>
                  <a:pt x="719998" y="1460598"/>
                </a:cubicBezTo>
                <a:cubicBezTo>
                  <a:pt x="718757" y="1456678"/>
                  <a:pt x="717841" y="1446421"/>
                  <a:pt x="716142" y="1436360"/>
                </a:cubicBezTo>
                <a:cubicBezTo>
                  <a:pt x="718038" y="1421596"/>
                  <a:pt x="717776" y="1406047"/>
                  <a:pt x="715031" y="1390172"/>
                </a:cubicBezTo>
                <a:cubicBezTo>
                  <a:pt x="715096" y="1389845"/>
                  <a:pt x="715227" y="1389519"/>
                  <a:pt x="715293" y="1389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5"/>
          <p:cNvGrpSpPr/>
          <p:nvPr/>
        </p:nvGrpSpPr>
        <p:grpSpPr>
          <a:xfrm rot="-1544708">
            <a:off x="-255481" y="3706514"/>
            <a:ext cx="1397574" cy="1633408"/>
            <a:chOff x="-511298" y="7412026"/>
            <a:chExt cx="2794947" cy="3266581"/>
          </a:xfrm>
        </p:grpSpPr>
        <p:grpSp>
          <p:nvGrpSpPr>
            <p:cNvPr id="114" name="Google Shape;114;p5"/>
            <p:cNvGrpSpPr/>
            <p:nvPr/>
          </p:nvGrpSpPr>
          <p:grpSpPr>
            <a:xfrm>
              <a:off x="-511298" y="7412026"/>
              <a:ext cx="2794947" cy="3266581"/>
              <a:chOff x="-511298" y="7412026"/>
              <a:chExt cx="2794947" cy="3266581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-511298" y="7412026"/>
                <a:ext cx="2794947" cy="3266581"/>
              </a:xfrm>
              <a:custGeom>
                <a:rect b="b" l="l" r="r" t="t"/>
                <a:pathLst>
                  <a:path extrusionOk="0" h="3266581" w="2794947">
                    <a:moveTo>
                      <a:pt x="2560343" y="1713425"/>
                    </a:moveTo>
                    <a:cubicBezTo>
                      <a:pt x="2562369" y="1710159"/>
                      <a:pt x="2566290" y="1704214"/>
                      <a:pt x="2566160" y="1700032"/>
                    </a:cubicBezTo>
                    <a:cubicBezTo>
                      <a:pt x="2610080" y="1641039"/>
                      <a:pt x="2643805" y="1574599"/>
                      <a:pt x="2671451" y="1506394"/>
                    </a:cubicBezTo>
                    <a:cubicBezTo>
                      <a:pt x="2722103" y="1401540"/>
                      <a:pt x="2755697" y="1289368"/>
                      <a:pt x="2775435" y="1174714"/>
                    </a:cubicBezTo>
                    <a:cubicBezTo>
                      <a:pt x="2799879" y="1015700"/>
                      <a:pt x="2806349" y="850546"/>
                      <a:pt x="2765305" y="693688"/>
                    </a:cubicBezTo>
                    <a:cubicBezTo>
                      <a:pt x="2751645" y="623981"/>
                      <a:pt x="2727332" y="555907"/>
                      <a:pt x="2688967" y="495934"/>
                    </a:cubicBezTo>
                    <a:cubicBezTo>
                      <a:pt x="2654981" y="435177"/>
                      <a:pt x="2613283" y="378667"/>
                      <a:pt x="2561062" y="332217"/>
                    </a:cubicBezTo>
                    <a:cubicBezTo>
                      <a:pt x="2518841" y="290406"/>
                      <a:pt x="2474659" y="250881"/>
                      <a:pt x="2425248" y="217694"/>
                    </a:cubicBezTo>
                    <a:cubicBezTo>
                      <a:pt x="2397406" y="196723"/>
                      <a:pt x="2370348" y="174445"/>
                      <a:pt x="2339041" y="158635"/>
                    </a:cubicBezTo>
                    <a:cubicBezTo>
                      <a:pt x="2235841" y="101668"/>
                      <a:pt x="2121008" y="71420"/>
                      <a:pt x="2007024" y="44373"/>
                    </a:cubicBezTo>
                    <a:cubicBezTo>
                      <a:pt x="1934999" y="26669"/>
                      <a:pt x="1862452" y="8768"/>
                      <a:pt x="1788337" y="3019"/>
                    </a:cubicBezTo>
                    <a:cubicBezTo>
                      <a:pt x="1707162" y="863"/>
                      <a:pt x="1621021" y="-2991"/>
                      <a:pt x="1540435" y="3999"/>
                    </a:cubicBezTo>
                    <a:cubicBezTo>
                      <a:pt x="1482724" y="10663"/>
                      <a:pt x="1424817" y="14452"/>
                      <a:pt x="1367890" y="26538"/>
                    </a:cubicBezTo>
                    <a:cubicBezTo>
                      <a:pt x="1352073" y="29347"/>
                      <a:pt x="1336584" y="33463"/>
                      <a:pt x="1321225" y="38167"/>
                    </a:cubicBezTo>
                    <a:cubicBezTo>
                      <a:pt x="1270507" y="47444"/>
                      <a:pt x="1220181" y="59007"/>
                      <a:pt x="1171424" y="76189"/>
                    </a:cubicBezTo>
                    <a:cubicBezTo>
                      <a:pt x="1112537" y="91019"/>
                      <a:pt x="1056787" y="113492"/>
                      <a:pt x="1000318" y="135705"/>
                    </a:cubicBezTo>
                    <a:cubicBezTo>
                      <a:pt x="981756" y="143022"/>
                      <a:pt x="965417" y="154716"/>
                      <a:pt x="947770" y="163666"/>
                    </a:cubicBezTo>
                    <a:cubicBezTo>
                      <a:pt x="929209" y="173204"/>
                      <a:pt x="907444" y="178038"/>
                      <a:pt x="891170" y="191627"/>
                    </a:cubicBezTo>
                    <a:cubicBezTo>
                      <a:pt x="871759" y="206718"/>
                      <a:pt x="850910" y="220111"/>
                      <a:pt x="830388" y="233634"/>
                    </a:cubicBezTo>
                    <a:cubicBezTo>
                      <a:pt x="826989" y="236574"/>
                      <a:pt x="819407" y="238469"/>
                      <a:pt x="818819" y="243303"/>
                    </a:cubicBezTo>
                    <a:cubicBezTo>
                      <a:pt x="705881" y="318890"/>
                      <a:pt x="623399" y="425835"/>
                      <a:pt x="553140" y="579622"/>
                    </a:cubicBezTo>
                    <a:cubicBezTo>
                      <a:pt x="465757" y="753204"/>
                      <a:pt x="403797" y="940636"/>
                      <a:pt x="381314" y="1134013"/>
                    </a:cubicBezTo>
                    <a:cubicBezTo>
                      <a:pt x="373537" y="1211102"/>
                      <a:pt x="379942" y="1288976"/>
                      <a:pt x="383144" y="1366196"/>
                    </a:cubicBezTo>
                    <a:cubicBezTo>
                      <a:pt x="384059" y="1371814"/>
                      <a:pt x="384190" y="1377825"/>
                      <a:pt x="385105" y="1383574"/>
                    </a:cubicBezTo>
                    <a:cubicBezTo>
                      <a:pt x="385366" y="1419963"/>
                      <a:pt x="393536" y="1450210"/>
                      <a:pt x="408438" y="1474513"/>
                    </a:cubicBezTo>
                    <a:cubicBezTo>
                      <a:pt x="414124" y="1502017"/>
                      <a:pt x="426803" y="1528280"/>
                      <a:pt x="425235" y="1557548"/>
                    </a:cubicBezTo>
                    <a:cubicBezTo>
                      <a:pt x="425104" y="1563427"/>
                      <a:pt x="425561" y="1569568"/>
                      <a:pt x="423862" y="1575317"/>
                    </a:cubicBezTo>
                    <a:cubicBezTo>
                      <a:pt x="421967" y="1579107"/>
                      <a:pt x="420137" y="1583680"/>
                      <a:pt x="420071" y="1587861"/>
                    </a:cubicBezTo>
                    <a:cubicBezTo>
                      <a:pt x="379550" y="1601253"/>
                      <a:pt x="342165" y="1622551"/>
                      <a:pt x="304650" y="1642607"/>
                    </a:cubicBezTo>
                    <a:cubicBezTo>
                      <a:pt x="257919" y="1664232"/>
                      <a:pt x="222952" y="1704148"/>
                      <a:pt x="193280" y="1745175"/>
                    </a:cubicBezTo>
                    <a:cubicBezTo>
                      <a:pt x="174588" y="1769544"/>
                      <a:pt x="159098" y="1796133"/>
                      <a:pt x="148314" y="1824682"/>
                    </a:cubicBezTo>
                    <a:cubicBezTo>
                      <a:pt x="98707" y="1826446"/>
                      <a:pt x="70865" y="1841668"/>
                      <a:pt x="48643" y="1898832"/>
                    </a:cubicBezTo>
                    <a:cubicBezTo>
                      <a:pt x="24199" y="1967298"/>
                      <a:pt x="13807" y="2040010"/>
                      <a:pt x="6161" y="2112069"/>
                    </a:cubicBezTo>
                    <a:cubicBezTo>
                      <a:pt x="-6846" y="2216663"/>
                      <a:pt x="-48" y="2323673"/>
                      <a:pt x="34134" y="2423824"/>
                    </a:cubicBezTo>
                    <a:cubicBezTo>
                      <a:pt x="73152" y="2524367"/>
                      <a:pt x="77401" y="2570555"/>
                      <a:pt x="190339" y="2605376"/>
                    </a:cubicBezTo>
                    <a:cubicBezTo>
                      <a:pt x="192103" y="2605899"/>
                      <a:pt x="193737" y="2606095"/>
                      <a:pt x="195306" y="2606095"/>
                    </a:cubicBezTo>
                    <a:cubicBezTo>
                      <a:pt x="195567" y="2606095"/>
                      <a:pt x="195764" y="2606030"/>
                      <a:pt x="196025" y="2606030"/>
                    </a:cubicBezTo>
                    <a:cubicBezTo>
                      <a:pt x="213279" y="2635885"/>
                      <a:pt x="232168" y="2664892"/>
                      <a:pt x="257004" y="2688868"/>
                    </a:cubicBezTo>
                    <a:cubicBezTo>
                      <a:pt x="293212" y="2724473"/>
                      <a:pt x="340270" y="2745052"/>
                      <a:pt x="387589" y="2761515"/>
                    </a:cubicBezTo>
                    <a:cubicBezTo>
                      <a:pt x="436019" y="2780265"/>
                      <a:pt x="484187" y="2788170"/>
                      <a:pt x="534970" y="2800190"/>
                    </a:cubicBezTo>
                    <a:cubicBezTo>
                      <a:pt x="536735" y="2800648"/>
                      <a:pt x="538369" y="2800844"/>
                      <a:pt x="539938" y="2800844"/>
                    </a:cubicBezTo>
                    <a:cubicBezTo>
                      <a:pt x="541245" y="2800844"/>
                      <a:pt x="542487" y="2800648"/>
                      <a:pt x="543663" y="2800386"/>
                    </a:cubicBezTo>
                    <a:cubicBezTo>
                      <a:pt x="626798" y="2867938"/>
                      <a:pt x="717972" y="2892240"/>
                      <a:pt x="844570" y="2901452"/>
                    </a:cubicBezTo>
                    <a:cubicBezTo>
                      <a:pt x="854701" y="2902105"/>
                      <a:pt x="864897" y="2902432"/>
                      <a:pt x="875223" y="2902432"/>
                    </a:cubicBezTo>
                    <a:cubicBezTo>
                      <a:pt x="1007050" y="2902432"/>
                      <a:pt x="1150968" y="2848927"/>
                      <a:pt x="1247828" y="2762364"/>
                    </a:cubicBezTo>
                    <a:cubicBezTo>
                      <a:pt x="1275801" y="2734142"/>
                      <a:pt x="1298611" y="2700170"/>
                      <a:pt x="1316453" y="2664369"/>
                    </a:cubicBezTo>
                    <a:cubicBezTo>
                      <a:pt x="1314885" y="2757465"/>
                      <a:pt x="1335603" y="2814563"/>
                      <a:pt x="1384883" y="2928825"/>
                    </a:cubicBezTo>
                    <a:cubicBezTo>
                      <a:pt x="1409065" y="3001407"/>
                      <a:pt x="1484423" y="3019895"/>
                      <a:pt x="1546382" y="3049098"/>
                    </a:cubicBezTo>
                    <a:cubicBezTo>
                      <a:pt x="1568996" y="3060465"/>
                      <a:pt x="1590172" y="3074315"/>
                      <a:pt x="1612328" y="3086532"/>
                    </a:cubicBezTo>
                    <a:cubicBezTo>
                      <a:pt x="1651020" y="3107438"/>
                      <a:pt x="1694483" y="3116976"/>
                      <a:pt x="1735070" y="3133047"/>
                    </a:cubicBezTo>
                    <a:cubicBezTo>
                      <a:pt x="1736508" y="3133504"/>
                      <a:pt x="1738011" y="3133700"/>
                      <a:pt x="1739449" y="3133700"/>
                    </a:cubicBezTo>
                    <a:cubicBezTo>
                      <a:pt x="1741410" y="3133700"/>
                      <a:pt x="1743370" y="3133308"/>
                      <a:pt x="1745200" y="3132590"/>
                    </a:cubicBezTo>
                    <a:cubicBezTo>
                      <a:pt x="1770559" y="3154606"/>
                      <a:pt x="1799186" y="3172637"/>
                      <a:pt x="1829251" y="3187859"/>
                    </a:cubicBezTo>
                    <a:cubicBezTo>
                      <a:pt x="1909641" y="3230323"/>
                      <a:pt x="1995325" y="3269652"/>
                      <a:pt x="2088329" y="3266320"/>
                    </a:cubicBezTo>
                    <a:cubicBezTo>
                      <a:pt x="2092054" y="3266516"/>
                      <a:pt x="2095714" y="3266582"/>
                      <a:pt x="2099440" y="3266582"/>
                    </a:cubicBezTo>
                    <a:cubicBezTo>
                      <a:pt x="2171399" y="3266582"/>
                      <a:pt x="2238979" y="3238686"/>
                      <a:pt x="2305186" y="3212946"/>
                    </a:cubicBezTo>
                    <a:cubicBezTo>
                      <a:pt x="2356949" y="3190995"/>
                      <a:pt x="2411392" y="3168586"/>
                      <a:pt x="2457731" y="3135791"/>
                    </a:cubicBezTo>
                    <a:cubicBezTo>
                      <a:pt x="2459169" y="3134942"/>
                      <a:pt x="2460541" y="3133962"/>
                      <a:pt x="2461849" y="3132851"/>
                    </a:cubicBezTo>
                    <a:cubicBezTo>
                      <a:pt x="2485573" y="3115539"/>
                      <a:pt x="2507011" y="3095482"/>
                      <a:pt x="2524657" y="3070983"/>
                    </a:cubicBezTo>
                    <a:cubicBezTo>
                      <a:pt x="2550212" y="3033092"/>
                      <a:pt x="2579100" y="2997161"/>
                      <a:pt x="2599427" y="2956002"/>
                    </a:cubicBezTo>
                    <a:cubicBezTo>
                      <a:pt x="2601976" y="2950776"/>
                      <a:pt x="2604329" y="2945419"/>
                      <a:pt x="2606551" y="2940127"/>
                    </a:cubicBezTo>
                    <a:cubicBezTo>
                      <a:pt x="2699555" y="2793527"/>
                      <a:pt x="2724914" y="2605572"/>
                      <a:pt x="2708378" y="2435453"/>
                    </a:cubicBezTo>
                    <a:cubicBezTo>
                      <a:pt x="2694588" y="2345167"/>
                      <a:pt x="2668837" y="2256187"/>
                      <a:pt x="2630733" y="2173153"/>
                    </a:cubicBezTo>
                    <a:cubicBezTo>
                      <a:pt x="2603544" y="2116838"/>
                      <a:pt x="2564983" y="2067057"/>
                      <a:pt x="2534396" y="2012637"/>
                    </a:cubicBezTo>
                    <a:cubicBezTo>
                      <a:pt x="2518448" y="1982520"/>
                      <a:pt x="2501063" y="1952990"/>
                      <a:pt x="2486946" y="1922024"/>
                    </a:cubicBezTo>
                    <a:cubicBezTo>
                      <a:pt x="2470084" y="1869695"/>
                      <a:pt x="2500279" y="1819586"/>
                      <a:pt x="2527795" y="1776730"/>
                    </a:cubicBezTo>
                    <a:cubicBezTo>
                      <a:pt x="2539886" y="1755824"/>
                      <a:pt x="2548644" y="1734527"/>
                      <a:pt x="2560343" y="1713425"/>
                    </a:cubicBezTo>
                    <a:close/>
                    <a:moveTo>
                      <a:pt x="1417562" y="52343"/>
                    </a:moveTo>
                    <a:cubicBezTo>
                      <a:pt x="1468606" y="44243"/>
                      <a:pt x="1520174" y="40911"/>
                      <a:pt x="1571545" y="34966"/>
                    </a:cubicBezTo>
                    <a:cubicBezTo>
                      <a:pt x="1592198" y="33986"/>
                      <a:pt x="1614942" y="34247"/>
                      <a:pt x="1637425" y="34508"/>
                    </a:cubicBezTo>
                    <a:cubicBezTo>
                      <a:pt x="1649974" y="34639"/>
                      <a:pt x="1662392" y="34770"/>
                      <a:pt x="1674353" y="34704"/>
                    </a:cubicBezTo>
                    <a:cubicBezTo>
                      <a:pt x="1711933" y="34770"/>
                      <a:pt x="1749579" y="34574"/>
                      <a:pt x="1787226" y="36860"/>
                    </a:cubicBezTo>
                    <a:cubicBezTo>
                      <a:pt x="1881733" y="45092"/>
                      <a:pt x="1973234" y="71354"/>
                      <a:pt x="2065127" y="93371"/>
                    </a:cubicBezTo>
                    <a:cubicBezTo>
                      <a:pt x="2167150" y="119960"/>
                      <a:pt x="2267278" y="151318"/>
                      <a:pt x="2357015" y="208809"/>
                    </a:cubicBezTo>
                    <a:cubicBezTo>
                      <a:pt x="2398255" y="240363"/>
                      <a:pt x="2441457" y="269305"/>
                      <a:pt x="2481064" y="302884"/>
                    </a:cubicBezTo>
                    <a:cubicBezTo>
                      <a:pt x="2514462" y="335223"/>
                      <a:pt x="2552304" y="368018"/>
                      <a:pt x="2583675" y="403427"/>
                    </a:cubicBezTo>
                    <a:cubicBezTo>
                      <a:pt x="2652563" y="485547"/>
                      <a:pt x="2708313" y="583803"/>
                      <a:pt x="2729881" y="689769"/>
                    </a:cubicBezTo>
                    <a:cubicBezTo>
                      <a:pt x="2746743" y="762612"/>
                      <a:pt x="2761383" y="834279"/>
                      <a:pt x="2760795" y="909866"/>
                    </a:cubicBezTo>
                    <a:cubicBezTo>
                      <a:pt x="2760664" y="1006946"/>
                      <a:pt x="2756089" y="1104615"/>
                      <a:pt x="2736155" y="1199800"/>
                    </a:cubicBezTo>
                    <a:cubicBezTo>
                      <a:pt x="2716613" y="1308248"/>
                      <a:pt x="2679555" y="1412319"/>
                      <a:pt x="2632040" y="1511686"/>
                    </a:cubicBezTo>
                    <a:cubicBezTo>
                      <a:pt x="2599753" y="1590343"/>
                      <a:pt x="2557467" y="1666910"/>
                      <a:pt x="2497861" y="1728190"/>
                    </a:cubicBezTo>
                    <a:cubicBezTo>
                      <a:pt x="2477338" y="1754387"/>
                      <a:pt x="2448058" y="1770066"/>
                      <a:pt x="2418843" y="1784635"/>
                    </a:cubicBezTo>
                    <a:cubicBezTo>
                      <a:pt x="2405706" y="1791102"/>
                      <a:pt x="2391981" y="1797048"/>
                      <a:pt x="2377145" y="1797766"/>
                    </a:cubicBezTo>
                    <a:cubicBezTo>
                      <a:pt x="2343290" y="1797244"/>
                      <a:pt x="2308258" y="1795545"/>
                      <a:pt x="2278585" y="1776926"/>
                    </a:cubicBezTo>
                    <a:cubicBezTo>
                      <a:pt x="2249632" y="1754844"/>
                      <a:pt x="2229959" y="1715777"/>
                      <a:pt x="2236756" y="1679062"/>
                    </a:cubicBezTo>
                    <a:cubicBezTo>
                      <a:pt x="2247017" y="1643065"/>
                      <a:pt x="2263292" y="1608897"/>
                      <a:pt x="2276951" y="1574011"/>
                    </a:cubicBezTo>
                    <a:cubicBezTo>
                      <a:pt x="2291592" y="1535009"/>
                      <a:pt x="2306755" y="1496268"/>
                      <a:pt x="2325186" y="1458834"/>
                    </a:cubicBezTo>
                    <a:cubicBezTo>
                      <a:pt x="2376165" y="1346662"/>
                      <a:pt x="2413549" y="1228284"/>
                      <a:pt x="2434987" y="1106966"/>
                    </a:cubicBezTo>
                    <a:cubicBezTo>
                      <a:pt x="2465313" y="931686"/>
                      <a:pt x="2444267" y="746998"/>
                      <a:pt x="2365381" y="586743"/>
                    </a:cubicBezTo>
                    <a:cubicBezTo>
                      <a:pt x="2309630" y="484763"/>
                      <a:pt x="2229436" y="395522"/>
                      <a:pt x="2135713" y="326926"/>
                    </a:cubicBezTo>
                    <a:cubicBezTo>
                      <a:pt x="2083362" y="290471"/>
                      <a:pt x="2026696" y="260616"/>
                      <a:pt x="1970293" y="230956"/>
                    </a:cubicBezTo>
                    <a:cubicBezTo>
                      <a:pt x="1911994" y="200773"/>
                      <a:pt x="1853564" y="170068"/>
                      <a:pt x="1790428" y="151188"/>
                    </a:cubicBezTo>
                    <a:cubicBezTo>
                      <a:pt x="1703960" y="122900"/>
                      <a:pt x="1613243" y="112316"/>
                      <a:pt x="1523311" y="101472"/>
                    </a:cubicBezTo>
                    <a:cubicBezTo>
                      <a:pt x="1474946" y="95135"/>
                      <a:pt x="1426255" y="91933"/>
                      <a:pt x="1377563" y="91933"/>
                    </a:cubicBezTo>
                    <a:cubicBezTo>
                      <a:pt x="1329983" y="91933"/>
                      <a:pt x="1282467" y="95004"/>
                      <a:pt x="1235214" y="101341"/>
                    </a:cubicBezTo>
                    <a:cubicBezTo>
                      <a:pt x="1295212" y="81873"/>
                      <a:pt x="1354557" y="60248"/>
                      <a:pt x="1417562" y="52343"/>
                    </a:cubicBezTo>
                    <a:close/>
                    <a:moveTo>
                      <a:pt x="2204470" y="1669327"/>
                    </a:moveTo>
                    <a:cubicBezTo>
                      <a:pt x="2198718" y="1682981"/>
                      <a:pt x="2193032" y="1696701"/>
                      <a:pt x="2186300" y="1709897"/>
                    </a:cubicBezTo>
                    <a:cubicBezTo>
                      <a:pt x="2164013" y="1753342"/>
                      <a:pt x="2135779" y="1793389"/>
                      <a:pt x="2104276" y="1830823"/>
                    </a:cubicBezTo>
                    <a:cubicBezTo>
                      <a:pt x="2092577" y="1844673"/>
                      <a:pt x="2081466" y="1859046"/>
                      <a:pt x="2070486" y="1873484"/>
                    </a:cubicBezTo>
                    <a:cubicBezTo>
                      <a:pt x="2068329" y="1876228"/>
                      <a:pt x="2067545" y="1879625"/>
                      <a:pt x="2067872" y="1882826"/>
                    </a:cubicBezTo>
                    <a:cubicBezTo>
                      <a:pt x="2053232" y="1890862"/>
                      <a:pt x="2037611" y="1897525"/>
                      <a:pt x="2022579" y="1904320"/>
                    </a:cubicBezTo>
                    <a:cubicBezTo>
                      <a:pt x="2020684" y="1905234"/>
                      <a:pt x="2018854" y="1906149"/>
                      <a:pt x="2016958" y="1907063"/>
                    </a:cubicBezTo>
                    <a:cubicBezTo>
                      <a:pt x="1937418" y="1887856"/>
                      <a:pt x="1855655" y="1870086"/>
                      <a:pt x="1773435" y="1875182"/>
                    </a:cubicBezTo>
                    <a:cubicBezTo>
                      <a:pt x="1717097" y="1879363"/>
                      <a:pt x="1663176" y="1905757"/>
                      <a:pt x="1620498" y="1942146"/>
                    </a:cubicBezTo>
                    <a:cubicBezTo>
                      <a:pt x="1570826" y="1987746"/>
                      <a:pt x="1525075" y="2037854"/>
                      <a:pt x="1484227" y="2091555"/>
                    </a:cubicBezTo>
                    <a:cubicBezTo>
                      <a:pt x="1453443" y="2134608"/>
                      <a:pt x="1432006" y="2183475"/>
                      <a:pt x="1408477" y="2230643"/>
                    </a:cubicBezTo>
                    <a:cubicBezTo>
                      <a:pt x="1397366" y="2252790"/>
                      <a:pt x="1387171" y="2275329"/>
                      <a:pt x="1378086" y="2298325"/>
                    </a:cubicBezTo>
                    <a:cubicBezTo>
                      <a:pt x="1377236" y="2244362"/>
                      <a:pt x="1371811" y="2190465"/>
                      <a:pt x="1361746" y="2137221"/>
                    </a:cubicBezTo>
                    <a:cubicBezTo>
                      <a:pt x="1354034" y="2086068"/>
                      <a:pt x="1343838" y="2034718"/>
                      <a:pt x="1327172" y="1985655"/>
                    </a:cubicBezTo>
                    <a:cubicBezTo>
                      <a:pt x="1309395" y="1936593"/>
                      <a:pt x="1284755" y="1889881"/>
                      <a:pt x="1258350" y="1844935"/>
                    </a:cubicBezTo>
                    <a:cubicBezTo>
                      <a:pt x="1248416" y="1828014"/>
                      <a:pt x="1236325" y="1812792"/>
                      <a:pt x="1223515" y="1798093"/>
                    </a:cubicBezTo>
                    <a:cubicBezTo>
                      <a:pt x="1224822" y="1788947"/>
                      <a:pt x="1214365" y="1778755"/>
                      <a:pt x="1209201" y="1771634"/>
                    </a:cubicBezTo>
                    <a:cubicBezTo>
                      <a:pt x="1175803" y="1739034"/>
                      <a:pt x="1136785" y="1707349"/>
                      <a:pt x="1091100" y="1694675"/>
                    </a:cubicBezTo>
                    <a:cubicBezTo>
                      <a:pt x="1036461" y="1664362"/>
                      <a:pt x="965090" y="1642019"/>
                      <a:pt x="899340" y="1630456"/>
                    </a:cubicBezTo>
                    <a:cubicBezTo>
                      <a:pt x="898360" y="1629999"/>
                      <a:pt x="897314" y="1629541"/>
                      <a:pt x="896138" y="1629215"/>
                    </a:cubicBezTo>
                    <a:cubicBezTo>
                      <a:pt x="875354" y="1624119"/>
                      <a:pt x="857315" y="1611772"/>
                      <a:pt x="836858" y="1605761"/>
                    </a:cubicBezTo>
                    <a:cubicBezTo>
                      <a:pt x="813329" y="1596811"/>
                      <a:pt x="788428" y="1591650"/>
                      <a:pt x="765226" y="1581785"/>
                    </a:cubicBezTo>
                    <a:cubicBezTo>
                      <a:pt x="763134" y="1580479"/>
                      <a:pt x="760389" y="1579237"/>
                      <a:pt x="757514" y="1578388"/>
                    </a:cubicBezTo>
                    <a:cubicBezTo>
                      <a:pt x="757056" y="1576167"/>
                      <a:pt x="756076" y="1573945"/>
                      <a:pt x="754376" y="1571790"/>
                    </a:cubicBezTo>
                    <a:cubicBezTo>
                      <a:pt x="739606" y="1555000"/>
                      <a:pt x="733397" y="1532984"/>
                      <a:pt x="729279" y="1511425"/>
                    </a:cubicBezTo>
                    <a:cubicBezTo>
                      <a:pt x="726011" y="1494504"/>
                      <a:pt x="722809" y="1477584"/>
                      <a:pt x="719998" y="1460598"/>
                    </a:cubicBezTo>
                    <a:cubicBezTo>
                      <a:pt x="718757" y="1456678"/>
                      <a:pt x="717841" y="1446421"/>
                      <a:pt x="716142" y="1436360"/>
                    </a:cubicBezTo>
                    <a:cubicBezTo>
                      <a:pt x="718038" y="1421596"/>
                      <a:pt x="717776" y="1406047"/>
                      <a:pt x="715031" y="1390172"/>
                    </a:cubicBezTo>
                    <a:cubicBezTo>
                      <a:pt x="715096" y="1389845"/>
                      <a:pt x="715227" y="1389519"/>
                      <a:pt x="715293" y="1389127"/>
                    </a:cubicBezTo>
                    <a:cubicBezTo>
                      <a:pt x="715489" y="1358160"/>
                      <a:pt x="715096" y="1326998"/>
                      <a:pt x="718560" y="1295966"/>
                    </a:cubicBezTo>
                    <a:cubicBezTo>
                      <a:pt x="723854" y="1227239"/>
                      <a:pt x="737449" y="1159492"/>
                      <a:pt x="752481" y="1092267"/>
                    </a:cubicBezTo>
                    <a:cubicBezTo>
                      <a:pt x="772677" y="1013218"/>
                      <a:pt x="791434" y="933384"/>
                      <a:pt x="821956" y="857471"/>
                    </a:cubicBezTo>
                    <a:cubicBezTo>
                      <a:pt x="836727" y="823957"/>
                      <a:pt x="853328" y="791226"/>
                      <a:pt x="869406" y="758300"/>
                    </a:cubicBezTo>
                    <a:cubicBezTo>
                      <a:pt x="910843" y="669451"/>
                      <a:pt x="957508" y="582889"/>
                      <a:pt x="1013128" y="502010"/>
                    </a:cubicBezTo>
                    <a:cubicBezTo>
                      <a:pt x="1037768" y="467712"/>
                      <a:pt x="1065937" y="436157"/>
                      <a:pt x="1091231" y="402382"/>
                    </a:cubicBezTo>
                    <a:cubicBezTo>
                      <a:pt x="1132602" y="348093"/>
                      <a:pt x="1186784" y="305824"/>
                      <a:pt x="1238874" y="262510"/>
                    </a:cubicBezTo>
                    <a:cubicBezTo>
                      <a:pt x="1260638" y="242127"/>
                      <a:pt x="1284951" y="224749"/>
                      <a:pt x="1309460" y="207894"/>
                    </a:cubicBezTo>
                    <a:cubicBezTo>
                      <a:pt x="1346714" y="180064"/>
                      <a:pt x="1383445" y="151318"/>
                      <a:pt x="1422921" y="126493"/>
                    </a:cubicBezTo>
                    <a:cubicBezTo>
                      <a:pt x="1468737" y="128322"/>
                      <a:pt x="1514488" y="132699"/>
                      <a:pt x="1559846" y="139559"/>
                    </a:cubicBezTo>
                    <a:cubicBezTo>
                      <a:pt x="1641282" y="149359"/>
                      <a:pt x="1722783" y="162359"/>
                      <a:pt x="1800428" y="189667"/>
                    </a:cubicBezTo>
                    <a:cubicBezTo>
                      <a:pt x="1857877" y="209332"/>
                      <a:pt x="1908660" y="236966"/>
                      <a:pt x="1963103" y="264993"/>
                    </a:cubicBezTo>
                    <a:cubicBezTo>
                      <a:pt x="2025651" y="298638"/>
                      <a:pt x="2089767" y="331107"/>
                      <a:pt x="2144863" y="376380"/>
                    </a:cubicBezTo>
                    <a:cubicBezTo>
                      <a:pt x="2215907" y="432499"/>
                      <a:pt x="2275056" y="503251"/>
                      <a:pt x="2323225" y="579622"/>
                    </a:cubicBezTo>
                    <a:cubicBezTo>
                      <a:pt x="2432503" y="778291"/>
                      <a:pt x="2435117" y="1014982"/>
                      <a:pt x="2372701" y="1229134"/>
                    </a:cubicBezTo>
                    <a:cubicBezTo>
                      <a:pt x="2342113" y="1349537"/>
                      <a:pt x="2283095" y="1460729"/>
                      <a:pt x="2239044" y="1576624"/>
                    </a:cubicBezTo>
                    <a:cubicBezTo>
                      <a:pt x="2227737" y="1607525"/>
                      <a:pt x="2211398" y="1637381"/>
                      <a:pt x="2204470" y="1669327"/>
                    </a:cubicBezTo>
                    <a:close/>
                    <a:moveTo>
                      <a:pt x="470332" y="859823"/>
                    </a:moveTo>
                    <a:cubicBezTo>
                      <a:pt x="496148" y="773064"/>
                      <a:pt x="533402" y="690553"/>
                      <a:pt x="573466" y="609543"/>
                    </a:cubicBezTo>
                    <a:cubicBezTo>
                      <a:pt x="635883" y="473069"/>
                      <a:pt x="720390" y="338162"/>
                      <a:pt x="852936" y="260354"/>
                    </a:cubicBezTo>
                    <a:cubicBezTo>
                      <a:pt x="943457" y="205934"/>
                      <a:pt x="1045153" y="171309"/>
                      <a:pt x="1148549" y="150143"/>
                    </a:cubicBezTo>
                    <a:cubicBezTo>
                      <a:pt x="1232599" y="131523"/>
                      <a:pt x="1318349" y="124076"/>
                      <a:pt x="1404098" y="126101"/>
                    </a:cubicBezTo>
                    <a:cubicBezTo>
                      <a:pt x="1354557" y="149947"/>
                      <a:pt x="1310114" y="183004"/>
                      <a:pt x="1263514" y="211945"/>
                    </a:cubicBezTo>
                    <a:cubicBezTo>
                      <a:pt x="1208613" y="254213"/>
                      <a:pt x="1152340" y="295633"/>
                      <a:pt x="1103714" y="345218"/>
                    </a:cubicBezTo>
                    <a:cubicBezTo>
                      <a:pt x="1065806" y="385984"/>
                      <a:pt x="1032931" y="431127"/>
                      <a:pt x="997900" y="474441"/>
                    </a:cubicBezTo>
                    <a:cubicBezTo>
                      <a:pt x="965744" y="519323"/>
                      <a:pt x="936986" y="566883"/>
                      <a:pt x="908882" y="614378"/>
                    </a:cubicBezTo>
                    <a:cubicBezTo>
                      <a:pt x="864766" y="699046"/>
                      <a:pt x="818035" y="782799"/>
                      <a:pt x="781631" y="871060"/>
                    </a:cubicBezTo>
                    <a:cubicBezTo>
                      <a:pt x="749801" y="960888"/>
                      <a:pt x="725684" y="1053526"/>
                      <a:pt x="706861" y="1146883"/>
                    </a:cubicBezTo>
                    <a:cubicBezTo>
                      <a:pt x="696143" y="1199670"/>
                      <a:pt x="687842" y="1252979"/>
                      <a:pt x="684117" y="1306746"/>
                    </a:cubicBezTo>
                    <a:cubicBezTo>
                      <a:pt x="682614" y="1334642"/>
                      <a:pt x="678561" y="1363583"/>
                      <a:pt x="683855" y="1391152"/>
                    </a:cubicBezTo>
                    <a:cubicBezTo>
                      <a:pt x="685163" y="1395725"/>
                      <a:pt x="688234" y="1398796"/>
                      <a:pt x="691960" y="1400494"/>
                    </a:cubicBezTo>
                    <a:cubicBezTo>
                      <a:pt x="686208" y="1475101"/>
                      <a:pt x="638366" y="1528149"/>
                      <a:pt x="559349" y="1516847"/>
                    </a:cubicBezTo>
                    <a:cubicBezTo>
                      <a:pt x="415366" y="1505676"/>
                      <a:pt x="413666" y="1415324"/>
                      <a:pt x="399092" y="1299690"/>
                    </a:cubicBezTo>
                    <a:cubicBezTo>
                      <a:pt x="399941" y="1253632"/>
                      <a:pt x="400333" y="1207444"/>
                      <a:pt x="403078" y="1161517"/>
                    </a:cubicBezTo>
                    <a:cubicBezTo>
                      <a:pt x="414189" y="1059602"/>
                      <a:pt x="439940" y="958144"/>
                      <a:pt x="470332" y="859823"/>
                    </a:cubicBezTo>
                    <a:close/>
                    <a:moveTo>
                      <a:pt x="68381" y="2419120"/>
                    </a:moveTo>
                    <a:cubicBezTo>
                      <a:pt x="34657" y="2323150"/>
                      <a:pt x="27010" y="2220190"/>
                      <a:pt x="38905" y="2119517"/>
                    </a:cubicBezTo>
                    <a:cubicBezTo>
                      <a:pt x="45767" y="2049483"/>
                      <a:pt x="55636" y="1979253"/>
                      <a:pt x="77204" y="1912094"/>
                    </a:cubicBezTo>
                    <a:cubicBezTo>
                      <a:pt x="86224" y="1887922"/>
                      <a:pt x="99491" y="1860418"/>
                      <a:pt x="126419" y="1852905"/>
                    </a:cubicBezTo>
                    <a:cubicBezTo>
                      <a:pt x="128576" y="1852186"/>
                      <a:pt x="133935" y="1850749"/>
                      <a:pt x="140405" y="1848789"/>
                    </a:cubicBezTo>
                    <a:cubicBezTo>
                      <a:pt x="140275" y="1849246"/>
                      <a:pt x="140144" y="1849704"/>
                      <a:pt x="140013" y="1850161"/>
                    </a:cubicBezTo>
                    <a:cubicBezTo>
                      <a:pt x="126484" y="1900138"/>
                      <a:pt x="110668" y="1949855"/>
                      <a:pt x="100995" y="2000812"/>
                    </a:cubicBezTo>
                    <a:cubicBezTo>
                      <a:pt x="94916" y="2038769"/>
                      <a:pt x="92629" y="2077313"/>
                      <a:pt x="86616" y="2115270"/>
                    </a:cubicBezTo>
                    <a:cubicBezTo>
                      <a:pt x="78185" y="2179686"/>
                      <a:pt x="75374" y="2246061"/>
                      <a:pt x="83936" y="2310542"/>
                    </a:cubicBezTo>
                    <a:cubicBezTo>
                      <a:pt x="90603" y="2362152"/>
                      <a:pt x="106550" y="2411542"/>
                      <a:pt x="124066" y="2460278"/>
                    </a:cubicBezTo>
                    <a:cubicBezTo>
                      <a:pt x="136419" y="2495948"/>
                      <a:pt x="152431" y="2530181"/>
                      <a:pt x="171712" y="2562585"/>
                    </a:cubicBezTo>
                    <a:cubicBezTo>
                      <a:pt x="100995" y="2533186"/>
                      <a:pt x="101125" y="2498562"/>
                      <a:pt x="68381" y="2419120"/>
                    </a:cubicBezTo>
                    <a:close/>
                    <a:moveTo>
                      <a:pt x="194783" y="2534232"/>
                    </a:moveTo>
                    <a:cubicBezTo>
                      <a:pt x="161581" y="2474912"/>
                      <a:pt x="139687" y="2409059"/>
                      <a:pt x="124066" y="2342880"/>
                    </a:cubicBezTo>
                    <a:cubicBezTo>
                      <a:pt x="110733" y="2285716"/>
                      <a:pt x="112106" y="2224045"/>
                      <a:pt x="114981" y="2165378"/>
                    </a:cubicBezTo>
                    <a:cubicBezTo>
                      <a:pt x="118772" y="2121019"/>
                      <a:pt x="126811" y="2077183"/>
                      <a:pt x="130536" y="2032824"/>
                    </a:cubicBezTo>
                    <a:cubicBezTo>
                      <a:pt x="134719" y="1991274"/>
                      <a:pt x="147464" y="1951422"/>
                      <a:pt x="157921" y="1911179"/>
                    </a:cubicBezTo>
                    <a:cubicBezTo>
                      <a:pt x="167333" y="1876162"/>
                      <a:pt x="175895" y="1840688"/>
                      <a:pt x="191777" y="1807892"/>
                    </a:cubicBezTo>
                    <a:cubicBezTo>
                      <a:pt x="216939" y="1764056"/>
                      <a:pt x="248115" y="1723355"/>
                      <a:pt x="285500" y="1689188"/>
                    </a:cubicBezTo>
                    <a:cubicBezTo>
                      <a:pt x="326871" y="1660638"/>
                      <a:pt x="369811" y="1633657"/>
                      <a:pt x="413601" y="1608832"/>
                    </a:cubicBezTo>
                    <a:cubicBezTo>
                      <a:pt x="418895" y="1605435"/>
                      <a:pt x="425561" y="1602625"/>
                      <a:pt x="431052" y="1598836"/>
                    </a:cubicBezTo>
                    <a:cubicBezTo>
                      <a:pt x="437914" y="1598771"/>
                      <a:pt x="443339" y="1591193"/>
                      <a:pt x="446411" y="1585052"/>
                    </a:cubicBezTo>
                    <a:cubicBezTo>
                      <a:pt x="457260" y="1561141"/>
                      <a:pt x="450332" y="1534290"/>
                      <a:pt x="439548" y="1509595"/>
                    </a:cubicBezTo>
                    <a:cubicBezTo>
                      <a:pt x="472423" y="1536119"/>
                      <a:pt x="518631" y="1549969"/>
                      <a:pt x="574381" y="1551929"/>
                    </a:cubicBezTo>
                    <a:cubicBezTo>
                      <a:pt x="576669" y="1551995"/>
                      <a:pt x="578956" y="1552060"/>
                      <a:pt x="581244" y="1552060"/>
                    </a:cubicBezTo>
                    <a:cubicBezTo>
                      <a:pt x="634249" y="1552060"/>
                      <a:pt x="675686" y="1526647"/>
                      <a:pt x="698234" y="1488559"/>
                    </a:cubicBezTo>
                    <a:cubicBezTo>
                      <a:pt x="701829" y="1524425"/>
                      <a:pt x="706992" y="1561794"/>
                      <a:pt x="729475" y="1590997"/>
                    </a:cubicBezTo>
                    <a:cubicBezTo>
                      <a:pt x="732874" y="1595243"/>
                      <a:pt x="737057" y="1597007"/>
                      <a:pt x="741174" y="1597007"/>
                    </a:cubicBezTo>
                    <a:cubicBezTo>
                      <a:pt x="743266" y="1597007"/>
                      <a:pt x="745357" y="1596550"/>
                      <a:pt x="747252" y="1595700"/>
                    </a:cubicBezTo>
                    <a:cubicBezTo>
                      <a:pt x="748756" y="1597072"/>
                      <a:pt x="750390" y="1598314"/>
                      <a:pt x="751762" y="1599424"/>
                    </a:cubicBezTo>
                    <a:cubicBezTo>
                      <a:pt x="764834" y="1609420"/>
                      <a:pt x="779997" y="1615691"/>
                      <a:pt x="795225" y="1621898"/>
                    </a:cubicBezTo>
                    <a:cubicBezTo>
                      <a:pt x="791696" y="1622028"/>
                      <a:pt x="788232" y="1622224"/>
                      <a:pt x="784899" y="1622486"/>
                    </a:cubicBezTo>
                    <a:cubicBezTo>
                      <a:pt x="716469" y="1627059"/>
                      <a:pt x="653922" y="1659462"/>
                      <a:pt x="596537" y="1694871"/>
                    </a:cubicBezTo>
                    <a:cubicBezTo>
                      <a:pt x="525428" y="1742824"/>
                      <a:pt x="468109" y="1810114"/>
                      <a:pt x="418895" y="1879690"/>
                    </a:cubicBezTo>
                    <a:cubicBezTo>
                      <a:pt x="389353" y="1921828"/>
                      <a:pt x="373210" y="1970956"/>
                      <a:pt x="355236" y="2018647"/>
                    </a:cubicBezTo>
                    <a:cubicBezTo>
                      <a:pt x="330923" y="2081952"/>
                      <a:pt x="309225" y="2147021"/>
                      <a:pt x="303146" y="2214964"/>
                    </a:cubicBezTo>
                    <a:cubicBezTo>
                      <a:pt x="295107" y="2284083"/>
                      <a:pt x="302820" y="2353725"/>
                      <a:pt x="318571" y="2421211"/>
                    </a:cubicBezTo>
                    <a:cubicBezTo>
                      <a:pt x="341381" y="2532337"/>
                      <a:pt x="381184" y="2631312"/>
                      <a:pt x="460070" y="2714804"/>
                    </a:cubicBezTo>
                    <a:cubicBezTo>
                      <a:pt x="472292" y="2729961"/>
                      <a:pt x="484514" y="2743876"/>
                      <a:pt x="496736" y="2756746"/>
                    </a:cubicBezTo>
                    <a:cubicBezTo>
                      <a:pt x="460920" y="2748710"/>
                      <a:pt x="424973" y="2740021"/>
                      <a:pt x="390726" y="2726694"/>
                    </a:cubicBezTo>
                    <a:cubicBezTo>
                      <a:pt x="280794" y="2690697"/>
                      <a:pt x="246220" y="2631116"/>
                      <a:pt x="194783" y="2534232"/>
                    </a:cubicBezTo>
                    <a:close/>
                    <a:moveTo>
                      <a:pt x="1212731" y="2748384"/>
                    </a:moveTo>
                    <a:cubicBezTo>
                      <a:pt x="1128811" y="2815151"/>
                      <a:pt x="1023847" y="2856048"/>
                      <a:pt x="917117" y="2867023"/>
                    </a:cubicBezTo>
                    <a:cubicBezTo>
                      <a:pt x="798558" y="2871073"/>
                      <a:pt x="668300" y="2855002"/>
                      <a:pt x="571767" y="2779938"/>
                    </a:cubicBezTo>
                    <a:cubicBezTo>
                      <a:pt x="540068" y="2754786"/>
                      <a:pt x="513925" y="2723689"/>
                      <a:pt x="486867" y="2693768"/>
                    </a:cubicBezTo>
                    <a:cubicBezTo>
                      <a:pt x="448960" y="2650585"/>
                      <a:pt x="413732" y="2604070"/>
                      <a:pt x="392621" y="2550172"/>
                    </a:cubicBezTo>
                    <a:cubicBezTo>
                      <a:pt x="351184" y="2439307"/>
                      <a:pt x="322362" y="2318643"/>
                      <a:pt x="339224" y="2200003"/>
                    </a:cubicBezTo>
                    <a:cubicBezTo>
                      <a:pt x="347263" y="2135784"/>
                      <a:pt x="370073" y="2074896"/>
                      <a:pt x="392948" y="2014727"/>
                    </a:cubicBezTo>
                    <a:cubicBezTo>
                      <a:pt x="407523" y="1975987"/>
                      <a:pt x="420921" y="1937246"/>
                      <a:pt x="444385" y="1902425"/>
                    </a:cubicBezTo>
                    <a:cubicBezTo>
                      <a:pt x="489220" y="1837683"/>
                      <a:pt x="543467" y="1774443"/>
                      <a:pt x="607583" y="1727602"/>
                    </a:cubicBezTo>
                    <a:cubicBezTo>
                      <a:pt x="661961" y="1693565"/>
                      <a:pt x="720521" y="1660704"/>
                      <a:pt x="785552" y="1655020"/>
                    </a:cubicBezTo>
                    <a:cubicBezTo>
                      <a:pt x="795290" y="1654236"/>
                      <a:pt x="805029" y="1653909"/>
                      <a:pt x="814702" y="1653909"/>
                    </a:cubicBezTo>
                    <a:cubicBezTo>
                      <a:pt x="835812" y="1653909"/>
                      <a:pt x="856792" y="1655673"/>
                      <a:pt x="877641" y="1658679"/>
                    </a:cubicBezTo>
                    <a:cubicBezTo>
                      <a:pt x="880778" y="1659789"/>
                      <a:pt x="883916" y="1660834"/>
                      <a:pt x="887184" y="1661684"/>
                    </a:cubicBezTo>
                    <a:cubicBezTo>
                      <a:pt x="888883" y="1662141"/>
                      <a:pt x="890517" y="1662337"/>
                      <a:pt x="892020" y="1662337"/>
                    </a:cubicBezTo>
                    <a:cubicBezTo>
                      <a:pt x="893589" y="1662337"/>
                      <a:pt x="895026" y="1662076"/>
                      <a:pt x="896464" y="1661618"/>
                    </a:cubicBezTo>
                    <a:cubicBezTo>
                      <a:pt x="916137" y="1665081"/>
                      <a:pt x="935744" y="1669458"/>
                      <a:pt x="955221" y="1674554"/>
                    </a:cubicBezTo>
                    <a:cubicBezTo>
                      <a:pt x="1023781" y="1690821"/>
                      <a:pt x="1094106" y="1713621"/>
                      <a:pt x="1147896" y="1760920"/>
                    </a:cubicBezTo>
                    <a:cubicBezTo>
                      <a:pt x="1150575" y="1770066"/>
                      <a:pt x="1158288" y="1776665"/>
                      <a:pt x="1164627" y="1783459"/>
                    </a:cubicBezTo>
                    <a:cubicBezTo>
                      <a:pt x="1183124" y="1804756"/>
                      <a:pt x="1204561" y="1825466"/>
                      <a:pt x="1221685" y="1850618"/>
                    </a:cubicBezTo>
                    <a:cubicBezTo>
                      <a:pt x="1250377" y="1896545"/>
                      <a:pt x="1275736" y="1945085"/>
                      <a:pt x="1294755" y="1995782"/>
                    </a:cubicBezTo>
                    <a:cubicBezTo>
                      <a:pt x="1318937" y="2065619"/>
                      <a:pt x="1327107" y="2138332"/>
                      <a:pt x="1338610" y="2211567"/>
                    </a:cubicBezTo>
                    <a:cubicBezTo>
                      <a:pt x="1351943" y="2311587"/>
                      <a:pt x="1341943" y="2415723"/>
                      <a:pt x="1322270" y="2514764"/>
                    </a:cubicBezTo>
                    <a:cubicBezTo>
                      <a:pt x="1314493" y="2549454"/>
                      <a:pt x="1310898" y="2585124"/>
                      <a:pt x="1299526" y="2618900"/>
                    </a:cubicBezTo>
                    <a:cubicBezTo>
                      <a:pt x="1280376" y="2667113"/>
                      <a:pt x="1251749" y="2713889"/>
                      <a:pt x="1212731" y="2748384"/>
                    </a:cubicBezTo>
                    <a:close/>
                    <a:moveTo>
                      <a:pt x="1567362" y="3021528"/>
                    </a:moveTo>
                    <a:cubicBezTo>
                      <a:pt x="1523899" y="2997291"/>
                      <a:pt x="1470240" y="2988537"/>
                      <a:pt x="1435993" y="2950253"/>
                    </a:cubicBezTo>
                    <a:cubicBezTo>
                      <a:pt x="1416516" y="2925363"/>
                      <a:pt x="1408085" y="2893874"/>
                      <a:pt x="1395732" y="2865259"/>
                    </a:cubicBezTo>
                    <a:cubicBezTo>
                      <a:pt x="1383968" y="2835077"/>
                      <a:pt x="1370896" y="2805286"/>
                      <a:pt x="1362139" y="2774124"/>
                    </a:cubicBezTo>
                    <a:cubicBezTo>
                      <a:pt x="1339329" y="2688084"/>
                      <a:pt x="1355603" y="2598190"/>
                      <a:pt x="1364361" y="2511301"/>
                    </a:cubicBezTo>
                    <a:cubicBezTo>
                      <a:pt x="1369132" y="2395863"/>
                      <a:pt x="1414752" y="2288199"/>
                      <a:pt x="1467757" y="2187199"/>
                    </a:cubicBezTo>
                    <a:cubicBezTo>
                      <a:pt x="1508213" y="2101355"/>
                      <a:pt x="1575401" y="2031321"/>
                      <a:pt x="1643700" y="1966775"/>
                    </a:cubicBezTo>
                    <a:cubicBezTo>
                      <a:pt x="1684222" y="1932673"/>
                      <a:pt x="1735528" y="1909154"/>
                      <a:pt x="1788925" y="1907325"/>
                    </a:cubicBezTo>
                    <a:cubicBezTo>
                      <a:pt x="1842714" y="1905626"/>
                      <a:pt x="1896177" y="1912290"/>
                      <a:pt x="1949443" y="1919933"/>
                    </a:cubicBezTo>
                    <a:cubicBezTo>
                      <a:pt x="1960358" y="1921044"/>
                      <a:pt x="1971404" y="1922808"/>
                      <a:pt x="1982514" y="1924311"/>
                    </a:cubicBezTo>
                    <a:cubicBezTo>
                      <a:pt x="1955391" y="1938487"/>
                      <a:pt x="1928790" y="1953709"/>
                      <a:pt x="1902713" y="1969780"/>
                    </a:cubicBezTo>
                    <a:cubicBezTo>
                      <a:pt x="1889968" y="1977163"/>
                      <a:pt x="1877877" y="1985525"/>
                      <a:pt x="1866178" y="1994410"/>
                    </a:cubicBezTo>
                    <a:cubicBezTo>
                      <a:pt x="1850753" y="1986766"/>
                      <a:pt x="1834414" y="1980429"/>
                      <a:pt x="1818924" y="1973177"/>
                    </a:cubicBezTo>
                    <a:cubicBezTo>
                      <a:pt x="1804807" y="1968474"/>
                      <a:pt x="1782585" y="1950312"/>
                      <a:pt x="1772651" y="1970042"/>
                    </a:cubicBezTo>
                    <a:cubicBezTo>
                      <a:pt x="1765396" y="1991012"/>
                      <a:pt x="1793892" y="1994214"/>
                      <a:pt x="1807617" y="2000028"/>
                    </a:cubicBezTo>
                    <a:cubicBezTo>
                      <a:pt x="1819578" y="2004078"/>
                      <a:pt x="1831277" y="2008717"/>
                      <a:pt x="1843106" y="2013029"/>
                    </a:cubicBezTo>
                    <a:cubicBezTo>
                      <a:pt x="1826636" y="2027140"/>
                      <a:pt x="1810885" y="2042101"/>
                      <a:pt x="1795199" y="2056996"/>
                    </a:cubicBezTo>
                    <a:cubicBezTo>
                      <a:pt x="1778598" y="2072087"/>
                      <a:pt x="1762716" y="2088028"/>
                      <a:pt x="1747619" y="2104622"/>
                    </a:cubicBezTo>
                    <a:cubicBezTo>
                      <a:pt x="1733436" y="2100310"/>
                      <a:pt x="1718796" y="2097304"/>
                      <a:pt x="1704483" y="2093646"/>
                    </a:cubicBezTo>
                    <a:cubicBezTo>
                      <a:pt x="1690823" y="2090967"/>
                      <a:pt x="1666379" y="2080515"/>
                      <a:pt x="1664549" y="2102531"/>
                    </a:cubicBezTo>
                    <a:cubicBezTo>
                      <a:pt x="1664680" y="2118014"/>
                      <a:pt x="1682065" y="2116969"/>
                      <a:pt x="1693241" y="2117426"/>
                    </a:cubicBezTo>
                    <a:cubicBezTo>
                      <a:pt x="1705201" y="2118210"/>
                      <a:pt x="1718861" y="2120431"/>
                      <a:pt x="1732260" y="2121999"/>
                    </a:cubicBezTo>
                    <a:cubicBezTo>
                      <a:pt x="1707031" y="2151398"/>
                      <a:pt x="1684091" y="2182756"/>
                      <a:pt x="1663961" y="2215879"/>
                    </a:cubicBezTo>
                    <a:cubicBezTo>
                      <a:pt x="1636118" y="2262132"/>
                      <a:pt x="1617883" y="2313286"/>
                      <a:pt x="1602459" y="2364766"/>
                    </a:cubicBezTo>
                    <a:cubicBezTo>
                      <a:pt x="1598799" y="2375806"/>
                      <a:pt x="1595400" y="2386913"/>
                      <a:pt x="1592329" y="2398084"/>
                    </a:cubicBezTo>
                    <a:cubicBezTo>
                      <a:pt x="1591937" y="2398084"/>
                      <a:pt x="1591610" y="2398084"/>
                      <a:pt x="1591218" y="2398084"/>
                    </a:cubicBezTo>
                    <a:cubicBezTo>
                      <a:pt x="1564290" y="2399195"/>
                      <a:pt x="1537559" y="2396516"/>
                      <a:pt x="1511416" y="2390440"/>
                    </a:cubicBezTo>
                    <a:cubicBezTo>
                      <a:pt x="1503377" y="2388872"/>
                      <a:pt x="1495468" y="2395536"/>
                      <a:pt x="1494423" y="2403376"/>
                    </a:cubicBezTo>
                    <a:cubicBezTo>
                      <a:pt x="1493115" y="2426307"/>
                      <a:pt x="1523180" y="2420819"/>
                      <a:pt x="1538278" y="2423301"/>
                    </a:cubicBezTo>
                    <a:cubicBezTo>
                      <a:pt x="1543049" y="2423693"/>
                      <a:pt x="1547885" y="2423889"/>
                      <a:pt x="1552656" y="2423889"/>
                    </a:cubicBezTo>
                    <a:cubicBezTo>
                      <a:pt x="1563898" y="2423889"/>
                      <a:pt x="1575140" y="2422844"/>
                      <a:pt x="1586316" y="2421537"/>
                    </a:cubicBezTo>
                    <a:cubicBezTo>
                      <a:pt x="1569453" y="2490853"/>
                      <a:pt x="1562395" y="2562128"/>
                      <a:pt x="1561545" y="2633664"/>
                    </a:cubicBezTo>
                    <a:cubicBezTo>
                      <a:pt x="1550761" y="2633011"/>
                      <a:pt x="1539977" y="2633142"/>
                      <a:pt x="1529193" y="2633468"/>
                    </a:cubicBezTo>
                    <a:cubicBezTo>
                      <a:pt x="1513180" y="2633925"/>
                      <a:pt x="1497102" y="2634317"/>
                      <a:pt x="1481286" y="2631704"/>
                    </a:cubicBezTo>
                    <a:cubicBezTo>
                      <a:pt x="1462071" y="2629940"/>
                      <a:pt x="1461025" y="2658424"/>
                      <a:pt x="1480175" y="2658490"/>
                    </a:cubicBezTo>
                    <a:cubicBezTo>
                      <a:pt x="1482920" y="2658620"/>
                      <a:pt x="1485730" y="2658751"/>
                      <a:pt x="1488475" y="2658686"/>
                    </a:cubicBezTo>
                    <a:cubicBezTo>
                      <a:pt x="1512723" y="2658686"/>
                      <a:pt x="1536709" y="2653198"/>
                      <a:pt x="1560892" y="2650585"/>
                    </a:cubicBezTo>
                    <a:cubicBezTo>
                      <a:pt x="1557754" y="2724669"/>
                      <a:pt x="1566055" y="2798753"/>
                      <a:pt x="1585270" y="2870289"/>
                    </a:cubicBezTo>
                    <a:cubicBezTo>
                      <a:pt x="1573767" y="2869963"/>
                      <a:pt x="1562264" y="2869636"/>
                      <a:pt x="1550826" y="2868852"/>
                    </a:cubicBezTo>
                    <a:cubicBezTo>
                      <a:pt x="1547166" y="2869114"/>
                      <a:pt x="1542330" y="2868460"/>
                      <a:pt x="1537167" y="2867807"/>
                    </a:cubicBezTo>
                    <a:cubicBezTo>
                      <a:pt x="1522723" y="2866108"/>
                      <a:pt x="1505730" y="2864344"/>
                      <a:pt x="1504553" y="2881265"/>
                    </a:cubicBezTo>
                    <a:cubicBezTo>
                      <a:pt x="1504553" y="2888582"/>
                      <a:pt x="1510762" y="2895703"/>
                      <a:pt x="1518278" y="2895703"/>
                    </a:cubicBezTo>
                    <a:cubicBezTo>
                      <a:pt x="1518474" y="2895703"/>
                      <a:pt x="1518736" y="2895703"/>
                      <a:pt x="1518932" y="2895703"/>
                    </a:cubicBezTo>
                    <a:cubicBezTo>
                      <a:pt x="1536905" y="2894788"/>
                      <a:pt x="1554813" y="2893155"/>
                      <a:pt x="1572721" y="2891783"/>
                    </a:cubicBezTo>
                    <a:cubicBezTo>
                      <a:pt x="1575858" y="2891064"/>
                      <a:pt x="1582982" y="2890803"/>
                      <a:pt x="1590956" y="2890280"/>
                    </a:cubicBezTo>
                    <a:cubicBezTo>
                      <a:pt x="1597296" y="2911513"/>
                      <a:pt x="1604551" y="2932484"/>
                      <a:pt x="1612851" y="2953128"/>
                    </a:cubicBezTo>
                    <a:cubicBezTo>
                      <a:pt x="1633831" y="3001472"/>
                      <a:pt x="1664810" y="3044721"/>
                      <a:pt x="1699254" y="3084507"/>
                    </a:cubicBezTo>
                    <a:cubicBezTo>
                      <a:pt x="1694221" y="3082874"/>
                      <a:pt x="1689189" y="3081240"/>
                      <a:pt x="1684287" y="3079476"/>
                    </a:cubicBezTo>
                    <a:cubicBezTo>
                      <a:pt x="1641804" y="3067325"/>
                      <a:pt x="1605531" y="3042434"/>
                      <a:pt x="1567362" y="3021528"/>
                    </a:cubicBezTo>
                    <a:close/>
                    <a:moveTo>
                      <a:pt x="2469430" y="1958609"/>
                    </a:moveTo>
                    <a:cubicBezTo>
                      <a:pt x="2493809" y="2006626"/>
                      <a:pt x="2518841" y="2054252"/>
                      <a:pt x="2548840" y="2099134"/>
                    </a:cubicBezTo>
                    <a:cubicBezTo>
                      <a:pt x="2617531" y="2198631"/>
                      <a:pt x="2654523" y="2316683"/>
                      <a:pt x="2674196" y="2435061"/>
                    </a:cubicBezTo>
                    <a:cubicBezTo>
                      <a:pt x="2687006" y="2553962"/>
                      <a:pt x="2676680" y="2677566"/>
                      <a:pt x="2638707" y="2791632"/>
                    </a:cubicBezTo>
                    <a:cubicBezTo>
                      <a:pt x="2638576" y="2791501"/>
                      <a:pt x="2638511" y="2791306"/>
                      <a:pt x="2638315" y="2791175"/>
                    </a:cubicBezTo>
                    <a:lnTo>
                      <a:pt x="2638315" y="2791175"/>
                    </a:lnTo>
                    <a:cubicBezTo>
                      <a:pt x="2637400" y="2795748"/>
                      <a:pt x="2636223" y="2800190"/>
                      <a:pt x="2634916" y="2804567"/>
                    </a:cubicBezTo>
                    <a:cubicBezTo>
                      <a:pt x="2632302" y="2813256"/>
                      <a:pt x="2629360" y="2821880"/>
                      <a:pt x="2625766" y="2830242"/>
                    </a:cubicBezTo>
                    <a:cubicBezTo>
                      <a:pt x="2623674" y="2834946"/>
                      <a:pt x="2621714" y="2839650"/>
                      <a:pt x="2619492" y="2844288"/>
                    </a:cubicBezTo>
                    <a:cubicBezTo>
                      <a:pt x="2617531" y="2848535"/>
                      <a:pt x="2615309" y="2852651"/>
                      <a:pt x="2613152" y="2856832"/>
                    </a:cubicBezTo>
                    <a:cubicBezTo>
                      <a:pt x="2608838" y="2865194"/>
                      <a:pt x="2604132" y="2873295"/>
                      <a:pt x="2599557" y="2881396"/>
                    </a:cubicBezTo>
                    <a:cubicBezTo>
                      <a:pt x="2596355" y="2887014"/>
                      <a:pt x="2593283" y="2892763"/>
                      <a:pt x="2590211" y="2898447"/>
                    </a:cubicBezTo>
                    <a:cubicBezTo>
                      <a:pt x="2590146" y="2898578"/>
                      <a:pt x="2590081" y="2898708"/>
                      <a:pt x="2590015" y="2898839"/>
                    </a:cubicBezTo>
                    <a:cubicBezTo>
                      <a:pt x="2587597" y="2903804"/>
                      <a:pt x="2585244" y="2908900"/>
                      <a:pt x="2582891" y="2913930"/>
                    </a:cubicBezTo>
                    <a:cubicBezTo>
                      <a:pt x="2582761" y="2914126"/>
                      <a:pt x="2582630" y="2914322"/>
                      <a:pt x="2582565" y="2914518"/>
                    </a:cubicBezTo>
                    <a:cubicBezTo>
                      <a:pt x="2581127" y="2917588"/>
                      <a:pt x="2579689" y="2920594"/>
                      <a:pt x="2578316" y="2923664"/>
                    </a:cubicBezTo>
                    <a:cubicBezTo>
                      <a:pt x="2578055" y="2924252"/>
                      <a:pt x="2577728" y="2924906"/>
                      <a:pt x="2577466" y="2925493"/>
                    </a:cubicBezTo>
                    <a:cubicBezTo>
                      <a:pt x="2575440" y="2929870"/>
                      <a:pt x="2573284" y="2934182"/>
                      <a:pt x="2571061" y="2938494"/>
                    </a:cubicBezTo>
                    <a:cubicBezTo>
                      <a:pt x="2570212" y="2940127"/>
                      <a:pt x="2569297" y="2941826"/>
                      <a:pt x="2568316" y="2943459"/>
                    </a:cubicBezTo>
                    <a:cubicBezTo>
                      <a:pt x="2567794" y="2944309"/>
                      <a:pt x="2567271" y="2945158"/>
                      <a:pt x="2566682" y="2945942"/>
                    </a:cubicBezTo>
                    <a:cubicBezTo>
                      <a:pt x="2565506" y="2947640"/>
                      <a:pt x="2564264" y="2949273"/>
                      <a:pt x="2562565" y="2950450"/>
                    </a:cubicBezTo>
                    <a:cubicBezTo>
                      <a:pt x="2560996" y="2951560"/>
                      <a:pt x="2559101" y="2952017"/>
                      <a:pt x="2557336" y="2951756"/>
                    </a:cubicBezTo>
                    <a:cubicBezTo>
                      <a:pt x="2527272" y="2993633"/>
                      <a:pt x="2493678" y="3033288"/>
                      <a:pt x="2464071" y="3075491"/>
                    </a:cubicBezTo>
                    <a:cubicBezTo>
                      <a:pt x="2455770" y="3086597"/>
                      <a:pt x="2447470" y="3097703"/>
                      <a:pt x="2438516" y="3108352"/>
                    </a:cubicBezTo>
                    <a:cubicBezTo>
                      <a:pt x="2436751" y="3109593"/>
                      <a:pt x="2435052" y="3110900"/>
                      <a:pt x="2433222" y="3112141"/>
                    </a:cubicBezTo>
                    <a:cubicBezTo>
                      <a:pt x="2375838" y="3147420"/>
                      <a:pt x="2314336" y="3174009"/>
                      <a:pt x="2250612" y="3197201"/>
                    </a:cubicBezTo>
                    <a:cubicBezTo>
                      <a:pt x="2209110" y="3214056"/>
                      <a:pt x="2165712" y="3227645"/>
                      <a:pt x="2120485" y="3231565"/>
                    </a:cubicBezTo>
                    <a:cubicBezTo>
                      <a:pt x="2024278" y="3240123"/>
                      <a:pt x="1940686" y="3208960"/>
                      <a:pt x="1857289" y="3163883"/>
                    </a:cubicBezTo>
                    <a:cubicBezTo>
                      <a:pt x="1795461" y="3136313"/>
                      <a:pt x="1744089" y="3091040"/>
                      <a:pt x="1703764" y="3037077"/>
                    </a:cubicBezTo>
                    <a:cubicBezTo>
                      <a:pt x="1666379" y="2991477"/>
                      <a:pt x="1639648" y="2938494"/>
                      <a:pt x="1623504" y="2882049"/>
                    </a:cubicBezTo>
                    <a:cubicBezTo>
                      <a:pt x="1625008" y="2880285"/>
                      <a:pt x="1625465" y="2878064"/>
                      <a:pt x="1624354" y="2875385"/>
                    </a:cubicBezTo>
                    <a:cubicBezTo>
                      <a:pt x="1623439" y="2874275"/>
                      <a:pt x="1622263" y="2873491"/>
                      <a:pt x="1621021" y="2872903"/>
                    </a:cubicBezTo>
                    <a:cubicBezTo>
                      <a:pt x="1619321" y="2866370"/>
                      <a:pt x="1617622" y="2859902"/>
                      <a:pt x="1616184" y="2853304"/>
                    </a:cubicBezTo>
                    <a:cubicBezTo>
                      <a:pt x="1597427" y="2784250"/>
                      <a:pt x="1591087" y="2713367"/>
                      <a:pt x="1595008" y="2641961"/>
                    </a:cubicBezTo>
                    <a:cubicBezTo>
                      <a:pt x="1596315" y="2597733"/>
                      <a:pt x="1597819" y="2553308"/>
                      <a:pt x="1603113" y="2509341"/>
                    </a:cubicBezTo>
                    <a:cubicBezTo>
                      <a:pt x="1607622" y="2477656"/>
                      <a:pt x="1614420" y="2446363"/>
                      <a:pt x="1622655" y="2415462"/>
                    </a:cubicBezTo>
                    <a:cubicBezTo>
                      <a:pt x="1623243" y="2415004"/>
                      <a:pt x="1623896" y="2414612"/>
                      <a:pt x="1624419" y="2413959"/>
                    </a:cubicBezTo>
                    <a:cubicBezTo>
                      <a:pt x="1626511" y="2411542"/>
                      <a:pt x="1626707" y="2407949"/>
                      <a:pt x="1625465" y="2405009"/>
                    </a:cubicBezTo>
                    <a:cubicBezTo>
                      <a:pt x="1634288" y="2373193"/>
                      <a:pt x="1644549" y="2341770"/>
                      <a:pt x="1655464" y="2310738"/>
                    </a:cubicBezTo>
                    <a:cubicBezTo>
                      <a:pt x="1688470" y="2220844"/>
                      <a:pt x="1749318" y="2143624"/>
                      <a:pt x="1818597" y="2078555"/>
                    </a:cubicBezTo>
                    <a:cubicBezTo>
                      <a:pt x="1878138" y="2015707"/>
                      <a:pt x="1951927" y="1970499"/>
                      <a:pt x="2027350" y="1929210"/>
                    </a:cubicBezTo>
                    <a:cubicBezTo>
                      <a:pt x="2046500" y="1919411"/>
                      <a:pt x="2066695" y="1908435"/>
                      <a:pt x="2083819" y="1894520"/>
                    </a:cubicBezTo>
                    <a:cubicBezTo>
                      <a:pt x="2088852" y="1893279"/>
                      <a:pt x="2092642" y="1888836"/>
                      <a:pt x="2095976" y="1883544"/>
                    </a:cubicBezTo>
                    <a:cubicBezTo>
                      <a:pt x="2105779" y="1873680"/>
                      <a:pt x="2113818" y="1862312"/>
                      <a:pt x="2119243" y="1849116"/>
                    </a:cubicBezTo>
                    <a:cubicBezTo>
                      <a:pt x="2147216" y="1810701"/>
                      <a:pt x="2174993" y="1771699"/>
                      <a:pt x="2195450" y="1728647"/>
                    </a:cubicBezTo>
                    <a:cubicBezTo>
                      <a:pt x="2198065" y="1723225"/>
                      <a:pt x="2200483" y="1717737"/>
                      <a:pt x="2202770" y="1712249"/>
                    </a:cubicBezTo>
                    <a:cubicBezTo>
                      <a:pt x="2207934" y="1746221"/>
                      <a:pt x="2227606" y="1778428"/>
                      <a:pt x="2253096" y="1800575"/>
                    </a:cubicBezTo>
                    <a:cubicBezTo>
                      <a:pt x="2285513" y="1825140"/>
                      <a:pt x="2327408" y="1830301"/>
                      <a:pt x="2366884" y="1831869"/>
                    </a:cubicBezTo>
                    <a:cubicBezTo>
                      <a:pt x="2368779" y="1831999"/>
                      <a:pt x="2370674" y="1832065"/>
                      <a:pt x="2372570" y="1832065"/>
                    </a:cubicBezTo>
                    <a:cubicBezTo>
                      <a:pt x="2399824" y="1832065"/>
                      <a:pt x="2425052" y="1820305"/>
                      <a:pt x="2448712" y="1807435"/>
                    </a:cubicBezTo>
                    <a:cubicBezTo>
                      <a:pt x="2468646" y="1796721"/>
                      <a:pt x="2489168" y="1785942"/>
                      <a:pt x="2505377" y="1769870"/>
                    </a:cubicBezTo>
                    <a:cubicBezTo>
                      <a:pt x="2506749" y="1768498"/>
                      <a:pt x="2508056" y="1767126"/>
                      <a:pt x="2509429" y="1765754"/>
                    </a:cubicBezTo>
                    <a:cubicBezTo>
                      <a:pt x="2505638" y="1771307"/>
                      <a:pt x="2501717" y="1776861"/>
                      <a:pt x="2497403" y="1782479"/>
                    </a:cubicBezTo>
                    <a:cubicBezTo>
                      <a:pt x="2460476" y="1831673"/>
                      <a:pt x="2434202" y="1901641"/>
                      <a:pt x="2469430" y="19586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19065" y="9236663"/>
                <a:ext cx="693781" cy="924464"/>
              </a:xfrm>
              <a:custGeom>
                <a:rect b="b" l="l" r="r" t="t"/>
                <a:pathLst>
                  <a:path extrusionOk="0" h="924464" w="693781">
                    <a:moveTo>
                      <a:pt x="678445" y="351520"/>
                    </a:moveTo>
                    <a:cubicBezTo>
                      <a:pt x="671647" y="352174"/>
                      <a:pt x="619296" y="354526"/>
                      <a:pt x="594590" y="362431"/>
                    </a:cubicBezTo>
                    <a:cubicBezTo>
                      <a:pt x="590081" y="294879"/>
                      <a:pt x="572826" y="228700"/>
                      <a:pt x="538121" y="176175"/>
                    </a:cubicBezTo>
                    <a:cubicBezTo>
                      <a:pt x="552239" y="169642"/>
                      <a:pt x="565114" y="160495"/>
                      <a:pt x="574918" y="148279"/>
                    </a:cubicBezTo>
                    <a:cubicBezTo>
                      <a:pt x="586159" y="134755"/>
                      <a:pt x="594525" y="119141"/>
                      <a:pt x="602303" y="103462"/>
                    </a:cubicBezTo>
                    <a:cubicBezTo>
                      <a:pt x="605571" y="96864"/>
                      <a:pt x="601584" y="88567"/>
                      <a:pt x="595179" y="85888"/>
                    </a:cubicBezTo>
                    <a:cubicBezTo>
                      <a:pt x="588643" y="83145"/>
                      <a:pt x="580146" y="86215"/>
                      <a:pt x="577598" y="93009"/>
                    </a:cubicBezTo>
                    <a:cubicBezTo>
                      <a:pt x="572500" y="106467"/>
                      <a:pt x="566552" y="119533"/>
                      <a:pt x="558513" y="131554"/>
                    </a:cubicBezTo>
                    <a:cubicBezTo>
                      <a:pt x="550801" y="143836"/>
                      <a:pt x="539167" y="152656"/>
                      <a:pt x="527599" y="161279"/>
                    </a:cubicBezTo>
                    <a:cubicBezTo>
                      <a:pt x="518253" y="149128"/>
                      <a:pt x="507861" y="137761"/>
                      <a:pt x="496292" y="127569"/>
                    </a:cubicBezTo>
                    <a:cubicBezTo>
                      <a:pt x="466293" y="100523"/>
                      <a:pt x="429366" y="80466"/>
                      <a:pt x="389694" y="71581"/>
                    </a:cubicBezTo>
                    <a:cubicBezTo>
                      <a:pt x="387014" y="71189"/>
                      <a:pt x="384269" y="70667"/>
                      <a:pt x="381524" y="70144"/>
                    </a:cubicBezTo>
                    <a:cubicBezTo>
                      <a:pt x="383550" y="69556"/>
                      <a:pt x="385511" y="68968"/>
                      <a:pt x="387537" y="68445"/>
                    </a:cubicBezTo>
                    <a:cubicBezTo>
                      <a:pt x="405249" y="63350"/>
                      <a:pt x="423288" y="59234"/>
                      <a:pt x="441065" y="54334"/>
                    </a:cubicBezTo>
                    <a:cubicBezTo>
                      <a:pt x="446359" y="52766"/>
                      <a:pt x="459365" y="50153"/>
                      <a:pt x="454006" y="42379"/>
                    </a:cubicBezTo>
                    <a:cubicBezTo>
                      <a:pt x="442568" y="34343"/>
                      <a:pt x="426229" y="38786"/>
                      <a:pt x="413092" y="39896"/>
                    </a:cubicBezTo>
                    <a:cubicBezTo>
                      <a:pt x="355250" y="46168"/>
                      <a:pt x="303160" y="71777"/>
                      <a:pt x="256625" y="105422"/>
                    </a:cubicBezTo>
                    <a:cubicBezTo>
                      <a:pt x="256952" y="96537"/>
                      <a:pt x="256233" y="87522"/>
                      <a:pt x="255057" y="79225"/>
                    </a:cubicBezTo>
                    <a:cubicBezTo>
                      <a:pt x="251397" y="61978"/>
                      <a:pt x="225711" y="-16288"/>
                      <a:pt x="201006" y="3050"/>
                    </a:cubicBezTo>
                    <a:cubicBezTo>
                      <a:pt x="194536" y="8080"/>
                      <a:pt x="193686" y="17161"/>
                      <a:pt x="198326" y="23629"/>
                    </a:cubicBezTo>
                    <a:cubicBezTo>
                      <a:pt x="219829" y="51656"/>
                      <a:pt x="237933" y="89416"/>
                      <a:pt x="231005" y="124956"/>
                    </a:cubicBezTo>
                    <a:cubicBezTo>
                      <a:pt x="183817" y="161998"/>
                      <a:pt x="154798" y="216418"/>
                      <a:pt x="128655" y="269923"/>
                    </a:cubicBezTo>
                    <a:cubicBezTo>
                      <a:pt x="99309" y="247254"/>
                      <a:pt x="41468" y="205051"/>
                      <a:pt x="33167" y="226740"/>
                    </a:cubicBezTo>
                    <a:cubicBezTo>
                      <a:pt x="30814" y="232293"/>
                      <a:pt x="33429" y="239545"/>
                      <a:pt x="39245" y="241701"/>
                    </a:cubicBezTo>
                    <a:cubicBezTo>
                      <a:pt x="69114" y="250978"/>
                      <a:pt x="95061" y="268225"/>
                      <a:pt x="121988" y="283512"/>
                    </a:cubicBezTo>
                    <a:cubicBezTo>
                      <a:pt x="121139" y="285276"/>
                      <a:pt x="120289" y="287105"/>
                      <a:pt x="119374" y="288869"/>
                    </a:cubicBezTo>
                    <a:cubicBezTo>
                      <a:pt x="97871" y="344857"/>
                      <a:pt x="89440" y="405483"/>
                      <a:pt x="85976" y="465129"/>
                    </a:cubicBezTo>
                    <a:cubicBezTo>
                      <a:pt x="82055" y="514454"/>
                      <a:pt x="84800" y="563974"/>
                      <a:pt x="93754" y="612514"/>
                    </a:cubicBezTo>
                    <a:cubicBezTo>
                      <a:pt x="86695" y="626037"/>
                      <a:pt x="76695" y="637797"/>
                      <a:pt x="63166" y="645832"/>
                    </a:cubicBezTo>
                    <a:cubicBezTo>
                      <a:pt x="44605" y="657788"/>
                      <a:pt x="24997" y="667914"/>
                      <a:pt x="6436" y="679869"/>
                    </a:cubicBezTo>
                    <a:cubicBezTo>
                      <a:pt x="488" y="683658"/>
                      <a:pt x="-1930" y="691367"/>
                      <a:pt x="1730" y="697639"/>
                    </a:cubicBezTo>
                    <a:cubicBezTo>
                      <a:pt x="4344" y="702081"/>
                      <a:pt x="8200" y="703845"/>
                      <a:pt x="12318" y="703845"/>
                    </a:cubicBezTo>
                    <a:cubicBezTo>
                      <a:pt x="17089" y="703845"/>
                      <a:pt x="22187" y="701428"/>
                      <a:pt x="26043" y="698031"/>
                    </a:cubicBezTo>
                    <a:cubicBezTo>
                      <a:pt x="42056" y="687578"/>
                      <a:pt x="58265" y="677452"/>
                      <a:pt x="73885" y="666346"/>
                    </a:cubicBezTo>
                    <a:cubicBezTo>
                      <a:pt x="84538" y="659682"/>
                      <a:pt x="93100" y="650993"/>
                      <a:pt x="99767" y="641063"/>
                    </a:cubicBezTo>
                    <a:cubicBezTo>
                      <a:pt x="100747" y="645244"/>
                      <a:pt x="101662" y="649425"/>
                      <a:pt x="102708" y="653541"/>
                    </a:cubicBezTo>
                    <a:cubicBezTo>
                      <a:pt x="128067" y="731872"/>
                      <a:pt x="190941" y="796810"/>
                      <a:pt x="266560" y="832284"/>
                    </a:cubicBezTo>
                    <a:cubicBezTo>
                      <a:pt x="272246" y="848486"/>
                      <a:pt x="277540" y="864753"/>
                      <a:pt x="273488" y="882131"/>
                    </a:cubicBezTo>
                    <a:cubicBezTo>
                      <a:pt x="273030" y="895785"/>
                      <a:pt x="252377" y="911922"/>
                      <a:pt x="267540" y="922897"/>
                    </a:cubicBezTo>
                    <a:cubicBezTo>
                      <a:pt x="269828" y="923942"/>
                      <a:pt x="271854" y="924465"/>
                      <a:pt x="273684" y="924465"/>
                    </a:cubicBezTo>
                    <a:cubicBezTo>
                      <a:pt x="285644" y="924465"/>
                      <a:pt x="289696" y="904801"/>
                      <a:pt x="292834" y="894740"/>
                    </a:cubicBezTo>
                    <a:cubicBezTo>
                      <a:pt x="297474" y="876839"/>
                      <a:pt x="294468" y="858220"/>
                      <a:pt x="287605" y="841300"/>
                    </a:cubicBezTo>
                    <a:cubicBezTo>
                      <a:pt x="321460" y="854366"/>
                      <a:pt x="357211" y="861552"/>
                      <a:pt x="392962" y="861552"/>
                    </a:cubicBezTo>
                    <a:cubicBezTo>
                      <a:pt x="393877" y="861552"/>
                      <a:pt x="394857" y="861552"/>
                      <a:pt x="395772" y="861552"/>
                    </a:cubicBezTo>
                    <a:cubicBezTo>
                      <a:pt x="405053" y="861683"/>
                      <a:pt x="412765" y="853778"/>
                      <a:pt x="412765" y="844566"/>
                    </a:cubicBezTo>
                    <a:cubicBezTo>
                      <a:pt x="412765" y="835159"/>
                      <a:pt x="405053" y="827776"/>
                      <a:pt x="395772" y="827580"/>
                    </a:cubicBezTo>
                    <a:cubicBezTo>
                      <a:pt x="378060" y="827254"/>
                      <a:pt x="360414" y="825817"/>
                      <a:pt x="343028" y="822615"/>
                    </a:cubicBezTo>
                    <a:cubicBezTo>
                      <a:pt x="332833" y="820721"/>
                      <a:pt x="322767" y="818108"/>
                      <a:pt x="312964" y="814841"/>
                    </a:cubicBezTo>
                    <a:cubicBezTo>
                      <a:pt x="392635" y="809157"/>
                      <a:pt x="458450" y="756305"/>
                      <a:pt x="506554" y="690387"/>
                    </a:cubicBezTo>
                    <a:cubicBezTo>
                      <a:pt x="531520" y="694242"/>
                      <a:pt x="557010" y="700383"/>
                      <a:pt x="574395" y="718937"/>
                    </a:cubicBezTo>
                    <a:cubicBezTo>
                      <a:pt x="576879" y="722268"/>
                      <a:pt x="580408" y="723706"/>
                      <a:pt x="583937" y="723706"/>
                    </a:cubicBezTo>
                    <a:cubicBezTo>
                      <a:pt x="591061" y="723706"/>
                      <a:pt x="598250" y="717761"/>
                      <a:pt x="596878" y="709464"/>
                    </a:cubicBezTo>
                    <a:cubicBezTo>
                      <a:pt x="586225" y="687056"/>
                      <a:pt x="547402" y="677779"/>
                      <a:pt x="516619" y="676015"/>
                    </a:cubicBezTo>
                    <a:cubicBezTo>
                      <a:pt x="540344" y="640802"/>
                      <a:pt x="559232" y="602649"/>
                      <a:pt x="572630" y="566522"/>
                    </a:cubicBezTo>
                    <a:cubicBezTo>
                      <a:pt x="588839" y="511187"/>
                      <a:pt x="598054" y="444550"/>
                      <a:pt x="595505" y="378306"/>
                    </a:cubicBezTo>
                    <a:cubicBezTo>
                      <a:pt x="623479" y="377522"/>
                      <a:pt x="651256" y="375954"/>
                      <a:pt x="680275" y="378175"/>
                    </a:cubicBezTo>
                    <a:cubicBezTo>
                      <a:pt x="684327" y="378436"/>
                      <a:pt x="688510" y="376085"/>
                      <a:pt x="690928" y="372949"/>
                    </a:cubicBezTo>
                    <a:cubicBezTo>
                      <a:pt x="698444" y="363998"/>
                      <a:pt x="690013" y="349691"/>
                      <a:pt x="678445" y="351520"/>
                    </a:cubicBezTo>
                    <a:close/>
                    <a:moveTo>
                      <a:pt x="560147" y="451214"/>
                    </a:moveTo>
                    <a:cubicBezTo>
                      <a:pt x="555310" y="515303"/>
                      <a:pt x="539298" y="580176"/>
                      <a:pt x="502305" y="633877"/>
                    </a:cubicBezTo>
                    <a:cubicBezTo>
                      <a:pt x="476946" y="677583"/>
                      <a:pt x="445052" y="717107"/>
                      <a:pt x="403484" y="746571"/>
                    </a:cubicBezTo>
                    <a:cubicBezTo>
                      <a:pt x="363747" y="773879"/>
                      <a:pt x="315840" y="788709"/>
                      <a:pt x="267671" y="777930"/>
                    </a:cubicBezTo>
                    <a:cubicBezTo>
                      <a:pt x="251070" y="774140"/>
                      <a:pt x="235123" y="768065"/>
                      <a:pt x="219306" y="761924"/>
                    </a:cubicBezTo>
                    <a:cubicBezTo>
                      <a:pt x="218130" y="761009"/>
                      <a:pt x="216953" y="760029"/>
                      <a:pt x="215842" y="759115"/>
                    </a:cubicBezTo>
                    <a:cubicBezTo>
                      <a:pt x="182314" y="730173"/>
                      <a:pt x="154079" y="696398"/>
                      <a:pt x="138589" y="654260"/>
                    </a:cubicBezTo>
                    <a:cubicBezTo>
                      <a:pt x="123622" y="603106"/>
                      <a:pt x="116237" y="549013"/>
                      <a:pt x="118394" y="495704"/>
                    </a:cubicBezTo>
                    <a:cubicBezTo>
                      <a:pt x="120289" y="406398"/>
                      <a:pt x="133099" y="314152"/>
                      <a:pt x="182248" y="237520"/>
                    </a:cubicBezTo>
                    <a:cubicBezTo>
                      <a:pt x="199111" y="206749"/>
                      <a:pt x="217019" y="175717"/>
                      <a:pt x="244796" y="152983"/>
                    </a:cubicBezTo>
                    <a:cubicBezTo>
                      <a:pt x="275775" y="127634"/>
                      <a:pt x="308193" y="102156"/>
                      <a:pt x="344336" y="84647"/>
                    </a:cubicBezTo>
                    <a:cubicBezTo>
                      <a:pt x="348453" y="86019"/>
                      <a:pt x="353224" y="86868"/>
                      <a:pt x="356100" y="87718"/>
                    </a:cubicBezTo>
                    <a:cubicBezTo>
                      <a:pt x="416752" y="100718"/>
                      <a:pt x="471979" y="135409"/>
                      <a:pt x="507730" y="186431"/>
                    </a:cubicBezTo>
                    <a:cubicBezTo>
                      <a:pt x="559755" y="264501"/>
                      <a:pt x="564918" y="359360"/>
                      <a:pt x="560147" y="4512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1270966" y="9535025"/>
                <a:ext cx="859474" cy="962879"/>
              </a:xfrm>
              <a:custGeom>
                <a:rect b="b" l="l" r="r" t="t"/>
                <a:pathLst>
                  <a:path extrusionOk="0" h="962879" w="859474">
                    <a:moveTo>
                      <a:pt x="490046" y="6252"/>
                    </a:moveTo>
                    <a:cubicBezTo>
                      <a:pt x="442334" y="2267"/>
                      <a:pt x="392924" y="-5181"/>
                      <a:pt x="345670" y="5533"/>
                    </a:cubicBezTo>
                    <a:cubicBezTo>
                      <a:pt x="272143" y="20102"/>
                      <a:pt x="208550" y="65375"/>
                      <a:pt x="165740" y="126263"/>
                    </a:cubicBezTo>
                    <a:cubicBezTo>
                      <a:pt x="126722" y="175326"/>
                      <a:pt x="83520" y="222951"/>
                      <a:pt x="60383" y="282141"/>
                    </a:cubicBezTo>
                    <a:cubicBezTo>
                      <a:pt x="26920" y="362039"/>
                      <a:pt x="10385" y="448667"/>
                      <a:pt x="1235" y="534510"/>
                    </a:cubicBezTo>
                    <a:cubicBezTo>
                      <a:pt x="-2948" y="620028"/>
                      <a:pt x="1627" y="712731"/>
                      <a:pt x="44632" y="788775"/>
                    </a:cubicBezTo>
                    <a:cubicBezTo>
                      <a:pt x="62736" y="821375"/>
                      <a:pt x="94370" y="842672"/>
                      <a:pt x="124369" y="863317"/>
                    </a:cubicBezTo>
                    <a:cubicBezTo>
                      <a:pt x="153192" y="885006"/>
                      <a:pt x="183191" y="905389"/>
                      <a:pt x="217308" y="917736"/>
                    </a:cubicBezTo>
                    <a:cubicBezTo>
                      <a:pt x="263385" y="933612"/>
                      <a:pt x="311750" y="947331"/>
                      <a:pt x="360833" y="947200"/>
                    </a:cubicBezTo>
                    <a:cubicBezTo>
                      <a:pt x="385865" y="955955"/>
                      <a:pt x="408544" y="960920"/>
                      <a:pt x="435929" y="962488"/>
                    </a:cubicBezTo>
                    <a:cubicBezTo>
                      <a:pt x="441354" y="962749"/>
                      <a:pt x="446713" y="962880"/>
                      <a:pt x="452203" y="962880"/>
                    </a:cubicBezTo>
                    <a:cubicBezTo>
                      <a:pt x="506320" y="962880"/>
                      <a:pt x="562331" y="950793"/>
                      <a:pt x="608474" y="922571"/>
                    </a:cubicBezTo>
                    <a:cubicBezTo>
                      <a:pt x="650760" y="895198"/>
                      <a:pt x="682067" y="855085"/>
                      <a:pt x="716968" y="819415"/>
                    </a:cubicBezTo>
                    <a:cubicBezTo>
                      <a:pt x="779711" y="757155"/>
                      <a:pt x="811344" y="671050"/>
                      <a:pt x="831017" y="586578"/>
                    </a:cubicBezTo>
                    <a:cubicBezTo>
                      <a:pt x="855003" y="492961"/>
                      <a:pt x="867487" y="394704"/>
                      <a:pt x="853827" y="298538"/>
                    </a:cubicBezTo>
                    <a:cubicBezTo>
                      <a:pt x="840233" y="239741"/>
                      <a:pt x="828011" y="176436"/>
                      <a:pt x="787881" y="129268"/>
                    </a:cubicBezTo>
                    <a:cubicBezTo>
                      <a:pt x="745137" y="84517"/>
                      <a:pt x="691674" y="46756"/>
                      <a:pt x="631153" y="30816"/>
                    </a:cubicBezTo>
                    <a:cubicBezTo>
                      <a:pt x="584749" y="19644"/>
                      <a:pt x="537234" y="13111"/>
                      <a:pt x="490046" y="6252"/>
                    </a:cubicBezTo>
                    <a:close/>
                    <a:moveTo>
                      <a:pt x="157244" y="845089"/>
                    </a:moveTo>
                    <a:cubicBezTo>
                      <a:pt x="129532" y="824576"/>
                      <a:pt x="97572" y="807394"/>
                      <a:pt x="77834" y="778322"/>
                    </a:cubicBezTo>
                    <a:cubicBezTo>
                      <a:pt x="51233" y="738471"/>
                      <a:pt x="42149" y="690453"/>
                      <a:pt x="36201" y="643742"/>
                    </a:cubicBezTo>
                    <a:cubicBezTo>
                      <a:pt x="25482" y="573251"/>
                      <a:pt x="33521" y="502760"/>
                      <a:pt x="48162" y="431681"/>
                    </a:cubicBezTo>
                    <a:cubicBezTo>
                      <a:pt x="78422" y="280442"/>
                      <a:pt x="120905" y="231248"/>
                      <a:pt x="217308" y="116790"/>
                    </a:cubicBezTo>
                    <a:cubicBezTo>
                      <a:pt x="273058" y="54269"/>
                      <a:pt x="338808" y="34278"/>
                      <a:pt x="411878" y="34278"/>
                    </a:cubicBezTo>
                    <a:cubicBezTo>
                      <a:pt x="438021" y="34278"/>
                      <a:pt x="465079" y="36826"/>
                      <a:pt x="492987" y="40877"/>
                    </a:cubicBezTo>
                    <a:cubicBezTo>
                      <a:pt x="426845" y="43490"/>
                      <a:pt x="367369" y="75567"/>
                      <a:pt x="317305" y="116921"/>
                    </a:cubicBezTo>
                    <a:cubicBezTo>
                      <a:pt x="201948" y="195186"/>
                      <a:pt x="142342" y="342636"/>
                      <a:pt x="120447" y="476040"/>
                    </a:cubicBezTo>
                    <a:cubicBezTo>
                      <a:pt x="110513" y="551758"/>
                      <a:pt x="116199" y="628259"/>
                      <a:pt x="138617" y="701363"/>
                    </a:cubicBezTo>
                    <a:cubicBezTo>
                      <a:pt x="145545" y="726124"/>
                      <a:pt x="152538" y="750034"/>
                      <a:pt x="163780" y="773553"/>
                    </a:cubicBezTo>
                    <a:cubicBezTo>
                      <a:pt x="185870" y="817586"/>
                      <a:pt x="210249" y="862794"/>
                      <a:pt x="250379" y="892977"/>
                    </a:cubicBezTo>
                    <a:cubicBezTo>
                      <a:pt x="216589" y="883177"/>
                      <a:pt x="184890" y="866844"/>
                      <a:pt x="157244" y="845089"/>
                    </a:cubicBezTo>
                    <a:close/>
                    <a:moveTo>
                      <a:pt x="774287" y="167421"/>
                    </a:moveTo>
                    <a:cubicBezTo>
                      <a:pt x="791998" y="194860"/>
                      <a:pt x="801214" y="228309"/>
                      <a:pt x="809906" y="259732"/>
                    </a:cubicBezTo>
                    <a:cubicBezTo>
                      <a:pt x="821671" y="300041"/>
                      <a:pt x="826638" y="341591"/>
                      <a:pt x="824808" y="383533"/>
                    </a:cubicBezTo>
                    <a:cubicBezTo>
                      <a:pt x="826115" y="452129"/>
                      <a:pt x="813044" y="519811"/>
                      <a:pt x="796181" y="586121"/>
                    </a:cubicBezTo>
                    <a:cubicBezTo>
                      <a:pt x="782718" y="643742"/>
                      <a:pt x="762195" y="700383"/>
                      <a:pt x="729713" y="751341"/>
                    </a:cubicBezTo>
                    <a:cubicBezTo>
                      <a:pt x="710497" y="778910"/>
                      <a:pt x="686250" y="802168"/>
                      <a:pt x="663374" y="826601"/>
                    </a:cubicBezTo>
                    <a:cubicBezTo>
                      <a:pt x="636512" y="855673"/>
                      <a:pt x="610761" y="884092"/>
                      <a:pt x="574880" y="902972"/>
                    </a:cubicBezTo>
                    <a:cubicBezTo>
                      <a:pt x="537234" y="919500"/>
                      <a:pt x="495601" y="928843"/>
                      <a:pt x="454426" y="929235"/>
                    </a:cubicBezTo>
                    <a:cubicBezTo>
                      <a:pt x="448543" y="929300"/>
                      <a:pt x="442726" y="928908"/>
                      <a:pt x="436844" y="928581"/>
                    </a:cubicBezTo>
                    <a:cubicBezTo>
                      <a:pt x="435472" y="924073"/>
                      <a:pt x="431224" y="920938"/>
                      <a:pt x="426387" y="920872"/>
                    </a:cubicBezTo>
                    <a:cubicBezTo>
                      <a:pt x="412531" y="920546"/>
                      <a:pt x="398479" y="920284"/>
                      <a:pt x="384754" y="917475"/>
                    </a:cubicBezTo>
                    <a:cubicBezTo>
                      <a:pt x="336978" y="906304"/>
                      <a:pt x="287959" y="884418"/>
                      <a:pt x="252405" y="849663"/>
                    </a:cubicBezTo>
                    <a:cubicBezTo>
                      <a:pt x="192994" y="784202"/>
                      <a:pt x="167832" y="696268"/>
                      <a:pt x="153126" y="610881"/>
                    </a:cubicBezTo>
                    <a:cubicBezTo>
                      <a:pt x="140251" y="514977"/>
                      <a:pt x="160054" y="418092"/>
                      <a:pt x="196589" y="329374"/>
                    </a:cubicBezTo>
                    <a:cubicBezTo>
                      <a:pt x="219072" y="273844"/>
                      <a:pt x="251032" y="221253"/>
                      <a:pt x="292665" y="178070"/>
                    </a:cubicBezTo>
                    <a:cubicBezTo>
                      <a:pt x="324952" y="150696"/>
                      <a:pt x="358415" y="123976"/>
                      <a:pt x="394231" y="101438"/>
                    </a:cubicBezTo>
                    <a:cubicBezTo>
                      <a:pt x="446844" y="70406"/>
                      <a:pt x="507758" y="65179"/>
                      <a:pt x="567952" y="65179"/>
                    </a:cubicBezTo>
                    <a:cubicBezTo>
                      <a:pt x="568540" y="65179"/>
                      <a:pt x="569128" y="65179"/>
                      <a:pt x="569651" y="65179"/>
                    </a:cubicBezTo>
                    <a:cubicBezTo>
                      <a:pt x="604683" y="65375"/>
                      <a:pt x="641480" y="65049"/>
                      <a:pt x="672721" y="83015"/>
                    </a:cubicBezTo>
                    <a:cubicBezTo>
                      <a:pt x="710889" y="105161"/>
                      <a:pt x="748340" y="130640"/>
                      <a:pt x="774287" y="167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" name="Google Shape;118;p5"/>
            <p:cNvSpPr/>
            <p:nvPr/>
          </p:nvSpPr>
          <p:spPr>
            <a:xfrm>
              <a:off x="-112207" y="7537821"/>
              <a:ext cx="1004679" cy="1392571"/>
            </a:xfrm>
            <a:custGeom>
              <a:rect b="b" l="l" r="r" t="t"/>
              <a:pathLst>
                <a:path extrusionOk="0" h="1392571" w="1004679">
                  <a:moveTo>
                    <a:pt x="749458" y="24348"/>
                  </a:moveTo>
                  <a:cubicBezTo>
                    <a:pt x="833377" y="5729"/>
                    <a:pt x="919061" y="-1654"/>
                    <a:pt x="1004680" y="306"/>
                  </a:cubicBezTo>
                  <a:cubicBezTo>
                    <a:pt x="955204" y="24086"/>
                    <a:pt x="910891" y="57209"/>
                    <a:pt x="864422" y="86150"/>
                  </a:cubicBezTo>
                  <a:cubicBezTo>
                    <a:pt x="809521" y="128418"/>
                    <a:pt x="753248" y="169838"/>
                    <a:pt x="704622" y="219423"/>
                  </a:cubicBezTo>
                  <a:cubicBezTo>
                    <a:pt x="666715" y="260189"/>
                    <a:pt x="633840" y="305332"/>
                    <a:pt x="598808" y="348646"/>
                  </a:cubicBezTo>
                  <a:cubicBezTo>
                    <a:pt x="566652" y="393528"/>
                    <a:pt x="537895" y="441088"/>
                    <a:pt x="509791" y="488583"/>
                  </a:cubicBezTo>
                  <a:cubicBezTo>
                    <a:pt x="465674" y="573251"/>
                    <a:pt x="418943" y="657004"/>
                    <a:pt x="382539" y="745265"/>
                  </a:cubicBezTo>
                  <a:cubicBezTo>
                    <a:pt x="350710" y="835094"/>
                    <a:pt x="326593" y="927731"/>
                    <a:pt x="307770" y="1021088"/>
                  </a:cubicBezTo>
                  <a:cubicBezTo>
                    <a:pt x="297051" y="1073875"/>
                    <a:pt x="288751" y="1127184"/>
                    <a:pt x="285025" y="1180951"/>
                  </a:cubicBezTo>
                  <a:cubicBezTo>
                    <a:pt x="283522" y="1208847"/>
                    <a:pt x="279470" y="1237788"/>
                    <a:pt x="284764" y="1265357"/>
                  </a:cubicBezTo>
                  <a:cubicBezTo>
                    <a:pt x="286071" y="1269996"/>
                    <a:pt x="289143" y="1273066"/>
                    <a:pt x="292868" y="1274699"/>
                  </a:cubicBezTo>
                  <a:cubicBezTo>
                    <a:pt x="287117" y="1349306"/>
                    <a:pt x="239209" y="1402354"/>
                    <a:pt x="160257" y="1391052"/>
                  </a:cubicBezTo>
                  <a:cubicBezTo>
                    <a:pt x="16339" y="1379881"/>
                    <a:pt x="14575" y="1289529"/>
                    <a:pt x="0" y="1174026"/>
                  </a:cubicBezTo>
                  <a:cubicBezTo>
                    <a:pt x="850" y="1127903"/>
                    <a:pt x="1242" y="1081714"/>
                    <a:pt x="3987" y="1035787"/>
                  </a:cubicBezTo>
                  <a:cubicBezTo>
                    <a:pt x="15032" y="933873"/>
                    <a:pt x="40718" y="832415"/>
                    <a:pt x="71109" y="734093"/>
                  </a:cubicBezTo>
                  <a:cubicBezTo>
                    <a:pt x="96926" y="647335"/>
                    <a:pt x="134179" y="564823"/>
                    <a:pt x="174244" y="483814"/>
                  </a:cubicBezTo>
                  <a:cubicBezTo>
                    <a:pt x="236660" y="347339"/>
                    <a:pt x="321168" y="212433"/>
                    <a:pt x="453714" y="134625"/>
                  </a:cubicBezTo>
                  <a:cubicBezTo>
                    <a:pt x="544365" y="80205"/>
                    <a:pt x="646062" y="45580"/>
                    <a:pt x="749458" y="2434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23849" y="7446295"/>
              <a:ext cx="1525598" cy="1763432"/>
            </a:xfrm>
            <a:custGeom>
              <a:rect b="b" l="l" r="r" t="t"/>
              <a:pathLst>
                <a:path extrusionOk="0" h="1763432" w="1525598">
                  <a:moveTo>
                    <a:pt x="1494667" y="655435"/>
                  </a:moveTo>
                  <a:cubicBezTo>
                    <a:pt x="1511529" y="728278"/>
                    <a:pt x="1526170" y="799945"/>
                    <a:pt x="1525581" y="875532"/>
                  </a:cubicBezTo>
                  <a:cubicBezTo>
                    <a:pt x="1525451" y="972612"/>
                    <a:pt x="1520876" y="1070281"/>
                    <a:pt x="1500942" y="1165466"/>
                  </a:cubicBezTo>
                  <a:cubicBezTo>
                    <a:pt x="1481400" y="1273914"/>
                    <a:pt x="1444342" y="1377985"/>
                    <a:pt x="1396827" y="1477352"/>
                  </a:cubicBezTo>
                  <a:cubicBezTo>
                    <a:pt x="1364540" y="1556009"/>
                    <a:pt x="1322253" y="1632576"/>
                    <a:pt x="1262647" y="1693856"/>
                  </a:cubicBezTo>
                  <a:cubicBezTo>
                    <a:pt x="1242125" y="1720053"/>
                    <a:pt x="1212844" y="1735732"/>
                    <a:pt x="1183629" y="1750301"/>
                  </a:cubicBezTo>
                  <a:cubicBezTo>
                    <a:pt x="1170493" y="1756769"/>
                    <a:pt x="1156767" y="1762714"/>
                    <a:pt x="1141931" y="1763432"/>
                  </a:cubicBezTo>
                  <a:cubicBezTo>
                    <a:pt x="1108076" y="1762910"/>
                    <a:pt x="1073044" y="1761211"/>
                    <a:pt x="1043372" y="1742592"/>
                  </a:cubicBezTo>
                  <a:cubicBezTo>
                    <a:pt x="1014418" y="1720510"/>
                    <a:pt x="994745" y="1681443"/>
                    <a:pt x="1001543" y="1644728"/>
                  </a:cubicBezTo>
                  <a:cubicBezTo>
                    <a:pt x="1011804" y="1608731"/>
                    <a:pt x="1028078" y="1574563"/>
                    <a:pt x="1041738" y="1539677"/>
                  </a:cubicBezTo>
                  <a:cubicBezTo>
                    <a:pt x="1056378" y="1500675"/>
                    <a:pt x="1071541" y="1461934"/>
                    <a:pt x="1089972" y="1424500"/>
                  </a:cubicBezTo>
                  <a:cubicBezTo>
                    <a:pt x="1140951" y="1312328"/>
                    <a:pt x="1178335" y="1193950"/>
                    <a:pt x="1199773" y="1072632"/>
                  </a:cubicBezTo>
                  <a:cubicBezTo>
                    <a:pt x="1230099" y="897352"/>
                    <a:pt x="1209054" y="712664"/>
                    <a:pt x="1130167" y="552409"/>
                  </a:cubicBezTo>
                  <a:cubicBezTo>
                    <a:pt x="1074417" y="450429"/>
                    <a:pt x="994223" y="361188"/>
                    <a:pt x="900500" y="292592"/>
                  </a:cubicBezTo>
                  <a:cubicBezTo>
                    <a:pt x="848148" y="256138"/>
                    <a:pt x="791483" y="226282"/>
                    <a:pt x="735079" y="196622"/>
                  </a:cubicBezTo>
                  <a:cubicBezTo>
                    <a:pt x="676780" y="166439"/>
                    <a:pt x="618350" y="135734"/>
                    <a:pt x="555214" y="116854"/>
                  </a:cubicBezTo>
                  <a:cubicBezTo>
                    <a:pt x="468746" y="88566"/>
                    <a:pt x="378029" y="77983"/>
                    <a:pt x="288097" y="67138"/>
                  </a:cubicBezTo>
                  <a:cubicBezTo>
                    <a:pt x="239732" y="60801"/>
                    <a:pt x="191041" y="57600"/>
                    <a:pt x="142349" y="57600"/>
                  </a:cubicBezTo>
                  <a:cubicBezTo>
                    <a:pt x="94769" y="57600"/>
                    <a:pt x="47254" y="60670"/>
                    <a:pt x="0" y="67007"/>
                  </a:cubicBezTo>
                  <a:cubicBezTo>
                    <a:pt x="59998" y="47669"/>
                    <a:pt x="119343" y="25980"/>
                    <a:pt x="182283" y="18075"/>
                  </a:cubicBezTo>
                  <a:cubicBezTo>
                    <a:pt x="233327" y="9974"/>
                    <a:pt x="284895" y="6642"/>
                    <a:pt x="336266" y="697"/>
                  </a:cubicBezTo>
                  <a:cubicBezTo>
                    <a:pt x="356919" y="-283"/>
                    <a:pt x="379663" y="-22"/>
                    <a:pt x="402146" y="240"/>
                  </a:cubicBezTo>
                  <a:cubicBezTo>
                    <a:pt x="414695" y="370"/>
                    <a:pt x="427113" y="501"/>
                    <a:pt x="439074" y="436"/>
                  </a:cubicBezTo>
                  <a:cubicBezTo>
                    <a:pt x="476654" y="501"/>
                    <a:pt x="514301" y="305"/>
                    <a:pt x="551946" y="2592"/>
                  </a:cubicBezTo>
                  <a:cubicBezTo>
                    <a:pt x="646454" y="10823"/>
                    <a:pt x="737955" y="37086"/>
                    <a:pt x="829848" y="59102"/>
                  </a:cubicBezTo>
                  <a:cubicBezTo>
                    <a:pt x="931871" y="85691"/>
                    <a:pt x="1031999" y="117050"/>
                    <a:pt x="1121736" y="174540"/>
                  </a:cubicBezTo>
                  <a:cubicBezTo>
                    <a:pt x="1162977" y="206095"/>
                    <a:pt x="1206178" y="235036"/>
                    <a:pt x="1245785" y="268616"/>
                  </a:cubicBezTo>
                  <a:cubicBezTo>
                    <a:pt x="1279183" y="300954"/>
                    <a:pt x="1317025" y="333750"/>
                    <a:pt x="1348397" y="369159"/>
                  </a:cubicBezTo>
                  <a:cubicBezTo>
                    <a:pt x="1417349" y="451213"/>
                    <a:pt x="1473099" y="549469"/>
                    <a:pt x="1494667" y="65543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420156" y="9600204"/>
              <a:ext cx="675987" cy="864062"/>
            </a:xfrm>
            <a:custGeom>
              <a:rect b="b" l="l" r="r" t="t"/>
              <a:pathLst>
                <a:path extrusionOk="0" h="864062" w="675987">
                  <a:moveTo>
                    <a:pt x="660717" y="194553"/>
                  </a:moveTo>
                  <a:cubicBezTo>
                    <a:pt x="672481" y="234862"/>
                    <a:pt x="677448" y="276411"/>
                    <a:pt x="675618" y="318353"/>
                  </a:cubicBezTo>
                  <a:cubicBezTo>
                    <a:pt x="676925" y="386950"/>
                    <a:pt x="663854" y="454632"/>
                    <a:pt x="646992" y="520942"/>
                  </a:cubicBezTo>
                  <a:cubicBezTo>
                    <a:pt x="633528" y="578563"/>
                    <a:pt x="613006" y="635204"/>
                    <a:pt x="580523" y="686161"/>
                  </a:cubicBezTo>
                  <a:cubicBezTo>
                    <a:pt x="561308" y="713731"/>
                    <a:pt x="537060" y="736988"/>
                    <a:pt x="514185" y="761422"/>
                  </a:cubicBezTo>
                  <a:cubicBezTo>
                    <a:pt x="487322" y="790494"/>
                    <a:pt x="461572" y="818912"/>
                    <a:pt x="425690" y="837793"/>
                  </a:cubicBezTo>
                  <a:cubicBezTo>
                    <a:pt x="388044" y="854321"/>
                    <a:pt x="346411" y="863663"/>
                    <a:pt x="305236" y="864055"/>
                  </a:cubicBezTo>
                  <a:cubicBezTo>
                    <a:pt x="299354" y="864121"/>
                    <a:pt x="293537" y="863729"/>
                    <a:pt x="287655" y="863402"/>
                  </a:cubicBezTo>
                  <a:cubicBezTo>
                    <a:pt x="286282" y="858894"/>
                    <a:pt x="282034" y="855758"/>
                    <a:pt x="277197" y="855693"/>
                  </a:cubicBezTo>
                  <a:cubicBezTo>
                    <a:pt x="263341" y="855366"/>
                    <a:pt x="249290" y="855105"/>
                    <a:pt x="235564" y="852296"/>
                  </a:cubicBezTo>
                  <a:cubicBezTo>
                    <a:pt x="187788" y="841124"/>
                    <a:pt x="138770" y="819239"/>
                    <a:pt x="103215" y="784483"/>
                  </a:cubicBezTo>
                  <a:cubicBezTo>
                    <a:pt x="43805" y="719022"/>
                    <a:pt x="18642" y="631088"/>
                    <a:pt x="3936" y="545702"/>
                  </a:cubicBezTo>
                  <a:cubicBezTo>
                    <a:pt x="-8939" y="449797"/>
                    <a:pt x="10864" y="352913"/>
                    <a:pt x="47399" y="264195"/>
                  </a:cubicBezTo>
                  <a:cubicBezTo>
                    <a:pt x="69882" y="208664"/>
                    <a:pt x="101842" y="156074"/>
                    <a:pt x="143475" y="112890"/>
                  </a:cubicBezTo>
                  <a:cubicBezTo>
                    <a:pt x="175762" y="85517"/>
                    <a:pt x="209225" y="58797"/>
                    <a:pt x="245041" y="36258"/>
                  </a:cubicBezTo>
                  <a:cubicBezTo>
                    <a:pt x="297654" y="5227"/>
                    <a:pt x="358568" y="0"/>
                    <a:pt x="418762" y="0"/>
                  </a:cubicBezTo>
                  <a:cubicBezTo>
                    <a:pt x="419350" y="0"/>
                    <a:pt x="419939" y="0"/>
                    <a:pt x="420462" y="0"/>
                  </a:cubicBezTo>
                  <a:cubicBezTo>
                    <a:pt x="455493" y="196"/>
                    <a:pt x="492290" y="-131"/>
                    <a:pt x="523531" y="17835"/>
                  </a:cubicBezTo>
                  <a:cubicBezTo>
                    <a:pt x="561634" y="40047"/>
                    <a:pt x="599084" y="65526"/>
                    <a:pt x="625031" y="102307"/>
                  </a:cubicBezTo>
                  <a:cubicBezTo>
                    <a:pt x="642809" y="129680"/>
                    <a:pt x="651959" y="163129"/>
                    <a:pt x="660717" y="19455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302176" y="9569369"/>
              <a:ext cx="461711" cy="858763"/>
            </a:xfrm>
            <a:custGeom>
              <a:rect b="b" l="l" r="r" t="t"/>
              <a:pathLst>
                <a:path extrusionOk="0" h="858763" w="461711">
                  <a:moveTo>
                    <a:pt x="380603" y="0"/>
                  </a:moveTo>
                  <a:cubicBezTo>
                    <a:pt x="406746" y="0"/>
                    <a:pt x="433804" y="2548"/>
                    <a:pt x="461711" y="6664"/>
                  </a:cubicBezTo>
                  <a:cubicBezTo>
                    <a:pt x="395569" y="9277"/>
                    <a:pt x="336094" y="41354"/>
                    <a:pt x="286030" y="82708"/>
                  </a:cubicBezTo>
                  <a:cubicBezTo>
                    <a:pt x="170673" y="160973"/>
                    <a:pt x="111067" y="308423"/>
                    <a:pt x="89172" y="441827"/>
                  </a:cubicBezTo>
                  <a:cubicBezTo>
                    <a:pt x="79238" y="517545"/>
                    <a:pt x="84924" y="594046"/>
                    <a:pt x="107342" y="667150"/>
                  </a:cubicBezTo>
                  <a:cubicBezTo>
                    <a:pt x="114270" y="691911"/>
                    <a:pt x="121263" y="715821"/>
                    <a:pt x="132504" y="739340"/>
                  </a:cubicBezTo>
                  <a:cubicBezTo>
                    <a:pt x="154595" y="783373"/>
                    <a:pt x="178974" y="828581"/>
                    <a:pt x="219103" y="858763"/>
                  </a:cubicBezTo>
                  <a:cubicBezTo>
                    <a:pt x="185314" y="848899"/>
                    <a:pt x="153615" y="832566"/>
                    <a:pt x="125969" y="810811"/>
                  </a:cubicBezTo>
                  <a:cubicBezTo>
                    <a:pt x="98257" y="790298"/>
                    <a:pt x="66297" y="773116"/>
                    <a:pt x="46559" y="744044"/>
                  </a:cubicBezTo>
                  <a:cubicBezTo>
                    <a:pt x="19958" y="704193"/>
                    <a:pt x="10874" y="656175"/>
                    <a:pt x="4926" y="609464"/>
                  </a:cubicBezTo>
                  <a:cubicBezTo>
                    <a:pt x="-5793" y="538973"/>
                    <a:pt x="2246" y="468482"/>
                    <a:pt x="16886" y="397403"/>
                  </a:cubicBezTo>
                  <a:cubicBezTo>
                    <a:pt x="47147" y="246164"/>
                    <a:pt x="89630" y="196970"/>
                    <a:pt x="186032" y="82512"/>
                  </a:cubicBezTo>
                  <a:cubicBezTo>
                    <a:pt x="241848" y="19926"/>
                    <a:pt x="307533" y="0"/>
                    <a:pt x="380603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-477718" y="9260880"/>
              <a:ext cx="138131" cy="713861"/>
            </a:xfrm>
            <a:custGeom>
              <a:rect b="b" l="l" r="r" t="t"/>
              <a:pathLst>
                <a:path extrusionOk="0" h="713861" w="138131">
                  <a:moveTo>
                    <a:pt x="106825" y="0"/>
                  </a:moveTo>
                  <a:cubicBezTo>
                    <a:pt x="106694" y="457"/>
                    <a:pt x="106563" y="915"/>
                    <a:pt x="106433" y="1372"/>
                  </a:cubicBezTo>
                  <a:cubicBezTo>
                    <a:pt x="92904" y="51350"/>
                    <a:pt x="77087" y="101066"/>
                    <a:pt x="67414" y="152023"/>
                  </a:cubicBezTo>
                  <a:cubicBezTo>
                    <a:pt x="61336" y="189980"/>
                    <a:pt x="59048" y="228525"/>
                    <a:pt x="53035" y="266481"/>
                  </a:cubicBezTo>
                  <a:cubicBezTo>
                    <a:pt x="44604" y="330897"/>
                    <a:pt x="41794" y="397272"/>
                    <a:pt x="50356" y="461753"/>
                  </a:cubicBezTo>
                  <a:cubicBezTo>
                    <a:pt x="57022" y="513364"/>
                    <a:pt x="72970" y="562753"/>
                    <a:pt x="90485" y="611489"/>
                  </a:cubicBezTo>
                  <a:cubicBezTo>
                    <a:pt x="102903" y="647225"/>
                    <a:pt x="118851" y="681458"/>
                    <a:pt x="138131" y="713862"/>
                  </a:cubicBezTo>
                  <a:cubicBezTo>
                    <a:pt x="67283" y="684332"/>
                    <a:pt x="67480" y="649707"/>
                    <a:pt x="34735" y="570266"/>
                  </a:cubicBezTo>
                  <a:cubicBezTo>
                    <a:pt x="1011" y="474296"/>
                    <a:pt x="-6636" y="371336"/>
                    <a:pt x="5259" y="270663"/>
                  </a:cubicBezTo>
                  <a:cubicBezTo>
                    <a:pt x="12121" y="200629"/>
                    <a:pt x="21991" y="130399"/>
                    <a:pt x="43559" y="63240"/>
                  </a:cubicBezTo>
                  <a:cubicBezTo>
                    <a:pt x="52578" y="39067"/>
                    <a:pt x="65846" y="11564"/>
                    <a:pt x="92773" y="4051"/>
                  </a:cubicBezTo>
                  <a:cubicBezTo>
                    <a:pt x="94995" y="3332"/>
                    <a:pt x="100354" y="1895"/>
                    <a:pt x="106825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9470" y="9319221"/>
              <a:ext cx="631548" cy="1177442"/>
            </a:xfrm>
            <a:custGeom>
              <a:rect b="b" l="l" r="r" t="t"/>
              <a:pathLst>
                <a:path extrusionOk="0" h="1177442" w="631548">
                  <a:moveTo>
                    <a:pt x="598674" y="12804"/>
                  </a:moveTo>
                  <a:cubicBezTo>
                    <a:pt x="609523" y="13914"/>
                    <a:pt x="620503" y="15678"/>
                    <a:pt x="631549" y="17181"/>
                  </a:cubicBezTo>
                  <a:cubicBezTo>
                    <a:pt x="604491" y="31357"/>
                    <a:pt x="577955" y="46645"/>
                    <a:pt x="552008" y="62650"/>
                  </a:cubicBezTo>
                  <a:cubicBezTo>
                    <a:pt x="539198" y="70033"/>
                    <a:pt x="527107" y="78330"/>
                    <a:pt x="515408" y="87214"/>
                  </a:cubicBezTo>
                  <a:cubicBezTo>
                    <a:pt x="499984" y="79636"/>
                    <a:pt x="483644" y="73299"/>
                    <a:pt x="468220" y="66048"/>
                  </a:cubicBezTo>
                  <a:cubicBezTo>
                    <a:pt x="454102" y="61344"/>
                    <a:pt x="431881" y="43182"/>
                    <a:pt x="421946" y="62912"/>
                  </a:cubicBezTo>
                  <a:cubicBezTo>
                    <a:pt x="414691" y="83883"/>
                    <a:pt x="443188" y="87084"/>
                    <a:pt x="456913" y="92898"/>
                  </a:cubicBezTo>
                  <a:cubicBezTo>
                    <a:pt x="468808" y="96949"/>
                    <a:pt x="480572" y="101587"/>
                    <a:pt x="492402" y="105964"/>
                  </a:cubicBezTo>
                  <a:cubicBezTo>
                    <a:pt x="475932" y="120010"/>
                    <a:pt x="460246" y="135036"/>
                    <a:pt x="444560" y="149866"/>
                  </a:cubicBezTo>
                  <a:cubicBezTo>
                    <a:pt x="427959" y="164957"/>
                    <a:pt x="412012" y="180833"/>
                    <a:pt x="396849" y="197426"/>
                  </a:cubicBezTo>
                  <a:cubicBezTo>
                    <a:pt x="382732" y="193115"/>
                    <a:pt x="368026" y="190175"/>
                    <a:pt x="353778" y="186516"/>
                  </a:cubicBezTo>
                  <a:cubicBezTo>
                    <a:pt x="340118" y="183838"/>
                    <a:pt x="315674" y="173385"/>
                    <a:pt x="313844" y="195401"/>
                  </a:cubicBezTo>
                  <a:cubicBezTo>
                    <a:pt x="313975" y="210884"/>
                    <a:pt x="331360" y="209839"/>
                    <a:pt x="342536" y="210296"/>
                  </a:cubicBezTo>
                  <a:cubicBezTo>
                    <a:pt x="354432" y="211080"/>
                    <a:pt x="368026" y="213302"/>
                    <a:pt x="381359" y="214869"/>
                  </a:cubicBezTo>
                  <a:cubicBezTo>
                    <a:pt x="356196" y="244268"/>
                    <a:pt x="333321" y="275626"/>
                    <a:pt x="313191" y="308749"/>
                  </a:cubicBezTo>
                  <a:cubicBezTo>
                    <a:pt x="285348" y="355002"/>
                    <a:pt x="267114" y="406156"/>
                    <a:pt x="251689" y="457636"/>
                  </a:cubicBezTo>
                  <a:cubicBezTo>
                    <a:pt x="248029" y="468677"/>
                    <a:pt x="244631" y="479783"/>
                    <a:pt x="241559" y="490954"/>
                  </a:cubicBezTo>
                  <a:cubicBezTo>
                    <a:pt x="241167" y="491019"/>
                    <a:pt x="240840" y="490954"/>
                    <a:pt x="240448" y="490954"/>
                  </a:cubicBezTo>
                  <a:cubicBezTo>
                    <a:pt x="213520" y="492065"/>
                    <a:pt x="186789" y="489386"/>
                    <a:pt x="160646" y="483311"/>
                  </a:cubicBezTo>
                  <a:cubicBezTo>
                    <a:pt x="152607" y="481743"/>
                    <a:pt x="144698" y="488406"/>
                    <a:pt x="143653" y="496246"/>
                  </a:cubicBezTo>
                  <a:cubicBezTo>
                    <a:pt x="142346" y="519177"/>
                    <a:pt x="172410" y="513689"/>
                    <a:pt x="187508" y="516172"/>
                  </a:cubicBezTo>
                  <a:cubicBezTo>
                    <a:pt x="192344" y="516629"/>
                    <a:pt x="197115" y="516759"/>
                    <a:pt x="201887" y="516759"/>
                  </a:cubicBezTo>
                  <a:cubicBezTo>
                    <a:pt x="213063" y="516759"/>
                    <a:pt x="224239" y="515780"/>
                    <a:pt x="235480" y="514473"/>
                  </a:cubicBezTo>
                  <a:cubicBezTo>
                    <a:pt x="218618" y="583723"/>
                    <a:pt x="211625" y="654998"/>
                    <a:pt x="210775" y="726469"/>
                  </a:cubicBezTo>
                  <a:cubicBezTo>
                    <a:pt x="200057" y="725750"/>
                    <a:pt x="189207" y="726077"/>
                    <a:pt x="178423" y="726338"/>
                  </a:cubicBezTo>
                  <a:cubicBezTo>
                    <a:pt x="162410" y="726796"/>
                    <a:pt x="146332" y="727188"/>
                    <a:pt x="130516" y="724574"/>
                  </a:cubicBezTo>
                  <a:cubicBezTo>
                    <a:pt x="111301" y="722811"/>
                    <a:pt x="110255" y="751295"/>
                    <a:pt x="129405" y="751360"/>
                  </a:cubicBezTo>
                  <a:cubicBezTo>
                    <a:pt x="132150" y="751556"/>
                    <a:pt x="134895" y="751621"/>
                    <a:pt x="137705" y="751621"/>
                  </a:cubicBezTo>
                  <a:cubicBezTo>
                    <a:pt x="161888" y="751621"/>
                    <a:pt x="185874" y="746068"/>
                    <a:pt x="210056" y="743520"/>
                  </a:cubicBezTo>
                  <a:cubicBezTo>
                    <a:pt x="206919" y="817670"/>
                    <a:pt x="215220" y="891689"/>
                    <a:pt x="234435" y="963290"/>
                  </a:cubicBezTo>
                  <a:cubicBezTo>
                    <a:pt x="222932" y="962964"/>
                    <a:pt x="211494" y="962637"/>
                    <a:pt x="200057" y="961853"/>
                  </a:cubicBezTo>
                  <a:cubicBezTo>
                    <a:pt x="196397" y="962114"/>
                    <a:pt x="191560" y="961461"/>
                    <a:pt x="186397" y="960808"/>
                  </a:cubicBezTo>
                  <a:cubicBezTo>
                    <a:pt x="171953" y="959109"/>
                    <a:pt x="154960" y="957345"/>
                    <a:pt x="153783" y="974266"/>
                  </a:cubicBezTo>
                  <a:cubicBezTo>
                    <a:pt x="153783" y="981583"/>
                    <a:pt x="160058" y="988704"/>
                    <a:pt x="167574" y="988704"/>
                  </a:cubicBezTo>
                  <a:cubicBezTo>
                    <a:pt x="167770" y="988704"/>
                    <a:pt x="168031" y="988704"/>
                    <a:pt x="168227" y="988638"/>
                  </a:cubicBezTo>
                  <a:cubicBezTo>
                    <a:pt x="186201" y="987724"/>
                    <a:pt x="204109" y="986091"/>
                    <a:pt x="222017" y="984719"/>
                  </a:cubicBezTo>
                  <a:cubicBezTo>
                    <a:pt x="225154" y="984000"/>
                    <a:pt x="232213" y="983739"/>
                    <a:pt x="240186" y="983216"/>
                  </a:cubicBezTo>
                  <a:cubicBezTo>
                    <a:pt x="246526" y="1004448"/>
                    <a:pt x="253846" y="1025419"/>
                    <a:pt x="262081" y="1046064"/>
                  </a:cubicBezTo>
                  <a:cubicBezTo>
                    <a:pt x="283061" y="1094408"/>
                    <a:pt x="313975" y="1137656"/>
                    <a:pt x="348484" y="1177442"/>
                  </a:cubicBezTo>
                  <a:cubicBezTo>
                    <a:pt x="343452" y="1175874"/>
                    <a:pt x="338484" y="1174241"/>
                    <a:pt x="333582" y="1172412"/>
                  </a:cubicBezTo>
                  <a:cubicBezTo>
                    <a:pt x="291231" y="1160326"/>
                    <a:pt x="255022" y="1135435"/>
                    <a:pt x="216854" y="1114529"/>
                  </a:cubicBezTo>
                  <a:cubicBezTo>
                    <a:pt x="173391" y="1090292"/>
                    <a:pt x="119732" y="1081538"/>
                    <a:pt x="85484" y="1043254"/>
                  </a:cubicBezTo>
                  <a:cubicBezTo>
                    <a:pt x="66008" y="1018364"/>
                    <a:pt x="57577" y="986875"/>
                    <a:pt x="45224" y="958260"/>
                  </a:cubicBezTo>
                  <a:cubicBezTo>
                    <a:pt x="33460" y="928078"/>
                    <a:pt x="20388" y="898287"/>
                    <a:pt x="11630" y="867125"/>
                  </a:cubicBezTo>
                  <a:cubicBezTo>
                    <a:pt x="-11180" y="781085"/>
                    <a:pt x="5094" y="691191"/>
                    <a:pt x="13852" y="604302"/>
                  </a:cubicBezTo>
                  <a:cubicBezTo>
                    <a:pt x="18623" y="488864"/>
                    <a:pt x="64243" y="381200"/>
                    <a:pt x="117248" y="280199"/>
                  </a:cubicBezTo>
                  <a:cubicBezTo>
                    <a:pt x="157705" y="194356"/>
                    <a:pt x="224893" y="124322"/>
                    <a:pt x="293191" y="59776"/>
                  </a:cubicBezTo>
                  <a:cubicBezTo>
                    <a:pt x="333713" y="25674"/>
                    <a:pt x="385019" y="2155"/>
                    <a:pt x="438416" y="326"/>
                  </a:cubicBezTo>
                  <a:cubicBezTo>
                    <a:pt x="491944" y="-1569"/>
                    <a:pt x="545407" y="5095"/>
                    <a:pt x="598674" y="1280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-177040" y="9065935"/>
              <a:ext cx="1010366" cy="1213690"/>
            </a:xfrm>
            <a:custGeom>
              <a:rect b="b" l="l" r="r" t="t"/>
              <a:pathLst>
                <a:path extrusionOk="0" h="1213690" w="1010366">
                  <a:moveTo>
                    <a:pt x="887034" y="543807"/>
                  </a:moveTo>
                  <a:cubicBezTo>
                    <a:pt x="894485" y="534726"/>
                    <a:pt x="886054" y="520419"/>
                    <a:pt x="874551" y="522248"/>
                  </a:cubicBezTo>
                  <a:cubicBezTo>
                    <a:pt x="867753" y="522902"/>
                    <a:pt x="815402" y="525254"/>
                    <a:pt x="790762" y="533159"/>
                  </a:cubicBezTo>
                  <a:cubicBezTo>
                    <a:pt x="786252" y="465673"/>
                    <a:pt x="769128" y="399428"/>
                    <a:pt x="734358" y="346968"/>
                  </a:cubicBezTo>
                  <a:cubicBezTo>
                    <a:pt x="748475" y="340435"/>
                    <a:pt x="761285" y="331289"/>
                    <a:pt x="771024" y="319007"/>
                  </a:cubicBezTo>
                  <a:cubicBezTo>
                    <a:pt x="782265" y="305483"/>
                    <a:pt x="790631" y="289869"/>
                    <a:pt x="798409" y="274190"/>
                  </a:cubicBezTo>
                  <a:cubicBezTo>
                    <a:pt x="801677" y="267592"/>
                    <a:pt x="797690" y="259295"/>
                    <a:pt x="791285" y="256616"/>
                  </a:cubicBezTo>
                  <a:cubicBezTo>
                    <a:pt x="784749" y="253873"/>
                    <a:pt x="776252" y="256943"/>
                    <a:pt x="773704" y="263737"/>
                  </a:cubicBezTo>
                  <a:cubicBezTo>
                    <a:pt x="768606" y="277195"/>
                    <a:pt x="762658" y="290261"/>
                    <a:pt x="754619" y="302282"/>
                  </a:cubicBezTo>
                  <a:cubicBezTo>
                    <a:pt x="746907" y="314564"/>
                    <a:pt x="735273" y="323384"/>
                    <a:pt x="723770" y="332007"/>
                  </a:cubicBezTo>
                  <a:cubicBezTo>
                    <a:pt x="714424" y="319856"/>
                    <a:pt x="703967" y="308554"/>
                    <a:pt x="692398" y="298362"/>
                  </a:cubicBezTo>
                  <a:cubicBezTo>
                    <a:pt x="662399" y="271316"/>
                    <a:pt x="625472" y="251259"/>
                    <a:pt x="585800" y="242374"/>
                  </a:cubicBezTo>
                  <a:cubicBezTo>
                    <a:pt x="583120" y="241983"/>
                    <a:pt x="580375" y="241460"/>
                    <a:pt x="577499" y="240937"/>
                  </a:cubicBezTo>
                  <a:cubicBezTo>
                    <a:pt x="579526" y="240349"/>
                    <a:pt x="581552" y="239761"/>
                    <a:pt x="583643" y="239239"/>
                  </a:cubicBezTo>
                  <a:cubicBezTo>
                    <a:pt x="601355" y="234143"/>
                    <a:pt x="619394" y="230027"/>
                    <a:pt x="637171" y="225127"/>
                  </a:cubicBezTo>
                  <a:cubicBezTo>
                    <a:pt x="642465" y="223559"/>
                    <a:pt x="655471" y="220946"/>
                    <a:pt x="650112" y="213172"/>
                  </a:cubicBezTo>
                  <a:cubicBezTo>
                    <a:pt x="638674" y="205136"/>
                    <a:pt x="622335" y="209579"/>
                    <a:pt x="609198" y="210689"/>
                  </a:cubicBezTo>
                  <a:cubicBezTo>
                    <a:pt x="551422" y="216961"/>
                    <a:pt x="499266" y="242505"/>
                    <a:pt x="452797" y="276215"/>
                  </a:cubicBezTo>
                  <a:cubicBezTo>
                    <a:pt x="453124" y="267331"/>
                    <a:pt x="452339" y="258380"/>
                    <a:pt x="451163" y="250018"/>
                  </a:cubicBezTo>
                  <a:cubicBezTo>
                    <a:pt x="447503" y="232771"/>
                    <a:pt x="421817" y="154506"/>
                    <a:pt x="397112" y="173843"/>
                  </a:cubicBezTo>
                  <a:cubicBezTo>
                    <a:pt x="390642" y="178874"/>
                    <a:pt x="389792" y="187955"/>
                    <a:pt x="394432" y="194422"/>
                  </a:cubicBezTo>
                  <a:cubicBezTo>
                    <a:pt x="415935" y="222449"/>
                    <a:pt x="434104" y="260079"/>
                    <a:pt x="427177" y="295618"/>
                  </a:cubicBezTo>
                  <a:cubicBezTo>
                    <a:pt x="379923" y="332661"/>
                    <a:pt x="350904" y="387211"/>
                    <a:pt x="324696" y="440717"/>
                  </a:cubicBezTo>
                  <a:cubicBezTo>
                    <a:pt x="295350" y="418047"/>
                    <a:pt x="237508" y="375844"/>
                    <a:pt x="229208" y="397533"/>
                  </a:cubicBezTo>
                  <a:cubicBezTo>
                    <a:pt x="226855" y="403086"/>
                    <a:pt x="229469" y="410338"/>
                    <a:pt x="235286" y="412494"/>
                  </a:cubicBezTo>
                  <a:cubicBezTo>
                    <a:pt x="265155" y="421771"/>
                    <a:pt x="291102" y="439018"/>
                    <a:pt x="318029" y="454305"/>
                  </a:cubicBezTo>
                  <a:cubicBezTo>
                    <a:pt x="317179" y="456069"/>
                    <a:pt x="316330" y="457833"/>
                    <a:pt x="315415" y="459662"/>
                  </a:cubicBezTo>
                  <a:cubicBezTo>
                    <a:pt x="293912" y="515650"/>
                    <a:pt x="285481" y="576276"/>
                    <a:pt x="282017" y="635923"/>
                  </a:cubicBezTo>
                  <a:cubicBezTo>
                    <a:pt x="278095" y="685312"/>
                    <a:pt x="280775" y="734898"/>
                    <a:pt x="289729" y="783503"/>
                  </a:cubicBezTo>
                  <a:cubicBezTo>
                    <a:pt x="282736" y="796961"/>
                    <a:pt x="272671" y="808590"/>
                    <a:pt x="259207" y="816691"/>
                  </a:cubicBezTo>
                  <a:cubicBezTo>
                    <a:pt x="240645" y="828646"/>
                    <a:pt x="221038" y="838773"/>
                    <a:pt x="202476" y="850728"/>
                  </a:cubicBezTo>
                  <a:cubicBezTo>
                    <a:pt x="196529" y="854517"/>
                    <a:pt x="194111" y="862226"/>
                    <a:pt x="197771" y="868498"/>
                  </a:cubicBezTo>
                  <a:cubicBezTo>
                    <a:pt x="200385" y="873005"/>
                    <a:pt x="204241" y="874769"/>
                    <a:pt x="208359" y="874769"/>
                  </a:cubicBezTo>
                  <a:cubicBezTo>
                    <a:pt x="213130" y="874769"/>
                    <a:pt x="218228" y="872352"/>
                    <a:pt x="222084" y="868955"/>
                  </a:cubicBezTo>
                  <a:cubicBezTo>
                    <a:pt x="238096" y="858502"/>
                    <a:pt x="254305" y="848376"/>
                    <a:pt x="269926" y="837270"/>
                  </a:cubicBezTo>
                  <a:cubicBezTo>
                    <a:pt x="280514" y="830606"/>
                    <a:pt x="289076" y="821983"/>
                    <a:pt x="295742" y="812118"/>
                  </a:cubicBezTo>
                  <a:cubicBezTo>
                    <a:pt x="296722" y="816299"/>
                    <a:pt x="297703" y="820415"/>
                    <a:pt x="298814" y="824531"/>
                  </a:cubicBezTo>
                  <a:cubicBezTo>
                    <a:pt x="324173" y="902861"/>
                    <a:pt x="387112" y="967799"/>
                    <a:pt x="462666" y="1003274"/>
                  </a:cubicBezTo>
                  <a:cubicBezTo>
                    <a:pt x="468352" y="1019410"/>
                    <a:pt x="473581" y="1035677"/>
                    <a:pt x="469528" y="1053055"/>
                  </a:cubicBezTo>
                  <a:cubicBezTo>
                    <a:pt x="469071" y="1066709"/>
                    <a:pt x="448418" y="1082845"/>
                    <a:pt x="463581" y="1093821"/>
                  </a:cubicBezTo>
                  <a:cubicBezTo>
                    <a:pt x="465868" y="1094866"/>
                    <a:pt x="467894" y="1095389"/>
                    <a:pt x="469724" y="1095389"/>
                  </a:cubicBezTo>
                  <a:cubicBezTo>
                    <a:pt x="481685" y="1095389"/>
                    <a:pt x="485737" y="1075659"/>
                    <a:pt x="488874" y="1065664"/>
                  </a:cubicBezTo>
                  <a:cubicBezTo>
                    <a:pt x="493515" y="1047763"/>
                    <a:pt x="490508" y="1029210"/>
                    <a:pt x="483646" y="1012224"/>
                  </a:cubicBezTo>
                  <a:cubicBezTo>
                    <a:pt x="517501" y="1025290"/>
                    <a:pt x="553252" y="1032476"/>
                    <a:pt x="589002" y="1032476"/>
                  </a:cubicBezTo>
                  <a:cubicBezTo>
                    <a:pt x="589917" y="1032476"/>
                    <a:pt x="590832" y="1032476"/>
                    <a:pt x="591813" y="1032476"/>
                  </a:cubicBezTo>
                  <a:cubicBezTo>
                    <a:pt x="601094" y="1032607"/>
                    <a:pt x="608806" y="1024702"/>
                    <a:pt x="608806" y="1015490"/>
                  </a:cubicBezTo>
                  <a:cubicBezTo>
                    <a:pt x="608806" y="1006083"/>
                    <a:pt x="601094" y="998700"/>
                    <a:pt x="591813" y="998504"/>
                  </a:cubicBezTo>
                  <a:cubicBezTo>
                    <a:pt x="574101" y="998178"/>
                    <a:pt x="556454" y="996740"/>
                    <a:pt x="539069" y="993539"/>
                  </a:cubicBezTo>
                  <a:cubicBezTo>
                    <a:pt x="528808" y="991710"/>
                    <a:pt x="518743" y="989032"/>
                    <a:pt x="508939" y="985765"/>
                  </a:cubicBezTo>
                  <a:cubicBezTo>
                    <a:pt x="588676" y="980147"/>
                    <a:pt x="654556" y="927295"/>
                    <a:pt x="702660" y="861311"/>
                  </a:cubicBezTo>
                  <a:cubicBezTo>
                    <a:pt x="727626" y="865166"/>
                    <a:pt x="753116" y="871307"/>
                    <a:pt x="770501" y="889861"/>
                  </a:cubicBezTo>
                  <a:cubicBezTo>
                    <a:pt x="772985" y="893192"/>
                    <a:pt x="776449" y="894630"/>
                    <a:pt x="780043" y="894630"/>
                  </a:cubicBezTo>
                  <a:cubicBezTo>
                    <a:pt x="787167" y="894630"/>
                    <a:pt x="794291" y="888750"/>
                    <a:pt x="792984" y="880453"/>
                  </a:cubicBezTo>
                  <a:cubicBezTo>
                    <a:pt x="782331" y="858110"/>
                    <a:pt x="743508" y="848768"/>
                    <a:pt x="712725" y="847004"/>
                  </a:cubicBezTo>
                  <a:cubicBezTo>
                    <a:pt x="736450" y="811791"/>
                    <a:pt x="755273" y="773704"/>
                    <a:pt x="768736" y="737511"/>
                  </a:cubicBezTo>
                  <a:cubicBezTo>
                    <a:pt x="784945" y="682176"/>
                    <a:pt x="794160" y="615540"/>
                    <a:pt x="791611" y="549295"/>
                  </a:cubicBezTo>
                  <a:cubicBezTo>
                    <a:pt x="819585" y="548511"/>
                    <a:pt x="847362" y="546878"/>
                    <a:pt x="876381" y="549164"/>
                  </a:cubicBezTo>
                  <a:cubicBezTo>
                    <a:pt x="880433" y="549295"/>
                    <a:pt x="884616" y="546943"/>
                    <a:pt x="887034" y="543807"/>
                  </a:cubicBezTo>
                  <a:close/>
                  <a:moveTo>
                    <a:pt x="1004286" y="557657"/>
                  </a:moveTo>
                  <a:cubicBezTo>
                    <a:pt x="1017619" y="657678"/>
                    <a:pt x="1007619" y="761814"/>
                    <a:pt x="987946" y="860854"/>
                  </a:cubicBezTo>
                  <a:cubicBezTo>
                    <a:pt x="980169" y="895544"/>
                    <a:pt x="976574" y="931214"/>
                    <a:pt x="965202" y="964990"/>
                  </a:cubicBezTo>
                  <a:cubicBezTo>
                    <a:pt x="946052" y="1013138"/>
                    <a:pt x="917491" y="1059980"/>
                    <a:pt x="878407" y="1094474"/>
                  </a:cubicBezTo>
                  <a:cubicBezTo>
                    <a:pt x="794487" y="1161242"/>
                    <a:pt x="689523" y="1202138"/>
                    <a:pt x="582793" y="1213114"/>
                  </a:cubicBezTo>
                  <a:cubicBezTo>
                    <a:pt x="464234" y="1217164"/>
                    <a:pt x="333976" y="1201093"/>
                    <a:pt x="237443" y="1126029"/>
                  </a:cubicBezTo>
                  <a:cubicBezTo>
                    <a:pt x="205744" y="1100877"/>
                    <a:pt x="179601" y="1069779"/>
                    <a:pt x="152543" y="1039858"/>
                  </a:cubicBezTo>
                  <a:cubicBezTo>
                    <a:pt x="114636" y="996675"/>
                    <a:pt x="79408" y="950160"/>
                    <a:pt x="58297" y="896263"/>
                  </a:cubicBezTo>
                  <a:cubicBezTo>
                    <a:pt x="16860" y="785398"/>
                    <a:pt x="-11962" y="664733"/>
                    <a:pt x="4900" y="546094"/>
                  </a:cubicBezTo>
                  <a:cubicBezTo>
                    <a:pt x="12939" y="481874"/>
                    <a:pt x="35749" y="420987"/>
                    <a:pt x="58624" y="360818"/>
                  </a:cubicBezTo>
                  <a:cubicBezTo>
                    <a:pt x="73199" y="322077"/>
                    <a:pt x="86597" y="283336"/>
                    <a:pt x="110061" y="248516"/>
                  </a:cubicBezTo>
                  <a:cubicBezTo>
                    <a:pt x="154896" y="183773"/>
                    <a:pt x="209143" y="120534"/>
                    <a:pt x="273259" y="73692"/>
                  </a:cubicBezTo>
                  <a:cubicBezTo>
                    <a:pt x="327637" y="39655"/>
                    <a:pt x="386197" y="6794"/>
                    <a:pt x="451228" y="1111"/>
                  </a:cubicBezTo>
                  <a:cubicBezTo>
                    <a:pt x="460966" y="327"/>
                    <a:pt x="470639" y="0"/>
                    <a:pt x="480378" y="0"/>
                  </a:cubicBezTo>
                  <a:cubicBezTo>
                    <a:pt x="501358" y="0"/>
                    <a:pt x="522272" y="1699"/>
                    <a:pt x="542991" y="4638"/>
                  </a:cubicBezTo>
                  <a:cubicBezTo>
                    <a:pt x="546193" y="5814"/>
                    <a:pt x="549526" y="6860"/>
                    <a:pt x="552860" y="7774"/>
                  </a:cubicBezTo>
                  <a:cubicBezTo>
                    <a:pt x="554559" y="8232"/>
                    <a:pt x="556127" y="8428"/>
                    <a:pt x="557696" y="8428"/>
                  </a:cubicBezTo>
                  <a:cubicBezTo>
                    <a:pt x="559330" y="8428"/>
                    <a:pt x="560899" y="8166"/>
                    <a:pt x="562336" y="7709"/>
                  </a:cubicBezTo>
                  <a:cubicBezTo>
                    <a:pt x="581944" y="11171"/>
                    <a:pt x="601486" y="15614"/>
                    <a:pt x="620897" y="20644"/>
                  </a:cubicBezTo>
                  <a:cubicBezTo>
                    <a:pt x="689457" y="36911"/>
                    <a:pt x="759782" y="59712"/>
                    <a:pt x="813572" y="107011"/>
                  </a:cubicBezTo>
                  <a:cubicBezTo>
                    <a:pt x="816251" y="116157"/>
                    <a:pt x="823964" y="122755"/>
                    <a:pt x="830303" y="129484"/>
                  </a:cubicBezTo>
                  <a:cubicBezTo>
                    <a:pt x="848800" y="150782"/>
                    <a:pt x="870237" y="171491"/>
                    <a:pt x="887361" y="196643"/>
                  </a:cubicBezTo>
                  <a:cubicBezTo>
                    <a:pt x="916053" y="242570"/>
                    <a:pt x="941412" y="291111"/>
                    <a:pt x="960431" y="341807"/>
                  </a:cubicBezTo>
                  <a:cubicBezTo>
                    <a:pt x="984678" y="411710"/>
                    <a:pt x="992848" y="484488"/>
                    <a:pt x="1004286" y="55765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37090" y="9321376"/>
              <a:ext cx="443522" cy="696818"/>
            </a:xfrm>
            <a:custGeom>
              <a:rect b="b" l="l" r="r" t="t"/>
              <a:pathLst>
                <a:path extrusionOk="0" h="696818" w="443522">
                  <a:moveTo>
                    <a:pt x="389705" y="101719"/>
                  </a:moveTo>
                  <a:cubicBezTo>
                    <a:pt x="441795" y="179788"/>
                    <a:pt x="446893" y="274713"/>
                    <a:pt x="442122" y="366567"/>
                  </a:cubicBezTo>
                  <a:cubicBezTo>
                    <a:pt x="437285" y="430656"/>
                    <a:pt x="421273" y="495528"/>
                    <a:pt x="384280" y="549230"/>
                  </a:cubicBezTo>
                  <a:cubicBezTo>
                    <a:pt x="358921" y="592936"/>
                    <a:pt x="327027" y="632460"/>
                    <a:pt x="285459" y="661924"/>
                  </a:cubicBezTo>
                  <a:cubicBezTo>
                    <a:pt x="245722" y="689232"/>
                    <a:pt x="197814" y="704062"/>
                    <a:pt x="149646" y="693282"/>
                  </a:cubicBezTo>
                  <a:cubicBezTo>
                    <a:pt x="133045" y="689493"/>
                    <a:pt x="117098" y="683418"/>
                    <a:pt x="101281" y="677277"/>
                  </a:cubicBezTo>
                  <a:cubicBezTo>
                    <a:pt x="100104" y="676362"/>
                    <a:pt x="98928" y="675447"/>
                    <a:pt x="97817" y="674467"/>
                  </a:cubicBezTo>
                  <a:cubicBezTo>
                    <a:pt x="64288" y="645526"/>
                    <a:pt x="36054" y="611751"/>
                    <a:pt x="20564" y="569613"/>
                  </a:cubicBezTo>
                  <a:cubicBezTo>
                    <a:pt x="5597" y="518459"/>
                    <a:pt x="-1788" y="464366"/>
                    <a:pt x="369" y="411057"/>
                  </a:cubicBezTo>
                  <a:cubicBezTo>
                    <a:pt x="2264" y="321750"/>
                    <a:pt x="15074" y="229504"/>
                    <a:pt x="64223" y="152872"/>
                  </a:cubicBezTo>
                  <a:cubicBezTo>
                    <a:pt x="81085" y="122102"/>
                    <a:pt x="98993" y="91070"/>
                    <a:pt x="126770" y="68335"/>
                  </a:cubicBezTo>
                  <a:cubicBezTo>
                    <a:pt x="157750" y="42987"/>
                    <a:pt x="190102" y="17508"/>
                    <a:pt x="226310" y="0"/>
                  </a:cubicBezTo>
                  <a:cubicBezTo>
                    <a:pt x="230428" y="1437"/>
                    <a:pt x="235199" y="2287"/>
                    <a:pt x="238140" y="3071"/>
                  </a:cubicBezTo>
                  <a:cubicBezTo>
                    <a:pt x="298792" y="16006"/>
                    <a:pt x="353954" y="50696"/>
                    <a:pt x="389705" y="10171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-398158" y="8900650"/>
              <a:ext cx="682149" cy="1268186"/>
            </a:xfrm>
            <a:custGeom>
              <a:rect b="b" l="l" r="r" t="t"/>
              <a:pathLst>
                <a:path extrusionOk="0" h="1268186" w="682149">
                  <a:moveTo>
                    <a:pt x="682150" y="133339"/>
                  </a:moveTo>
                  <a:cubicBezTo>
                    <a:pt x="678621" y="133469"/>
                    <a:pt x="675222" y="133665"/>
                    <a:pt x="671889" y="133927"/>
                  </a:cubicBezTo>
                  <a:cubicBezTo>
                    <a:pt x="603459" y="138500"/>
                    <a:pt x="540912" y="170903"/>
                    <a:pt x="483528" y="206312"/>
                  </a:cubicBezTo>
                  <a:cubicBezTo>
                    <a:pt x="412418" y="254264"/>
                    <a:pt x="355100" y="321554"/>
                    <a:pt x="305885" y="391131"/>
                  </a:cubicBezTo>
                  <a:cubicBezTo>
                    <a:pt x="276344" y="433269"/>
                    <a:pt x="260200" y="482397"/>
                    <a:pt x="242227" y="530088"/>
                  </a:cubicBezTo>
                  <a:cubicBezTo>
                    <a:pt x="217914" y="593393"/>
                    <a:pt x="196215" y="658462"/>
                    <a:pt x="190137" y="726405"/>
                  </a:cubicBezTo>
                  <a:cubicBezTo>
                    <a:pt x="182098" y="795524"/>
                    <a:pt x="189810" y="865166"/>
                    <a:pt x="205561" y="932652"/>
                  </a:cubicBezTo>
                  <a:cubicBezTo>
                    <a:pt x="228371" y="1043778"/>
                    <a:pt x="268174" y="1142753"/>
                    <a:pt x="347061" y="1226245"/>
                  </a:cubicBezTo>
                  <a:cubicBezTo>
                    <a:pt x="359283" y="1241401"/>
                    <a:pt x="371439" y="1255317"/>
                    <a:pt x="383661" y="1268187"/>
                  </a:cubicBezTo>
                  <a:cubicBezTo>
                    <a:pt x="347845" y="1260151"/>
                    <a:pt x="311964" y="1251397"/>
                    <a:pt x="277716" y="1238135"/>
                  </a:cubicBezTo>
                  <a:cubicBezTo>
                    <a:pt x="167719" y="1202138"/>
                    <a:pt x="133145" y="1142492"/>
                    <a:pt x="81708" y="1045673"/>
                  </a:cubicBezTo>
                  <a:cubicBezTo>
                    <a:pt x="48506" y="986353"/>
                    <a:pt x="26611" y="920500"/>
                    <a:pt x="10991" y="854321"/>
                  </a:cubicBezTo>
                  <a:cubicBezTo>
                    <a:pt x="-2342" y="797157"/>
                    <a:pt x="-970" y="735486"/>
                    <a:pt x="1906" y="676819"/>
                  </a:cubicBezTo>
                  <a:cubicBezTo>
                    <a:pt x="5697" y="632460"/>
                    <a:pt x="13736" y="588624"/>
                    <a:pt x="17461" y="544265"/>
                  </a:cubicBezTo>
                  <a:cubicBezTo>
                    <a:pt x="21644" y="502715"/>
                    <a:pt x="34389" y="462863"/>
                    <a:pt x="44846" y="422620"/>
                  </a:cubicBezTo>
                  <a:cubicBezTo>
                    <a:pt x="54258" y="387603"/>
                    <a:pt x="62820" y="352129"/>
                    <a:pt x="78702" y="319333"/>
                  </a:cubicBezTo>
                  <a:cubicBezTo>
                    <a:pt x="103864" y="275497"/>
                    <a:pt x="135040" y="234796"/>
                    <a:pt x="172425" y="200629"/>
                  </a:cubicBezTo>
                  <a:cubicBezTo>
                    <a:pt x="213796" y="172079"/>
                    <a:pt x="256736" y="145098"/>
                    <a:pt x="300526" y="120273"/>
                  </a:cubicBezTo>
                  <a:cubicBezTo>
                    <a:pt x="305820" y="116875"/>
                    <a:pt x="312486" y="114066"/>
                    <a:pt x="318042" y="110342"/>
                  </a:cubicBezTo>
                  <a:cubicBezTo>
                    <a:pt x="324904" y="110212"/>
                    <a:pt x="330329" y="102699"/>
                    <a:pt x="333335" y="96558"/>
                  </a:cubicBezTo>
                  <a:cubicBezTo>
                    <a:pt x="344185" y="72712"/>
                    <a:pt x="337322" y="45927"/>
                    <a:pt x="326538" y="21232"/>
                  </a:cubicBezTo>
                  <a:cubicBezTo>
                    <a:pt x="359413" y="47691"/>
                    <a:pt x="405621" y="61410"/>
                    <a:pt x="461306" y="63370"/>
                  </a:cubicBezTo>
                  <a:cubicBezTo>
                    <a:pt x="463594" y="63501"/>
                    <a:pt x="465881" y="63501"/>
                    <a:pt x="468169" y="63501"/>
                  </a:cubicBezTo>
                  <a:cubicBezTo>
                    <a:pt x="521174" y="63501"/>
                    <a:pt x="562676" y="38153"/>
                    <a:pt x="585224" y="0"/>
                  </a:cubicBezTo>
                  <a:cubicBezTo>
                    <a:pt x="588819" y="35866"/>
                    <a:pt x="593982" y="73235"/>
                    <a:pt x="616465" y="102437"/>
                  </a:cubicBezTo>
                  <a:cubicBezTo>
                    <a:pt x="619799" y="106684"/>
                    <a:pt x="624047" y="108448"/>
                    <a:pt x="628164" y="108448"/>
                  </a:cubicBezTo>
                  <a:cubicBezTo>
                    <a:pt x="630256" y="108448"/>
                    <a:pt x="632347" y="107991"/>
                    <a:pt x="634243" y="107207"/>
                  </a:cubicBezTo>
                  <a:cubicBezTo>
                    <a:pt x="635746" y="108578"/>
                    <a:pt x="637380" y="109885"/>
                    <a:pt x="638818" y="110930"/>
                  </a:cubicBezTo>
                  <a:cubicBezTo>
                    <a:pt x="651824" y="120861"/>
                    <a:pt x="666987" y="127198"/>
                    <a:pt x="682150" y="13333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082534" y="9124275"/>
              <a:ext cx="1085601" cy="1520667"/>
            </a:xfrm>
            <a:custGeom>
              <a:rect b="b" l="l" r="r" t="t"/>
              <a:pathLst>
                <a:path extrusionOk="0" h="1520667" w="1085601">
                  <a:moveTo>
                    <a:pt x="1019449" y="997263"/>
                  </a:moveTo>
                  <a:cubicBezTo>
                    <a:pt x="1043435" y="903645"/>
                    <a:pt x="1055919" y="805389"/>
                    <a:pt x="1042259" y="709223"/>
                  </a:cubicBezTo>
                  <a:cubicBezTo>
                    <a:pt x="1028664" y="650426"/>
                    <a:pt x="1016443" y="587121"/>
                    <a:pt x="976313" y="539953"/>
                  </a:cubicBezTo>
                  <a:cubicBezTo>
                    <a:pt x="933569" y="495202"/>
                    <a:pt x="880106" y="457441"/>
                    <a:pt x="819585" y="441501"/>
                  </a:cubicBezTo>
                  <a:cubicBezTo>
                    <a:pt x="773181" y="430460"/>
                    <a:pt x="725731" y="423927"/>
                    <a:pt x="678543" y="417067"/>
                  </a:cubicBezTo>
                  <a:cubicBezTo>
                    <a:pt x="630832" y="413082"/>
                    <a:pt x="581421" y="405634"/>
                    <a:pt x="534167" y="416348"/>
                  </a:cubicBezTo>
                  <a:cubicBezTo>
                    <a:pt x="460640" y="430917"/>
                    <a:pt x="397047" y="476191"/>
                    <a:pt x="354237" y="537078"/>
                  </a:cubicBezTo>
                  <a:cubicBezTo>
                    <a:pt x="315219" y="586141"/>
                    <a:pt x="272017" y="633767"/>
                    <a:pt x="248881" y="692956"/>
                  </a:cubicBezTo>
                  <a:cubicBezTo>
                    <a:pt x="215418" y="772855"/>
                    <a:pt x="198882" y="859482"/>
                    <a:pt x="189732" y="945326"/>
                  </a:cubicBezTo>
                  <a:cubicBezTo>
                    <a:pt x="185549" y="1030843"/>
                    <a:pt x="190124" y="1123546"/>
                    <a:pt x="233130" y="1199590"/>
                  </a:cubicBezTo>
                  <a:cubicBezTo>
                    <a:pt x="251234" y="1232190"/>
                    <a:pt x="282867" y="1253488"/>
                    <a:pt x="312866" y="1274132"/>
                  </a:cubicBezTo>
                  <a:cubicBezTo>
                    <a:pt x="341689" y="1295821"/>
                    <a:pt x="371688" y="1316204"/>
                    <a:pt x="405805" y="1328552"/>
                  </a:cubicBezTo>
                  <a:cubicBezTo>
                    <a:pt x="451882" y="1344427"/>
                    <a:pt x="500247" y="1358146"/>
                    <a:pt x="549331" y="1358016"/>
                  </a:cubicBezTo>
                  <a:cubicBezTo>
                    <a:pt x="574362" y="1366770"/>
                    <a:pt x="597042" y="1371735"/>
                    <a:pt x="624427" y="1373303"/>
                  </a:cubicBezTo>
                  <a:cubicBezTo>
                    <a:pt x="629786" y="1373564"/>
                    <a:pt x="635276" y="1373695"/>
                    <a:pt x="640635" y="1373695"/>
                  </a:cubicBezTo>
                  <a:cubicBezTo>
                    <a:pt x="694817" y="1373695"/>
                    <a:pt x="750828" y="1361609"/>
                    <a:pt x="796971" y="1333386"/>
                  </a:cubicBezTo>
                  <a:cubicBezTo>
                    <a:pt x="839258" y="1306013"/>
                    <a:pt x="870564" y="1265900"/>
                    <a:pt x="905465" y="1230230"/>
                  </a:cubicBezTo>
                  <a:cubicBezTo>
                    <a:pt x="968143" y="1167840"/>
                    <a:pt x="999776" y="1081800"/>
                    <a:pt x="1019449" y="997263"/>
                  </a:cubicBezTo>
                  <a:close/>
                  <a:moveTo>
                    <a:pt x="1080363" y="722812"/>
                  </a:moveTo>
                  <a:cubicBezTo>
                    <a:pt x="1093173" y="841778"/>
                    <a:pt x="1082911" y="965317"/>
                    <a:pt x="1044938" y="1079383"/>
                  </a:cubicBezTo>
                  <a:cubicBezTo>
                    <a:pt x="1044808" y="1079187"/>
                    <a:pt x="1044677" y="1079056"/>
                    <a:pt x="1044481" y="1078926"/>
                  </a:cubicBezTo>
                  <a:cubicBezTo>
                    <a:pt x="1044024" y="1081212"/>
                    <a:pt x="1043501" y="1083434"/>
                    <a:pt x="1042912" y="1085655"/>
                  </a:cubicBezTo>
                  <a:cubicBezTo>
                    <a:pt x="1042586" y="1086765"/>
                    <a:pt x="1042324" y="1087941"/>
                    <a:pt x="1041997" y="1088987"/>
                  </a:cubicBezTo>
                  <a:cubicBezTo>
                    <a:pt x="1041671" y="1090097"/>
                    <a:pt x="1041344" y="1091208"/>
                    <a:pt x="1041017" y="1092318"/>
                  </a:cubicBezTo>
                  <a:cubicBezTo>
                    <a:pt x="1038403" y="1101007"/>
                    <a:pt x="1035462" y="1109631"/>
                    <a:pt x="1031867" y="1117993"/>
                  </a:cubicBezTo>
                  <a:cubicBezTo>
                    <a:pt x="1029776" y="1122697"/>
                    <a:pt x="1027815" y="1127401"/>
                    <a:pt x="1025593" y="1132039"/>
                  </a:cubicBezTo>
                  <a:cubicBezTo>
                    <a:pt x="1024285" y="1134914"/>
                    <a:pt x="1022848" y="1137723"/>
                    <a:pt x="1021410" y="1140467"/>
                  </a:cubicBezTo>
                  <a:cubicBezTo>
                    <a:pt x="1020691" y="1141839"/>
                    <a:pt x="1019972" y="1143211"/>
                    <a:pt x="1019253" y="1144517"/>
                  </a:cubicBezTo>
                  <a:cubicBezTo>
                    <a:pt x="1014939" y="1152879"/>
                    <a:pt x="1010234" y="1160980"/>
                    <a:pt x="1005659" y="1169081"/>
                  </a:cubicBezTo>
                  <a:cubicBezTo>
                    <a:pt x="1002456" y="1174700"/>
                    <a:pt x="999319" y="1180449"/>
                    <a:pt x="996312" y="1186132"/>
                  </a:cubicBezTo>
                  <a:cubicBezTo>
                    <a:pt x="996247" y="1186263"/>
                    <a:pt x="996182" y="1186394"/>
                    <a:pt x="996116" y="1186524"/>
                  </a:cubicBezTo>
                  <a:cubicBezTo>
                    <a:pt x="993567" y="1191751"/>
                    <a:pt x="991084" y="1196977"/>
                    <a:pt x="988600" y="1202204"/>
                  </a:cubicBezTo>
                  <a:cubicBezTo>
                    <a:pt x="986901" y="1205862"/>
                    <a:pt x="985202" y="1209521"/>
                    <a:pt x="983502" y="1213179"/>
                  </a:cubicBezTo>
                  <a:cubicBezTo>
                    <a:pt x="981476" y="1217556"/>
                    <a:pt x="979319" y="1221868"/>
                    <a:pt x="977097" y="1226180"/>
                  </a:cubicBezTo>
                  <a:cubicBezTo>
                    <a:pt x="976248" y="1227813"/>
                    <a:pt x="975332" y="1229511"/>
                    <a:pt x="974352" y="1231145"/>
                  </a:cubicBezTo>
                  <a:cubicBezTo>
                    <a:pt x="973829" y="1231994"/>
                    <a:pt x="973241" y="1232843"/>
                    <a:pt x="972718" y="1233758"/>
                  </a:cubicBezTo>
                  <a:cubicBezTo>
                    <a:pt x="971607" y="1235391"/>
                    <a:pt x="970300" y="1237024"/>
                    <a:pt x="968666" y="1238135"/>
                  </a:cubicBezTo>
                  <a:cubicBezTo>
                    <a:pt x="967097" y="1239246"/>
                    <a:pt x="965267" y="1239703"/>
                    <a:pt x="963437" y="1239442"/>
                  </a:cubicBezTo>
                  <a:cubicBezTo>
                    <a:pt x="933373" y="1281318"/>
                    <a:pt x="899779" y="1320974"/>
                    <a:pt x="870172" y="1363177"/>
                  </a:cubicBezTo>
                  <a:cubicBezTo>
                    <a:pt x="861806" y="1374348"/>
                    <a:pt x="853506" y="1385520"/>
                    <a:pt x="844551" y="1396234"/>
                  </a:cubicBezTo>
                  <a:cubicBezTo>
                    <a:pt x="842852" y="1397475"/>
                    <a:pt x="841153" y="1398651"/>
                    <a:pt x="839388" y="1399827"/>
                  </a:cubicBezTo>
                  <a:cubicBezTo>
                    <a:pt x="782004" y="1435105"/>
                    <a:pt x="720503" y="1461695"/>
                    <a:pt x="656779" y="1484887"/>
                  </a:cubicBezTo>
                  <a:cubicBezTo>
                    <a:pt x="615276" y="1501742"/>
                    <a:pt x="571879" y="1515330"/>
                    <a:pt x="526651" y="1519250"/>
                  </a:cubicBezTo>
                  <a:cubicBezTo>
                    <a:pt x="430445" y="1527808"/>
                    <a:pt x="346852" y="1496646"/>
                    <a:pt x="263456" y="1451568"/>
                  </a:cubicBezTo>
                  <a:cubicBezTo>
                    <a:pt x="201627" y="1423999"/>
                    <a:pt x="150256" y="1378725"/>
                    <a:pt x="109930" y="1324763"/>
                  </a:cubicBezTo>
                  <a:cubicBezTo>
                    <a:pt x="72546" y="1279162"/>
                    <a:pt x="45749" y="1226310"/>
                    <a:pt x="29605" y="1169931"/>
                  </a:cubicBezTo>
                  <a:cubicBezTo>
                    <a:pt x="31174" y="1168101"/>
                    <a:pt x="31566" y="1165880"/>
                    <a:pt x="30455" y="1163071"/>
                  </a:cubicBezTo>
                  <a:cubicBezTo>
                    <a:pt x="29475" y="1161895"/>
                    <a:pt x="28298" y="1161111"/>
                    <a:pt x="26991" y="1160458"/>
                  </a:cubicBezTo>
                  <a:cubicBezTo>
                    <a:pt x="25292" y="1153990"/>
                    <a:pt x="23723" y="1147457"/>
                    <a:pt x="22285" y="1140924"/>
                  </a:cubicBezTo>
                  <a:cubicBezTo>
                    <a:pt x="3528" y="1071870"/>
                    <a:pt x="-2812" y="1000987"/>
                    <a:pt x="1109" y="929581"/>
                  </a:cubicBezTo>
                  <a:cubicBezTo>
                    <a:pt x="2417" y="885353"/>
                    <a:pt x="3920" y="840928"/>
                    <a:pt x="9214" y="796961"/>
                  </a:cubicBezTo>
                  <a:cubicBezTo>
                    <a:pt x="13658" y="765407"/>
                    <a:pt x="20390" y="734179"/>
                    <a:pt x="28625" y="703343"/>
                  </a:cubicBezTo>
                  <a:cubicBezTo>
                    <a:pt x="29344" y="702886"/>
                    <a:pt x="29932" y="702298"/>
                    <a:pt x="30520" y="701645"/>
                  </a:cubicBezTo>
                  <a:cubicBezTo>
                    <a:pt x="32612" y="699228"/>
                    <a:pt x="32873" y="695569"/>
                    <a:pt x="31566" y="692629"/>
                  </a:cubicBezTo>
                  <a:cubicBezTo>
                    <a:pt x="40389" y="660814"/>
                    <a:pt x="50651" y="629455"/>
                    <a:pt x="61565" y="598423"/>
                  </a:cubicBezTo>
                  <a:cubicBezTo>
                    <a:pt x="94571" y="508529"/>
                    <a:pt x="155419" y="431309"/>
                    <a:pt x="224698" y="366240"/>
                  </a:cubicBezTo>
                  <a:cubicBezTo>
                    <a:pt x="284239" y="303393"/>
                    <a:pt x="358028" y="258184"/>
                    <a:pt x="433451" y="216896"/>
                  </a:cubicBezTo>
                  <a:cubicBezTo>
                    <a:pt x="452536" y="207096"/>
                    <a:pt x="472797" y="196186"/>
                    <a:pt x="489920" y="182271"/>
                  </a:cubicBezTo>
                  <a:cubicBezTo>
                    <a:pt x="494953" y="181095"/>
                    <a:pt x="498744" y="176587"/>
                    <a:pt x="502077" y="171295"/>
                  </a:cubicBezTo>
                  <a:cubicBezTo>
                    <a:pt x="511946" y="161365"/>
                    <a:pt x="520116" y="149933"/>
                    <a:pt x="525475" y="136605"/>
                  </a:cubicBezTo>
                  <a:cubicBezTo>
                    <a:pt x="553383" y="98256"/>
                    <a:pt x="581160" y="59320"/>
                    <a:pt x="601551" y="16333"/>
                  </a:cubicBezTo>
                  <a:cubicBezTo>
                    <a:pt x="604166" y="10910"/>
                    <a:pt x="606584" y="5488"/>
                    <a:pt x="608871" y="0"/>
                  </a:cubicBezTo>
                  <a:cubicBezTo>
                    <a:pt x="613969" y="33972"/>
                    <a:pt x="633707" y="66114"/>
                    <a:pt x="659197" y="88261"/>
                  </a:cubicBezTo>
                  <a:cubicBezTo>
                    <a:pt x="691614" y="112825"/>
                    <a:pt x="733509" y="117986"/>
                    <a:pt x="772985" y="119554"/>
                  </a:cubicBezTo>
                  <a:cubicBezTo>
                    <a:pt x="774880" y="119685"/>
                    <a:pt x="776776" y="119750"/>
                    <a:pt x="778671" y="119750"/>
                  </a:cubicBezTo>
                  <a:cubicBezTo>
                    <a:pt x="805925" y="119750"/>
                    <a:pt x="831153" y="107991"/>
                    <a:pt x="854813" y="95121"/>
                  </a:cubicBezTo>
                  <a:cubicBezTo>
                    <a:pt x="874747" y="84407"/>
                    <a:pt x="895269" y="73627"/>
                    <a:pt x="911478" y="57556"/>
                  </a:cubicBezTo>
                  <a:cubicBezTo>
                    <a:pt x="912850" y="56249"/>
                    <a:pt x="914223" y="54877"/>
                    <a:pt x="915530" y="53571"/>
                  </a:cubicBezTo>
                  <a:cubicBezTo>
                    <a:pt x="911739" y="59058"/>
                    <a:pt x="907818" y="64546"/>
                    <a:pt x="903570" y="70165"/>
                  </a:cubicBezTo>
                  <a:cubicBezTo>
                    <a:pt x="866577" y="119424"/>
                    <a:pt x="840303" y="189392"/>
                    <a:pt x="875531" y="246425"/>
                  </a:cubicBezTo>
                  <a:cubicBezTo>
                    <a:pt x="899910" y="294443"/>
                    <a:pt x="924942" y="342068"/>
                    <a:pt x="954941" y="386950"/>
                  </a:cubicBezTo>
                  <a:cubicBezTo>
                    <a:pt x="1023632" y="486448"/>
                    <a:pt x="1060690" y="604434"/>
                    <a:pt x="1080363" y="72281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 rot="1432517">
            <a:off x="7396486" y="250441"/>
            <a:ext cx="1102890" cy="884126"/>
          </a:xfrm>
          <a:custGeom>
            <a:rect b="b" l="l" r="r" t="t"/>
            <a:pathLst>
              <a:path extrusionOk="0" h="1770710" w="2204403">
                <a:moveTo>
                  <a:pt x="2187714" y="793787"/>
                </a:moveTo>
                <a:cubicBezTo>
                  <a:pt x="2185906" y="727950"/>
                  <a:pt x="2177441" y="662467"/>
                  <a:pt x="2170432" y="597071"/>
                </a:cubicBezTo>
                <a:cubicBezTo>
                  <a:pt x="2163025" y="520218"/>
                  <a:pt x="2155971" y="444202"/>
                  <a:pt x="2151474" y="366997"/>
                </a:cubicBezTo>
                <a:cubicBezTo>
                  <a:pt x="2144244" y="303276"/>
                  <a:pt x="2148564" y="236602"/>
                  <a:pt x="2128769" y="174600"/>
                </a:cubicBezTo>
                <a:cubicBezTo>
                  <a:pt x="2118717" y="147586"/>
                  <a:pt x="2105756" y="120221"/>
                  <a:pt x="2085917" y="98892"/>
                </a:cubicBezTo>
                <a:cubicBezTo>
                  <a:pt x="2065681" y="77255"/>
                  <a:pt x="2039096" y="62537"/>
                  <a:pt x="2009602" y="58659"/>
                </a:cubicBezTo>
                <a:cubicBezTo>
                  <a:pt x="1978124" y="54340"/>
                  <a:pt x="1946425" y="50859"/>
                  <a:pt x="1914815" y="47202"/>
                </a:cubicBezTo>
                <a:cubicBezTo>
                  <a:pt x="1839691" y="43191"/>
                  <a:pt x="1764566" y="48215"/>
                  <a:pt x="1689530" y="51212"/>
                </a:cubicBezTo>
                <a:cubicBezTo>
                  <a:pt x="1645443" y="52490"/>
                  <a:pt x="1601400" y="49669"/>
                  <a:pt x="1557313" y="48920"/>
                </a:cubicBezTo>
                <a:cubicBezTo>
                  <a:pt x="1364697" y="45351"/>
                  <a:pt x="1172742" y="37947"/>
                  <a:pt x="980610" y="22568"/>
                </a:cubicBezTo>
                <a:cubicBezTo>
                  <a:pt x="915979" y="18690"/>
                  <a:pt x="851171" y="17809"/>
                  <a:pt x="786451" y="15914"/>
                </a:cubicBezTo>
                <a:cubicBezTo>
                  <a:pt x="719483" y="12741"/>
                  <a:pt x="652515" y="9039"/>
                  <a:pt x="585414" y="7717"/>
                </a:cubicBezTo>
                <a:cubicBezTo>
                  <a:pt x="517873" y="7806"/>
                  <a:pt x="450640" y="446"/>
                  <a:pt x="383099" y="270"/>
                </a:cubicBezTo>
                <a:cubicBezTo>
                  <a:pt x="345845" y="-1008"/>
                  <a:pt x="308636" y="2650"/>
                  <a:pt x="271426" y="2914"/>
                </a:cubicBezTo>
                <a:cubicBezTo>
                  <a:pt x="258112" y="3046"/>
                  <a:pt x="244798" y="3267"/>
                  <a:pt x="231483" y="2870"/>
                </a:cubicBezTo>
                <a:cubicBezTo>
                  <a:pt x="228309" y="3575"/>
                  <a:pt x="225091" y="4280"/>
                  <a:pt x="221917" y="5029"/>
                </a:cubicBezTo>
                <a:cubicBezTo>
                  <a:pt x="186956" y="1724"/>
                  <a:pt x="151510" y="8290"/>
                  <a:pt x="117474" y="15870"/>
                </a:cubicBezTo>
                <a:cubicBezTo>
                  <a:pt x="103146" y="18117"/>
                  <a:pt x="89479" y="23009"/>
                  <a:pt x="77047" y="30015"/>
                </a:cubicBezTo>
                <a:cubicBezTo>
                  <a:pt x="76033" y="30192"/>
                  <a:pt x="74974" y="30368"/>
                  <a:pt x="73960" y="30544"/>
                </a:cubicBezTo>
                <a:cubicBezTo>
                  <a:pt x="73431" y="31205"/>
                  <a:pt x="72770" y="31822"/>
                  <a:pt x="72021" y="32307"/>
                </a:cubicBezTo>
                <a:cubicBezTo>
                  <a:pt x="69949" y="33673"/>
                  <a:pt x="67832" y="35039"/>
                  <a:pt x="65804" y="36449"/>
                </a:cubicBezTo>
                <a:cubicBezTo>
                  <a:pt x="65452" y="36714"/>
                  <a:pt x="65143" y="36978"/>
                  <a:pt x="64790" y="37198"/>
                </a:cubicBezTo>
                <a:cubicBezTo>
                  <a:pt x="63600" y="38124"/>
                  <a:pt x="62410" y="39005"/>
                  <a:pt x="61308" y="39975"/>
                </a:cubicBezTo>
                <a:cubicBezTo>
                  <a:pt x="60646" y="40547"/>
                  <a:pt x="59941" y="41120"/>
                  <a:pt x="59279" y="41693"/>
                </a:cubicBezTo>
                <a:cubicBezTo>
                  <a:pt x="58089" y="42707"/>
                  <a:pt x="56855" y="43456"/>
                  <a:pt x="55400" y="44029"/>
                </a:cubicBezTo>
                <a:cubicBezTo>
                  <a:pt x="55400" y="44029"/>
                  <a:pt x="55356" y="44029"/>
                  <a:pt x="55356" y="44073"/>
                </a:cubicBezTo>
                <a:cubicBezTo>
                  <a:pt x="54694" y="45219"/>
                  <a:pt x="54165" y="46364"/>
                  <a:pt x="53548" y="47554"/>
                </a:cubicBezTo>
                <a:cubicBezTo>
                  <a:pt x="44819" y="55927"/>
                  <a:pt x="37324" y="65666"/>
                  <a:pt x="31549" y="76550"/>
                </a:cubicBezTo>
                <a:cubicBezTo>
                  <a:pt x="28859" y="82367"/>
                  <a:pt x="20703" y="98936"/>
                  <a:pt x="14267" y="116167"/>
                </a:cubicBezTo>
                <a:cubicBezTo>
                  <a:pt x="13782" y="119295"/>
                  <a:pt x="13341" y="122424"/>
                  <a:pt x="12900" y="125509"/>
                </a:cubicBezTo>
                <a:cubicBezTo>
                  <a:pt x="13076" y="127404"/>
                  <a:pt x="12768" y="129343"/>
                  <a:pt x="12591" y="131282"/>
                </a:cubicBezTo>
                <a:cubicBezTo>
                  <a:pt x="12415" y="132780"/>
                  <a:pt x="12239" y="134322"/>
                  <a:pt x="12062" y="135821"/>
                </a:cubicBezTo>
                <a:cubicBezTo>
                  <a:pt x="11710" y="138641"/>
                  <a:pt x="11313" y="141505"/>
                  <a:pt x="10960" y="144281"/>
                </a:cubicBezTo>
                <a:cubicBezTo>
                  <a:pt x="10475" y="147058"/>
                  <a:pt x="10122" y="149834"/>
                  <a:pt x="9814" y="152566"/>
                </a:cubicBezTo>
                <a:cubicBezTo>
                  <a:pt x="9637" y="153844"/>
                  <a:pt x="9505" y="155122"/>
                  <a:pt x="9329" y="156400"/>
                </a:cubicBezTo>
                <a:cubicBezTo>
                  <a:pt x="9108" y="158074"/>
                  <a:pt x="8976" y="159793"/>
                  <a:pt x="8403" y="161379"/>
                </a:cubicBezTo>
                <a:cubicBezTo>
                  <a:pt x="8535" y="161556"/>
                  <a:pt x="8712" y="161732"/>
                  <a:pt x="8888" y="161908"/>
                </a:cubicBezTo>
                <a:cubicBezTo>
                  <a:pt x="7654" y="170722"/>
                  <a:pt x="6728" y="179579"/>
                  <a:pt x="6022" y="188393"/>
                </a:cubicBezTo>
                <a:cubicBezTo>
                  <a:pt x="1261" y="230433"/>
                  <a:pt x="732" y="272737"/>
                  <a:pt x="467" y="314997"/>
                </a:cubicBezTo>
                <a:cubicBezTo>
                  <a:pt x="-1957" y="427897"/>
                  <a:pt x="5581" y="540577"/>
                  <a:pt x="10916" y="653257"/>
                </a:cubicBezTo>
                <a:cubicBezTo>
                  <a:pt x="13120" y="796431"/>
                  <a:pt x="27581" y="939605"/>
                  <a:pt x="30579" y="1082955"/>
                </a:cubicBezTo>
                <a:cubicBezTo>
                  <a:pt x="30843" y="1115080"/>
                  <a:pt x="33268" y="1147161"/>
                  <a:pt x="36927" y="1179065"/>
                </a:cubicBezTo>
                <a:cubicBezTo>
                  <a:pt x="41248" y="1219431"/>
                  <a:pt x="41733" y="1261779"/>
                  <a:pt x="60690" y="1298664"/>
                </a:cubicBezTo>
                <a:cubicBezTo>
                  <a:pt x="78634" y="1338368"/>
                  <a:pt x="119502" y="1358375"/>
                  <a:pt x="154111" y="1381422"/>
                </a:cubicBezTo>
                <a:cubicBezTo>
                  <a:pt x="200358" y="1406452"/>
                  <a:pt x="252998" y="1414340"/>
                  <a:pt x="304536" y="1420729"/>
                </a:cubicBezTo>
                <a:cubicBezTo>
                  <a:pt x="344919" y="1426855"/>
                  <a:pt x="385568" y="1430336"/>
                  <a:pt x="426392" y="1432275"/>
                </a:cubicBezTo>
                <a:cubicBezTo>
                  <a:pt x="529997" y="1441177"/>
                  <a:pt x="634836" y="1440604"/>
                  <a:pt x="738749" y="1450387"/>
                </a:cubicBezTo>
                <a:cubicBezTo>
                  <a:pt x="766832" y="1452766"/>
                  <a:pt x="794916" y="1455146"/>
                  <a:pt x="822999" y="1457261"/>
                </a:cubicBezTo>
                <a:cubicBezTo>
                  <a:pt x="825865" y="1456997"/>
                  <a:pt x="827232" y="1461051"/>
                  <a:pt x="829304" y="1462373"/>
                </a:cubicBezTo>
                <a:cubicBezTo>
                  <a:pt x="874713" y="1512477"/>
                  <a:pt x="917302" y="1566063"/>
                  <a:pt x="963857" y="1615506"/>
                </a:cubicBezTo>
                <a:cubicBezTo>
                  <a:pt x="991985" y="1650936"/>
                  <a:pt x="1019539" y="1686983"/>
                  <a:pt x="1051414" y="1719328"/>
                </a:cubicBezTo>
                <a:cubicBezTo>
                  <a:pt x="1063538" y="1733209"/>
                  <a:pt x="1074428" y="1748148"/>
                  <a:pt x="1085626" y="1762734"/>
                </a:cubicBezTo>
                <a:cubicBezTo>
                  <a:pt x="1088447" y="1766524"/>
                  <a:pt x="1092195" y="1770050"/>
                  <a:pt x="1097089" y="1770711"/>
                </a:cubicBezTo>
                <a:cubicBezTo>
                  <a:pt x="1097309" y="1770711"/>
                  <a:pt x="1097485" y="1770711"/>
                  <a:pt x="1097662" y="1770711"/>
                </a:cubicBezTo>
                <a:cubicBezTo>
                  <a:pt x="1116928" y="1770711"/>
                  <a:pt x="1130595" y="1740701"/>
                  <a:pt x="1140426" y="1726599"/>
                </a:cubicBezTo>
                <a:cubicBezTo>
                  <a:pt x="1150654" y="1709942"/>
                  <a:pt x="1162029" y="1694034"/>
                  <a:pt x="1171728" y="1677024"/>
                </a:cubicBezTo>
                <a:cubicBezTo>
                  <a:pt x="1207482" y="1614537"/>
                  <a:pt x="1246764" y="1553900"/>
                  <a:pt x="1279080" y="1489518"/>
                </a:cubicBezTo>
                <a:cubicBezTo>
                  <a:pt x="1301696" y="1485376"/>
                  <a:pt x="1324974" y="1485685"/>
                  <a:pt x="1348164" y="1485949"/>
                </a:cubicBezTo>
                <a:cubicBezTo>
                  <a:pt x="1359759" y="1486081"/>
                  <a:pt x="1371310" y="1486213"/>
                  <a:pt x="1382772" y="1485817"/>
                </a:cubicBezTo>
                <a:cubicBezTo>
                  <a:pt x="1402744" y="1485993"/>
                  <a:pt x="1422759" y="1485728"/>
                  <a:pt x="1442731" y="1485464"/>
                </a:cubicBezTo>
                <a:cubicBezTo>
                  <a:pt x="1468874" y="1485112"/>
                  <a:pt x="1495018" y="1484759"/>
                  <a:pt x="1521206" y="1485420"/>
                </a:cubicBezTo>
                <a:cubicBezTo>
                  <a:pt x="1605192" y="1486698"/>
                  <a:pt x="1689089" y="1498905"/>
                  <a:pt x="1773075" y="1503047"/>
                </a:cubicBezTo>
                <a:cubicBezTo>
                  <a:pt x="1836560" y="1505603"/>
                  <a:pt x="1899781" y="1510670"/>
                  <a:pt x="1963267" y="1514328"/>
                </a:cubicBezTo>
                <a:cubicBezTo>
                  <a:pt x="2025562" y="1522040"/>
                  <a:pt x="2092530" y="1510142"/>
                  <a:pt x="2138645" y="1464136"/>
                </a:cubicBezTo>
                <a:cubicBezTo>
                  <a:pt x="2164833" y="1431085"/>
                  <a:pt x="2182115" y="1391205"/>
                  <a:pt x="2194106" y="1350971"/>
                </a:cubicBezTo>
                <a:cubicBezTo>
                  <a:pt x="2204864" y="1299633"/>
                  <a:pt x="2203982" y="1246576"/>
                  <a:pt x="2204335" y="1194313"/>
                </a:cubicBezTo>
                <a:cubicBezTo>
                  <a:pt x="2205437" y="1060701"/>
                  <a:pt x="2193004" y="927310"/>
                  <a:pt x="2187714" y="7937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 rot="1424416">
            <a:off x="7396001" y="248810"/>
            <a:ext cx="1102226" cy="885374"/>
            <a:chOff x="14791641" y="497277"/>
            <a:chExt cx="2204403" cy="1770710"/>
          </a:xfrm>
        </p:grpSpPr>
        <p:sp>
          <p:nvSpPr>
            <p:cNvPr id="130" name="Google Shape;130;p5"/>
            <p:cNvSpPr/>
            <p:nvPr/>
          </p:nvSpPr>
          <p:spPr>
            <a:xfrm>
              <a:off x="14791641" y="497277"/>
              <a:ext cx="2204403" cy="1770710"/>
            </a:xfrm>
            <a:custGeom>
              <a:rect b="b" l="l" r="r" t="t"/>
              <a:pathLst>
                <a:path extrusionOk="0" h="1770710" w="2204403">
                  <a:moveTo>
                    <a:pt x="2187714" y="793787"/>
                  </a:moveTo>
                  <a:cubicBezTo>
                    <a:pt x="2185906" y="727950"/>
                    <a:pt x="2177441" y="662467"/>
                    <a:pt x="2170432" y="597071"/>
                  </a:cubicBezTo>
                  <a:cubicBezTo>
                    <a:pt x="2163025" y="520218"/>
                    <a:pt x="2155971" y="444202"/>
                    <a:pt x="2151474" y="366997"/>
                  </a:cubicBezTo>
                  <a:cubicBezTo>
                    <a:pt x="2144244" y="303276"/>
                    <a:pt x="2148564" y="236602"/>
                    <a:pt x="2128769" y="174600"/>
                  </a:cubicBezTo>
                  <a:cubicBezTo>
                    <a:pt x="2118717" y="147586"/>
                    <a:pt x="2105756" y="120221"/>
                    <a:pt x="2085917" y="98892"/>
                  </a:cubicBezTo>
                  <a:cubicBezTo>
                    <a:pt x="2065681" y="77255"/>
                    <a:pt x="2039096" y="62537"/>
                    <a:pt x="2009602" y="58659"/>
                  </a:cubicBezTo>
                  <a:cubicBezTo>
                    <a:pt x="1978124" y="54340"/>
                    <a:pt x="1946425" y="50859"/>
                    <a:pt x="1914815" y="47202"/>
                  </a:cubicBezTo>
                  <a:cubicBezTo>
                    <a:pt x="1839691" y="43191"/>
                    <a:pt x="1764566" y="48215"/>
                    <a:pt x="1689530" y="51212"/>
                  </a:cubicBezTo>
                  <a:cubicBezTo>
                    <a:pt x="1645443" y="52490"/>
                    <a:pt x="1601400" y="49669"/>
                    <a:pt x="1557313" y="48920"/>
                  </a:cubicBezTo>
                  <a:cubicBezTo>
                    <a:pt x="1364697" y="45351"/>
                    <a:pt x="1172742" y="37947"/>
                    <a:pt x="980610" y="22568"/>
                  </a:cubicBezTo>
                  <a:cubicBezTo>
                    <a:pt x="915979" y="18690"/>
                    <a:pt x="851171" y="17809"/>
                    <a:pt x="786451" y="15914"/>
                  </a:cubicBezTo>
                  <a:cubicBezTo>
                    <a:pt x="719483" y="12741"/>
                    <a:pt x="652515" y="9039"/>
                    <a:pt x="585414" y="7717"/>
                  </a:cubicBezTo>
                  <a:cubicBezTo>
                    <a:pt x="517873" y="7806"/>
                    <a:pt x="450640" y="446"/>
                    <a:pt x="383099" y="270"/>
                  </a:cubicBezTo>
                  <a:cubicBezTo>
                    <a:pt x="345845" y="-1008"/>
                    <a:pt x="308636" y="2650"/>
                    <a:pt x="271426" y="2914"/>
                  </a:cubicBezTo>
                  <a:cubicBezTo>
                    <a:pt x="258112" y="3046"/>
                    <a:pt x="244798" y="3267"/>
                    <a:pt x="231483" y="2870"/>
                  </a:cubicBezTo>
                  <a:cubicBezTo>
                    <a:pt x="228309" y="3575"/>
                    <a:pt x="225091" y="4280"/>
                    <a:pt x="221917" y="5029"/>
                  </a:cubicBezTo>
                  <a:cubicBezTo>
                    <a:pt x="186956" y="1724"/>
                    <a:pt x="151510" y="8290"/>
                    <a:pt x="117474" y="15870"/>
                  </a:cubicBezTo>
                  <a:cubicBezTo>
                    <a:pt x="103146" y="18117"/>
                    <a:pt x="89479" y="23009"/>
                    <a:pt x="77047" y="30015"/>
                  </a:cubicBezTo>
                  <a:cubicBezTo>
                    <a:pt x="76033" y="30192"/>
                    <a:pt x="74974" y="30368"/>
                    <a:pt x="73960" y="30544"/>
                  </a:cubicBezTo>
                  <a:cubicBezTo>
                    <a:pt x="73431" y="31205"/>
                    <a:pt x="72770" y="31822"/>
                    <a:pt x="72021" y="32307"/>
                  </a:cubicBezTo>
                  <a:cubicBezTo>
                    <a:pt x="69949" y="33673"/>
                    <a:pt x="67832" y="35039"/>
                    <a:pt x="65804" y="36449"/>
                  </a:cubicBezTo>
                  <a:cubicBezTo>
                    <a:pt x="65452" y="36714"/>
                    <a:pt x="65143" y="36978"/>
                    <a:pt x="64790" y="37198"/>
                  </a:cubicBezTo>
                  <a:cubicBezTo>
                    <a:pt x="63600" y="38124"/>
                    <a:pt x="62410" y="39005"/>
                    <a:pt x="61308" y="39975"/>
                  </a:cubicBezTo>
                  <a:cubicBezTo>
                    <a:pt x="60646" y="40547"/>
                    <a:pt x="59941" y="41120"/>
                    <a:pt x="59279" y="41693"/>
                  </a:cubicBezTo>
                  <a:cubicBezTo>
                    <a:pt x="58089" y="42707"/>
                    <a:pt x="56855" y="43456"/>
                    <a:pt x="55400" y="44029"/>
                  </a:cubicBezTo>
                  <a:cubicBezTo>
                    <a:pt x="55400" y="44029"/>
                    <a:pt x="55356" y="44029"/>
                    <a:pt x="55356" y="44073"/>
                  </a:cubicBezTo>
                  <a:cubicBezTo>
                    <a:pt x="54694" y="45219"/>
                    <a:pt x="54165" y="46364"/>
                    <a:pt x="53548" y="47554"/>
                  </a:cubicBezTo>
                  <a:cubicBezTo>
                    <a:pt x="44819" y="55927"/>
                    <a:pt x="37324" y="65666"/>
                    <a:pt x="31549" y="76550"/>
                  </a:cubicBezTo>
                  <a:cubicBezTo>
                    <a:pt x="28859" y="82367"/>
                    <a:pt x="20703" y="98936"/>
                    <a:pt x="14267" y="116167"/>
                  </a:cubicBezTo>
                  <a:cubicBezTo>
                    <a:pt x="13782" y="119295"/>
                    <a:pt x="13341" y="122424"/>
                    <a:pt x="12900" y="125509"/>
                  </a:cubicBezTo>
                  <a:cubicBezTo>
                    <a:pt x="13076" y="127404"/>
                    <a:pt x="12768" y="129343"/>
                    <a:pt x="12591" y="131282"/>
                  </a:cubicBezTo>
                  <a:cubicBezTo>
                    <a:pt x="12415" y="132780"/>
                    <a:pt x="12239" y="134322"/>
                    <a:pt x="12062" y="135821"/>
                  </a:cubicBezTo>
                  <a:cubicBezTo>
                    <a:pt x="11710" y="138641"/>
                    <a:pt x="11313" y="141505"/>
                    <a:pt x="10960" y="144281"/>
                  </a:cubicBezTo>
                  <a:cubicBezTo>
                    <a:pt x="10475" y="147058"/>
                    <a:pt x="10122" y="149834"/>
                    <a:pt x="9814" y="152566"/>
                  </a:cubicBezTo>
                  <a:cubicBezTo>
                    <a:pt x="9637" y="153844"/>
                    <a:pt x="9505" y="155122"/>
                    <a:pt x="9329" y="156400"/>
                  </a:cubicBezTo>
                  <a:cubicBezTo>
                    <a:pt x="9108" y="158074"/>
                    <a:pt x="8976" y="159793"/>
                    <a:pt x="8403" y="161379"/>
                  </a:cubicBezTo>
                  <a:cubicBezTo>
                    <a:pt x="8535" y="161556"/>
                    <a:pt x="8712" y="161732"/>
                    <a:pt x="8888" y="161908"/>
                  </a:cubicBezTo>
                  <a:cubicBezTo>
                    <a:pt x="7654" y="170722"/>
                    <a:pt x="6728" y="179579"/>
                    <a:pt x="6022" y="188393"/>
                  </a:cubicBezTo>
                  <a:cubicBezTo>
                    <a:pt x="1261" y="230433"/>
                    <a:pt x="732" y="272737"/>
                    <a:pt x="467" y="314997"/>
                  </a:cubicBezTo>
                  <a:cubicBezTo>
                    <a:pt x="-1957" y="427897"/>
                    <a:pt x="5581" y="540577"/>
                    <a:pt x="10916" y="653257"/>
                  </a:cubicBezTo>
                  <a:cubicBezTo>
                    <a:pt x="13120" y="796431"/>
                    <a:pt x="27581" y="939605"/>
                    <a:pt x="30579" y="1082955"/>
                  </a:cubicBezTo>
                  <a:cubicBezTo>
                    <a:pt x="30843" y="1115080"/>
                    <a:pt x="33268" y="1147161"/>
                    <a:pt x="36927" y="1179065"/>
                  </a:cubicBezTo>
                  <a:cubicBezTo>
                    <a:pt x="41248" y="1219431"/>
                    <a:pt x="41733" y="1261779"/>
                    <a:pt x="60690" y="1298664"/>
                  </a:cubicBezTo>
                  <a:cubicBezTo>
                    <a:pt x="78634" y="1338368"/>
                    <a:pt x="119502" y="1358375"/>
                    <a:pt x="154111" y="1381422"/>
                  </a:cubicBezTo>
                  <a:cubicBezTo>
                    <a:pt x="200358" y="1406452"/>
                    <a:pt x="252998" y="1414340"/>
                    <a:pt x="304536" y="1420729"/>
                  </a:cubicBezTo>
                  <a:cubicBezTo>
                    <a:pt x="344919" y="1426855"/>
                    <a:pt x="385568" y="1430336"/>
                    <a:pt x="426392" y="1432275"/>
                  </a:cubicBezTo>
                  <a:cubicBezTo>
                    <a:pt x="529997" y="1441177"/>
                    <a:pt x="634836" y="1440604"/>
                    <a:pt x="738749" y="1450387"/>
                  </a:cubicBezTo>
                  <a:cubicBezTo>
                    <a:pt x="766832" y="1452766"/>
                    <a:pt x="794916" y="1455146"/>
                    <a:pt x="822999" y="1457261"/>
                  </a:cubicBezTo>
                  <a:cubicBezTo>
                    <a:pt x="825865" y="1456997"/>
                    <a:pt x="827232" y="1461051"/>
                    <a:pt x="829304" y="1462373"/>
                  </a:cubicBezTo>
                  <a:cubicBezTo>
                    <a:pt x="874713" y="1512477"/>
                    <a:pt x="917302" y="1566063"/>
                    <a:pt x="963857" y="1615506"/>
                  </a:cubicBezTo>
                  <a:cubicBezTo>
                    <a:pt x="991985" y="1650936"/>
                    <a:pt x="1019539" y="1686983"/>
                    <a:pt x="1051414" y="1719328"/>
                  </a:cubicBezTo>
                  <a:cubicBezTo>
                    <a:pt x="1063538" y="1733209"/>
                    <a:pt x="1074428" y="1748148"/>
                    <a:pt x="1085626" y="1762734"/>
                  </a:cubicBezTo>
                  <a:cubicBezTo>
                    <a:pt x="1088447" y="1766524"/>
                    <a:pt x="1092195" y="1770050"/>
                    <a:pt x="1097089" y="1770711"/>
                  </a:cubicBezTo>
                  <a:cubicBezTo>
                    <a:pt x="1097309" y="1770711"/>
                    <a:pt x="1097485" y="1770711"/>
                    <a:pt x="1097662" y="1770711"/>
                  </a:cubicBezTo>
                  <a:cubicBezTo>
                    <a:pt x="1116928" y="1770711"/>
                    <a:pt x="1130595" y="1740701"/>
                    <a:pt x="1140426" y="1726599"/>
                  </a:cubicBezTo>
                  <a:cubicBezTo>
                    <a:pt x="1150654" y="1709942"/>
                    <a:pt x="1162029" y="1694034"/>
                    <a:pt x="1171728" y="1677024"/>
                  </a:cubicBezTo>
                  <a:cubicBezTo>
                    <a:pt x="1207482" y="1614537"/>
                    <a:pt x="1246764" y="1553900"/>
                    <a:pt x="1279080" y="1489518"/>
                  </a:cubicBezTo>
                  <a:cubicBezTo>
                    <a:pt x="1301696" y="1485376"/>
                    <a:pt x="1324974" y="1485685"/>
                    <a:pt x="1348164" y="1485949"/>
                  </a:cubicBezTo>
                  <a:cubicBezTo>
                    <a:pt x="1359759" y="1486081"/>
                    <a:pt x="1371310" y="1486213"/>
                    <a:pt x="1382772" y="1485817"/>
                  </a:cubicBezTo>
                  <a:cubicBezTo>
                    <a:pt x="1402744" y="1485993"/>
                    <a:pt x="1422759" y="1485728"/>
                    <a:pt x="1442731" y="1485464"/>
                  </a:cubicBezTo>
                  <a:cubicBezTo>
                    <a:pt x="1468874" y="1485112"/>
                    <a:pt x="1495018" y="1484759"/>
                    <a:pt x="1521206" y="1485420"/>
                  </a:cubicBezTo>
                  <a:cubicBezTo>
                    <a:pt x="1605192" y="1486698"/>
                    <a:pt x="1689089" y="1498905"/>
                    <a:pt x="1773075" y="1503047"/>
                  </a:cubicBezTo>
                  <a:cubicBezTo>
                    <a:pt x="1836560" y="1505603"/>
                    <a:pt x="1899781" y="1510670"/>
                    <a:pt x="1963267" y="1514328"/>
                  </a:cubicBezTo>
                  <a:cubicBezTo>
                    <a:pt x="2025562" y="1522040"/>
                    <a:pt x="2092530" y="1510142"/>
                    <a:pt x="2138645" y="1464136"/>
                  </a:cubicBezTo>
                  <a:cubicBezTo>
                    <a:pt x="2164833" y="1431085"/>
                    <a:pt x="2182115" y="1391205"/>
                    <a:pt x="2194106" y="1350971"/>
                  </a:cubicBezTo>
                  <a:cubicBezTo>
                    <a:pt x="2204864" y="1299633"/>
                    <a:pt x="2203982" y="1246576"/>
                    <a:pt x="2204335" y="1194313"/>
                  </a:cubicBezTo>
                  <a:cubicBezTo>
                    <a:pt x="2205437" y="1060701"/>
                    <a:pt x="2193004" y="927310"/>
                    <a:pt x="2187714" y="793787"/>
                  </a:cubicBezTo>
                  <a:close/>
                  <a:moveTo>
                    <a:pt x="2181057" y="1186425"/>
                  </a:moveTo>
                  <a:cubicBezTo>
                    <a:pt x="2180131" y="1241641"/>
                    <a:pt x="2183085" y="1296548"/>
                    <a:pt x="2169858" y="1351059"/>
                  </a:cubicBezTo>
                  <a:cubicBezTo>
                    <a:pt x="2157602" y="1386533"/>
                    <a:pt x="2143494" y="1422977"/>
                    <a:pt x="2118321" y="1451444"/>
                  </a:cubicBezTo>
                  <a:cubicBezTo>
                    <a:pt x="2056996" y="1505823"/>
                    <a:pt x="1990071" y="1492427"/>
                    <a:pt x="1915256" y="1488373"/>
                  </a:cubicBezTo>
                  <a:cubicBezTo>
                    <a:pt x="1859618" y="1483437"/>
                    <a:pt x="1803760" y="1481454"/>
                    <a:pt x="1747945" y="1478766"/>
                  </a:cubicBezTo>
                  <a:cubicBezTo>
                    <a:pt x="1688825" y="1473390"/>
                    <a:pt x="1629704" y="1467793"/>
                    <a:pt x="1570451" y="1463959"/>
                  </a:cubicBezTo>
                  <a:cubicBezTo>
                    <a:pt x="1480646" y="1460258"/>
                    <a:pt x="1390664" y="1462549"/>
                    <a:pt x="1300815" y="1463475"/>
                  </a:cubicBezTo>
                  <a:cubicBezTo>
                    <a:pt x="1282034" y="1464048"/>
                    <a:pt x="1261401" y="1464841"/>
                    <a:pt x="1254832" y="1486037"/>
                  </a:cubicBezTo>
                  <a:cubicBezTo>
                    <a:pt x="1231422" y="1531999"/>
                    <a:pt x="1203559" y="1576066"/>
                    <a:pt x="1177856" y="1620838"/>
                  </a:cubicBezTo>
                  <a:cubicBezTo>
                    <a:pt x="1152682" y="1662173"/>
                    <a:pt x="1129537" y="1705139"/>
                    <a:pt x="1100351" y="1743785"/>
                  </a:cubicBezTo>
                  <a:cubicBezTo>
                    <a:pt x="1086816" y="1725498"/>
                    <a:pt x="1072664" y="1707606"/>
                    <a:pt x="1056969" y="1691169"/>
                  </a:cubicBezTo>
                  <a:cubicBezTo>
                    <a:pt x="1030076" y="1664112"/>
                    <a:pt x="1008077" y="1633045"/>
                    <a:pt x="984137" y="1603476"/>
                  </a:cubicBezTo>
                  <a:cubicBezTo>
                    <a:pt x="936788" y="1552843"/>
                    <a:pt x="893406" y="1498728"/>
                    <a:pt x="846939" y="1447302"/>
                  </a:cubicBezTo>
                  <a:cubicBezTo>
                    <a:pt x="839973" y="1437167"/>
                    <a:pt x="829172" y="1433465"/>
                    <a:pt x="817533" y="1433465"/>
                  </a:cubicBezTo>
                  <a:cubicBezTo>
                    <a:pt x="816827" y="1433465"/>
                    <a:pt x="816122" y="1433509"/>
                    <a:pt x="815372" y="1433509"/>
                  </a:cubicBezTo>
                  <a:cubicBezTo>
                    <a:pt x="792491" y="1431438"/>
                    <a:pt x="766215" y="1429455"/>
                    <a:pt x="742585" y="1427428"/>
                  </a:cubicBezTo>
                  <a:cubicBezTo>
                    <a:pt x="680686" y="1421435"/>
                    <a:pt x="618568" y="1419143"/>
                    <a:pt x="556317" y="1417072"/>
                  </a:cubicBezTo>
                  <a:cubicBezTo>
                    <a:pt x="462985" y="1410903"/>
                    <a:pt x="368197" y="1408567"/>
                    <a:pt x="275350" y="1393188"/>
                  </a:cubicBezTo>
                  <a:cubicBezTo>
                    <a:pt x="225091" y="1387062"/>
                    <a:pt x="175272" y="1372300"/>
                    <a:pt x="134757" y="1340924"/>
                  </a:cubicBezTo>
                  <a:cubicBezTo>
                    <a:pt x="114036" y="1328012"/>
                    <a:pt x="92477" y="1312589"/>
                    <a:pt x="81940" y="1289321"/>
                  </a:cubicBezTo>
                  <a:cubicBezTo>
                    <a:pt x="65981" y="1258342"/>
                    <a:pt x="64526" y="1222912"/>
                    <a:pt x="61175" y="1188936"/>
                  </a:cubicBezTo>
                  <a:cubicBezTo>
                    <a:pt x="52534" y="1120236"/>
                    <a:pt x="53901" y="1050389"/>
                    <a:pt x="49889" y="981028"/>
                  </a:cubicBezTo>
                  <a:cubicBezTo>
                    <a:pt x="46406" y="909022"/>
                    <a:pt x="42350" y="837722"/>
                    <a:pt x="37721" y="765628"/>
                  </a:cubicBezTo>
                  <a:cubicBezTo>
                    <a:pt x="34547" y="675246"/>
                    <a:pt x="31505" y="584864"/>
                    <a:pt x="26170" y="494571"/>
                  </a:cubicBezTo>
                  <a:cubicBezTo>
                    <a:pt x="22731" y="426708"/>
                    <a:pt x="23304" y="358756"/>
                    <a:pt x="23789" y="290805"/>
                  </a:cubicBezTo>
                  <a:cubicBezTo>
                    <a:pt x="25509" y="229243"/>
                    <a:pt x="24627" y="165257"/>
                    <a:pt x="45039" y="106472"/>
                  </a:cubicBezTo>
                  <a:cubicBezTo>
                    <a:pt x="55620" y="94926"/>
                    <a:pt x="59103" y="78049"/>
                    <a:pt x="67788" y="64784"/>
                  </a:cubicBezTo>
                  <a:cubicBezTo>
                    <a:pt x="77708" y="55178"/>
                    <a:pt x="89435" y="47510"/>
                    <a:pt x="103014" y="42839"/>
                  </a:cubicBezTo>
                  <a:cubicBezTo>
                    <a:pt x="133919" y="33673"/>
                    <a:pt x="165573" y="27327"/>
                    <a:pt x="197448" y="22877"/>
                  </a:cubicBezTo>
                  <a:cubicBezTo>
                    <a:pt x="248192" y="30720"/>
                    <a:pt x="300171" y="24154"/>
                    <a:pt x="351268" y="23405"/>
                  </a:cubicBezTo>
                  <a:cubicBezTo>
                    <a:pt x="423879" y="21907"/>
                    <a:pt x="496226" y="29839"/>
                    <a:pt x="568838" y="30632"/>
                  </a:cubicBezTo>
                  <a:cubicBezTo>
                    <a:pt x="690650" y="33541"/>
                    <a:pt x="812242" y="40459"/>
                    <a:pt x="934099" y="43676"/>
                  </a:cubicBezTo>
                  <a:cubicBezTo>
                    <a:pt x="1044581" y="48215"/>
                    <a:pt x="1155372" y="60642"/>
                    <a:pt x="1266206" y="62757"/>
                  </a:cubicBezTo>
                  <a:cubicBezTo>
                    <a:pt x="1384183" y="70557"/>
                    <a:pt x="1502469" y="69279"/>
                    <a:pt x="1620578" y="74083"/>
                  </a:cubicBezTo>
                  <a:cubicBezTo>
                    <a:pt x="1665018" y="75713"/>
                    <a:pt x="1709502" y="73730"/>
                    <a:pt x="1754029" y="71747"/>
                  </a:cubicBezTo>
                  <a:cubicBezTo>
                    <a:pt x="1823687" y="68662"/>
                    <a:pt x="1893344" y="65578"/>
                    <a:pt x="1962561" y="76286"/>
                  </a:cubicBezTo>
                  <a:cubicBezTo>
                    <a:pt x="1991130" y="79767"/>
                    <a:pt x="2021858" y="80208"/>
                    <a:pt x="2046900" y="96028"/>
                  </a:cubicBezTo>
                  <a:cubicBezTo>
                    <a:pt x="2076570" y="115594"/>
                    <a:pt x="2094029" y="147586"/>
                    <a:pt x="2106197" y="180108"/>
                  </a:cubicBezTo>
                  <a:cubicBezTo>
                    <a:pt x="2117704" y="212233"/>
                    <a:pt x="2119070" y="246517"/>
                    <a:pt x="2122200" y="280184"/>
                  </a:cubicBezTo>
                  <a:cubicBezTo>
                    <a:pt x="2126565" y="350031"/>
                    <a:pt x="2132164" y="419348"/>
                    <a:pt x="2136749" y="489459"/>
                  </a:cubicBezTo>
                  <a:cubicBezTo>
                    <a:pt x="2144861" y="575214"/>
                    <a:pt x="2154737" y="660836"/>
                    <a:pt x="2162364" y="746635"/>
                  </a:cubicBezTo>
                  <a:cubicBezTo>
                    <a:pt x="2164700" y="792729"/>
                    <a:pt x="2166640" y="838867"/>
                    <a:pt x="2169506" y="884917"/>
                  </a:cubicBezTo>
                  <a:cubicBezTo>
                    <a:pt x="2172592" y="985390"/>
                    <a:pt x="2182820" y="1085819"/>
                    <a:pt x="2181057" y="11864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5267458" y="835941"/>
              <a:ext cx="1143580" cy="954314"/>
            </a:xfrm>
            <a:custGeom>
              <a:rect b="b" l="l" r="r" t="t"/>
              <a:pathLst>
                <a:path extrusionOk="0" h="954314" w="1143580">
                  <a:moveTo>
                    <a:pt x="1021140" y="23617"/>
                  </a:moveTo>
                  <a:cubicBezTo>
                    <a:pt x="990015" y="8678"/>
                    <a:pt x="955671" y="2906"/>
                    <a:pt x="921415" y="1099"/>
                  </a:cubicBezTo>
                  <a:cubicBezTo>
                    <a:pt x="874683" y="-3043"/>
                    <a:pt x="827466" y="4492"/>
                    <a:pt x="784834" y="24278"/>
                  </a:cubicBezTo>
                  <a:cubicBezTo>
                    <a:pt x="706712" y="54949"/>
                    <a:pt x="649531" y="102674"/>
                    <a:pt x="608045" y="175913"/>
                  </a:cubicBezTo>
                  <a:cubicBezTo>
                    <a:pt x="567661" y="87382"/>
                    <a:pt x="471022" y="42522"/>
                    <a:pt x="381702" y="18285"/>
                  </a:cubicBezTo>
                  <a:cubicBezTo>
                    <a:pt x="358865" y="10353"/>
                    <a:pt x="334926" y="6431"/>
                    <a:pt x="310722" y="5461"/>
                  </a:cubicBezTo>
                  <a:cubicBezTo>
                    <a:pt x="273909" y="3655"/>
                    <a:pt x="236479" y="3611"/>
                    <a:pt x="201033" y="14980"/>
                  </a:cubicBezTo>
                  <a:cubicBezTo>
                    <a:pt x="133404" y="32827"/>
                    <a:pt x="102587" y="72708"/>
                    <a:pt x="65157" y="127924"/>
                  </a:cubicBezTo>
                  <a:cubicBezTo>
                    <a:pt x="39807" y="168774"/>
                    <a:pt x="12914" y="211035"/>
                    <a:pt x="3744" y="258847"/>
                  </a:cubicBezTo>
                  <a:cubicBezTo>
                    <a:pt x="-2517" y="319307"/>
                    <a:pt x="-2825" y="382235"/>
                    <a:pt x="17896" y="440051"/>
                  </a:cubicBezTo>
                  <a:cubicBezTo>
                    <a:pt x="25964" y="463451"/>
                    <a:pt x="39278" y="484956"/>
                    <a:pt x="56031" y="503200"/>
                  </a:cubicBezTo>
                  <a:cubicBezTo>
                    <a:pt x="87641" y="538189"/>
                    <a:pt x="122073" y="570754"/>
                    <a:pt x="161664" y="596622"/>
                  </a:cubicBezTo>
                  <a:cubicBezTo>
                    <a:pt x="181679" y="610150"/>
                    <a:pt x="200592" y="625221"/>
                    <a:pt x="219638" y="640028"/>
                  </a:cubicBezTo>
                  <a:cubicBezTo>
                    <a:pt x="252086" y="663868"/>
                    <a:pt x="286694" y="683919"/>
                    <a:pt x="318305" y="709081"/>
                  </a:cubicBezTo>
                  <a:cubicBezTo>
                    <a:pt x="355294" y="734155"/>
                    <a:pt x="391710" y="760023"/>
                    <a:pt x="426054" y="789195"/>
                  </a:cubicBezTo>
                  <a:cubicBezTo>
                    <a:pt x="452770" y="808100"/>
                    <a:pt x="478517" y="828018"/>
                    <a:pt x="502677" y="850008"/>
                  </a:cubicBezTo>
                  <a:cubicBezTo>
                    <a:pt x="525382" y="869045"/>
                    <a:pt x="548527" y="887553"/>
                    <a:pt x="570439" y="907515"/>
                  </a:cubicBezTo>
                  <a:cubicBezTo>
                    <a:pt x="586971" y="922146"/>
                    <a:pt x="603151" y="937261"/>
                    <a:pt x="621095" y="950172"/>
                  </a:cubicBezTo>
                  <a:cubicBezTo>
                    <a:pt x="624004" y="952199"/>
                    <a:pt x="626870" y="953654"/>
                    <a:pt x="630441" y="954138"/>
                  </a:cubicBezTo>
                  <a:cubicBezTo>
                    <a:pt x="631411" y="954271"/>
                    <a:pt x="632381" y="954315"/>
                    <a:pt x="633351" y="954315"/>
                  </a:cubicBezTo>
                  <a:cubicBezTo>
                    <a:pt x="641683" y="954315"/>
                    <a:pt x="649090" y="949599"/>
                    <a:pt x="656056" y="945325"/>
                  </a:cubicBezTo>
                  <a:cubicBezTo>
                    <a:pt x="671751" y="935498"/>
                    <a:pt x="687005" y="925098"/>
                    <a:pt x="702127" y="914478"/>
                  </a:cubicBezTo>
                  <a:cubicBezTo>
                    <a:pt x="731004" y="894516"/>
                    <a:pt x="759307" y="873363"/>
                    <a:pt x="782982" y="847276"/>
                  </a:cubicBezTo>
                  <a:cubicBezTo>
                    <a:pt x="807362" y="820571"/>
                    <a:pt x="834167" y="796422"/>
                    <a:pt x="860575" y="771789"/>
                  </a:cubicBezTo>
                  <a:cubicBezTo>
                    <a:pt x="887909" y="743409"/>
                    <a:pt x="911275" y="711637"/>
                    <a:pt x="938433" y="682949"/>
                  </a:cubicBezTo>
                  <a:cubicBezTo>
                    <a:pt x="980624" y="632404"/>
                    <a:pt x="1017613" y="577717"/>
                    <a:pt x="1053985" y="522898"/>
                  </a:cubicBezTo>
                  <a:cubicBezTo>
                    <a:pt x="1079688" y="487864"/>
                    <a:pt x="1095251" y="444150"/>
                    <a:pt x="1110681" y="403520"/>
                  </a:cubicBezTo>
                  <a:cubicBezTo>
                    <a:pt x="1122717" y="370293"/>
                    <a:pt x="1135723" y="336890"/>
                    <a:pt x="1140131" y="301548"/>
                  </a:cubicBezTo>
                  <a:cubicBezTo>
                    <a:pt x="1156884" y="207333"/>
                    <a:pt x="1111872" y="66627"/>
                    <a:pt x="1021140" y="23617"/>
                  </a:cubicBezTo>
                  <a:close/>
                  <a:moveTo>
                    <a:pt x="1085992" y="394133"/>
                  </a:moveTo>
                  <a:cubicBezTo>
                    <a:pt x="1075941" y="422204"/>
                    <a:pt x="1064125" y="449658"/>
                    <a:pt x="1051737" y="476715"/>
                  </a:cubicBezTo>
                  <a:cubicBezTo>
                    <a:pt x="1032691" y="508884"/>
                    <a:pt x="1011706" y="539996"/>
                    <a:pt x="989530" y="570049"/>
                  </a:cubicBezTo>
                  <a:cubicBezTo>
                    <a:pt x="951659" y="629981"/>
                    <a:pt x="902370" y="682376"/>
                    <a:pt x="857004" y="737020"/>
                  </a:cubicBezTo>
                  <a:cubicBezTo>
                    <a:pt x="826805" y="769806"/>
                    <a:pt x="791579" y="797612"/>
                    <a:pt x="761864" y="830927"/>
                  </a:cubicBezTo>
                  <a:cubicBezTo>
                    <a:pt x="725052" y="869574"/>
                    <a:pt x="679686" y="899099"/>
                    <a:pt x="634497" y="927081"/>
                  </a:cubicBezTo>
                  <a:cubicBezTo>
                    <a:pt x="578330" y="881648"/>
                    <a:pt x="525911" y="831411"/>
                    <a:pt x="468597" y="787300"/>
                  </a:cubicBezTo>
                  <a:cubicBezTo>
                    <a:pt x="449420" y="773860"/>
                    <a:pt x="430859" y="759670"/>
                    <a:pt x="413092" y="744335"/>
                  </a:cubicBezTo>
                  <a:cubicBezTo>
                    <a:pt x="387345" y="722566"/>
                    <a:pt x="358380" y="705908"/>
                    <a:pt x="331355" y="685681"/>
                  </a:cubicBezTo>
                  <a:cubicBezTo>
                    <a:pt x="307151" y="666645"/>
                    <a:pt x="281360" y="649855"/>
                    <a:pt x="255525" y="633065"/>
                  </a:cubicBezTo>
                  <a:cubicBezTo>
                    <a:pt x="232026" y="617201"/>
                    <a:pt x="210688" y="598385"/>
                    <a:pt x="187366" y="582256"/>
                  </a:cubicBezTo>
                  <a:cubicBezTo>
                    <a:pt x="145528" y="555023"/>
                    <a:pt x="108098" y="522060"/>
                    <a:pt x="75032" y="484735"/>
                  </a:cubicBezTo>
                  <a:cubicBezTo>
                    <a:pt x="59867" y="468166"/>
                    <a:pt x="48492" y="448468"/>
                    <a:pt x="41218" y="426919"/>
                  </a:cubicBezTo>
                  <a:cubicBezTo>
                    <a:pt x="23495" y="372232"/>
                    <a:pt x="23583" y="313182"/>
                    <a:pt x="30901" y="256644"/>
                  </a:cubicBezTo>
                  <a:cubicBezTo>
                    <a:pt x="41967" y="214824"/>
                    <a:pt x="65069" y="177367"/>
                    <a:pt x="87950" y="141100"/>
                  </a:cubicBezTo>
                  <a:cubicBezTo>
                    <a:pt x="118546" y="96945"/>
                    <a:pt x="145263" y="58298"/>
                    <a:pt x="199887" y="42919"/>
                  </a:cubicBezTo>
                  <a:cubicBezTo>
                    <a:pt x="225810" y="33268"/>
                    <a:pt x="253100" y="30712"/>
                    <a:pt x="280478" y="30712"/>
                  </a:cubicBezTo>
                  <a:cubicBezTo>
                    <a:pt x="291235" y="30712"/>
                    <a:pt x="301993" y="31109"/>
                    <a:pt x="312662" y="31593"/>
                  </a:cubicBezTo>
                  <a:cubicBezTo>
                    <a:pt x="338364" y="32298"/>
                    <a:pt x="363053" y="39305"/>
                    <a:pt x="387433" y="46973"/>
                  </a:cubicBezTo>
                  <a:cubicBezTo>
                    <a:pt x="471948" y="69623"/>
                    <a:pt x="557786" y="115894"/>
                    <a:pt x="597464" y="197374"/>
                  </a:cubicBezTo>
                  <a:cubicBezTo>
                    <a:pt x="596009" y="213855"/>
                    <a:pt x="618802" y="218041"/>
                    <a:pt x="623828" y="202265"/>
                  </a:cubicBezTo>
                  <a:cubicBezTo>
                    <a:pt x="637936" y="173754"/>
                    <a:pt x="657510" y="148459"/>
                    <a:pt x="678143" y="124355"/>
                  </a:cubicBezTo>
                  <a:cubicBezTo>
                    <a:pt x="722980" y="75484"/>
                    <a:pt x="811418" y="31946"/>
                    <a:pt x="878210" y="26966"/>
                  </a:cubicBezTo>
                  <a:cubicBezTo>
                    <a:pt x="938742" y="25115"/>
                    <a:pt x="1011265" y="31153"/>
                    <a:pt x="1053412" y="80684"/>
                  </a:cubicBezTo>
                  <a:cubicBezTo>
                    <a:pt x="1093267" y="129863"/>
                    <a:pt x="1117030" y="193320"/>
                    <a:pt x="1117162" y="256732"/>
                  </a:cubicBezTo>
                  <a:cubicBezTo>
                    <a:pt x="1117206" y="304721"/>
                    <a:pt x="1103275" y="349802"/>
                    <a:pt x="1085992" y="394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5"/>
          <p:cNvSpPr/>
          <p:nvPr/>
        </p:nvSpPr>
        <p:spPr>
          <a:xfrm rot="1432517">
            <a:off x="7408558" y="261945"/>
            <a:ext cx="1079597" cy="859259"/>
          </a:xfrm>
          <a:custGeom>
            <a:rect b="b" l="l" r="r" t="t"/>
            <a:pathLst>
              <a:path extrusionOk="0" h="1720908" w="2157846">
                <a:moveTo>
                  <a:pt x="1592614" y="617204"/>
                </a:moveTo>
                <a:cubicBezTo>
                  <a:pt x="1609323" y="523121"/>
                  <a:pt x="1564311" y="382414"/>
                  <a:pt x="1473624" y="339405"/>
                </a:cubicBezTo>
                <a:cubicBezTo>
                  <a:pt x="1442454" y="324466"/>
                  <a:pt x="1408154" y="318693"/>
                  <a:pt x="1373855" y="316887"/>
                </a:cubicBezTo>
                <a:cubicBezTo>
                  <a:pt x="1327122" y="312700"/>
                  <a:pt x="1279905" y="320280"/>
                  <a:pt x="1237273" y="340066"/>
                </a:cubicBezTo>
                <a:cubicBezTo>
                  <a:pt x="1159195" y="370737"/>
                  <a:pt x="1101970" y="418461"/>
                  <a:pt x="1060484" y="491701"/>
                </a:cubicBezTo>
                <a:cubicBezTo>
                  <a:pt x="1020100" y="403170"/>
                  <a:pt x="923461" y="358266"/>
                  <a:pt x="834141" y="334073"/>
                </a:cubicBezTo>
                <a:cubicBezTo>
                  <a:pt x="811304" y="326141"/>
                  <a:pt x="787365" y="322175"/>
                  <a:pt x="763161" y="321249"/>
                </a:cubicBezTo>
                <a:cubicBezTo>
                  <a:pt x="726348" y="319443"/>
                  <a:pt x="688962" y="319398"/>
                  <a:pt x="653472" y="330768"/>
                </a:cubicBezTo>
                <a:cubicBezTo>
                  <a:pt x="585843" y="348615"/>
                  <a:pt x="555070" y="388496"/>
                  <a:pt x="517596" y="443712"/>
                </a:cubicBezTo>
                <a:cubicBezTo>
                  <a:pt x="492246" y="484518"/>
                  <a:pt x="465353" y="526822"/>
                  <a:pt x="456183" y="574591"/>
                </a:cubicBezTo>
                <a:cubicBezTo>
                  <a:pt x="449922" y="635007"/>
                  <a:pt x="449614" y="697979"/>
                  <a:pt x="470335" y="755795"/>
                </a:cubicBezTo>
                <a:cubicBezTo>
                  <a:pt x="478403" y="779239"/>
                  <a:pt x="491717" y="800699"/>
                  <a:pt x="508470" y="818943"/>
                </a:cubicBezTo>
                <a:cubicBezTo>
                  <a:pt x="540080" y="853933"/>
                  <a:pt x="574512" y="886498"/>
                  <a:pt x="614103" y="912366"/>
                </a:cubicBezTo>
                <a:cubicBezTo>
                  <a:pt x="634118" y="925894"/>
                  <a:pt x="653031" y="940921"/>
                  <a:pt x="672077" y="955728"/>
                </a:cubicBezTo>
                <a:cubicBezTo>
                  <a:pt x="704525" y="979568"/>
                  <a:pt x="739133" y="999618"/>
                  <a:pt x="770744" y="1024781"/>
                </a:cubicBezTo>
                <a:cubicBezTo>
                  <a:pt x="807733" y="1049855"/>
                  <a:pt x="844149" y="1075678"/>
                  <a:pt x="878493" y="1104895"/>
                </a:cubicBezTo>
                <a:cubicBezTo>
                  <a:pt x="905209" y="1123800"/>
                  <a:pt x="930912" y="1143718"/>
                  <a:pt x="955116" y="1165707"/>
                </a:cubicBezTo>
                <a:cubicBezTo>
                  <a:pt x="977821" y="1184744"/>
                  <a:pt x="1000966" y="1203253"/>
                  <a:pt x="1022878" y="1223215"/>
                </a:cubicBezTo>
                <a:cubicBezTo>
                  <a:pt x="1039410" y="1237845"/>
                  <a:pt x="1055590" y="1252960"/>
                  <a:pt x="1073534" y="1265872"/>
                </a:cubicBezTo>
                <a:cubicBezTo>
                  <a:pt x="1076399" y="1267899"/>
                  <a:pt x="1079309" y="1269353"/>
                  <a:pt x="1082880" y="1269882"/>
                </a:cubicBezTo>
                <a:cubicBezTo>
                  <a:pt x="1083850" y="1270014"/>
                  <a:pt x="1084820" y="1270058"/>
                  <a:pt x="1085790" y="1270058"/>
                </a:cubicBezTo>
                <a:cubicBezTo>
                  <a:pt x="1094122" y="1270058"/>
                  <a:pt x="1101573" y="1265343"/>
                  <a:pt x="1108495" y="1261069"/>
                </a:cubicBezTo>
                <a:cubicBezTo>
                  <a:pt x="1124190" y="1251242"/>
                  <a:pt x="1139400" y="1240798"/>
                  <a:pt x="1154566" y="1230178"/>
                </a:cubicBezTo>
                <a:cubicBezTo>
                  <a:pt x="1183443" y="1210215"/>
                  <a:pt x="1211747" y="1189063"/>
                  <a:pt x="1235465" y="1162975"/>
                </a:cubicBezTo>
                <a:cubicBezTo>
                  <a:pt x="1259846" y="1136271"/>
                  <a:pt x="1286650" y="1112122"/>
                  <a:pt x="1313059" y="1087488"/>
                </a:cubicBezTo>
                <a:cubicBezTo>
                  <a:pt x="1340437" y="1059109"/>
                  <a:pt x="1363759" y="1027337"/>
                  <a:pt x="1390916" y="998649"/>
                </a:cubicBezTo>
                <a:cubicBezTo>
                  <a:pt x="1433108" y="948104"/>
                  <a:pt x="1470097" y="893417"/>
                  <a:pt x="1506468" y="838597"/>
                </a:cubicBezTo>
                <a:cubicBezTo>
                  <a:pt x="1532171" y="803564"/>
                  <a:pt x="1547734" y="759849"/>
                  <a:pt x="1563164" y="719219"/>
                </a:cubicBezTo>
                <a:cubicBezTo>
                  <a:pt x="1575200" y="685949"/>
                  <a:pt x="1588162" y="652546"/>
                  <a:pt x="1592614" y="617204"/>
                </a:cubicBezTo>
                <a:close/>
                <a:moveTo>
                  <a:pt x="2146039" y="861997"/>
                </a:moveTo>
                <a:cubicBezTo>
                  <a:pt x="2149213" y="962514"/>
                  <a:pt x="2159442" y="1062943"/>
                  <a:pt x="2157634" y="1163548"/>
                </a:cubicBezTo>
                <a:cubicBezTo>
                  <a:pt x="2156708" y="1218764"/>
                  <a:pt x="2159662" y="1273672"/>
                  <a:pt x="2146436" y="1328183"/>
                </a:cubicBezTo>
                <a:cubicBezTo>
                  <a:pt x="2134180" y="1363657"/>
                  <a:pt x="2120072" y="1400100"/>
                  <a:pt x="2094898" y="1428568"/>
                </a:cubicBezTo>
                <a:cubicBezTo>
                  <a:pt x="2033573" y="1482947"/>
                  <a:pt x="1966649" y="1469550"/>
                  <a:pt x="1891833" y="1465496"/>
                </a:cubicBezTo>
                <a:cubicBezTo>
                  <a:pt x="1836195" y="1460561"/>
                  <a:pt x="1780337" y="1458577"/>
                  <a:pt x="1724523" y="1455889"/>
                </a:cubicBezTo>
                <a:cubicBezTo>
                  <a:pt x="1665402" y="1450513"/>
                  <a:pt x="1606281" y="1444917"/>
                  <a:pt x="1547028" y="1441083"/>
                </a:cubicBezTo>
                <a:cubicBezTo>
                  <a:pt x="1457223" y="1437381"/>
                  <a:pt x="1367242" y="1439673"/>
                  <a:pt x="1277392" y="1440598"/>
                </a:cubicBezTo>
                <a:cubicBezTo>
                  <a:pt x="1258611" y="1441171"/>
                  <a:pt x="1237978" y="1441964"/>
                  <a:pt x="1231409" y="1463160"/>
                </a:cubicBezTo>
                <a:cubicBezTo>
                  <a:pt x="1207999" y="1509122"/>
                  <a:pt x="1180136" y="1553190"/>
                  <a:pt x="1154433" y="1597962"/>
                </a:cubicBezTo>
                <a:cubicBezTo>
                  <a:pt x="1129260" y="1639297"/>
                  <a:pt x="1106114" y="1682262"/>
                  <a:pt x="1076928" y="1720909"/>
                </a:cubicBezTo>
                <a:cubicBezTo>
                  <a:pt x="1063394" y="1702621"/>
                  <a:pt x="1049242" y="1684730"/>
                  <a:pt x="1033547" y="1668293"/>
                </a:cubicBezTo>
                <a:cubicBezTo>
                  <a:pt x="1006654" y="1641236"/>
                  <a:pt x="984654" y="1610168"/>
                  <a:pt x="960715" y="1580599"/>
                </a:cubicBezTo>
                <a:cubicBezTo>
                  <a:pt x="913365" y="1529966"/>
                  <a:pt x="869984" y="1475852"/>
                  <a:pt x="823516" y="1424425"/>
                </a:cubicBezTo>
                <a:cubicBezTo>
                  <a:pt x="816550" y="1414290"/>
                  <a:pt x="805749" y="1410588"/>
                  <a:pt x="794110" y="1410588"/>
                </a:cubicBezTo>
                <a:cubicBezTo>
                  <a:pt x="793405" y="1410588"/>
                  <a:pt x="792699" y="1410632"/>
                  <a:pt x="791950" y="1410632"/>
                </a:cubicBezTo>
                <a:cubicBezTo>
                  <a:pt x="769069" y="1408561"/>
                  <a:pt x="742793" y="1406578"/>
                  <a:pt x="719162" y="1404551"/>
                </a:cubicBezTo>
                <a:cubicBezTo>
                  <a:pt x="657264" y="1398558"/>
                  <a:pt x="595145" y="1396267"/>
                  <a:pt x="532894" y="1394195"/>
                </a:cubicBezTo>
                <a:cubicBezTo>
                  <a:pt x="439562" y="1388026"/>
                  <a:pt x="344775" y="1385691"/>
                  <a:pt x="251928" y="1370311"/>
                </a:cubicBezTo>
                <a:cubicBezTo>
                  <a:pt x="201668" y="1364186"/>
                  <a:pt x="151850" y="1349423"/>
                  <a:pt x="111334" y="1318047"/>
                </a:cubicBezTo>
                <a:cubicBezTo>
                  <a:pt x="90613" y="1305136"/>
                  <a:pt x="69055" y="1289712"/>
                  <a:pt x="58518" y="1266445"/>
                </a:cubicBezTo>
                <a:cubicBezTo>
                  <a:pt x="42558" y="1235466"/>
                  <a:pt x="41103" y="1200036"/>
                  <a:pt x="37753" y="1166060"/>
                </a:cubicBezTo>
                <a:cubicBezTo>
                  <a:pt x="29112" y="1097359"/>
                  <a:pt x="30478" y="1027513"/>
                  <a:pt x="26466" y="958151"/>
                </a:cubicBezTo>
                <a:cubicBezTo>
                  <a:pt x="22984" y="886146"/>
                  <a:pt x="18928" y="814845"/>
                  <a:pt x="14298" y="742751"/>
                </a:cubicBezTo>
                <a:cubicBezTo>
                  <a:pt x="11124" y="652370"/>
                  <a:pt x="8082" y="561988"/>
                  <a:pt x="2748" y="471694"/>
                </a:cubicBezTo>
                <a:cubicBezTo>
                  <a:pt x="-691" y="403831"/>
                  <a:pt x="-118" y="335880"/>
                  <a:pt x="367" y="267928"/>
                </a:cubicBezTo>
                <a:cubicBezTo>
                  <a:pt x="2086" y="206366"/>
                  <a:pt x="1205" y="142381"/>
                  <a:pt x="21617" y="83595"/>
                </a:cubicBezTo>
                <a:cubicBezTo>
                  <a:pt x="32154" y="72094"/>
                  <a:pt x="35592" y="55172"/>
                  <a:pt x="44278" y="41908"/>
                </a:cubicBezTo>
                <a:cubicBezTo>
                  <a:pt x="54197" y="32257"/>
                  <a:pt x="65968" y="24634"/>
                  <a:pt x="79591" y="19962"/>
                </a:cubicBezTo>
                <a:cubicBezTo>
                  <a:pt x="110452" y="10796"/>
                  <a:pt x="142151" y="4451"/>
                  <a:pt x="174026" y="0"/>
                </a:cubicBezTo>
                <a:cubicBezTo>
                  <a:pt x="224770" y="7844"/>
                  <a:pt x="276749" y="1278"/>
                  <a:pt x="327845" y="529"/>
                </a:cubicBezTo>
                <a:cubicBezTo>
                  <a:pt x="400457" y="-969"/>
                  <a:pt x="472804" y="6963"/>
                  <a:pt x="545415" y="7756"/>
                </a:cubicBezTo>
                <a:cubicBezTo>
                  <a:pt x="667227" y="10664"/>
                  <a:pt x="788820" y="17583"/>
                  <a:pt x="910676" y="20800"/>
                </a:cubicBezTo>
                <a:cubicBezTo>
                  <a:pt x="1021158" y="25339"/>
                  <a:pt x="1131949" y="37766"/>
                  <a:pt x="1242784" y="39881"/>
                </a:cubicBezTo>
                <a:cubicBezTo>
                  <a:pt x="1360761" y="47681"/>
                  <a:pt x="1479046" y="46403"/>
                  <a:pt x="1597155" y="51206"/>
                </a:cubicBezTo>
                <a:cubicBezTo>
                  <a:pt x="1641595" y="52836"/>
                  <a:pt x="1686079" y="50853"/>
                  <a:pt x="1730607" y="48870"/>
                </a:cubicBezTo>
                <a:cubicBezTo>
                  <a:pt x="1800264" y="45786"/>
                  <a:pt x="1869922" y="42701"/>
                  <a:pt x="1939139" y="53409"/>
                </a:cubicBezTo>
                <a:cubicBezTo>
                  <a:pt x="1967707" y="56891"/>
                  <a:pt x="1998436" y="57331"/>
                  <a:pt x="2023477" y="73151"/>
                </a:cubicBezTo>
                <a:cubicBezTo>
                  <a:pt x="2053148" y="92717"/>
                  <a:pt x="2070606" y="124710"/>
                  <a:pt x="2082774" y="157231"/>
                </a:cubicBezTo>
                <a:cubicBezTo>
                  <a:pt x="2094281" y="189356"/>
                  <a:pt x="2095648" y="223641"/>
                  <a:pt x="2098778" y="257308"/>
                </a:cubicBezTo>
                <a:cubicBezTo>
                  <a:pt x="2103143" y="327154"/>
                  <a:pt x="2108742" y="396472"/>
                  <a:pt x="2113327" y="466583"/>
                </a:cubicBezTo>
                <a:cubicBezTo>
                  <a:pt x="2121439" y="552337"/>
                  <a:pt x="2131314" y="637960"/>
                  <a:pt x="2138941" y="723758"/>
                </a:cubicBezTo>
                <a:cubicBezTo>
                  <a:pt x="2141234" y="769764"/>
                  <a:pt x="2143173" y="815947"/>
                  <a:pt x="2146039" y="861997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1432517">
            <a:off x="7663622" y="424201"/>
            <a:ext cx="545789" cy="449574"/>
          </a:xfrm>
          <a:custGeom>
            <a:rect b="b" l="l" r="r" t="t"/>
            <a:pathLst>
              <a:path extrusionOk="0" h="900398" w="1090896">
                <a:moveTo>
                  <a:pt x="1090897" y="230049"/>
                </a:moveTo>
                <a:cubicBezTo>
                  <a:pt x="1090897" y="277994"/>
                  <a:pt x="1077009" y="323075"/>
                  <a:pt x="1059683" y="367407"/>
                </a:cubicBezTo>
                <a:cubicBezTo>
                  <a:pt x="1049631" y="395477"/>
                  <a:pt x="1037816" y="422931"/>
                  <a:pt x="1025427" y="449988"/>
                </a:cubicBezTo>
                <a:cubicBezTo>
                  <a:pt x="1006382" y="482157"/>
                  <a:pt x="985396" y="513269"/>
                  <a:pt x="963177" y="543323"/>
                </a:cubicBezTo>
                <a:cubicBezTo>
                  <a:pt x="925306" y="603254"/>
                  <a:pt x="876016" y="655650"/>
                  <a:pt x="830651" y="710293"/>
                </a:cubicBezTo>
                <a:cubicBezTo>
                  <a:pt x="800451" y="743079"/>
                  <a:pt x="765226" y="770885"/>
                  <a:pt x="735511" y="804244"/>
                </a:cubicBezTo>
                <a:cubicBezTo>
                  <a:pt x="698698" y="842847"/>
                  <a:pt x="653333" y="872416"/>
                  <a:pt x="608144" y="900398"/>
                </a:cubicBezTo>
                <a:cubicBezTo>
                  <a:pt x="551977" y="854965"/>
                  <a:pt x="499557" y="804729"/>
                  <a:pt x="442244" y="760617"/>
                </a:cubicBezTo>
                <a:cubicBezTo>
                  <a:pt x="423110" y="747177"/>
                  <a:pt x="404506" y="732987"/>
                  <a:pt x="386783" y="717652"/>
                </a:cubicBezTo>
                <a:cubicBezTo>
                  <a:pt x="361036" y="695883"/>
                  <a:pt x="332071" y="679225"/>
                  <a:pt x="305045" y="658999"/>
                </a:cubicBezTo>
                <a:cubicBezTo>
                  <a:pt x="280797" y="639962"/>
                  <a:pt x="255006" y="623172"/>
                  <a:pt x="229215" y="606383"/>
                </a:cubicBezTo>
                <a:cubicBezTo>
                  <a:pt x="205717" y="590518"/>
                  <a:pt x="184423" y="571702"/>
                  <a:pt x="161101" y="555573"/>
                </a:cubicBezTo>
                <a:cubicBezTo>
                  <a:pt x="119307" y="528340"/>
                  <a:pt x="81833" y="495421"/>
                  <a:pt x="48767" y="458053"/>
                </a:cubicBezTo>
                <a:cubicBezTo>
                  <a:pt x="33601" y="441483"/>
                  <a:pt x="22227" y="421785"/>
                  <a:pt x="14952" y="400192"/>
                </a:cubicBezTo>
                <a:cubicBezTo>
                  <a:pt x="-2771" y="345505"/>
                  <a:pt x="-2682" y="286455"/>
                  <a:pt x="4636" y="229917"/>
                </a:cubicBezTo>
                <a:cubicBezTo>
                  <a:pt x="15702" y="188097"/>
                  <a:pt x="38804" y="150640"/>
                  <a:pt x="61685" y="114373"/>
                </a:cubicBezTo>
                <a:cubicBezTo>
                  <a:pt x="92281" y="70262"/>
                  <a:pt x="118998" y="31571"/>
                  <a:pt x="173622" y="16148"/>
                </a:cubicBezTo>
                <a:cubicBezTo>
                  <a:pt x="199545" y="6497"/>
                  <a:pt x="226835" y="3941"/>
                  <a:pt x="254213" y="3941"/>
                </a:cubicBezTo>
                <a:cubicBezTo>
                  <a:pt x="264926" y="3941"/>
                  <a:pt x="275727" y="4338"/>
                  <a:pt x="286396" y="4866"/>
                </a:cubicBezTo>
                <a:cubicBezTo>
                  <a:pt x="312143" y="5571"/>
                  <a:pt x="336788" y="12534"/>
                  <a:pt x="361168" y="20246"/>
                </a:cubicBezTo>
                <a:cubicBezTo>
                  <a:pt x="445727" y="42896"/>
                  <a:pt x="531520" y="89167"/>
                  <a:pt x="571199" y="170691"/>
                </a:cubicBezTo>
                <a:cubicBezTo>
                  <a:pt x="569744" y="187172"/>
                  <a:pt x="592537" y="191358"/>
                  <a:pt x="597563" y="175582"/>
                </a:cubicBezTo>
                <a:cubicBezTo>
                  <a:pt x="611671" y="147071"/>
                  <a:pt x="631245" y="121776"/>
                  <a:pt x="651878" y="97672"/>
                </a:cubicBezTo>
                <a:cubicBezTo>
                  <a:pt x="696714" y="48801"/>
                  <a:pt x="785109" y="5263"/>
                  <a:pt x="851945" y="283"/>
                </a:cubicBezTo>
                <a:cubicBezTo>
                  <a:pt x="912476" y="-1567"/>
                  <a:pt x="985000" y="4470"/>
                  <a:pt x="1027191" y="54045"/>
                </a:cubicBezTo>
                <a:cubicBezTo>
                  <a:pt x="1066957" y="103180"/>
                  <a:pt x="1090720" y="166637"/>
                  <a:pt x="1090897" y="2300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762425" y="2679100"/>
            <a:ext cx="3353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35" name="Google Shape;135;p5"/>
          <p:cNvSpPr txBox="1"/>
          <p:nvPr>
            <p:ph type="title"/>
          </p:nvPr>
        </p:nvSpPr>
        <p:spPr>
          <a:xfrm>
            <a:off x="492650" y="514350"/>
            <a:ext cx="3623400" cy="181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39" name="Google Shape;139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0" name="Google Shape;14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855300" y="3436075"/>
            <a:ext cx="2115900" cy="24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855300" y="38548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0" y="0"/>
            <a:ext cx="9144000" cy="157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1680860" y="2467181"/>
            <a:ext cx="679427" cy="614474"/>
          </a:xfrm>
          <a:custGeom>
            <a:rect b="b" l="l" r="r" t="t"/>
            <a:pathLst>
              <a:path extrusionOk="0" h="1638597" w="1811806">
                <a:moveTo>
                  <a:pt x="1811806" y="633638"/>
                </a:moveTo>
                <a:cubicBezTo>
                  <a:pt x="1811806" y="714285"/>
                  <a:pt x="1750838" y="780909"/>
                  <a:pt x="1672574" y="789954"/>
                </a:cubicBezTo>
                <a:lnTo>
                  <a:pt x="1672574" y="1228643"/>
                </a:lnTo>
                <a:cubicBezTo>
                  <a:pt x="1672574" y="1244228"/>
                  <a:pt x="1663708" y="1257778"/>
                  <a:pt x="1649429" y="1263990"/>
                </a:cubicBezTo>
                <a:cubicBezTo>
                  <a:pt x="1644342" y="1266206"/>
                  <a:pt x="1639073" y="1267296"/>
                  <a:pt x="1633878" y="1267296"/>
                </a:cubicBezTo>
                <a:cubicBezTo>
                  <a:pt x="1624431" y="1267296"/>
                  <a:pt x="1615202" y="1263736"/>
                  <a:pt x="1607862" y="1256942"/>
                </a:cubicBezTo>
                <a:cubicBezTo>
                  <a:pt x="1525674" y="1180546"/>
                  <a:pt x="1289211" y="1002942"/>
                  <a:pt x="869478" y="1002942"/>
                </a:cubicBezTo>
                <a:cubicBezTo>
                  <a:pt x="869405" y="1002942"/>
                  <a:pt x="869333" y="1002905"/>
                  <a:pt x="869260" y="1002905"/>
                </a:cubicBezTo>
                <a:lnTo>
                  <a:pt x="567759" y="1002905"/>
                </a:lnTo>
                <a:lnTo>
                  <a:pt x="745433" y="1573208"/>
                </a:lnTo>
                <a:cubicBezTo>
                  <a:pt x="750266" y="1588684"/>
                  <a:pt x="747504" y="1605031"/>
                  <a:pt x="737912" y="1618072"/>
                </a:cubicBezTo>
                <a:cubicBezTo>
                  <a:pt x="728320" y="1631114"/>
                  <a:pt x="713532" y="1638597"/>
                  <a:pt x="697327" y="1638597"/>
                </a:cubicBezTo>
                <a:lnTo>
                  <a:pt x="498251" y="1638597"/>
                </a:lnTo>
                <a:cubicBezTo>
                  <a:pt x="476087" y="1638597"/>
                  <a:pt x="456721" y="1624357"/>
                  <a:pt x="450145" y="1603178"/>
                </a:cubicBezTo>
                <a:lnTo>
                  <a:pt x="257719" y="985650"/>
                </a:lnTo>
                <a:cubicBezTo>
                  <a:pt x="105515" y="937443"/>
                  <a:pt x="0" y="794168"/>
                  <a:pt x="0" y="633638"/>
                </a:cubicBezTo>
                <a:cubicBezTo>
                  <a:pt x="0" y="535009"/>
                  <a:pt x="38442" y="442302"/>
                  <a:pt x="108167" y="372517"/>
                </a:cubicBezTo>
                <a:cubicBezTo>
                  <a:pt x="177929" y="302768"/>
                  <a:pt x="270690" y="264370"/>
                  <a:pt x="369374" y="264370"/>
                </a:cubicBezTo>
                <a:lnTo>
                  <a:pt x="869442" y="264370"/>
                </a:lnTo>
                <a:cubicBezTo>
                  <a:pt x="869478" y="264370"/>
                  <a:pt x="869478" y="264370"/>
                  <a:pt x="869514" y="264370"/>
                </a:cubicBezTo>
                <a:cubicBezTo>
                  <a:pt x="1289211" y="264370"/>
                  <a:pt x="1525674" y="86730"/>
                  <a:pt x="1607862" y="10370"/>
                </a:cubicBezTo>
                <a:cubicBezTo>
                  <a:pt x="1619235" y="-202"/>
                  <a:pt x="1635149" y="-2926"/>
                  <a:pt x="1649429" y="3286"/>
                </a:cubicBezTo>
                <a:cubicBezTo>
                  <a:pt x="1663708" y="9534"/>
                  <a:pt x="1672574" y="23084"/>
                  <a:pt x="1672574" y="38632"/>
                </a:cubicBezTo>
                <a:lnTo>
                  <a:pt x="1672574" y="477358"/>
                </a:lnTo>
                <a:cubicBezTo>
                  <a:pt x="1750838" y="486403"/>
                  <a:pt x="1811806" y="552991"/>
                  <a:pt x="1811806" y="6336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1694485" y="2480815"/>
            <a:ext cx="652176" cy="587216"/>
          </a:xfrm>
          <a:custGeom>
            <a:rect b="b" l="l" r="r" t="t"/>
            <a:pathLst>
              <a:path extrusionOk="0" h="1565910" w="1739137">
                <a:moveTo>
                  <a:pt x="674436" y="1547674"/>
                </a:moveTo>
                <a:cubicBezTo>
                  <a:pt x="675780" y="1551961"/>
                  <a:pt x="674981" y="1556538"/>
                  <a:pt x="672329" y="1560171"/>
                </a:cubicBezTo>
                <a:cubicBezTo>
                  <a:pt x="669640" y="1563840"/>
                  <a:pt x="665498" y="1565911"/>
                  <a:pt x="660992" y="1565911"/>
                </a:cubicBezTo>
                <a:lnTo>
                  <a:pt x="461917" y="1565911"/>
                </a:lnTo>
                <a:cubicBezTo>
                  <a:pt x="455740" y="1565911"/>
                  <a:pt x="450326" y="1561951"/>
                  <a:pt x="448473" y="1556030"/>
                </a:cubicBezTo>
                <a:lnTo>
                  <a:pt x="262733" y="959789"/>
                </a:lnTo>
                <a:cubicBezTo>
                  <a:pt x="285805" y="964257"/>
                  <a:pt x="309313" y="966546"/>
                  <a:pt x="333040" y="966546"/>
                </a:cubicBezTo>
                <a:lnTo>
                  <a:pt x="493346" y="966546"/>
                </a:lnTo>
                <a:lnTo>
                  <a:pt x="674436" y="1547674"/>
                </a:lnTo>
                <a:close/>
                <a:moveTo>
                  <a:pt x="660193" y="930219"/>
                </a:moveTo>
                <a:lnTo>
                  <a:pt x="660193" y="264338"/>
                </a:lnTo>
                <a:lnTo>
                  <a:pt x="333040" y="264338"/>
                </a:lnTo>
                <a:cubicBezTo>
                  <a:pt x="244057" y="264338"/>
                  <a:pt x="160416" y="298958"/>
                  <a:pt x="97521" y="361841"/>
                </a:cubicBezTo>
                <a:cubicBezTo>
                  <a:pt x="34663" y="424760"/>
                  <a:pt x="0" y="508349"/>
                  <a:pt x="0" y="597279"/>
                </a:cubicBezTo>
                <a:cubicBezTo>
                  <a:pt x="0" y="745022"/>
                  <a:pt x="99083" y="876599"/>
                  <a:pt x="240896" y="917286"/>
                </a:cubicBezTo>
                <a:cubicBezTo>
                  <a:pt x="270726" y="925859"/>
                  <a:pt x="301719" y="930219"/>
                  <a:pt x="333040" y="930219"/>
                </a:cubicBezTo>
                <a:lnTo>
                  <a:pt x="660193" y="930219"/>
                </a:lnTo>
                <a:close/>
                <a:moveTo>
                  <a:pt x="833071" y="264338"/>
                </a:moveTo>
                <a:lnTo>
                  <a:pt x="696527" y="264338"/>
                </a:lnTo>
                <a:lnTo>
                  <a:pt x="696527" y="930219"/>
                </a:lnTo>
                <a:lnTo>
                  <a:pt x="833108" y="930219"/>
                </a:lnTo>
                <a:cubicBezTo>
                  <a:pt x="833180" y="930219"/>
                  <a:pt x="833253" y="930255"/>
                  <a:pt x="833326" y="930255"/>
                </a:cubicBezTo>
                <a:cubicBezTo>
                  <a:pt x="1102744" y="930291"/>
                  <a:pt x="1299421" y="1001820"/>
                  <a:pt x="1430079" y="1074947"/>
                </a:cubicBezTo>
                <a:lnTo>
                  <a:pt x="1430079" y="119610"/>
                </a:lnTo>
                <a:cubicBezTo>
                  <a:pt x="1299385" y="192774"/>
                  <a:pt x="1102635" y="264338"/>
                  <a:pt x="833144" y="264338"/>
                </a:cubicBezTo>
                <a:cubicBezTo>
                  <a:pt x="833108" y="264338"/>
                  <a:pt x="833108" y="264338"/>
                  <a:pt x="833071" y="264338"/>
                </a:cubicBezTo>
                <a:close/>
                <a:moveTo>
                  <a:pt x="1598561" y="239"/>
                </a:moveTo>
                <a:cubicBezTo>
                  <a:pt x="1597289" y="-343"/>
                  <a:pt x="1596599" y="275"/>
                  <a:pt x="1596235" y="638"/>
                </a:cubicBezTo>
                <a:cubicBezTo>
                  <a:pt x="1569275" y="25704"/>
                  <a:pt x="1526256" y="61305"/>
                  <a:pt x="1466413" y="98250"/>
                </a:cubicBezTo>
                <a:lnTo>
                  <a:pt x="1466413" y="1096307"/>
                </a:lnTo>
                <a:cubicBezTo>
                  <a:pt x="1526256" y="1133289"/>
                  <a:pt x="1569275" y="1168889"/>
                  <a:pt x="1596272" y="1193955"/>
                </a:cubicBezTo>
                <a:cubicBezTo>
                  <a:pt x="1596599" y="1194282"/>
                  <a:pt x="1597289" y="1194900"/>
                  <a:pt x="1598561" y="1194355"/>
                </a:cubicBezTo>
                <a:cubicBezTo>
                  <a:pt x="1599905" y="1193737"/>
                  <a:pt x="1599905" y="1192756"/>
                  <a:pt x="1599905" y="1192284"/>
                </a:cubicBezTo>
                <a:lnTo>
                  <a:pt x="1599905" y="597279"/>
                </a:lnTo>
                <a:lnTo>
                  <a:pt x="1599905" y="2273"/>
                </a:lnTo>
                <a:cubicBezTo>
                  <a:pt x="1599905" y="1801"/>
                  <a:pt x="1599905" y="820"/>
                  <a:pt x="1598561" y="239"/>
                </a:cubicBezTo>
                <a:close/>
                <a:moveTo>
                  <a:pt x="1636239" y="477616"/>
                </a:moveTo>
                <a:lnTo>
                  <a:pt x="1636239" y="597279"/>
                </a:lnTo>
                <a:lnTo>
                  <a:pt x="1636239" y="716977"/>
                </a:lnTo>
                <a:cubicBezTo>
                  <a:pt x="1694410" y="708186"/>
                  <a:pt x="1739138" y="657873"/>
                  <a:pt x="1739138" y="597279"/>
                </a:cubicBezTo>
                <a:cubicBezTo>
                  <a:pt x="1739138" y="536721"/>
                  <a:pt x="1694410" y="486407"/>
                  <a:pt x="1636239" y="4776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680860" y="2467181"/>
            <a:ext cx="679427" cy="614474"/>
          </a:xfrm>
          <a:custGeom>
            <a:rect b="b" l="l" r="r" t="t"/>
            <a:pathLst>
              <a:path extrusionOk="0" h="1638597" w="1811806">
                <a:moveTo>
                  <a:pt x="1672574" y="477358"/>
                </a:moveTo>
                <a:lnTo>
                  <a:pt x="1672574" y="38632"/>
                </a:lnTo>
                <a:cubicBezTo>
                  <a:pt x="1672574" y="23084"/>
                  <a:pt x="1663708" y="9534"/>
                  <a:pt x="1649429" y="3286"/>
                </a:cubicBezTo>
                <a:cubicBezTo>
                  <a:pt x="1635149" y="-2926"/>
                  <a:pt x="1619235" y="-202"/>
                  <a:pt x="1607862" y="10370"/>
                </a:cubicBezTo>
                <a:cubicBezTo>
                  <a:pt x="1525674" y="86730"/>
                  <a:pt x="1289211" y="264370"/>
                  <a:pt x="869514" y="264370"/>
                </a:cubicBezTo>
                <a:cubicBezTo>
                  <a:pt x="869478" y="264370"/>
                  <a:pt x="869478" y="264370"/>
                  <a:pt x="869442" y="264370"/>
                </a:cubicBezTo>
                <a:lnTo>
                  <a:pt x="369374" y="264370"/>
                </a:lnTo>
                <a:cubicBezTo>
                  <a:pt x="270690" y="264370"/>
                  <a:pt x="177929" y="302768"/>
                  <a:pt x="108167" y="372517"/>
                </a:cubicBezTo>
                <a:cubicBezTo>
                  <a:pt x="38442" y="442302"/>
                  <a:pt x="0" y="535009"/>
                  <a:pt x="0" y="633638"/>
                </a:cubicBezTo>
                <a:cubicBezTo>
                  <a:pt x="0" y="794168"/>
                  <a:pt x="105515" y="937443"/>
                  <a:pt x="257719" y="985650"/>
                </a:cubicBezTo>
                <a:lnTo>
                  <a:pt x="450145" y="1603178"/>
                </a:lnTo>
                <a:cubicBezTo>
                  <a:pt x="456721" y="1624357"/>
                  <a:pt x="476087" y="1638597"/>
                  <a:pt x="498251" y="1638597"/>
                </a:cubicBezTo>
                <a:lnTo>
                  <a:pt x="697327" y="1638597"/>
                </a:lnTo>
                <a:cubicBezTo>
                  <a:pt x="713532" y="1638597"/>
                  <a:pt x="728320" y="1631114"/>
                  <a:pt x="737912" y="1618072"/>
                </a:cubicBezTo>
                <a:cubicBezTo>
                  <a:pt x="747504" y="1605031"/>
                  <a:pt x="750266" y="1588684"/>
                  <a:pt x="745433" y="1573208"/>
                </a:cubicBezTo>
                <a:lnTo>
                  <a:pt x="567759" y="1002905"/>
                </a:lnTo>
                <a:lnTo>
                  <a:pt x="869260" y="1002905"/>
                </a:lnTo>
                <a:cubicBezTo>
                  <a:pt x="869333" y="1002905"/>
                  <a:pt x="869405" y="1002942"/>
                  <a:pt x="869478" y="1002942"/>
                </a:cubicBezTo>
                <a:cubicBezTo>
                  <a:pt x="1289211" y="1002942"/>
                  <a:pt x="1525674" y="1180546"/>
                  <a:pt x="1607862" y="1256942"/>
                </a:cubicBezTo>
                <a:cubicBezTo>
                  <a:pt x="1615202" y="1263736"/>
                  <a:pt x="1624431" y="1267296"/>
                  <a:pt x="1633878" y="1267296"/>
                </a:cubicBezTo>
                <a:cubicBezTo>
                  <a:pt x="1639073" y="1267296"/>
                  <a:pt x="1644342" y="1266206"/>
                  <a:pt x="1649429" y="1263990"/>
                </a:cubicBezTo>
                <a:cubicBezTo>
                  <a:pt x="1663708" y="1257778"/>
                  <a:pt x="1672574" y="1244228"/>
                  <a:pt x="1672574" y="1228643"/>
                </a:cubicBezTo>
                <a:lnTo>
                  <a:pt x="1672574" y="789954"/>
                </a:lnTo>
                <a:cubicBezTo>
                  <a:pt x="1750838" y="780909"/>
                  <a:pt x="1811806" y="714285"/>
                  <a:pt x="1811806" y="633638"/>
                </a:cubicBezTo>
                <a:cubicBezTo>
                  <a:pt x="1811806" y="552991"/>
                  <a:pt x="1750838" y="486403"/>
                  <a:pt x="1672574" y="477358"/>
                </a:cubicBezTo>
                <a:close/>
                <a:moveTo>
                  <a:pt x="710770" y="1584034"/>
                </a:moveTo>
                <a:cubicBezTo>
                  <a:pt x="712115" y="1588320"/>
                  <a:pt x="711315" y="1592898"/>
                  <a:pt x="708663" y="1596530"/>
                </a:cubicBezTo>
                <a:cubicBezTo>
                  <a:pt x="705974" y="1600199"/>
                  <a:pt x="701832" y="1602270"/>
                  <a:pt x="697327" y="1602270"/>
                </a:cubicBezTo>
                <a:lnTo>
                  <a:pt x="498251" y="1602270"/>
                </a:lnTo>
                <a:cubicBezTo>
                  <a:pt x="492074" y="1602270"/>
                  <a:pt x="486661" y="1598310"/>
                  <a:pt x="484808" y="1592389"/>
                </a:cubicBezTo>
                <a:lnTo>
                  <a:pt x="299067" y="996148"/>
                </a:lnTo>
                <a:cubicBezTo>
                  <a:pt x="322139" y="1000617"/>
                  <a:pt x="345648" y="1002905"/>
                  <a:pt x="369374" y="1002905"/>
                </a:cubicBezTo>
                <a:lnTo>
                  <a:pt x="529680" y="1002905"/>
                </a:lnTo>
                <a:lnTo>
                  <a:pt x="710770" y="1584034"/>
                </a:lnTo>
                <a:close/>
                <a:moveTo>
                  <a:pt x="696527" y="966578"/>
                </a:moveTo>
                <a:lnTo>
                  <a:pt x="369374" y="966578"/>
                </a:lnTo>
                <a:cubicBezTo>
                  <a:pt x="338054" y="966578"/>
                  <a:pt x="307061" y="962219"/>
                  <a:pt x="277230" y="953645"/>
                </a:cubicBezTo>
                <a:cubicBezTo>
                  <a:pt x="135418" y="912959"/>
                  <a:pt x="36334" y="781381"/>
                  <a:pt x="36334" y="633638"/>
                </a:cubicBezTo>
                <a:cubicBezTo>
                  <a:pt x="36334" y="544709"/>
                  <a:pt x="70997" y="461119"/>
                  <a:pt x="133855" y="398200"/>
                </a:cubicBezTo>
                <a:cubicBezTo>
                  <a:pt x="196750" y="335318"/>
                  <a:pt x="280391" y="300698"/>
                  <a:pt x="369374" y="300698"/>
                </a:cubicBezTo>
                <a:lnTo>
                  <a:pt x="696527" y="300698"/>
                </a:lnTo>
                <a:lnTo>
                  <a:pt x="696527" y="966578"/>
                </a:lnTo>
                <a:close/>
                <a:moveTo>
                  <a:pt x="1466413" y="1111306"/>
                </a:moveTo>
                <a:cubicBezTo>
                  <a:pt x="1335755" y="1038179"/>
                  <a:pt x="1139078" y="966651"/>
                  <a:pt x="869660" y="966614"/>
                </a:cubicBezTo>
                <a:cubicBezTo>
                  <a:pt x="869587" y="966614"/>
                  <a:pt x="869514" y="966578"/>
                  <a:pt x="869442" y="966578"/>
                </a:cubicBezTo>
                <a:lnTo>
                  <a:pt x="732861" y="966578"/>
                </a:lnTo>
                <a:lnTo>
                  <a:pt x="732861" y="300698"/>
                </a:lnTo>
                <a:lnTo>
                  <a:pt x="869405" y="300698"/>
                </a:lnTo>
                <a:cubicBezTo>
                  <a:pt x="869442" y="300698"/>
                  <a:pt x="869442" y="300698"/>
                  <a:pt x="869478" y="300698"/>
                </a:cubicBezTo>
                <a:cubicBezTo>
                  <a:pt x="1138969" y="300698"/>
                  <a:pt x="1335719" y="229133"/>
                  <a:pt x="1466413" y="155970"/>
                </a:cubicBezTo>
                <a:lnTo>
                  <a:pt x="1466413" y="1111306"/>
                </a:lnTo>
                <a:close/>
                <a:moveTo>
                  <a:pt x="1636239" y="633638"/>
                </a:moveTo>
                <a:lnTo>
                  <a:pt x="1636239" y="1228643"/>
                </a:lnTo>
                <a:cubicBezTo>
                  <a:pt x="1636239" y="1229116"/>
                  <a:pt x="1636239" y="1230096"/>
                  <a:pt x="1634895" y="1230714"/>
                </a:cubicBezTo>
                <a:cubicBezTo>
                  <a:pt x="1633623" y="1231259"/>
                  <a:pt x="1632933" y="1230641"/>
                  <a:pt x="1632606" y="1230314"/>
                </a:cubicBezTo>
                <a:cubicBezTo>
                  <a:pt x="1605610" y="1205249"/>
                  <a:pt x="1562590" y="1169648"/>
                  <a:pt x="1502747" y="1132667"/>
                </a:cubicBezTo>
                <a:lnTo>
                  <a:pt x="1502747" y="134609"/>
                </a:lnTo>
                <a:cubicBezTo>
                  <a:pt x="1562590" y="97664"/>
                  <a:pt x="1605610" y="62063"/>
                  <a:pt x="1632570" y="36998"/>
                </a:cubicBezTo>
                <a:cubicBezTo>
                  <a:pt x="1632933" y="36634"/>
                  <a:pt x="1633623" y="36017"/>
                  <a:pt x="1634895" y="36598"/>
                </a:cubicBezTo>
                <a:cubicBezTo>
                  <a:pt x="1636239" y="37179"/>
                  <a:pt x="1636239" y="38160"/>
                  <a:pt x="1636239" y="38632"/>
                </a:cubicBezTo>
                <a:lnTo>
                  <a:pt x="1636239" y="633638"/>
                </a:lnTo>
                <a:close/>
                <a:moveTo>
                  <a:pt x="1672574" y="753336"/>
                </a:moveTo>
                <a:lnTo>
                  <a:pt x="1672574" y="633638"/>
                </a:lnTo>
                <a:lnTo>
                  <a:pt x="1672574" y="513976"/>
                </a:lnTo>
                <a:cubicBezTo>
                  <a:pt x="1730745" y="522767"/>
                  <a:pt x="1775472" y="573080"/>
                  <a:pt x="1775472" y="633638"/>
                </a:cubicBezTo>
                <a:cubicBezTo>
                  <a:pt x="1775472" y="694232"/>
                  <a:pt x="1730745" y="744545"/>
                  <a:pt x="1672574" y="7533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7"/>
          <p:cNvGrpSpPr/>
          <p:nvPr/>
        </p:nvGrpSpPr>
        <p:grpSpPr>
          <a:xfrm>
            <a:off x="6874390" y="2430556"/>
            <a:ext cx="498063" cy="687359"/>
            <a:chOff x="1870745" y="0"/>
            <a:chExt cx="1328167" cy="1832957"/>
          </a:xfrm>
        </p:grpSpPr>
        <p:sp>
          <p:nvSpPr>
            <p:cNvPr id="150" name="Google Shape;150;p7"/>
            <p:cNvSpPr/>
            <p:nvPr/>
          </p:nvSpPr>
          <p:spPr>
            <a:xfrm>
              <a:off x="1870745" y="0"/>
              <a:ext cx="1328167" cy="1832957"/>
            </a:xfrm>
            <a:custGeom>
              <a:rect b="b" l="l" r="r" t="t"/>
              <a:pathLst>
                <a:path extrusionOk="0" h="1832957" w="1328167">
                  <a:moveTo>
                    <a:pt x="1321145" y="1608106"/>
                  </a:moveTo>
                  <a:cubicBezTo>
                    <a:pt x="1313704" y="1618925"/>
                    <a:pt x="1301388" y="1625417"/>
                    <a:pt x="1288228" y="1625417"/>
                  </a:cubicBezTo>
                  <a:lnTo>
                    <a:pt x="889079" y="1625417"/>
                  </a:lnTo>
                  <a:cubicBezTo>
                    <a:pt x="879732" y="1741418"/>
                    <a:pt x="782447" y="1832958"/>
                    <a:pt x="664120" y="1832958"/>
                  </a:cubicBezTo>
                  <a:cubicBezTo>
                    <a:pt x="545758" y="1832958"/>
                    <a:pt x="448436" y="1741418"/>
                    <a:pt x="439088" y="1625417"/>
                  </a:cubicBezTo>
                  <a:lnTo>
                    <a:pt x="39939" y="1625417"/>
                  </a:lnTo>
                  <a:cubicBezTo>
                    <a:pt x="26780" y="1625417"/>
                    <a:pt x="14463" y="1618925"/>
                    <a:pt x="7022" y="1608106"/>
                  </a:cubicBezTo>
                  <a:cubicBezTo>
                    <a:pt x="-419" y="1597250"/>
                    <a:pt x="-2069" y="1583461"/>
                    <a:pt x="2660" y="1571175"/>
                  </a:cubicBezTo>
                  <a:cubicBezTo>
                    <a:pt x="17689" y="1532006"/>
                    <a:pt x="42065" y="1461335"/>
                    <a:pt x="63729" y="1366237"/>
                  </a:cubicBezTo>
                  <a:cubicBezTo>
                    <a:pt x="63876" y="1365357"/>
                    <a:pt x="64059" y="1364514"/>
                    <a:pt x="64316" y="1363670"/>
                  </a:cubicBezTo>
                  <a:cubicBezTo>
                    <a:pt x="88582" y="1256360"/>
                    <a:pt x="109293" y="1118281"/>
                    <a:pt x="109329" y="959517"/>
                  </a:cubicBezTo>
                  <a:cubicBezTo>
                    <a:pt x="109329" y="959480"/>
                    <a:pt x="109293" y="959443"/>
                    <a:pt x="109293" y="959407"/>
                  </a:cubicBezTo>
                  <a:lnTo>
                    <a:pt x="109293" y="767195"/>
                  </a:lnTo>
                  <a:cubicBezTo>
                    <a:pt x="109293" y="488872"/>
                    <a:pt x="315117" y="257785"/>
                    <a:pt x="582487" y="218177"/>
                  </a:cubicBezTo>
                  <a:cubicBezTo>
                    <a:pt x="556315" y="195365"/>
                    <a:pt x="539746" y="161808"/>
                    <a:pt x="539746" y="124437"/>
                  </a:cubicBezTo>
                  <a:cubicBezTo>
                    <a:pt x="539746" y="55819"/>
                    <a:pt x="595500" y="0"/>
                    <a:pt x="664084" y="0"/>
                  </a:cubicBezTo>
                  <a:cubicBezTo>
                    <a:pt x="732667" y="0"/>
                    <a:pt x="788421" y="55819"/>
                    <a:pt x="788421" y="124437"/>
                  </a:cubicBezTo>
                  <a:cubicBezTo>
                    <a:pt x="788421" y="161771"/>
                    <a:pt x="771890" y="195292"/>
                    <a:pt x="745754" y="218104"/>
                  </a:cubicBezTo>
                  <a:cubicBezTo>
                    <a:pt x="862943" y="235304"/>
                    <a:pt x="971079" y="289436"/>
                    <a:pt x="1056378" y="374741"/>
                  </a:cubicBezTo>
                  <a:cubicBezTo>
                    <a:pt x="1161178" y="479520"/>
                    <a:pt x="1218875" y="618920"/>
                    <a:pt x="1218875" y="767195"/>
                  </a:cubicBezTo>
                  <a:lnTo>
                    <a:pt x="1218875" y="959407"/>
                  </a:lnTo>
                  <a:cubicBezTo>
                    <a:pt x="1218875" y="959443"/>
                    <a:pt x="1218838" y="959480"/>
                    <a:pt x="1218838" y="959517"/>
                  </a:cubicBezTo>
                  <a:cubicBezTo>
                    <a:pt x="1218875" y="1260871"/>
                    <a:pt x="1293433" y="1487667"/>
                    <a:pt x="1325507" y="1571175"/>
                  </a:cubicBezTo>
                  <a:cubicBezTo>
                    <a:pt x="1330236" y="1583461"/>
                    <a:pt x="1328587" y="1597250"/>
                    <a:pt x="1321145" y="1608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907389" y="36675"/>
              <a:ext cx="1254889" cy="1759608"/>
            </a:xfrm>
            <a:custGeom>
              <a:rect b="b" l="l" r="r" t="t"/>
              <a:pathLst>
                <a:path extrusionOk="0" h="1759608" w="1254889">
                  <a:moveTo>
                    <a:pt x="627440" y="1588742"/>
                  </a:moveTo>
                  <a:lnTo>
                    <a:pt x="815707" y="1588742"/>
                  </a:lnTo>
                  <a:cubicBezTo>
                    <a:pt x="806469" y="1684499"/>
                    <a:pt x="725569" y="1759609"/>
                    <a:pt x="627477" y="1759609"/>
                  </a:cubicBezTo>
                  <a:cubicBezTo>
                    <a:pt x="529349" y="1759609"/>
                    <a:pt x="448412" y="1684499"/>
                    <a:pt x="439174" y="1588742"/>
                  </a:cubicBezTo>
                  <a:lnTo>
                    <a:pt x="627440" y="1588742"/>
                  </a:lnTo>
                  <a:close/>
                  <a:moveTo>
                    <a:pt x="1254664" y="1547666"/>
                  </a:moveTo>
                  <a:cubicBezTo>
                    <a:pt x="1239928" y="1509305"/>
                    <a:pt x="1216468" y="1441457"/>
                    <a:pt x="1195061" y="1350541"/>
                  </a:cubicBezTo>
                  <a:lnTo>
                    <a:pt x="59820" y="1350541"/>
                  </a:lnTo>
                  <a:cubicBezTo>
                    <a:pt x="38413" y="1441457"/>
                    <a:pt x="14953" y="1509305"/>
                    <a:pt x="254" y="1547666"/>
                  </a:cubicBezTo>
                  <a:cubicBezTo>
                    <a:pt x="-186" y="1548730"/>
                    <a:pt x="-40" y="1549720"/>
                    <a:pt x="583" y="1550637"/>
                  </a:cubicBezTo>
                  <a:cubicBezTo>
                    <a:pt x="1243" y="1551591"/>
                    <a:pt x="2123" y="1552067"/>
                    <a:pt x="3296" y="1552067"/>
                  </a:cubicBezTo>
                  <a:lnTo>
                    <a:pt x="419967" y="1552067"/>
                  </a:lnTo>
                  <a:lnTo>
                    <a:pt x="627440" y="1552067"/>
                  </a:lnTo>
                  <a:lnTo>
                    <a:pt x="834914" y="1552067"/>
                  </a:lnTo>
                  <a:lnTo>
                    <a:pt x="1251585" y="1552067"/>
                  </a:lnTo>
                  <a:cubicBezTo>
                    <a:pt x="1252758" y="1552067"/>
                    <a:pt x="1253638" y="1551591"/>
                    <a:pt x="1254297" y="1550637"/>
                  </a:cubicBezTo>
                  <a:cubicBezTo>
                    <a:pt x="1254921" y="1549720"/>
                    <a:pt x="1255067" y="1548730"/>
                    <a:pt x="1254664" y="1547666"/>
                  </a:cubicBezTo>
                  <a:close/>
                  <a:moveTo>
                    <a:pt x="627440" y="175488"/>
                  </a:moveTo>
                  <a:cubicBezTo>
                    <a:pt x="675790" y="175488"/>
                    <a:pt x="715122" y="136136"/>
                    <a:pt x="715122" y="87762"/>
                  </a:cubicBezTo>
                  <a:cubicBezTo>
                    <a:pt x="715122" y="39388"/>
                    <a:pt x="675790" y="0"/>
                    <a:pt x="627440" y="0"/>
                  </a:cubicBezTo>
                  <a:cubicBezTo>
                    <a:pt x="579091" y="0"/>
                    <a:pt x="539759" y="39388"/>
                    <a:pt x="539759" y="87762"/>
                  </a:cubicBezTo>
                  <a:cubicBezTo>
                    <a:pt x="539759" y="136136"/>
                    <a:pt x="579091" y="175488"/>
                    <a:pt x="627440" y="175488"/>
                  </a:cubicBezTo>
                  <a:close/>
                  <a:moveTo>
                    <a:pt x="1186813" y="1313866"/>
                  </a:moveTo>
                  <a:cubicBezTo>
                    <a:pt x="1164087" y="1207510"/>
                    <a:pt x="1145539" y="1074308"/>
                    <a:pt x="1145539" y="922732"/>
                  </a:cubicBezTo>
                  <a:cubicBezTo>
                    <a:pt x="1145539" y="922695"/>
                    <a:pt x="1145575" y="922659"/>
                    <a:pt x="1145575" y="922622"/>
                  </a:cubicBezTo>
                  <a:lnTo>
                    <a:pt x="1145575" y="730521"/>
                  </a:lnTo>
                  <a:cubicBezTo>
                    <a:pt x="1145575" y="592037"/>
                    <a:pt x="1091691" y="461879"/>
                    <a:pt x="993819" y="363995"/>
                  </a:cubicBezTo>
                  <a:cubicBezTo>
                    <a:pt x="895910" y="266111"/>
                    <a:pt x="765817" y="212162"/>
                    <a:pt x="627440" y="212162"/>
                  </a:cubicBezTo>
                  <a:cubicBezTo>
                    <a:pt x="341742" y="212162"/>
                    <a:pt x="109306" y="444716"/>
                    <a:pt x="109306" y="730521"/>
                  </a:cubicBezTo>
                  <a:lnTo>
                    <a:pt x="109306" y="922622"/>
                  </a:lnTo>
                  <a:cubicBezTo>
                    <a:pt x="109306" y="922659"/>
                    <a:pt x="109342" y="922695"/>
                    <a:pt x="109342" y="922732"/>
                  </a:cubicBezTo>
                  <a:cubicBezTo>
                    <a:pt x="109342" y="1074308"/>
                    <a:pt x="90794" y="1207510"/>
                    <a:pt x="68067" y="1313866"/>
                  </a:cubicBezTo>
                  <a:lnTo>
                    <a:pt x="1186813" y="13138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870745" y="0"/>
              <a:ext cx="1328167" cy="1832957"/>
            </a:xfrm>
            <a:custGeom>
              <a:rect b="b" l="l" r="r" t="t"/>
              <a:pathLst>
                <a:path extrusionOk="0" h="1832957" w="1328167">
                  <a:moveTo>
                    <a:pt x="1325507" y="1571175"/>
                  </a:moveTo>
                  <a:cubicBezTo>
                    <a:pt x="1293433" y="1487667"/>
                    <a:pt x="1218875" y="1260871"/>
                    <a:pt x="1218838" y="959517"/>
                  </a:cubicBezTo>
                  <a:cubicBezTo>
                    <a:pt x="1218838" y="959480"/>
                    <a:pt x="1218875" y="959443"/>
                    <a:pt x="1218875" y="959407"/>
                  </a:cubicBezTo>
                  <a:lnTo>
                    <a:pt x="1218875" y="767195"/>
                  </a:lnTo>
                  <a:cubicBezTo>
                    <a:pt x="1218875" y="618920"/>
                    <a:pt x="1161178" y="479520"/>
                    <a:pt x="1056378" y="374741"/>
                  </a:cubicBezTo>
                  <a:cubicBezTo>
                    <a:pt x="971079" y="289436"/>
                    <a:pt x="862943" y="235304"/>
                    <a:pt x="745754" y="218104"/>
                  </a:cubicBezTo>
                  <a:cubicBezTo>
                    <a:pt x="771890" y="195292"/>
                    <a:pt x="788421" y="161771"/>
                    <a:pt x="788421" y="124437"/>
                  </a:cubicBezTo>
                  <a:cubicBezTo>
                    <a:pt x="788421" y="55819"/>
                    <a:pt x="732667" y="0"/>
                    <a:pt x="664084" y="0"/>
                  </a:cubicBezTo>
                  <a:cubicBezTo>
                    <a:pt x="595500" y="0"/>
                    <a:pt x="539746" y="55819"/>
                    <a:pt x="539746" y="124437"/>
                  </a:cubicBezTo>
                  <a:cubicBezTo>
                    <a:pt x="539746" y="161808"/>
                    <a:pt x="556315" y="195365"/>
                    <a:pt x="582487" y="218177"/>
                  </a:cubicBezTo>
                  <a:cubicBezTo>
                    <a:pt x="315117" y="257785"/>
                    <a:pt x="109293" y="488872"/>
                    <a:pt x="109293" y="767195"/>
                  </a:cubicBezTo>
                  <a:lnTo>
                    <a:pt x="109293" y="959407"/>
                  </a:lnTo>
                  <a:cubicBezTo>
                    <a:pt x="109293" y="959443"/>
                    <a:pt x="109329" y="959480"/>
                    <a:pt x="109329" y="959517"/>
                  </a:cubicBezTo>
                  <a:cubicBezTo>
                    <a:pt x="109293" y="1118281"/>
                    <a:pt x="88582" y="1256360"/>
                    <a:pt x="64316" y="1363670"/>
                  </a:cubicBezTo>
                  <a:cubicBezTo>
                    <a:pt x="64059" y="1364514"/>
                    <a:pt x="63876" y="1365357"/>
                    <a:pt x="63729" y="1366237"/>
                  </a:cubicBezTo>
                  <a:cubicBezTo>
                    <a:pt x="42065" y="1461335"/>
                    <a:pt x="17689" y="1532006"/>
                    <a:pt x="2660" y="1571175"/>
                  </a:cubicBezTo>
                  <a:cubicBezTo>
                    <a:pt x="-2069" y="1583461"/>
                    <a:pt x="-419" y="1597250"/>
                    <a:pt x="7022" y="1608106"/>
                  </a:cubicBezTo>
                  <a:cubicBezTo>
                    <a:pt x="14463" y="1618925"/>
                    <a:pt x="26780" y="1625417"/>
                    <a:pt x="39939" y="1625417"/>
                  </a:cubicBezTo>
                  <a:lnTo>
                    <a:pt x="439088" y="1625417"/>
                  </a:lnTo>
                  <a:cubicBezTo>
                    <a:pt x="448436" y="1741418"/>
                    <a:pt x="545758" y="1832958"/>
                    <a:pt x="664120" y="1832958"/>
                  </a:cubicBezTo>
                  <a:cubicBezTo>
                    <a:pt x="782447" y="1832958"/>
                    <a:pt x="879732" y="1741418"/>
                    <a:pt x="889079" y="1625417"/>
                  </a:cubicBezTo>
                  <a:lnTo>
                    <a:pt x="1288228" y="1625417"/>
                  </a:lnTo>
                  <a:cubicBezTo>
                    <a:pt x="1301388" y="1625417"/>
                    <a:pt x="1313704" y="1618925"/>
                    <a:pt x="1321145" y="1608106"/>
                  </a:cubicBezTo>
                  <a:cubicBezTo>
                    <a:pt x="1328587" y="1597250"/>
                    <a:pt x="1330236" y="1583461"/>
                    <a:pt x="1325507" y="1571175"/>
                  </a:cubicBezTo>
                  <a:close/>
                  <a:moveTo>
                    <a:pt x="576402" y="124437"/>
                  </a:moveTo>
                  <a:cubicBezTo>
                    <a:pt x="576402" y="76063"/>
                    <a:pt x="615734" y="36675"/>
                    <a:pt x="664084" y="36675"/>
                  </a:cubicBezTo>
                  <a:cubicBezTo>
                    <a:pt x="712433" y="36675"/>
                    <a:pt x="751765" y="76063"/>
                    <a:pt x="751765" y="124437"/>
                  </a:cubicBezTo>
                  <a:cubicBezTo>
                    <a:pt x="751765" y="172811"/>
                    <a:pt x="712433" y="212162"/>
                    <a:pt x="664084" y="212162"/>
                  </a:cubicBezTo>
                  <a:cubicBezTo>
                    <a:pt x="615734" y="212162"/>
                    <a:pt x="576402" y="172811"/>
                    <a:pt x="576402" y="124437"/>
                  </a:cubicBezTo>
                  <a:close/>
                  <a:moveTo>
                    <a:pt x="145986" y="959407"/>
                  </a:moveTo>
                  <a:cubicBezTo>
                    <a:pt x="145986" y="959370"/>
                    <a:pt x="145949" y="959333"/>
                    <a:pt x="145949" y="959297"/>
                  </a:cubicBezTo>
                  <a:lnTo>
                    <a:pt x="145949" y="767195"/>
                  </a:lnTo>
                  <a:cubicBezTo>
                    <a:pt x="145949" y="481390"/>
                    <a:pt x="378386" y="248837"/>
                    <a:pt x="664084" y="248837"/>
                  </a:cubicBezTo>
                  <a:cubicBezTo>
                    <a:pt x="802461" y="248837"/>
                    <a:pt x="932553" y="302785"/>
                    <a:pt x="1030462" y="400670"/>
                  </a:cubicBezTo>
                  <a:cubicBezTo>
                    <a:pt x="1128334" y="498554"/>
                    <a:pt x="1182219" y="628712"/>
                    <a:pt x="1182219" y="767195"/>
                  </a:cubicBezTo>
                  <a:lnTo>
                    <a:pt x="1182219" y="959297"/>
                  </a:lnTo>
                  <a:cubicBezTo>
                    <a:pt x="1182219" y="959333"/>
                    <a:pt x="1182182" y="959370"/>
                    <a:pt x="1182182" y="959407"/>
                  </a:cubicBezTo>
                  <a:cubicBezTo>
                    <a:pt x="1182182" y="1110982"/>
                    <a:pt x="1200730" y="1244185"/>
                    <a:pt x="1223457" y="1350541"/>
                  </a:cubicBezTo>
                  <a:lnTo>
                    <a:pt x="104711" y="1350541"/>
                  </a:lnTo>
                  <a:cubicBezTo>
                    <a:pt x="127438" y="1244185"/>
                    <a:pt x="145986" y="1110982"/>
                    <a:pt x="145986" y="959407"/>
                  </a:cubicBezTo>
                  <a:close/>
                  <a:moveTo>
                    <a:pt x="664120" y="1796283"/>
                  </a:moveTo>
                  <a:cubicBezTo>
                    <a:pt x="565992" y="1796283"/>
                    <a:pt x="485055" y="1721174"/>
                    <a:pt x="475818" y="1625417"/>
                  </a:cubicBezTo>
                  <a:lnTo>
                    <a:pt x="664084" y="1625417"/>
                  </a:lnTo>
                  <a:lnTo>
                    <a:pt x="852350" y="1625417"/>
                  </a:lnTo>
                  <a:cubicBezTo>
                    <a:pt x="843112" y="1721174"/>
                    <a:pt x="762212" y="1796283"/>
                    <a:pt x="664120" y="1796283"/>
                  </a:cubicBezTo>
                  <a:close/>
                  <a:moveTo>
                    <a:pt x="1290941" y="1587312"/>
                  </a:moveTo>
                  <a:cubicBezTo>
                    <a:pt x="1290281" y="1588265"/>
                    <a:pt x="1289401" y="1588742"/>
                    <a:pt x="1288228" y="1588742"/>
                  </a:cubicBezTo>
                  <a:lnTo>
                    <a:pt x="871558" y="1588742"/>
                  </a:lnTo>
                  <a:lnTo>
                    <a:pt x="664084" y="1588742"/>
                  </a:lnTo>
                  <a:lnTo>
                    <a:pt x="456610" y="1588742"/>
                  </a:lnTo>
                  <a:lnTo>
                    <a:pt x="39939" y="1588742"/>
                  </a:lnTo>
                  <a:cubicBezTo>
                    <a:pt x="38766" y="1588742"/>
                    <a:pt x="37887" y="1588265"/>
                    <a:pt x="37227" y="1587312"/>
                  </a:cubicBezTo>
                  <a:cubicBezTo>
                    <a:pt x="36604" y="1586395"/>
                    <a:pt x="36457" y="1585405"/>
                    <a:pt x="36897" y="1584341"/>
                  </a:cubicBezTo>
                  <a:cubicBezTo>
                    <a:pt x="51596" y="1545979"/>
                    <a:pt x="75056" y="1478132"/>
                    <a:pt x="96463" y="1387215"/>
                  </a:cubicBezTo>
                  <a:lnTo>
                    <a:pt x="1231704" y="1387215"/>
                  </a:lnTo>
                  <a:cubicBezTo>
                    <a:pt x="1253112" y="1478132"/>
                    <a:pt x="1276572" y="1545979"/>
                    <a:pt x="1291307" y="1584341"/>
                  </a:cubicBezTo>
                  <a:cubicBezTo>
                    <a:pt x="1291711" y="1585405"/>
                    <a:pt x="1291564" y="1586395"/>
                    <a:pt x="1290941" y="15873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7"/>
          <p:cNvGrpSpPr/>
          <p:nvPr/>
        </p:nvGrpSpPr>
        <p:grpSpPr>
          <a:xfrm>
            <a:off x="4367019" y="2467188"/>
            <a:ext cx="409988" cy="614300"/>
            <a:chOff x="4367019" y="2467188"/>
            <a:chExt cx="409988" cy="614300"/>
          </a:xfrm>
        </p:grpSpPr>
        <p:sp>
          <p:nvSpPr>
            <p:cNvPr id="154" name="Google Shape;154;p7"/>
            <p:cNvSpPr/>
            <p:nvPr/>
          </p:nvSpPr>
          <p:spPr>
            <a:xfrm>
              <a:off x="4367019" y="2467188"/>
              <a:ext cx="409988" cy="614300"/>
            </a:xfrm>
            <a:custGeom>
              <a:rect b="b" l="l" r="r" t="t"/>
              <a:pathLst>
                <a:path extrusionOk="0" h="1638133" w="1093300">
                  <a:moveTo>
                    <a:pt x="1093301" y="542663"/>
                  </a:moveTo>
                  <a:cubicBezTo>
                    <a:pt x="1093301" y="677179"/>
                    <a:pt x="1031351" y="794655"/>
                    <a:pt x="971469" y="908290"/>
                  </a:cubicBezTo>
                  <a:cubicBezTo>
                    <a:pt x="959289" y="931372"/>
                    <a:pt x="946715" y="955274"/>
                    <a:pt x="934995" y="978684"/>
                  </a:cubicBezTo>
                  <a:cubicBezTo>
                    <a:pt x="868088" y="1112445"/>
                    <a:pt x="832697" y="1251329"/>
                    <a:pt x="832697" y="1380263"/>
                  </a:cubicBezTo>
                  <a:cubicBezTo>
                    <a:pt x="832697" y="1422913"/>
                    <a:pt x="837326" y="1446553"/>
                    <a:pt x="837359" y="1446783"/>
                  </a:cubicBezTo>
                  <a:cubicBezTo>
                    <a:pt x="838311" y="1451609"/>
                    <a:pt x="837063" y="1456633"/>
                    <a:pt x="833945" y="1460441"/>
                  </a:cubicBezTo>
                  <a:cubicBezTo>
                    <a:pt x="830826" y="1464217"/>
                    <a:pt x="826197" y="1466450"/>
                    <a:pt x="821272" y="1466450"/>
                  </a:cubicBezTo>
                  <a:lnTo>
                    <a:pt x="743728" y="1466450"/>
                  </a:lnTo>
                  <a:lnTo>
                    <a:pt x="743728" y="1594597"/>
                  </a:lnTo>
                  <a:cubicBezTo>
                    <a:pt x="743728" y="1618598"/>
                    <a:pt x="724194" y="1638133"/>
                    <a:pt x="700163" y="1638133"/>
                  </a:cubicBezTo>
                  <a:lnTo>
                    <a:pt x="385029" y="1638133"/>
                  </a:lnTo>
                  <a:cubicBezTo>
                    <a:pt x="360997" y="1638133"/>
                    <a:pt x="341464" y="1618598"/>
                    <a:pt x="341464" y="1594597"/>
                  </a:cubicBezTo>
                  <a:lnTo>
                    <a:pt x="341464" y="1466450"/>
                  </a:lnTo>
                  <a:lnTo>
                    <a:pt x="272258" y="1466450"/>
                  </a:lnTo>
                  <a:cubicBezTo>
                    <a:pt x="267334" y="1466450"/>
                    <a:pt x="262541" y="1464250"/>
                    <a:pt x="259422" y="1460409"/>
                  </a:cubicBezTo>
                  <a:cubicBezTo>
                    <a:pt x="256303" y="1456600"/>
                    <a:pt x="254957" y="1451609"/>
                    <a:pt x="255942" y="1446783"/>
                  </a:cubicBezTo>
                  <a:cubicBezTo>
                    <a:pt x="255975" y="1446553"/>
                    <a:pt x="260604" y="1422913"/>
                    <a:pt x="260604" y="1380263"/>
                  </a:cubicBezTo>
                  <a:cubicBezTo>
                    <a:pt x="260604" y="1336891"/>
                    <a:pt x="256566" y="1292370"/>
                    <a:pt x="248719" y="1247323"/>
                  </a:cubicBezTo>
                  <a:cubicBezTo>
                    <a:pt x="247701" y="1245222"/>
                    <a:pt x="247111" y="1242858"/>
                    <a:pt x="247111" y="1240362"/>
                  </a:cubicBezTo>
                  <a:cubicBezTo>
                    <a:pt x="247111" y="1239935"/>
                    <a:pt x="247209" y="1239542"/>
                    <a:pt x="247242" y="1239115"/>
                  </a:cubicBezTo>
                  <a:cubicBezTo>
                    <a:pt x="231319" y="1152863"/>
                    <a:pt x="201346" y="1064739"/>
                    <a:pt x="158306" y="978684"/>
                  </a:cubicBezTo>
                  <a:cubicBezTo>
                    <a:pt x="146585" y="955274"/>
                    <a:pt x="134012" y="931372"/>
                    <a:pt x="121832" y="908290"/>
                  </a:cubicBezTo>
                  <a:cubicBezTo>
                    <a:pt x="61950" y="794655"/>
                    <a:pt x="0" y="677179"/>
                    <a:pt x="0" y="542663"/>
                  </a:cubicBezTo>
                  <a:cubicBezTo>
                    <a:pt x="0" y="243456"/>
                    <a:pt x="243401" y="0"/>
                    <a:pt x="542579" y="0"/>
                  </a:cubicBezTo>
                  <a:lnTo>
                    <a:pt x="550721" y="0"/>
                  </a:lnTo>
                  <a:cubicBezTo>
                    <a:pt x="849900" y="0"/>
                    <a:pt x="1093301" y="243456"/>
                    <a:pt x="1093301" y="542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379329" y="2479500"/>
              <a:ext cx="385365" cy="589675"/>
            </a:xfrm>
            <a:custGeom>
              <a:rect b="b" l="l" r="r" t="t"/>
              <a:pathLst>
                <a:path extrusionOk="0" h="1572467" w="1027640">
                  <a:moveTo>
                    <a:pt x="341464" y="1433617"/>
                  </a:moveTo>
                  <a:lnTo>
                    <a:pt x="678068" y="1433617"/>
                  </a:lnTo>
                  <a:lnTo>
                    <a:pt x="678068" y="1561764"/>
                  </a:lnTo>
                  <a:cubicBezTo>
                    <a:pt x="678068" y="1567674"/>
                    <a:pt x="673242" y="1572467"/>
                    <a:pt x="667333" y="1572467"/>
                  </a:cubicBezTo>
                  <a:lnTo>
                    <a:pt x="352199" y="1572467"/>
                  </a:lnTo>
                  <a:cubicBezTo>
                    <a:pt x="346290" y="1572467"/>
                    <a:pt x="341464" y="1567674"/>
                    <a:pt x="341464" y="1561764"/>
                  </a:cubicBezTo>
                  <a:lnTo>
                    <a:pt x="341464" y="1433617"/>
                  </a:lnTo>
                  <a:close/>
                  <a:moveTo>
                    <a:pt x="767398" y="1324907"/>
                  </a:moveTo>
                  <a:lnTo>
                    <a:pt x="260242" y="1324907"/>
                  </a:lnTo>
                  <a:cubicBezTo>
                    <a:pt x="260472" y="1332426"/>
                    <a:pt x="260604" y="1339945"/>
                    <a:pt x="260604" y="1347431"/>
                  </a:cubicBezTo>
                  <a:cubicBezTo>
                    <a:pt x="260604" y="1370512"/>
                    <a:pt x="259323" y="1388439"/>
                    <a:pt x="258043" y="1400784"/>
                  </a:cubicBezTo>
                  <a:lnTo>
                    <a:pt x="324917" y="1400784"/>
                  </a:lnTo>
                  <a:cubicBezTo>
                    <a:pt x="324950" y="1400784"/>
                    <a:pt x="325016" y="1400784"/>
                    <a:pt x="325049" y="1400784"/>
                  </a:cubicBezTo>
                  <a:lnTo>
                    <a:pt x="694483" y="1400784"/>
                  </a:lnTo>
                  <a:cubicBezTo>
                    <a:pt x="694516" y="1400784"/>
                    <a:pt x="694582" y="1400784"/>
                    <a:pt x="694615" y="1400784"/>
                  </a:cubicBezTo>
                  <a:lnTo>
                    <a:pt x="769598" y="1400784"/>
                  </a:lnTo>
                  <a:cubicBezTo>
                    <a:pt x="768318" y="1388439"/>
                    <a:pt x="767037" y="1370512"/>
                    <a:pt x="767037" y="1347431"/>
                  </a:cubicBezTo>
                  <a:cubicBezTo>
                    <a:pt x="767037" y="1339945"/>
                    <a:pt x="767169" y="1332426"/>
                    <a:pt x="767398" y="1324907"/>
                  </a:cubicBezTo>
                  <a:close/>
                  <a:moveTo>
                    <a:pt x="258535" y="1292074"/>
                  </a:moveTo>
                  <a:lnTo>
                    <a:pt x="769106" y="1292074"/>
                  </a:lnTo>
                  <a:cubicBezTo>
                    <a:pt x="770714" y="1269551"/>
                    <a:pt x="773341" y="1246830"/>
                    <a:pt x="776919" y="1223946"/>
                  </a:cubicBezTo>
                  <a:lnTo>
                    <a:pt x="250722" y="1223946"/>
                  </a:lnTo>
                  <a:cubicBezTo>
                    <a:pt x="254300" y="1246830"/>
                    <a:pt x="256927" y="1269551"/>
                    <a:pt x="258535" y="1292074"/>
                  </a:cubicBezTo>
                  <a:close/>
                  <a:moveTo>
                    <a:pt x="517891" y="0"/>
                  </a:moveTo>
                  <a:lnTo>
                    <a:pt x="509750" y="0"/>
                  </a:lnTo>
                  <a:cubicBezTo>
                    <a:pt x="228693" y="0"/>
                    <a:pt x="0" y="228714"/>
                    <a:pt x="0" y="509830"/>
                  </a:cubicBezTo>
                  <a:cubicBezTo>
                    <a:pt x="0" y="636204"/>
                    <a:pt x="60013" y="750035"/>
                    <a:pt x="118023" y="860157"/>
                  </a:cubicBezTo>
                  <a:cubicBezTo>
                    <a:pt x="130302" y="883403"/>
                    <a:pt x="142974" y="907436"/>
                    <a:pt x="154826" y="931175"/>
                  </a:cubicBezTo>
                  <a:cubicBezTo>
                    <a:pt x="197702" y="1016901"/>
                    <a:pt x="228069" y="1104762"/>
                    <a:pt x="244944" y="1191113"/>
                  </a:cubicBezTo>
                  <a:lnTo>
                    <a:pt x="497406" y="1191113"/>
                  </a:lnTo>
                  <a:lnTo>
                    <a:pt x="497406" y="648976"/>
                  </a:lnTo>
                  <a:lnTo>
                    <a:pt x="339888" y="509797"/>
                  </a:lnTo>
                  <a:cubicBezTo>
                    <a:pt x="333092" y="503788"/>
                    <a:pt x="332435" y="493413"/>
                    <a:pt x="338443" y="486617"/>
                  </a:cubicBezTo>
                  <a:cubicBezTo>
                    <a:pt x="344451" y="479820"/>
                    <a:pt x="354825" y="479197"/>
                    <a:pt x="361621" y="485172"/>
                  </a:cubicBezTo>
                  <a:lnTo>
                    <a:pt x="509750" y="616077"/>
                  </a:lnTo>
                  <a:lnTo>
                    <a:pt x="657911" y="485172"/>
                  </a:lnTo>
                  <a:cubicBezTo>
                    <a:pt x="664707" y="479197"/>
                    <a:pt x="675081" y="479820"/>
                    <a:pt x="681089" y="486617"/>
                  </a:cubicBezTo>
                  <a:cubicBezTo>
                    <a:pt x="687097" y="493413"/>
                    <a:pt x="686440" y="503788"/>
                    <a:pt x="679644" y="509797"/>
                  </a:cubicBezTo>
                  <a:lnTo>
                    <a:pt x="530235" y="641785"/>
                  </a:lnTo>
                  <a:lnTo>
                    <a:pt x="530235" y="1191113"/>
                  </a:lnTo>
                  <a:lnTo>
                    <a:pt x="780301" y="1191113"/>
                  </a:lnTo>
                  <a:cubicBezTo>
                    <a:pt x="781121" y="1191113"/>
                    <a:pt x="781876" y="1191244"/>
                    <a:pt x="782664" y="1191343"/>
                  </a:cubicBezTo>
                  <a:cubicBezTo>
                    <a:pt x="799539" y="1104927"/>
                    <a:pt x="829874" y="1016967"/>
                    <a:pt x="872815" y="931175"/>
                  </a:cubicBezTo>
                  <a:cubicBezTo>
                    <a:pt x="884667" y="907436"/>
                    <a:pt x="897339" y="883403"/>
                    <a:pt x="909618" y="860157"/>
                  </a:cubicBezTo>
                  <a:cubicBezTo>
                    <a:pt x="967628" y="750035"/>
                    <a:pt x="1027641" y="636204"/>
                    <a:pt x="1027641" y="509830"/>
                  </a:cubicBezTo>
                  <a:cubicBezTo>
                    <a:pt x="1027641" y="228714"/>
                    <a:pt x="798948" y="0"/>
                    <a:pt x="517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367019" y="2467188"/>
              <a:ext cx="409988" cy="614300"/>
            </a:xfrm>
            <a:custGeom>
              <a:rect b="b" l="l" r="r" t="t"/>
              <a:pathLst>
                <a:path extrusionOk="0" h="1638133" w="1093300">
                  <a:moveTo>
                    <a:pt x="550721" y="0"/>
                  </a:moveTo>
                  <a:lnTo>
                    <a:pt x="542579" y="0"/>
                  </a:lnTo>
                  <a:cubicBezTo>
                    <a:pt x="243401" y="0"/>
                    <a:pt x="0" y="243456"/>
                    <a:pt x="0" y="542663"/>
                  </a:cubicBezTo>
                  <a:cubicBezTo>
                    <a:pt x="0" y="677179"/>
                    <a:pt x="61950" y="794655"/>
                    <a:pt x="121832" y="908290"/>
                  </a:cubicBezTo>
                  <a:cubicBezTo>
                    <a:pt x="134012" y="931372"/>
                    <a:pt x="146585" y="955274"/>
                    <a:pt x="158306" y="978684"/>
                  </a:cubicBezTo>
                  <a:cubicBezTo>
                    <a:pt x="201346" y="1064739"/>
                    <a:pt x="231319" y="1152863"/>
                    <a:pt x="247242" y="1239115"/>
                  </a:cubicBezTo>
                  <a:cubicBezTo>
                    <a:pt x="247209" y="1239542"/>
                    <a:pt x="247111" y="1239935"/>
                    <a:pt x="247111" y="1240362"/>
                  </a:cubicBezTo>
                  <a:cubicBezTo>
                    <a:pt x="247111" y="1242858"/>
                    <a:pt x="247701" y="1245222"/>
                    <a:pt x="248719" y="1247323"/>
                  </a:cubicBezTo>
                  <a:cubicBezTo>
                    <a:pt x="256566" y="1292370"/>
                    <a:pt x="260604" y="1336891"/>
                    <a:pt x="260604" y="1380263"/>
                  </a:cubicBezTo>
                  <a:cubicBezTo>
                    <a:pt x="260604" y="1422913"/>
                    <a:pt x="255975" y="1446553"/>
                    <a:pt x="255942" y="1446783"/>
                  </a:cubicBezTo>
                  <a:cubicBezTo>
                    <a:pt x="254957" y="1451609"/>
                    <a:pt x="256303" y="1456600"/>
                    <a:pt x="259422" y="1460409"/>
                  </a:cubicBezTo>
                  <a:cubicBezTo>
                    <a:pt x="262541" y="1464250"/>
                    <a:pt x="267334" y="1466450"/>
                    <a:pt x="272258" y="1466450"/>
                  </a:cubicBezTo>
                  <a:lnTo>
                    <a:pt x="341464" y="1466450"/>
                  </a:lnTo>
                  <a:lnTo>
                    <a:pt x="341464" y="1594597"/>
                  </a:lnTo>
                  <a:cubicBezTo>
                    <a:pt x="341464" y="1618598"/>
                    <a:pt x="360997" y="1638133"/>
                    <a:pt x="385029" y="1638133"/>
                  </a:cubicBezTo>
                  <a:lnTo>
                    <a:pt x="700163" y="1638133"/>
                  </a:lnTo>
                  <a:cubicBezTo>
                    <a:pt x="724194" y="1638133"/>
                    <a:pt x="743728" y="1618598"/>
                    <a:pt x="743728" y="1594597"/>
                  </a:cubicBezTo>
                  <a:lnTo>
                    <a:pt x="743728" y="1466450"/>
                  </a:lnTo>
                  <a:lnTo>
                    <a:pt x="821272" y="1466450"/>
                  </a:lnTo>
                  <a:cubicBezTo>
                    <a:pt x="826197" y="1466450"/>
                    <a:pt x="830826" y="1464217"/>
                    <a:pt x="833945" y="1460441"/>
                  </a:cubicBezTo>
                  <a:cubicBezTo>
                    <a:pt x="837063" y="1456633"/>
                    <a:pt x="838311" y="1451609"/>
                    <a:pt x="837359" y="1446783"/>
                  </a:cubicBezTo>
                  <a:cubicBezTo>
                    <a:pt x="837326" y="1446553"/>
                    <a:pt x="832697" y="1422913"/>
                    <a:pt x="832697" y="1380263"/>
                  </a:cubicBezTo>
                  <a:cubicBezTo>
                    <a:pt x="832697" y="1251329"/>
                    <a:pt x="868088" y="1112445"/>
                    <a:pt x="934995" y="978684"/>
                  </a:cubicBezTo>
                  <a:cubicBezTo>
                    <a:pt x="946715" y="955274"/>
                    <a:pt x="959289" y="931372"/>
                    <a:pt x="971469" y="908290"/>
                  </a:cubicBezTo>
                  <a:cubicBezTo>
                    <a:pt x="1031351" y="794655"/>
                    <a:pt x="1093301" y="677179"/>
                    <a:pt x="1093301" y="542663"/>
                  </a:cubicBezTo>
                  <a:cubicBezTo>
                    <a:pt x="1093301" y="243456"/>
                    <a:pt x="849900" y="0"/>
                    <a:pt x="550721" y="0"/>
                  </a:cubicBezTo>
                  <a:close/>
                  <a:moveTo>
                    <a:pt x="710898" y="1594597"/>
                  </a:moveTo>
                  <a:cubicBezTo>
                    <a:pt x="710898" y="1600507"/>
                    <a:pt x="706072" y="1605300"/>
                    <a:pt x="700163" y="1605300"/>
                  </a:cubicBezTo>
                  <a:lnTo>
                    <a:pt x="385029" y="1605300"/>
                  </a:lnTo>
                  <a:cubicBezTo>
                    <a:pt x="379119" y="1605300"/>
                    <a:pt x="374293" y="1600507"/>
                    <a:pt x="374293" y="1594597"/>
                  </a:cubicBezTo>
                  <a:lnTo>
                    <a:pt x="374293" y="1466450"/>
                  </a:lnTo>
                  <a:lnTo>
                    <a:pt x="710898" y="1466450"/>
                  </a:lnTo>
                  <a:lnTo>
                    <a:pt x="710898" y="1594597"/>
                  </a:lnTo>
                  <a:close/>
                  <a:moveTo>
                    <a:pt x="727445" y="1433617"/>
                  </a:moveTo>
                  <a:cubicBezTo>
                    <a:pt x="727412" y="1433617"/>
                    <a:pt x="727346" y="1433617"/>
                    <a:pt x="727313" y="1433617"/>
                  </a:cubicBezTo>
                  <a:lnTo>
                    <a:pt x="357879" y="1433617"/>
                  </a:lnTo>
                  <a:cubicBezTo>
                    <a:pt x="357846" y="1433617"/>
                    <a:pt x="357780" y="1433617"/>
                    <a:pt x="357747" y="1433617"/>
                  </a:cubicBezTo>
                  <a:lnTo>
                    <a:pt x="290873" y="1433617"/>
                  </a:lnTo>
                  <a:cubicBezTo>
                    <a:pt x="292153" y="1421272"/>
                    <a:pt x="293433" y="1403345"/>
                    <a:pt x="293433" y="1380263"/>
                  </a:cubicBezTo>
                  <a:cubicBezTo>
                    <a:pt x="293433" y="1372777"/>
                    <a:pt x="293302" y="1365259"/>
                    <a:pt x="293072" y="1357740"/>
                  </a:cubicBezTo>
                  <a:lnTo>
                    <a:pt x="800228" y="1357740"/>
                  </a:lnTo>
                  <a:cubicBezTo>
                    <a:pt x="799999" y="1365259"/>
                    <a:pt x="799867" y="1372777"/>
                    <a:pt x="799867" y="1380263"/>
                  </a:cubicBezTo>
                  <a:cubicBezTo>
                    <a:pt x="799867" y="1403345"/>
                    <a:pt x="801148" y="1421272"/>
                    <a:pt x="802428" y="1433617"/>
                  </a:cubicBezTo>
                  <a:lnTo>
                    <a:pt x="727445" y="1433617"/>
                  </a:lnTo>
                  <a:close/>
                  <a:moveTo>
                    <a:pt x="801936" y="1324907"/>
                  </a:moveTo>
                  <a:lnTo>
                    <a:pt x="291365" y="1324907"/>
                  </a:lnTo>
                  <a:cubicBezTo>
                    <a:pt x="289757" y="1302384"/>
                    <a:pt x="287130" y="1279663"/>
                    <a:pt x="283552" y="1256779"/>
                  </a:cubicBezTo>
                  <a:lnTo>
                    <a:pt x="809749" y="1256779"/>
                  </a:lnTo>
                  <a:cubicBezTo>
                    <a:pt x="806171" y="1279663"/>
                    <a:pt x="803544" y="1302384"/>
                    <a:pt x="801936" y="1324907"/>
                  </a:cubicBezTo>
                  <a:close/>
                  <a:moveTo>
                    <a:pt x="942447" y="892990"/>
                  </a:moveTo>
                  <a:cubicBezTo>
                    <a:pt x="930169" y="916236"/>
                    <a:pt x="917497" y="940269"/>
                    <a:pt x="905645" y="964008"/>
                  </a:cubicBezTo>
                  <a:cubicBezTo>
                    <a:pt x="862704" y="1049800"/>
                    <a:pt x="832369" y="1137759"/>
                    <a:pt x="815494" y="1224176"/>
                  </a:cubicBezTo>
                  <a:cubicBezTo>
                    <a:pt x="814706" y="1224077"/>
                    <a:pt x="813951" y="1223946"/>
                    <a:pt x="813130" y="1223946"/>
                  </a:cubicBezTo>
                  <a:lnTo>
                    <a:pt x="563065" y="1223946"/>
                  </a:lnTo>
                  <a:lnTo>
                    <a:pt x="563065" y="674618"/>
                  </a:lnTo>
                  <a:lnTo>
                    <a:pt x="712474" y="542630"/>
                  </a:lnTo>
                  <a:cubicBezTo>
                    <a:pt x="719270" y="536621"/>
                    <a:pt x="719926" y="526246"/>
                    <a:pt x="713919" y="519450"/>
                  </a:cubicBezTo>
                  <a:cubicBezTo>
                    <a:pt x="707911" y="512653"/>
                    <a:pt x="697536" y="512029"/>
                    <a:pt x="690741" y="518005"/>
                  </a:cubicBezTo>
                  <a:lnTo>
                    <a:pt x="542579" y="648910"/>
                  </a:lnTo>
                  <a:lnTo>
                    <a:pt x="394451" y="518005"/>
                  </a:lnTo>
                  <a:cubicBezTo>
                    <a:pt x="387655" y="512029"/>
                    <a:pt x="377281" y="512653"/>
                    <a:pt x="371273" y="519450"/>
                  </a:cubicBezTo>
                  <a:cubicBezTo>
                    <a:pt x="365265" y="526246"/>
                    <a:pt x="365922" y="536621"/>
                    <a:pt x="372718" y="542630"/>
                  </a:cubicBezTo>
                  <a:lnTo>
                    <a:pt x="530235" y="681809"/>
                  </a:lnTo>
                  <a:lnTo>
                    <a:pt x="530235" y="1223946"/>
                  </a:lnTo>
                  <a:lnTo>
                    <a:pt x="277774" y="1223946"/>
                  </a:lnTo>
                  <a:cubicBezTo>
                    <a:pt x="260899" y="1137595"/>
                    <a:pt x="230531" y="1049734"/>
                    <a:pt x="187656" y="964008"/>
                  </a:cubicBezTo>
                  <a:cubicBezTo>
                    <a:pt x="175804" y="940269"/>
                    <a:pt x="163132" y="916236"/>
                    <a:pt x="150853" y="892990"/>
                  </a:cubicBezTo>
                  <a:cubicBezTo>
                    <a:pt x="92843" y="782868"/>
                    <a:pt x="32830" y="669037"/>
                    <a:pt x="32830" y="542663"/>
                  </a:cubicBezTo>
                  <a:cubicBezTo>
                    <a:pt x="32830" y="261547"/>
                    <a:pt x="261523" y="32833"/>
                    <a:pt x="542579" y="32833"/>
                  </a:cubicBezTo>
                  <a:lnTo>
                    <a:pt x="550721" y="32833"/>
                  </a:lnTo>
                  <a:cubicBezTo>
                    <a:pt x="831778" y="32833"/>
                    <a:pt x="1060471" y="261547"/>
                    <a:pt x="1060471" y="542663"/>
                  </a:cubicBezTo>
                  <a:cubicBezTo>
                    <a:pt x="1060471" y="669037"/>
                    <a:pt x="1000458" y="782868"/>
                    <a:pt x="942447" y="89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7"/>
          <p:cNvSpPr txBox="1"/>
          <p:nvPr>
            <p:ph idx="2" type="title"/>
          </p:nvPr>
        </p:nvSpPr>
        <p:spPr>
          <a:xfrm>
            <a:off x="3414225" y="3467838"/>
            <a:ext cx="2115900" cy="24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8" name="Google Shape;158;p7"/>
          <p:cNvSpPr txBox="1"/>
          <p:nvPr>
            <p:ph idx="3" type="body"/>
          </p:nvPr>
        </p:nvSpPr>
        <p:spPr>
          <a:xfrm>
            <a:off x="3414225" y="3886563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9" name="Google Shape;159;p7"/>
          <p:cNvSpPr txBox="1"/>
          <p:nvPr>
            <p:ph idx="4" type="title"/>
          </p:nvPr>
        </p:nvSpPr>
        <p:spPr>
          <a:xfrm>
            <a:off x="6087150" y="3467850"/>
            <a:ext cx="2115900" cy="24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0" name="Google Shape;160;p7"/>
          <p:cNvSpPr txBox="1"/>
          <p:nvPr>
            <p:ph idx="5" type="body"/>
          </p:nvPr>
        </p:nvSpPr>
        <p:spPr>
          <a:xfrm>
            <a:off x="6087150" y="38865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7"/>
          <p:cNvSpPr txBox="1"/>
          <p:nvPr>
            <p:ph idx="6" type="title"/>
          </p:nvPr>
        </p:nvSpPr>
        <p:spPr>
          <a:xfrm>
            <a:off x="831825" y="417000"/>
            <a:ext cx="7280700" cy="73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>
            <p:ph idx="2" type="pic"/>
          </p:nvPr>
        </p:nvSpPr>
        <p:spPr>
          <a:xfrm>
            <a:off x="4356574" y="0"/>
            <a:ext cx="478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8180609" y="3145263"/>
            <a:ext cx="787128" cy="989387"/>
          </a:xfrm>
          <a:custGeom>
            <a:rect b="b" l="l" r="r" t="t"/>
            <a:pathLst>
              <a:path extrusionOk="0" h="1978774" w="1574256">
                <a:moveTo>
                  <a:pt x="1574104" y="838967"/>
                </a:moveTo>
                <a:cubicBezTo>
                  <a:pt x="1573669" y="773033"/>
                  <a:pt x="1574144" y="690675"/>
                  <a:pt x="1514343" y="648724"/>
                </a:cubicBezTo>
                <a:cubicBezTo>
                  <a:pt x="1466660" y="622762"/>
                  <a:pt x="1404126" y="619398"/>
                  <a:pt x="1357077" y="648486"/>
                </a:cubicBezTo>
                <a:cubicBezTo>
                  <a:pt x="1349394" y="652642"/>
                  <a:pt x="1343058" y="658183"/>
                  <a:pt x="1337870" y="664752"/>
                </a:cubicBezTo>
                <a:cubicBezTo>
                  <a:pt x="1329276" y="628619"/>
                  <a:pt x="1310385" y="598501"/>
                  <a:pt x="1269950" y="586826"/>
                </a:cubicBezTo>
                <a:cubicBezTo>
                  <a:pt x="1240247" y="576180"/>
                  <a:pt x="1208485" y="580850"/>
                  <a:pt x="1177951" y="584531"/>
                </a:cubicBezTo>
                <a:cubicBezTo>
                  <a:pt x="1157198" y="587183"/>
                  <a:pt x="1135694" y="591417"/>
                  <a:pt x="1119694" y="605863"/>
                </a:cubicBezTo>
                <a:cubicBezTo>
                  <a:pt x="1107813" y="615084"/>
                  <a:pt x="1098070" y="627392"/>
                  <a:pt x="1096843" y="642827"/>
                </a:cubicBezTo>
                <a:cubicBezTo>
                  <a:pt x="1095813" y="648763"/>
                  <a:pt x="1094704" y="654660"/>
                  <a:pt x="1093635" y="660597"/>
                </a:cubicBezTo>
                <a:cubicBezTo>
                  <a:pt x="1087773" y="640571"/>
                  <a:pt x="1077556" y="622445"/>
                  <a:pt x="1059813" y="608118"/>
                </a:cubicBezTo>
                <a:cubicBezTo>
                  <a:pt x="1016645" y="574479"/>
                  <a:pt x="956448" y="572698"/>
                  <a:pt x="904766" y="583423"/>
                </a:cubicBezTo>
                <a:cubicBezTo>
                  <a:pt x="873994" y="591457"/>
                  <a:pt x="841717" y="610810"/>
                  <a:pt x="826153" y="639463"/>
                </a:cubicBezTo>
                <a:cubicBezTo>
                  <a:pt x="828608" y="555442"/>
                  <a:pt x="832608" y="471461"/>
                  <a:pt x="838311" y="387520"/>
                </a:cubicBezTo>
                <a:cubicBezTo>
                  <a:pt x="841598" y="326810"/>
                  <a:pt x="843420" y="268237"/>
                  <a:pt x="848727" y="207210"/>
                </a:cubicBezTo>
                <a:cubicBezTo>
                  <a:pt x="853915" y="138308"/>
                  <a:pt x="859618" y="41742"/>
                  <a:pt x="784450" y="8616"/>
                </a:cubicBezTo>
                <a:cubicBezTo>
                  <a:pt x="712689" y="-14298"/>
                  <a:pt x="611779" y="7587"/>
                  <a:pt x="584175" y="85157"/>
                </a:cubicBezTo>
                <a:cubicBezTo>
                  <a:pt x="541720" y="200007"/>
                  <a:pt x="545364" y="327641"/>
                  <a:pt x="544136" y="448507"/>
                </a:cubicBezTo>
                <a:cubicBezTo>
                  <a:pt x="545047" y="582196"/>
                  <a:pt x="538908" y="715806"/>
                  <a:pt x="539899" y="849534"/>
                </a:cubicBezTo>
                <a:cubicBezTo>
                  <a:pt x="540374" y="894888"/>
                  <a:pt x="540651" y="940243"/>
                  <a:pt x="540730" y="985597"/>
                </a:cubicBezTo>
                <a:cubicBezTo>
                  <a:pt x="540809" y="988882"/>
                  <a:pt x="540928" y="992167"/>
                  <a:pt x="541047" y="995452"/>
                </a:cubicBezTo>
                <a:cubicBezTo>
                  <a:pt x="539463" y="1006019"/>
                  <a:pt x="538790" y="1016704"/>
                  <a:pt x="537918" y="1027350"/>
                </a:cubicBezTo>
                <a:cubicBezTo>
                  <a:pt x="535463" y="1055568"/>
                  <a:pt x="532572" y="1083786"/>
                  <a:pt x="531463" y="1112083"/>
                </a:cubicBezTo>
                <a:cubicBezTo>
                  <a:pt x="529918" y="1133771"/>
                  <a:pt x="529166" y="1154549"/>
                  <a:pt x="520453" y="1175208"/>
                </a:cubicBezTo>
                <a:cubicBezTo>
                  <a:pt x="510117" y="1193610"/>
                  <a:pt x="486909" y="1202713"/>
                  <a:pt x="467028" y="1194837"/>
                </a:cubicBezTo>
                <a:cubicBezTo>
                  <a:pt x="436177" y="1180669"/>
                  <a:pt x="414712" y="1151541"/>
                  <a:pt x="388178" y="1130961"/>
                </a:cubicBezTo>
                <a:cubicBezTo>
                  <a:pt x="341010" y="1090435"/>
                  <a:pt x="305287" y="1038550"/>
                  <a:pt x="258397" y="997787"/>
                </a:cubicBezTo>
                <a:cubicBezTo>
                  <a:pt x="229169" y="970875"/>
                  <a:pt x="201962" y="939570"/>
                  <a:pt x="165408" y="922434"/>
                </a:cubicBezTo>
                <a:cubicBezTo>
                  <a:pt x="136022" y="908147"/>
                  <a:pt x="103191" y="918990"/>
                  <a:pt x="79112" y="938541"/>
                </a:cubicBezTo>
                <a:cubicBezTo>
                  <a:pt x="55865" y="957498"/>
                  <a:pt x="33013" y="977880"/>
                  <a:pt x="16895" y="1003446"/>
                </a:cubicBezTo>
                <a:cubicBezTo>
                  <a:pt x="-16" y="1029606"/>
                  <a:pt x="-4135" y="1064354"/>
                  <a:pt x="4103" y="1094155"/>
                </a:cubicBezTo>
                <a:cubicBezTo>
                  <a:pt x="13687" y="1123363"/>
                  <a:pt x="35310" y="1146356"/>
                  <a:pt x="52973" y="1170854"/>
                </a:cubicBezTo>
                <a:cubicBezTo>
                  <a:pt x="95468" y="1228279"/>
                  <a:pt x="147784" y="1277433"/>
                  <a:pt x="197685" y="1328289"/>
                </a:cubicBezTo>
                <a:cubicBezTo>
                  <a:pt x="234437" y="1361216"/>
                  <a:pt x="269605" y="1396360"/>
                  <a:pt x="296535" y="1438034"/>
                </a:cubicBezTo>
                <a:cubicBezTo>
                  <a:pt x="318475" y="1471001"/>
                  <a:pt x="348297" y="1497438"/>
                  <a:pt x="372495" y="1528545"/>
                </a:cubicBezTo>
                <a:cubicBezTo>
                  <a:pt x="416177" y="1584981"/>
                  <a:pt x="439702" y="1653883"/>
                  <a:pt x="481523" y="1711665"/>
                </a:cubicBezTo>
                <a:cubicBezTo>
                  <a:pt x="518750" y="1761491"/>
                  <a:pt x="557641" y="1811476"/>
                  <a:pt x="608254" y="1848440"/>
                </a:cubicBezTo>
                <a:cubicBezTo>
                  <a:pt x="624729" y="1860551"/>
                  <a:pt x="642392" y="1871157"/>
                  <a:pt x="660531" y="1880655"/>
                </a:cubicBezTo>
                <a:cubicBezTo>
                  <a:pt x="668452" y="1884613"/>
                  <a:pt x="676293" y="1889046"/>
                  <a:pt x="684214" y="1893241"/>
                </a:cubicBezTo>
                <a:cubicBezTo>
                  <a:pt x="687224" y="1895853"/>
                  <a:pt x="690828" y="1897911"/>
                  <a:pt x="694194" y="1899890"/>
                </a:cubicBezTo>
                <a:cubicBezTo>
                  <a:pt x="721956" y="1914493"/>
                  <a:pt x="752253" y="1923200"/>
                  <a:pt x="781876" y="1933094"/>
                </a:cubicBezTo>
                <a:cubicBezTo>
                  <a:pt x="871459" y="1963370"/>
                  <a:pt x="965874" y="1976074"/>
                  <a:pt x="1060328" y="1978488"/>
                </a:cubicBezTo>
                <a:cubicBezTo>
                  <a:pt x="1123496" y="1980111"/>
                  <a:pt x="1190069" y="1975520"/>
                  <a:pt x="1247811" y="1947025"/>
                </a:cubicBezTo>
                <a:cubicBezTo>
                  <a:pt x="1265712" y="1937606"/>
                  <a:pt x="1284484" y="1930126"/>
                  <a:pt x="1302187" y="1920350"/>
                </a:cubicBezTo>
                <a:cubicBezTo>
                  <a:pt x="1322503" y="1906578"/>
                  <a:pt x="1341830" y="1891064"/>
                  <a:pt x="1360048" y="1874640"/>
                </a:cubicBezTo>
                <a:cubicBezTo>
                  <a:pt x="1362582" y="1872424"/>
                  <a:pt x="1363849" y="1869891"/>
                  <a:pt x="1364206" y="1867358"/>
                </a:cubicBezTo>
                <a:cubicBezTo>
                  <a:pt x="1407968" y="1828771"/>
                  <a:pt x="1443453" y="1781873"/>
                  <a:pt x="1475769" y="1733511"/>
                </a:cubicBezTo>
                <a:cubicBezTo>
                  <a:pt x="1511333" y="1682101"/>
                  <a:pt x="1540679" y="1623647"/>
                  <a:pt x="1551808" y="1561908"/>
                </a:cubicBezTo>
                <a:cubicBezTo>
                  <a:pt x="1555253" y="1560246"/>
                  <a:pt x="1557986" y="1557080"/>
                  <a:pt x="1558580" y="1552370"/>
                </a:cubicBezTo>
                <a:cubicBezTo>
                  <a:pt x="1563411" y="1503928"/>
                  <a:pt x="1564877" y="1455329"/>
                  <a:pt x="1563926" y="1406650"/>
                </a:cubicBezTo>
                <a:cubicBezTo>
                  <a:pt x="1564164" y="1350808"/>
                  <a:pt x="1568718" y="1295124"/>
                  <a:pt x="1567887" y="1239282"/>
                </a:cubicBezTo>
                <a:cubicBezTo>
                  <a:pt x="1571253" y="1144021"/>
                  <a:pt x="1570897" y="1048722"/>
                  <a:pt x="1572599" y="953422"/>
                </a:cubicBezTo>
                <a:cubicBezTo>
                  <a:pt x="1573906" y="915270"/>
                  <a:pt x="1574580" y="877158"/>
                  <a:pt x="1574104" y="8389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8180609" y="3145263"/>
            <a:ext cx="787128" cy="989387"/>
          </a:xfrm>
          <a:custGeom>
            <a:rect b="b" l="l" r="r" t="t"/>
            <a:pathLst>
              <a:path extrusionOk="0" h="1978774" w="1574256">
                <a:moveTo>
                  <a:pt x="1574104" y="838967"/>
                </a:moveTo>
                <a:cubicBezTo>
                  <a:pt x="1573669" y="773033"/>
                  <a:pt x="1574144" y="690675"/>
                  <a:pt x="1514343" y="648724"/>
                </a:cubicBezTo>
                <a:cubicBezTo>
                  <a:pt x="1466660" y="622762"/>
                  <a:pt x="1404126" y="619398"/>
                  <a:pt x="1357077" y="648486"/>
                </a:cubicBezTo>
                <a:cubicBezTo>
                  <a:pt x="1349394" y="652642"/>
                  <a:pt x="1343058" y="658183"/>
                  <a:pt x="1337870" y="664752"/>
                </a:cubicBezTo>
                <a:cubicBezTo>
                  <a:pt x="1329276" y="628619"/>
                  <a:pt x="1310385" y="598501"/>
                  <a:pt x="1269950" y="586826"/>
                </a:cubicBezTo>
                <a:cubicBezTo>
                  <a:pt x="1240247" y="576180"/>
                  <a:pt x="1208485" y="580850"/>
                  <a:pt x="1177951" y="584531"/>
                </a:cubicBezTo>
                <a:cubicBezTo>
                  <a:pt x="1157198" y="587183"/>
                  <a:pt x="1135694" y="591417"/>
                  <a:pt x="1119694" y="605863"/>
                </a:cubicBezTo>
                <a:cubicBezTo>
                  <a:pt x="1107813" y="615084"/>
                  <a:pt x="1098070" y="627392"/>
                  <a:pt x="1096843" y="642827"/>
                </a:cubicBezTo>
                <a:cubicBezTo>
                  <a:pt x="1095813" y="648763"/>
                  <a:pt x="1094704" y="654660"/>
                  <a:pt x="1093635" y="660597"/>
                </a:cubicBezTo>
                <a:cubicBezTo>
                  <a:pt x="1087773" y="640571"/>
                  <a:pt x="1077556" y="622445"/>
                  <a:pt x="1059813" y="608118"/>
                </a:cubicBezTo>
                <a:cubicBezTo>
                  <a:pt x="1016645" y="574479"/>
                  <a:pt x="956448" y="572698"/>
                  <a:pt x="904766" y="583423"/>
                </a:cubicBezTo>
                <a:cubicBezTo>
                  <a:pt x="873994" y="591457"/>
                  <a:pt x="841717" y="610810"/>
                  <a:pt x="826153" y="639463"/>
                </a:cubicBezTo>
                <a:cubicBezTo>
                  <a:pt x="828608" y="555442"/>
                  <a:pt x="832608" y="471461"/>
                  <a:pt x="838311" y="387520"/>
                </a:cubicBezTo>
                <a:cubicBezTo>
                  <a:pt x="841598" y="326810"/>
                  <a:pt x="843420" y="268237"/>
                  <a:pt x="848727" y="207210"/>
                </a:cubicBezTo>
                <a:cubicBezTo>
                  <a:pt x="853915" y="138308"/>
                  <a:pt x="859618" y="41742"/>
                  <a:pt x="784450" y="8616"/>
                </a:cubicBezTo>
                <a:cubicBezTo>
                  <a:pt x="712689" y="-14298"/>
                  <a:pt x="611779" y="7587"/>
                  <a:pt x="584175" y="85157"/>
                </a:cubicBezTo>
                <a:cubicBezTo>
                  <a:pt x="541720" y="200007"/>
                  <a:pt x="545364" y="327641"/>
                  <a:pt x="544136" y="448507"/>
                </a:cubicBezTo>
                <a:cubicBezTo>
                  <a:pt x="545047" y="582196"/>
                  <a:pt x="538908" y="715806"/>
                  <a:pt x="539899" y="849534"/>
                </a:cubicBezTo>
                <a:cubicBezTo>
                  <a:pt x="540374" y="894888"/>
                  <a:pt x="540651" y="940243"/>
                  <a:pt x="540730" y="985597"/>
                </a:cubicBezTo>
                <a:cubicBezTo>
                  <a:pt x="540809" y="988882"/>
                  <a:pt x="540928" y="992167"/>
                  <a:pt x="541047" y="995452"/>
                </a:cubicBezTo>
                <a:cubicBezTo>
                  <a:pt x="539463" y="1006019"/>
                  <a:pt x="538790" y="1016704"/>
                  <a:pt x="537918" y="1027350"/>
                </a:cubicBezTo>
                <a:cubicBezTo>
                  <a:pt x="535463" y="1055568"/>
                  <a:pt x="532572" y="1083786"/>
                  <a:pt x="531463" y="1112083"/>
                </a:cubicBezTo>
                <a:cubicBezTo>
                  <a:pt x="529918" y="1133771"/>
                  <a:pt x="529166" y="1154549"/>
                  <a:pt x="520453" y="1175208"/>
                </a:cubicBezTo>
                <a:cubicBezTo>
                  <a:pt x="510117" y="1193610"/>
                  <a:pt x="486909" y="1202713"/>
                  <a:pt x="467028" y="1194837"/>
                </a:cubicBezTo>
                <a:cubicBezTo>
                  <a:pt x="436177" y="1180669"/>
                  <a:pt x="414712" y="1151541"/>
                  <a:pt x="388178" y="1130961"/>
                </a:cubicBezTo>
                <a:cubicBezTo>
                  <a:pt x="341010" y="1090435"/>
                  <a:pt x="305287" y="1038550"/>
                  <a:pt x="258397" y="997787"/>
                </a:cubicBezTo>
                <a:cubicBezTo>
                  <a:pt x="229169" y="970875"/>
                  <a:pt x="201962" y="939570"/>
                  <a:pt x="165408" y="922434"/>
                </a:cubicBezTo>
                <a:cubicBezTo>
                  <a:pt x="136022" y="908147"/>
                  <a:pt x="103191" y="918990"/>
                  <a:pt x="79112" y="938541"/>
                </a:cubicBezTo>
                <a:cubicBezTo>
                  <a:pt x="55865" y="957498"/>
                  <a:pt x="33013" y="977880"/>
                  <a:pt x="16895" y="1003446"/>
                </a:cubicBezTo>
                <a:cubicBezTo>
                  <a:pt x="-16" y="1029606"/>
                  <a:pt x="-4135" y="1064354"/>
                  <a:pt x="4103" y="1094155"/>
                </a:cubicBezTo>
                <a:cubicBezTo>
                  <a:pt x="13687" y="1123363"/>
                  <a:pt x="35310" y="1146356"/>
                  <a:pt x="52973" y="1170854"/>
                </a:cubicBezTo>
                <a:cubicBezTo>
                  <a:pt x="95468" y="1228279"/>
                  <a:pt x="147784" y="1277433"/>
                  <a:pt x="197685" y="1328289"/>
                </a:cubicBezTo>
                <a:cubicBezTo>
                  <a:pt x="234437" y="1361216"/>
                  <a:pt x="269605" y="1396360"/>
                  <a:pt x="296535" y="1438034"/>
                </a:cubicBezTo>
                <a:cubicBezTo>
                  <a:pt x="318475" y="1471001"/>
                  <a:pt x="348297" y="1497438"/>
                  <a:pt x="372495" y="1528545"/>
                </a:cubicBezTo>
                <a:cubicBezTo>
                  <a:pt x="416177" y="1584981"/>
                  <a:pt x="439702" y="1653883"/>
                  <a:pt x="481523" y="1711665"/>
                </a:cubicBezTo>
                <a:cubicBezTo>
                  <a:pt x="518750" y="1761491"/>
                  <a:pt x="557641" y="1811476"/>
                  <a:pt x="608254" y="1848440"/>
                </a:cubicBezTo>
                <a:cubicBezTo>
                  <a:pt x="624729" y="1860551"/>
                  <a:pt x="642392" y="1871157"/>
                  <a:pt x="660531" y="1880655"/>
                </a:cubicBezTo>
                <a:cubicBezTo>
                  <a:pt x="668452" y="1884613"/>
                  <a:pt x="676293" y="1889046"/>
                  <a:pt x="684214" y="1893241"/>
                </a:cubicBezTo>
                <a:cubicBezTo>
                  <a:pt x="687224" y="1895853"/>
                  <a:pt x="690828" y="1897911"/>
                  <a:pt x="694194" y="1899890"/>
                </a:cubicBezTo>
                <a:cubicBezTo>
                  <a:pt x="721956" y="1914493"/>
                  <a:pt x="752253" y="1923200"/>
                  <a:pt x="781876" y="1933094"/>
                </a:cubicBezTo>
                <a:cubicBezTo>
                  <a:pt x="871459" y="1963370"/>
                  <a:pt x="965874" y="1976074"/>
                  <a:pt x="1060328" y="1978488"/>
                </a:cubicBezTo>
                <a:cubicBezTo>
                  <a:pt x="1123496" y="1980111"/>
                  <a:pt x="1190069" y="1975520"/>
                  <a:pt x="1247811" y="1947025"/>
                </a:cubicBezTo>
                <a:cubicBezTo>
                  <a:pt x="1265712" y="1937606"/>
                  <a:pt x="1284484" y="1930126"/>
                  <a:pt x="1302187" y="1920350"/>
                </a:cubicBezTo>
                <a:cubicBezTo>
                  <a:pt x="1322503" y="1906578"/>
                  <a:pt x="1341830" y="1891064"/>
                  <a:pt x="1360048" y="1874640"/>
                </a:cubicBezTo>
                <a:cubicBezTo>
                  <a:pt x="1362582" y="1872424"/>
                  <a:pt x="1363849" y="1869891"/>
                  <a:pt x="1364206" y="1867358"/>
                </a:cubicBezTo>
                <a:cubicBezTo>
                  <a:pt x="1407968" y="1828771"/>
                  <a:pt x="1443453" y="1781873"/>
                  <a:pt x="1475769" y="1733511"/>
                </a:cubicBezTo>
                <a:cubicBezTo>
                  <a:pt x="1511333" y="1682101"/>
                  <a:pt x="1540679" y="1623647"/>
                  <a:pt x="1551808" y="1561908"/>
                </a:cubicBezTo>
                <a:cubicBezTo>
                  <a:pt x="1555253" y="1560246"/>
                  <a:pt x="1557986" y="1557080"/>
                  <a:pt x="1558580" y="1552370"/>
                </a:cubicBezTo>
                <a:cubicBezTo>
                  <a:pt x="1563411" y="1503928"/>
                  <a:pt x="1564877" y="1455329"/>
                  <a:pt x="1563926" y="1406650"/>
                </a:cubicBezTo>
                <a:cubicBezTo>
                  <a:pt x="1564164" y="1350808"/>
                  <a:pt x="1568718" y="1295124"/>
                  <a:pt x="1567887" y="1239282"/>
                </a:cubicBezTo>
                <a:cubicBezTo>
                  <a:pt x="1571253" y="1144021"/>
                  <a:pt x="1570897" y="1048722"/>
                  <a:pt x="1572599" y="953422"/>
                </a:cubicBezTo>
                <a:cubicBezTo>
                  <a:pt x="1573906" y="915270"/>
                  <a:pt x="1574580" y="877158"/>
                  <a:pt x="1574104" y="838967"/>
                </a:cubicBezTo>
                <a:close/>
                <a:moveTo>
                  <a:pt x="1445868" y="1732640"/>
                </a:moveTo>
                <a:cubicBezTo>
                  <a:pt x="1417433" y="1774433"/>
                  <a:pt x="1385314" y="1813930"/>
                  <a:pt x="1347414" y="1847530"/>
                </a:cubicBezTo>
                <a:cubicBezTo>
                  <a:pt x="1336087" y="1857464"/>
                  <a:pt x="1322860" y="1868506"/>
                  <a:pt x="1309672" y="1877252"/>
                </a:cubicBezTo>
                <a:cubicBezTo>
                  <a:pt x="1293118" y="1888175"/>
                  <a:pt x="1276405" y="1898821"/>
                  <a:pt x="1259613" y="1909348"/>
                </a:cubicBezTo>
                <a:cubicBezTo>
                  <a:pt x="1257474" y="1910694"/>
                  <a:pt x="1255811" y="1912594"/>
                  <a:pt x="1254702" y="1914731"/>
                </a:cubicBezTo>
                <a:cubicBezTo>
                  <a:pt x="1234465" y="1924704"/>
                  <a:pt x="1214029" y="1934281"/>
                  <a:pt x="1192208" y="1940178"/>
                </a:cubicBezTo>
                <a:cubicBezTo>
                  <a:pt x="1151416" y="1950785"/>
                  <a:pt x="1106585" y="1953595"/>
                  <a:pt x="1064170" y="1952368"/>
                </a:cubicBezTo>
                <a:cubicBezTo>
                  <a:pt x="1020012" y="1951101"/>
                  <a:pt x="974230" y="1948450"/>
                  <a:pt x="930270" y="1941959"/>
                </a:cubicBezTo>
                <a:cubicBezTo>
                  <a:pt x="863974" y="1931353"/>
                  <a:pt x="798628" y="1915206"/>
                  <a:pt x="734787" y="1894428"/>
                </a:cubicBezTo>
                <a:cubicBezTo>
                  <a:pt x="734946" y="1889006"/>
                  <a:pt x="732055" y="1883545"/>
                  <a:pt x="725599" y="1881922"/>
                </a:cubicBezTo>
                <a:cubicBezTo>
                  <a:pt x="691738" y="1870524"/>
                  <a:pt x="660650" y="1851290"/>
                  <a:pt x="630630" y="1832135"/>
                </a:cubicBezTo>
                <a:cubicBezTo>
                  <a:pt x="577878" y="1795487"/>
                  <a:pt x="536889" y="1742534"/>
                  <a:pt x="499186" y="1690927"/>
                </a:cubicBezTo>
                <a:cubicBezTo>
                  <a:pt x="463028" y="1639161"/>
                  <a:pt x="439821" y="1577422"/>
                  <a:pt x="403227" y="1525695"/>
                </a:cubicBezTo>
                <a:cubicBezTo>
                  <a:pt x="385445" y="1500406"/>
                  <a:pt x="363742" y="1478323"/>
                  <a:pt x="343228" y="1455329"/>
                </a:cubicBezTo>
                <a:cubicBezTo>
                  <a:pt x="320258" y="1429446"/>
                  <a:pt x="302357" y="1396637"/>
                  <a:pt x="278397" y="1371110"/>
                </a:cubicBezTo>
                <a:cubicBezTo>
                  <a:pt x="211308" y="1299873"/>
                  <a:pt x="135111" y="1236670"/>
                  <a:pt x="76221" y="1157952"/>
                </a:cubicBezTo>
                <a:cubicBezTo>
                  <a:pt x="44776" y="1116199"/>
                  <a:pt x="9726" y="1081649"/>
                  <a:pt x="34558" y="1025688"/>
                </a:cubicBezTo>
                <a:cubicBezTo>
                  <a:pt x="46875" y="1001982"/>
                  <a:pt x="66756" y="983619"/>
                  <a:pt x="86636" y="966284"/>
                </a:cubicBezTo>
                <a:cubicBezTo>
                  <a:pt x="111349" y="943924"/>
                  <a:pt x="139309" y="932328"/>
                  <a:pt x="168814" y="953857"/>
                </a:cubicBezTo>
                <a:cubicBezTo>
                  <a:pt x="204298" y="978790"/>
                  <a:pt x="234516" y="1011757"/>
                  <a:pt x="266753" y="1041242"/>
                </a:cubicBezTo>
                <a:cubicBezTo>
                  <a:pt x="300218" y="1077137"/>
                  <a:pt x="330713" y="1114893"/>
                  <a:pt x="368099" y="1147900"/>
                </a:cubicBezTo>
                <a:cubicBezTo>
                  <a:pt x="398672" y="1171923"/>
                  <a:pt x="423108" y="1205602"/>
                  <a:pt x="460256" y="1219889"/>
                </a:cubicBezTo>
                <a:cubicBezTo>
                  <a:pt x="489681" y="1230535"/>
                  <a:pt x="524018" y="1217871"/>
                  <a:pt x="540295" y="1191315"/>
                </a:cubicBezTo>
                <a:cubicBezTo>
                  <a:pt x="554908" y="1165076"/>
                  <a:pt x="553522" y="1133613"/>
                  <a:pt x="554433" y="1104524"/>
                </a:cubicBezTo>
                <a:cubicBezTo>
                  <a:pt x="554433" y="1086992"/>
                  <a:pt x="554710" y="1069460"/>
                  <a:pt x="554512" y="1051967"/>
                </a:cubicBezTo>
                <a:cubicBezTo>
                  <a:pt x="554908" y="1051492"/>
                  <a:pt x="555186" y="1050859"/>
                  <a:pt x="555225" y="1050186"/>
                </a:cubicBezTo>
                <a:cubicBezTo>
                  <a:pt x="555384" y="1048484"/>
                  <a:pt x="555225" y="1046862"/>
                  <a:pt x="555384" y="1045120"/>
                </a:cubicBezTo>
                <a:cubicBezTo>
                  <a:pt x="559067" y="969609"/>
                  <a:pt x="561324" y="893820"/>
                  <a:pt x="561403" y="818229"/>
                </a:cubicBezTo>
                <a:cubicBezTo>
                  <a:pt x="564968" y="683828"/>
                  <a:pt x="569760" y="549506"/>
                  <a:pt x="569878" y="415026"/>
                </a:cubicBezTo>
                <a:cubicBezTo>
                  <a:pt x="569997" y="324989"/>
                  <a:pt x="573482" y="234478"/>
                  <a:pt x="592532" y="146144"/>
                </a:cubicBezTo>
                <a:cubicBezTo>
                  <a:pt x="598987" y="117966"/>
                  <a:pt x="607739" y="88283"/>
                  <a:pt x="625442" y="64973"/>
                </a:cubicBezTo>
                <a:cubicBezTo>
                  <a:pt x="656214" y="33470"/>
                  <a:pt x="701917" y="23655"/>
                  <a:pt x="744609" y="26940"/>
                </a:cubicBezTo>
                <a:cubicBezTo>
                  <a:pt x="837162" y="30502"/>
                  <a:pt x="827737" y="145590"/>
                  <a:pt x="822192" y="212395"/>
                </a:cubicBezTo>
                <a:cubicBezTo>
                  <a:pt x="817440" y="267881"/>
                  <a:pt x="815499" y="323525"/>
                  <a:pt x="812687" y="379090"/>
                </a:cubicBezTo>
                <a:cubicBezTo>
                  <a:pt x="806668" y="479535"/>
                  <a:pt x="800886" y="580059"/>
                  <a:pt x="798153" y="680622"/>
                </a:cubicBezTo>
                <a:cubicBezTo>
                  <a:pt x="797599" y="746794"/>
                  <a:pt x="798509" y="812886"/>
                  <a:pt x="796806" y="879018"/>
                </a:cubicBezTo>
                <a:cubicBezTo>
                  <a:pt x="796331" y="919742"/>
                  <a:pt x="795460" y="960427"/>
                  <a:pt x="795658" y="1001151"/>
                </a:cubicBezTo>
                <a:cubicBezTo>
                  <a:pt x="796410" y="1018802"/>
                  <a:pt x="821202" y="1017694"/>
                  <a:pt x="821796" y="1001151"/>
                </a:cubicBezTo>
                <a:cubicBezTo>
                  <a:pt x="821915" y="952314"/>
                  <a:pt x="822628" y="903556"/>
                  <a:pt x="823420" y="854718"/>
                </a:cubicBezTo>
                <a:cubicBezTo>
                  <a:pt x="823380" y="848228"/>
                  <a:pt x="823460" y="841737"/>
                  <a:pt x="823460" y="835207"/>
                </a:cubicBezTo>
                <a:cubicBezTo>
                  <a:pt x="824727" y="810076"/>
                  <a:pt x="826271" y="784945"/>
                  <a:pt x="828846" y="759854"/>
                </a:cubicBezTo>
                <a:cubicBezTo>
                  <a:pt x="830192" y="736464"/>
                  <a:pt x="835301" y="713629"/>
                  <a:pt x="839143" y="690556"/>
                </a:cubicBezTo>
                <a:cubicBezTo>
                  <a:pt x="842034" y="669858"/>
                  <a:pt x="845440" y="647616"/>
                  <a:pt x="863301" y="634160"/>
                </a:cubicBezTo>
                <a:cubicBezTo>
                  <a:pt x="888766" y="610889"/>
                  <a:pt x="923181" y="602934"/>
                  <a:pt x="956963" y="603923"/>
                </a:cubicBezTo>
                <a:cubicBezTo>
                  <a:pt x="1002903" y="602538"/>
                  <a:pt x="1057952" y="619952"/>
                  <a:pt x="1069318" y="670016"/>
                </a:cubicBezTo>
                <a:cubicBezTo>
                  <a:pt x="1077556" y="703497"/>
                  <a:pt x="1074506" y="738641"/>
                  <a:pt x="1075417" y="772835"/>
                </a:cubicBezTo>
                <a:cubicBezTo>
                  <a:pt x="1075457" y="803942"/>
                  <a:pt x="1075734" y="835009"/>
                  <a:pt x="1074783" y="866077"/>
                </a:cubicBezTo>
                <a:cubicBezTo>
                  <a:pt x="1074071" y="897659"/>
                  <a:pt x="1072447" y="929320"/>
                  <a:pt x="1072289" y="960902"/>
                </a:cubicBezTo>
                <a:cubicBezTo>
                  <a:pt x="1072090" y="972221"/>
                  <a:pt x="1086744" y="978276"/>
                  <a:pt x="1094585" y="970123"/>
                </a:cubicBezTo>
                <a:cubicBezTo>
                  <a:pt x="1097080" y="967630"/>
                  <a:pt x="1098268" y="964384"/>
                  <a:pt x="1098387" y="960902"/>
                </a:cubicBezTo>
                <a:cubicBezTo>
                  <a:pt x="1098862" y="946298"/>
                  <a:pt x="1098902" y="931694"/>
                  <a:pt x="1099456" y="917130"/>
                </a:cubicBezTo>
                <a:cubicBezTo>
                  <a:pt x="1099615" y="912935"/>
                  <a:pt x="1099734" y="908780"/>
                  <a:pt x="1099892" y="904585"/>
                </a:cubicBezTo>
                <a:cubicBezTo>
                  <a:pt x="1100050" y="901458"/>
                  <a:pt x="1100169" y="898292"/>
                  <a:pt x="1100288" y="895165"/>
                </a:cubicBezTo>
                <a:cubicBezTo>
                  <a:pt x="1103456" y="809443"/>
                  <a:pt x="1105437" y="723167"/>
                  <a:pt x="1124327" y="639146"/>
                </a:cubicBezTo>
                <a:cubicBezTo>
                  <a:pt x="1133159" y="625572"/>
                  <a:pt x="1148050" y="615994"/>
                  <a:pt x="1164050" y="613382"/>
                </a:cubicBezTo>
                <a:cubicBezTo>
                  <a:pt x="1191772" y="609227"/>
                  <a:pt x="1220683" y="603330"/>
                  <a:pt x="1248603" y="608198"/>
                </a:cubicBezTo>
                <a:cubicBezTo>
                  <a:pt x="1293514" y="615203"/>
                  <a:pt x="1311494" y="646864"/>
                  <a:pt x="1315296" y="689448"/>
                </a:cubicBezTo>
                <a:cubicBezTo>
                  <a:pt x="1316365" y="698907"/>
                  <a:pt x="1317117" y="708444"/>
                  <a:pt x="1317672" y="718022"/>
                </a:cubicBezTo>
                <a:cubicBezTo>
                  <a:pt x="1312919" y="748773"/>
                  <a:pt x="1314662" y="782610"/>
                  <a:pt x="1314504" y="807544"/>
                </a:cubicBezTo>
                <a:cubicBezTo>
                  <a:pt x="1315414" y="839284"/>
                  <a:pt x="1315058" y="871064"/>
                  <a:pt x="1315137" y="902843"/>
                </a:cubicBezTo>
                <a:cubicBezTo>
                  <a:pt x="1315058" y="906445"/>
                  <a:pt x="1315018" y="910046"/>
                  <a:pt x="1314939" y="913608"/>
                </a:cubicBezTo>
                <a:cubicBezTo>
                  <a:pt x="1314781" y="928133"/>
                  <a:pt x="1314741" y="942697"/>
                  <a:pt x="1314741" y="957261"/>
                </a:cubicBezTo>
                <a:cubicBezTo>
                  <a:pt x="1315177" y="964147"/>
                  <a:pt x="1313236" y="972339"/>
                  <a:pt x="1316919" y="978434"/>
                </a:cubicBezTo>
                <a:cubicBezTo>
                  <a:pt x="1316959" y="978790"/>
                  <a:pt x="1316959" y="979146"/>
                  <a:pt x="1316959" y="979503"/>
                </a:cubicBezTo>
                <a:cubicBezTo>
                  <a:pt x="1317315" y="981561"/>
                  <a:pt x="1319018" y="982510"/>
                  <a:pt x="1320642" y="982392"/>
                </a:cubicBezTo>
                <a:cubicBezTo>
                  <a:pt x="1328682" y="987893"/>
                  <a:pt x="1341038" y="981798"/>
                  <a:pt x="1340840" y="971508"/>
                </a:cubicBezTo>
                <a:cubicBezTo>
                  <a:pt x="1341157" y="953541"/>
                  <a:pt x="1340840" y="935494"/>
                  <a:pt x="1341077" y="917566"/>
                </a:cubicBezTo>
                <a:cubicBezTo>
                  <a:pt x="1341869" y="877752"/>
                  <a:pt x="1342028" y="838057"/>
                  <a:pt x="1343770" y="798283"/>
                </a:cubicBezTo>
                <a:cubicBezTo>
                  <a:pt x="1343810" y="773112"/>
                  <a:pt x="1345592" y="742995"/>
                  <a:pt x="1344206" y="713312"/>
                </a:cubicBezTo>
                <a:cubicBezTo>
                  <a:pt x="1347335" y="697403"/>
                  <a:pt x="1353196" y="682720"/>
                  <a:pt x="1366740" y="673142"/>
                </a:cubicBezTo>
                <a:cubicBezTo>
                  <a:pt x="1401354" y="649594"/>
                  <a:pt x="1445789" y="650109"/>
                  <a:pt x="1484204" y="663446"/>
                </a:cubicBezTo>
                <a:cubicBezTo>
                  <a:pt x="1510501" y="671361"/>
                  <a:pt x="1526937" y="695820"/>
                  <a:pt x="1535174" y="720832"/>
                </a:cubicBezTo>
                <a:cubicBezTo>
                  <a:pt x="1552164" y="771648"/>
                  <a:pt x="1546897" y="826303"/>
                  <a:pt x="1548006" y="879018"/>
                </a:cubicBezTo>
                <a:cubicBezTo>
                  <a:pt x="1547451" y="936008"/>
                  <a:pt x="1545352" y="992959"/>
                  <a:pt x="1545154" y="1049949"/>
                </a:cubicBezTo>
                <a:cubicBezTo>
                  <a:pt x="1544521" y="1163256"/>
                  <a:pt x="1542026" y="1276602"/>
                  <a:pt x="1537867" y="1389790"/>
                </a:cubicBezTo>
                <a:cubicBezTo>
                  <a:pt x="1538818" y="1443575"/>
                  <a:pt x="1537630" y="1497121"/>
                  <a:pt x="1533075" y="1550708"/>
                </a:cubicBezTo>
                <a:cubicBezTo>
                  <a:pt x="1533075" y="1551578"/>
                  <a:pt x="1533194" y="1552330"/>
                  <a:pt x="1533313" y="1553122"/>
                </a:cubicBezTo>
                <a:cubicBezTo>
                  <a:pt x="1518501" y="1618502"/>
                  <a:pt x="1486066" y="1679133"/>
                  <a:pt x="1445868" y="17326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8193684" y="3158493"/>
            <a:ext cx="760909" cy="963127"/>
          </a:xfrm>
          <a:custGeom>
            <a:rect b="b" l="l" r="r" t="t"/>
            <a:pathLst>
              <a:path extrusionOk="0" h="1926255" w="1521818">
                <a:moveTo>
                  <a:pt x="1508987" y="694254"/>
                </a:moveTo>
                <a:cubicBezTo>
                  <a:pt x="1525977" y="745071"/>
                  <a:pt x="1520709" y="799725"/>
                  <a:pt x="1521818" y="852441"/>
                </a:cubicBezTo>
                <a:cubicBezTo>
                  <a:pt x="1521264" y="909431"/>
                  <a:pt x="1519165" y="966421"/>
                  <a:pt x="1518967" y="1023371"/>
                </a:cubicBezTo>
                <a:cubicBezTo>
                  <a:pt x="1518333" y="1136678"/>
                  <a:pt x="1515799" y="1250025"/>
                  <a:pt x="1511680" y="1363253"/>
                </a:cubicBezTo>
                <a:cubicBezTo>
                  <a:pt x="1512630" y="1417037"/>
                  <a:pt x="1511442" y="1470544"/>
                  <a:pt x="1506848" y="1524170"/>
                </a:cubicBezTo>
                <a:cubicBezTo>
                  <a:pt x="1506848" y="1525080"/>
                  <a:pt x="1506927" y="1525911"/>
                  <a:pt x="1507086" y="1526703"/>
                </a:cubicBezTo>
                <a:cubicBezTo>
                  <a:pt x="1492353" y="1592083"/>
                  <a:pt x="1459878" y="1652714"/>
                  <a:pt x="1419720" y="1706221"/>
                </a:cubicBezTo>
                <a:cubicBezTo>
                  <a:pt x="1391285" y="1748014"/>
                  <a:pt x="1359167" y="1787471"/>
                  <a:pt x="1321266" y="1821111"/>
                </a:cubicBezTo>
                <a:cubicBezTo>
                  <a:pt x="1309939" y="1831005"/>
                  <a:pt x="1296712" y="1842047"/>
                  <a:pt x="1283524" y="1850833"/>
                </a:cubicBezTo>
                <a:cubicBezTo>
                  <a:pt x="1266970" y="1861756"/>
                  <a:pt x="1250257" y="1872402"/>
                  <a:pt x="1233465" y="1882969"/>
                </a:cubicBezTo>
                <a:cubicBezTo>
                  <a:pt x="1231326" y="1884314"/>
                  <a:pt x="1229624" y="1886214"/>
                  <a:pt x="1228515" y="1888351"/>
                </a:cubicBezTo>
                <a:cubicBezTo>
                  <a:pt x="1208277" y="1898324"/>
                  <a:pt x="1187842" y="1907862"/>
                  <a:pt x="1166060" y="1913799"/>
                </a:cubicBezTo>
                <a:cubicBezTo>
                  <a:pt x="1125268" y="1924405"/>
                  <a:pt x="1080477" y="1927215"/>
                  <a:pt x="1038022" y="1925988"/>
                </a:cubicBezTo>
                <a:cubicBezTo>
                  <a:pt x="993824" y="1924722"/>
                  <a:pt x="948122" y="1922031"/>
                  <a:pt x="904122" y="1915580"/>
                </a:cubicBezTo>
                <a:cubicBezTo>
                  <a:pt x="837826" y="1904973"/>
                  <a:pt x="772480" y="1888826"/>
                  <a:pt x="708600" y="1868088"/>
                </a:cubicBezTo>
                <a:cubicBezTo>
                  <a:pt x="708798" y="1862666"/>
                  <a:pt x="705907" y="1857205"/>
                  <a:pt x="699451" y="1855542"/>
                </a:cubicBezTo>
                <a:cubicBezTo>
                  <a:pt x="665551" y="1844145"/>
                  <a:pt x="634502" y="1824910"/>
                  <a:pt x="604482" y="1805755"/>
                </a:cubicBezTo>
                <a:cubicBezTo>
                  <a:pt x="551770" y="1769108"/>
                  <a:pt x="510741" y="1716194"/>
                  <a:pt x="473038" y="1664547"/>
                </a:cubicBezTo>
                <a:cubicBezTo>
                  <a:pt x="436880" y="1612781"/>
                  <a:pt x="413673" y="1551042"/>
                  <a:pt x="377079" y="1499316"/>
                </a:cubicBezTo>
                <a:cubicBezTo>
                  <a:pt x="359297" y="1474066"/>
                  <a:pt x="337594" y="1451943"/>
                  <a:pt x="317080" y="1428949"/>
                </a:cubicBezTo>
                <a:cubicBezTo>
                  <a:pt x="294110" y="1403066"/>
                  <a:pt x="276209" y="1370258"/>
                  <a:pt x="252249" y="1344731"/>
                </a:cubicBezTo>
                <a:cubicBezTo>
                  <a:pt x="185160" y="1273494"/>
                  <a:pt x="108924" y="1210290"/>
                  <a:pt x="50073" y="1131573"/>
                </a:cubicBezTo>
                <a:cubicBezTo>
                  <a:pt x="18628" y="1089820"/>
                  <a:pt x="-16421" y="1055270"/>
                  <a:pt x="8410" y="999309"/>
                </a:cubicBezTo>
                <a:cubicBezTo>
                  <a:pt x="20727" y="975603"/>
                  <a:pt x="40568" y="957279"/>
                  <a:pt x="60489" y="939905"/>
                </a:cubicBezTo>
                <a:cubicBezTo>
                  <a:pt x="85162" y="917544"/>
                  <a:pt x="113161" y="905948"/>
                  <a:pt x="142666" y="927517"/>
                </a:cubicBezTo>
                <a:cubicBezTo>
                  <a:pt x="178151" y="952450"/>
                  <a:pt x="208368" y="985417"/>
                  <a:pt x="240605" y="1014902"/>
                </a:cubicBezTo>
                <a:cubicBezTo>
                  <a:pt x="274070" y="1050798"/>
                  <a:pt x="304565" y="1088553"/>
                  <a:pt x="341951" y="1121560"/>
                </a:cubicBezTo>
                <a:cubicBezTo>
                  <a:pt x="372525" y="1145583"/>
                  <a:pt x="396960" y="1179262"/>
                  <a:pt x="434108" y="1193549"/>
                </a:cubicBezTo>
                <a:cubicBezTo>
                  <a:pt x="463533" y="1204235"/>
                  <a:pt x="497870" y="1191531"/>
                  <a:pt x="514147" y="1164975"/>
                </a:cubicBezTo>
                <a:cubicBezTo>
                  <a:pt x="528760" y="1138736"/>
                  <a:pt x="527374" y="1107273"/>
                  <a:pt x="528285" y="1078184"/>
                </a:cubicBezTo>
                <a:cubicBezTo>
                  <a:pt x="528285" y="1060652"/>
                  <a:pt x="528602" y="1043120"/>
                  <a:pt x="528404" y="1025587"/>
                </a:cubicBezTo>
                <a:cubicBezTo>
                  <a:pt x="528800" y="1025113"/>
                  <a:pt x="529077" y="1024519"/>
                  <a:pt x="529077" y="1023846"/>
                </a:cubicBezTo>
                <a:cubicBezTo>
                  <a:pt x="529236" y="1022144"/>
                  <a:pt x="529117" y="1020522"/>
                  <a:pt x="529236" y="1018780"/>
                </a:cubicBezTo>
                <a:cubicBezTo>
                  <a:pt x="532919" y="943269"/>
                  <a:pt x="535137" y="867480"/>
                  <a:pt x="535255" y="791889"/>
                </a:cubicBezTo>
                <a:cubicBezTo>
                  <a:pt x="538859" y="657488"/>
                  <a:pt x="543612" y="523166"/>
                  <a:pt x="543730" y="388686"/>
                </a:cubicBezTo>
                <a:cubicBezTo>
                  <a:pt x="543849" y="298610"/>
                  <a:pt x="547334" y="208139"/>
                  <a:pt x="566384" y="119804"/>
                </a:cubicBezTo>
                <a:cubicBezTo>
                  <a:pt x="572839" y="91626"/>
                  <a:pt x="581552" y="61944"/>
                  <a:pt x="599294" y="38633"/>
                </a:cubicBezTo>
                <a:cubicBezTo>
                  <a:pt x="630066" y="7170"/>
                  <a:pt x="675769" y="-2685"/>
                  <a:pt x="718461" y="600"/>
                </a:cubicBezTo>
                <a:cubicBezTo>
                  <a:pt x="810975" y="4162"/>
                  <a:pt x="801589" y="119250"/>
                  <a:pt x="796044" y="186055"/>
                </a:cubicBezTo>
                <a:cubicBezTo>
                  <a:pt x="791292" y="241541"/>
                  <a:pt x="789351" y="297185"/>
                  <a:pt x="786540" y="352750"/>
                </a:cubicBezTo>
                <a:cubicBezTo>
                  <a:pt x="780520" y="453195"/>
                  <a:pt x="774777" y="553719"/>
                  <a:pt x="772005" y="654282"/>
                </a:cubicBezTo>
                <a:cubicBezTo>
                  <a:pt x="771451" y="720454"/>
                  <a:pt x="772362" y="786546"/>
                  <a:pt x="770659" y="852678"/>
                </a:cubicBezTo>
                <a:cubicBezTo>
                  <a:pt x="770183" y="893363"/>
                  <a:pt x="769312" y="934087"/>
                  <a:pt x="769510" y="974811"/>
                </a:cubicBezTo>
                <a:cubicBezTo>
                  <a:pt x="770263" y="992462"/>
                  <a:pt x="795054" y="991354"/>
                  <a:pt x="795648" y="974811"/>
                </a:cubicBezTo>
                <a:cubicBezTo>
                  <a:pt x="795767" y="925974"/>
                  <a:pt x="796480" y="877216"/>
                  <a:pt x="797272" y="828379"/>
                </a:cubicBezTo>
                <a:cubicBezTo>
                  <a:pt x="797233" y="822244"/>
                  <a:pt x="797233" y="816110"/>
                  <a:pt x="797233" y="809936"/>
                </a:cubicBezTo>
                <a:cubicBezTo>
                  <a:pt x="798500" y="784449"/>
                  <a:pt x="800084" y="758922"/>
                  <a:pt x="802698" y="733475"/>
                </a:cubicBezTo>
                <a:cubicBezTo>
                  <a:pt x="804044" y="710125"/>
                  <a:pt x="809153" y="687249"/>
                  <a:pt x="812995" y="664176"/>
                </a:cubicBezTo>
                <a:cubicBezTo>
                  <a:pt x="815846" y="643478"/>
                  <a:pt x="819292" y="621276"/>
                  <a:pt x="837113" y="607780"/>
                </a:cubicBezTo>
                <a:cubicBezTo>
                  <a:pt x="862578" y="584509"/>
                  <a:pt x="897033" y="576555"/>
                  <a:pt x="930776" y="577544"/>
                </a:cubicBezTo>
                <a:cubicBezTo>
                  <a:pt x="976716" y="576119"/>
                  <a:pt x="1031764" y="593572"/>
                  <a:pt x="1043131" y="643636"/>
                </a:cubicBezTo>
                <a:cubicBezTo>
                  <a:pt x="1051368" y="677118"/>
                  <a:pt x="1048319" y="712262"/>
                  <a:pt x="1049230" y="746416"/>
                </a:cubicBezTo>
                <a:cubicBezTo>
                  <a:pt x="1049269" y="777523"/>
                  <a:pt x="1049546" y="808590"/>
                  <a:pt x="1048596" y="839658"/>
                </a:cubicBezTo>
                <a:cubicBezTo>
                  <a:pt x="1047883" y="871279"/>
                  <a:pt x="1046259" y="902901"/>
                  <a:pt x="1046101" y="934483"/>
                </a:cubicBezTo>
                <a:cubicBezTo>
                  <a:pt x="1045903" y="945802"/>
                  <a:pt x="1060556" y="951896"/>
                  <a:pt x="1068398" y="943704"/>
                </a:cubicBezTo>
                <a:cubicBezTo>
                  <a:pt x="1070893" y="941211"/>
                  <a:pt x="1072081" y="937926"/>
                  <a:pt x="1072200" y="934483"/>
                </a:cubicBezTo>
                <a:cubicBezTo>
                  <a:pt x="1072675" y="919879"/>
                  <a:pt x="1072715" y="905315"/>
                  <a:pt x="1073269" y="890711"/>
                </a:cubicBezTo>
                <a:cubicBezTo>
                  <a:pt x="1073507" y="884894"/>
                  <a:pt x="1073705" y="879076"/>
                  <a:pt x="1073903" y="873298"/>
                </a:cubicBezTo>
                <a:cubicBezTo>
                  <a:pt x="1073903" y="873258"/>
                  <a:pt x="1073903" y="873258"/>
                  <a:pt x="1073903" y="873219"/>
                </a:cubicBezTo>
                <a:cubicBezTo>
                  <a:pt x="1073982" y="871715"/>
                  <a:pt x="1074021" y="870250"/>
                  <a:pt x="1074101" y="868747"/>
                </a:cubicBezTo>
                <a:cubicBezTo>
                  <a:pt x="1077269" y="783024"/>
                  <a:pt x="1079249" y="696748"/>
                  <a:pt x="1098140" y="612727"/>
                </a:cubicBezTo>
                <a:cubicBezTo>
                  <a:pt x="1106932" y="599153"/>
                  <a:pt x="1121862" y="589575"/>
                  <a:pt x="1137823" y="586963"/>
                </a:cubicBezTo>
                <a:cubicBezTo>
                  <a:pt x="1165545" y="582808"/>
                  <a:pt x="1194456" y="576950"/>
                  <a:pt x="1222376" y="581779"/>
                </a:cubicBezTo>
                <a:cubicBezTo>
                  <a:pt x="1267287" y="588784"/>
                  <a:pt x="1285266" y="620445"/>
                  <a:pt x="1289108" y="663029"/>
                </a:cubicBezTo>
                <a:cubicBezTo>
                  <a:pt x="1290177" y="672408"/>
                  <a:pt x="1290969" y="681907"/>
                  <a:pt x="1291524" y="691445"/>
                </a:cubicBezTo>
                <a:cubicBezTo>
                  <a:pt x="1286692" y="722235"/>
                  <a:pt x="1288474" y="756152"/>
                  <a:pt x="1288316" y="781085"/>
                </a:cubicBezTo>
                <a:cubicBezTo>
                  <a:pt x="1289227" y="813142"/>
                  <a:pt x="1288870" y="845199"/>
                  <a:pt x="1288950" y="877255"/>
                </a:cubicBezTo>
                <a:cubicBezTo>
                  <a:pt x="1288950" y="877414"/>
                  <a:pt x="1288950" y="877532"/>
                  <a:pt x="1288950" y="877691"/>
                </a:cubicBezTo>
                <a:cubicBezTo>
                  <a:pt x="1288910" y="880857"/>
                  <a:pt x="1288831" y="884023"/>
                  <a:pt x="1288752" y="887189"/>
                </a:cubicBezTo>
                <a:cubicBezTo>
                  <a:pt x="1288554" y="901714"/>
                  <a:pt x="1288554" y="916278"/>
                  <a:pt x="1288554" y="930842"/>
                </a:cubicBezTo>
                <a:cubicBezTo>
                  <a:pt x="1288989" y="937768"/>
                  <a:pt x="1287009" y="945960"/>
                  <a:pt x="1290732" y="952055"/>
                </a:cubicBezTo>
                <a:cubicBezTo>
                  <a:pt x="1290771" y="952371"/>
                  <a:pt x="1290771" y="952727"/>
                  <a:pt x="1290771" y="953044"/>
                </a:cubicBezTo>
                <a:cubicBezTo>
                  <a:pt x="1291088" y="955102"/>
                  <a:pt x="1292791" y="956052"/>
                  <a:pt x="1294415" y="955973"/>
                </a:cubicBezTo>
                <a:cubicBezTo>
                  <a:pt x="1294415" y="955973"/>
                  <a:pt x="1294415" y="955973"/>
                  <a:pt x="1294454" y="955973"/>
                </a:cubicBezTo>
                <a:cubicBezTo>
                  <a:pt x="1302454" y="961474"/>
                  <a:pt x="1314850" y="955339"/>
                  <a:pt x="1314692" y="945089"/>
                </a:cubicBezTo>
                <a:cubicBezTo>
                  <a:pt x="1315009" y="927122"/>
                  <a:pt x="1314652" y="909075"/>
                  <a:pt x="1314930" y="891147"/>
                </a:cubicBezTo>
                <a:cubicBezTo>
                  <a:pt x="1315682" y="851333"/>
                  <a:pt x="1315880" y="811638"/>
                  <a:pt x="1317623" y="771864"/>
                </a:cubicBezTo>
                <a:cubicBezTo>
                  <a:pt x="1317662" y="746693"/>
                  <a:pt x="1319484" y="716496"/>
                  <a:pt x="1318058" y="686775"/>
                </a:cubicBezTo>
                <a:cubicBezTo>
                  <a:pt x="1321187" y="670865"/>
                  <a:pt x="1327088" y="656261"/>
                  <a:pt x="1340553" y="646684"/>
                </a:cubicBezTo>
                <a:cubicBezTo>
                  <a:pt x="1375206" y="623136"/>
                  <a:pt x="1419602" y="623650"/>
                  <a:pt x="1458057" y="636988"/>
                </a:cubicBezTo>
                <a:cubicBezTo>
                  <a:pt x="1484314" y="644824"/>
                  <a:pt x="1500710" y="669282"/>
                  <a:pt x="1508987" y="694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8"/>
          <p:cNvGrpSpPr/>
          <p:nvPr/>
        </p:nvGrpSpPr>
        <p:grpSpPr>
          <a:xfrm rot="-570452">
            <a:off x="3874695" y="211594"/>
            <a:ext cx="1563317" cy="604055"/>
            <a:chOff x="7748544" y="423348"/>
            <a:chExt cx="3126202" cy="1207943"/>
          </a:xfrm>
        </p:grpSpPr>
        <p:sp>
          <p:nvSpPr>
            <p:cNvPr id="169" name="Google Shape;169;p8"/>
            <p:cNvSpPr/>
            <p:nvPr/>
          </p:nvSpPr>
          <p:spPr>
            <a:xfrm>
              <a:off x="7748544" y="423348"/>
              <a:ext cx="1112395" cy="1207943"/>
            </a:xfrm>
            <a:custGeom>
              <a:rect b="b" l="l" r="r" t="t"/>
              <a:pathLst>
                <a:path extrusionOk="0" h="1207943" w="1112395">
                  <a:moveTo>
                    <a:pt x="1100541" y="248497"/>
                  </a:moveTo>
                  <a:cubicBezTo>
                    <a:pt x="1100103" y="187524"/>
                    <a:pt x="1101416" y="126550"/>
                    <a:pt x="1099040" y="65577"/>
                  </a:cubicBezTo>
                  <a:cubicBezTo>
                    <a:pt x="1097915" y="51847"/>
                    <a:pt x="1102479" y="36244"/>
                    <a:pt x="1094413" y="24075"/>
                  </a:cubicBezTo>
                  <a:cubicBezTo>
                    <a:pt x="1080470" y="3792"/>
                    <a:pt x="1052208" y="1482"/>
                    <a:pt x="1029636" y="109"/>
                  </a:cubicBezTo>
                  <a:cubicBezTo>
                    <a:pt x="971549" y="-3323"/>
                    <a:pt x="962921" y="74813"/>
                    <a:pt x="953354" y="117626"/>
                  </a:cubicBezTo>
                  <a:cubicBezTo>
                    <a:pt x="926343" y="259669"/>
                    <a:pt x="911399" y="403646"/>
                    <a:pt x="911774" y="548310"/>
                  </a:cubicBezTo>
                  <a:cubicBezTo>
                    <a:pt x="913400" y="612030"/>
                    <a:pt x="919965" y="675562"/>
                    <a:pt x="917027" y="739407"/>
                  </a:cubicBezTo>
                  <a:cubicBezTo>
                    <a:pt x="916214" y="786214"/>
                    <a:pt x="915901" y="833332"/>
                    <a:pt x="906522" y="879390"/>
                  </a:cubicBezTo>
                  <a:cubicBezTo>
                    <a:pt x="892391" y="833582"/>
                    <a:pt x="882137" y="786650"/>
                    <a:pt x="864442" y="742028"/>
                  </a:cubicBezTo>
                  <a:cubicBezTo>
                    <a:pt x="855501" y="717688"/>
                    <a:pt x="844121" y="694223"/>
                    <a:pt x="835930" y="669633"/>
                  </a:cubicBezTo>
                  <a:cubicBezTo>
                    <a:pt x="817735" y="610532"/>
                    <a:pt x="798914" y="551556"/>
                    <a:pt x="775029" y="494514"/>
                  </a:cubicBezTo>
                  <a:cubicBezTo>
                    <a:pt x="759711" y="461250"/>
                    <a:pt x="750457" y="424304"/>
                    <a:pt x="728385" y="394659"/>
                  </a:cubicBezTo>
                  <a:cubicBezTo>
                    <a:pt x="694433" y="353969"/>
                    <a:pt x="614149" y="369446"/>
                    <a:pt x="566442" y="371942"/>
                  </a:cubicBezTo>
                  <a:cubicBezTo>
                    <a:pt x="533991" y="374314"/>
                    <a:pt x="510544" y="436036"/>
                    <a:pt x="500852" y="463184"/>
                  </a:cubicBezTo>
                  <a:cubicBezTo>
                    <a:pt x="458272" y="604853"/>
                    <a:pt x="424883" y="749704"/>
                    <a:pt x="410627" y="897114"/>
                  </a:cubicBezTo>
                  <a:cubicBezTo>
                    <a:pt x="388680" y="854239"/>
                    <a:pt x="381427" y="805435"/>
                    <a:pt x="368171" y="759440"/>
                  </a:cubicBezTo>
                  <a:cubicBezTo>
                    <a:pt x="356291" y="700339"/>
                    <a:pt x="340410" y="642298"/>
                    <a:pt x="326029" y="583821"/>
                  </a:cubicBezTo>
                  <a:cubicBezTo>
                    <a:pt x="294453" y="463372"/>
                    <a:pt x="262752" y="342922"/>
                    <a:pt x="232114" y="222223"/>
                  </a:cubicBezTo>
                  <a:cubicBezTo>
                    <a:pt x="223673" y="179535"/>
                    <a:pt x="217170" y="136348"/>
                    <a:pt x="204790" y="94597"/>
                  </a:cubicBezTo>
                  <a:cubicBezTo>
                    <a:pt x="188283" y="36806"/>
                    <a:pt x="95682" y="39302"/>
                    <a:pt x="47849" y="47291"/>
                  </a:cubicBezTo>
                  <a:cubicBezTo>
                    <a:pt x="30967" y="50099"/>
                    <a:pt x="12710" y="55841"/>
                    <a:pt x="5394" y="72816"/>
                  </a:cubicBezTo>
                  <a:cubicBezTo>
                    <a:pt x="1643" y="82427"/>
                    <a:pt x="-4172" y="98404"/>
                    <a:pt x="4581" y="106642"/>
                  </a:cubicBezTo>
                  <a:cubicBezTo>
                    <a:pt x="1955" y="167927"/>
                    <a:pt x="22214" y="227653"/>
                    <a:pt x="30967" y="287815"/>
                  </a:cubicBezTo>
                  <a:cubicBezTo>
                    <a:pt x="55040" y="491456"/>
                    <a:pt x="107562" y="690728"/>
                    <a:pt x="172214" y="884945"/>
                  </a:cubicBezTo>
                  <a:cubicBezTo>
                    <a:pt x="195849" y="956652"/>
                    <a:pt x="211543" y="1031044"/>
                    <a:pt x="241055" y="1100693"/>
                  </a:cubicBezTo>
                  <a:cubicBezTo>
                    <a:pt x="268192" y="1175895"/>
                    <a:pt x="305958" y="1201421"/>
                    <a:pt x="385554" y="1207350"/>
                  </a:cubicBezTo>
                  <a:cubicBezTo>
                    <a:pt x="450456" y="1212717"/>
                    <a:pt x="478405" y="1181450"/>
                    <a:pt x="500102" y="1124720"/>
                  </a:cubicBezTo>
                  <a:cubicBezTo>
                    <a:pt x="525237" y="1060938"/>
                    <a:pt x="533428" y="992975"/>
                    <a:pt x="551498" y="926696"/>
                  </a:cubicBezTo>
                  <a:cubicBezTo>
                    <a:pt x="565567" y="858608"/>
                    <a:pt x="575508" y="789459"/>
                    <a:pt x="594641" y="722494"/>
                  </a:cubicBezTo>
                  <a:cubicBezTo>
                    <a:pt x="606646" y="679556"/>
                    <a:pt x="622465" y="637555"/>
                    <a:pt x="630719" y="593619"/>
                  </a:cubicBezTo>
                  <a:cubicBezTo>
                    <a:pt x="686930" y="722556"/>
                    <a:pt x="690932" y="865847"/>
                    <a:pt x="733950" y="999215"/>
                  </a:cubicBezTo>
                  <a:cubicBezTo>
                    <a:pt x="743766" y="1028922"/>
                    <a:pt x="751207" y="1059378"/>
                    <a:pt x="763087" y="1088398"/>
                  </a:cubicBezTo>
                  <a:cubicBezTo>
                    <a:pt x="769214" y="1105997"/>
                    <a:pt x="779219" y="1122161"/>
                    <a:pt x="794600" y="1133145"/>
                  </a:cubicBezTo>
                  <a:cubicBezTo>
                    <a:pt x="843371" y="1170279"/>
                    <a:pt x="910086" y="1160730"/>
                    <a:pt x="964922" y="1143692"/>
                  </a:cubicBezTo>
                  <a:cubicBezTo>
                    <a:pt x="989432" y="1133520"/>
                    <a:pt x="1022571" y="1135330"/>
                    <a:pt x="1034638" y="1107183"/>
                  </a:cubicBezTo>
                  <a:cubicBezTo>
                    <a:pt x="1058711" y="1061500"/>
                    <a:pt x="1065151" y="1010075"/>
                    <a:pt x="1073217" y="959835"/>
                  </a:cubicBezTo>
                  <a:cubicBezTo>
                    <a:pt x="1087973" y="903418"/>
                    <a:pt x="1093350" y="845315"/>
                    <a:pt x="1097852" y="787337"/>
                  </a:cubicBezTo>
                  <a:cubicBezTo>
                    <a:pt x="1104167" y="723368"/>
                    <a:pt x="1109732" y="659336"/>
                    <a:pt x="1112171" y="595117"/>
                  </a:cubicBezTo>
                  <a:cubicBezTo>
                    <a:pt x="1113609" y="545564"/>
                    <a:pt x="1107669" y="496074"/>
                    <a:pt x="1107982" y="446521"/>
                  </a:cubicBezTo>
                  <a:cubicBezTo>
                    <a:pt x="1107982" y="379931"/>
                    <a:pt x="1101604" y="315462"/>
                    <a:pt x="1100541" y="248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996694" y="436568"/>
              <a:ext cx="827092" cy="1067327"/>
            </a:xfrm>
            <a:custGeom>
              <a:rect b="b" l="l" r="r" t="t"/>
              <a:pathLst>
                <a:path extrusionOk="0" h="1067327" w="827092">
                  <a:moveTo>
                    <a:pt x="746391" y="245138"/>
                  </a:moveTo>
                  <a:cubicBezTo>
                    <a:pt x="711876" y="158764"/>
                    <a:pt x="654540" y="78506"/>
                    <a:pt x="576257" y="26832"/>
                  </a:cubicBezTo>
                  <a:cubicBezTo>
                    <a:pt x="556248" y="16097"/>
                    <a:pt x="537553" y="5675"/>
                    <a:pt x="514481" y="2804"/>
                  </a:cubicBezTo>
                  <a:cubicBezTo>
                    <a:pt x="504102" y="3116"/>
                    <a:pt x="488845" y="-4872"/>
                    <a:pt x="481280" y="4801"/>
                  </a:cubicBezTo>
                  <a:cubicBezTo>
                    <a:pt x="413564" y="-9241"/>
                    <a:pt x="345660" y="13164"/>
                    <a:pt x="280946" y="31325"/>
                  </a:cubicBezTo>
                  <a:cubicBezTo>
                    <a:pt x="256685" y="37379"/>
                    <a:pt x="235551" y="51046"/>
                    <a:pt x="216418" y="66711"/>
                  </a:cubicBezTo>
                  <a:cubicBezTo>
                    <a:pt x="189845" y="88554"/>
                    <a:pt x="163646" y="111021"/>
                    <a:pt x="140949" y="136921"/>
                  </a:cubicBezTo>
                  <a:cubicBezTo>
                    <a:pt x="82425" y="207631"/>
                    <a:pt x="30590" y="288076"/>
                    <a:pt x="10645" y="378631"/>
                  </a:cubicBezTo>
                  <a:cubicBezTo>
                    <a:pt x="5205" y="413143"/>
                    <a:pt x="6768" y="448342"/>
                    <a:pt x="3704" y="483042"/>
                  </a:cubicBezTo>
                  <a:cubicBezTo>
                    <a:pt x="-9614" y="648800"/>
                    <a:pt x="9332" y="833094"/>
                    <a:pt x="121003" y="964527"/>
                  </a:cubicBezTo>
                  <a:cubicBezTo>
                    <a:pt x="152579" y="998353"/>
                    <a:pt x="195660" y="1019634"/>
                    <a:pt x="236739" y="1039855"/>
                  </a:cubicBezTo>
                  <a:cubicBezTo>
                    <a:pt x="278257" y="1057080"/>
                    <a:pt x="323713" y="1061636"/>
                    <a:pt x="368045" y="1065942"/>
                  </a:cubicBezTo>
                  <a:cubicBezTo>
                    <a:pt x="444827" y="1071808"/>
                    <a:pt x="522985" y="1059077"/>
                    <a:pt x="593264" y="1027186"/>
                  </a:cubicBezTo>
                  <a:cubicBezTo>
                    <a:pt x="664794" y="989990"/>
                    <a:pt x="718441" y="926770"/>
                    <a:pt x="754957" y="855998"/>
                  </a:cubicBezTo>
                  <a:cubicBezTo>
                    <a:pt x="784032" y="807194"/>
                    <a:pt x="799788" y="751837"/>
                    <a:pt x="814107" y="697229"/>
                  </a:cubicBezTo>
                  <a:cubicBezTo>
                    <a:pt x="833365" y="609919"/>
                    <a:pt x="829175" y="518677"/>
                    <a:pt x="814732" y="430930"/>
                  </a:cubicBezTo>
                  <a:cubicBezTo>
                    <a:pt x="804853" y="364776"/>
                    <a:pt x="774465" y="304989"/>
                    <a:pt x="746391" y="245138"/>
                  </a:cubicBezTo>
                  <a:close/>
                  <a:moveTo>
                    <a:pt x="163146" y="483478"/>
                  </a:moveTo>
                  <a:cubicBezTo>
                    <a:pt x="170524" y="410959"/>
                    <a:pt x="196910" y="339064"/>
                    <a:pt x="233738" y="276031"/>
                  </a:cubicBezTo>
                  <a:cubicBezTo>
                    <a:pt x="267002" y="206008"/>
                    <a:pt x="322213" y="154271"/>
                    <a:pt x="397182" y="131429"/>
                  </a:cubicBezTo>
                  <a:cubicBezTo>
                    <a:pt x="403684" y="135111"/>
                    <a:pt x="411688" y="132303"/>
                    <a:pt x="418878" y="133489"/>
                  </a:cubicBezTo>
                  <a:cubicBezTo>
                    <a:pt x="434510" y="134612"/>
                    <a:pt x="451392" y="135985"/>
                    <a:pt x="467274" y="137795"/>
                  </a:cubicBezTo>
                  <a:cubicBezTo>
                    <a:pt x="511042" y="153335"/>
                    <a:pt x="548933" y="183478"/>
                    <a:pt x="576569" y="220487"/>
                  </a:cubicBezTo>
                  <a:cubicBezTo>
                    <a:pt x="643097" y="304739"/>
                    <a:pt x="668295" y="382189"/>
                    <a:pt x="667107" y="489345"/>
                  </a:cubicBezTo>
                  <a:cubicBezTo>
                    <a:pt x="665794" y="605238"/>
                    <a:pt x="635657" y="712894"/>
                    <a:pt x="570630" y="809940"/>
                  </a:cubicBezTo>
                  <a:cubicBezTo>
                    <a:pt x="553247" y="837150"/>
                    <a:pt x="523735" y="854188"/>
                    <a:pt x="493785" y="864985"/>
                  </a:cubicBezTo>
                  <a:cubicBezTo>
                    <a:pt x="467149" y="876343"/>
                    <a:pt x="439199" y="886953"/>
                    <a:pt x="409749" y="885393"/>
                  </a:cubicBezTo>
                  <a:cubicBezTo>
                    <a:pt x="292075" y="885330"/>
                    <a:pt x="221045" y="790281"/>
                    <a:pt x="182717" y="689553"/>
                  </a:cubicBezTo>
                  <a:cubicBezTo>
                    <a:pt x="162583" y="623025"/>
                    <a:pt x="159895" y="552503"/>
                    <a:pt x="163146" y="48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9889211" y="487593"/>
              <a:ext cx="985535" cy="1035449"/>
            </a:xfrm>
            <a:custGeom>
              <a:rect b="b" l="l" r="r" t="t"/>
              <a:pathLst>
                <a:path extrusionOk="0" h="1035449" w="985535">
                  <a:moveTo>
                    <a:pt x="908128" y="103558"/>
                  </a:moveTo>
                  <a:cubicBezTo>
                    <a:pt x="869112" y="92636"/>
                    <a:pt x="854731" y="119909"/>
                    <a:pt x="842288" y="151176"/>
                  </a:cubicBezTo>
                  <a:cubicBezTo>
                    <a:pt x="825656" y="191617"/>
                    <a:pt x="812838" y="233493"/>
                    <a:pt x="798770" y="274808"/>
                  </a:cubicBezTo>
                  <a:cubicBezTo>
                    <a:pt x="781888" y="319742"/>
                    <a:pt x="766256" y="366362"/>
                    <a:pt x="751875" y="412358"/>
                  </a:cubicBezTo>
                  <a:cubicBezTo>
                    <a:pt x="737932" y="449491"/>
                    <a:pt x="724989" y="486811"/>
                    <a:pt x="714485" y="525131"/>
                  </a:cubicBezTo>
                  <a:cubicBezTo>
                    <a:pt x="694101" y="597338"/>
                    <a:pt x="677281" y="669920"/>
                    <a:pt x="651521" y="740567"/>
                  </a:cubicBezTo>
                  <a:cubicBezTo>
                    <a:pt x="631387" y="654754"/>
                    <a:pt x="631137" y="563699"/>
                    <a:pt x="615506" y="476764"/>
                  </a:cubicBezTo>
                  <a:cubicBezTo>
                    <a:pt x="611316" y="450614"/>
                    <a:pt x="607815" y="424340"/>
                    <a:pt x="602750" y="398315"/>
                  </a:cubicBezTo>
                  <a:cubicBezTo>
                    <a:pt x="601000" y="373102"/>
                    <a:pt x="584305" y="360059"/>
                    <a:pt x="560983" y="354192"/>
                  </a:cubicBezTo>
                  <a:cubicBezTo>
                    <a:pt x="527594" y="346142"/>
                    <a:pt x="493642" y="340088"/>
                    <a:pt x="459815" y="334097"/>
                  </a:cubicBezTo>
                  <a:cubicBezTo>
                    <a:pt x="424863" y="325547"/>
                    <a:pt x="401666" y="331975"/>
                    <a:pt x="379032" y="360558"/>
                  </a:cubicBezTo>
                  <a:cubicBezTo>
                    <a:pt x="348394" y="402622"/>
                    <a:pt x="319131" y="446058"/>
                    <a:pt x="293120" y="491055"/>
                  </a:cubicBezTo>
                  <a:cubicBezTo>
                    <a:pt x="256668" y="562264"/>
                    <a:pt x="239848" y="641211"/>
                    <a:pt x="200957" y="711671"/>
                  </a:cubicBezTo>
                  <a:cubicBezTo>
                    <a:pt x="207272" y="649824"/>
                    <a:pt x="201144" y="587789"/>
                    <a:pt x="202207" y="525817"/>
                  </a:cubicBezTo>
                  <a:cubicBezTo>
                    <a:pt x="204833" y="496298"/>
                    <a:pt x="210148" y="466841"/>
                    <a:pt x="211023" y="437134"/>
                  </a:cubicBezTo>
                  <a:cubicBezTo>
                    <a:pt x="212337" y="382776"/>
                    <a:pt x="210586" y="328168"/>
                    <a:pt x="207772" y="273809"/>
                  </a:cubicBezTo>
                  <a:cubicBezTo>
                    <a:pt x="201207" y="226316"/>
                    <a:pt x="200206" y="178511"/>
                    <a:pt x="198018" y="130643"/>
                  </a:cubicBezTo>
                  <a:cubicBezTo>
                    <a:pt x="196955" y="110111"/>
                    <a:pt x="196330" y="89516"/>
                    <a:pt x="197455" y="69045"/>
                  </a:cubicBezTo>
                  <a:cubicBezTo>
                    <a:pt x="198143" y="53069"/>
                    <a:pt x="205396" y="34533"/>
                    <a:pt x="192453" y="21490"/>
                  </a:cubicBezTo>
                  <a:cubicBezTo>
                    <a:pt x="167130" y="-3973"/>
                    <a:pt x="126613" y="-353"/>
                    <a:pt x="93474" y="957"/>
                  </a:cubicBezTo>
                  <a:cubicBezTo>
                    <a:pt x="80594" y="2580"/>
                    <a:pt x="73591" y="15124"/>
                    <a:pt x="66025" y="24236"/>
                  </a:cubicBezTo>
                  <a:cubicBezTo>
                    <a:pt x="52144" y="22051"/>
                    <a:pt x="49893" y="76098"/>
                    <a:pt x="46642" y="87581"/>
                  </a:cubicBezTo>
                  <a:cubicBezTo>
                    <a:pt x="33887" y="174267"/>
                    <a:pt x="31698" y="262139"/>
                    <a:pt x="26884" y="349324"/>
                  </a:cubicBezTo>
                  <a:cubicBezTo>
                    <a:pt x="26821" y="349262"/>
                    <a:pt x="26884" y="349012"/>
                    <a:pt x="26884" y="348763"/>
                  </a:cubicBezTo>
                  <a:cubicBezTo>
                    <a:pt x="26884" y="348451"/>
                    <a:pt x="26946" y="348076"/>
                    <a:pt x="26946" y="347702"/>
                  </a:cubicBezTo>
                  <a:cubicBezTo>
                    <a:pt x="19318" y="437383"/>
                    <a:pt x="10189" y="526940"/>
                    <a:pt x="7563" y="616997"/>
                  </a:cubicBezTo>
                  <a:cubicBezTo>
                    <a:pt x="2749" y="704120"/>
                    <a:pt x="-2003" y="791617"/>
                    <a:pt x="873" y="878865"/>
                  </a:cubicBezTo>
                  <a:cubicBezTo>
                    <a:pt x="-3692" y="976660"/>
                    <a:pt x="107480" y="1006741"/>
                    <a:pt x="186451" y="1011796"/>
                  </a:cubicBezTo>
                  <a:cubicBezTo>
                    <a:pt x="266609" y="1021470"/>
                    <a:pt x="287180" y="960371"/>
                    <a:pt x="309940" y="897837"/>
                  </a:cubicBezTo>
                  <a:cubicBezTo>
                    <a:pt x="332574" y="836364"/>
                    <a:pt x="361024" y="777201"/>
                    <a:pt x="382470" y="715228"/>
                  </a:cubicBezTo>
                  <a:cubicBezTo>
                    <a:pt x="399540" y="664615"/>
                    <a:pt x="415672" y="613377"/>
                    <a:pt x="437806" y="564698"/>
                  </a:cubicBezTo>
                  <a:cubicBezTo>
                    <a:pt x="443371" y="594904"/>
                    <a:pt x="443996" y="625672"/>
                    <a:pt x="444934" y="656314"/>
                  </a:cubicBezTo>
                  <a:cubicBezTo>
                    <a:pt x="445622" y="699314"/>
                    <a:pt x="452875" y="741752"/>
                    <a:pt x="456689" y="784565"/>
                  </a:cubicBezTo>
                  <a:cubicBezTo>
                    <a:pt x="458627" y="843666"/>
                    <a:pt x="465193" y="902456"/>
                    <a:pt x="479949" y="959872"/>
                  </a:cubicBezTo>
                  <a:cubicBezTo>
                    <a:pt x="491266" y="1001811"/>
                    <a:pt x="540349" y="1010423"/>
                    <a:pt x="576990" y="1018287"/>
                  </a:cubicBezTo>
                  <a:cubicBezTo>
                    <a:pt x="608878" y="1025651"/>
                    <a:pt x="640704" y="1035075"/>
                    <a:pt x="673655" y="1035449"/>
                  </a:cubicBezTo>
                  <a:cubicBezTo>
                    <a:pt x="708107" y="1035449"/>
                    <a:pt x="731679" y="1004682"/>
                    <a:pt x="743372" y="975412"/>
                  </a:cubicBezTo>
                  <a:cubicBezTo>
                    <a:pt x="756627" y="946142"/>
                    <a:pt x="768007" y="916123"/>
                    <a:pt x="777824" y="885543"/>
                  </a:cubicBezTo>
                  <a:cubicBezTo>
                    <a:pt x="792580" y="845226"/>
                    <a:pt x="814214" y="807531"/>
                    <a:pt x="825219" y="765842"/>
                  </a:cubicBezTo>
                  <a:cubicBezTo>
                    <a:pt x="839850" y="712919"/>
                    <a:pt x="855731" y="660433"/>
                    <a:pt x="869987" y="607386"/>
                  </a:cubicBezTo>
                  <a:cubicBezTo>
                    <a:pt x="898749" y="524194"/>
                    <a:pt x="924010" y="439693"/>
                    <a:pt x="944894" y="354255"/>
                  </a:cubicBezTo>
                  <a:cubicBezTo>
                    <a:pt x="954898" y="286478"/>
                    <a:pt x="973343" y="220887"/>
                    <a:pt x="985536" y="153485"/>
                  </a:cubicBezTo>
                  <a:cubicBezTo>
                    <a:pt x="982785" y="118349"/>
                    <a:pt x="936515" y="109299"/>
                    <a:pt x="908128" y="103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8"/>
          <p:cNvGrpSpPr/>
          <p:nvPr/>
        </p:nvGrpSpPr>
        <p:grpSpPr>
          <a:xfrm rot="-570452">
            <a:off x="3874695" y="211594"/>
            <a:ext cx="1563317" cy="604055"/>
            <a:chOff x="7748544" y="423348"/>
            <a:chExt cx="3126202" cy="1207943"/>
          </a:xfrm>
        </p:grpSpPr>
        <p:sp>
          <p:nvSpPr>
            <p:cNvPr id="173" name="Google Shape;173;p8"/>
            <p:cNvSpPr/>
            <p:nvPr/>
          </p:nvSpPr>
          <p:spPr>
            <a:xfrm>
              <a:off x="7748544" y="423348"/>
              <a:ext cx="1112395" cy="1207943"/>
            </a:xfrm>
            <a:custGeom>
              <a:rect b="b" l="l" r="r" t="t"/>
              <a:pathLst>
                <a:path extrusionOk="0" h="1207943" w="1112395">
                  <a:moveTo>
                    <a:pt x="385554" y="1207350"/>
                  </a:moveTo>
                  <a:cubicBezTo>
                    <a:pt x="305958" y="1201421"/>
                    <a:pt x="268192" y="1175895"/>
                    <a:pt x="241055" y="1100693"/>
                  </a:cubicBezTo>
                  <a:cubicBezTo>
                    <a:pt x="211543" y="1031044"/>
                    <a:pt x="195849" y="956652"/>
                    <a:pt x="172214" y="884945"/>
                  </a:cubicBezTo>
                  <a:cubicBezTo>
                    <a:pt x="107562" y="690728"/>
                    <a:pt x="55040" y="491456"/>
                    <a:pt x="30967" y="287815"/>
                  </a:cubicBezTo>
                  <a:cubicBezTo>
                    <a:pt x="22214" y="227653"/>
                    <a:pt x="1955" y="167927"/>
                    <a:pt x="4581" y="106642"/>
                  </a:cubicBezTo>
                  <a:cubicBezTo>
                    <a:pt x="-4172" y="98404"/>
                    <a:pt x="1643" y="82427"/>
                    <a:pt x="5394" y="72816"/>
                  </a:cubicBezTo>
                  <a:cubicBezTo>
                    <a:pt x="12710" y="55841"/>
                    <a:pt x="30967" y="50099"/>
                    <a:pt x="47849" y="47291"/>
                  </a:cubicBezTo>
                  <a:cubicBezTo>
                    <a:pt x="95682" y="39302"/>
                    <a:pt x="188283" y="36806"/>
                    <a:pt x="204790" y="94597"/>
                  </a:cubicBezTo>
                  <a:cubicBezTo>
                    <a:pt x="217170" y="136348"/>
                    <a:pt x="223673" y="179535"/>
                    <a:pt x="232114" y="222223"/>
                  </a:cubicBezTo>
                  <a:cubicBezTo>
                    <a:pt x="262752" y="342922"/>
                    <a:pt x="294453" y="463372"/>
                    <a:pt x="326029" y="583821"/>
                  </a:cubicBezTo>
                  <a:cubicBezTo>
                    <a:pt x="340410" y="642298"/>
                    <a:pt x="356291" y="700339"/>
                    <a:pt x="368171" y="759440"/>
                  </a:cubicBezTo>
                  <a:cubicBezTo>
                    <a:pt x="381427" y="805435"/>
                    <a:pt x="388680" y="854239"/>
                    <a:pt x="410627" y="897114"/>
                  </a:cubicBezTo>
                  <a:cubicBezTo>
                    <a:pt x="424883" y="749704"/>
                    <a:pt x="458272" y="604853"/>
                    <a:pt x="500852" y="463184"/>
                  </a:cubicBezTo>
                  <a:cubicBezTo>
                    <a:pt x="510544" y="436036"/>
                    <a:pt x="533991" y="374314"/>
                    <a:pt x="566442" y="371942"/>
                  </a:cubicBezTo>
                  <a:cubicBezTo>
                    <a:pt x="614149" y="369446"/>
                    <a:pt x="694433" y="353969"/>
                    <a:pt x="728385" y="394659"/>
                  </a:cubicBezTo>
                  <a:cubicBezTo>
                    <a:pt x="750457" y="424304"/>
                    <a:pt x="759711" y="461250"/>
                    <a:pt x="775029" y="494514"/>
                  </a:cubicBezTo>
                  <a:cubicBezTo>
                    <a:pt x="798914" y="551556"/>
                    <a:pt x="817735" y="610532"/>
                    <a:pt x="835930" y="669633"/>
                  </a:cubicBezTo>
                  <a:cubicBezTo>
                    <a:pt x="844121" y="694223"/>
                    <a:pt x="855501" y="717688"/>
                    <a:pt x="864442" y="742028"/>
                  </a:cubicBezTo>
                  <a:cubicBezTo>
                    <a:pt x="882137" y="786650"/>
                    <a:pt x="892391" y="833582"/>
                    <a:pt x="906522" y="879390"/>
                  </a:cubicBezTo>
                  <a:cubicBezTo>
                    <a:pt x="915901" y="833332"/>
                    <a:pt x="916214" y="786214"/>
                    <a:pt x="917027" y="739407"/>
                  </a:cubicBezTo>
                  <a:cubicBezTo>
                    <a:pt x="919965" y="675562"/>
                    <a:pt x="913400" y="612030"/>
                    <a:pt x="911774" y="548310"/>
                  </a:cubicBezTo>
                  <a:cubicBezTo>
                    <a:pt x="911399" y="403646"/>
                    <a:pt x="926343" y="259669"/>
                    <a:pt x="953354" y="117626"/>
                  </a:cubicBezTo>
                  <a:cubicBezTo>
                    <a:pt x="962921" y="74813"/>
                    <a:pt x="971549" y="-3323"/>
                    <a:pt x="1029636" y="109"/>
                  </a:cubicBezTo>
                  <a:cubicBezTo>
                    <a:pt x="1052208" y="1482"/>
                    <a:pt x="1080470" y="3792"/>
                    <a:pt x="1094413" y="24075"/>
                  </a:cubicBezTo>
                  <a:cubicBezTo>
                    <a:pt x="1102479" y="36244"/>
                    <a:pt x="1097915" y="51847"/>
                    <a:pt x="1099040" y="65577"/>
                  </a:cubicBezTo>
                  <a:cubicBezTo>
                    <a:pt x="1101416" y="126550"/>
                    <a:pt x="1100103" y="187524"/>
                    <a:pt x="1100541" y="248497"/>
                  </a:cubicBezTo>
                  <a:cubicBezTo>
                    <a:pt x="1101604" y="315462"/>
                    <a:pt x="1107982" y="379931"/>
                    <a:pt x="1107982" y="446521"/>
                  </a:cubicBezTo>
                  <a:cubicBezTo>
                    <a:pt x="1107669" y="496074"/>
                    <a:pt x="1113609" y="545564"/>
                    <a:pt x="1112171" y="595117"/>
                  </a:cubicBezTo>
                  <a:cubicBezTo>
                    <a:pt x="1109732" y="659336"/>
                    <a:pt x="1104167" y="723368"/>
                    <a:pt x="1097852" y="787337"/>
                  </a:cubicBezTo>
                  <a:cubicBezTo>
                    <a:pt x="1093350" y="845315"/>
                    <a:pt x="1087973" y="903418"/>
                    <a:pt x="1073217" y="959835"/>
                  </a:cubicBezTo>
                  <a:cubicBezTo>
                    <a:pt x="1065151" y="1010075"/>
                    <a:pt x="1058711" y="1061500"/>
                    <a:pt x="1034638" y="1107183"/>
                  </a:cubicBezTo>
                  <a:cubicBezTo>
                    <a:pt x="1022571" y="1135330"/>
                    <a:pt x="989432" y="1133520"/>
                    <a:pt x="964922" y="1143692"/>
                  </a:cubicBezTo>
                  <a:cubicBezTo>
                    <a:pt x="910086" y="1160730"/>
                    <a:pt x="843371" y="1170279"/>
                    <a:pt x="794600" y="1133145"/>
                  </a:cubicBezTo>
                  <a:cubicBezTo>
                    <a:pt x="779219" y="1122161"/>
                    <a:pt x="769214" y="1105997"/>
                    <a:pt x="763087" y="1088398"/>
                  </a:cubicBezTo>
                  <a:cubicBezTo>
                    <a:pt x="751207" y="1059378"/>
                    <a:pt x="743766" y="1028922"/>
                    <a:pt x="733950" y="999215"/>
                  </a:cubicBezTo>
                  <a:cubicBezTo>
                    <a:pt x="690932" y="865847"/>
                    <a:pt x="686930" y="722556"/>
                    <a:pt x="630719" y="593619"/>
                  </a:cubicBezTo>
                  <a:cubicBezTo>
                    <a:pt x="622465" y="637555"/>
                    <a:pt x="606646" y="679556"/>
                    <a:pt x="594641" y="722494"/>
                  </a:cubicBezTo>
                  <a:cubicBezTo>
                    <a:pt x="575508" y="789459"/>
                    <a:pt x="565567" y="858608"/>
                    <a:pt x="551498" y="926696"/>
                  </a:cubicBezTo>
                  <a:cubicBezTo>
                    <a:pt x="533428" y="992975"/>
                    <a:pt x="525237" y="1060938"/>
                    <a:pt x="500102" y="1124720"/>
                  </a:cubicBezTo>
                  <a:cubicBezTo>
                    <a:pt x="478405" y="1181450"/>
                    <a:pt x="450456" y="1212717"/>
                    <a:pt x="385554" y="1207350"/>
                  </a:cubicBezTo>
                  <a:close/>
                  <a:moveTo>
                    <a:pt x="403936" y="1179016"/>
                  </a:moveTo>
                  <a:cubicBezTo>
                    <a:pt x="432698" y="1178517"/>
                    <a:pt x="450331" y="1164350"/>
                    <a:pt x="462086" y="1138887"/>
                  </a:cubicBezTo>
                  <a:cubicBezTo>
                    <a:pt x="479093" y="1105186"/>
                    <a:pt x="490473" y="1067179"/>
                    <a:pt x="497976" y="1030607"/>
                  </a:cubicBezTo>
                  <a:cubicBezTo>
                    <a:pt x="504103" y="995096"/>
                    <a:pt x="515045" y="958088"/>
                    <a:pt x="522924" y="923389"/>
                  </a:cubicBezTo>
                  <a:cubicBezTo>
                    <a:pt x="535429" y="861229"/>
                    <a:pt x="545871" y="798570"/>
                    <a:pt x="560752" y="736973"/>
                  </a:cubicBezTo>
                  <a:cubicBezTo>
                    <a:pt x="572945" y="689792"/>
                    <a:pt x="591265" y="641612"/>
                    <a:pt x="601332" y="594306"/>
                  </a:cubicBezTo>
                  <a:cubicBezTo>
                    <a:pt x="606021" y="578516"/>
                    <a:pt x="604708" y="559232"/>
                    <a:pt x="614525" y="545689"/>
                  </a:cubicBezTo>
                  <a:cubicBezTo>
                    <a:pt x="658856" y="507120"/>
                    <a:pt x="709002" y="756008"/>
                    <a:pt x="714692" y="785777"/>
                  </a:cubicBezTo>
                  <a:cubicBezTo>
                    <a:pt x="730448" y="865161"/>
                    <a:pt x="743891" y="943172"/>
                    <a:pt x="770402" y="1019498"/>
                  </a:cubicBezTo>
                  <a:cubicBezTo>
                    <a:pt x="790849" y="1090083"/>
                    <a:pt x="800790" y="1131772"/>
                    <a:pt x="886639" y="1130025"/>
                  </a:cubicBezTo>
                  <a:cubicBezTo>
                    <a:pt x="919340" y="1127404"/>
                    <a:pt x="950666" y="1118542"/>
                    <a:pt x="981679" y="1108306"/>
                  </a:cubicBezTo>
                  <a:cubicBezTo>
                    <a:pt x="989119" y="1106060"/>
                    <a:pt x="998060" y="1106185"/>
                    <a:pt x="1004188" y="1101067"/>
                  </a:cubicBezTo>
                  <a:cubicBezTo>
                    <a:pt x="1040703" y="1042153"/>
                    <a:pt x="1037640" y="969322"/>
                    <a:pt x="1056210" y="904167"/>
                  </a:cubicBezTo>
                  <a:cubicBezTo>
                    <a:pt x="1069966" y="801254"/>
                    <a:pt x="1078282" y="697156"/>
                    <a:pt x="1083471" y="593557"/>
                  </a:cubicBezTo>
                  <a:cubicBezTo>
                    <a:pt x="1084784" y="556174"/>
                    <a:pt x="1080970" y="518916"/>
                    <a:pt x="1079845" y="481533"/>
                  </a:cubicBezTo>
                  <a:cubicBezTo>
                    <a:pt x="1079470" y="411510"/>
                    <a:pt x="1075718" y="341487"/>
                    <a:pt x="1072154" y="271526"/>
                  </a:cubicBezTo>
                  <a:cubicBezTo>
                    <a:pt x="1070653" y="204624"/>
                    <a:pt x="1073217" y="137784"/>
                    <a:pt x="1070341" y="70944"/>
                  </a:cubicBezTo>
                  <a:cubicBezTo>
                    <a:pt x="1069340" y="60272"/>
                    <a:pt x="1072342" y="48227"/>
                    <a:pt x="1069215" y="38304"/>
                  </a:cubicBezTo>
                  <a:cubicBezTo>
                    <a:pt x="1055522" y="29504"/>
                    <a:pt x="1037827" y="29005"/>
                    <a:pt x="1021945" y="28818"/>
                  </a:cubicBezTo>
                  <a:cubicBezTo>
                    <a:pt x="988306" y="36244"/>
                    <a:pt x="978802" y="146646"/>
                    <a:pt x="972237" y="177913"/>
                  </a:cubicBezTo>
                  <a:cubicBezTo>
                    <a:pt x="964546" y="222847"/>
                    <a:pt x="957731" y="267844"/>
                    <a:pt x="952729" y="313153"/>
                  </a:cubicBezTo>
                  <a:cubicBezTo>
                    <a:pt x="942850" y="393661"/>
                    <a:pt x="941412" y="474855"/>
                    <a:pt x="940349" y="555924"/>
                  </a:cubicBezTo>
                  <a:cubicBezTo>
                    <a:pt x="943100" y="617023"/>
                    <a:pt x="948227" y="678183"/>
                    <a:pt x="945664" y="739407"/>
                  </a:cubicBezTo>
                  <a:cubicBezTo>
                    <a:pt x="944913" y="789147"/>
                    <a:pt x="944288" y="839199"/>
                    <a:pt x="934096" y="888065"/>
                  </a:cubicBezTo>
                  <a:cubicBezTo>
                    <a:pt x="928969" y="903979"/>
                    <a:pt x="934284" y="933124"/>
                    <a:pt x="914025" y="937992"/>
                  </a:cubicBezTo>
                  <a:cubicBezTo>
                    <a:pt x="885638" y="942673"/>
                    <a:pt x="870945" y="854239"/>
                    <a:pt x="863317" y="832583"/>
                  </a:cubicBezTo>
                  <a:cubicBezTo>
                    <a:pt x="845997" y="763247"/>
                    <a:pt x="812358" y="699652"/>
                    <a:pt x="793662" y="630815"/>
                  </a:cubicBezTo>
                  <a:cubicBezTo>
                    <a:pt x="776280" y="575958"/>
                    <a:pt x="755959" y="522223"/>
                    <a:pt x="733387" y="469238"/>
                  </a:cubicBezTo>
                  <a:cubicBezTo>
                    <a:pt x="722507" y="446646"/>
                    <a:pt x="717255" y="416690"/>
                    <a:pt x="693933" y="403521"/>
                  </a:cubicBezTo>
                  <a:cubicBezTo>
                    <a:pt x="653478" y="389916"/>
                    <a:pt x="608460" y="398029"/>
                    <a:pt x="567005" y="400838"/>
                  </a:cubicBezTo>
                  <a:cubicBezTo>
                    <a:pt x="549435" y="418562"/>
                    <a:pt x="538618" y="442402"/>
                    <a:pt x="529739" y="464994"/>
                  </a:cubicBezTo>
                  <a:cubicBezTo>
                    <a:pt x="486408" y="601857"/>
                    <a:pt x="454457" y="742465"/>
                    <a:pt x="440452" y="885319"/>
                  </a:cubicBezTo>
                  <a:cubicBezTo>
                    <a:pt x="438763" y="901421"/>
                    <a:pt x="436700" y="917460"/>
                    <a:pt x="435387" y="933561"/>
                  </a:cubicBezTo>
                  <a:cubicBezTo>
                    <a:pt x="435512" y="948539"/>
                    <a:pt x="427509" y="966201"/>
                    <a:pt x="409876" y="955654"/>
                  </a:cubicBezTo>
                  <a:cubicBezTo>
                    <a:pt x="400247" y="946729"/>
                    <a:pt x="397121" y="933000"/>
                    <a:pt x="390868" y="921766"/>
                  </a:cubicBezTo>
                  <a:cubicBezTo>
                    <a:pt x="378676" y="899860"/>
                    <a:pt x="368734" y="876831"/>
                    <a:pt x="362919" y="852367"/>
                  </a:cubicBezTo>
                  <a:cubicBezTo>
                    <a:pt x="333719" y="745897"/>
                    <a:pt x="312085" y="637618"/>
                    <a:pt x="282260" y="531273"/>
                  </a:cubicBezTo>
                  <a:cubicBezTo>
                    <a:pt x="267754" y="471048"/>
                    <a:pt x="249559" y="411884"/>
                    <a:pt x="236366" y="351347"/>
                  </a:cubicBezTo>
                  <a:cubicBezTo>
                    <a:pt x="221610" y="294992"/>
                    <a:pt x="204228" y="239323"/>
                    <a:pt x="195349" y="181595"/>
                  </a:cubicBezTo>
                  <a:cubicBezTo>
                    <a:pt x="189221" y="153823"/>
                    <a:pt x="185032" y="125552"/>
                    <a:pt x="175966" y="98528"/>
                  </a:cubicBezTo>
                  <a:cubicBezTo>
                    <a:pt x="172089" y="87607"/>
                    <a:pt x="160147" y="83113"/>
                    <a:pt x="150267" y="79057"/>
                  </a:cubicBezTo>
                  <a:cubicBezTo>
                    <a:pt x="118754" y="69883"/>
                    <a:pt x="25403" y="61582"/>
                    <a:pt x="18462" y="101899"/>
                  </a:cubicBezTo>
                  <a:cubicBezTo>
                    <a:pt x="25090" y="126675"/>
                    <a:pt x="25528" y="153386"/>
                    <a:pt x="32093" y="178412"/>
                  </a:cubicBezTo>
                  <a:cubicBezTo>
                    <a:pt x="39909" y="216169"/>
                    <a:pt x="49538" y="253552"/>
                    <a:pt x="56291" y="291560"/>
                  </a:cubicBezTo>
                  <a:cubicBezTo>
                    <a:pt x="65044" y="346167"/>
                    <a:pt x="71797" y="403958"/>
                    <a:pt x="83614" y="457443"/>
                  </a:cubicBezTo>
                  <a:cubicBezTo>
                    <a:pt x="115315" y="606912"/>
                    <a:pt x="157520" y="753761"/>
                    <a:pt x="206041" y="898550"/>
                  </a:cubicBezTo>
                  <a:cubicBezTo>
                    <a:pt x="229113" y="971568"/>
                    <a:pt x="246495" y="1048456"/>
                    <a:pt x="279572" y="1117668"/>
                  </a:cubicBezTo>
                  <a:cubicBezTo>
                    <a:pt x="298892" y="1167533"/>
                    <a:pt x="355854" y="1179890"/>
                    <a:pt x="403936" y="1179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996694" y="436568"/>
              <a:ext cx="827092" cy="1067327"/>
            </a:xfrm>
            <a:custGeom>
              <a:rect b="b" l="l" r="r" t="t"/>
              <a:pathLst>
                <a:path extrusionOk="0" h="1067327" w="827092">
                  <a:moveTo>
                    <a:pt x="368045" y="1065942"/>
                  </a:moveTo>
                  <a:cubicBezTo>
                    <a:pt x="323713" y="1061636"/>
                    <a:pt x="278257" y="1057080"/>
                    <a:pt x="236739" y="1039855"/>
                  </a:cubicBezTo>
                  <a:cubicBezTo>
                    <a:pt x="195660" y="1019634"/>
                    <a:pt x="152579" y="998353"/>
                    <a:pt x="121003" y="964527"/>
                  </a:cubicBezTo>
                  <a:cubicBezTo>
                    <a:pt x="9332" y="833094"/>
                    <a:pt x="-9614" y="648800"/>
                    <a:pt x="3704" y="483042"/>
                  </a:cubicBezTo>
                  <a:cubicBezTo>
                    <a:pt x="6768" y="448342"/>
                    <a:pt x="5205" y="413143"/>
                    <a:pt x="10645" y="378631"/>
                  </a:cubicBezTo>
                  <a:cubicBezTo>
                    <a:pt x="30590" y="288076"/>
                    <a:pt x="82425" y="207631"/>
                    <a:pt x="140949" y="136921"/>
                  </a:cubicBezTo>
                  <a:cubicBezTo>
                    <a:pt x="163646" y="111021"/>
                    <a:pt x="189845" y="88554"/>
                    <a:pt x="216418" y="66711"/>
                  </a:cubicBezTo>
                  <a:cubicBezTo>
                    <a:pt x="235551" y="51046"/>
                    <a:pt x="256685" y="37379"/>
                    <a:pt x="280946" y="31325"/>
                  </a:cubicBezTo>
                  <a:cubicBezTo>
                    <a:pt x="345660" y="13164"/>
                    <a:pt x="413564" y="-9241"/>
                    <a:pt x="481280" y="4801"/>
                  </a:cubicBezTo>
                  <a:cubicBezTo>
                    <a:pt x="488845" y="-4872"/>
                    <a:pt x="504102" y="3116"/>
                    <a:pt x="514481" y="2804"/>
                  </a:cubicBezTo>
                  <a:cubicBezTo>
                    <a:pt x="537553" y="5675"/>
                    <a:pt x="556248" y="16097"/>
                    <a:pt x="576257" y="26832"/>
                  </a:cubicBezTo>
                  <a:cubicBezTo>
                    <a:pt x="654540" y="78506"/>
                    <a:pt x="711876" y="158764"/>
                    <a:pt x="746391" y="245138"/>
                  </a:cubicBezTo>
                  <a:cubicBezTo>
                    <a:pt x="774465" y="304989"/>
                    <a:pt x="804853" y="364776"/>
                    <a:pt x="814732" y="430930"/>
                  </a:cubicBezTo>
                  <a:cubicBezTo>
                    <a:pt x="829175" y="518677"/>
                    <a:pt x="833365" y="609919"/>
                    <a:pt x="814107" y="697229"/>
                  </a:cubicBezTo>
                  <a:cubicBezTo>
                    <a:pt x="799788" y="751837"/>
                    <a:pt x="784032" y="807194"/>
                    <a:pt x="754957" y="855998"/>
                  </a:cubicBezTo>
                  <a:cubicBezTo>
                    <a:pt x="718441" y="926770"/>
                    <a:pt x="664794" y="989990"/>
                    <a:pt x="593264" y="1027186"/>
                  </a:cubicBezTo>
                  <a:cubicBezTo>
                    <a:pt x="522985" y="1059077"/>
                    <a:pt x="444827" y="1071808"/>
                    <a:pt x="368045" y="1065942"/>
                  </a:cubicBezTo>
                  <a:close/>
                  <a:moveTo>
                    <a:pt x="441450" y="1037546"/>
                  </a:moveTo>
                  <a:cubicBezTo>
                    <a:pt x="517169" y="1029807"/>
                    <a:pt x="591763" y="1007277"/>
                    <a:pt x="647162" y="953668"/>
                  </a:cubicBezTo>
                  <a:cubicBezTo>
                    <a:pt x="678800" y="926645"/>
                    <a:pt x="701622" y="891571"/>
                    <a:pt x="722005" y="855748"/>
                  </a:cubicBezTo>
                  <a:cubicBezTo>
                    <a:pt x="764899" y="783603"/>
                    <a:pt x="789596" y="700412"/>
                    <a:pt x="796974" y="616971"/>
                  </a:cubicBezTo>
                  <a:cubicBezTo>
                    <a:pt x="801289" y="511500"/>
                    <a:pt x="792222" y="401847"/>
                    <a:pt x="743390" y="306486"/>
                  </a:cubicBezTo>
                  <a:cubicBezTo>
                    <a:pt x="718879" y="257932"/>
                    <a:pt x="701809" y="205509"/>
                    <a:pt x="669859" y="161073"/>
                  </a:cubicBezTo>
                  <a:cubicBezTo>
                    <a:pt x="634906" y="111895"/>
                    <a:pt x="591138" y="63590"/>
                    <a:pt x="536053" y="38128"/>
                  </a:cubicBezTo>
                  <a:cubicBezTo>
                    <a:pt x="518608" y="31637"/>
                    <a:pt x="500162" y="27331"/>
                    <a:pt x="483656" y="19779"/>
                  </a:cubicBezTo>
                  <a:cubicBezTo>
                    <a:pt x="460958" y="16597"/>
                    <a:pt x="437886" y="16659"/>
                    <a:pt x="415252" y="20091"/>
                  </a:cubicBezTo>
                  <a:cubicBezTo>
                    <a:pt x="388240" y="23774"/>
                    <a:pt x="361917" y="31138"/>
                    <a:pt x="335844" y="38877"/>
                  </a:cubicBezTo>
                  <a:cubicBezTo>
                    <a:pt x="308269" y="47863"/>
                    <a:pt x="278945" y="53917"/>
                    <a:pt x="254622" y="69769"/>
                  </a:cubicBezTo>
                  <a:cubicBezTo>
                    <a:pt x="169711" y="130743"/>
                    <a:pt x="103996" y="217117"/>
                    <a:pt x="61729" y="312103"/>
                  </a:cubicBezTo>
                  <a:cubicBezTo>
                    <a:pt x="52662" y="334071"/>
                    <a:pt x="43909" y="356414"/>
                    <a:pt x="38969" y="379692"/>
                  </a:cubicBezTo>
                  <a:cubicBezTo>
                    <a:pt x="34029" y="407464"/>
                    <a:pt x="35092" y="435923"/>
                    <a:pt x="33279" y="464007"/>
                  </a:cubicBezTo>
                  <a:cubicBezTo>
                    <a:pt x="31091" y="500391"/>
                    <a:pt x="27777" y="536776"/>
                    <a:pt x="28215" y="573285"/>
                  </a:cubicBezTo>
                  <a:cubicBezTo>
                    <a:pt x="29778" y="705904"/>
                    <a:pt x="55476" y="847011"/>
                    <a:pt x="146014" y="949299"/>
                  </a:cubicBezTo>
                  <a:cubicBezTo>
                    <a:pt x="177840" y="979131"/>
                    <a:pt x="218232" y="1000038"/>
                    <a:pt x="258061" y="1017263"/>
                  </a:cubicBezTo>
                  <a:cubicBezTo>
                    <a:pt x="316961" y="1036048"/>
                    <a:pt x="379987" y="1040292"/>
                    <a:pt x="441450" y="10375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9129779" y="541750"/>
              <a:ext cx="562684" cy="809082"/>
            </a:xfrm>
            <a:custGeom>
              <a:rect b="b" l="l" r="r" t="t"/>
              <a:pathLst>
                <a:path extrusionOk="0" h="809082" w="562684">
                  <a:moveTo>
                    <a:pt x="265659" y="808294"/>
                  </a:moveTo>
                  <a:cubicBezTo>
                    <a:pt x="165805" y="805798"/>
                    <a:pt x="87460" y="732717"/>
                    <a:pt x="46442" y="646405"/>
                  </a:cubicBezTo>
                  <a:cubicBezTo>
                    <a:pt x="13366" y="590050"/>
                    <a:pt x="3925" y="523834"/>
                    <a:pt x="1048" y="459552"/>
                  </a:cubicBezTo>
                  <a:cubicBezTo>
                    <a:pt x="-452" y="427849"/>
                    <a:pt x="-640" y="395958"/>
                    <a:pt x="2486" y="364379"/>
                  </a:cubicBezTo>
                  <a:cubicBezTo>
                    <a:pt x="8989" y="311144"/>
                    <a:pt x="26809" y="259656"/>
                    <a:pt x="47255" y="210228"/>
                  </a:cubicBezTo>
                  <a:cubicBezTo>
                    <a:pt x="71828" y="163858"/>
                    <a:pt x="94525" y="115055"/>
                    <a:pt x="130540" y="76236"/>
                  </a:cubicBezTo>
                  <a:cubicBezTo>
                    <a:pt x="178248" y="27807"/>
                    <a:pt x="248590" y="-9951"/>
                    <a:pt x="318181" y="2344"/>
                  </a:cubicBezTo>
                  <a:cubicBezTo>
                    <a:pt x="338315" y="2032"/>
                    <a:pt x="357073" y="8897"/>
                    <a:pt x="374080" y="19319"/>
                  </a:cubicBezTo>
                  <a:cubicBezTo>
                    <a:pt x="399966" y="31926"/>
                    <a:pt x="422975" y="49775"/>
                    <a:pt x="442921" y="70370"/>
                  </a:cubicBezTo>
                  <a:cubicBezTo>
                    <a:pt x="490629" y="124229"/>
                    <a:pt x="531646" y="187387"/>
                    <a:pt x="549341" y="257659"/>
                  </a:cubicBezTo>
                  <a:cubicBezTo>
                    <a:pt x="583855" y="417863"/>
                    <a:pt x="550904" y="592983"/>
                    <a:pt x="456427" y="727474"/>
                  </a:cubicBezTo>
                  <a:cubicBezTo>
                    <a:pt x="433855" y="759490"/>
                    <a:pt x="398277" y="776777"/>
                    <a:pt x="362450" y="790071"/>
                  </a:cubicBezTo>
                  <a:cubicBezTo>
                    <a:pt x="332062" y="803301"/>
                    <a:pt x="299048" y="811789"/>
                    <a:pt x="265659" y="808294"/>
                  </a:cubicBezTo>
                  <a:close/>
                  <a:moveTo>
                    <a:pt x="276664" y="780210"/>
                  </a:moveTo>
                  <a:cubicBezTo>
                    <a:pt x="306114" y="781770"/>
                    <a:pt x="334063" y="771161"/>
                    <a:pt x="360699" y="759802"/>
                  </a:cubicBezTo>
                  <a:cubicBezTo>
                    <a:pt x="390649" y="749005"/>
                    <a:pt x="420162" y="731968"/>
                    <a:pt x="437544" y="704757"/>
                  </a:cubicBezTo>
                  <a:cubicBezTo>
                    <a:pt x="502571" y="607711"/>
                    <a:pt x="532709" y="500056"/>
                    <a:pt x="534022" y="384162"/>
                  </a:cubicBezTo>
                  <a:cubicBezTo>
                    <a:pt x="535210" y="277006"/>
                    <a:pt x="510012" y="199556"/>
                    <a:pt x="443484" y="115304"/>
                  </a:cubicBezTo>
                  <a:cubicBezTo>
                    <a:pt x="415847" y="78296"/>
                    <a:pt x="377956" y="48152"/>
                    <a:pt x="334188" y="32612"/>
                  </a:cubicBezTo>
                  <a:cubicBezTo>
                    <a:pt x="318306" y="30802"/>
                    <a:pt x="301424" y="29429"/>
                    <a:pt x="285793" y="28306"/>
                  </a:cubicBezTo>
                  <a:cubicBezTo>
                    <a:pt x="278602" y="27120"/>
                    <a:pt x="270599" y="29929"/>
                    <a:pt x="264096" y="26246"/>
                  </a:cubicBezTo>
                  <a:cubicBezTo>
                    <a:pt x="189127" y="49088"/>
                    <a:pt x="133917" y="100825"/>
                    <a:pt x="100653" y="170848"/>
                  </a:cubicBezTo>
                  <a:cubicBezTo>
                    <a:pt x="63825" y="233881"/>
                    <a:pt x="37439" y="305776"/>
                    <a:pt x="30061" y="378296"/>
                  </a:cubicBezTo>
                  <a:cubicBezTo>
                    <a:pt x="26809" y="447320"/>
                    <a:pt x="29498" y="517842"/>
                    <a:pt x="49631" y="584370"/>
                  </a:cubicBezTo>
                  <a:cubicBezTo>
                    <a:pt x="87960" y="685099"/>
                    <a:pt x="158990" y="780147"/>
                    <a:pt x="276664" y="780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9889211" y="487593"/>
              <a:ext cx="985535" cy="1035449"/>
            </a:xfrm>
            <a:custGeom>
              <a:rect b="b" l="l" r="r" t="t"/>
              <a:pathLst>
                <a:path extrusionOk="0" h="1035449" w="985535">
                  <a:moveTo>
                    <a:pt x="673655" y="1035449"/>
                  </a:moveTo>
                  <a:cubicBezTo>
                    <a:pt x="640704" y="1035075"/>
                    <a:pt x="608878" y="1025651"/>
                    <a:pt x="576990" y="1018287"/>
                  </a:cubicBezTo>
                  <a:cubicBezTo>
                    <a:pt x="540349" y="1010423"/>
                    <a:pt x="491266" y="1001811"/>
                    <a:pt x="479949" y="959872"/>
                  </a:cubicBezTo>
                  <a:cubicBezTo>
                    <a:pt x="465193" y="902456"/>
                    <a:pt x="458627" y="843666"/>
                    <a:pt x="456689" y="784565"/>
                  </a:cubicBezTo>
                  <a:cubicBezTo>
                    <a:pt x="452875" y="741752"/>
                    <a:pt x="445622" y="699314"/>
                    <a:pt x="444934" y="656314"/>
                  </a:cubicBezTo>
                  <a:cubicBezTo>
                    <a:pt x="443996" y="625672"/>
                    <a:pt x="443371" y="594904"/>
                    <a:pt x="437806" y="564698"/>
                  </a:cubicBezTo>
                  <a:cubicBezTo>
                    <a:pt x="415672" y="613377"/>
                    <a:pt x="399540" y="664615"/>
                    <a:pt x="382470" y="715228"/>
                  </a:cubicBezTo>
                  <a:cubicBezTo>
                    <a:pt x="361024" y="777201"/>
                    <a:pt x="332574" y="836364"/>
                    <a:pt x="309940" y="897837"/>
                  </a:cubicBezTo>
                  <a:cubicBezTo>
                    <a:pt x="287180" y="960371"/>
                    <a:pt x="266609" y="1021470"/>
                    <a:pt x="186451" y="1011796"/>
                  </a:cubicBezTo>
                  <a:cubicBezTo>
                    <a:pt x="107480" y="1006741"/>
                    <a:pt x="-3692" y="976660"/>
                    <a:pt x="873" y="878865"/>
                  </a:cubicBezTo>
                  <a:cubicBezTo>
                    <a:pt x="-2003" y="791617"/>
                    <a:pt x="2749" y="704120"/>
                    <a:pt x="7563" y="616997"/>
                  </a:cubicBezTo>
                  <a:cubicBezTo>
                    <a:pt x="10189" y="526940"/>
                    <a:pt x="19318" y="437383"/>
                    <a:pt x="26946" y="347702"/>
                  </a:cubicBezTo>
                  <a:cubicBezTo>
                    <a:pt x="26946" y="348076"/>
                    <a:pt x="26884" y="348451"/>
                    <a:pt x="26884" y="348763"/>
                  </a:cubicBezTo>
                  <a:cubicBezTo>
                    <a:pt x="26884" y="349012"/>
                    <a:pt x="26821" y="349262"/>
                    <a:pt x="26884" y="349324"/>
                  </a:cubicBezTo>
                  <a:cubicBezTo>
                    <a:pt x="31698" y="262139"/>
                    <a:pt x="33887" y="174267"/>
                    <a:pt x="46642" y="87581"/>
                  </a:cubicBezTo>
                  <a:cubicBezTo>
                    <a:pt x="49893" y="76098"/>
                    <a:pt x="52144" y="22051"/>
                    <a:pt x="66025" y="24236"/>
                  </a:cubicBezTo>
                  <a:cubicBezTo>
                    <a:pt x="73591" y="15124"/>
                    <a:pt x="80594" y="2580"/>
                    <a:pt x="93474" y="957"/>
                  </a:cubicBezTo>
                  <a:cubicBezTo>
                    <a:pt x="126613" y="-353"/>
                    <a:pt x="167130" y="-3973"/>
                    <a:pt x="192453" y="21490"/>
                  </a:cubicBezTo>
                  <a:cubicBezTo>
                    <a:pt x="205396" y="34533"/>
                    <a:pt x="198143" y="53069"/>
                    <a:pt x="197455" y="69045"/>
                  </a:cubicBezTo>
                  <a:cubicBezTo>
                    <a:pt x="196330" y="89516"/>
                    <a:pt x="196955" y="110111"/>
                    <a:pt x="198018" y="130643"/>
                  </a:cubicBezTo>
                  <a:cubicBezTo>
                    <a:pt x="200206" y="178511"/>
                    <a:pt x="201207" y="226316"/>
                    <a:pt x="207772" y="273809"/>
                  </a:cubicBezTo>
                  <a:cubicBezTo>
                    <a:pt x="210586" y="328168"/>
                    <a:pt x="212337" y="382776"/>
                    <a:pt x="211023" y="437134"/>
                  </a:cubicBezTo>
                  <a:cubicBezTo>
                    <a:pt x="210148" y="466841"/>
                    <a:pt x="204833" y="496298"/>
                    <a:pt x="202207" y="525817"/>
                  </a:cubicBezTo>
                  <a:cubicBezTo>
                    <a:pt x="201144" y="587789"/>
                    <a:pt x="207272" y="649824"/>
                    <a:pt x="200957" y="711671"/>
                  </a:cubicBezTo>
                  <a:cubicBezTo>
                    <a:pt x="239848" y="641211"/>
                    <a:pt x="256668" y="562264"/>
                    <a:pt x="293120" y="491055"/>
                  </a:cubicBezTo>
                  <a:cubicBezTo>
                    <a:pt x="319131" y="446058"/>
                    <a:pt x="348394" y="402622"/>
                    <a:pt x="379032" y="360558"/>
                  </a:cubicBezTo>
                  <a:cubicBezTo>
                    <a:pt x="401666" y="331975"/>
                    <a:pt x="424863" y="325547"/>
                    <a:pt x="459815" y="334097"/>
                  </a:cubicBezTo>
                  <a:cubicBezTo>
                    <a:pt x="493642" y="340088"/>
                    <a:pt x="527594" y="346142"/>
                    <a:pt x="560983" y="354192"/>
                  </a:cubicBezTo>
                  <a:cubicBezTo>
                    <a:pt x="584305" y="360059"/>
                    <a:pt x="601000" y="373102"/>
                    <a:pt x="602750" y="398315"/>
                  </a:cubicBezTo>
                  <a:cubicBezTo>
                    <a:pt x="607815" y="424340"/>
                    <a:pt x="611316" y="450614"/>
                    <a:pt x="615506" y="476764"/>
                  </a:cubicBezTo>
                  <a:cubicBezTo>
                    <a:pt x="631137" y="563699"/>
                    <a:pt x="631387" y="654754"/>
                    <a:pt x="651521" y="740567"/>
                  </a:cubicBezTo>
                  <a:cubicBezTo>
                    <a:pt x="677281" y="669920"/>
                    <a:pt x="694101" y="597338"/>
                    <a:pt x="714485" y="525131"/>
                  </a:cubicBezTo>
                  <a:cubicBezTo>
                    <a:pt x="724989" y="486811"/>
                    <a:pt x="737932" y="449491"/>
                    <a:pt x="751875" y="412358"/>
                  </a:cubicBezTo>
                  <a:cubicBezTo>
                    <a:pt x="766256" y="366362"/>
                    <a:pt x="781888" y="319742"/>
                    <a:pt x="798770" y="274808"/>
                  </a:cubicBezTo>
                  <a:cubicBezTo>
                    <a:pt x="812838" y="233493"/>
                    <a:pt x="825656" y="191617"/>
                    <a:pt x="842288" y="151176"/>
                  </a:cubicBezTo>
                  <a:cubicBezTo>
                    <a:pt x="854731" y="119909"/>
                    <a:pt x="869112" y="92636"/>
                    <a:pt x="908128" y="103558"/>
                  </a:cubicBezTo>
                  <a:cubicBezTo>
                    <a:pt x="936515" y="109299"/>
                    <a:pt x="982785" y="118349"/>
                    <a:pt x="985536" y="153485"/>
                  </a:cubicBezTo>
                  <a:cubicBezTo>
                    <a:pt x="973343" y="220887"/>
                    <a:pt x="954898" y="286478"/>
                    <a:pt x="944894" y="354255"/>
                  </a:cubicBezTo>
                  <a:cubicBezTo>
                    <a:pt x="924010" y="439693"/>
                    <a:pt x="898749" y="524194"/>
                    <a:pt x="869987" y="607386"/>
                  </a:cubicBezTo>
                  <a:cubicBezTo>
                    <a:pt x="855731" y="660433"/>
                    <a:pt x="839850" y="712919"/>
                    <a:pt x="825219" y="765842"/>
                  </a:cubicBezTo>
                  <a:cubicBezTo>
                    <a:pt x="814214" y="807531"/>
                    <a:pt x="792580" y="845226"/>
                    <a:pt x="777824" y="885543"/>
                  </a:cubicBezTo>
                  <a:cubicBezTo>
                    <a:pt x="768007" y="916123"/>
                    <a:pt x="756627" y="946142"/>
                    <a:pt x="743372" y="975412"/>
                  </a:cubicBezTo>
                  <a:cubicBezTo>
                    <a:pt x="731679" y="1004682"/>
                    <a:pt x="708107" y="1035449"/>
                    <a:pt x="673655" y="1035449"/>
                  </a:cubicBezTo>
                  <a:close/>
                  <a:moveTo>
                    <a:pt x="676219" y="1006741"/>
                  </a:moveTo>
                  <a:cubicBezTo>
                    <a:pt x="707169" y="1000687"/>
                    <a:pt x="715735" y="964989"/>
                    <a:pt x="727365" y="940213"/>
                  </a:cubicBezTo>
                  <a:cubicBezTo>
                    <a:pt x="736681" y="918869"/>
                    <a:pt x="743684" y="896652"/>
                    <a:pt x="751313" y="874684"/>
                  </a:cubicBezTo>
                  <a:cubicBezTo>
                    <a:pt x="762255" y="844165"/>
                    <a:pt x="777386" y="815520"/>
                    <a:pt x="788891" y="785251"/>
                  </a:cubicBezTo>
                  <a:cubicBezTo>
                    <a:pt x="802709" y="741939"/>
                    <a:pt x="814777" y="698004"/>
                    <a:pt x="827532" y="654317"/>
                  </a:cubicBezTo>
                  <a:cubicBezTo>
                    <a:pt x="850979" y="563824"/>
                    <a:pt x="885806" y="477575"/>
                    <a:pt x="906940" y="386645"/>
                  </a:cubicBezTo>
                  <a:cubicBezTo>
                    <a:pt x="918070" y="351821"/>
                    <a:pt x="922009" y="315623"/>
                    <a:pt x="928825" y="279863"/>
                  </a:cubicBezTo>
                  <a:cubicBezTo>
                    <a:pt x="938391" y="237737"/>
                    <a:pt x="948520" y="195673"/>
                    <a:pt x="956836" y="153298"/>
                  </a:cubicBezTo>
                  <a:cubicBezTo>
                    <a:pt x="939391" y="136135"/>
                    <a:pt x="911755" y="133202"/>
                    <a:pt x="888433" y="130081"/>
                  </a:cubicBezTo>
                  <a:cubicBezTo>
                    <a:pt x="881805" y="132640"/>
                    <a:pt x="878866" y="141190"/>
                    <a:pt x="875240" y="146870"/>
                  </a:cubicBezTo>
                  <a:cubicBezTo>
                    <a:pt x="847791" y="207593"/>
                    <a:pt x="831784" y="272686"/>
                    <a:pt x="807524" y="334658"/>
                  </a:cubicBezTo>
                  <a:cubicBezTo>
                    <a:pt x="785765" y="402996"/>
                    <a:pt x="760379" y="469274"/>
                    <a:pt x="740746" y="537924"/>
                  </a:cubicBezTo>
                  <a:cubicBezTo>
                    <a:pt x="717611" y="618807"/>
                    <a:pt x="700291" y="702123"/>
                    <a:pt x="666402" y="779385"/>
                  </a:cubicBezTo>
                  <a:cubicBezTo>
                    <a:pt x="662275" y="788871"/>
                    <a:pt x="651021" y="796111"/>
                    <a:pt x="641141" y="790119"/>
                  </a:cubicBezTo>
                  <a:cubicBezTo>
                    <a:pt x="627073" y="780446"/>
                    <a:pt x="627948" y="760537"/>
                    <a:pt x="623259" y="745622"/>
                  </a:cubicBezTo>
                  <a:cubicBezTo>
                    <a:pt x="606690" y="673102"/>
                    <a:pt x="603125" y="598836"/>
                    <a:pt x="594122" y="525255"/>
                  </a:cubicBezTo>
                  <a:cubicBezTo>
                    <a:pt x="591058" y="504348"/>
                    <a:pt x="587494" y="483441"/>
                    <a:pt x="584242" y="462534"/>
                  </a:cubicBezTo>
                  <a:cubicBezTo>
                    <a:pt x="580804" y="440691"/>
                    <a:pt x="577740" y="418848"/>
                    <a:pt x="573738" y="399002"/>
                  </a:cubicBezTo>
                  <a:cubicBezTo>
                    <a:pt x="573488" y="390202"/>
                    <a:pt x="566860" y="386208"/>
                    <a:pt x="559170" y="383774"/>
                  </a:cubicBezTo>
                  <a:cubicBezTo>
                    <a:pt x="532846" y="375599"/>
                    <a:pt x="503084" y="372166"/>
                    <a:pt x="476948" y="366050"/>
                  </a:cubicBezTo>
                  <a:cubicBezTo>
                    <a:pt x="459753" y="363491"/>
                    <a:pt x="442558" y="358249"/>
                    <a:pt x="425176" y="358249"/>
                  </a:cubicBezTo>
                  <a:cubicBezTo>
                    <a:pt x="413296" y="361244"/>
                    <a:pt x="404792" y="371105"/>
                    <a:pt x="396789" y="379780"/>
                  </a:cubicBezTo>
                  <a:cubicBezTo>
                    <a:pt x="365713" y="422905"/>
                    <a:pt x="334450" y="466092"/>
                    <a:pt x="309502" y="513023"/>
                  </a:cubicBezTo>
                  <a:cubicBezTo>
                    <a:pt x="287493" y="558020"/>
                    <a:pt x="273987" y="606387"/>
                    <a:pt x="255042" y="652570"/>
                  </a:cubicBezTo>
                  <a:cubicBezTo>
                    <a:pt x="241286" y="690078"/>
                    <a:pt x="222904" y="725713"/>
                    <a:pt x="204521" y="760850"/>
                  </a:cubicBezTo>
                  <a:cubicBezTo>
                    <a:pt x="200582" y="768713"/>
                    <a:pt x="189765" y="771584"/>
                    <a:pt x="182699" y="765967"/>
                  </a:cubicBezTo>
                  <a:cubicBezTo>
                    <a:pt x="172883" y="757729"/>
                    <a:pt x="172757" y="743063"/>
                    <a:pt x="172195" y="731205"/>
                  </a:cubicBezTo>
                  <a:cubicBezTo>
                    <a:pt x="173445" y="690827"/>
                    <a:pt x="176572" y="653818"/>
                    <a:pt x="175446" y="613939"/>
                  </a:cubicBezTo>
                  <a:cubicBezTo>
                    <a:pt x="173633" y="571251"/>
                    <a:pt x="170944" y="527627"/>
                    <a:pt x="178072" y="485626"/>
                  </a:cubicBezTo>
                  <a:cubicBezTo>
                    <a:pt x="184075" y="443125"/>
                    <a:pt x="183825" y="400063"/>
                    <a:pt x="181886" y="357250"/>
                  </a:cubicBezTo>
                  <a:cubicBezTo>
                    <a:pt x="181073" y="325484"/>
                    <a:pt x="182011" y="293656"/>
                    <a:pt x="177822" y="262077"/>
                  </a:cubicBezTo>
                  <a:cubicBezTo>
                    <a:pt x="173383" y="229437"/>
                    <a:pt x="171757" y="196609"/>
                    <a:pt x="171069" y="163658"/>
                  </a:cubicBezTo>
                  <a:cubicBezTo>
                    <a:pt x="169194" y="122842"/>
                    <a:pt x="165754" y="81839"/>
                    <a:pt x="171695" y="41149"/>
                  </a:cubicBezTo>
                  <a:cubicBezTo>
                    <a:pt x="153249" y="24985"/>
                    <a:pt x="125300" y="29541"/>
                    <a:pt x="102415" y="28916"/>
                  </a:cubicBezTo>
                  <a:cubicBezTo>
                    <a:pt x="96100" y="29977"/>
                    <a:pt x="89535" y="28854"/>
                    <a:pt x="83345" y="30539"/>
                  </a:cubicBezTo>
                  <a:cubicBezTo>
                    <a:pt x="77530" y="32349"/>
                    <a:pt x="73341" y="36905"/>
                    <a:pt x="68526" y="40212"/>
                  </a:cubicBezTo>
                  <a:cubicBezTo>
                    <a:pt x="55833" y="147431"/>
                    <a:pt x="54958" y="254151"/>
                    <a:pt x="50769" y="361619"/>
                  </a:cubicBezTo>
                  <a:cubicBezTo>
                    <a:pt x="38076" y="512399"/>
                    <a:pt x="30448" y="663367"/>
                    <a:pt x="28322" y="814646"/>
                  </a:cubicBezTo>
                  <a:cubicBezTo>
                    <a:pt x="26696" y="919244"/>
                    <a:pt x="26946" y="948014"/>
                    <a:pt x="136680" y="976410"/>
                  </a:cubicBezTo>
                  <a:cubicBezTo>
                    <a:pt x="239973" y="995944"/>
                    <a:pt x="249727" y="981091"/>
                    <a:pt x="283679" y="886666"/>
                  </a:cubicBezTo>
                  <a:cubicBezTo>
                    <a:pt x="306313" y="825193"/>
                    <a:pt x="334825" y="766029"/>
                    <a:pt x="356209" y="704057"/>
                  </a:cubicBezTo>
                  <a:cubicBezTo>
                    <a:pt x="377718" y="640026"/>
                    <a:pt x="397977" y="575245"/>
                    <a:pt x="430490" y="515832"/>
                  </a:cubicBezTo>
                  <a:cubicBezTo>
                    <a:pt x="440370" y="503038"/>
                    <a:pt x="457752" y="511525"/>
                    <a:pt x="459440" y="526254"/>
                  </a:cubicBezTo>
                  <a:cubicBezTo>
                    <a:pt x="465443" y="552778"/>
                    <a:pt x="470382" y="579614"/>
                    <a:pt x="471820" y="606762"/>
                  </a:cubicBezTo>
                  <a:cubicBezTo>
                    <a:pt x="474134" y="654629"/>
                    <a:pt x="474822" y="702559"/>
                    <a:pt x="482262" y="749990"/>
                  </a:cubicBezTo>
                  <a:cubicBezTo>
                    <a:pt x="488202" y="812836"/>
                    <a:pt x="488702" y="876244"/>
                    <a:pt x="504209" y="937592"/>
                  </a:cubicBezTo>
                  <a:cubicBezTo>
                    <a:pt x="506648" y="979968"/>
                    <a:pt x="555418" y="983525"/>
                    <a:pt x="587994" y="991388"/>
                  </a:cubicBezTo>
                  <a:cubicBezTo>
                    <a:pt x="616819" y="998004"/>
                    <a:pt x="646519" y="1006866"/>
                    <a:pt x="676219" y="1006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767068" y="452228"/>
              <a:ext cx="1065280" cy="1150115"/>
            </a:xfrm>
            <a:custGeom>
              <a:rect b="b" l="l" r="r" t="t"/>
              <a:pathLst>
                <a:path extrusionOk="0" h="1150115" w="1065280">
                  <a:moveTo>
                    <a:pt x="1061383" y="452590"/>
                  </a:moveTo>
                  <a:cubicBezTo>
                    <a:pt x="1062508" y="489911"/>
                    <a:pt x="1066322" y="527169"/>
                    <a:pt x="1065009" y="564614"/>
                  </a:cubicBezTo>
                  <a:cubicBezTo>
                    <a:pt x="1059820" y="668213"/>
                    <a:pt x="1051566" y="772312"/>
                    <a:pt x="1037748" y="875224"/>
                  </a:cubicBezTo>
                  <a:cubicBezTo>
                    <a:pt x="1019177" y="940379"/>
                    <a:pt x="1022241" y="1013210"/>
                    <a:pt x="985726" y="1072187"/>
                  </a:cubicBezTo>
                  <a:cubicBezTo>
                    <a:pt x="979598" y="1077305"/>
                    <a:pt x="970657" y="1077117"/>
                    <a:pt x="963216" y="1079426"/>
                  </a:cubicBezTo>
                  <a:cubicBezTo>
                    <a:pt x="932203" y="1089662"/>
                    <a:pt x="900878" y="1098461"/>
                    <a:pt x="868177" y="1101082"/>
                  </a:cubicBezTo>
                  <a:cubicBezTo>
                    <a:pt x="782328" y="1102830"/>
                    <a:pt x="772386" y="1061203"/>
                    <a:pt x="751940" y="990556"/>
                  </a:cubicBezTo>
                  <a:cubicBezTo>
                    <a:pt x="725429" y="914167"/>
                    <a:pt x="711986" y="836156"/>
                    <a:pt x="696229" y="756834"/>
                  </a:cubicBezTo>
                  <a:cubicBezTo>
                    <a:pt x="690477" y="727065"/>
                    <a:pt x="640394" y="478178"/>
                    <a:pt x="596062" y="516747"/>
                  </a:cubicBezTo>
                  <a:cubicBezTo>
                    <a:pt x="586246" y="530352"/>
                    <a:pt x="587559" y="549574"/>
                    <a:pt x="582869" y="565363"/>
                  </a:cubicBezTo>
                  <a:cubicBezTo>
                    <a:pt x="572740" y="612669"/>
                    <a:pt x="554483" y="660849"/>
                    <a:pt x="542290" y="708030"/>
                  </a:cubicBezTo>
                  <a:cubicBezTo>
                    <a:pt x="527409" y="769628"/>
                    <a:pt x="516904" y="832287"/>
                    <a:pt x="504462" y="894446"/>
                  </a:cubicBezTo>
                  <a:cubicBezTo>
                    <a:pt x="496583" y="929208"/>
                    <a:pt x="485641" y="966154"/>
                    <a:pt x="479514" y="1001665"/>
                  </a:cubicBezTo>
                  <a:cubicBezTo>
                    <a:pt x="472010" y="1038299"/>
                    <a:pt x="460631" y="1076244"/>
                    <a:pt x="443624" y="1110007"/>
                  </a:cubicBezTo>
                  <a:cubicBezTo>
                    <a:pt x="431869" y="1135470"/>
                    <a:pt x="414236" y="1149574"/>
                    <a:pt x="385412" y="1150074"/>
                  </a:cubicBezTo>
                  <a:cubicBezTo>
                    <a:pt x="337329" y="1150947"/>
                    <a:pt x="280430" y="1138590"/>
                    <a:pt x="261172" y="1088725"/>
                  </a:cubicBezTo>
                  <a:cubicBezTo>
                    <a:pt x="228096" y="1019514"/>
                    <a:pt x="210651" y="942626"/>
                    <a:pt x="187641" y="869607"/>
                  </a:cubicBezTo>
                  <a:cubicBezTo>
                    <a:pt x="139058" y="724818"/>
                    <a:pt x="96853" y="577970"/>
                    <a:pt x="65152" y="428563"/>
                  </a:cubicBezTo>
                  <a:cubicBezTo>
                    <a:pt x="53272" y="375078"/>
                    <a:pt x="46582" y="317287"/>
                    <a:pt x="37828" y="262680"/>
                  </a:cubicBezTo>
                  <a:cubicBezTo>
                    <a:pt x="31013" y="224735"/>
                    <a:pt x="21446" y="187289"/>
                    <a:pt x="13631" y="149532"/>
                  </a:cubicBezTo>
                  <a:cubicBezTo>
                    <a:pt x="7065" y="124444"/>
                    <a:pt x="6628" y="97733"/>
                    <a:pt x="0" y="73019"/>
                  </a:cubicBezTo>
                  <a:cubicBezTo>
                    <a:pt x="6940" y="32702"/>
                    <a:pt x="100292" y="41003"/>
                    <a:pt x="131805" y="50239"/>
                  </a:cubicBezTo>
                  <a:cubicBezTo>
                    <a:pt x="141684" y="54296"/>
                    <a:pt x="153689" y="58789"/>
                    <a:pt x="157504" y="69711"/>
                  </a:cubicBezTo>
                  <a:cubicBezTo>
                    <a:pt x="166570" y="96734"/>
                    <a:pt x="170697" y="125005"/>
                    <a:pt x="176887" y="152777"/>
                  </a:cubicBezTo>
                  <a:cubicBezTo>
                    <a:pt x="185703" y="210506"/>
                    <a:pt x="203085" y="266112"/>
                    <a:pt x="217841" y="322530"/>
                  </a:cubicBezTo>
                  <a:cubicBezTo>
                    <a:pt x="231034" y="383004"/>
                    <a:pt x="249230" y="442168"/>
                    <a:pt x="263861" y="502393"/>
                  </a:cubicBezTo>
                  <a:cubicBezTo>
                    <a:pt x="293686" y="608675"/>
                    <a:pt x="315320" y="717017"/>
                    <a:pt x="344519" y="823487"/>
                  </a:cubicBezTo>
                  <a:cubicBezTo>
                    <a:pt x="350334" y="847951"/>
                    <a:pt x="360276" y="870918"/>
                    <a:pt x="372469" y="892886"/>
                  </a:cubicBezTo>
                  <a:cubicBezTo>
                    <a:pt x="378721" y="904120"/>
                    <a:pt x="381848" y="917849"/>
                    <a:pt x="391477" y="926836"/>
                  </a:cubicBezTo>
                  <a:cubicBezTo>
                    <a:pt x="409109" y="937384"/>
                    <a:pt x="417112" y="919722"/>
                    <a:pt x="416987" y="904744"/>
                  </a:cubicBezTo>
                  <a:cubicBezTo>
                    <a:pt x="418300" y="888580"/>
                    <a:pt x="420364" y="872603"/>
                    <a:pt x="422052" y="856501"/>
                  </a:cubicBezTo>
                  <a:cubicBezTo>
                    <a:pt x="436058" y="713585"/>
                    <a:pt x="468071" y="573040"/>
                    <a:pt x="511339" y="436177"/>
                  </a:cubicBezTo>
                  <a:cubicBezTo>
                    <a:pt x="520218" y="413647"/>
                    <a:pt x="531098" y="389744"/>
                    <a:pt x="548605" y="372020"/>
                  </a:cubicBezTo>
                  <a:cubicBezTo>
                    <a:pt x="590122" y="369212"/>
                    <a:pt x="635141" y="361099"/>
                    <a:pt x="675533" y="374704"/>
                  </a:cubicBezTo>
                  <a:cubicBezTo>
                    <a:pt x="698856" y="387934"/>
                    <a:pt x="704045" y="417891"/>
                    <a:pt x="714987" y="440420"/>
                  </a:cubicBezTo>
                  <a:cubicBezTo>
                    <a:pt x="737559" y="493343"/>
                    <a:pt x="757818" y="547140"/>
                    <a:pt x="775263" y="601997"/>
                  </a:cubicBezTo>
                  <a:cubicBezTo>
                    <a:pt x="793958" y="670772"/>
                    <a:pt x="827597" y="734429"/>
                    <a:pt x="844917" y="803766"/>
                  </a:cubicBezTo>
                  <a:cubicBezTo>
                    <a:pt x="852545" y="825422"/>
                    <a:pt x="867176" y="913855"/>
                    <a:pt x="895626" y="909175"/>
                  </a:cubicBezTo>
                  <a:cubicBezTo>
                    <a:pt x="915884" y="904307"/>
                    <a:pt x="910569" y="875162"/>
                    <a:pt x="915697" y="859247"/>
                  </a:cubicBezTo>
                  <a:cubicBezTo>
                    <a:pt x="925888" y="810381"/>
                    <a:pt x="926514" y="760329"/>
                    <a:pt x="927264" y="710589"/>
                  </a:cubicBezTo>
                  <a:cubicBezTo>
                    <a:pt x="929765" y="649303"/>
                    <a:pt x="924700" y="588205"/>
                    <a:pt x="921949" y="527107"/>
                  </a:cubicBezTo>
                  <a:cubicBezTo>
                    <a:pt x="923012" y="446100"/>
                    <a:pt x="924388" y="364843"/>
                    <a:pt x="934329" y="284336"/>
                  </a:cubicBezTo>
                  <a:cubicBezTo>
                    <a:pt x="939269" y="239027"/>
                    <a:pt x="946147" y="193967"/>
                    <a:pt x="953837" y="149095"/>
                  </a:cubicBezTo>
                  <a:cubicBezTo>
                    <a:pt x="960403" y="117828"/>
                    <a:pt x="969907" y="7489"/>
                    <a:pt x="1003546" y="0"/>
                  </a:cubicBezTo>
                  <a:cubicBezTo>
                    <a:pt x="1019365" y="125"/>
                    <a:pt x="1037122" y="686"/>
                    <a:pt x="1050816" y="9424"/>
                  </a:cubicBezTo>
                  <a:cubicBezTo>
                    <a:pt x="1053879" y="19347"/>
                    <a:pt x="1050878" y="31392"/>
                    <a:pt x="1051941" y="42064"/>
                  </a:cubicBezTo>
                  <a:cubicBezTo>
                    <a:pt x="1054755" y="108904"/>
                    <a:pt x="1052191" y="175806"/>
                    <a:pt x="1053754" y="242646"/>
                  </a:cubicBezTo>
                  <a:cubicBezTo>
                    <a:pt x="1057256" y="312544"/>
                    <a:pt x="1060945" y="382567"/>
                    <a:pt x="1061383" y="45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9024806" y="453958"/>
              <a:ext cx="769752" cy="1020847"/>
            </a:xfrm>
            <a:custGeom>
              <a:rect b="b" l="l" r="r" t="t"/>
              <a:pathLst>
                <a:path extrusionOk="0" h="1020847" w="769752">
                  <a:moveTo>
                    <a:pt x="561400" y="815329"/>
                  </a:moveTo>
                  <a:cubicBezTo>
                    <a:pt x="655939" y="680838"/>
                    <a:pt x="688891" y="505718"/>
                    <a:pt x="654314" y="345514"/>
                  </a:cubicBezTo>
                  <a:cubicBezTo>
                    <a:pt x="636619" y="275241"/>
                    <a:pt x="595602" y="212083"/>
                    <a:pt x="547894" y="158224"/>
                  </a:cubicBezTo>
                  <a:cubicBezTo>
                    <a:pt x="527948" y="137567"/>
                    <a:pt x="504939" y="119781"/>
                    <a:pt x="479053" y="107174"/>
                  </a:cubicBezTo>
                  <a:cubicBezTo>
                    <a:pt x="462046" y="96752"/>
                    <a:pt x="443350" y="89949"/>
                    <a:pt x="423154" y="90199"/>
                  </a:cubicBezTo>
                  <a:cubicBezTo>
                    <a:pt x="353625" y="77904"/>
                    <a:pt x="283283" y="115662"/>
                    <a:pt x="235513" y="164091"/>
                  </a:cubicBezTo>
                  <a:cubicBezTo>
                    <a:pt x="199498" y="202909"/>
                    <a:pt x="176801" y="251713"/>
                    <a:pt x="152228" y="298083"/>
                  </a:cubicBezTo>
                  <a:cubicBezTo>
                    <a:pt x="131782" y="347449"/>
                    <a:pt x="113962" y="398936"/>
                    <a:pt x="107459" y="452233"/>
                  </a:cubicBezTo>
                  <a:cubicBezTo>
                    <a:pt x="104271" y="483812"/>
                    <a:pt x="104521" y="515703"/>
                    <a:pt x="106021" y="547407"/>
                  </a:cubicBezTo>
                  <a:cubicBezTo>
                    <a:pt x="108897" y="611688"/>
                    <a:pt x="118402" y="677904"/>
                    <a:pt x="151415" y="734260"/>
                  </a:cubicBezTo>
                  <a:cubicBezTo>
                    <a:pt x="192433" y="820571"/>
                    <a:pt x="270778" y="893652"/>
                    <a:pt x="370632" y="896149"/>
                  </a:cubicBezTo>
                  <a:cubicBezTo>
                    <a:pt x="404021" y="899644"/>
                    <a:pt x="437035" y="891156"/>
                    <a:pt x="467485" y="877925"/>
                  </a:cubicBezTo>
                  <a:cubicBezTo>
                    <a:pt x="503250" y="864570"/>
                    <a:pt x="538828" y="847282"/>
                    <a:pt x="561400" y="815329"/>
                  </a:cubicBezTo>
                  <a:close/>
                  <a:moveTo>
                    <a:pt x="715214" y="289096"/>
                  </a:moveTo>
                  <a:cubicBezTo>
                    <a:pt x="764047" y="384457"/>
                    <a:pt x="773114" y="494047"/>
                    <a:pt x="768799" y="599581"/>
                  </a:cubicBezTo>
                  <a:cubicBezTo>
                    <a:pt x="761421" y="682960"/>
                    <a:pt x="736786" y="766213"/>
                    <a:pt x="693830" y="838296"/>
                  </a:cubicBezTo>
                  <a:cubicBezTo>
                    <a:pt x="673447" y="874118"/>
                    <a:pt x="650625" y="909255"/>
                    <a:pt x="618986" y="936215"/>
                  </a:cubicBezTo>
                  <a:cubicBezTo>
                    <a:pt x="563588" y="989825"/>
                    <a:pt x="489057" y="1012417"/>
                    <a:pt x="413275" y="1020093"/>
                  </a:cubicBezTo>
                  <a:cubicBezTo>
                    <a:pt x="351812" y="1022839"/>
                    <a:pt x="288785" y="1018533"/>
                    <a:pt x="229886" y="999873"/>
                  </a:cubicBezTo>
                  <a:cubicBezTo>
                    <a:pt x="190057" y="982648"/>
                    <a:pt x="149665" y="961741"/>
                    <a:pt x="117839" y="931847"/>
                  </a:cubicBezTo>
                  <a:cubicBezTo>
                    <a:pt x="27301" y="829621"/>
                    <a:pt x="1602" y="688514"/>
                    <a:pt x="39" y="555832"/>
                  </a:cubicBezTo>
                  <a:cubicBezTo>
                    <a:pt x="-398" y="519323"/>
                    <a:pt x="2916" y="482939"/>
                    <a:pt x="5104" y="446554"/>
                  </a:cubicBezTo>
                  <a:cubicBezTo>
                    <a:pt x="6917" y="418470"/>
                    <a:pt x="5854" y="390074"/>
                    <a:pt x="10794" y="362302"/>
                  </a:cubicBezTo>
                  <a:cubicBezTo>
                    <a:pt x="15733" y="338961"/>
                    <a:pt x="24487" y="316681"/>
                    <a:pt x="33553" y="294651"/>
                  </a:cubicBezTo>
                  <a:cubicBezTo>
                    <a:pt x="75821" y="199664"/>
                    <a:pt x="141474" y="113290"/>
                    <a:pt x="226447" y="52316"/>
                  </a:cubicBezTo>
                  <a:cubicBezTo>
                    <a:pt x="250770" y="36464"/>
                    <a:pt x="280094" y="30473"/>
                    <a:pt x="307668" y="21424"/>
                  </a:cubicBezTo>
                  <a:cubicBezTo>
                    <a:pt x="333742" y="13685"/>
                    <a:pt x="360065" y="6321"/>
                    <a:pt x="387077" y="2639"/>
                  </a:cubicBezTo>
                  <a:cubicBezTo>
                    <a:pt x="409711" y="-794"/>
                    <a:pt x="432783" y="-856"/>
                    <a:pt x="455480" y="2327"/>
                  </a:cubicBezTo>
                  <a:cubicBezTo>
                    <a:pt x="471987" y="9878"/>
                    <a:pt x="490432" y="14184"/>
                    <a:pt x="507877" y="20675"/>
                  </a:cubicBezTo>
                  <a:cubicBezTo>
                    <a:pt x="562963" y="46075"/>
                    <a:pt x="606731" y="94442"/>
                    <a:pt x="641683" y="143558"/>
                  </a:cubicBezTo>
                  <a:cubicBezTo>
                    <a:pt x="673634" y="188118"/>
                    <a:pt x="690704" y="240604"/>
                    <a:pt x="715214" y="2890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9917082" y="516303"/>
              <a:ext cx="928965" cy="977968"/>
            </a:xfrm>
            <a:custGeom>
              <a:rect b="b" l="l" r="r" t="t"/>
              <a:pathLst>
                <a:path extrusionOk="0" h="977968" w="928965">
                  <a:moveTo>
                    <a:pt x="928965" y="124525"/>
                  </a:moveTo>
                  <a:cubicBezTo>
                    <a:pt x="920649" y="166901"/>
                    <a:pt x="910520" y="208964"/>
                    <a:pt x="900953" y="251091"/>
                  </a:cubicBezTo>
                  <a:cubicBezTo>
                    <a:pt x="894138" y="286788"/>
                    <a:pt x="890199" y="323048"/>
                    <a:pt x="879069" y="357872"/>
                  </a:cubicBezTo>
                  <a:cubicBezTo>
                    <a:pt x="857935" y="448802"/>
                    <a:pt x="823108" y="535114"/>
                    <a:pt x="799661" y="625545"/>
                  </a:cubicBezTo>
                  <a:cubicBezTo>
                    <a:pt x="786906" y="669231"/>
                    <a:pt x="774838" y="713167"/>
                    <a:pt x="761020" y="756479"/>
                  </a:cubicBezTo>
                  <a:cubicBezTo>
                    <a:pt x="749515" y="786685"/>
                    <a:pt x="734383" y="815393"/>
                    <a:pt x="723441" y="845911"/>
                  </a:cubicBezTo>
                  <a:cubicBezTo>
                    <a:pt x="715751" y="867879"/>
                    <a:pt x="708810" y="890097"/>
                    <a:pt x="699494" y="911440"/>
                  </a:cubicBezTo>
                  <a:cubicBezTo>
                    <a:pt x="687864" y="936217"/>
                    <a:pt x="679298" y="971915"/>
                    <a:pt x="648347" y="977968"/>
                  </a:cubicBezTo>
                  <a:cubicBezTo>
                    <a:pt x="618648" y="978031"/>
                    <a:pt x="589010" y="969231"/>
                    <a:pt x="559998" y="962616"/>
                  </a:cubicBezTo>
                  <a:cubicBezTo>
                    <a:pt x="527484" y="954752"/>
                    <a:pt x="478714" y="951195"/>
                    <a:pt x="476213" y="908819"/>
                  </a:cubicBezTo>
                  <a:cubicBezTo>
                    <a:pt x="460769" y="847471"/>
                    <a:pt x="460268" y="784064"/>
                    <a:pt x="454266" y="721218"/>
                  </a:cubicBezTo>
                  <a:cubicBezTo>
                    <a:pt x="446825" y="673724"/>
                    <a:pt x="446075" y="625857"/>
                    <a:pt x="443824" y="577989"/>
                  </a:cubicBezTo>
                  <a:cubicBezTo>
                    <a:pt x="442386" y="550779"/>
                    <a:pt x="437446" y="523943"/>
                    <a:pt x="431444" y="497481"/>
                  </a:cubicBezTo>
                  <a:cubicBezTo>
                    <a:pt x="429756" y="482753"/>
                    <a:pt x="412311" y="474203"/>
                    <a:pt x="402494" y="487059"/>
                  </a:cubicBezTo>
                  <a:cubicBezTo>
                    <a:pt x="369981" y="546472"/>
                    <a:pt x="349722" y="611253"/>
                    <a:pt x="328213" y="675285"/>
                  </a:cubicBezTo>
                  <a:cubicBezTo>
                    <a:pt x="306767" y="737257"/>
                    <a:pt x="278317" y="796421"/>
                    <a:pt x="255683" y="857893"/>
                  </a:cubicBezTo>
                  <a:cubicBezTo>
                    <a:pt x="221731" y="952318"/>
                    <a:pt x="212039" y="967172"/>
                    <a:pt x="108684" y="947638"/>
                  </a:cubicBezTo>
                  <a:cubicBezTo>
                    <a:pt x="-1050" y="919242"/>
                    <a:pt x="-1300" y="890471"/>
                    <a:pt x="326" y="785873"/>
                  </a:cubicBezTo>
                  <a:cubicBezTo>
                    <a:pt x="2451" y="634594"/>
                    <a:pt x="10017" y="483627"/>
                    <a:pt x="22773" y="332846"/>
                  </a:cubicBezTo>
                  <a:cubicBezTo>
                    <a:pt x="26899" y="225378"/>
                    <a:pt x="27837" y="118659"/>
                    <a:pt x="40530" y="11440"/>
                  </a:cubicBezTo>
                  <a:cubicBezTo>
                    <a:pt x="45345" y="8132"/>
                    <a:pt x="49596" y="3576"/>
                    <a:pt x="55349" y="1766"/>
                  </a:cubicBezTo>
                  <a:cubicBezTo>
                    <a:pt x="61539" y="81"/>
                    <a:pt x="68104" y="1205"/>
                    <a:pt x="74419" y="144"/>
                  </a:cubicBezTo>
                  <a:cubicBezTo>
                    <a:pt x="97241" y="768"/>
                    <a:pt x="125253" y="-3788"/>
                    <a:pt x="143698" y="12376"/>
                  </a:cubicBezTo>
                  <a:cubicBezTo>
                    <a:pt x="137758" y="53004"/>
                    <a:pt x="141197" y="94069"/>
                    <a:pt x="143073" y="134885"/>
                  </a:cubicBezTo>
                  <a:cubicBezTo>
                    <a:pt x="143698" y="167774"/>
                    <a:pt x="145387" y="200664"/>
                    <a:pt x="149826" y="233304"/>
                  </a:cubicBezTo>
                  <a:cubicBezTo>
                    <a:pt x="154015" y="264883"/>
                    <a:pt x="153077" y="296712"/>
                    <a:pt x="153890" y="328478"/>
                  </a:cubicBezTo>
                  <a:cubicBezTo>
                    <a:pt x="155828" y="371290"/>
                    <a:pt x="156078" y="414353"/>
                    <a:pt x="150076" y="456853"/>
                  </a:cubicBezTo>
                  <a:cubicBezTo>
                    <a:pt x="142948" y="498792"/>
                    <a:pt x="145636" y="542478"/>
                    <a:pt x="147450" y="585166"/>
                  </a:cubicBezTo>
                  <a:cubicBezTo>
                    <a:pt x="148575" y="625045"/>
                    <a:pt x="145449" y="661992"/>
                    <a:pt x="144199" y="702433"/>
                  </a:cubicBezTo>
                  <a:cubicBezTo>
                    <a:pt x="144761" y="714228"/>
                    <a:pt x="144886" y="728956"/>
                    <a:pt x="154703" y="737194"/>
                  </a:cubicBezTo>
                  <a:cubicBezTo>
                    <a:pt x="161706" y="742749"/>
                    <a:pt x="172585" y="739940"/>
                    <a:pt x="176524" y="732077"/>
                  </a:cubicBezTo>
                  <a:cubicBezTo>
                    <a:pt x="194907" y="696941"/>
                    <a:pt x="213352" y="661305"/>
                    <a:pt x="227108" y="623797"/>
                  </a:cubicBezTo>
                  <a:cubicBezTo>
                    <a:pt x="246054" y="577615"/>
                    <a:pt x="259559" y="529248"/>
                    <a:pt x="281569" y="484251"/>
                  </a:cubicBezTo>
                  <a:cubicBezTo>
                    <a:pt x="306579" y="437257"/>
                    <a:pt x="337780" y="394132"/>
                    <a:pt x="368855" y="351007"/>
                  </a:cubicBezTo>
                  <a:cubicBezTo>
                    <a:pt x="376859" y="342333"/>
                    <a:pt x="385362" y="332472"/>
                    <a:pt x="397242" y="329476"/>
                  </a:cubicBezTo>
                  <a:cubicBezTo>
                    <a:pt x="414624" y="329476"/>
                    <a:pt x="431819" y="334719"/>
                    <a:pt x="449014" y="337277"/>
                  </a:cubicBezTo>
                  <a:cubicBezTo>
                    <a:pt x="475150" y="343393"/>
                    <a:pt x="504912" y="346826"/>
                    <a:pt x="531236" y="355002"/>
                  </a:cubicBezTo>
                  <a:cubicBezTo>
                    <a:pt x="538927" y="357435"/>
                    <a:pt x="545617" y="361430"/>
                    <a:pt x="545804" y="370229"/>
                  </a:cubicBezTo>
                  <a:cubicBezTo>
                    <a:pt x="549806" y="390013"/>
                    <a:pt x="552932" y="411919"/>
                    <a:pt x="556309" y="433762"/>
                  </a:cubicBezTo>
                  <a:cubicBezTo>
                    <a:pt x="559560" y="454669"/>
                    <a:pt x="563124" y="475576"/>
                    <a:pt x="566188" y="496483"/>
                  </a:cubicBezTo>
                  <a:cubicBezTo>
                    <a:pt x="575192" y="570001"/>
                    <a:pt x="578756" y="644330"/>
                    <a:pt x="595325" y="716849"/>
                  </a:cubicBezTo>
                  <a:cubicBezTo>
                    <a:pt x="600015" y="731765"/>
                    <a:pt x="599139" y="751673"/>
                    <a:pt x="613208" y="761347"/>
                  </a:cubicBezTo>
                  <a:cubicBezTo>
                    <a:pt x="623087" y="767338"/>
                    <a:pt x="634341" y="760099"/>
                    <a:pt x="638468" y="750612"/>
                  </a:cubicBezTo>
                  <a:cubicBezTo>
                    <a:pt x="672358" y="673350"/>
                    <a:pt x="689677" y="590034"/>
                    <a:pt x="712812" y="509152"/>
                  </a:cubicBezTo>
                  <a:cubicBezTo>
                    <a:pt x="732445" y="440439"/>
                    <a:pt x="757831" y="374161"/>
                    <a:pt x="779590" y="305886"/>
                  </a:cubicBezTo>
                  <a:cubicBezTo>
                    <a:pt x="803850" y="243913"/>
                    <a:pt x="819857" y="178821"/>
                    <a:pt x="847306" y="118097"/>
                  </a:cubicBezTo>
                  <a:cubicBezTo>
                    <a:pt x="850932" y="112355"/>
                    <a:pt x="853871" y="103868"/>
                    <a:pt x="860499" y="101309"/>
                  </a:cubicBezTo>
                  <a:cubicBezTo>
                    <a:pt x="883946" y="104429"/>
                    <a:pt x="911520" y="107363"/>
                    <a:pt x="928965" y="1245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8"/>
          <p:cNvSpPr/>
          <p:nvPr/>
        </p:nvSpPr>
        <p:spPr>
          <a:xfrm rot="-850509">
            <a:off x="1354864" y="3920650"/>
            <a:ext cx="1113808" cy="1221546"/>
          </a:xfrm>
          <a:custGeom>
            <a:rect b="b" l="l" r="r" t="t"/>
            <a:pathLst>
              <a:path extrusionOk="0" h="2441962" w="2226586">
                <a:moveTo>
                  <a:pt x="2225361" y="835502"/>
                </a:moveTo>
                <a:cubicBezTo>
                  <a:pt x="2221841" y="811814"/>
                  <a:pt x="2217931" y="788224"/>
                  <a:pt x="2214461" y="764586"/>
                </a:cubicBezTo>
                <a:cubicBezTo>
                  <a:pt x="2211675" y="747345"/>
                  <a:pt x="2206738" y="730544"/>
                  <a:pt x="2204440" y="713205"/>
                </a:cubicBezTo>
                <a:cubicBezTo>
                  <a:pt x="2200726" y="698846"/>
                  <a:pt x="2208155" y="678089"/>
                  <a:pt x="2191634" y="670372"/>
                </a:cubicBezTo>
                <a:cubicBezTo>
                  <a:pt x="2171593" y="663193"/>
                  <a:pt x="2149158" y="668370"/>
                  <a:pt x="2128482" y="670177"/>
                </a:cubicBezTo>
                <a:cubicBezTo>
                  <a:pt x="2094853" y="674231"/>
                  <a:pt x="2061273" y="677503"/>
                  <a:pt x="2027546" y="679994"/>
                </a:cubicBezTo>
                <a:cubicBezTo>
                  <a:pt x="1968646" y="685318"/>
                  <a:pt x="1909600" y="690397"/>
                  <a:pt x="1850798" y="696990"/>
                </a:cubicBezTo>
                <a:cubicBezTo>
                  <a:pt x="1807149" y="704707"/>
                  <a:pt x="1763304" y="711838"/>
                  <a:pt x="1718873" y="712815"/>
                </a:cubicBezTo>
                <a:cubicBezTo>
                  <a:pt x="1689252" y="714329"/>
                  <a:pt x="1660950" y="719066"/>
                  <a:pt x="1630303" y="715745"/>
                </a:cubicBezTo>
                <a:cubicBezTo>
                  <a:pt x="1634800" y="678626"/>
                  <a:pt x="1653961" y="644585"/>
                  <a:pt x="1663443" y="608589"/>
                </a:cubicBezTo>
                <a:cubicBezTo>
                  <a:pt x="1674930" y="566196"/>
                  <a:pt x="1678400" y="522190"/>
                  <a:pt x="1682751" y="478625"/>
                </a:cubicBezTo>
                <a:cubicBezTo>
                  <a:pt x="1691842" y="414058"/>
                  <a:pt x="1696632" y="351200"/>
                  <a:pt x="1702205" y="285900"/>
                </a:cubicBezTo>
                <a:cubicBezTo>
                  <a:pt x="1712763" y="214642"/>
                  <a:pt x="1715891" y="142700"/>
                  <a:pt x="1720534" y="70905"/>
                </a:cubicBezTo>
                <a:cubicBezTo>
                  <a:pt x="1721463" y="56155"/>
                  <a:pt x="1706457" y="46191"/>
                  <a:pt x="1692918" y="46045"/>
                </a:cubicBezTo>
                <a:cubicBezTo>
                  <a:pt x="1672095" y="45947"/>
                  <a:pt x="1651468" y="50587"/>
                  <a:pt x="1630499" y="48145"/>
                </a:cubicBezTo>
                <a:cubicBezTo>
                  <a:pt x="1613342" y="46826"/>
                  <a:pt x="1596332" y="44042"/>
                  <a:pt x="1579224" y="42235"/>
                </a:cubicBezTo>
                <a:cubicBezTo>
                  <a:pt x="1567200" y="40819"/>
                  <a:pt x="1552878" y="38328"/>
                  <a:pt x="1544080" y="48731"/>
                </a:cubicBezTo>
                <a:cubicBezTo>
                  <a:pt x="1525115" y="73835"/>
                  <a:pt x="1523404" y="107682"/>
                  <a:pt x="1518125" y="137718"/>
                </a:cubicBezTo>
                <a:cubicBezTo>
                  <a:pt x="1513579" y="170100"/>
                  <a:pt x="1506638" y="201455"/>
                  <a:pt x="1499991" y="233641"/>
                </a:cubicBezTo>
                <a:cubicBezTo>
                  <a:pt x="1490655" y="273300"/>
                  <a:pt x="1488015" y="313935"/>
                  <a:pt x="1484789" y="354423"/>
                </a:cubicBezTo>
                <a:cubicBezTo>
                  <a:pt x="1473107" y="454058"/>
                  <a:pt x="1459910" y="553644"/>
                  <a:pt x="1452431" y="653767"/>
                </a:cubicBezTo>
                <a:cubicBezTo>
                  <a:pt x="1421588" y="659579"/>
                  <a:pt x="1389719" y="656941"/>
                  <a:pt x="1358485" y="657674"/>
                </a:cubicBezTo>
                <a:cubicBezTo>
                  <a:pt x="1296212" y="660067"/>
                  <a:pt x="1234624" y="651618"/>
                  <a:pt x="1172792" y="645317"/>
                </a:cubicBezTo>
                <a:cubicBezTo>
                  <a:pt x="1138234" y="641703"/>
                  <a:pt x="1103334" y="644292"/>
                  <a:pt x="1068679" y="642582"/>
                </a:cubicBezTo>
                <a:cubicBezTo>
                  <a:pt x="1021950" y="637307"/>
                  <a:pt x="974879" y="638040"/>
                  <a:pt x="928004" y="634768"/>
                </a:cubicBezTo>
                <a:cubicBezTo>
                  <a:pt x="928884" y="607905"/>
                  <a:pt x="938073" y="582069"/>
                  <a:pt x="940224" y="555304"/>
                </a:cubicBezTo>
                <a:cubicBezTo>
                  <a:pt x="945258" y="493570"/>
                  <a:pt x="951955" y="431250"/>
                  <a:pt x="958358" y="369320"/>
                </a:cubicBezTo>
                <a:cubicBezTo>
                  <a:pt x="965201" y="297182"/>
                  <a:pt x="980354" y="226120"/>
                  <a:pt x="985926" y="153836"/>
                </a:cubicBezTo>
                <a:cubicBezTo>
                  <a:pt x="988272" y="110563"/>
                  <a:pt x="996240" y="67925"/>
                  <a:pt x="999808" y="24799"/>
                </a:cubicBezTo>
                <a:cubicBezTo>
                  <a:pt x="997120" y="-9194"/>
                  <a:pt x="952053" y="623"/>
                  <a:pt x="928835" y="3700"/>
                </a:cubicBezTo>
                <a:cubicBezTo>
                  <a:pt x="892420" y="12345"/>
                  <a:pt x="854734" y="11173"/>
                  <a:pt x="818123" y="16936"/>
                </a:cubicBezTo>
                <a:cubicBezTo>
                  <a:pt x="803313" y="20257"/>
                  <a:pt x="792266" y="46094"/>
                  <a:pt x="812698" y="49317"/>
                </a:cubicBezTo>
                <a:cubicBezTo>
                  <a:pt x="792217" y="125997"/>
                  <a:pt x="787671" y="205509"/>
                  <a:pt x="776527" y="283849"/>
                </a:cubicBezTo>
                <a:cubicBezTo>
                  <a:pt x="760006" y="406097"/>
                  <a:pt x="736055" y="527709"/>
                  <a:pt x="732242" y="651325"/>
                </a:cubicBezTo>
                <a:cubicBezTo>
                  <a:pt x="698222" y="660067"/>
                  <a:pt x="663762" y="664463"/>
                  <a:pt x="628716" y="666172"/>
                </a:cubicBezTo>
                <a:cubicBezTo>
                  <a:pt x="579445" y="672326"/>
                  <a:pt x="532179" y="677943"/>
                  <a:pt x="482273" y="680580"/>
                </a:cubicBezTo>
                <a:cubicBezTo>
                  <a:pt x="423471" y="688346"/>
                  <a:pt x="364425" y="693571"/>
                  <a:pt x="305281" y="698065"/>
                </a:cubicBezTo>
                <a:cubicBezTo>
                  <a:pt x="242128" y="702851"/>
                  <a:pt x="180052" y="710861"/>
                  <a:pt x="116606" y="713645"/>
                </a:cubicBezTo>
                <a:cubicBezTo>
                  <a:pt x="101160" y="714817"/>
                  <a:pt x="85030" y="712229"/>
                  <a:pt x="69975" y="715745"/>
                </a:cubicBezTo>
                <a:cubicBezTo>
                  <a:pt x="60981" y="719506"/>
                  <a:pt x="57218" y="729176"/>
                  <a:pt x="55409" y="738065"/>
                </a:cubicBezTo>
                <a:cubicBezTo>
                  <a:pt x="48859" y="779238"/>
                  <a:pt x="51059" y="821289"/>
                  <a:pt x="50424" y="862804"/>
                </a:cubicBezTo>
                <a:cubicBezTo>
                  <a:pt x="48762" y="901388"/>
                  <a:pt x="49641" y="916089"/>
                  <a:pt x="93193" y="914379"/>
                </a:cubicBezTo>
                <a:cubicBezTo>
                  <a:pt x="128093" y="911498"/>
                  <a:pt x="163042" y="910277"/>
                  <a:pt x="198039" y="910716"/>
                </a:cubicBezTo>
                <a:cubicBezTo>
                  <a:pt x="279032" y="909153"/>
                  <a:pt x="360368" y="914819"/>
                  <a:pt x="441068" y="906711"/>
                </a:cubicBezTo>
                <a:cubicBezTo>
                  <a:pt x="532912" y="894892"/>
                  <a:pt x="624659" y="892645"/>
                  <a:pt x="717236" y="885807"/>
                </a:cubicBezTo>
                <a:cubicBezTo>
                  <a:pt x="716747" y="915991"/>
                  <a:pt x="707705" y="946370"/>
                  <a:pt x="706874" y="976748"/>
                </a:cubicBezTo>
                <a:cubicBezTo>
                  <a:pt x="701399" y="1052842"/>
                  <a:pt x="693676" y="1128789"/>
                  <a:pt x="685807" y="1204638"/>
                </a:cubicBezTo>
                <a:cubicBezTo>
                  <a:pt x="681750" y="1247080"/>
                  <a:pt x="679501" y="1289816"/>
                  <a:pt x="674271" y="1332063"/>
                </a:cubicBezTo>
                <a:cubicBezTo>
                  <a:pt x="665619" y="1372356"/>
                  <a:pt x="659998" y="1413333"/>
                  <a:pt x="653155" y="1454017"/>
                </a:cubicBezTo>
                <a:cubicBezTo>
                  <a:pt x="612732" y="1462564"/>
                  <a:pt x="570500" y="1461050"/>
                  <a:pt x="529442" y="1465788"/>
                </a:cubicBezTo>
                <a:cubicBezTo>
                  <a:pt x="483006" y="1469451"/>
                  <a:pt x="437548" y="1481368"/>
                  <a:pt x="390868" y="1482442"/>
                </a:cubicBezTo>
                <a:cubicBezTo>
                  <a:pt x="315252" y="1485666"/>
                  <a:pt x="239636" y="1489573"/>
                  <a:pt x="164313" y="1497143"/>
                </a:cubicBezTo>
                <a:cubicBezTo>
                  <a:pt x="123303" y="1502272"/>
                  <a:pt x="82146" y="1505202"/>
                  <a:pt x="40843" y="1505886"/>
                </a:cubicBezTo>
                <a:cubicBezTo>
                  <a:pt x="-167" y="1502809"/>
                  <a:pt x="4575" y="1555947"/>
                  <a:pt x="2962" y="1583933"/>
                </a:cubicBezTo>
                <a:cubicBezTo>
                  <a:pt x="1789" y="1618561"/>
                  <a:pt x="1789" y="1653237"/>
                  <a:pt x="371" y="1687816"/>
                </a:cubicBezTo>
                <a:cubicBezTo>
                  <a:pt x="176" y="1695142"/>
                  <a:pt x="-1193" y="1703006"/>
                  <a:pt x="2962" y="1709550"/>
                </a:cubicBezTo>
                <a:cubicBezTo>
                  <a:pt x="16746" y="1732359"/>
                  <a:pt x="71588" y="1722982"/>
                  <a:pt x="96321" y="1724984"/>
                </a:cubicBezTo>
                <a:cubicBezTo>
                  <a:pt x="136891" y="1724105"/>
                  <a:pt x="177559" y="1727670"/>
                  <a:pt x="218031" y="1724544"/>
                </a:cubicBezTo>
                <a:cubicBezTo>
                  <a:pt x="243302" y="1722200"/>
                  <a:pt x="268426" y="1718684"/>
                  <a:pt x="293647" y="1715900"/>
                </a:cubicBezTo>
                <a:cubicBezTo>
                  <a:pt x="344775" y="1709550"/>
                  <a:pt x="396245" y="1708525"/>
                  <a:pt x="447617" y="1705790"/>
                </a:cubicBezTo>
                <a:cubicBezTo>
                  <a:pt x="506957" y="1702420"/>
                  <a:pt x="566297" y="1698024"/>
                  <a:pt x="625783" y="1698415"/>
                </a:cubicBezTo>
                <a:cubicBezTo>
                  <a:pt x="627885" y="1739050"/>
                  <a:pt x="614589" y="1779050"/>
                  <a:pt x="611803" y="1819539"/>
                </a:cubicBezTo>
                <a:cubicBezTo>
                  <a:pt x="603885" y="1921762"/>
                  <a:pt x="596602" y="2024522"/>
                  <a:pt x="583844" y="2126697"/>
                </a:cubicBezTo>
                <a:cubicBezTo>
                  <a:pt x="573824" y="2219738"/>
                  <a:pt x="568692" y="2313267"/>
                  <a:pt x="558623" y="2406308"/>
                </a:cubicBezTo>
                <a:cubicBezTo>
                  <a:pt x="552904" y="2432828"/>
                  <a:pt x="585017" y="2439862"/>
                  <a:pt x="605253" y="2439422"/>
                </a:cubicBezTo>
                <a:cubicBezTo>
                  <a:pt x="633017" y="2440252"/>
                  <a:pt x="660927" y="2438445"/>
                  <a:pt x="688544" y="2441962"/>
                </a:cubicBezTo>
                <a:cubicBezTo>
                  <a:pt x="730189" y="2442255"/>
                  <a:pt x="725790" y="2369580"/>
                  <a:pt x="731118" y="2340227"/>
                </a:cubicBezTo>
                <a:cubicBezTo>
                  <a:pt x="736250" y="2299494"/>
                  <a:pt x="739770" y="2258615"/>
                  <a:pt x="747346" y="2218272"/>
                </a:cubicBezTo>
                <a:cubicBezTo>
                  <a:pt x="776234" y="2045377"/>
                  <a:pt x="802922" y="1871994"/>
                  <a:pt x="821203" y="1697682"/>
                </a:cubicBezTo>
                <a:cubicBezTo>
                  <a:pt x="901609" y="1685765"/>
                  <a:pt x="983287" y="1696363"/>
                  <a:pt x="1064182" y="1695191"/>
                </a:cubicBezTo>
                <a:cubicBezTo>
                  <a:pt x="1103774" y="1693921"/>
                  <a:pt x="1143220" y="1694898"/>
                  <a:pt x="1182715" y="1698610"/>
                </a:cubicBezTo>
                <a:cubicBezTo>
                  <a:pt x="1215561" y="1700613"/>
                  <a:pt x="1248457" y="1699733"/>
                  <a:pt x="1281304" y="1701638"/>
                </a:cubicBezTo>
                <a:cubicBezTo>
                  <a:pt x="1310485" y="1702468"/>
                  <a:pt x="1339520" y="1703543"/>
                  <a:pt x="1368358" y="1708085"/>
                </a:cubicBezTo>
                <a:cubicBezTo>
                  <a:pt x="1401499" y="1712334"/>
                  <a:pt x="1434981" y="1710967"/>
                  <a:pt x="1468268" y="1712530"/>
                </a:cubicBezTo>
                <a:cubicBezTo>
                  <a:pt x="1472129" y="1757658"/>
                  <a:pt x="1469245" y="1800833"/>
                  <a:pt x="1466850" y="1846352"/>
                </a:cubicBezTo>
                <a:cubicBezTo>
                  <a:pt x="1466264" y="1899979"/>
                  <a:pt x="1465922" y="1953655"/>
                  <a:pt x="1463038" y="2007233"/>
                </a:cubicBezTo>
                <a:cubicBezTo>
                  <a:pt x="1456977" y="2113559"/>
                  <a:pt x="1446077" y="2220861"/>
                  <a:pt x="1443584" y="2327773"/>
                </a:cubicBezTo>
                <a:cubicBezTo>
                  <a:pt x="1443388" y="2347651"/>
                  <a:pt x="1442997" y="2367578"/>
                  <a:pt x="1442460" y="2387456"/>
                </a:cubicBezTo>
                <a:cubicBezTo>
                  <a:pt x="1443193" y="2398787"/>
                  <a:pt x="1439576" y="2411241"/>
                  <a:pt x="1444268" y="2421888"/>
                </a:cubicBezTo>
                <a:cubicBezTo>
                  <a:pt x="1458443" y="2442597"/>
                  <a:pt x="1516854" y="2432291"/>
                  <a:pt x="1540365" y="2431998"/>
                </a:cubicBezTo>
                <a:cubicBezTo>
                  <a:pt x="1558646" y="2430777"/>
                  <a:pt x="1581033" y="2430924"/>
                  <a:pt x="1600242" y="2430973"/>
                </a:cubicBezTo>
                <a:cubicBezTo>
                  <a:pt x="1610605" y="2432194"/>
                  <a:pt x="1621163" y="2428335"/>
                  <a:pt x="1626735" y="2419202"/>
                </a:cubicBezTo>
                <a:cubicBezTo>
                  <a:pt x="1635631" y="2406504"/>
                  <a:pt x="1637244" y="2390582"/>
                  <a:pt x="1638613" y="2375539"/>
                </a:cubicBezTo>
                <a:cubicBezTo>
                  <a:pt x="1642279" y="2332950"/>
                  <a:pt x="1644771" y="2290361"/>
                  <a:pt x="1648975" y="2247821"/>
                </a:cubicBezTo>
                <a:cubicBezTo>
                  <a:pt x="1655867" y="2154291"/>
                  <a:pt x="1667451" y="2061250"/>
                  <a:pt x="1672486" y="1967623"/>
                </a:cubicBezTo>
                <a:cubicBezTo>
                  <a:pt x="1674637" y="1884155"/>
                  <a:pt x="1673170" y="1800589"/>
                  <a:pt x="1673708" y="1717121"/>
                </a:cubicBezTo>
                <a:cubicBezTo>
                  <a:pt x="1720339" y="1708818"/>
                  <a:pt x="1770587" y="1711846"/>
                  <a:pt x="1818147" y="1710381"/>
                </a:cubicBezTo>
                <a:cubicBezTo>
                  <a:pt x="1864484" y="1711113"/>
                  <a:pt x="1910626" y="1706522"/>
                  <a:pt x="1956964" y="1706131"/>
                </a:cubicBezTo>
                <a:cubicBezTo>
                  <a:pt x="2004475" y="1704373"/>
                  <a:pt x="2051937" y="1701394"/>
                  <a:pt x="2099448" y="1700710"/>
                </a:cubicBezTo>
                <a:cubicBezTo>
                  <a:pt x="2118462" y="1700368"/>
                  <a:pt x="2137524" y="1700466"/>
                  <a:pt x="2156539" y="1700417"/>
                </a:cubicBezTo>
                <a:cubicBezTo>
                  <a:pt x="2162257" y="1700613"/>
                  <a:pt x="2168025" y="1699978"/>
                  <a:pt x="2172864" y="1696705"/>
                </a:cubicBezTo>
                <a:cubicBezTo>
                  <a:pt x="2190705" y="1683665"/>
                  <a:pt x="2189043" y="1658903"/>
                  <a:pt x="2189483" y="1639074"/>
                </a:cubicBezTo>
                <a:cubicBezTo>
                  <a:pt x="2189972" y="1605520"/>
                  <a:pt x="2188897" y="1571967"/>
                  <a:pt x="2190559" y="1538413"/>
                </a:cubicBezTo>
                <a:cubicBezTo>
                  <a:pt x="2191194" y="1522931"/>
                  <a:pt x="2192318" y="1507351"/>
                  <a:pt x="2192025" y="1491869"/>
                </a:cubicBezTo>
                <a:cubicBezTo>
                  <a:pt x="2187430" y="1461978"/>
                  <a:pt x="2139284" y="1476093"/>
                  <a:pt x="2117582" y="1472674"/>
                </a:cubicBezTo>
                <a:cubicBezTo>
                  <a:pt x="2023782" y="1469890"/>
                  <a:pt x="1929787" y="1469988"/>
                  <a:pt x="1835987" y="1473114"/>
                </a:cubicBezTo>
                <a:cubicBezTo>
                  <a:pt x="1794929" y="1475995"/>
                  <a:pt x="1754848" y="1481759"/>
                  <a:pt x="1713202" y="1481075"/>
                </a:cubicBezTo>
                <a:cubicBezTo>
                  <a:pt x="1695117" y="1480684"/>
                  <a:pt x="1677129" y="1485177"/>
                  <a:pt x="1659191" y="1482393"/>
                </a:cubicBezTo>
                <a:cubicBezTo>
                  <a:pt x="1654498" y="1481221"/>
                  <a:pt x="1647704" y="1483028"/>
                  <a:pt x="1644038" y="1480391"/>
                </a:cubicBezTo>
                <a:cubicBezTo>
                  <a:pt x="1640372" y="1465397"/>
                  <a:pt x="1642816" y="1449622"/>
                  <a:pt x="1642767" y="1434334"/>
                </a:cubicBezTo>
                <a:cubicBezTo>
                  <a:pt x="1644674" y="1395799"/>
                  <a:pt x="1646433" y="1357264"/>
                  <a:pt x="1647167" y="1318729"/>
                </a:cubicBezTo>
                <a:cubicBezTo>
                  <a:pt x="1659973" y="1199119"/>
                  <a:pt x="1674343" y="1080730"/>
                  <a:pt x="1684021" y="960582"/>
                </a:cubicBezTo>
                <a:cubicBezTo>
                  <a:pt x="1738766" y="934013"/>
                  <a:pt x="1801283" y="934111"/>
                  <a:pt x="1859694" y="920240"/>
                </a:cubicBezTo>
                <a:cubicBezTo>
                  <a:pt x="1914048" y="910130"/>
                  <a:pt x="1968060" y="900215"/>
                  <a:pt x="2023587" y="899434"/>
                </a:cubicBezTo>
                <a:cubicBezTo>
                  <a:pt x="2082437" y="896797"/>
                  <a:pt x="2140799" y="887273"/>
                  <a:pt x="2198868" y="877602"/>
                </a:cubicBezTo>
                <a:cubicBezTo>
                  <a:pt x="2227560" y="877505"/>
                  <a:pt x="2228489" y="858848"/>
                  <a:pt x="2225361" y="835502"/>
                </a:cubicBezTo>
                <a:close/>
                <a:moveTo>
                  <a:pt x="934994" y="908763"/>
                </a:moveTo>
                <a:cubicBezTo>
                  <a:pt x="937389" y="907248"/>
                  <a:pt x="939442" y="905051"/>
                  <a:pt x="940810" y="902413"/>
                </a:cubicBezTo>
                <a:cubicBezTo>
                  <a:pt x="976052" y="898311"/>
                  <a:pt x="1012272" y="900850"/>
                  <a:pt x="1047759" y="902804"/>
                </a:cubicBezTo>
                <a:cubicBezTo>
                  <a:pt x="1086080" y="904269"/>
                  <a:pt x="1124450" y="903585"/>
                  <a:pt x="1162821" y="905490"/>
                </a:cubicBezTo>
                <a:cubicBezTo>
                  <a:pt x="1218348" y="906809"/>
                  <a:pt x="1273728" y="911449"/>
                  <a:pt x="1329255" y="912377"/>
                </a:cubicBezTo>
                <a:cubicBezTo>
                  <a:pt x="1381116" y="918042"/>
                  <a:pt x="1433612" y="917310"/>
                  <a:pt x="1485278" y="924782"/>
                </a:cubicBezTo>
                <a:cubicBezTo>
                  <a:pt x="1485962" y="1010937"/>
                  <a:pt x="1489482" y="1097238"/>
                  <a:pt x="1485718" y="1183441"/>
                </a:cubicBezTo>
                <a:cubicBezTo>
                  <a:pt x="1484300" y="1258655"/>
                  <a:pt x="1470516" y="1333332"/>
                  <a:pt x="1468170" y="1408449"/>
                </a:cubicBezTo>
                <a:cubicBezTo>
                  <a:pt x="1464846" y="1438193"/>
                  <a:pt x="1467290" y="1469207"/>
                  <a:pt x="1460056" y="1499195"/>
                </a:cubicBezTo>
                <a:cubicBezTo>
                  <a:pt x="1439918" y="1497827"/>
                  <a:pt x="1419731" y="1498364"/>
                  <a:pt x="1399592" y="1497046"/>
                </a:cubicBezTo>
                <a:cubicBezTo>
                  <a:pt x="1376228" y="1495385"/>
                  <a:pt x="1353304" y="1490013"/>
                  <a:pt x="1330037" y="1487571"/>
                </a:cubicBezTo>
                <a:cubicBezTo>
                  <a:pt x="1274999" y="1483370"/>
                  <a:pt x="1220352" y="1479463"/>
                  <a:pt x="1165020" y="1476630"/>
                </a:cubicBezTo>
                <a:cubicBezTo>
                  <a:pt x="1114577" y="1472039"/>
                  <a:pt x="1064084" y="1469451"/>
                  <a:pt x="1013494" y="1466667"/>
                </a:cubicBezTo>
                <a:cubicBezTo>
                  <a:pt x="974879" y="1462564"/>
                  <a:pt x="936265" y="1459585"/>
                  <a:pt x="897601" y="1463541"/>
                </a:cubicBezTo>
                <a:cubicBezTo>
                  <a:pt x="900485" y="1453187"/>
                  <a:pt x="899458" y="1438974"/>
                  <a:pt x="901267" y="1430623"/>
                </a:cubicBezTo>
                <a:cubicBezTo>
                  <a:pt x="905373" y="1393211"/>
                  <a:pt x="904395" y="1356434"/>
                  <a:pt x="908061" y="1318827"/>
                </a:cubicBezTo>
                <a:cubicBezTo>
                  <a:pt x="914611" y="1227544"/>
                  <a:pt x="920721" y="1136164"/>
                  <a:pt x="926782" y="1044392"/>
                </a:cubicBezTo>
                <a:cubicBezTo>
                  <a:pt x="929715" y="999166"/>
                  <a:pt x="930057" y="953696"/>
                  <a:pt x="934994" y="9087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8"/>
          <p:cNvGrpSpPr/>
          <p:nvPr/>
        </p:nvGrpSpPr>
        <p:grpSpPr>
          <a:xfrm rot="-853013">
            <a:off x="1355569" y="3920635"/>
            <a:ext cx="1113324" cy="1221075"/>
            <a:chOff x="2710378" y="7839932"/>
            <a:chExt cx="2226586" cy="2441962"/>
          </a:xfrm>
        </p:grpSpPr>
        <p:sp>
          <p:nvSpPr>
            <p:cNvPr id="182" name="Google Shape;182;p8"/>
            <p:cNvSpPr/>
            <p:nvPr/>
          </p:nvSpPr>
          <p:spPr>
            <a:xfrm>
              <a:off x="2710378" y="7839932"/>
              <a:ext cx="2226586" cy="2441962"/>
            </a:xfrm>
            <a:custGeom>
              <a:rect b="b" l="l" r="r" t="t"/>
              <a:pathLst>
                <a:path extrusionOk="0" h="2441962" w="2226586">
                  <a:moveTo>
                    <a:pt x="2225361" y="835502"/>
                  </a:moveTo>
                  <a:cubicBezTo>
                    <a:pt x="2221841" y="811814"/>
                    <a:pt x="2217931" y="788224"/>
                    <a:pt x="2214461" y="764586"/>
                  </a:cubicBezTo>
                  <a:cubicBezTo>
                    <a:pt x="2211675" y="747345"/>
                    <a:pt x="2206738" y="730544"/>
                    <a:pt x="2204440" y="713205"/>
                  </a:cubicBezTo>
                  <a:cubicBezTo>
                    <a:pt x="2200726" y="698846"/>
                    <a:pt x="2208155" y="678089"/>
                    <a:pt x="2191634" y="670372"/>
                  </a:cubicBezTo>
                  <a:cubicBezTo>
                    <a:pt x="2171593" y="663193"/>
                    <a:pt x="2149158" y="668370"/>
                    <a:pt x="2128482" y="670177"/>
                  </a:cubicBezTo>
                  <a:cubicBezTo>
                    <a:pt x="2094853" y="674231"/>
                    <a:pt x="2061273" y="677503"/>
                    <a:pt x="2027546" y="679994"/>
                  </a:cubicBezTo>
                  <a:cubicBezTo>
                    <a:pt x="1968646" y="685318"/>
                    <a:pt x="1909600" y="690397"/>
                    <a:pt x="1850798" y="696990"/>
                  </a:cubicBezTo>
                  <a:cubicBezTo>
                    <a:pt x="1807149" y="704707"/>
                    <a:pt x="1763304" y="711838"/>
                    <a:pt x="1718873" y="712815"/>
                  </a:cubicBezTo>
                  <a:cubicBezTo>
                    <a:pt x="1689252" y="714329"/>
                    <a:pt x="1660950" y="719066"/>
                    <a:pt x="1630303" y="715745"/>
                  </a:cubicBezTo>
                  <a:cubicBezTo>
                    <a:pt x="1634800" y="678626"/>
                    <a:pt x="1653961" y="644585"/>
                    <a:pt x="1663443" y="608589"/>
                  </a:cubicBezTo>
                  <a:cubicBezTo>
                    <a:pt x="1674930" y="566196"/>
                    <a:pt x="1678400" y="522190"/>
                    <a:pt x="1682751" y="478625"/>
                  </a:cubicBezTo>
                  <a:cubicBezTo>
                    <a:pt x="1691842" y="414058"/>
                    <a:pt x="1696632" y="351200"/>
                    <a:pt x="1702205" y="285900"/>
                  </a:cubicBezTo>
                  <a:cubicBezTo>
                    <a:pt x="1712763" y="214642"/>
                    <a:pt x="1715891" y="142700"/>
                    <a:pt x="1720534" y="70905"/>
                  </a:cubicBezTo>
                  <a:cubicBezTo>
                    <a:pt x="1721463" y="56155"/>
                    <a:pt x="1706457" y="46191"/>
                    <a:pt x="1692918" y="46045"/>
                  </a:cubicBezTo>
                  <a:cubicBezTo>
                    <a:pt x="1672095" y="45947"/>
                    <a:pt x="1651468" y="50587"/>
                    <a:pt x="1630499" y="48145"/>
                  </a:cubicBezTo>
                  <a:cubicBezTo>
                    <a:pt x="1613342" y="46826"/>
                    <a:pt x="1596332" y="44042"/>
                    <a:pt x="1579224" y="42235"/>
                  </a:cubicBezTo>
                  <a:cubicBezTo>
                    <a:pt x="1567200" y="40819"/>
                    <a:pt x="1552878" y="38328"/>
                    <a:pt x="1544080" y="48731"/>
                  </a:cubicBezTo>
                  <a:cubicBezTo>
                    <a:pt x="1525115" y="73835"/>
                    <a:pt x="1523404" y="107682"/>
                    <a:pt x="1518125" y="137718"/>
                  </a:cubicBezTo>
                  <a:cubicBezTo>
                    <a:pt x="1513579" y="170100"/>
                    <a:pt x="1506638" y="201455"/>
                    <a:pt x="1499991" y="233641"/>
                  </a:cubicBezTo>
                  <a:cubicBezTo>
                    <a:pt x="1490655" y="273300"/>
                    <a:pt x="1488015" y="313935"/>
                    <a:pt x="1484789" y="354423"/>
                  </a:cubicBezTo>
                  <a:cubicBezTo>
                    <a:pt x="1473107" y="454058"/>
                    <a:pt x="1459910" y="553644"/>
                    <a:pt x="1452431" y="653767"/>
                  </a:cubicBezTo>
                  <a:cubicBezTo>
                    <a:pt x="1421588" y="659579"/>
                    <a:pt x="1389719" y="656941"/>
                    <a:pt x="1358485" y="657674"/>
                  </a:cubicBezTo>
                  <a:cubicBezTo>
                    <a:pt x="1296212" y="660067"/>
                    <a:pt x="1234624" y="651618"/>
                    <a:pt x="1172792" y="645317"/>
                  </a:cubicBezTo>
                  <a:cubicBezTo>
                    <a:pt x="1138234" y="641703"/>
                    <a:pt x="1103334" y="644292"/>
                    <a:pt x="1068679" y="642582"/>
                  </a:cubicBezTo>
                  <a:cubicBezTo>
                    <a:pt x="1021950" y="637307"/>
                    <a:pt x="974879" y="638040"/>
                    <a:pt x="928004" y="634768"/>
                  </a:cubicBezTo>
                  <a:cubicBezTo>
                    <a:pt x="928884" y="607905"/>
                    <a:pt x="938073" y="582069"/>
                    <a:pt x="940224" y="555304"/>
                  </a:cubicBezTo>
                  <a:cubicBezTo>
                    <a:pt x="945258" y="493570"/>
                    <a:pt x="951955" y="431250"/>
                    <a:pt x="958358" y="369320"/>
                  </a:cubicBezTo>
                  <a:cubicBezTo>
                    <a:pt x="965201" y="297182"/>
                    <a:pt x="980354" y="226120"/>
                    <a:pt x="985926" y="153836"/>
                  </a:cubicBezTo>
                  <a:cubicBezTo>
                    <a:pt x="988272" y="110563"/>
                    <a:pt x="996240" y="67925"/>
                    <a:pt x="999808" y="24799"/>
                  </a:cubicBezTo>
                  <a:cubicBezTo>
                    <a:pt x="997120" y="-9194"/>
                    <a:pt x="952053" y="623"/>
                    <a:pt x="928835" y="3700"/>
                  </a:cubicBezTo>
                  <a:cubicBezTo>
                    <a:pt x="892420" y="12345"/>
                    <a:pt x="854734" y="11173"/>
                    <a:pt x="818123" y="16936"/>
                  </a:cubicBezTo>
                  <a:cubicBezTo>
                    <a:pt x="803313" y="20257"/>
                    <a:pt x="792266" y="46094"/>
                    <a:pt x="812698" y="49317"/>
                  </a:cubicBezTo>
                  <a:cubicBezTo>
                    <a:pt x="792217" y="125997"/>
                    <a:pt x="787671" y="205509"/>
                    <a:pt x="776527" y="283849"/>
                  </a:cubicBezTo>
                  <a:cubicBezTo>
                    <a:pt x="760006" y="406097"/>
                    <a:pt x="736055" y="527709"/>
                    <a:pt x="732242" y="651325"/>
                  </a:cubicBezTo>
                  <a:cubicBezTo>
                    <a:pt x="698222" y="660067"/>
                    <a:pt x="663762" y="664463"/>
                    <a:pt x="628716" y="666172"/>
                  </a:cubicBezTo>
                  <a:cubicBezTo>
                    <a:pt x="579445" y="672326"/>
                    <a:pt x="532179" y="677943"/>
                    <a:pt x="482273" y="680580"/>
                  </a:cubicBezTo>
                  <a:cubicBezTo>
                    <a:pt x="423471" y="688346"/>
                    <a:pt x="364425" y="693571"/>
                    <a:pt x="305281" y="698065"/>
                  </a:cubicBezTo>
                  <a:cubicBezTo>
                    <a:pt x="242128" y="702851"/>
                    <a:pt x="180052" y="710861"/>
                    <a:pt x="116606" y="713645"/>
                  </a:cubicBezTo>
                  <a:cubicBezTo>
                    <a:pt x="101160" y="714817"/>
                    <a:pt x="85030" y="712229"/>
                    <a:pt x="69975" y="715745"/>
                  </a:cubicBezTo>
                  <a:cubicBezTo>
                    <a:pt x="60981" y="719506"/>
                    <a:pt x="57218" y="729176"/>
                    <a:pt x="55409" y="738065"/>
                  </a:cubicBezTo>
                  <a:cubicBezTo>
                    <a:pt x="48859" y="779238"/>
                    <a:pt x="51059" y="821289"/>
                    <a:pt x="50424" y="862804"/>
                  </a:cubicBezTo>
                  <a:cubicBezTo>
                    <a:pt x="48762" y="901388"/>
                    <a:pt x="49641" y="916089"/>
                    <a:pt x="93193" y="914379"/>
                  </a:cubicBezTo>
                  <a:cubicBezTo>
                    <a:pt x="128093" y="911498"/>
                    <a:pt x="163042" y="910277"/>
                    <a:pt x="198039" y="910716"/>
                  </a:cubicBezTo>
                  <a:cubicBezTo>
                    <a:pt x="279032" y="909153"/>
                    <a:pt x="360368" y="914819"/>
                    <a:pt x="441068" y="906711"/>
                  </a:cubicBezTo>
                  <a:cubicBezTo>
                    <a:pt x="532912" y="894892"/>
                    <a:pt x="624659" y="892645"/>
                    <a:pt x="717236" y="885807"/>
                  </a:cubicBezTo>
                  <a:cubicBezTo>
                    <a:pt x="716747" y="915991"/>
                    <a:pt x="707705" y="946370"/>
                    <a:pt x="706874" y="976748"/>
                  </a:cubicBezTo>
                  <a:cubicBezTo>
                    <a:pt x="701399" y="1052842"/>
                    <a:pt x="693676" y="1128789"/>
                    <a:pt x="685807" y="1204638"/>
                  </a:cubicBezTo>
                  <a:cubicBezTo>
                    <a:pt x="681750" y="1247080"/>
                    <a:pt x="679501" y="1289816"/>
                    <a:pt x="674271" y="1332063"/>
                  </a:cubicBezTo>
                  <a:cubicBezTo>
                    <a:pt x="665619" y="1372356"/>
                    <a:pt x="659998" y="1413333"/>
                    <a:pt x="653155" y="1454017"/>
                  </a:cubicBezTo>
                  <a:cubicBezTo>
                    <a:pt x="612732" y="1462564"/>
                    <a:pt x="570500" y="1461050"/>
                    <a:pt x="529442" y="1465788"/>
                  </a:cubicBezTo>
                  <a:cubicBezTo>
                    <a:pt x="483006" y="1469451"/>
                    <a:pt x="437548" y="1481368"/>
                    <a:pt x="390868" y="1482442"/>
                  </a:cubicBezTo>
                  <a:cubicBezTo>
                    <a:pt x="315252" y="1485666"/>
                    <a:pt x="239636" y="1489573"/>
                    <a:pt x="164313" y="1497143"/>
                  </a:cubicBezTo>
                  <a:cubicBezTo>
                    <a:pt x="123303" y="1502272"/>
                    <a:pt x="82146" y="1505202"/>
                    <a:pt x="40843" y="1505886"/>
                  </a:cubicBezTo>
                  <a:cubicBezTo>
                    <a:pt x="-167" y="1502809"/>
                    <a:pt x="4575" y="1555947"/>
                    <a:pt x="2962" y="1583933"/>
                  </a:cubicBezTo>
                  <a:cubicBezTo>
                    <a:pt x="1789" y="1618561"/>
                    <a:pt x="1789" y="1653237"/>
                    <a:pt x="371" y="1687816"/>
                  </a:cubicBezTo>
                  <a:cubicBezTo>
                    <a:pt x="176" y="1695142"/>
                    <a:pt x="-1193" y="1703006"/>
                    <a:pt x="2962" y="1709550"/>
                  </a:cubicBezTo>
                  <a:cubicBezTo>
                    <a:pt x="16746" y="1732359"/>
                    <a:pt x="71588" y="1722982"/>
                    <a:pt x="96321" y="1724984"/>
                  </a:cubicBezTo>
                  <a:cubicBezTo>
                    <a:pt x="136891" y="1724105"/>
                    <a:pt x="177559" y="1727670"/>
                    <a:pt x="218031" y="1724544"/>
                  </a:cubicBezTo>
                  <a:cubicBezTo>
                    <a:pt x="243302" y="1722200"/>
                    <a:pt x="268426" y="1718684"/>
                    <a:pt x="293647" y="1715900"/>
                  </a:cubicBezTo>
                  <a:cubicBezTo>
                    <a:pt x="344775" y="1709550"/>
                    <a:pt x="396245" y="1708525"/>
                    <a:pt x="447617" y="1705790"/>
                  </a:cubicBezTo>
                  <a:cubicBezTo>
                    <a:pt x="506957" y="1702420"/>
                    <a:pt x="566297" y="1698024"/>
                    <a:pt x="625783" y="1698415"/>
                  </a:cubicBezTo>
                  <a:cubicBezTo>
                    <a:pt x="627885" y="1739050"/>
                    <a:pt x="614589" y="1779050"/>
                    <a:pt x="611803" y="1819539"/>
                  </a:cubicBezTo>
                  <a:cubicBezTo>
                    <a:pt x="603885" y="1921762"/>
                    <a:pt x="596602" y="2024522"/>
                    <a:pt x="583844" y="2126697"/>
                  </a:cubicBezTo>
                  <a:cubicBezTo>
                    <a:pt x="573824" y="2219738"/>
                    <a:pt x="568692" y="2313267"/>
                    <a:pt x="558623" y="2406308"/>
                  </a:cubicBezTo>
                  <a:cubicBezTo>
                    <a:pt x="552904" y="2432828"/>
                    <a:pt x="585017" y="2439862"/>
                    <a:pt x="605253" y="2439422"/>
                  </a:cubicBezTo>
                  <a:cubicBezTo>
                    <a:pt x="633017" y="2440252"/>
                    <a:pt x="660927" y="2438445"/>
                    <a:pt x="688544" y="2441962"/>
                  </a:cubicBezTo>
                  <a:cubicBezTo>
                    <a:pt x="730189" y="2442255"/>
                    <a:pt x="725790" y="2369580"/>
                    <a:pt x="731118" y="2340227"/>
                  </a:cubicBezTo>
                  <a:cubicBezTo>
                    <a:pt x="736250" y="2299494"/>
                    <a:pt x="739770" y="2258615"/>
                    <a:pt x="747346" y="2218272"/>
                  </a:cubicBezTo>
                  <a:cubicBezTo>
                    <a:pt x="776234" y="2045377"/>
                    <a:pt x="802922" y="1871994"/>
                    <a:pt x="821203" y="1697682"/>
                  </a:cubicBezTo>
                  <a:cubicBezTo>
                    <a:pt x="901609" y="1685765"/>
                    <a:pt x="983287" y="1696363"/>
                    <a:pt x="1064182" y="1695191"/>
                  </a:cubicBezTo>
                  <a:cubicBezTo>
                    <a:pt x="1103774" y="1693921"/>
                    <a:pt x="1143220" y="1694898"/>
                    <a:pt x="1182715" y="1698610"/>
                  </a:cubicBezTo>
                  <a:cubicBezTo>
                    <a:pt x="1215561" y="1700613"/>
                    <a:pt x="1248457" y="1699733"/>
                    <a:pt x="1281304" y="1701638"/>
                  </a:cubicBezTo>
                  <a:cubicBezTo>
                    <a:pt x="1310485" y="1702468"/>
                    <a:pt x="1339520" y="1703543"/>
                    <a:pt x="1368358" y="1708085"/>
                  </a:cubicBezTo>
                  <a:cubicBezTo>
                    <a:pt x="1401499" y="1712334"/>
                    <a:pt x="1434981" y="1710967"/>
                    <a:pt x="1468268" y="1712530"/>
                  </a:cubicBezTo>
                  <a:cubicBezTo>
                    <a:pt x="1472129" y="1757658"/>
                    <a:pt x="1469245" y="1800833"/>
                    <a:pt x="1466850" y="1846352"/>
                  </a:cubicBezTo>
                  <a:cubicBezTo>
                    <a:pt x="1466264" y="1899979"/>
                    <a:pt x="1465922" y="1953655"/>
                    <a:pt x="1463038" y="2007233"/>
                  </a:cubicBezTo>
                  <a:cubicBezTo>
                    <a:pt x="1456977" y="2113559"/>
                    <a:pt x="1446077" y="2220861"/>
                    <a:pt x="1443584" y="2327773"/>
                  </a:cubicBezTo>
                  <a:cubicBezTo>
                    <a:pt x="1443388" y="2347651"/>
                    <a:pt x="1442997" y="2367578"/>
                    <a:pt x="1442460" y="2387456"/>
                  </a:cubicBezTo>
                  <a:cubicBezTo>
                    <a:pt x="1443193" y="2398787"/>
                    <a:pt x="1439576" y="2411241"/>
                    <a:pt x="1444268" y="2421888"/>
                  </a:cubicBezTo>
                  <a:cubicBezTo>
                    <a:pt x="1458443" y="2442597"/>
                    <a:pt x="1516854" y="2432291"/>
                    <a:pt x="1540365" y="2431998"/>
                  </a:cubicBezTo>
                  <a:cubicBezTo>
                    <a:pt x="1558646" y="2430777"/>
                    <a:pt x="1581033" y="2430924"/>
                    <a:pt x="1600242" y="2430973"/>
                  </a:cubicBezTo>
                  <a:cubicBezTo>
                    <a:pt x="1610605" y="2432194"/>
                    <a:pt x="1621163" y="2428335"/>
                    <a:pt x="1626735" y="2419202"/>
                  </a:cubicBezTo>
                  <a:cubicBezTo>
                    <a:pt x="1635631" y="2406504"/>
                    <a:pt x="1637244" y="2390582"/>
                    <a:pt x="1638613" y="2375539"/>
                  </a:cubicBezTo>
                  <a:cubicBezTo>
                    <a:pt x="1642279" y="2332950"/>
                    <a:pt x="1644771" y="2290361"/>
                    <a:pt x="1648975" y="2247821"/>
                  </a:cubicBezTo>
                  <a:cubicBezTo>
                    <a:pt x="1655867" y="2154291"/>
                    <a:pt x="1667451" y="2061250"/>
                    <a:pt x="1672486" y="1967623"/>
                  </a:cubicBezTo>
                  <a:cubicBezTo>
                    <a:pt x="1674637" y="1884155"/>
                    <a:pt x="1673170" y="1800589"/>
                    <a:pt x="1673708" y="1717121"/>
                  </a:cubicBezTo>
                  <a:cubicBezTo>
                    <a:pt x="1720339" y="1708818"/>
                    <a:pt x="1770587" y="1711846"/>
                    <a:pt x="1818147" y="1710381"/>
                  </a:cubicBezTo>
                  <a:cubicBezTo>
                    <a:pt x="1864484" y="1711113"/>
                    <a:pt x="1910626" y="1706522"/>
                    <a:pt x="1956964" y="1706131"/>
                  </a:cubicBezTo>
                  <a:cubicBezTo>
                    <a:pt x="2004475" y="1704373"/>
                    <a:pt x="2051937" y="1701394"/>
                    <a:pt x="2099448" y="1700710"/>
                  </a:cubicBezTo>
                  <a:cubicBezTo>
                    <a:pt x="2118462" y="1700368"/>
                    <a:pt x="2137524" y="1700466"/>
                    <a:pt x="2156539" y="1700417"/>
                  </a:cubicBezTo>
                  <a:cubicBezTo>
                    <a:pt x="2162257" y="1700613"/>
                    <a:pt x="2168025" y="1699978"/>
                    <a:pt x="2172864" y="1696705"/>
                  </a:cubicBezTo>
                  <a:cubicBezTo>
                    <a:pt x="2190705" y="1683665"/>
                    <a:pt x="2189043" y="1658903"/>
                    <a:pt x="2189483" y="1639074"/>
                  </a:cubicBezTo>
                  <a:cubicBezTo>
                    <a:pt x="2189972" y="1605520"/>
                    <a:pt x="2188897" y="1571967"/>
                    <a:pt x="2190559" y="1538413"/>
                  </a:cubicBezTo>
                  <a:cubicBezTo>
                    <a:pt x="2191194" y="1522931"/>
                    <a:pt x="2192318" y="1507351"/>
                    <a:pt x="2192025" y="1491869"/>
                  </a:cubicBezTo>
                  <a:cubicBezTo>
                    <a:pt x="2187430" y="1461978"/>
                    <a:pt x="2139284" y="1476093"/>
                    <a:pt x="2117582" y="1472674"/>
                  </a:cubicBezTo>
                  <a:cubicBezTo>
                    <a:pt x="2023782" y="1469890"/>
                    <a:pt x="1929787" y="1469988"/>
                    <a:pt x="1835987" y="1473114"/>
                  </a:cubicBezTo>
                  <a:cubicBezTo>
                    <a:pt x="1794929" y="1475995"/>
                    <a:pt x="1754848" y="1481759"/>
                    <a:pt x="1713202" y="1481075"/>
                  </a:cubicBezTo>
                  <a:cubicBezTo>
                    <a:pt x="1695117" y="1480684"/>
                    <a:pt x="1677129" y="1485177"/>
                    <a:pt x="1659191" y="1482393"/>
                  </a:cubicBezTo>
                  <a:cubicBezTo>
                    <a:pt x="1654498" y="1481221"/>
                    <a:pt x="1647704" y="1483028"/>
                    <a:pt x="1644038" y="1480391"/>
                  </a:cubicBezTo>
                  <a:cubicBezTo>
                    <a:pt x="1640372" y="1465397"/>
                    <a:pt x="1642816" y="1449622"/>
                    <a:pt x="1642767" y="1434334"/>
                  </a:cubicBezTo>
                  <a:cubicBezTo>
                    <a:pt x="1644674" y="1395799"/>
                    <a:pt x="1646433" y="1357264"/>
                    <a:pt x="1647167" y="1318729"/>
                  </a:cubicBezTo>
                  <a:cubicBezTo>
                    <a:pt x="1659973" y="1199119"/>
                    <a:pt x="1674343" y="1080730"/>
                    <a:pt x="1684021" y="960582"/>
                  </a:cubicBezTo>
                  <a:cubicBezTo>
                    <a:pt x="1738766" y="934013"/>
                    <a:pt x="1801283" y="934111"/>
                    <a:pt x="1859694" y="920240"/>
                  </a:cubicBezTo>
                  <a:cubicBezTo>
                    <a:pt x="1914048" y="910130"/>
                    <a:pt x="1968060" y="900215"/>
                    <a:pt x="2023587" y="899434"/>
                  </a:cubicBezTo>
                  <a:cubicBezTo>
                    <a:pt x="2082437" y="896797"/>
                    <a:pt x="2140799" y="887273"/>
                    <a:pt x="2198868" y="877602"/>
                  </a:cubicBezTo>
                  <a:cubicBezTo>
                    <a:pt x="2227560" y="877505"/>
                    <a:pt x="2228489" y="858848"/>
                    <a:pt x="2225361" y="835502"/>
                  </a:cubicBezTo>
                  <a:close/>
                  <a:moveTo>
                    <a:pt x="1977591" y="875942"/>
                  </a:moveTo>
                  <a:cubicBezTo>
                    <a:pt x="1914732" y="880240"/>
                    <a:pt x="1851140" y="896943"/>
                    <a:pt x="1788672" y="906711"/>
                  </a:cubicBezTo>
                  <a:cubicBezTo>
                    <a:pt x="1752453" y="911546"/>
                    <a:pt x="1715989" y="917847"/>
                    <a:pt x="1682213" y="932450"/>
                  </a:cubicBezTo>
                  <a:cubicBezTo>
                    <a:pt x="1674783" y="935576"/>
                    <a:pt x="1666572" y="939141"/>
                    <a:pt x="1661488" y="945686"/>
                  </a:cubicBezTo>
                  <a:cubicBezTo>
                    <a:pt x="1655183" y="957603"/>
                    <a:pt x="1657871" y="972353"/>
                    <a:pt x="1655183" y="985393"/>
                  </a:cubicBezTo>
                  <a:cubicBezTo>
                    <a:pt x="1649659" y="1052549"/>
                    <a:pt x="1642865" y="1120437"/>
                    <a:pt x="1635582" y="1187788"/>
                  </a:cubicBezTo>
                  <a:cubicBezTo>
                    <a:pt x="1627322" y="1249327"/>
                    <a:pt x="1619598" y="1311110"/>
                    <a:pt x="1619403" y="1373333"/>
                  </a:cubicBezTo>
                  <a:cubicBezTo>
                    <a:pt x="1618328" y="1397069"/>
                    <a:pt x="1616617" y="1420757"/>
                    <a:pt x="1616128" y="1444542"/>
                  </a:cubicBezTo>
                  <a:cubicBezTo>
                    <a:pt x="1615981" y="1460953"/>
                    <a:pt x="1613977" y="1478096"/>
                    <a:pt x="1620869" y="1493480"/>
                  </a:cubicBezTo>
                  <a:cubicBezTo>
                    <a:pt x="1626100" y="1504176"/>
                    <a:pt x="1638270" y="1508816"/>
                    <a:pt x="1649708" y="1508230"/>
                  </a:cubicBezTo>
                  <a:cubicBezTo>
                    <a:pt x="1665252" y="1510477"/>
                    <a:pt x="1680698" y="1510233"/>
                    <a:pt x="1696241" y="1508279"/>
                  </a:cubicBezTo>
                  <a:cubicBezTo>
                    <a:pt x="1740917" y="1507742"/>
                    <a:pt x="1785397" y="1504762"/>
                    <a:pt x="1829878" y="1500025"/>
                  </a:cubicBezTo>
                  <a:cubicBezTo>
                    <a:pt x="1941763" y="1494799"/>
                    <a:pt x="2053941" y="1498315"/>
                    <a:pt x="2165826" y="1499439"/>
                  </a:cubicBezTo>
                  <a:cubicBezTo>
                    <a:pt x="2164262" y="1539244"/>
                    <a:pt x="2162746" y="1579049"/>
                    <a:pt x="2163382" y="1618854"/>
                  </a:cubicBezTo>
                  <a:cubicBezTo>
                    <a:pt x="2162893" y="1635850"/>
                    <a:pt x="2164506" y="1653286"/>
                    <a:pt x="2160987" y="1669990"/>
                  </a:cubicBezTo>
                  <a:cubicBezTo>
                    <a:pt x="2160547" y="1670918"/>
                    <a:pt x="2159520" y="1673408"/>
                    <a:pt x="2158787" y="1674141"/>
                  </a:cubicBezTo>
                  <a:cubicBezTo>
                    <a:pt x="2020947" y="1673750"/>
                    <a:pt x="1883449" y="1685667"/>
                    <a:pt x="1745610" y="1684984"/>
                  </a:cubicBezTo>
                  <a:cubicBezTo>
                    <a:pt x="1720583" y="1685570"/>
                    <a:pt x="1695410" y="1686547"/>
                    <a:pt x="1670775" y="1690942"/>
                  </a:cubicBezTo>
                  <a:cubicBezTo>
                    <a:pt x="1653912" y="1693433"/>
                    <a:pt x="1645602" y="1703494"/>
                    <a:pt x="1647509" y="1720344"/>
                  </a:cubicBezTo>
                  <a:cubicBezTo>
                    <a:pt x="1647509" y="1749893"/>
                    <a:pt x="1647509" y="1779441"/>
                    <a:pt x="1647460" y="1808990"/>
                  </a:cubicBezTo>
                  <a:cubicBezTo>
                    <a:pt x="1646629" y="1865303"/>
                    <a:pt x="1648389" y="1921616"/>
                    <a:pt x="1645700" y="1977880"/>
                  </a:cubicBezTo>
                  <a:cubicBezTo>
                    <a:pt x="1641887" y="2047917"/>
                    <a:pt x="1633236" y="2117612"/>
                    <a:pt x="1627761" y="2187552"/>
                  </a:cubicBezTo>
                  <a:cubicBezTo>
                    <a:pt x="1624144" y="2234341"/>
                    <a:pt x="1619305" y="2280984"/>
                    <a:pt x="1616128" y="2327822"/>
                  </a:cubicBezTo>
                  <a:cubicBezTo>
                    <a:pt x="1612316" y="2353170"/>
                    <a:pt x="1616470" y="2381546"/>
                    <a:pt x="1604837" y="2404843"/>
                  </a:cubicBezTo>
                  <a:cubicBezTo>
                    <a:pt x="1559281" y="2402401"/>
                    <a:pt x="1513824" y="2411046"/>
                    <a:pt x="1468415" y="2406894"/>
                  </a:cubicBezTo>
                  <a:cubicBezTo>
                    <a:pt x="1469832" y="2321765"/>
                    <a:pt x="1472863" y="2239030"/>
                    <a:pt x="1478875" y="2153657"/>
                  </a:cubicBezTo>
                  <a:cubicBezTo>
                    <a:pt x="1487966" y="2055096"/>
                    <a:pt x="1493343" y="1955657"/>
                    <a:pt x="1492952" y="1856560"/>
                  </a:cubicBezTo>
                  <a:cubicBezTo>
                    <a:pt x="1494858" y="1813678"/>
                    <a:pt x="1497889" y="1769819"/>
                    <a:pt x="1495836" y="1726400"/>
                  </a:cubicBezTo>
                  <a:cubicBezTo>
                    <a:pt x="1495445" y="1706718"/>
                    <a:pt x="1493685" y="1683372"/>
                    <a:pt x="1468023" y="1686498"/>
                  </a:cubicBezTo>
                  <a:cubicBezTo>
                    <a:pt x="1441482" y="1685081"/>
                    <a:pt x="1414941" y="1685619"/>
                    <a:pt x="1388399" y="1683958"/>
                  </a:cubicBezTo>
                  <a:cubicBezTo>
                    <a:pt x="1356725" y="1679855"/>
                    <a:pt x="1321141" y="1675899"/>
                    <a:pt x="1288294" y="1675802"/>
                  </a:cubicBezTo>
                  <a:cubicBezTo>
                    <a:pt x="1251928" y="1673653"/>
                    <a:pt x="1215513" y="1674483"/>
                    <a:pt x="1179195" y="1672285"/>
                  </a:cubicBezTo>
                  <a:cubicBezTo>
                    <a:pt x="1132955" y="1667059"/>
                    <a:pt x="1086520" y="1668964"/>
                    <a:pt x="1040084" y="1669111"/>
                  </a:cubicBezTo>
                  <a:cubicBezTo>
                    <a:pt x="982700" y="1668622"/>
                    <a:pt x="925365" y="1663250"/>
                    <a:pt x="867980" y="1667255"/>
                  </a:cubicBezTo>
                  <a:cubicBezTo>
                    <a:pt x="847255" y="1669599"/>
                    <a:pt x="824233" y="1666424"/>
                    <a:pt x="805366" y="1676485"/>
                  </a:cubicBezTo>
                  <a:cubicBezTo>
                    <a:pt x="798962" y="1680148"/>
                    <a:pt x="795883" y="1687182"/>
                    <a:pt x="795150" y="1694312"/>
                  </a:cubicBezTo>
                  <a:cubicBezTo>
                    <a:pt x="793195" y="1712041"/>
                    <a:pt x="791826" y="1729917"/>
                    <a:pt x="789089" y="1747548"/>
                  </a:cubicBezTo>
                  <a:cubicBezTo>
                    <a:pt x="779411" y="1823300"/>
                    <a:pt x="772372" y="1899442"/>
                    <a:pt x="759126" y="1974705"/>
                  </a:cubicBezTo>
                  <a:cubicBezTo>
                    <a:pt x="745293" y="2067502"/>
                    <a:pt x="730580" y="2160055"/>
                    <a:pt x="715134" y="2252558"/>
                  </a:cubicBezTo>
                  <a:cubicBezTo>
                    <a:pt x="710686" y="2287870"/>
                    <a:pt x="706483" y="2323328"/>
                    <a:pt x="702719" y="2358738"/>
                  </a:cubicBezTo>
                  <a:cubicBezTo>
                    <a:pt x="700079" y="2377883"/>
                    <a:pt x="700422" y="2399031"/>
                    <a:pt x="689961" y="2415930"/>
                  </a:cubicBezTo>
                  <a:cubicBezTo>
                    <a:pt x="682678" y="2415099"/>
                    <a:pt x="675347" y="2414318"/>
                    <a:pt x="668015" y="2413976"/>
                  </a:cubicBezTo>
                  <a:cubicBezTo>
                    <a:pt x="640495" y="2411681"/>
                    <a:pt x="611559" y="2417590"/>
                    <a:pt x="584871" y="2409922"/>
                  </a:cubicBezTo>
                  <a:cubicBezTo>
                    <a:pt x="594060" y="2325233"/>
                    <a:pt x="599046" y="2240153"/>
                    <a:pt x="607502" y="2155415"/>
                  </a:cubicBezTo>
                  <a:cubicBezTo>
                    <a:pt x="614589" y="2084108"/>
                    <a:pt x="624023" y="2013045"/>
                    <a:pt x="629302" y="1941591"/>
                  </a:cubicBezTo>
                  <a:cubicBezTo>
                    <a:pt x="632479" y="1899491"/>
                    <a:pt x="633848" y="1860028"/>
                    <a:pt x="638687" y="1817341"/>
                  </a:cubicBezTo>
                  <a:cubicBezTo>
                    <a:pt x="641913" y="1787500"/>
                    <a:pt x="648023" y="1758098"/>
                    <a:pt x="651542" y="1728305"/>
                  </a:cubicBezTo>
                  <a:cubicBezTo>
                    <a:pt x="653351" y="1709599"/>
                    <a:pt x="657310" y="1681907"/>
                    <a:pt x="635656" y="1673457"/>
                  </a:cubicBezTo>
                  <a:cubicBezTo>
                    <a:pt x="597824" y="1670527"/>
                    <a:pt x="559160" y="1673604"/>
                    <a:pt x="521181" y="1675655"/>
                  </a:cubicBezTo>
                  <a:cubicBezTo>
                    <a:pt x="437646" y="1681028"/>
                    <a:pt x="353573" y="1681711"/>
                    <a:pt x="270332" y="1692359"/>
                  </a:cubicBezTo>
                  <a:cubicBezTo>
                    <a:pt x="221501" y="1700173"/>
                    <a:pt x="172280" y="1700710"/>
                    <a:pt x="123009" y="1698805"/>
                  </a:cubicBezTo>
                  <a:cubicBezTo>
                    <a:pt x="90896" y="1697878"/>
                    <a:pt x="58293" y="1701394"/>
                    <a:pt x="26522" y="1696363"/>
                  </a:cubicBezTo>
                  <a:cubicBezTo>
                    <a:pt x="27108" y="1673604"/>
                    <a:pt x="27988" y="1650795"/>
                    <a:pt x="28379" y="1628036"/>
                  </a:cubicBezTo>
                  <a:cubicBezTo>
                    <a:pt x="30481" y="1596582"/>
                    <a:pt x="25739" y="1563078"/>
                    <a:pt x="35515" y="1532846"/>
                  </a:cubicBezTo>
                  <a:lnTo>
                    <a:pt x="35515" y="1532846"/>
                  </a:lnTo>
                  <a:cubicBezTo>
                    <a:pt x="116851" y="1532211"/>
                    <a:pt x="197062" y="1518438"/>
                    <a:pt x="278299" y="1515068"/>
                  </a:cubicBezTo>
                  <a:cubicBezTo>
                    <a:pt x="353525" y="1509842"/>
                    <a:pt x="429092" y="1510037"/>
                    <a:pt x="503389" y="1495385"/>
                  </a:cubicBezTo>
                  <a:cubicBezTo>
                    <a:pt x="540391" y="1490647"/>
                    <a:pt x="577734" y="1489133"/>
                    <a:pt x="614883" y="1486008"/>
                  </a:cubicBezTo>
                  <a:cubicBezTo>
                    <a:pt x="632235" y="1484201"/>
                    <a:pt x="650271" y="1484542"/>
                    <a:pt x="666499" y="1477412"/>
                  </a:cubicBezTo>
                  <a:cubicBezTo>
                    <a:pt x="672707" y="1474921"/>
                    <a:pt x="677937" y="1469353"/>
                    <a:pt x="678719" y="1462515"/>
                  </a:cubicBezTo>
                  <a:cubicBezTo>
                    <a:pt x="680723" y="1446007"/>
                    <a:pt x="683656" y="1429695"/>
                    <a:pt x="687078" y="1413431"/>
                  </a:cubicBezTo>
                  <a:cubicBezTo>
                    <a:pt x="690695" y="1387545"/>
                    <a:pt x="694214" y="1363125"/>
                    <a:pt x="700177" y="1337289"/>
                  </a:cubicBezTo>
                  <a:cubicBezTo>
                    <a:pt x="703941" y="1314968"/>
                    <a:pt x="704381" y="1292160"/>
                    <a:pt x="706629" y="1269693"/>
                  </a:cubicBezTo>
                  <a:cubicBezTo>
                    <a:pt x="712397" y="1196482"/>
                    <a:pt x="721635" y="1123514"/>
                    <a:pt x="727403" y="1050302"/>
                  </a:cubicBezTo>
                  <a:cubicBezTo>
                    <a:pt x="730825" y="1013330"/>
                    <a:pt x="732438" y="976162"/>
                    <a:pt x="737423" y="939385"/>
                  </a:cubicBezTo>
                  <a:cubicBezTo>
                    <a:pt x="739281" y="915405"/>
                    <a:pt x="751941" y="886833"/>
                    <a:pt x="736641" y="865294"/>
                  </a:cubicBezTo>
                  <a:cubicBezTo>
                    <a:pt x="730385" y="858554"/>
                    <a:pt x="720560" y="859678"/>
                    <a:pt x="712202" y="859971"/>
                  </a:cubicBezTo>
                  <a:cubicBezTo>
                    <a:pt x="693774" y="860655"/>
                    <a:pt x="675395" y="862511"/>
                    <a:pt x="657066" y="864122"/>
                  </a:cubicBezTo>
                  <a:cubicBezTo>
                    <a:pt x="575193" y="867395"/>
                    <a:pt x="493564" y="874086"/>
                    <a:pt x="412180" y="883317"/>
                  </a:cubicBezTo>
                  <a:cubicBezTo>
                    <a:pt x="331724" y="887077"/>
                    <a:pt x="251171" y="883414"/>
                    <a:pt x="170618" y="884831"/>
                  </a:cubicBezTo>
                  <a:cubicBezTo>
                    <a:pt x="139140" y="883610"/>
                    <a:pt x="108150" y="889422"/>
                    <a:pt x="76770" y="887810"/>
                  </a:cubicBezTo>
                  <a:cubicBezTo>
                    <a:pt x="77845" y="838872"/>
                    <a:pt x="73935" y="789299"/>
                    <a:pt x="81902" y="740849"/>
                  </a:cubicBezTo>
                  <a:cubicBezTo>
                    <a:pt x="143783" y="740996"/>
                    <a:pt x="205273" y="733670"/>
                    <a:pt x="266861" y="728102"/>
                  </a:cubicBezTo>
                  <a:cubicBezTo>
                    <a:pt x="329525" y="721850"/>
                    <a:pt x="392530" y="719555"/>
                    <a:pt x="454852" y="710568"/>
                  </a:cubicBezTo>
                  <a:cubicBezTo>
                    <a:pt x="506908" y="704121"/>
                    <a:pt x="560382" y="703047"/>
                    <a:pt x="613123" y="694744"/>
                  </a:cubicBezTo>
                  <a:cubicBezTo>
                    <a:pt x="638296" y="691178"/>
                    <a:pt x="663762" y="691129"/>
                    <a:pt x="688935" y="687760"/>
                  </a:cubicBezTo>
                  <a:cubicBezTo>
                    <a:pt x="706776" y="684829"/>
                    <a:pt x="724226" y="679799"/>
                    <a:pt x="741969" y="676282"/>
                  </a:cubicBezTo>
                  <a:cubicBezTo>
                    <a:pt x="756877" y="673303"/>
                    <a:pt x="758881" y="658602"/>
                    <a:pt x="758295" y="645854"/>
                  </a:cubicBezTo>
                  <a:cubicBezTo>
                    <a:pt x="759175" y="608980"/>
                    <a:pt x="762156" y="572203"/>
                    <a:pt x="766311" y="535524"/>
                  </a:cubicBezTo>
                  <a:cubicBezTo>
                    <a:pt x="773936" y="445120"/>
                    <a:pt x="791533" y="356084"/>
                    <a:pt x="799989" y="265827"/>
                  </a:cubicBezTo>
                  <a:cubicBezTo>
                    <a:pt x="806930" y="190759"/>
                    <a:pt x="813333" y="118329"/>
                    <a:pt x="824429" y="43701"/>
                  </a:cubicBezTo>
                  <a:cubicBezTo>
                    <a:pt x="824722" y="43310"/>
                    <a:pt x="825015" y="42919"/>
                    <a:pt x="825308" y="42577"/>
                  </a:cubicBezTo>
                  <a:cubicBezTo>
                    <a:pt x="846962" y="38865"/>
                    <a:pt x="871011" y="40233"/>
                    <a:pt x="893349" y="36472"/>
                  </a:cubicBezTo>
                  <a:cubicBezTo>
                    <a:pt x="919988" y="33933"/>
                    <a:pt x="946383" y="24653"/>
                    <a:pt x="973315" y="27681"/>
                  </a:cubicBezTo>
                  <a:cubicBezTo>
                    <a:pt x="964126" y="94153"/>
                    <a:pt x="959971" y="161211"/>
                    <a:pt x="951222" y="227731"/>
                  </a:cubicBezTo>
                  <a:cubicBezTo>
                    <a:pt x="935385" y="323507"/>
                    <a:pt x="925756" y="420358"/>
                    <a:pt x="917446" y="517013"/>
                  </a:cubicBezTo>
                  <a:cubicBezTo>
                    <a:pt x="915540" y="548906"/>
                    <a:pt x="910310" y="580652"/>
                    <a:pt x="903809" y="611959"/>
                  </a:cubicBezTo>
                  <a:cubicBezTo>
                    <a:pt x="900974" y="636721"/>
                    <a:pt x="894424" y="664951"/>
                    <a:pt x="929617" y="661532"/>
                  </a:cubicBezTo>
                  <a:cubicBezTo>
                    <a:pt x="962415" y="663828"/>
                    <a:pt x="995262" y="664511"/>
                    <a:pt x="1028109" y="665635"/>
                  </a:cubicBezTo>
                  <a:cubicBezTo>
                    <a:pt x="1048150" y="667393"/>
                    <a:pt x="1072052" y="670226"/>
                    <a:pt x="1092972" y="669786"/>
                  </a:cubicBezTo>
                  <a:cubicBezTo>
                    <a:pt x="1124841" y="669640"/>
                    <a:pt x="1156515" y="669591"/>
                    <a:pt x="1188238" y="673840"/>
                  </a:cubicBezTo>
                  <a:cubicBezTo>
                    <a:pt x="1247040" y="679799"/>
                    <a:pt x="1305548" y="686734"/>
                    <a:pt x="1364839" y="684292"/>
                  </a:cubicBezTo>
                  <a:cubicBezTo>
                    <a:pt x="1388057" y="684097"/>
                    <a:pt x="1411372" y="684634"/>
                    <a:pt x="1434541" y="683022"/>
                  </a:cubicBezTo>
                  <a:cubicBezTo>
                    <a:pt x="1446126" y="681996"/>
                    <a:pt x="1458883" y="681752"/>
                    <a:pt x="1468854" y="675159"/>
                  </a:cubicBezTo>
                  <a:cubicBezTo>
                    <a:pt x="1483127" y="665635"/>
                    <a:pt x="1478044" y="645806"/>
                    <a:pt x="1480341" y="631105"/>
                  </a:cubicBezTo>
                  <a:cubicBezTo>
                    <a:pt x="1484740" y="580018"/>
                    <a:pt x="1491828" y="526440"/>
                    <a:pt x="1497204" y="475059"/>
                  </a:cubicBezTo>
                  <a:cubicBezTo>
                    <a:pt x="1501359" y="423923"/>
                    <a:pt x="1510891" y="373374"/>
                    <a:pt x="1513872" y="322091"/>
                  </a:cubicBezTo>
                  <a:cubicBezTo>
                    <a:pt x="1516659" y="271785"/>
                    <a:pt x="1529563" y="225680"/>
                    <a:pt x="1538703" y="175521"/>
                  </a:cubicBezTo>
                  <a:cubicBezTo>
                    <a:pt x="1546622" y="139574"/>
                    <a:pt x="1545400" y="100502"/>
                    <a:pt x="1563045" y="67437"/>
                  </a:cubicBezTo>
                  <a:cubicBezTo>
                    <a:pt x="1594132" y="69879"/>
                    <a:pt x="1624926" y="76473"/>
                    <a:pt x="1656258" y="75252"/>
                  </a:cubicBezTo>
                  <a:cubicBezTo>
                    <a:pt x="1668918" y="75300"/>
                    <a:pt x="1681431" y="71442"/>
                    <a:pt x="1694042" y="72956"/>
                  </a:cubicBezTo>
                  <a:lnTo>
                    <a:pt x="1694042" y="72956"/>
                  </a:lnTo>
                  <a:cubicBezTo>
                    <a:pt x="1689838" y="150563"/>
                    <a:pt x="1683875" y="227634"/>
                    <a:pt x="1673708" y="304948"/>
                  </a:cubicBezTo>
                  <a:cubicBezTo>
                    <a:pt x="1670775" y="355449"/>
                    <a:pt x="1665692" y="407025"/>
                    <a:pt x="1658604" y="457819"/>
                  </a:cubicBezTo>
                  <a:cubicBezTo>
                    <a:pt x="1654010" y="497624"/>
                    <a:pt x="1651223" y="537673"/>
                    <a:pt x="1643843" y="577087"/>
                  </a:cubicBezTo>
                  <a:cubicBezTo>
                    <a:pt x="1637000" y="618357"/>
                    <a:pt x="1615737" y="655281"/>
                    <a:pt x="1607085" y="696014"/>
                  </a:cubicBezTo>
                  <a:cubicBezTo>
                    <a:pt x="1605424" y="706758"/>
                    <a:pt x="1601171" y="718334"/>
                    <a:pt x="1604837" y="729079"/>
                  </a:cubicBezTo>
                  <a:cubicBezTo>
                    <a:pt x="1615444" y="754720"/>
                    <a:pt x="1694335" y="739042"/>
                    <a:pt x="1719215" y="739335"/>
                  </a:cubicBezTo>
                  <a:cubicBezTo>
                    <a:pt x="1774595" y="739091"/>
                    <a:pt x="1828851" y="725757"/>
                    <a:pt x="1883645" y="719945"/>
                  </a:cubicBezTo>
                  <a:cubicBezTo>
                    <a:pt x="1953200" y="713498"/>
                    <a:pt x="2021729" y="707149"/>
                    <a:pt x="2091578" y="700995"/>
                  </a:cubicBezTo>
                  <a:cubicBezTo>
                    <a:pt x="2119879" y="698993"/>
                    <a:pt x="2147985" y="692595"/>
                    <a:pt x="2176433" y="693767"/>
                  </a:cubicBezTo>
                  <a:cubicBezTo>
                    <a:pt x="2176726" y="714964"/>
                    <a:pt x="2181418" y="735672"/>
                    <a:pt x="2186111" y="756234"/>
                  </a:cubicBezTo>
                  <a:cubicBezTo>
                    <a:pt x="2191047" y="787785"/>
                    <a:pt x="2197500" y="819336"/>
                    <a:pt x="2200139" y="851180"/>
                  </a:cubicBezTo>
                  <a:cubicBezTo>
                    <a:pt x="2126527" y="864025"/>
                    <a:pt x="2052328" y="872962"/>
                    <a:pt x="1977591" y="8759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581523" y="8713541"/>
              <a:ext cx="642588" cy="652154"/>
            </a:xfrm>
            <a:custGeom>
              <a:rect b="b" l="l" r="r" t="t"/>
              <a:pathLst>
                <a:path extrusionOk="0" h="652154" w="642588">
                  <a:moveTo>
                    <a:pt x="620487" y="25532"/>
                  </a:moveTo>
                  <a:cubicBezTo>
                    <a:pt x="596634" y="21283"/>
                    <a:pt x="572096" y="20599"/>
                    <a:pt x="547950" y="18255"/>
                  </a:cubicBezTo>
                  <a:cubicBezTo>
                    <a:pt x="492179" y="15520"/>
                    <a:pt x="436603" y="10782"/>
                    <a:pt x="380733" y="9659"/>
                  </a:cubicBezTo>
                  <a:cubicBezTo>
                    <a:pt x="318363" y="5068"/>
                    <a:pt x="255309" y="4042"/>
                    <a:pt x="192694" y="3407"/>
                  </a:cubicBezTo>
                  <a:cubicBezTo>
                    <a:pt x="148508" y="2235"/>
                    <a:pt x="104223" y="-3968"/>
                    <a:pt x="60280" y="3993"/>
                  </a:cubicBezTo>
                  <a:cubicBezTo>
                    <a:pt x="49527" y="8340"/>
                    <a:pt x="38529" y="24995"/>
                    <a:pt x="48940" y="33981"/>
                  </a:cubicBezTo>
                  <a:cubicBezTo>
                    <a:pt x="48403" y="36521"/>
                    <a:pt x="47963" y="39012"/>
                    <a:pt x="47376" y="41356"/>
                  </a:cubicBezTo>
                  <a:cubicBezTo>
                    <a:pt x="41511" y="71442"/>
                    <a:pt x="40289" y="102114"/>
                    <a:pt x="37893" y="132590"/>
                  </a:cubicBezTo>
                  <a:cubicBezTo>
                    <a:pt x="34130" y="180405"/>
                    <a:pt x="29731" y="228268"/>
                    <a:pt x="25722" y="276083"/>
                  </a:cubicBezTo>
                  <a:cubicBezTo>
                    <a:pt x="18977" y="361554"/>
                    <a:pt x="10619" y="444974"/>
                    <a:pt x="6464" y="530982"/>
                  </a:cubicBezTo>
                  <a:cubicBezTo>
                    <a:pt x="5340" y="543143"/>
                    <a:pt x="3776" y="559309"/>
                    <a:pt x="2456" y="572594"/>
                  </a:cubicBezTo>
                  <a:cubicBezTo>
                    <a:pt x="696" y="583973"/>
                    <a:pt x="-5072" y="599505"/>
                    <a:pt x="11010" y="602679"/>
                  </a:cubicBezTo>
                  <a:lnTo>
                    <a:pt x="11010" y="602679"/>
                  </a:lnTo>
                  <a:cubicBezTo>
                    <a:pt x="12867" y="603558"/>
                    <a:pt x="15213" y="604145"/>
                    <a:pt x="17902" y="604096"/>
                  </a:cubicBezTo>
                  <a:cubicBezTo>
                    <a:pt x="64093" y="604438"/>
                    <a:pt x="105151" y="609712"/>
                    <a:pt x="150707" y="614987"/>
                  </a:cubicBezTo>
                  <a:cubicBezTo>
                    <a:pt x="246560" y="621971"/>
                    <a:pt x="342168" y="631251"/>
                    <a:pt x="438167" y="637747"/>
                  </a:cubicBezTo>
                  <a:cubicBezTo>
                    <a:pt x="462558" y="639310"/>
                    <a:pt x="486508" y="644389"/>
                    <a:pt x="510655" y="647710"/>
                  </a:cubicBezTo>
                  <a:cubicBezTo>
                    <a:pt x="538321" y="651373"/>
                    <a:pt x="566231" y="650201"/>
                    <a:pt x="594043" y="652155"/>
                  </a:cubicBezTo>
                  <a:cubicBezTo>
                    <a:pt x="624886" y="651764"/>
                    <a:pt x="618190" y="587832"/>
                    <a:pt x="621318" y="565512"/>
                  </a:cubicBezTo>
                  <a:cubicBezTo>
                    <a:pt x="623029" y="542410"/>
                    <a:pt x="624397" y="518429"/>
                    <a:pt x="625717" y="494840"/>
                  </a:cubicBezTo>
                  <a:cubicBezTo>
                    <a:pt x="628699" y="442483"/>
                    <a:pt x="637839" y="390468"/>
                    <a:pt x="639990" y="338062"/>
                  </a:cubicBezTo>
                  <a:cubicBezTo>
                    <a:pt x="644682" y="243995"/>
                    <a:pt x="641847" y="149880"/>
                    <a:pt x="640527" y="55764"/>
                  </a:cubicBezTo>
                  <a:cubicBezTo>
                    <a:pt x="641994" y="40086"/>
                    <a:pt x="637008" y="28316"/>
                    <a:pt x="620487" y="25532"/>
                  </a:cubicBezTo>
                  <a:close/>
                  <a:moveTo>
                    <a:pt x="614573" y="309832"/>
                  </a:moveTo>
                  <a:cubicBezTo>
                    <a:pt x="613155" y="385046"/>
                    <a:pt x="599371" y="459723"/>
                    <a:pt x="597025" y="534840"/>
                  </a:cubicBezTo>
                  <a:cubicBezTo>
                    <a:pt x="593701" y="564584"/>
                    <a:pt x="596145" y="595597"/>
                    <a:pt x="588911" y="625585"/>
                  </a:cubicBezTo>
                  <a:cubicBezTo>
                    <a:pt x="568772" y="624218"/>
                    <a:pt x="548585" y="624755"/>
                    <a:pt x="528447" y="623436"/>
                  </a:cubicBezTo>
                  <a:cubicBezTo>
                    <a:pt x="505083" y="621776"/>
                    <a:pt x="482158" y="616403"/>
                    <a:pt x="458892" y="613961"/>
                  </a:cubicBezTo>
                  <a:cubicBezTo>
                    <a:pt x="403853" y="609761"/>
                    <a:pt x="349206" y="605854"/>
                    <a:pt x="293875" y="603021"/>
                  </a:cubicBezTo>
                  <a:cubicBezTo>
                    <a:pt x="243431" y="598430"/>
                    <a:pt x="192939" y="595842"/>
                    <a:pt x="142349" y="593058"/>
                  </a:cubicBezTo>
                  <a:cubicBezTo>
                    <a:pt x="103734" y="588955"/>
                    <a:pt x="65119" y="585976"/>
                    <a:pt x="26456" y="589932"/>
                  </a:cubicBezTo>
                  <a:cubicBezTo>
                    <a:pt x="29340" y="579578"/>
                    <a:pt x="28313" y="565365"/>
                    <a:pt x="30122" y="557014"/>
                  </a:cubicBezTo>
                  <a:cubicBezTo>
                    <a:pt x="34228" y="519602"/>
                    <a:pt x="33250" y="482825"/>
                    <a:pt x="36916" y="445218"/>
                  </a:cubicBezTo>
                  <a:cubicBezTo>
                    <a:pt x="43466" y="353935"/>
                    <a:pt x="49576" y="262554"/>
                    <a:pt x="55637" y="170783"/>
                  </a:cubicBezTo>
                  <a:cubicBezTo>
                    <a:pt x="58569" y="125557"/>
                    <a:pt x="58912" y="80087"/>
                    <a:pt x="63848" y="35153"/>
                  </a:cubicBezTo>
                  <a:cubicBezTo>
                    <a:pt x="66244" y="33639"/>
                    <a:pt x="68296" y="31441"/>
                    <a:pt x="69665" y="28804"/>
                  </a:cubicBezTo>
                  <a:cubicBezTo>
                    <a:pt x="104907" y="24701"/>
                    <a:pt x="141127" y="27241"/>
                    <a:pt x="176613" y="29195"/>
                  </a:cubicBezTo>
                  <a:cubicBezTo>
                    <a:pt x="214935" y="30660"/>
                    <a:pt x="253305" y="29976"/>
                    <a:pt x="291675" y="31881"/>
                  </a:cubicBezTo>
                  <a:cubicBezTo>
                    <a:pt x="347202" y="33200"/>
                    <a:pt x="402583" y="37840"/>
                    <a:pt x="458110" y="38768"/>
                  </a:cubicBezTo>
                  <a:cubicBezTo>
                    <a:pt x="509971" y="44433"/>
                    <a:pt x="562467" y="43700"/>
                    <a:pt x="614133" y="51173"/>
                  </a:cubicBezTo>
                  <a:cubicBezTo>
                    <a:pt x="614817" y="137328"/>
                    <a:pt x="618336" y="223629"/>
                    <a:pt x="614573" y="309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8"/>
          <p:cNvSpPr/>
          <p:nvPr/>
        </p:nvSpPr>
        <p:spPr>
          <a:xfrm rot="-850509">
            <a:off x="1368099" y="3934055"/>
            <a:ext cx="1087384" cy="1195025"/>
          </a:xfrm>
          <a:custGeom>
            <a:rect b="b" l="l" r="r" t="t"/>
            <a:pathLst>
              <a:path extrusionOk="0" h="2388946" w="2173763">
                <a:moveTo>
                  <a:pt x="1484711" y="1184786"/>
                </a:moveTo>
                <a:cubicBezTo>
                  <a:pt x="1489404" y="1090719"/>
                  <a:pt x="1486569" y="996604"/>
                  <a:pt x="1485249" y="902488"/>
                </a:cubicBezTo>
                <a:cubicBezTo>
                  <a:pt x="1486813" y="886908"/>
                  <a:pt x="1481827" y="875137"/>
                  <a:pt x="1465257" y="872354"/>
                </a:cubicBezTo>
                <a:cubicBezTo>
                  <a:pt x="1441355" y="868153"/>
                  <a:pt x="1416867" y="867421"/>
                  <a:pt x="1392720" y="865076"/>
                </a:cubicBezTo>
                <a:cubicBezTo>
                  <a:pt x="1336949" y="862341"/>
                  <a:pt x="1281373" y="857604"/>
                  <a:pt x="1225504" y="856480"/>
                </a:cubicBezTo>
                <a:cubicBezTo>
                  <a:pt x="1163134" y="851889"/>
                  <a:pt x="1100080" y="850864"/>
                  <a:pt x="1037465" y="850229"/>
                </a:cubicBezTo>
                <a:cubicBezTo>
                  <a:pt x="993278" y="849057"/>
                  <a:pt x="948993" y="842854"/>
                  <a:pt x="905051" y="850815"/>
                </a:cubicBezTo>
                <a:cubicBezTo>
                  <a:pt x="894297" y="855162"/>
                  <a:pt x="883299" y="871816"/>
                  <a:pt x="893662" y="880852"/>
                </a:cubicBezTo>
                <a:cubicBezTo>
                  <a:pt x="893124" y="883391"/>
                  <a:pt x="892733" y="885882"/>
                  <a:pt x="892098" y="888178"/>
                </a:cubicBezTo>
                <a:cubicBezTo>
                  <a:pt x="886232" y="918264"/>
                  <a:pt x="885010" y="948935"/>
                  <a:pt x="882615" y="979412"/>
                </a:cubicBezTo>
                <a:cubicBezTo>
                  <a:pt x="878851" y="1027275"/>
                  <a:pt x="874452" y="1075090"/>
                  <a:pt x="870444" y="1122905"/>
                </a:cubicBezTo>
                <a:cubicBezTo>
                  <a:pt x="863699" y="1208376"/>
                  <a:pt x="855340" y="1291795"/>
                  <a:pt x="851186" y="1377803"/>
                </a:cubicBezTo>
                <a:cubicBezTo>
                  <a:pt x="850061" y="1389965"/>
                  <a:pt x="848497" y="1406131"/>
                  <a:pt x="847178" y="1419415"/>
                </a:cubicBezTo>
                <a:cubicBezTo>
                  <a:pt x="845418" y="1430746"/>
                  <a:pt x="839699" y="1446278"/>
                  <a:pt x="855585" y="1449452"/>
                </a:cubicBezTo>
                <a:cubicBezTo>
                  <a:pt x="857442" y="1450380"/>
                  <a:pt x="859837" y="1450966"/>
                  <a:pt x="862623" y="1450917"/>
                </a:cubicBezTo>
                <a:cubicBezTo>
                  <a:pt x="908814" y="1451259"/>
                  <a:pt x="949873" y="1456485"/>
                  <a:pt x="995429" y="1461809"/>
                </a:cubicBezTo>
                <a:cubicBezTo>
                  <a:pt x="1091526" y="1468793"/>
                  <a:pt x="1187427" y="1478122"/>
                  <a:pt x="1283622" y="1484617"/>
                </a:cubicBezTo>
                <a:cubicBezTo>
                  <a:pt x="1307768" y="1486229"/>
                  <a:pt x="1331475" y="1491211"/>
                  <a:pt x="1355377" y="1494483"/>
                </a:cubicBezTo>
                <a:cubicBezTo>
                  <a:pt x="1383042" y="1498146"/>
                  <a:pt x="1411001" y="1496974"/>
                  <a:pt x="1438765" y="1498928"/>
                </a:cubicBezTo>
                <a:cubicBezTo>
                  <a:pt x="1469608" y="1498586"/>
                  <a:pt x="1462911" y="1434605"/>
                  <a:pt x="1466040" y="1412285"/>
                </a:cubicBezTo>
                <a:cubicBezTo>
                  <a:pt x="1467750" y="1389183"/>
                  <a:pt x="1469119" y="1365251"/>
                  <a:pt x="1470439" y="1341613"/>
                </a:cubicBezTo>
                <a:cubicBezTo>
                  <a:pt x="1473469" y="1289207"/>
                  <a:pt x="1482561" y="1237192"/>
                  <a:pt x="1484711" y="1184786"/>
                </a:cubicBezTo>
                <a:close/>
                <a:moveTo>
                  <a:pt x="2159736" y="729153"/>
                </a:moveTo>
                <a:cubicBezTo>
                  <a:pt x="2164673" y="760753"/>
                  <a:pt x="2171076" y="792304"/>
                  <a:pt x="2173764" y="824099"/>
                </a:cubicBezTo>
                <a:cubicBezTo>
                  <a:pt x="2100152" y="837188"/>
                  <a:pt x="2025953" y="846077"/>
                  <a:pt x="1951216" y="849057"/>
                </a:cubicBezTo>
                <a:cubicBezTo>
                  <a:pt x="1888357" y="853306"/>
                  <a:pt x="1824765" y="870009"/>
                  <a:pt x="1762297" y="879826"/>
                </a:cubicBezTo>
                <a:cubicBezTo>
                  <a:pt x="1726078" y="884661"/>
                  <a:pt x="1689614" y="890962"/>
                  <a:pt x="1655838" y="905565"/>
                </a:cubicBezTo>
                <a:cubicBezTo>
                  <a:pt x="1648408" y="908691"/>
                  <a:pt x="1640197" y="912256"/>
                  <a:pt x="1635113" y="918801"/>
                </a:cubicBezTo>
                <a:cubicBezTo>
                  <a:pt x="1628808" y="930718"/>
                  <a:pt x="1631496" y="945468"/>
                  <a:pt x="1628808" y="958508"/>
                </a:cubicBezTo>
                <a:cubicBezTo>
                  <a:pt x="1623284" y="1025615"/>
                  <a:pt x="1616490" y="1093552"/>
                  <a:pt x="1609207" y="1160903"/>
                </a:cubicBezTo>
                <a:cubicBezTo>
                  <a:pt x="1600898" y="1222491"/>
                  <a:pt x="1593224" y="1284225"/>
                  <a:pt x="1593028" y="1346448"/>
                </a:cubicBezTo>
                <a:cubicBezTo>
                  <a:pt x="1591953" y="1370184"/>
                  <a:pt x="1590242" y="1393872"/>
                  <a:pt x="1589753" y="1417657"/>
                </a:cubicBezTo>
                <a:cubicBezTo>
                  <a:pt x="1589607" y="1434067"/>
                  <a:pt x="1587603" y="1451211"/>
                  <a:pt x="1594495" y="1466595"/>
                </a:cubicBezTo>
                <a:cubicBezTo>
                  <a:pt x="1599676" y="1477291"/>
                  <a:pt x="1611896" y="1481931"/>
                  <a:pt x="1623333" y="1481345"/>
                </a:cubicBezTo>
                <a:cubicBezTo>
                  <a:pt x="1638877" y="1483592"/>
                  <a:pt x="1654323" y="1483347"/>
                  <a:pt x="1669866" y="1481443"/>
                </a:cubicBezTo>
                <a:cubicBezTo>
                  <a:pt x="1714542" y="1480857"/>
                  <a:pt x="1759023" y="1477926"/>
                  <a:pt x="1803503" y="1473189"/>
                </a:cubicBezTo>
                <a:cubicBezTo>
                  <a:pt x="1915388" y="1467963"/>
                  <a:pt x="2027517" y="1471479"/>
                  <a:pt x="2139402" y="1472603"/>
                </a:cubicBezTo>
                <a:cubicBezTo>
                  <a:pt x="2137838" y="1512408"/>
                  <a:pt x="2136323" y="1552164"/>
                  <a:pt x="2136909" y="1592017"/>
                </a:cubicBezTo>
                <a:cubicBezTo>
                  <a:pt x="2136420" y="1609014"/>
                  <a:pt x="2138033" y="1626450"/>
                  <a:pt x="2134514" y="1643153"/>
                </a:cubicBezTo>
                <a:cubicBezTo>
                  <a:pt x="2134123" y="1644130"/>
                  <a:pt x="2133048" y="1646572"/>
                  <a:pt x="2132314" y="1647305"/>
                </a:cubicBezTo>
                <a:cubicBezTo>
                  <a:pt x="1994474" y="1646914"/>
                  <a:pt x="1856977" y="1658831"/>
                  <a:pt x="1719137" y="1658099"/>
                </a:cubicBezTo>
                <a:cubicBezTo>
                  <a:pt x="1694111" y="1658685"/>
                  <a:pt x="1668938" y="1659710"/>
                  <a:pt x="1644303" y="1664057"/>
                </a:cubicBezTo>
                <a:cubicBezTo>
                  <a:pt x="1627439" y="1666548"/>
                  <a:pt x="1619130" y="1676609"/>
                  <a:pt x="1621036" y="1693459"/>
                </a:cubicBezTo>
                <a:cubicBezTo>
                  <a:pt x="1621036" y="1723008"/>
                  <a:pt x="1621036" y="1752556"/>
                  <a:pt x="1620987" y="1782105"/>
                </a:cubicBezTo>
                <a:cubicBezTo>
                  <a:pt x="1620156" y="1838418"/>
                  <a:pt x="1621916" y="1894779"/>
                  <a:pt x="1619227" y="1950995"/>
                </a:cubicBezTo>
                <a:cubicBezTo>
                  <a:pt x="1615464" y="2021032"/>
                  <a:pt x="1606763" y="2090727"/>
                  <a:pt x="1601289" y="2160667"/>
                </a:cubicBezTo>
                <a:cubicBezTo>
                  <a:pt x="1597672" y="2207456"/>
                  <a:pt x="1592833" y="2254099"/>
                  <a:pt x="1589655" y="2300936"/>
                </a:cubicBezTo>
                <a:cubicBezTo>
                  <a:pt x="1585843" y="2326285"/>
                  <a:pt x="1589998" y="2354661"/>
                  <a:pt x="1578364" y="2377958"/>
                </a:cubicBezTo>
                <a:cubicBezTo>
                  <a:pt x="1532809" y="2375516"/>
                  <a:pt x="1487351" y="2384210"/>
                  <a:pt x="1441942" y="2380009"/>
                </a:cubicBezTo>
                <a:cubicBezTo>
                  <a:pt x="1443408" y="2294880"/>
                  <a:pt x="1446390" y="2212096"/>
                  <a:pt x="1452402" y="2126723"/>
                </a:cubicBezTo>
                <a:cubicBezTo>
                  <a:pt x="1461543" y="2028163"/>
                  <a:pt x="1466870" y="1928723"/>
                  <a:pt x="1466479" y="1829626"/>
                </a:cubicBezTo>
                <a:cubicBezTo>
                  <a:pt x="1468435" y="1786793"/>
                  <a:pt x="1471416" y="1742886"/>
                  <a:pt x="1469363" y="1699466"/>
                </a:cubicBezTo>
                <a:cubicBezTo>
                  <a:pt x="1468972" y="1679784"/>
                  <a:pt x="1467213" y="1656438"/>
                  <a:pt x="1441551" y="1659564"/>
                </a:cubicBezTo>
                <a:cubicBezTo>
                  <a:pt x="1415009" y="1658147"/>
                  <a:pt x="1388468" y="1658685"/>
                  <a:pt x="1361926" y="1657024"/>
                </a:cubicBezTo>
                <a:cubicBezTo>
                  <a:pt x="1330253" y="1652921"/>
                  <a:pt x="1294668" y="1649014"/>
                  <a:pt x="1261821" y="1648868"/>
                </a:cubicBezTo>
                <a:cubicBezTo>
                  <a:pt x="1225455" y="1646719"/>
                  <a:pt x="1189040" y="1647549"/>
                  <a:pt x="1152723" y="1645351"/>
                </a:cubicBezTo>
                <a:cubicBezTo>
                  <a:pt x="1106483" y="1640125"/>
                  <a:pt x="1059998" y="1642079"/>
                  <a:pt x="1013612" y="1642177"/>
                </a:cubicBezTo>
                <a:cubicBezTo>
                  <a:pt x="956227" y="1641737"/>
                  <a:pt x="898892" y="1636316"/>
                  <a:pt x="841508" y="1640321"/>
                </a:cubicBezTo>
                <a:cubicBezTo>
                  <a:pt x="820783" y="1642665"/>
                  <a:pt x="797761" y="1639490"/>
                  <a:pt x="778893" y="1649551"/>
                </a:cubicBezTo>
                <a:cubicBezTo>
                  <a:pt x="772490" y="1653215"/>
                  <a:pt x="769410" y="1660248"/>
                  <a:pt x="768677" y="1667378"/>
                </a:cubicBezTo>
                <a:cubicBezTo>
                  <a:pt x="766673" y="1685156"/>
                  <a:pt x="765402" y="1702983"/>
                  <a:pt x="762616" y="1720614"/>
                </a:cubicBezTo>
                <a:cubicBezTo>
                  <a:pt x="752938" y="1796366"/>
                  <a:pt x="745899" y="1872508"/>
                  <a:pt x="732653" y="1947771"/>
                </a:cubicBezTo>
                <a:cubicBezTo>
                  <a:pt x="718771" y="2040568"/>
                  <a:pt x="704108" y="2133121"/>
                  <a:pt x="688662" y="2225625"/>
                </a:cubicBezTo>
                <a:cubicBezTo>
                  <a:pt x="684214" y="2260985"/>
                  <a:pt x="680010" y="2296394"/>
                  <a:pt x="676246" y="2331804"/>
                </a:cubicBezTo>
                <a:cubicBezTo>
                  <a:pt x="673607" y="2350949"/>
                  <a:pt x="673998" y="2372097"/>
                  <a:pt x="663489" y="2388947"/>
                </a:cubicBezTo>
                <a:cubicBezTo>
                  <a:pt x="656206" y="2388117"/>
                  <a:pt x="648874" y="2387335"/>
                  <a:pt x="641542" y="2386993"/>
                </a:cubicBezTo>
                <a:cubicBezTo>
                  <a:pt x="614023" y="2384698"/>
                  <a:pt x="585086" y="2390608"/>
                  <a:pt x="558398" y="2382940"/>
                </a:cubicBezTo>
                <a:cubicBezTo>
                  <a:pt x="567587" y="2298250"/>
                  <a:pt x="572524" y="2213219"/>
                  <a:pt x="581029" y="2128432"/>
                </a:cubicBezTo>
                <a:cubicBezTo>
                  <a:pt x="588117" y="2057125"/>
                  <a:pt x="597551" y="1986062"/>
                  <a:pt x="602830" y="1914609"/>
                </a:cubicBezTo>
                <a:cubicBezTo>
                  <a:pt x="606007" y="1872508"/>
                  <a:pt x="607375" y="1833045"/>
                  <a:pt x="612214" y="1790359"/>
                </a:cubicBezTo>
                <a:cubicBezTo>
                  <a:pt x="615440" y="1760566"/>
                  <a:pt x="621550" y="1731115"/>
                  <a:pt x="625070" y="1701322"/>
                </a:cubicBezTo>
                <a:cubicBezTo>
                  <a:pt x="626878" y="1682617"/>
                  <a:pt x="630886" y="1654924"/>
                  <a:pt x="609184" y="1646475"/>
                </a:cubicBezTo>
                <a:cubicBezTo>
                  <a:pt x="571351" y="1643544"/>
                  <a:pt x="532688" y="1646621"/>
                  <a:pt x="494708" y="1648672"/>
                </a:cubicBezTo>
                <a:cubicBezTo>
                  <a:pt x="411173" y="1654045"/>
                  <a:pt x="327101" y="1654729"/>
                  <a:pt x="243859" y="1665376"/>
                </a:cubicBezTo>
                <a:cubicBezTo>
                  <a:pt x="195029" y="1673239"/>
                  <a:pt x="145807" y="1673728"/>
                  <a:pt x="96537" y="1671823"/>
                </a:cubicBezTo>
                <a:cubicBezTo>
                  <a:pt x="64423" y="1670944"/>
                  <a:pt x="31820" y="1674411"/>
                  <a:pt x="0" y="1669332"/>
                </a:cubicBezTo>
                <a:cubicBezTo>
                  <a:pt x="587" y="1646572"/>
                  <a:pt x="1515" y="1623764"/>
                  <a:pt x="1857" y="1601004"/>
                </a:cubicBezTo>
                <a:cubicBezTo>
                  <a:pt x="3959" y="1569502"/>
                  <a:pt x="-782" y="1536046"/>
                  <a:pt x="8994" y="1505814"/>
                </a:cubicBezTo>
                <a:cubicBezTo>
                  <a:pt x="9043" y="1505814"/>
                  <a:pt x="9043" y="1505765"/>
                  <a:pt x="9043" y="1505765"/>
                </a:cubicBezTo>
                <a:cubicBezTo>
                  <a:pt x="90378" y="1505130"/>
                  <a:pt x="170589" y="1491357"/>
                  <a:pt x="251827" y="1487987"/>
                </a:cubicBezTo>
                <a:cubicBezTo>
                  <a:pt x="327052" y="1482810"/>
                  <a:pt x="402668" y="1483006"/>
                  <a:pt x="476916" y="1468305"/>
                </a:cubicBezTo>
                <a:cubicBezTo>
                  <a:pt x="513918" y="1463567"/>
                  <a:pt x="551213" y="1462053"/>
                  <a:pt x="588410" y="1458927"/>
                </a:cubicBezTo>
                <a:cubicBezTo>
                  <a:pt x="605762" y="1457120"/>
                  <a:pt x="623799" y="1457462"/>
                  <a:pt x="640027" y="1450331"/>
                </a:cubicBezTo>
                <a:cubicBezTo>
                  <a:pt x="646283" y="1447841"/>
                  <a:pt x="651464" y="1442273"/>
                  <a:pt x="652247" y="1435435"/>
                </a:cubicBezTo>
                <a:cubicBezTo>
                  <a:pt x="654299" y="1418927"/>
                  <a:pt x="657183" y="1402614"/>
                  <a:pt x="660605" y="1386350"/>
                </a:cubicBezTo>
                <a:cubicBezTo>
                  <a:pt x="664222" y="1360465"/>
                  <a:pt x="667692" y="1336045"/>
                  <a:pt x="673705" y="1310208"/>
                </a:cubicBezTo>
                <a:cubicBezTo>
                  <a:pt x="677468" y="1287888"/>
                  <a:pt x="677859" y="1265080"/>
                  <a:pt x="680157" y="1242613"/>
                </a:cubicBezTo>
                <a:cubicBezTo>
                  <a:pt x="685924" y="1169401"/>
                  <a:pt x="695212" y="1096482"/>
                  <a:pt x="700930" y="1023222"/>
                </a:cubicBezTo>
                <a:cubicBezTo>
                  <a:pt x="704352" y="986249"/>
                  <a:pt x="705965" y="949082"/>
                  <a:pt x="710951" y="912305"/>
                </a:cubicBezTo>
                <a:cubicBezTo>
                  <a:pt x="712808" y="888324"/>
                  <a:pt x="725468" y="859753"/>
                  <a:pt x="710169" y="838214"/>
                </a:cubicBezTo>
                <a:cubicBezTo>
                  <a:pt x="703912" y="831474"/>
                  <a:pt x="694087" y="832597"/>
                  <a:pt x="685729" y="832890"/>
                </a:cubicBezTo>
                <a:cubicBezTo>
                  <a:pt x="667301" y="833574"/>
                  <a:pt x="648923" y="835430"/>
                  <a:pt x="630593" y="837042"/>
                </a:cubicBezTo>
                <a:cubicBezTo>
                  <a:pt x="548720" y="840314"/>
                  <a:pt x="467091" y="847005"/>
                  <a:pt x="385707" y="856236"/>
                </a:cubicBezTo>
                <a:cubicBezTo>
                  <a:pt x="305252" y="859997"/>
                  <a:pt x="224699" y="856334"/>
                  <a:pt x="144145" y="857750"/>
                </a:cubicBezTo>
                <a:cubicBezTo>
                  <a:pt x="112716" y="856529"/>
                  <a:pt x="81726" y="862341"/>
                  <a:pt x="50346" y="860730"/>
                </a:cubicBezTo>
                <a:cubicBezTo>
                  <a:pt x="51421" y="811791"/>
                  <a:pt x="47511" y="762218"/>
                  <a:pt x="55478" y="713769"/>
                </a:cubicBezTo>
                <a:cubicBezTo>
                  <a:pt x="117359" y="713915"/>
                  <a:pt x="178850" y="706589"/>
                  <a:pt x="240438" y="701021"/>
                </a:cubicBezTo>
                <a:cubicBezTo>
                  <a:pt x="303101" y="694770"/>
                  <a:pt x="366107" y="692474"/>
                  <a:pt x="428428" y="683488"/>
                </a:cubicBezTo>
                <a:cubicBezTo>
                  <a:pt x="480484" y="677041"/>
                  <a:pt x="533958" y="676015"/>
                  <a:pt x="586699" y="667663"/>
                </a:cubicBezTo>
                <a:cubicBezTo>
                  <a:pt x="611872" y="664098"/>
                  <a:pt x="637338" y="664049"/>
                  <a:pt x="662511" y="660679"/>
                </a:cubicBezTo>
                <a:cubicBezTo>
                  <a:pt x="680352" y="657749"/>
                  <a:pt x="697753" y="652718"/>
                  <a:pt x="715545" y="649202"/>
                </a:cubicBezTo>
                <a:cubicBezTo>
                  <a:pt x="730454" y="646222"/>
                  <a:pt x="732458" y="631521"/>
                  <a:pt x="731871" y="618774"/>
                </a:cubicBezTo>
                <a:cubicBezTo>
                  <a:pt x="732751" y="581899"/>
                  <a:pt x="735781" y="545123"/>
                  <a:pt x="739887" y="508443"/>
                </a:cubicBezTo>
                <a:cubicBezTo>
                  <a:pt x="747464" y="418040"/>
                  <a:pt x="765109" y="329004"/>
                  <a:pt x="773565" y="238747"/>
                </a:cubicBezTo>
                <a:cubicBezTo>
                  <a:pt x="780555" y="163679"/>
                  <a:pt x="786860" y="91248"/>
                  <a:pt x="798005" y="16620"/>
                </a:cubicBezTo>
                <a:cubicBezTo>
                  <a:pt x="798298" y="16229"/>
                  <a:pt x="798591" y="15888"/>
                  <a:pt x="798885" y="15497"/>
                </a:cubicBezTo>
                <a:cubicBezTo>
                  <a:pt x="820538" y="11785"/>
                  <a:pt x="844587" y="13201"/>
                  <a:pt x="866925" y="9392"/>
                </a:cubicBezTo>
                <a:cubicBezTo>
                  <a:pt x="893564" y="6852"/>
                  <a:pt x="919959" y="-2428"/>
                  <a:pt x="946891" y="601"/>
                </a:cubicBezTo>
                <a:cubicBezTo>
                  <a:pt x="937702" y="67072"/>
                  <a:pt x="933547" y="134081"/>
                  <a:pt x="924798" y="200651"/>
                </a:cubicBezTo>
                <a:cubicBezTo>
                  <a:pt x="908961" y="296427"/>
                  <a:pt x="899332" y="393278"/>
                  <a:pt x="891022" y="489933"/>
                </a:cubicBezTo>
                <a:cubicBezTo>
                  <a:pt x="889116" y="521777"/>
                  <a:pt x="883935" y="553572"/>
                  <a:pt x="877385" y="584879"/>
                </a:cubicBezTo>
                <a:cubicBezTo>
                  <a:pt x="874550" y="609641"/>
                  <a:pt x="868000" y="637871"/>
                  <a:pt x="903193" y="634501"/>
                </a:cubicBezTo>
                <a:cubicBezTo>
                  <a:pt x="935991" y="636796"/>
                  <a:pt x="968838" y="637480"/>
                  <a:pt x="1001685" y="638603"/>
                </a:cubicBezTo>
                <a:cubicBezTo>
                  <a:pt x="1021726" y="640361"/>
                  <a:pt x="1045628" y="643194"/>
                  <a:pt x="1066548" y="642755"/>
                </a:cubicBezTo>
                <a:cubicBezTo>
                  <a:pt x="1098418" y="642608"/>
                  <a:pt x="1130140" y="642559"/>
                  <a:pt x="1161814" y="646808"/>
                </a:cubicBezTo>
                <a:cubicBezTo>
                  <a:pt x="1220616" y="652767"/>
                  <a:pt x="1279125" y="659702"/>
                  <a:pt x="1338415" y="657260"/>
                </a:cubicBezTo>
                <a:cubicBezTo>
                  <a:pt x="1361633" y="657065"/>
                  <a:pt x="1384949" y="657602"/>
                  <a:pt x="1408117" y="655990"/>
                </a:cubicBezTo>
                <a:cubicBezTo>
                  <a:pt x="1419702" y="654965"/>
                  <a:pt x="1432459" y="654721"/>
                  <a:pt x="1442431" y="648127"/>
                </a:cubicBezTo>
                <a:cubicBezTo>
                  <a:pt x="1456704" y="638603"/>
                  <a:pt x="1451620" y="618774"/>
                  <a:pt x="1453917" y="604073"/>
                </a:cubicBezTo>
                <a:cubicBezTo>
                  <a:pt x="1458316" y="552986"/>
                  <a:pt x="1465404" y="499457"/>
                  <a:pt x="1470781" y="448028"/>
                </a:cubicBezTo>
                <a:cubicBezTo>
                  <a:pt x="1474936" y="396892"/>
                  <a:pt x="1484467" y="346342"/>
                  <a:pt x="1487449" y="295060"/>
                </a:cubicBezTo>
                <a:cubicBezTo>
                  <a:pt x="1490186" y="244754"/>
                  <a:pt x="1503139" y="198649"/>
                  <a:pt x="1512279" y="148489"/>
                </a:cubicBezTo>
                <a:cubicBezTo>
                  <a:pt x="1520198" y="112543"/>
                  <a:pt x="1518976" y="73470"/>
                  <a:pt x="1536621" y="40405"/>
                </a:cubicBezTo>
                <a:cubicBezTo>
                  <a:pt x="1567709" y="42896"/>
                  <a:pt x="1598503" y="49441"/>
                  <a:pt x="1629834" y="48220"/>
                </a:cubicBezTo>
                <a:cubicBezTo>
                  <a:pt x="1642494" y="48269"/>
                  <a:pt x="1655007" y="44362"/>
                  <a:pt x="1667618" y="45924"/>
                </a:cubicBezTo>
                <a:cubicBezTo>
                  <a:pt x="1667618" y="45973"/>
                  <a:pt x="1667618" y="45973"/>
                  <a:pt x="1667618" y="45973"/>
                </a:cubicBezTo>
                <a:cubicBezTo>
                  <a:pt x="1663415" y="123532"/>
                  <a:pt x="1657451" y="200651"/>
                  <a:pt x="1647284" y="277965"/>
                </a:cubicBezTo>
                <a:cubicBezTo>
                  <a:pt x="1644351" y="328466"/>
                  <a:pt x="1639317" y="380042"/>
                  <a:pt x="1632181" y="430836"/>
                </a:cubicBezTo>
                <a:cubicBezTo>
                  <a:pt x="1627586" y="470641"/>
                  <a:pt x="1624800" y="510690"/>
                  <a:pt x="1617419" y="550153"/>
                </a:cubicBezTo>
                <a:cubicBezTo>
                  <a:pt x="1610576" y="591423"/>
                  <a:pt x="1589313" y="628347"/>
                  <a:pt x="1580711" y="669080"/>
                </a:cubicBezTo>
                <a:cubicBezTo>
                  <a:pt x="1579049" y="679825"/>
                  <a:pt x="1574796" y="691400"/>
                  <a:pt x="1578462" y="702145"/>
                </a:cubicBezTo>
                <a:cubicBezTo>
                  <a:pt x="1589069" y="727786"/>
                  <a:pt x="1667960" y="712108"/>
                  <a:pt x="1692840" y="712401"/>
                </a:cubicBezTo>
                <a:cubicBezTo>
                  <a:pt x="1748220" y="712157"/>
                  <a:pt x="1802476" y="698824"/>
                  <a:pt x="1857270" y="693011"/>
                </a:cubicBezTo>
                <a:cubicBezTo>
                  <a:pt x="1926825" y="686565"/>
                  <a:pt x="1995354" y="680215"/>
                  <a:pt x="2065203" y="674061"/>
                </a:cubicBezTo>
                <a:cubicBezTo>
                  <a:pt x="2093504" y="672010"/>
                  <a:pt x="2121610" y="665661"/>
                  <a:pt x="2150058" y="666784"/>
                </a:cubicBezTo>
                <a:cubicBezTo>
                  <a:pt x="2150302" y="687883"/>
                  <a:pt x="2155043" y="708592"/>
                  <a:pt x="2159736" y="7291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>
            <p:ph type="title"/>
          </p:nvPr>
        </p:nvSpPr>
        <p:spPr>
          <a:xfrm>
            <a:off x="607850" y="1584600"/>
            <a:ext cx="3088500" cy="197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88" name="Google Shape;18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"/>
              <a:buNone/>
              <a:defRPr b="1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image" Target="../media/image23.jpg"/><Relationship Id="rId5" Type="http://schemas.openxmlformats.org/officeDocument/2006/relationships/image" Target="../media/image18.jpg"/><Relationship Id="rId6" Type="http://schemas.openxmlformats.org/officeDocument/2006/relationships/image" Target="../media/image22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/>
        </p:nvSpPr>
        <p:spPr>
          <a:xfrm>
            <a:off x="989978" y="1887248"/>
            <a:ext cx="7164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3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Back-to-School Social Media Presentation</a:t>
            </a:r>
            <a:endParaRPr b="1" sz="63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4034211" y="829866"/>
            <a:ext cx="1075574" cy="908705"/>
          </a:xfrm>
          <a:custGeom>
            <a:rect b="b" l="l" r="r" t="t"/>
            <a:pathLst>
              <a:path extrusionOk="0" h="1817410" w="2151148">
                <a:moveTo>
                  <a:pt x="2141311" y="866475"/>
                </a:moveTo>
                <a:cubicBezTo>
                  <a:pt x="2140365" y="776012"/>
                  <a:pt x="2142473" y="685463"/>
                  <a:pt x="2138945" y="595086"/>
                </a:cubicBezTo>
                <a:cubicBezTo>
                  <a:pt x="2137267" y="505783"/>
                  <a:pt x="2137568" y="416438"/>
                  <a:pt x="2137052" y="327136"/>
                </a:cubicBezTo>
                <a:cubicBezTo>
                  <a:pt x="2137913" y="279583"/>
                  <a:pt x="2137525" y="231815"/>
                  <a:pt x="2124489" y="185680"/>
                </a:cubicBezTo>
                <a:cubicBezTo>
                  <a:pt x="2104914" y="93325"/>
                  <a:pt x="2049887" y="70108"/>
                  <a:pt x="1965690" y="50975"/>
                </a:cubicBezTo>
                <a:cubicBezTo>
                  <a:pt x="1884720" y="37216"/>
                  <a:pt x="1802330" y="36313"/>
                  <a:pt x="1720413" y="34120"/>
                </a:cubicBezTo>
                <a:cubicBezTo>
                  <a:pt x="1635183" y="31068"/>
                  <a:pt x="1549868" y="31670"/>
                  <a:pt x="1464595" y="31369"/>
                </a:cubicBezTo>
                <a:cubicBezTo>
                  <a:pt x="1359618" y="26854"/>
                  <a:pt x="1254598" y="26897"/>
                  <a:pt x="1149535" y="26940"/>
                </a:cubicBezTo>
                <a:cubicBezTo>
                  <a:pt x="1126130" y="26983"/>
                  <a:pt x="1102768" y="26983"/>
                  <a:pt x="1079363" y="26940"/>
                </a:cubicBezTo>
                <a:cubicBezTo>
                  <a:pt x="1016420" y="26467"/>
                  <a:pt x="953735" y="21222"/>
                  <a:pt x="890792" y="19932"/>
                </a:cubicBezTo>
                <a:cubicBezTo>
                  <a:pt x="836926" y="17954"/>
                  <a:pt x="783061" y="18083"/>
                  <a:pt x="729195" y="18255"/>
                </a:cubicBezTo>
                <a:cubicBezTo>
                  <a:pt x="697874" y="18341"/>
                  <a:pt x="666510" y="18427"/>
                  <a:pt x="635189" y="18126"/>
                </a:cubicBezTo>
                <a:cubicBezTo>
                  <a:pt x="581711" y="17481"/>
                  <a:pt x="528706" y="10344"/>
                  <a:pt x="475486" y="5915"/>
                </a:cubicBezTo>
                <a:cubicBezTo>
                  <a:pt x="405186" y="4281"/>
                  <a:pt x="334756" y="4195"/>
                  <a:pt x="264370" y="2691"/>
                </a:cubicBezTo>
                <a:cubicBezTo>
                  <a:pt x="223455" y="2304"/>
                  <a:pt x="182625" y="-706"/>
                  <a:pt x="141667" y="154"/>
                </a:cubicBezTo>
                <a:cubicBezTo>
                  <a:pt x="137881" y="283"/>
                  <a:pt x="134052" y="240"/>
                  <a:pt x="130266" y="240"/>
                </a:cubicBezTo>
                <a:cubicBezTo>
                  <a:pt x="125146" y="197"/>
                  <a:pt x="120026" y="154"/>
                  <a:pt x="114906" y="541"/>
                </a:cubicBezTo>
                <a:cubicBezTo>
                  <a:pt x="105656" y="2132"/>
                  <a:pt x="97138" y="7162"/>
                  <a:pt x="90168" y="13224"/>
                </a:cubicBezTo>
                <a:cubicBezTo>
                  <a:pt x="57642" y="30208"/>
                  <a:pt x="35958" y="54543"/>
                  <a:pt x="30064" y="91348"/>
                </a:cubicBezTo>
                <a:cubicBezTo>
                  <a:pt x="21675" y="129399"/>
                  <a:pt x="17071" y="168138"/>
                  <a:pt x="12984" y="206877"/>
                </a:cubicBezTo>
                <a:cubicBezTo>
                  <a:pt x="4207" y="317935"/>
                  <a:pt x="2959" y="429595"/>
                  <a:pt x="1669" y="540954"/>
                </a:cubicBezTo>
                <a:cubicBezTo>
                  <a:pt x="292" y="677680"/>
                  <a:pt x="206" y="814364"/>
                  <a:pt x="163" y="951090"/>
                </a:cubicBezTo>
                <a:cubicBezTo>
                  <a:pt x="-741" y="1039661"/>
                  <a:pt x="1927" y="1128491"/>
                  <a:pt x="12941" y="1216460"/>
                </a:cubicBezTo>
                <a:cubicBezTo>
                  <a:pt x="17157" y="1253608"/>
                  <a:pt x="30236" y="1291401"/>
                  <a:pt x="57728" y="1317801"/>
                </a:cubicBezTo>
                <a:cubicBezTo>
                  <a:pt x="94341" y="1348328"/>
                  <a:pt x="138053" y="1370685"/>
                  <a:pt x="185164" y="1379328"/>
                </a:cubicBezTo>
                <a:cubicBezTo>
                  <a:pt x="269533" y="1401384"/>
                  <a:pt x="356612" y="1407705"/>
                  <a:pt x="443391" y="1412391"/>
                </a:cubicBezTo>
                <a:cubicBezTo>
                  <a:pt x="515025" y="1418110"/>
                  <a:pt x="588078" y="1425548"/>
                  <a:pt x="660143" y="1429418"/>
                </a:cubicBezTo>
                <a:cubicBezTo>
                  <a:pt x="706049" y="1431954"/>
                  <a:pt x="752084" y="1429289"/>
                  <a:pt x="797990" y="1432126"/>
                </a:cubicBezTo>
                <a:cubicBezTo>
                  <a:pt x="821997" y="1470650"/>
                  <a:pt x="844283" y="1510292"/>
                  <a:pt x="869796" y="1547957"/>
                </a:cubicBezTo>
                <a:cubicBezTo>
                  <a:pt x="900085" y="1599595"/>
                  <a:pt x="933299" y="1649298"/>
                  <a:pt x="966685" y="1698958"/>
                </a:cubicBezTo>
                <a:cubicBezTo>
                  <a:pt x="987680" y="1730560"/>
                  <a:pt x="1005793" y="1764010"/>
                  <a:pt x="1028596" y="1794408"/>
                </a:cubicBezTo>
                <a:cubicBezTo>
                  <a:pt x="1035695" y="1802363"/>
                  <a:pt x="1040040" y="1815261"/>
                  <a:pt x="1051527" y="1817411"/>
                </a:cubicBezTo>
                <a:cubicBezTo>
                  <a:pt x="1051828" y="1817411"/>
                  <a:pt x="1052130" y="1817411"/>
                  <a:pt x="1052431" y="1817411"/>
                </a:cubicBezTo>
                <a:cubicBezTo>
                  <a:pt x="1076653" y="1817411"/>
                  <a:pt x="1097476" y="1776393"/>
                  <a:pt x="1111373" y="1759066"/>
                </a:cubicBezTo>
                <a:cubicBezTo>
                  <a:pt x="1139209" y="1717102"/>
                  <a:pt x="1166056" y="1674278"/>
                  <a:pt x="1188643" y="1629219"/>
                </a:cubicBezTo>
                <a:cubicBezTo>
                  <a:pt x="1209122" y="1584073"/>
                  <a:pt x="1237259" y="1542969"/>
                  <a:pt x="1257825" y="1497867"/>
                </a:cubicBezTo>
                <a:cubicBezTo>
                  <a:pt x="1334536" y="1483205"/>
                  <a:pt x="1413785" y="1485183"/>
                  <a:pt x="1491915" y="1482947"/>
                </a:cubicBezTo>
                <a:cubicBezTo>
                  <a:pt x="1534336" y="1480153"/>
                  <a:pt x="1576887" y="1480282"/>
                  <a:pt x="1619351" y="1481571"/>
                </a:cubicBezTo>
                <a:cubicBezTo>
                  <a:pt x="1673388" y="1482431"/>
                  <a:pt x="1725576" y="1480970"/>
                  <a:pt x="1779785" y="1485828"/>
                </a:cubicBezTo>
                <a:cubicBezTo>
                  <a:pt x="1856496" y="1488752"/>
                  <a:pt x="1934498" y="1500060"/>
                  <a:pt x="2009832" y="1479895"/>
                </a:cubicBezTo>
                <a:cubicBezTo>
                  <a:pt x="2047434" y="1474692"/>
                  <a:pt x="2080003" y="1450142"/>
                  <a:pt x="2097471" y="1416777"/>
                </a:cubicBezTo>
                <a:cubicBezTo>
                  <a:pt x="2131760" y="1364408"/>
                  <a:pt x="2149572" y="1303698"/>
                  <a:pt x="2150605" y="1241311"/>
                </a:cubicBezTo>
                <a:cubicBezTo>
                  <a:pt x="2153401" y="1116280"/>
                  <a:pt x="2144667" y="991334"/>
                  <a:pt x="2141311" y="8664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11"/>
          <p:cNvGrpSpPr/>
          <p:nvPr/>
        </p:nvGrpSpPr>
        <p:grpSpPr>
          <a:xfrm>
            <a:off x="4034211" y="829866"/>
            <a:ext cx="1075574" cy="908705"/>
            <a:chOff x="8068423" y="1659732"/>
            <a:chExt cx="2151148" cy="1817410"/>
          </a:xfrm>
        </p:grpSpPr>
        <p:grpSp>
          <p:nvGrpSpPr>
            <p:cNvPr id="198" name="Google Shape;198;p11"/>
            <p:cNvGrpSpPr/>
            <p:nvPr/>
          </p:nvGrpSpPr>
          <p:grpSpPr>
            <a:xfrm>
              <a:off x="8068423" y="1659732"/>
              <a:ext cx="2151148" cy="1817410"/>
              <a:chOff x="8068423" y="1659732"/>
              <a:chExt cx="2151148" cy="1817410"/>
            </a:xfrm>
          </p:grpSpPr>
          <p:sp>
            <p:nvSpPr>
              <p:cNvPr id="199" name="Google Shape;199;p11"/>
              <p:cNvSpPr/>
              <p:nvPr/>
            </p:nvSpPr>
            <p:spPr>
              <a:xfrm>
                <a:off x="8068423" y="1659732"/>
                <a:ext cx="2151148" cy="1817410"/>
              </a:xfrm>
              <a:custGeom>
                <a:rect b="b" l="l" r="r" t="t"/>
                <a:pathLst>
                  <a:path extrusionOk="0" h="1817410" w="2151148">
                    <a:moveTo>
                      <a:pt x="2141311" y="866475"/>
                    </a:moveTo>
                    <a:cubicBezTo>
                      <a:pt x="2140365" y="776012"/>
                      <a:pt x="2142473" y="685463"/>
                      <a:pt x="2138945" y="595086"/>
                    </a:cubicBezTo>
                    <a:cubicBezTo>
                      <a:pt x="2137267" y="505783"/>
                      <a:pt x="2137568" y="416438"/>
                      <a:pt x="2137052" y="327136"/>
                    </a:cubicBezTo>
                    <a:cubicBezTo>
                      <a:pt x="2137913" y="279583"/>
                      <a:pt x="2137525" y="231815"/>
                      <a:pt x="2124489" y="185680"/>
                    </a:cubicBezTo>
                    <a:cubicBezTo>
                      <a:pt x="2104914" y="93325"/>
                      <a:pt x="2049887" y="70108"/>
                      <a:pt x="1965690" y="50975"/>
                    </a:cubicBezTo>
                    <a:cubicBezTo>
                      <a:pt x="1884720" y="37216"/>
                      <a:pt x="1802330" y="36313"/>
                      <a:pt x="1720413" y="34120"/>
                    </a:cubicBezTo>
                    <a:cubicBezTo>
                      <a:pt x="1635183" y="31068"/>
                      <a:pt x="1549868" y="31670"/>
                      <a:pt x="1464595" y="31369"/>
                    </a:cubicBezTo>
                    <a:cubicBezTo>
                      <a:pt x="1359618" y="26854"/>
                      <a:pt x="1254598" y="26897"/>
                      <a:pt x="1149535" y="26940"/>
                    </a:cubicBezTo>
                    <a:cubicBezTo>
                      <a:pt x="1126130" y="26983"/>
                      <a:pt x="1102768" y="26983"/>
                      <a:pt x="1079363" y="26940"/>
                    </a:cubicBezTo>
                    <a:cubicBezTo>
                      <a:pt x="1016420" y="26467"/>
                      <a:pt x="953735" y="21222"/>
                      <a:pt x="890792" y="19932"/>
                    </a:cubicBezTo>
                    <a:cubicBezTo>
                      <a:pt x="836926" y="17954"/>
                      <a:pt x="783061" y="18083"/>
                      <a:pt x="729195" y="18255"/>
                    </a:cubicBezTo>
                    <a:cubicBezTo>
                      <a:pt x="697874" y="18341"/>
                      <a:pt x="666510" y="18427"/>
                      <a:pt x="635189" y="18126"/>
                    </a:cubicBezTo>
                    <a:cubicBezTo>
                      <a:pt x="581711" y="17481"/>
                      <a:pt x="528706" y="10344"/>
                      <a:pt x="475486" y="5915"/>
                    </a:cubicBezTo>
                    <a:cubicBezTo>
                      <a:pt x="405186" y="4281"/>
                      <a:pt x="334756" y="4195"/>
                      <a:pt x="264370" y="2691"/>
                    </a:cubicBezTo>
                    <a:cubicBezTo>
                      <a:pt x="223455" y="2304"/>
                      <a:pt x="182625" y="-706"/>
                      <a:pt x="141667" y="154"/>
                    </a:cubicBezTo>
                    <a:cubicBezTo>
                      <a:pt x="137881" y="283"/>
                      <a:pt x="134052" y="240"/>
                      <a:pt x="130266" y="240"/>
                    </a:cubicBezTo>
                    <a:cubicBezTo>
                      <a:pt x="125146" y="197"/>
                      <a:pt x="120026" y="154"/>
                      <a:pt x="114906" y="541"/>
                    </a:cubicBezTo>
                    <a:cubicBezTo>
                      <a:pt x="105656" y="2132"/>
                      <a:pt x="97138" y="7162"/>
                      <a:pt x="90168" y="13224"/>
                    </a:cubicBezTo>
                    <a:cubicBezTo>
                      <a:pt x="57642" y="30208"/>
                      <a:pt x="35958" y="54543"/>
                      <a:pt x="30064" y="91348"/>
                    </a:cubicBezTo>
                    <a:cubicBezTo>
                      <a:pt x="21675" y="129399"/>
                      <a:pt x="17071" y="168138"/>
                      <a:pt x="12984" y="206877"/>
                    </a:cubicBezTo>
                    <a:cubicBezTo>
                      <a:pt x="4207" y="317935"/>
                      <a:pt x="2959" y="429595"/>
                      <a:pt x="1669" y="540954"/>
                    </a:cubicBezTo>
                    <a:cubicBezTo>
                      <a:pt x="292" y="677680"/>
                      <a:pt x="206" y="814364"/>
                      <a:pt x="163" y="951090"/>
                    </a:cubicBezTo>
                    <a:cubicBezTo>
                      <a:pt x="-741" y="1039661"/>
                      <a:pt x="1927" y="1128491"/>
                      <a:pt x="12941" y="1216460"/>
                    </a:cubicBezTo>
                    <a:cubicBezTo>
                      <a:pt x="17157" y="1253608"/>
                      <a:pt x="30236" y="1291401"/>
                      <a:pt x="57728" y="1317801"/>
                    </a:cubicBezTo>
                    <a:cubicBezTo>
                      <a:pt x="94341" y="1348328"/>
                      <a:pt x="138053" y="1370685"/>
                      <a:pt x="185164" y="1379328"/>
                    </a:cubicBezTo>
                    <a:cubicBezTo>
                      <a:pt x="269533" y="1401384"/>
                      <a:pt x="356612" y="1407705"/>
                      <a:pt x="443391" y="1412391"/>
                    </a:cubicBezTo>
                    <a:cubicBezTo>
                      <a:pt x="515025" y="1418110"/>
                      <a:pt x="588078" y="1425548"/>
                      <a:pt x="660143" y="1429418"/>
                    </a:cubicBezTo>
                    <a:cubicBezTo>
                      <a:pt x="706049" y="1431954"/>
                      <a:pt x="752084" y="1429289"/>
                      <a:pt x="797990" y="1432126"/>
                    </a:cubicBezTo>
                    <a:cubicBezTo>
                      <a:pt x="821997" y="1470650"/>
                      <a:pt x="844283" y="1510292"/>
                      <a:pt x="869796" y="1547957"/>
                    </a:cubicBezTo>
                    <a:cubicBezTo>
                      <a:pt x="900085" y="1599595"/>
                      <a:pt x="933299" y="1649298"/>
                      <a:pt x="966685" y="1698958"/>
                    </a:cubicBezTo>
                    <a:cubicBezTo>
                      <a:pt x="987680" y="1730560"/>
                      <a:pt x="1005793" y="1764010"/>
                      <a:pt x="1028596" y="1794408"/>
                    </a:cubicBezTo>
                    <a:cubicBezTo>
                      <a:pt x="1035695" y="1802363"/>
                      <a:pt x="1040040" y="1815261"/>
                      <a:pt x="1051527" y="1817411"/>
                    </a:cubicBezTo>
                    <a:cubicBezTo>
                      <a:pt x="1051828" y="1817411"/>
                      <a:pt x="1052130" y="1817411"/>
                      <a:pt x="1052431" y="1817411"/>
                    </a:cubicBezTo>
                    <a:cubicBezTo>
                      <a:pt x="1076653" y="1817411"/>
                      <a:pt x="1097476" y="1776393"/>
                      <a:pt x="1111373" y="1759066"/>
                    </a:cubicBezTo>
                    <a:cubicBezTo>
                      <a:pt x="1139209" y="1717102"/>
                      <a:pt x="1166056" y="1674278"/>
                      <a:pt x="1188643" y="1629219"/>
                    </a:cubicBezTo>
                    <a:cubicBezTo>
                      <a:pt x="1209122" y="1584073"/>
                      <a:pt x="1237259" y="1542969"/>
                      <a:pt x="1257825" y="1497867"/>
                    </a:cubicBezTo>
                    <a:cubicBezTo>
                      <a:pt x="1334536" y="1483205"/>
                      <a:pt x="1413785" y="1485183"/>
                      <a:pt x="1491915" y="1482947"/>
                    </a:cubicBezTo>
                    <a:cubicBezTo>
                      <a:pt x="1534336" y="1480153"/>
                      <a:pt x="1576887" y="1480282"/>
                      <a:pt x="1619351" y="1481571"/>
                    </a:cubicBezTo>
                    <a:cubicBezTo>
                      <a:pt x="1673388" y="1482431"/>
                      <a:pt x="1725576" y="1480970"/>
                      <a:pt x="1779785" y="1485828"/>
                    </a:cubicBezTo>
                    <a:cubicBezTo>
                      <a:pt x="1856496" y="1488752"/>
                      <a:pt x="1934498" y="1500060"/>
                      <a:pt x="2009832" y="1479895"/>
                    </a:cubicBezTo>
                    <a:cubicBezTo>
                      <a:pt x="2047434" y="1474692"/>
                      <a:pt x="2080003" y="1450142"/>
                      <a:pt x="2097471" y="1416777"/>
                    </a:cubicBezTo>
                    <a:cubicBezTo>
                      <a:pt x="2131760" y="1364408"/>
                      <a:pt x="2149572" y="1303698"/>
                      <a:pt x="2150605" y="1241311"/>
                    </a:cubicBezTo>
                    <a:cubicBezTo>
                      <a:pt x="2153401" y="1116280"/>
                      <a:pt x="2144667" y="991334"/>
                      <a:pt x="2141311" y="866475"/>
                    </a:cubicBezTo>
                    <a:close/>
                    <a:moveTo>
                      <a:pt x="2125909" y="1242343"/>
                    </a:moveTo>
                    <a:cubicBezTo>
                      <a:pt x="2124618" y="1308213"/>
                      <a:pt x="2104656" y="1362473"/>
                      <a:pt x="2068387" y="1417207"/>
                    </a:cubicBezTo>
                    <a:cubicBezTo>
                      <a:pt x="2059567" y="1429246"/>
                      <a:pt x="2047821" y="1439307"/>
                      <a:pt x="2034871" y="1446702"/>
                    </a:cubicBezTo>
                    <a:cubicBezTo>
                      <a:pt x="2021362" y="1453237"/>
                      <a:pt x="2006347" y="1455215"/>
                      <a:pt x="1991848" y="1458526"/>
                    </a:cubicBezTo>
                    <a:cubicBezTo>
                      <a:pt x="1945555" y="1470178"/>
                      <a:pt x="1897584" y="1466867"/>
                      <a:pt x="1850344" y="1465405"/>
                    </a:cubicBezTo>
                    <a:cubicBezTo>
                      <a:pt x="1778925" y="1459816"/>
                      <a:pt x="1707205" y="1456462"/>
                      <a:pt x="1635183" y="1457236"/>
                    </a:cubicBezTo>
                    <a:cubicBezTo>
                      <a:pt x="1588546" y="1456032"/>
                      <a:pt x="1541779" y="1454871"/>
                      <a:pt x="1495228" y="1458139"/>
                    </a:cubicBezTo>
                    <a:cubicBezTo>
                      <a:pt x="1431080" y="1459773"/>
                      <a:pt x="1367233" y="1459644"/>
                      <a:pt x="1303214" y="1466222"/>
                    </a:cubicBezTo>
                    <a:cubicBezTo>
                      <a:pt x="1287425" y="1467598"/>
                      <a:pt x="1271721" y="1470049"/>
                      <a:pt x="1256190" y="1473144"/>
                    </a:cubicBezTo>
                    <a:cubicBezTo>
                      <a:pt x="1250425" y="1474262"/>
                      <a:pt x="1244186" y="1475122"/>
                      <a:pt x="1239841" y="1479508"/>
                    </a:cubicBezTo>
                    <a:cubicBezTo>
                      <a:pt x="1236055" y="1483678"/>
                      <a:pt x="1235237" y="1489397"/>
                      <a:pt x="1232441" y="1494255"/>
                    </a:cubicBezTo>
                    <a:cubicBezTo>
                      <a:pt x="1216221" y="1527491"/>
                      <a:pt x="1196731" y="1559652"/>
                      <a:pt x="1179092" y="1592242"/>
                    </a:cubicBezTo>
                    <a:cubicBezTo>
                      <a:pt x="1164249" y="1623930"/>
                      <a:pt x="1148158" y="1654973"/>
                      <a:pt x="1129443" y="1684683"/>
                    </a:cubicBezTo>
                    <a:cubicBezTo>
                      <a:pt x="1106597" y="1720757"/>
                      <a:pt x="1085645" y="1758980"/>
                      <a:pt x="1056088" y="1790109"/>
                    </a:cubicBezTo>
                    <a:cubicBezTo>
                      <a:pt x="1056002" y="1790023"/>
                      <a:pt x="1055959" y="1789894"/>
                      <a:pt x="1055830" y="1789808"/>
                    </a:cubicBezTo>
                    <a:cubicBezTo>
                      <a:pt x="1053291" y="1786325"/>
                      <a:pt x="1050710" y="1782842"/>
                      <a:pt x="1048128" y="1779360"/>
                    </a:cubicBezTo>
                    <a:cubicBezTo>
                      <a:pt x="1009321" y="1723766"/>
                      <a:pt x="975849" y="1664475"/>
                      <a:pt x="936095" y="1609441"/>
                    </a:cubicBezTo>
                    <a:cubicBezTo>
                      <a:pt x="908388" y="1563564"/>
                      <a:pt x="879864" y="1517688"/>
                      <a:pt x="850780" y="1472585"/>
                    </a:cubicBezTo>
                    <a:cubicBezTo>
                      <a:pt x="839249" y="1453581"/>
                      <a:pt x="829397" y="1433502"/>
                      <a:pt x="816232" y="1415573"/>
                    </a:cubicBezTo>
                    <a:cubicBezTo>
                      <a:pt x="809563" y="1407576"/>
                      <a:pt x="799582" y="1406845"/>
                      <a:pt x="789514" y="1406845"/>
                    </a:cubicBezTo>
                    <a:cubicBezTo>
                      <a:pt x="788353" y="1406845"/>
                      <a:pt x="787191" y="1406845"/>
                      <a:pt x="786029" y="1406845"/>
                    </a:cubicBezTo>
                    <a:cubicBezTo>
                      <a:pt x="781770" y="1406888"/>
                      <a:pt x="777597" y="1406888"/>
                      <a:pt x="773682" y="1406458"/>
                    </a:cubicBezTo>
                    <a:cubicBezTo>
                      <a:pt x="753030" y="1406028"/>
                      <a:pt x="732422" y="1406200"/>
                      <a:pt x="711771" y="1406114"/>
                    </a:cubicBezTo>
                    <a:cubicBezTo>
                      <a:pt x="669393" y="1406157"/>
                      <a:pt x="628047" y="1402803"/>
                      <a:pt x="585239" y="1399836"/>
                    </a:cubicBezTo>
                    <a:cubicBezTo>
                      <a:pt x="542517" y="1396354"/>
                      <a:pt x="499880" y="1392441"/>
                      <a:pt x="457158" y="1388830"/>
                    </a:cubicBezTo>
                    <a:cubicBezTo>
                      <a:pt x="386169" y="1383756"/>
                      <a:pt x="314535" y="1381520"/>
                      <a:pt x="244493" y="1367332"/>
                    </a:cubicBezTo>
                    <a:cubicBezTo>
                      <a:pt x="200308" y="1356970"/>
                      <a:pt x="149971" y="1351337"/>
                      <a:pt x="111163" y="1324852"/>
                    </a:cubicBezTo>
                    <a:cubicBezTo>
                      <a:pt x="89867" y="1312813"/>
                      <a:pt x="68398" y="1299184"/>
                      <a:pt x="56825" y="1276826"/>
                    </a:cubicBezTo>
                    <a:cubicBezTo>
                      <a:pt x="31742" y="1231938"/>
                      <a:pt x="34625" y="1177807"/>
                      <a:pt x="29290" y="1128061"/>
                    </a:cubicBezTo>
                    <a:cubicBezTo>
                      <a:pt x="23654" y="1056645"/>
                      <a:pt x="24643" y="982993"/>
                      <a:pt x="24729" y="911147"/>
                    </a:cubicBezTo>
                    <a:cubicBezTo>
                      <a:pt x="25375" y="729834"/>
                      <a:pt x="23826" y="548392"/>
                      <a:pt x="29161" y="367165"/>
                    </a:cubicBezTo>
                    <a:cubicBezTo>
                      <a:pt x="30753" y="286978"/>
                      <a:pt x="33506" y="206791"/>
                      <a:pt x="45553" y="127421"/>
                    </a:cubicBezTo>
                    <a:cubicBezTo>
                      <a:pt x="50887" y="94615"/>
                      <a:pt x="53555" y="56736"/>
                      <a:pt x="83327" y="36227"/>
                    </a:cubicBezTo>
                    <a:cubicBezTo>
                      <a:pt x="89953" y="36743"/>
                      <a:pt x="94427" y="29864"/>
                      <a:pt x="100752" y="28488"/>
                    </a:cubicBezTo>
                    <a:cubicBezTo>
                      <a:pt x="109959" y="24532"/>
                      <a:pt x="118735" y="24790"/>
                      <a:pt x="128846" y="25005"/>
                    </a:cubicBezTo>
                    <a:cubicBezTo>
                      <a:pt x="174279" y="23801"/>
                      <a:pt x="219712" y="26854"/>
                      <a:pt x="265144" y="27456"/>
                    </a:cubicBezTo>
                    <a:cubicBezTo>
                      <a:pt x="335273" y="29090"/>
                      <a:pt x="405444" y="28918"/>
                      <a:pt x="475529" y="30638"/>
                    </a:cubicBezTo>
                    <a:cubicBezTo>
                      <a:pt x="513734" y="33432"/>
                      <a:pt x="551896" y="39323"/>
                      <a:pt x="590230" y="40957"/>
                    </a:cubicBezTo>
                    <a:cubicBezTo>
                      <a:pt x="640911" y="43622"/>
                      <a:pt x="691636" y="43321"/>
                      <a:pt x="742361" y="43064"/>
                    </a:cubicBezTo>
                    <a:cubicBezTo>
                      <a:pt x="775618" y="42892"/>
                      <a:pt x="808918" y="42720"/>
                      <a:pt x="842175" y="43364"/>
                    </a:cubicBezTo>
                    <a:cubicBezTo>
                      <a:pt x="927318" y="44396"/>
                      <a:pt x="1012247" y="51534"/>
                      <a:pt x="1097390" y="51792"/>
                    </a:cubicBezTo>
                    <a:cubicBezTo>
                      <a:pt x="1130088" y="51964"/>
                      <a:pt x="1162872" y="51878"/>
                      <a:pt x="1195570" y="51749"/>
                    </a:cubicBezTo>
                    <a:cubicBezTo>
                      <a:pt x="1259675" y="51534"/>
                      <a:pt x="1323780" y="51319"/>
                      <a:pt x="1387842" y="53511"/>
                    </a:cubicBezTo>
                    <a:cubicBezTo>
                      <a:pt x="1472168" y="57940"/>
                      <a:pt x="1556623" y="55145"/>
                      <a:pt x="1640992" y="57209"/>
                    </a:cubicBezTo>
                    <a:cubicBezTo>
                      <a:pt x="1713701" y="58241"/>
                      <a:pt x="1786497" y="59617"/>
                      <a:pt x="1859077" y="63830"/>
                    </a:cubicBezTo>
                    <a:cubicBezTo>
                      <a:pt x="1918751" y="68216"/>
                      <a:pt x="1980662" y="73719"/>
                      <a:pt x="2035947" y="99044"/>
                    </a:cubicBezTo>
                    <a:cubicBezTo>
                      <a:pt x="2074023" y="115382"/>
                      <a:pt x="2092910" y="154465"/>
                      <a:pt x="2100912" y="193076"/>
                    </a:cubicBezTo>
                    <a:cubicBezTo>
                      <a:pt x="2118380" y="255720"/>
                      <a:pt x="2110808" y="321504"/>
                      <a:pt x="2112658" y="385825"/>
                    </a:cubicBezTo>
                    <a:cubicBezTo>
                      <a:pt x="2113217" y="456209"/>
                      <a:pt x="2112744" y="526550"/>
                      <a:pt x="2114336" y="596891"/>
                    </a:cubicBezTo>
                    <a:cubicBezTo>
                      <a:pt x="2117950" y="687698"/>
                      <a:pt x="2115626" y="778677"/>
                      <a:pt x="2116702" y="869527"/>
                    </a:cubicBezTo>
                    <a:cubicBezTo>
                      <a:pt x="2120187" y="993742"/>
                      <a:pt x="2128792" y="1118043"/>
                      <a:pt x="2125909" y="12423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8420331" y="1845864"/>
                <a:ext cx="1427511" cy="1045892"/>
              </a:xfrm>
              <a:custGeom>
                <a:rect b="b" l="l" r="r" t="t"/>
                <a:pathLst>
                  <a:path extrusionOk="0" h="1045892" w="1427511">
                    <a:moveTo>
                      <a:pt x="1293730" y="358606"/>
                    </a:moveTo>
                    <a:cubicBezTo>
                      <a:pt x="1233325" y="356327"/>
                      <a:pt x="1172920" y="354005"/>
                      <a:pt x="1112429" y="353317"/>
                    </a:cubicBezTo>
                    <a:cubicBezTo>
                      <a:pt x="1065921" y="349232"/>
                      <a:pt x="958061" y="358004"/>
                      <a:pt x="919426" y="329755"/>
                    </a:cubicBezTo>
                    <a:cubicBezTo>
                      <a:pt x="937539" y="261392"/>
                      <a:pt x="978712" y="201585"/>
                      <a:pt x="1001515" y="134641"/>
                    </a:cubicBezTo>
                    <a:cubicBezTo>
                      <a:pt x="1013862" y="99040"/>
                      <a:pt x="1031459" y="-9782"/>
                      <a:pt x="967741" y="709"/>
                    </a:cubicBezTo>
                    <a:cubicBezTo>
                      <a:pt x="955092" y="1440"/>
                      <a:pt x="942142" y="1096"/>
                      <a:pt x="929192" y="752"/>
                    </a:cubicBezTo>
                    <a:cubicBezTo>
                      <a:pt x="898904" y="-22"/>
                      <a:pt x="868357" y="-796"/>
                      <a:pt x="840822" y="11931"/>
                    </a:cubicBezTo>
                    <a:cubicBezTo>
                      <a:pt x="833250" y="15973"/>
                      <a:pt x="827442" y="22895"/>
                      <a:pt x="825377" y="31279"/>
                    </a:cubicBezTo>
                    <a:cubicBezTo>
                      <a:pt x="819396" y="46973"/>
                      <a:pt x="812427" y="62193"/>
                      <a:pt x="806188" y="77757"/>
                    </a:cubicBezTo>
                    <a:cubicBezTo>
                      <a:pt x="785881" y="130513"/>
                      <a:pt x="767811" y="184344"/>
                      <a:pt x="734167" y="230650"/>
                    </a:cubicBezTo>
                    <a:cubicBezTo>
                      <a:pt x="698457" y="279837"/>
                      <a:pt x="662748" y="331475"/>
                      <a:pt x="613314" y="367893"/>
                    </a:cubicBezTo>
                    <a:cubicBezTo>
                      <a:pt x="587844" y="385392"/>
                      <a:pt x="566806" y="407406"/>
                      <a:pt x="547316" y="430881"/>
                    </a:cubicBezTo>
                    <a:cubicBezTo>
                      <a:pt x="541508" y="435353"/>
                      <a:pt x="535485" y="439437"/>
                      <a:pt x="528988" y="442834"/>
                    </a:cubicBezTo>
                    <a:cubicBezTo>
                      <a:pt x="487987" y="460505"/>
                      <a:pt x="442038" y="465665"/>
                      <a:pt x="397680" y="469492"/>
                    </a:cubicBezTo>
                    <a:cubicBezTo>
                      <a:pt x="379137" y="470480"/>
                      <a:pt x="360551" y="470781"/>
                      <a:pt x="342008" y="470695"/>
                    </a:cubicBezTo>
                    <a:cubicBezTo>
                      <a:pt x="341965" y="470695"/>
                      <a:pt x="341965" y="470695"/>
                      <a:pt x="341922" y="470695"/>
                    </a:cubicBezTo>
                    <a:cubicBezTo>
                      <a:pt x="342051" y="464289"/>
                      <a:pt x="342180" y="457840"/>
                      <a:pt x="342223" y="451433"/>
                    </a:cubicBezTo>
                    <a:cubicBezTo>
                      <a:pt x="342309" y="451347"/>
                      <a:pt x="342438" y="451304"/>
                      <a:pt x="342524" y="451175"/>
                    </a:cubicBezTo>
                    <a:cubicBezTo>
                      <a:pt x="354915" y="438492"/>
                      <a:pt x="336759" y="423228"/>
                      <a:pt x="324196" y="420261"/>
                    </a:cubicBezTo>
                    <a:cubicBezTo>
                      <a:pt x="271450" y="409641"/>
                      <a:pt x="216896" y="418413"/>
                      <a:pt x="163590" y="419788"/>
                    </a:cubicBezTo>
                    <a:cubicBezTo>
                      <a:pt x="129859" y="420949"/>
                      <a:pt x="95656" y="423916"/>
                      <a:pt x="62097" y="427786"/>
                    </a:cubicBezTo>
                    <a:cubicBezTo>
                      <a:pt x="60118" y="427958"/>
                      <a:pt x="58397" y="428560"/>
                      <a:pt x="56849" y="429377"/>
                    </a:cubicBezTo>
                    <a:cubicBezTo>
                      <a:pt x="46910" y="431655"/>
                      <a:pt x="32798" y="444339"/>
                      <a:pt x="28238" y="454959"/>
                    </a:cubicBezTo>
                    <a:cubicBezTo>
                      <a:pt x="4661" y="480627"/>
                      <a:pt x="11029" y="533426"/>
                      <a:pt x="4231" y="565673"/>
                    </a:cubicBezTo>
                    <a:cubicBezTo>
                      <a:pt x="-4933" y="621696"/>
                      <a:pt x="3585" y="674753"/>
                      <a:pt x="3973" y="731507"/>
                    </a:cubicBezTo>
                    <a:cubicBezTo>
                      <a:pt x="4188" y="767839"/>
                      <a:pt x="4188" y="804084"/>
                      <a:pt x="2295" y="840373"/>
                    </a:cubicBezTo>
                    <a:cubicBezTo>
                      <a:pt x="3715" y="868277"/>
                      <a:pt x="-3513" y="899062"/>
                      <a:pt x="10555" y="924601"/>
                    </a:cubicBezTo>
                    <a:cubicBezTo>
                      <a:pt x="36283" y="967339"/>
                      <a:pt x="109638" y="966393"/>
                      <a:pt x="169785" y="965490"/>
                    </a:cubicBezTo>
                    <a:cubicBezTo>
                      <a:pt x="190006" y="965146"/>
                      <a:pt x="208764" y="964845"/>
                      <a:pt x="223693" y="966221"/>
                    </a:cubicBezTo>
                    <a:cubicBezTo>
                      <a:pt x="228899" y="966350"/>
                      <a:pt x="234019" y="966436"/>
                      <a:pt x="239053" y="966436"/>
                    </a:cubicBezTo>
                    <a:cubicBezTo>
                      <a:pt x="270288" y="966436"/>
                      <a:pt x="297694" y="962738"/>
                      <a:pt x="310730" y="940854"/>
                    </a:cubicBezTo>
                    <a:cubicBezTo>
                      <a:pt x="314860" y="938919"/>
                      <a:pt x="318130" y="935178"/>
                      <a:pt x="318990" y="929460"/>
                    </a:cubicBezTo>
                    <a:cubicBezTo>
                      <a:pt x="319765" y="919485"/>
                      <a:pt x="320496" y="909510"/>
                      <a:pt x="321228" y="899492"/>
                    </a:cubicBezTo>
                    <a:cubicBezTo>
                      <a:pt x="330564" y="899707"/>
                      <a:pt x="339900" y="900008"/>
                      <a:pt x="349236" y="900352"/>
                    </a:cubicBezTo>
                    <a:cubicBezTo>
                      <a:pt x="369113" y="901126"/>
                      <a:pt x="388947" y="901943"/>
                      <a:pt x="408824" y="901255"/>
                    </a:cubicBezTo>
                    <a:cubicBezTo>
                      <a:pt x="411319" y="901255"/>
                      <a:pt x="413857" y="901212"/>
                      <a:pt x="416353" y="901212"/>
                    </a:cubicBezTo>
                    <a:cubicBezTo>
                      <a:pt x="416912" y="901212"/>
                      <a:pt x="417514" y="901212"/>
                      <a:pt x="418074" y="901212"/>
                    </a:cubicBezTo>
                    <a:cubicBezTo>
                      <a:pt x="460667" y="920001"/>
                      <a:pt x="494354" y="955945"/>
                      <a:pt x="536044" y="977486"/>
                    </a:cubicBezTo>
                    <a:cubicBezTo>
                      <a:pt x="611206" y="1021944"/>
                      <a:pt x="698371" y="1036906"/>
                      <a:pt x="784633" y="1039572"/>
                    </a:cubicBezTo>
                    <a:cubicBezTo>
                      <a:pt x="789280" y="1039615"/>
                      <a:pt x="793969" y="1039658"/>
                      <a:pt x="798616" y="1039658"/>
                    </a:cubicBezTo>
                    <a:cubicBezTo>
                      <a:pt x="837122" y="1039658"/>
                      <a:pt x="875628" y="1037766"/>
                      <a:pt x="913919" y="1033681"/>
                    </a:cubicBezTo>
                    <a:cubicBezTo>
                      <a:pt x="951048" y="1029769"/>
                      <a:pt x="987489" y="1023835"/>
                      <a:pt x="1025048" y="1024609"/>
                    </a:cubicBezTo>
                    <a:cubicBezTo>
                      <a:pt x="1048798" y="1033380"/>
                      <a:pt x="1077580" y="1033509"/>
                      <a:pt x="1101286" y="1037551"/>
                    </a:cubicBezTo>
                    <a:cubicBezTo>
                      <a:pt x="1114107" y="1040647"/>
                      <a:pt x="1126971" y="1043570"/>
                      <a:pt x="1140222" y="1044387"/>
                    </a:cubicBezTo>
                    <a:cubicBezTo>
                      <a:pt x="1153904" y="1045161"/>
                      <a:pt x="1168403" y="1045892"/>
                      <a:pt x="1183074" y="1045892"/>
                    </a:cubicBezTo>
                    <a:cubicBezTo>
                      <a:pt x="1231131" y="1045892"/>
                      <a:pt x="1281081" y="1038067"/>
                      <a:pt x="1310509" y="997866"/>
                    </a:cubicBezTo>
                    <a:cubicBezTo>
                      <a:pt x="1328450" y="972756"/>
                      <a:pt x="1337055" y="938962"/>
                      <a:pt x="1329698" y="908822"/>
                    </a:cubicBezTo>
                    <a:cubicBezTo>
                      <a:pt x="1328407" y="905554"/>
                      <a:pt x="1326213" y="903275"/>
                      <a:pt x="1323674" y="901813"/>
                    </a:cubicBezTo>
                    <a:cubicBezTo>
                      <a:pt x="1337399" y="892053"/>
                      <a:pt x="1348714" y="879241"/>
                      <a:pt x="1356458" y="862386"/>
                    </a:cubicBezTo>
                    <a:cubicBezTo>
                      <a:pt x="1363729" y="847854"/>
                      <a:pt x="1377626" y="786671"/>
                      <a:pt x="1364719" y="764915"/>
                    </a:cubicBezTo>
                    <a:cubicBezTo>
                      <a:pt x="1391092" y="747846"/>
                      <a:pt x="1404989" y="716330"/>
                      <a:pt x="1407355" y="685287"/>
                    </a:cubicBezTo>
                    <a:cubicBezTo>
                      <a:pt x="1408388" y="659103"/>
                      <a:pt x="1412690" y="626641"/>
                      <a:pt x="1392082" y="607250"/>
                    </a:cubicBezTo>
                    <a:cubicBezTo>
                      <a:pt x="1398707" y="599511"/>
                      <a:pt x="1404774" y="591298"/>
                      <a:pt x="1410238" y="582871"/>
                    </a:cubicBezTo>
                    <a:cubicBezTo>
                      <a:pt x="1424564" y="556429"/>
                      <a:pt x="1428221" y="525343"/>
                      <a:pt x="1427404" y="495633"/>
                    </a:cubicBezTo>
                    <a:cubicBezTo>
                      <a:pt x="1424607" y="405557"/>
                      <a:pt x="1384983" y="361056"/>
                      <a:pt x="1293730" y="358606"/>
                    </a:cubicBezTo>
                    <a:close/>
                    <a:moveTo>
                      <a:pt x="268653" y="933458"/>
                    </a:moveTo>
                    <a:cubicBezTo>
                      <a:pt x="250411" y="936038"/>
                      <a:pt x="231911" y="935565"/>
                      <a:pt x="213454" y="935049"/>
                    </a:cubicBezTo>
                    <a:cubicBezTo>
                      <a:pt x="205710" y="934834"/>
                      <a:pt x="197965" y="934619"/>
                      <a:pt x="190264" y="934662"/>
                    </a:cubicBezTo>
                    <a:cubicBezTo>
                      <a:pt x="181574" y="934533"/>
                      <a:pt x="172797" y="934576"/>
                      <a:pt x="164106" y="934619"/>
                    </a:cubicBezTo>
                    <a:cubicBezTo>
                      <a:pt x="139281" y="934748"/>
                      <a:pt x="114457" y="934877"/>
                      <a:pt x="89891" y="931395"/>
                    </a:cubicBezTo>
                    <a:cubicBezTo>
                      <a:pt x="73456" y="928471"/>
                      <a:pt x="55515" y="927482"/>
                      <a:pt x="42436" y="915916"/>
                    </a:cubicBezTo>
                    <a:cubicBezTo>
                      <a:pt x="36369" y="910026"/>
                      <a:pt x="33401" y="901728"/>
                      <a:pt x="33100" y="893386"/>
                    </a:cubicBezTo>
                    <a:cubicBezTo>
                      <a:pt x="32755" y="875672"/>
                      <a:pt x="33014" y="857915"/>
                      <a:pt x="33143" y="840158"/>
                    </a:cubicBezTo>
                    <a:cubicBezTo>
                      <a:pt x="35423" y="794539"/>
                      <a:pt x="35337" y="748792"/>
                      <a:pt x="34347" y="703087"/>
                    </a:cubicBezTo>
                    <a:cubicBezTo>
                      <a:pt x="30346" y="656996"/>
                      <a:pt x="26775" y="613742"/>
                      <a:pt x="31723" y="566275"/>
                    </a:cubicBezTo>
                    <a:cubicBezTo>
                      <a:pt x="35939" y="543143"/>
                      <a:pt x="28797" y="500792"/>
                      <a:pt x="37316" y="472974"/>
                    </a:cubicBezTo>
                    <a:cubicBezTo>
                      <a:pt x="38348" y="472415"/>
                      <a:pt x="39252" y="471598"/>
                      <a:pt x="39768" y="470480"/>
                    </a:cubicBezTo>
                    <a:cubicBezTo>
                      <a:pt x="41575" y="473232"/>
                      <a:pt x="45576" y="473791"/>
                      <a:pt x="48158" y="471813"/>
                    </a:cubicBezTo>
                    <a:cubicBezTo>
                      <a:pt x="53751" y="467299"/>
                      <a:pt x="59301" y="462698"/>
                      <a:pt x="65066" y="458399"/>
                    </a:cubicBezTo>
                    <a:cubicBezTo>
                      <a:pt x="65926" y="458485"/>
                      <a:pt x="66830" y="458528"/>
                      <a:pt x="67733" y="458528"/>
                    </a:cubicBezTo>
                    <a:cubicBezTo>
                      <a:pt x="72509" y="458528"/>
                      <a:pt x="77414" y="457668"/>
                      <a:pt x="82361" y="456851"/>
                    </a:cubicBezTo>
                    <a:cubicBezTo>
                      <a:pt x="87825" y="455905"/>
                      <a:pt x="93203" y="454959"/>
                      <a:pt x="98409" y="455217"/>
                    </a:cubicBezTo>
                    <a:cubicBezTo>
                      <a:pt x="138808" y="451132"/>
                      <a:pt x="179594" y="449627"/>
                      <a:pt x="220252" y="447263"/>
                    </a:cubicBezTo>
                    <a:cubicBezTo>
                      <a:pt x="242667" y="446575"/>
                      <a:pt x="264953" y="443221"/>
                      <a:pt x="287454" y="443307"/>
                    </a:cubicBezTo>
                    <a:cubicBezTo>
                      <a:pt x="291154" y="443479"/>
                      <a:pt x="295026" y="443350"/>
                      <a:pt x="298985" y="443307"/>
                    </a:cubicBezTo>
                    <a:cubicBezTo>
                      <a:pt x="310343" y="443092"/>
                      <a:pt x="322002" y="442963"/>
                      <a:pt x="331682" y="448338"/>
                    </a:cubicBezTo>
                    <a:cubicBezTo>
                      <a:pt x="323465" y="472587"/>
                      <a:pt x="323723" y="500104"/>
                      <a:pt x="320109" y="525257"/>
                    </a:cubicBezTo>
                    <a:cubicBezTo>
                      <a:pt x="309267" y="599253"/>
                      <a:pt x="299845" y="673678"/>
                      <a:pt x="298253" y="748534"/>
                    </a:cubicBezTo>
                    <a:cubicBezTo>
                      <a:pt x="298167" y="791486"/>
                      <a:pt x="295328" y="833536"/>
                      <a:pt x="292230" y="876016"/>
                    </a:cubicBezTo>
                    <a:cubicBezTo>
                      <a:pt x="289605" y="880273"/>
                      <a:pt x="289261" y="885862"/>
                      <a:pt x="291154" y="890506"/>
                    </a:cubicBezTo>
                    <a:cubicBezTo>
                      <a:pt x="291068" y="891623"/>
                      <a:pt x="290982" y="892784"/>
                      <a:pt x="290896" y="893902"/>
                    </a:cubicBezTo>
                    <a:cubicBezTo>
                      <a:pt x="289907" y="895536"/>
                      <a:pt x="289218" y="897385"/>
                      <a:pt x="289003" y="899363"/>
                    </a:cubicBezTo>
                    <a:cubicBezTo>
                      <a:pt x="287626" y="913594"/>
                      <a:pt x="287024" y="932641"/>
                      <a:pt x="268653" y="933458"/>
                    </a:cubicBezTo>
                    <a:close/>
                    <a:moveTo>
                      <a:pt x="1121507" y="1011367"/>
                    </a:moveTo>
                    <a:cubicBezTo>
                      <a:pt x="1085927" y="999156"/>
                      <a:pt x="1007366" y="1015537"/>
                      <a:pt x="1004655" y="962222"/>
                    </a:cubicBezTo>
                    <a:cubicBezTo>
                      <a:pt x="1004569" y="949324"/>
                      <a:pt x="1004225" y="932770"/>
                      <a:pt x="1016616" y="925074"/>
                    </a:cubicBezTo>
                    <a:cubicBezTo>
                      <a:pt x="1016788" y="924988"/>
                      <a:pt x="1018423" y="924085"/>
                      <a:pt x="1018810" y="924816"/>
                    </a:cubicBezTo>
                    <a:cubicBezTo>
                      <a:pt x="1023155" y="927869"/>
                      <a:pt x="1024489" y="922967"/>
                      <a:pt x="1023026" y="919399"/>
                    </a:cubicBezTo>
                    <a:cubicBezTo>
                      <a:pt x="1049400" y="927138"/>
                      <a:pt x="1076591" y="930922"/>
                      <a:pt x="1104083" y="931911"/>
                    </a:cubicBezTo>
                    <a:cubicBezTo>
                      <a:pt x="1117205" y="931566"/>
                      <a:pt x="1131876" y="931824"/>
                      <a:pt x="1147321" y="932082"/>
                    </a:cubicBezTo>
                    <a:cubicBezTo>
                      <a:pt x="1157518" y="932254"/>
                      <a:pt x="1168101" y="932426"/>
                      <a:pt x="1178814" y="932426"/>
                    </a:cubicBezTo>
                    <a:cubicBezTo>
                      <a:pt x="1220977" y="932426"/>
                      <a:pt x="1265679" y="929847"/>
                      <a:pt x="1301001" y="914497"/>
                    </a:cubicBezTo>
                    <a:cubicBezTo>
                      <a:pt x="1301001" y="914540"/>
                      <a:pt x="1301001" y="914583"/>
                      <a:pt x="1301001" y="914626"/>
                    </a:cubicBezTo>
                    <a:cubicBezTo>
                      <a:pt x="1309520" y="1022632"/>
                      <a:pt x="1200283" y="1021342"/>
                      <a:pt x="1121507" y="1011367"/>
                    </a:cubicBezTo>
                    <a:close/>
                    <a:moveTo>
                      <a:pt x="1325826" y="854905"/>
                    </a:moveTo>
                    <a:cubicBezTo>
                      <a:pt x="1295537" y="905941"/>
                      <a:pt x="1210437" y="900395"/>
                      <a:pt x="1158421" y="901298"/>
                    </a:cubicBezTo>
                    <a:cubicBezTo>
                      <a:pt x="1123314" y="902114"/>
                      <a:pt x="1088508" y="902372"/>
                      <a:pt x="1053702" y="896052"/>
                    </a:cubicBezTo>
                    <a:cubicBezTo>
                      <a:pt x="1030555" y="888958"/>
                      <a:pt x="1001988" y="887410"/>
                      <a:pt x="984649" y="869008"/>
                    </a:cubicBezTo>
                    <a:cubicBezTo>
                      <a:pt x="970581" y="844973"/>
                      <a:pt x="965332" y="809631"/>
                      <a:pt x="984735" y="787144"/>
                    </a:cubicBezTo>
                    <a:cubicBezTo>
                      <a:pt x="1001730" y="799398"/>
                      <a:pt x="1023586" y="806320"/>
                      <a:pt x="1044925" y="806621"/>
                    </a:cubicBezTo>
                    <a:cubicBezTo>
                      <a:pt x="1058306" y="807395"/>
                      <a:pt x="1071729" y="807739"/>
                      <a:pt x="1085152" y="807739"/>
                    </a:cubicBezTo>
                    <a:cubicBezTo>
                      <a:pt x="1132736" y="807739"/>
                      <a:pt x="1180449" y="803396"/>
                      <a:pt x="1227689" y="798452"/>
                    </a:cubicBezTo>
                    <a:cubicBezTo>
                      <a:pt x="1264646" y="794969"/>
                      <a:pt x="1302851" y="791443"/>
                      <a:pt x="1337700" y="777943"/>
                    </a:cubicBezTo>
                    <a:cubicBezTo>
                      <a:pt x="1337872" y="781769"/>
                      <a:pt x="1338302" y="785682"/>
                      <a:pt x="1338474" y="789122"/>
                    </a:cubicBezTo>
                    <a:cubicBezTo>
                      <a:pt x="1339292" y="811565"/>
                      <a:pt x="1335248" y="834482"/>
                      <a:pt x="1325826" y="854905"/>
                    </a:cubicBezTo>
                    <a:close/>
                    <a:moveTo>
                      <a:pt x="1374829" y="694359"/>
                    </a:moveTo>
                    <a:cubicBezTo>
                      <a:pt x="1362309" y="767409"/>
                      <a:pt x="1263441" y="760573"/>
                      <a:pt x="1206608" y="769989"/>
                    </a:cubicBezTo>
                    <a:cubicBezTo>
                      <a:pt x="1146848" y="774116"/>
                      <a:pt x="1087476" y="782199"/>
                      <a:pt x="1027372" y="773772"/>
                    </a:cubicBezTo>
                    <a:cubicBezTo>
                      <a:pt x="989296" y="766807"/>
                      <a:pt x="972861" y="736839"/>
                      <a:pt x="977206" y="700078"/>
                    </a:cubicBezTo>
                    <a:cubicBezTo>
                      <a:pt x="977335" y="678064"/>
                      <a:pt x="977034" y="640657"/>
                      <a:pt x="1000138" y="635412"/>
                    </a:cubicBezTo>
                    <a:cubicBezTo>
                      <a:pt x="1011969" y="645688"/>
                      <a:pt x="1027974" y="650461"/>
                      <a:pt x="1048798" y="652223"/>
                    </a:cubicBezTo>
                    <a:cubicBezTo>
                      <a:pt x="1106148" y="661381"/>
                      <a:pt x="1164186" y="659705"/>
                      <a:pt x="1222096" y="660779"/>
                    </a:cubicBezTo>
                    <a:cubicBezTo>
                      <a:pt x="1225925" y="660779"/>
                      <a:pt x="1229754" y="660779"/>
                      <a:pt x="1233626" y="660779"/>
                    </a:cubicBezTo>
                    <a:cubicBezTo>
                      <a:pt x="1270153" y="660779"/>
                      <a:pt x="1307498" y="659834"/>
                      <a:pt x="1342002" y="647236"/>
                    </a:cubicBezTo>
                    <a:cubicBezTo>
                      <a:pt x="1351984" y="642420"/>
                      <a:pt x="1361234" y="636272"/>
                      <a:pt x="1369795" y="629221"/>
                    </a:cubicBezTo>
                    <a:cubicBezTo>
                      <a:pt x="1370484" y="629866"/>
                      <a:pt x="1371215" y="630511"/>
                      <a:pt x="1372033" y="631069"/>
                    </a:cubicBezTo>
                    <a:cubicBezTo>
                      <a:pt x="1381799" y="649902"/>
                      <a:pt x="1376808" y="673936"/>
                      <a:pt x="1374829" y="694359"/>
                    </a:cubicBezTo>
                    <a:close/>
                    <a:moveTo>
                      <a:pt x="1331849" y="617827"/>
                    </a:moveTo>
                    <a:cubicBezTo>
                      <a:pt x="1297516" y="630597"/>
                      <a:pt x="1261807" y="629694"/>
                      <a:pt x="1224333" y="629780"/>
                    </a:cubicBezTo>
                    <a:cubicBezTo>
                      <a:pt x="1157733" y="628275"/>
                      <a:pt x="1089670" y="631886"/>
                      <a:pt x="1024532" y="615720"/>
                    </a:cubicBezTo>
                    <a:cubicBezTo>
                      <a:pt x="1000654" y="596415"/>
                      <a:pt x="998589" y="532265"/>
                      <a:pt x="1011840" y="505995"/>
                    </a:cubicBezTo>
                    <a:cubicBezTo>
                      <a:pt x="1021951" y="478908"/>
                      <a:pt x="1049916" y="481186"/>
                      <a:pt x="1075515" y="483422"/>
                    </a:cubicBezTo>
                    <a:cubicBezTo>
                      <a:pt x="1082743" y="484067"/>
                      <a:pt x="1089799" y="484712"/>
                      <a:pt x="1096252" y="484712"/>
                    </a:cubicBezTo>
                    <a:cubicBezTo>
                      <a:pt x="1124433" y="486217"/>
                      <a:pt x="1152656" y="486303"/>
                      <a:pt x="1180837" y="485787"/>
                    </a:cubicBezTo>
                    <a:cubicBezTo>
                      <a:pt x="1215642" y="484841"/>
                      <a:pt x="1250707" y="485443"/>
                      <a:pt x="1285340" y="482863"/>
                    </a:cubicBezTo>
                    <a:cubicBezTo>
                      <a:pt x="1298592" y="479767"/>
                      <a:pt x="1299796" y="459817"/>
                      <a:pt x="1287191" y="455045"/>
                    </a:cubicBezTo>
                    <a:cubicBezTo>
                      <a:pt x="1278027" y="452293"/>
                      <a:pt x="1268389" y="452680"/>
                      <a:pt x="1258795" y="453067"/>
                    </a:cubicBezTo>
                    <a:cubicBezTo>
                      <a:pt x="1254191" y="453239"/>
                      <a:pt x="1249631" y="453411"/>
                      <a:pt x="1245114" y="453282"/>
                    </a:cubicBezTo>
                    <a:cubicBezTo>
                      <a:pt x="1210221" y="454701"/>
                      <a:pt x="1175243" y="455174"/>
                      <a:pt x="1140308" y="455045"/>
                    </a:cubicBezTo>
                    <a:cubicBezTo>
                      <a:pt x="1125422" y="455819"/>
                      <a:pt x="1110278" y="454572"/>
                      <a:pt x="1095177" y="453368"/>
                    </a:cubicBezTo>
                    <a:cubicBezTo>
                      <a:pt x="1068932" y="451261"/>
                      <a:pt x="1042688" y="449198"/>
                      <a:pt x="1017691" y="457367"/>
                    </a:cubicBezTo>
                    <a:cubicBezTo>
                      <a:pt x="967010" y="481272"/>
                      <a:pt x="967999" y="550366"/>
                      <a:pt x="979142" y="597447"/>
                    </a:cubicBezTo>
                    <a:cubicBezTo>
                      <a:pt x="982240" y="609658"/>
                      <a:pt x="986543" y="619289"/>
                      <a:pt x="992222" y="626856"/>
                    </a:cubicBezTo>
                    <a:cubicBezTo>
                      <a:pt x="983961" y="629178"/>
                      <a:pt x="976303" y="634208"/>
                      <a:pt x="972345" y="640443"/>
                    </a:cubicBezTo>
                    <a:cubicBezTo>
                      <a:pt x="958276" y="663617"/>
                      <a:pt x="958792" y="692338"/>
                      <a:pt x="954533" y="718394"/>
                    </a:cubicBezTo>
                    <a:cubicBezTo>
                      <a:pt x="950618" y="742514"/>
                      <a:pt x="958964" y="762722"/>
                      <a:pt x="973721" y="777728"/>
                    </a:cubicBezTo>
                    <a:cubicBezTo>
                      <a:pt x="970968" y="780179"/>
                      <a:pt x="968473" y="783145"/>
                      <a:pt x="966279" y="786585"/>
                    </a:cubicBezTo>
                    <a:cubicBezTo>
                      <a:pt x="945455" y="816252"/>
                      <a:pt x="943820" y="860194"/>
                      <a:pt x="965117" y="890033"/>
                    </a:cubicBezTo>
                    <a:cubicBezTo>
                      <a:pt x="976862" y="904436"/>
                      <a:pt x="995319" y="910714"/>
                      <a:pt x="1012529" y="916088"/>
                    </a:cubicBezTo>
                    <a:cubicBezTo>
                      <a:pt x="1012141" y="916174"/>
                      <a:pt x="1011797" y="916303"/>
                      <a:pt x="1011453" y="916389"/>
                    </a:cubicBezTo>
                    <a:cubicBezTo>
                      <a:pt x="986112" y="927826"/>
                      <a:pt x="979142" y="976196"/>
                      <a:pt x="991318" y="999113"/>
                    </a:cubicBezTo>
                    <a:cubicBezTo>
                      <a:pt x="994158" y="1003498"/>
                      <a:pt x="997427" y="1007239"/>
                      <a:pt x="1000998" y="1010550"/>
                    </a:cubicBezTo>
                    <a:cubicBezTo>
                      <a:pt x="967741" y="1008400"/>
                      <a:pt x="934226" y="1009518"/>
                      <a:pt x="900797" y="1010636"/>
                    </a:cubicBezTo>
                    <a:cubicBezTo>
                      <a:pt x="878898" y="1011367"/>
                      <a:pt x="857042" y="1012098"/>
                      <a:pt x="835272" y="1011926"/>
                    </a:cubicBezTo>
                    <a:cubicBezTo>
                      <a:pt x="781837" y="1012270"/>
                      <a:pt x="728273" y="1008228"/>
                      <a:pt x="675784" y="998124"/>
                    </a:cubicBezTo>
                    <a:cubicBezTo>
                      <a:pt x="675870" y="998124"/>
                      <a:pt x="675956" y="998167"/>
                      <a:pt x="675999" y="998167"/>
                    </a:cubicBezTo>
                    <a:cubicBezTo>
                      <a:pt x="675698" y="998124"/>
                      <a:pt x="675397" y="998038"/>
                      <a:pt x="675096" y="997995"/>
                    </a:cubicBezTo>
                    <a:cubicBezTo>
                      <a:pt x="674924" y="997952"/>
                      <a:pt x="674752" y="997909"/>
                      <a:pt x="674579" y="997909"/>
                    </a:cubicBezTo>
                    <a:lnTo>
                      <a:pt x="674622" y="997909"/>
                    </a:lnTo>
                    <a:cubicBezTo>
                      <a:pt x="622091" y="988235"/>
                      <a:pt x="572872" y="964372"/>
                      <a:pt x="526493" y="936597"/>
                    </a:cubicBezTo>
                    <a:cubicBezTo>
                      <a:pt x="496290" y="913035"/>
                      <a:pt x="465614" y="889001"/>
                      <a:pt x="430636" y="872920"/>
                    </a:cubicBezTo>
                    <a:cubicBezTo>
                      <a:pt x="417127" y="868535"/>
                      <a:pt x="401251" y="858603"/>
                      <a:pt x="387097" y="864235"/>
                    </a:cubicBezTo>
                    <a:cubicBezTo>
                      <a:pt x="382192" y="866944"/>
                      <a:pt x="379869" y="871759"/>
                      <a:pt x="379740" y="876661"/>
                    </a:cubicBezTo>
                    <a:cubicBezTo>
                      <a:pt x="360938" y="873866"/>
                      <a:pt x="342094" y="871802"/>
                      <a:pt x="323164" y="870470"/>
                    </a:cubicBezTo>
                    <a:cubicBezTo>
                      <a:pt x="326089" y="827001"/>
                      <a:pt x="328155" y="783489"/>
                      <a:pt x="327595" y="739935"/>
                    </a:cubicBezTo>
                    <a:cubicBezTo>
                      <a:pt x="329359" y="659963"/>
                      <a:pt x="337663" y="580420"/>
                      <a:pt x="340932" y="500534"/>
                    </a:cubicBezTo>
                    <a:cubicBezTo>
                      <a:pt x="341148" y="500534"/>
                      <a:pt x="341363" y="500620"/>
                      <a:pt x="341578" y="500620"/>
                    </a:cubicBezTo>
                    <a:cubicBezTo>
                      <a:pt x="341707" y="500620"/>
                      <a:pt x="341793" y="500620"/>
                      <a:pt x="341922" y="500620"/>
                    </a:cubicBezTo>
                    <a:cubicBezTo>
                      <a:pt x="359347" y="500104"/>
                      <a:pt x="376814" y="499245"/>
                      <a:pt x="394195" y="497697"/>
                    </a:cubicBezTo>
                    <a:cubicBezTo>
                      <a:pt x="435068" y="492064"/>
                      <a:pt x="479597" y="486346"/>
                      <a:pt x="517544" y="468417"/>
                    </a:cubicBezTo>
                    <a:cubicBezTo>
                      <a:pt x="510961" y="476973"/>
                      <a:pt x="504422" y="485486"/>
                      <a:pt x="497710" y="493870"/>
                    </a:cubicBezTo>
                    <a:cubicBezTo>
                      <a:pt x="486567" y="509907"/>
                      <a:pt x="470304" y="527364"/>
                      <a:pt x="472326" y="548174"/>
                    </a:cubicBezTo>
                    <a:cubicBezTo>
                      <a:pt x="473100" y="551226"/>
                      <a:pt x="477360" y="552086"/>
                      <a:pt x="479253" y="549550"/>
                    </a:cubicBezTo>
                    <a:cubicBezTo>
                      <a:pt x="501195" y="516658"/>
                      <a:pt x="530236" y="488324"/>
                      <a:pt x="556265" y="458356"/>
                    </a:cubicBezTo>
                    <a:cubicBezTo>
                      <a:pt x="589221" y="416005"/>
                      <a:pt x="637063" y="390594"/>
                      <a:pt x="675182" y="353876"/>
                    </a:cubicBezTo>
                    <a:cubicBezTo>
                      <a:pt x="718463" y="304345"/>
                      <a:pt x="761401" y="253094"/>
                      <a:pt x="791689" y="194276"/>
                    </a:cubicBezTo>
                    <a:cubicBezTo>
                      <a:pt x="816127" y="144143"/>
                      <a:pt x="833121" y="90742"/>
                      <a:pt x="855106" y="39491"/>
                    </a:cubicBezTo>
                    <a:cubicBezTo>
                      <a:pt x="881565" y="28871"/>
                      <a:pt x="910692" y="29860"/>
                      <a:pt x="939475" y="30806"/>
                    </a:cubicBezTo>
                    <a:cubicBezTo>
                      <a:pt x="952296" y="31236"/>
                      <a:pt x="965117" y="31666"/>
                      <a:pt x="977594" y="31064"/>
                    </a:cubicBezTo>
                    <a:cubicBezTo>
                      <a:pt x="1000224" y="114562"/>
                      <a:pt x="931688" y="204337"/>
                      <a:pt x="902131" y="280224"/>
                    </a:cubicBezTo>
                    <a:cubicBezTo>
                      <a:pt x="891375" y="310708"/>
                      <a:pt x="882297" y="342783"/>
                      <a:pt x="881221" y="375202"/>
                    </a:cubicBezTo>
                    <a:cubicBezTo>
                      <a:pt x="881866" y="417209"/>
                      <a:pt x="879371" y="458442"/>
                      <a:pt x="870078" y="499760"/>
                    </a:cubicBezTo>
                    <a:cubicBezTo>
                      <a:pt x="857472" y="576938"/>
                      <a:pt x="832605" y="609830"/>
                      <a:pt x="781665" y="667444"/>
                    </a:cubicBezTo>
                    <a:cubicBezTo>
                      <a:pt x="773964" y="676043"/>
                      <a:pt x="762261" y="684427"/>
                      <a:pt x="752581" y="691263"/>
                    </a:cubicBezTo>
                    <a:cubicBezTo>
                      <a:pt x="743460" y="695692"/>
                      <a:pt x="736748" y="705495"/>
                      <a:pt x="742470" y="715384"/>
                    </a:cubicBezTo>
                    <a:cubicBezTo>
                      <a:pt x="745267" y="720200"/>
                      <a:pt x="750688" y="723037"/>
                      <a:pt x="756066" y="723037"/>
                    </a:cubicBezTo>
                    <a:cubicBezTo>
                      <a:pt x="758690" y="723037"/>
                      <a:pt x="761315" y="722349"/>
                      <a:pt x="763638" y="720888"/>
                    </a:cubicBezTo>
                    <a:cubicBezTo>
                      <a:pt x="782955" y="708806"/>
                      <a:pt x="800767" y="694359"/>
                      <a:pt x="814793" y="676301"/>
                    </a:cubicBezTo>
                    <a:cubicBezTo>
                      <a:pt x="845081" y="640529"/>
                      <a:pt x="876532" y="603638"/>
                      <a:pt x="888449" y="557246"/>
                    </a:cubicBezTo>
                    <a:cubicBezTo>
                      <a:pt x="897828" y="520785"/>
                      <a:pt x="905744" y="483766"/>
                      <a:pt x="910004" y="446317"/>
                    </a:cubicBezTo>
                    <a:cubicBezTo>
                      <a:pt x="914392" y="414156"/>
                      <a:pt x="909143" y="381393"/>
                      <a:pt x="914779" y="349361"/>
                    </a:cubicBezTo>
                    <a:cubicBezTo>
                      <a:pt x="914908" y="348588"/>
                      <a:pt x="915124" y="347814"/>
                      <a:pt x="915296" y="347040"/>
                    </a:cubicBezTo>
                    <a:cubicBezTo>
                      <a:pt x="945627" y="373611"/>
                      <a:pt x="1018122" y="375976"/>
                      <a:pt x="1049271" y="377997"/>
                    </a:cubicBezTo>
                    <a:cubicBezTo>
                      <a:pt x="1109547" y="382511"/>
                      <a:pt x="1170038" y="382898"/>
                      <a:pt x="1230314" y="386596"/>
                    </a:cubicBezTo>
                    <a:cubicBezTo>
                      <a:pt x="1272649" y="388703"/>
                      <a:pt x="1316532" y="385478"/>
                      <a:pt x="1356802" y="402848"/>
                    </a:cubicBezTo>
                    <a:cubicBezTo>
                      <a:pt x="1372635" y="411404"/>
                      <a:pt x="1381498" y="429204"/>
                      <a:pt x="1388425" y="445156"/>
                    </a:cubicBezTo>
                    <a:cubicBezTo>
                      <a:pt x="1407398" y="512960"/>
                      <a:pt x="1397417" y="580893"/>
                      <a:pt x="1331849" y="6178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" name="Google Shape;201;p11"/>
            <p:cNvSpPr/>
            <p:nvPr/>
          </p:nvSpPr>
          <p:spPr>
            <a:xfrm>
              <a:off x="8093076" y="1684545"/>
              <a:ext cx="2101852" cy="1765338"/>
            </a:xfrm>
            <a:custGeom>
              <a:rect b="b" l="l" r="r" t="t"/>
              <a:pathLst>
                <a:path extrusionOk="0" h="1765338" w="2101852">
                  <a:moveTo>
                    <a:pt x="1737493" y="744233"/>
                  </a:moveTo>
                  <a:cubicBezTo>
                    <a:pt x="1751820" y="717791"/>
                    <a:pt x="1755477" y="686705"/>
                    <a:pt x="1754659" y="656995"/>
                  </a:cubicBezTo>
                  <a:cubicBezTo>
                    <a:pt x="1751906" y="566876"/>
                    <a:pt x="1712281" y="522419"/>
                    <a:pt x="1621028" y="519925"/>
                  </a:cubicBezTo>
                  <a:cubicBezTo>
                    <a:pt x="1560580" y="517646"/>
                    <a:pt x="1500219" y="515324"/>
                    <a:pt x="1439728" y="514636"/>
                  </a:cubicBezTo>
                  <a:cubicBezTo>
                    <a:pt x="1393219" y="510509"/>
                    <a:pt x="1285316" y="519366"/>
                    <a:pt x="1246681" y="491118"/>
                  </a:cubicBezTo>
                  <a:cubicBezTo>
                    <a:pt x="1264751" y="422754"/>
                    <a:pt x="1306054" y="362947"/>
                    <a:pt x="1328813" y="296003"/>
                  </a:cubicBezTo>
                  <a:cubicBezTo>
                    <a:pt x="1341161" y="260403"/>
                    <a:pt x="1358757" y="151580"/>
                    <a:pt x="1295083" y="162071"/>
                  </a:cubicBezTo>
                  <a:cubicBezTo>
                    <a:pt x="1282434" y="162802"/>
                    <a:pt x="1269484" y="162501"/>
                    <a:pt x="1256491" y="162157"/>
                  </a:cubicBezTo>
                  <a:cubicBezTo>
                    <a:pt x="1226202" y="161383"/>
                    <a:pt x="1195656" y="160610"/>
                    <a:pt x="1168120" y="173336"/>
                  </a:cubicBezTo>
                  <a:cubicBezTo>
                    <a:pt x="1160548" y="177378"/>
                    <a:pt x="1154740" y="184257"/>
                    <a:pt x="1152675" y="192684"/>
                  </a:cubicBezTo>
                  <a:cubicBezTo>
                    <a:pt x="1146738" y="208378"/>
                    <a:pt x="1139725" y="223598"/>
                    <a:pt x="1133487" y="239163"/>
                  </a:cubicBezTo>
                  <a:cubicBezTo>
                    <a:pt x="1113180" y="291918"/>
                    <a:pt x="1095110" y="345749"/>
                    <a:pt x="1061465" y="392055"/>
                  </a:cubicBezTo>
                  <a:cubicBezTo>
                    <a:pt x="1025756" y="441243"/>
                    <a:pt x="990046" y="492880"/>
                    <a:pt x="940612" y="529298"/>
                  </a:cubicBezTo>
                  <a:cubicBezTo>
                    <a:pt x="915099" y="546840"/>
                    <a:pt x="893975" y="568897"/>
                    <a:pt x="874442" y="592459"/>
                  </a:cubicBezTo>
                  <a:cubicBezTo>
                    <a:pt x="868720" y="596844"/>
                    <a:pt x="862697" y="600843"/>
                    <a:pt x="856286" y="604196"/>
                  </a:cubicBezTo>
                  <a:cubicBezTo>
                    <a:pt x="815242" y="621868"/>
                    <a:pt x="769336" y="627027"/>
                    <a:pt x="724936" y="630854"/>
                  </a:cubicBezTo>
                  <a:cubicBezTo>
                    <a:pt x="706393" y="631843"/>
                    <a:pt x="687807" y="632144"/>
                    <a:pt x="669263" y="632058"/>
                  </a:cubicBezTo>
                  <a:cubicBezTo>
                    <a:pt x="669220" y="632058"/>
                    <a:pt x="669220" y="632058"/>
                    <a:pt x="669220" y="632058"/>
                  </a:cubicBezTo>
                  <a:cubicBezTo>
                    <a:pt x="669349" y="625651"/>
                    <a:pt x="669479" y="619245"/>
                    <a:pt x="669522" y="612796"/>
                  </a:cubicBezTo>
                  <a:cubicBezTo>
                    <a:pt x="669608" y="612753"/>
                    <a:pt x="669694" y="612667"/>
                    <a:pt x="669823" y="612538"/>
                  </a:cubicBezTo>
                  <a:cubicBezTo>
                    <a:pt x="682213" y="599811"/>
                    <a:pt x="664058" y="584590"/>
                    <a:pt x="651495" y="581624"/>
                  </a:cubicBezTo>
                  <a:cubicBezTo>
                    <a:pt x="598791" y="571004"/>
                    <a:pt x="544194" y="579775"/>
                    <a:pt x="490888" y="581151"/>
                  </a:cubicBezTo>
                  <a:cubicBezTo>
                    <a:pt x="457158" y="582312"/>
                    <a:pt x="422954" y="585278"/>
                    <a:pt x="389396" y="589148"/>
                  </a:cubicBezTo>
                  <a:cubicBezTo>
                    <a:pt x="387374" y="589320"/>
                    <a:pt x="385524" y="589922"/>
                    <a:pt x="383932" y="590825"/>
                  </a:cubicBezTo>
                  <a:cubicBezTo>
                    <a:pt x="374036" y="593190"/>
                    <a:pt x="360054" y="605787"/>
                    <a:pt x="355493" y="616321"/>
                  </a:cubicBezTo>
                  <a:cubicBezTo>
                    <a:pt x="331873" y="641990"/>
                    <a:pt x="338327" y="694788"/>
                    <a:pt x="331486" y="727078"/>
                  </a:cubicBezTo>
                  <a:cubicBezTo>
                    <a:pt x="322322" y="783102"/>
                    <a:pt x="330841" y="836158"/>
                    <a:pt x="331228" y="892870"/>
                  </a:cubicBezTo>
                  <a:cubicBezTo>
                    <a:pt x="331400" y="929201"/>
                    <a:pt x="331400" y="965446"/>
                    <a:pt x="329507" y="1001735"/>
                  </a:cubicBezTo>
                  <a:cubicBezTo>
                    <a:pt x="330927" y="1029639"/>
                    <a:pt x="323699" y="1060467"/>
                    <a:pt x="337768" y="1085964"/>
                  </a:cubicBezTo>
                  <a:cubicBezTo>
                    <a:pt x="363496" y="1128701"/>
                    <a:pt x="436894" y="1127755"/>
                    <a:pt x="496997" y="1126852"/>
                  </a:cubicBezTo>
                  <a:cubicBezTo>
                    <a:pt x="517218" y="1126508"/>
                    <a:pt x="535977" y="1126207"/>
                    <a:pt x="550906" y="1127583"/>
                  </a:cubicBezTo>
                  <a:cubicBezTo>
                    <a:pt x="556112" y="1127712"/>
                    <a:pt x="561231" y="1127798"/>
                    <a:pt x="566265" y="1127798"/>
                  </a:cubicBezTo>
                  <a:cubicBezTo>
                    <a:pt x="597500" y="1127798"/>
                    <a:pt x="624949" y="1124144"/>
                    <a:pt x="637942" y="1102259"/>
                  </a:cubicBezTo>
                  <a:cubicBezTo>
                    <a:pt x="642073" y="1100367"/>
                    <a:pt x="645342" y="1096583"/>
                    <a:pt x="646246" y="1090865"/>
                  </a:cubicBezTo>
                  <a:cubicBezTo>
                    <a:pt x="647020" y="1080890"/>
                    <a:pt x="647752" y="1070872"/>
                    <a:pt x="648526" y="1060854"/>
                  </a:cubicBezTo>
                  <a:cubicBezTo>
                    <a:pt x="657862" y="1061069"/>
                    <a:pt x="667155" y="1061413"/>
                    <a:pt x="676491" y="1061800"/>
                  </a:cubicBezTo>
                  <a:cubicBezTo>
                    <a:pt x="696368" y="1062574"/>
                    <a:pt x="716202" y="1063348"/>
                    <a:pt x="736079" y="1062703"/>
                  </a:cubicBezTo>
                  <a:cubicBezTo>
                    <a:pt x="738574" y="1062703"/>
                    <a:pt x="741113" y="1062660"/>
                    <a:pt x="743608" y="1062660"/>
                  </a:cubicBezTo>
                  <a:cubicBezTo>
                    <a:pt x="744253" y="1062660"/>
                    <a:pt x="744856" y="1062617"/>
                    <a:pt x="745458" y="1062617"/>
                  </a:cubicBezTo>
                  <a:cubicBezTo>
                    <a:pt x="788051" y="1081406"/>
                    <a:pt x="821653" y="1117393"/>
                    <a:pt x="863299" y="1138934"/>
                  </a:cubicBezTo>
                  <a:cubicBezTo>
                    <a:pt x="938461" y="1183392"/>
                    <a:pt x="1025627" y="1198354"/>
                    <a:pt x="1111932" y="1201020"/>
                  </a:cubicBezTo>
                  <a:cubicBezTo>
                    <a:pt x="1116578" y="1201063"/>
                    <a:pt x="1121268" y="1201106"/>
                    <a:pt x="1125914" y="1201106"/>
                  </a:cubicBezTo>
                  <a:cubicBezTo>
                    <a:pt x="1164420" y="1201106"/>
                    <a:pt x="1202926" y="1199214"/>
                    <a:pt x="1241217" y="1195130"/>
                  </a:cubicBezTo>
                  <a:cubicBezTo>
                    <a:pt x="1278217" y="1191217"/>
                    <a:pt x="1314529" y="1185241"/>
                    <a:pt x="1351960" y="1185929"/>
                  </a:cubicBezTo>
                  <a:cubicBezTo>
                    <a:pt x="1375795" y="1194829"/>
                    <a:pt x="1404793" y="1194915"/>
                    <a:pt x="1428584" y="1198999"/>
                  </a:cubicBezTo>
                  <a:cubicBezTo>
                    <a:pt x="1441406" y="1202095"/>
                    <a:pt x="1454269" y="1205019"/>
                    <a:pt x="1467521" y="1205836"/>
                  </a:cubicBezTo>
                  <a:cubicBezTo>
                    <a:pt x="1481202" y="1206566"/>
                    <a:pt x="1495701" y="1207297"/>
                    <a:pt x="1510372" y="1207297"/>
                  </a:cubicBezTo>
                  <a:cubicBezTo>
                    <a:pt x="1558429" y="1207297"/>
                    <a:pt x="1608380" y="1199515"/>
                    <a:pt x="1637808" y="1159314"/>
                  </a:cubicBezTo>
                  <a:cubicBezTo>
                    <a:pt x="1655748" y="1134205"/>
                    <a:pt x="1664353" y="1100367"/>
                    <a:pt x="1656996" y="1070227"/>
                  </a:cubicBezTo>
                  <a:cubicBezTo>
                    <a:pt x="1655705" y="1066959"/>
                    <a:pt x="1653597" y="1064638"/>
                    <a:pt x="1651016" y="1063219"/>
                  </a:cubicBezTo>
                  <a:cubicBezTo>
                    <a:pt x="1664740" y="1053459"/>
                    <a:pt x="1676012" y="1040603"/>
                    <a:pt x="1683757" y="1023835"/>
                  </a:cubicBezTo>
                  <a:cubicBezTo>
                    <a:pt x="1690985" y="1009302"/>
                    <a:pt x="1704924" y="948162"/>
                    <a:pt x="1692060" y="926363"/>
                  </a:cubicBezTo>
                  <a:cubicBezTo>
                    <a:pt x="1718391" y="909294"/>
                    <a:pt x="1732287" y="877735"/>
                    <a:pt x="1734653" y="846735"/>
                  </a:cubicBezTo>
                  <a:cubicBezTo>
                    <a:pt x="1735686" y="820508"/>
                    <a:pt x="1739988" y="788089"/>
                    <a:pt x="1719380" y="768698"/>
                  </a:cubicBezTo>
                  <a:cubicBezTo>
                    <a:pt x="1725963" y="760873"/>
                    <a:pt x="1732029" y="752661"/>
                    <a:pt x="1737493" y="744233"/>
                  </a:cubicBezTo>
                  <a:close/>
                  <a:moveTo>
                    <a:pt x="2092049" y="844671"/>
                  </a:moveTo>
                  <a:cubicBezTo>
                    <a:pt x="2095577" y="968929"/>
                    <a:pt x="2104182" y="1093230"/>
                    <a:pt x="2101256" y="1217573"/>
                  </a:cubicBezTo>
                  <a:cubicBezTo>
                    <a:pt x="2099966" y="1283443"/>
                    <a:pt x="2080003" y="1337703"/>
                    <a:pt x="2043734" y="1392437"/>
                  </a:cubicBezTo>
                  <a:cubicBezTo>
                    <a:pt x="2034914" y="1404476"/>
                    <a:pt x="2023169" y="1414537"/>
                    <a:pt x="2010219" y="1421932"/>
                  </a:cubicBezTo>
                  <a:cubicBezTo>
                    <a:pt x="1996709" y="1428467"/>
                    <a:pt x="1981694" y="1430445"/>
                    <a:pt x="1967195" y="1433756"/>
                  </a:cubicBezTo>
                  <a:cubicBezTo>
                    <a:pt x="1920902" y="1445408"/>
                    <a:pt x="1872931" y="1442097"/>
                    <a:pt x="1825691" y="1440635"/>
                  </a:cubicBezTo>
                  <a:cubicBezTo>
                    <a:pt x="1754272" y="1435046"/>
                    <a:pt x="1682552" y="1431692"/>
                    <a:pt x="1610531" y="1432466"/>
                  </a:cubicBezTo>
                  <a:cubicBezTo>
                    <a:pt x="1563893" y="1431262"/>
                    <a:pt x="1517127" y="1430101"/>
                    <a:pt x="1470575" y="1433369"/>
                  </a:cubicBezTo>
                  <a:cubicBezTo>
                    <a:pt x="1406427" y="1435003"/>
                    <a:pt x="1342581" y="1434874"/>
                    <a:pt x="1278562" y="1441452"/>
                  </a:cubicBezTo>
                  <a:cubicBezTo>
                    <a:pt x="1262772" y="1442828"/>
                    <a:pt x="1247068" y="1445279"/>
                    <a:pt x="1231537" y="1448374"/>
                  </a:cubicBezTo>
                  <a:cubicBezTo>
                    <a:pt x="1225772" y="1449492"/>
                    <a:pt x="1219534" y="1450352"/>
                    <a:pt x="1215188" y="1454738"/>
                  </a:cubicBezTo>
                  <a:cubicBezTo>
                    <a:pt x="1211402" y="1458908"/>
                    <a:pt x="1210585" y="1464627"/>
                    <a:pt x="1207788" y="1469485"/>
                  </a:cubicBezTo>
                  <a:cubicBezTo>
                    <a:pt x="1191568" y="1502721"/>
                    <a:pt x="1172079" y="1534882"/>
                    <a:pt x="1154439" y="1567473"/>
                  </a:cubicBezTo>
                  <a:cubicBezTo>
                    <a:pt x="1139596" y="1599160"/>
                    <a:pt x="1123505" y="1630203"/>
                    <a:pt x="1104790" y="1659913"/>
                  </a:cubicBezTo>
                  <a:cubicBezTo>
                    <a:pt x="1081944" y="1695987"/>
                    <a:pt x="1060992" y="1734210"/>
                    <a:pt x="1031435" y="1765339"/>
                  </a:cubicBezTo>
                  <a:cubicBezTo>
                    <a:pt x="1031349" y="1765253"/>
                    <a:pt x="1031306" y="1765124"/>
                    <a:pt x="1031177" y="1765038"/>
                  </a:cubicBezTo>
                  <a:cubicBezTo>
                    <a:pt x="1028638" y="1761555"/>
                    <a:pt x="1026057" y="1758073"/>
                    <a:pt x="1023476" y="1754590"/>
                  </a:cubicBezTo>
                  <a:cubicBezTo>
                    <a:pt x="984668" y="1698996"/>
                    <a:pt x="951196" y="1639705"/>
                    <a:pt x="911442" y="1584671"/>
                  </a:cubicBezTo>
                  <a:cubicBezTo>
                    <a:pt x="883735" y="1538794"/>
                    <a:pt x="855211" y="1492918"/>
                    <a:pt x="826127" y="1447816"/>
                  </a:cubicBezTo>
                  <a:cubicBezTo>
                    <a:pt x="814597" y="1428811"/>
                    <a:pt x="804744" y="1408732"/>
                    <a:pt x="791579" y="1390803"/>
                  </a:cubicBezTo>
                  <a:cubicBezTo>
                    <a:pt x="784910" y="1382806"/>
                    <a:pt x="774972" y="1382075"/>
                    <a:pt x="764905" y="1382075"/>
                  </a:cubicBezTo>
                  <a:cubicBezTo>
                    <a:pt x="763743" y="1382075"/>
                    <a:pt x="762581" y="1382118"/>
                    <a:pt x="761420" y="1382118"/>
                  </a:cubicBezTo>
                  <a:cubicBezTo>
                    <a:pt x="757160" y="1382161"/>
                    <a:pt x="752987" y="1382161"/>
                    <a:pt x="749072" y="1381731"/>
                  </a:cubicBezTo>
                  <a:cubicBezTo>
                    <a:pt x="728421" y="1381301"/>
                    <a:pt x="707812" y="1381473"/>
                    <a:pt x="687161" y="1381387"/>
                  </a:cubicBezTo>
                  <a:cubicBezTo>
                    <a:pt x="644783" y="1381430"/>
                    <a:pt x="603438" y="1378076"/>
                    <a:pt x="560629" y="1375110"/>
                  </a:cubicBezTo>
                  <a:cubicBezTo>
                    <a:pt x="517907" y="1371627"/>
                    <a:pt x="475271" y="1367714"/>
                    <a:pt x="432548" y="1364103"/>
                  </a:cubicBezTo>
                  <a:cubicBezTo>
                    <a:pt x="361560" y="1359029"/>
                    <a:pt x="289926" y="1356794"/>
                    <a:pt x="219883" y="1342605"/>
                  </a:cubicBezTo>
                  <a:cubicBezTo>
                    <a:pt x="175698" y="1332243"/>
                    <a:pt x="125361" y="1326611"/>
                    <a:pt x="86554" y="1300125"/>
                  </a:cubicBezTo>
                  <a:cubicBezTo>
                    <a:pt x="65257" y="1288086"/>
                    <a:pt x="43788" y="1274457"/>
                    <a:pt x="32215" y="1252099"/>
                  </a:cubicBezTo>
                  <a:cubicBezTo>
                    <a:pt x="7132" y="1207211"/>
                    <a:pt x="10015" y="1153080"/>
                    <a:pt x="4680" y="1103334"/>
                  </a:cubicBezTo>
                  <a:cubicBezTo>
                    <a:pt x="-956" y="1031918"/>
                    <a:pt x="33" y="958266"/>
                    <a:pt x="120" y="886420"/>
                  </a:cubicBezTo>
                  <a:cubicBezTo>
                    <a:pt x="765" y="705107"/>
                    <a:pt x="-784" y="523665"/>
                    <a:pt x="4551" y="342438"/>
                  </a:cubicBezTo>
                  <a:cubicBezTo>
                    <a:pt x="6143" y="262251"/>
                    <a:pt x="8896" y="182064"/>
                    <a:pt x="20943" y="102694"/>
                  </a:cubicBezTo>
                  <a:cubicBezTo>
                    <a:pt x="26278" y="69889"/>
                    <a:pt x="28945" y="32009"/>
                    <a:pt x="58717" y="11500"/>
                  </a:cubicBezTo>
                  <a:cubicBezTo>
                    <a:pt x="65343" y="12016"/>
                    <a:pt x="69818" y="5137"/>
                    <a:pt x="76142" y="3761"/>
                  </a:cubicBezTo>
                  <a:cubicBezTo>
                    <a:pt x="85349" y="-194"/>
                    <a:pt x="94126" y="63"/>
                    <a:pt x="104236" y="278"/>
                  </a:cubicBezTo>
                  <a:cubicBezTo>
                    <a:pt x="149669" y="-925"/>
                    <a:pt x="195102" y="2127"/>
                    <a:pt x="240535" y="2729"/>
                  </a:cubicBezTo>
                  <a:cubicBezTo>
                    <a:pt x="310663" y="4363"/>
                    <a:pt x="380834" y="4191"/>
                    <a:pt x="450919" y="5911"/>
                  </a:cubicBezTo>
                  <a:cubicBezTo>
                    <a:pt x="489124" y="8706"/>
                    <a:pt x="527286" y="14596"/>
                    <a:pt x="565620" y="16230"/>
                  </a:cubicBezTo>
                  <a:cubicBezTo>
                    <a:pt x="616302" y="18896"/>
                    <a:pt x="667026" y="18595"/>
                    <a:pt x="717751" y="18337"/>
                  </a:cubicBezTo>
                  <a:cubicBezTo>
                    <a:pt x="751008" y="18165"/>
                    <a:pt x="784308" y="17993"/>
                    <a:pt x="817565" y="18638"/>
                  </a:cubicBezTo>
                  <a:cubicBezTo>
                    <a:pt x="902709" y="19670"/>
                    <a:pt x="987637" y="26807"/>
                    <a:pt x="1072780" y="27065"/>
                  </a:cubicBezTo>
                  <a:cubicBezTo>
                    <a:pt x="1105478" y="27237"/>
                    <a:pt x="1138262" y="27151"/>
                    <a:pt x="1170960" y="27022"/>
                  </a:cubicBezTo>
                  <a:cubicBezTo>
                    <a:pt x="1235065" y="26807"/>
                    <a:pt x="1299170" y="26592"/>
                    <a:pt x="1363232" y="28785"/>
                  </a:cubicBezTo>
                  <a:cubicBezTo>
                    <a:pt x="1447558" y="33213"/>
                    <a:pt x="1532013" y="30418"/>
                    <a:pt x="1616382" y="32482"/>
                  </a:cubicBezTo>
                  <a:cubicBezTo>
                    <a:pt x="1689091" y="33514"/>
                    <a:pt x="1761887" y="34890"/>
                    <a:pt x="1834468" y="39104"/>
                  </a:cubicBezTo>
                  <a:cubicBezTo>
                    <a:pt x="1894141" y="43489"/>
                    <a:pt x="1956052" y="48993"/>
                    <a:pt x="2011337" y="74317"/>
                  </a:cubicBezTo>
                  <a:cubicBezTo>
                    <a:pt x="2049413" y="90655"/>
                    <a:pt x="2068300" y="129739"/>
                    <a:pt x="2076303" y="168349"/>
                  </a:cubicBezTo>
                  <a:cubicBezTo>
                    <a:pt x="2093770" y="230994"/>
                    <a:pt x="2086198" y="296777"/>
                    <a:pt x="2088048" y="361099"/>
                  </a:cubicBezTo>
                  <a:cubicBezTo>
                    <a:pt x="2088607" y="431483"/>
                    <a:pt x="2088134" y="501824"/>
                    <a:pt x="2089726" y="572165"/>
                  </a:cubicBezTo>
                  <a:cubicBezTo>
                    <a:pt x="2093254" y="662800"/>
                    <a:pt x="2090931" y="753778"/>
                    <a:pt x="2092049" y="844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8449652" y="2289066"/>
              <a:ext cx="302360" cy="492255"/>
            </a:xfrm>
            <a:custGeom>
              <a:rect b="b" l="l" r="r" t="t"/>
              <a:pathLst>
                <a:path extrusionOk="0" h="492255" w="302360">
                  <a:moveTo>
                    <a:pt x="302361" y="5050"/>
                  </a:moveTo>
                  <a:cubicBezTo>
                    <a:pt x="294143" y="29299"/>
                    <a:pt x="294444" y="56816"/>
                    <a:pt x="290787" y="82012"/>
                  </a:cubicBezTo>
                  <a:cubicBezTo>
                    <a:pt x="279946" y="156008"/>
                    <a:pt x="270523" y="230433"/>
                    <a:pt x="268932" y="305289"/>
                  </a:cubicBezTo>
                  <a:cubicBezTo>
                    <a:pt x="268846" y="348241"/>
                    <a:pt x="266006" y="390291"/>
                    <a:pt x="262865" y="432771"/>
                  </a:cubicBezTo>
                  <a:cubicBezTo>
                    <a:pt x="260198" y="437028"/>
                    <a:pt x="259811" y="442660"/>
                    <a:pt x="261790" y="447304"/>
                  </a:cubicBezTo>
                  <a:cubicBezTo>
                    <a:pt x="261704" y="448422"/>
                    <a:pt x="261618" y="449539"/>
                    <a:pt x="261531" y="450614"/>
                  </a:cubicBezTo>
                  <a:cubicBezTo>
                    <a:pt x="260499" y="452291"/>
                    <a:pt x="259854" y="454140"/>
                    <a:pt x="259595" y="456118"/>
                  </a:cubicBezTo>
                  <a:cubicBezTo>
                    <a:pt x="258219" y="470435"/>
                    <a:pt x="257616" y="489482"/>
                    <a:pt x="239245" y="490299"/>
                  </a:cubicBezTo>
                  <a:cubicBezTo>
                    <a:pt x="221003" y="492836"/>
                    <a:pt x="202503" y="492363"/>
                    <a:pt x="184089" y="491847"/>
                  </a:cubicBezTo>
                  <a:cubicBezTo>
                    <a:pt x="176345" y="491632"/>
                    <a:pt x="168601" y="491417"/>
                    <a:pt x="160900" y="491460"/>
                  </a:cubicBezTo>
                  <a:cubicBezTo>
                    <a:pt x="152166" y="491331"/>
                    <a:pt x="143432" y="491374"/>
                    <a:pt x="134741" y="491417"/>
                  </a:cubicBezTo>
                  <a:cubicBezTo>
                    <a:pt x="109917" y="491546"/>
                    <a:pt x="85092" y="491718"/>
                    <a:pt x="60526" y="488236"/>
                  </a:cubicBezTo>
                  <a:cubicBezTo>
                    <a:pt x="44091" y="485312"/>
                    <a:pt x="26150" y="484323"/>
                    <a:pt x="13071" y="472757"/>
                  </a:cubicBezTo>
                  <a:cubicBezTo>
                    <a:pt x="7005" y="466867"/>
                    <a:pt x="4036" y="458569"/>
                    <a:pt x="3778" y="450227"/>
                  </a:cubicBezTo>
                  <a:cubicBezTo>
                    <a:pt x="3434" y="432513"/>
                    <a:pt x="3692" y="414756"/>
                    <a:pt x="3821" y="396999"/>
                  </a:cubicBezTo>
                  <a:cubicBezTo>
                    <a:pt x="6144" y="351380"/>
                    <a:pt x="6015" y="305676"/>
                    <a:pt x="5026" y="259928"/>
                  </a:cubicBezTo>
                  <a:cubicBezTo>
                    <a:pt x="1067" y="213880"/>
                    <a:pt x="-2547" y="170583"/>
                    <a:pt x="2401" y="123116"/>
                  </a:cubicBezTo>
                  <a:cubicBezTo>
                    <a:pt x="6661" y="100027"/>
                    <a:pt x="-524" y="57676"/>
                    <a:pt x="7951" y="29858"/>
                  </a:cubicBezTo>
                  <a:cubicBezTo>
                    <a:pt x="9027" y="29342"/>
                    <a:pt x="9887" y="28439"/>
                    <a:pt x="10447" y="27321"/>
                  </a:cubicBezTo>
                  <a:cubicBezTo>
                    <a:pt x="12297" y="30073"/>
                    <a:pt x="16255" y="30632"/>
                    <a:pt x="18836" y="28654"/>
                  </a:cubicBezTo>
                  <a:cubicBezTo>
                    <a:pt x="24429" y="24140"/>
                    <a:pt x="29979" y="19539"/>
                    <a:pt x="35744" y="15240"/>
                  </a:cubicBezTo>
                  <a:cubicBezTo>
                    <a:pt x="36648" y="15326"/>
                    <a:pt x="37508" y="15369"/>
                    <a:pt x="38412" y="15369"/>
                  </a:cubicBezTo>
                  <a:cubicBezTo>
                    <a:pt x="43144" y="15369"/>
                    <a:pt x="48092" y="14509"/>
                    <a:pt x="53040" y="13649"/>
                  </a:cubicBezTo>
                  <a:cubicBezTo>
                    <a:pt x="58504" y="12703"/>
                    <a:pt x="63882" y="11757"/>
                    <a:pt x="69088" y="12015"/>
                  </a:cubicBezTo>
                  <a:cubicBezTo>
                    <a:pt x="109530" y="7930"/>
                    <a:pt x="150316" y="6425"/>
                    <a:pt x="190930" y="4061"/>
                  </a:cubicBezTo>
                  <a:cubicBezTo>
                    <a:pt x="213345" y="3373"/>
                    <a:pt x="235631" y="19"/>
                    <a:pt x="258090" y="105"/>
                  </a:cubicBezTo>
                  <a:cubicBezTo>
                    <a:pt x="261833" y="234"/>
                    <a:pt x="265705" y="148"/>
                    <a:pt x="269620" y="105"/>
                  </a:cubicBezTo>
                  <a:cubicBezTo>
                    <a:pt x="281021" y="-153"/>
                    <a:pt x="292723" y="-368"/>
                    <a:pt x="302361" y="5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8743495" y="1876077"/>
              <a:ext cx="1073816" cy="981737"/>
            </a:xfrm>
            <a:custGeom>
              <a:rect b="b" l="l" r="r" t="t"/>
              <a:pathLst>
                <a:path extrusionOk="0" h="981737" w="1073816">
                  <a:moveTo>
                    <a:pt x="1065347" y="415071"/>
                  </a:moveTo>
                  <a:cubicBezTo>
                    <a:pt x="1084191" y="482747"/>
                    <a:pt x="1074210" y="550680"/>
                    <a:pt x="1008642" y="587613"/>
                  </a:cubicBezTo>
                  <a:cubicBezTo>
                    <a:pt x="974309" y="600426"/>
                    <a:pt x="938600" y="599480"/>
                    <a:pt x="901126" y="599609"/>
                  </a:cubicBezTo>
                  <a:cubicBezTo>
                    <a:pt x="834526" y="598104"/>
                    <a:pt x="766506" y="601716"/>
                    <a:pt x="701325" y="585549"/>
                  </a:cubicBezTo>
                  <a:cubicBezTo>
                    <a:pt x="677447" y="566201"/>
                    <a:pt x="675425" y="502095"/>
                    <a:pt x="688634" y="475824"/>
                  </a:cubicBezTo>
                  <a:cubicBezTo>
                    <a:pt x="698744" y="448737"/>
                    <a:pt x="726666" y="451016"/>
                    <a:pt x="752308" y="453252"/>
                  </a:cubicBezTo>
                  <a:cubicBezTo>
                    <a:pt x="759536" y="453897"/>
                    <a:pt x="766549" y="454541"/>
                    <a:pt x="773002" y="454541"/>
                  </a:cubicBezTo>
                  <a:cubicBezTo>
                    <a:pt x="801140" y="456046"/>
                    <a:pt x="829363" y="456175"/>
                    <a:pt x="857587" y="455616"/>
                  </a:cubicBezTo>
                  <a:cubicBezTo>
                    <a:pt x="892393" y="454670"/>
                    <a:pt x="927457" y="455272"/>
                    <a:pt x="962091" y="452693"/>
                  </a:cubicBezTo>
                  <a:cubicBezTo>
                    <a:pt x="975342" y="449597"/>
                    <a:pt x="976547" y="429647"/>
                    <a:pt x="963941" y="424874"/>
                  </a:cubicBezTo>
                  <a:cubicBezTo>
                    <a:pt x="954777" y="422123"/>
                    <a:pt x="945139" y="422510"/>
                    <a:pt x="935545" y="422897"/>
                  </a:cubicBezTo>
                  <a:cubicBezTo>
                    <a:pt x="930942" y="423069"/>
                    <a:pt x="926381" y="423241"/>
                    <a:pt x="921864" y="423112"/>
                  </a:cubicBezTo>
                  <a:cubicBezTo>
                    <a:pt x="886972" y="424530"/>
                    <a:pt x="851994" y="425003"/>
                    <a:pt x="817059" y="424874"/>
                  </a:cubicBezTo>
                  <a:cubicBezTo>
                    <a:pt x="802172" y="425605"/>
                    <a:pt x="787071" y="424401"/>
                    <a:pt x="771927" y="423198"/>
                  </a:cubicBezTo>
                  <a:cubicBezTo>
                    <a:pt x="745683" y="421091"/>
                    <a:pt x="719438" y="419027"/>
                    <a:pt x="694442" y="427196"/>
                  </a:cubicBezTo>
                  <a:cubicBezTo>
                    <a:pt x="643760" y="451102"/>
                    <a:pt x="644793" y="520153"/>
                    <a:pt x="655893" y="567233"/>
                  </a:cubicBezTo>
                  <a:cubicBezTo>
                    <a:pt x="658990" y="579401"/>
                    <a:pt x="663293" y="589032"/>
                    <a:pt x="668972" y="596642"/>
                  </a:cubicBezTo>
                  <a:cubicBezTo>
                    <a:pt x="660711" y="598964"/>
                    <a:pt x="653053" y="603995"/>
                    <a:pt x="649138" y="610229"/>
                  </a:cubicBezTo>
                  <a:cubicBezTo>
                    <a:pt x="635069" y="633404"/>
                    <a:pt x="635586" y="662082"/>
                    <a:pt x="631326" y="688180"/>
                  </a:cubicBezTo>
                  <a:cubicBezTo>
                    <a:pt x="627411" y="712258"/>
                    <a:pt x="635715" y="732552"/>
                    <a:pt x="650515" y="747514"/>
                  </a:cubicBezTo>
                  <a:cubicBezTo>
                    <a:pt x="647761" y="749965"/>
                    <a:pt x="645266" y="752932"/>
                    <a:pt x="643115" y="756371"/>
                  </a:cubicBezTo>
                  <a:cubicBezTo>
                    <a:pt x="622291" y="786038"/>
                    <a:pt x="620657" y="829980"/>
                    <a:pt x="641996" y="859819"/>
                  </a:cubicBezTo>
                  <a:cubicBezTo>
                    <a:pt x="653741" y="874223"/>
                    <a:pt x="672156" y="880500"/>
                    <a:pt x="689365" y="885874"/>
                  </a:cubicBezTo>
                  <a:cubicBezTo>
                    <a:pt x="689021" y="885961"/>
                    <a:pt x="688634" y="886047"/>
                    <a:pt x="688289" y="886175"/>
                  </a:cubicBezTo>
                  <a:cubicBezTo>
                    <a:pt x="662949" y="897612"/>
                    <a:pt x="655979" y="945983"/>
                    <a:pt x="668154" y="968899"/>
                  </a:cubicBezTo>
                  <a:cubicBezTo>
                    <a:pt x="670994" y="973242"/>
                    <a:pt x="674264" y="977025"/>
                    <a:pt x="677792" y="980336"/>
                  </a:cubicBezTo>
                  <a:cubicBezTo>
                    <a:pt x="644534" y="978186"/>
                    <a:pt x="611019" y="979304"/>
                    <a:pt x="577590" y="980422"/>
                  </a:cubicBezTo>
                  <a:cubicBezTo>
                    <a:pt x="555691" y="981153"/>
                    <a:pt x="533835" y="981884"/>
                    <a:pt x="512065" y="981712"/>
                  </a:cubicBezTo>
                  <a:cubicBezTo>
                    <a:pt x="458716" y="982013"/>
                    <a:pt x="405238" y="978014"/>
                    <a:pt x="352835" y="967910"/>
                  </a:cubicBezTo>
                  <a:cubicBezTo>
                    <a:pt x="352534" y="967867"/>
                    <a:pt x="352233" y="967781"/>
                    <a:pt x="351932" y="967738"/>
                  </a:cubicBezTo>
                  <a:cubicBezTo>
                    <a:pt x="351760" y="967695"/>
                    <a:pt x="351588" y="967652"/>
                    <a:pt x="351416" y="967652"/>
                  </a:cubicBezTo>
                  <a:cubicBezTo>
                    <a:pt x="298884" y="957935"/>
                    <a:pt x="249665" y="934159"/>
                    <a:pt x="203329" y="906340"/>
                  </a:cubicBezTo>
                  <a:cubicBezTo>
                    <a:pt x="173169" y="882779"/>
                    <a:pt x="142451" y="858744"/>
                    <a:pt x="107473" y="842664"/>
                  </a:cubicBezTo>
                  <a:cubicBezTo>
                    <a:pt x="94006" y="838278"/>
                    <a:pt x="78045" y="828346"/>
                    <a:pt x="63933" y="833979"/>
                  </a:cubicBezTo>
                  <a:cubicBezTo>
                    <a:pt x="59028" y="836687"/>
                    <a:pt x="56705" y="841460"/>
                    <a:pt x="56533" y="846361"/>
                  </a:cubicBezTo>
                  <a:cubicBezTo>
                    <a:pt x="37732" y="843567"/>
                    <a:pt x="18930" y="841546"/>
                    <a:pt x="0" y="840170"/>
                  </a:cubicBezTo>
                  <a:cubicBezTo>
                    <a:pt x="2926" y="796701"/>
                    <a:pt x="4948" y="753190"/>
                    <a:pt x="4388" y="709635"/>
                  </a:cubicBezTo>
                  <a:cubicBezTo>
                    <a:pt x="6152" y="629663"/>
                    <a:pt x="14499" y="550121"/>
                    <a:pt x="17726" y="470278"/>
                  </a:cubicBezTo>
                  <a:cubicBezTo>
                    <a:pt x="17941" y="470321"/>
                    <a:pt x="18156" y="470321"/>
                    <a:pt x="18371" y="470321"/>
                  </a:cubicBezTo>
                  <a:cubicBezTo>
                    <a:pt x="18500" y="470321"/>
                    <a:pt x="18629" y="470321"/>
                    <a:pt x="18715" y="470321"/>
                  </a:cubicBezTo>
                  <a:cubicBezTo>
                    <a:pt x="36140" y="469805"/>
                    <a:pt x="53607" y="468945"/>
                    <a:pt x="70989" y="467397"/>
                  </a:cubicBezTo>
                  <a:cubicBezTo>
                    <a:pt x="111818" y="461765"/>
                    <a:pt x="156347" y="456132"/>
                    <a:pt x="194294" y="438246"/>
                  </a:cubicBezTo>
                  <a:cubicBezTo>
                    <a:pt x="187754" y="446759"/>
                    <a:pt x="181172" y="455229"/>
                    <a:pt x="174546" y="463571"/>
                  </a:cubicBezTo>
                  <a:cubicBezTo>
                    <a:pt x="163360" y="479608"/>
                    <a:pt x="147140" y="497064"/>
                    <a:pt x="149162" y="517874"/>
                  </a:cubicBezTo>
                  <a:cubicBezTo>
                    <a:pt x="149937" y="520927"/>
                    <a:pt x="154196" y="521787"/>
                    <a:pt x="156089" y="519250"/>
                  </a:cubicBezTo>
                  <a:cubicBezTo>
                    <a:pt x="178074" y="486358"/>
                    <a:pt x="207115" y="458024"/>
                    <a:pt x="233101" y="428099"/>
                  </a:cubicBezTo>
                  <a:cubicBezTo>
                    <a:pt x="266057" y="385748"/>
                    <a:pt x="313899" y="360338"/>
                    <a:pt x="352018" y="323619"/>
                  </a:cubicBezTo>
                  <a:cubicBezTo>
                    <a:pt x="395300" y="274045"/>
                    <a:pt x="438237" y="222838"/>
                    <a:pt x="468525" y="164019"/>
                  </a:cubicBezTo>
                  <a:cubicBezTo>
                    <a:pt x="492963" y="113843"/>
                    <a:pt x="509957" y="60486"/>
                    <a:pt x="531942" y="9235"/>
                  </a:cubicBezTo>
                  <a:cubicBezTo>
                    <a:pt x="558402" y="-1385"/>
                    <a:pt x="587528" y="-396"/>
                    <a:pt x="616311" y="550"/>
                  </a:cubicBezTo>
                  <a:cubicBezTo>
                    <a:pt x="629132" y="980"/>
                    <a:pt x="641953" y="1410"/>
                    <a:pt x="654430" y="851"/>
                  </a:cubicBezTo>
                  <a:cubicBezTo>
                    <a:pt x="677060" y="84348"/>
                    <a:pt x="608481" y="174123"/>
                    <a:pt x="578967" y="250011"/>
                  </a:cubicBezTo>
                  <a:cubicBezTo>
                    <a:pt x="568211" y="280495"/>
                    <a:pt x="559133" y="312570"/>
                    <a:pt x="558057" y="344988"/>
                  </a:cubicBezTo>
                  <a:cubicBezTo>
                    <a:pt x="558746" y="386952"/>
                    <a:pt x="556207" y="428228"/>
                    <a:pt x="546914" y="469547"/>
                  </a:cubicBezTo>
                  <a:cubicBezTo>
                    <a:pt x="534308" y="546724"/>
                    <a:pt x="509398" y="579616"/>
                    <a:pt x="458458" y="637230"/>
                  </a:cubicBezTo>
                  <a:cubicBezTo>
                    <a:pt x="450757" y="645829"/>
                    <a:pt x="439054" y="654214"/>
                    <a:pt x="429374" y="661050"/>
                  </a:cubicBezTo>
                  <a:cubicBezTo>
                    <a:pt x="420253" y="665479"/>
                    <a:pt x="413541" y="675282"/>
                    <a:pt x="419264" y="685170"/>
                  </a:cubicBezTo>
                  <a:cubicBezTo>
                    <a:pt x="422060" y="689986"/>
                    <a:pt x="427481" y="692867"/>
                    <a:pt x="432859" y="692867"/>
                  </a:cubicBezTo>
                  <a:cubicBezTo>
                    <a:pt x="435483" y="692867"/>
                    <a:pt x="438108" y="692179"/>
                    <a:pt x="440431" y="690717"/>
                  </a:cubicBezTo>
                  <a:cubicBezTo>
                    <a:pt x="459749" y="678678"/>
                    <a:pt x="477560" y="664189"/>
                    <a:pt x="491586" y="646130"/>
                  </a:cubicBezTo>
                  <a:cubicBezTo>
                    <a:pt x="521875" y="610358"/>
                    <a:pt x="553325" y="573511"/>
                    <a:pt x="565242" y="527075"/>
                  </a:cubicBezTo>
                  <a:cubicBezTo>
                    <a:pt x="574621" y="490615"/>
                    <a:pt x="582538" y="453639"/>
                    <a:pt x="586754" y="416146"/>
                  </a:cubicBezTo>
                  <a:cubicBezTo>
                    <a:pt x="591142" y="383986"/>
                    <a:pt x="585893" y="351223"/>
                    <a:pt x="591530" y="319191"/>
                  </a:cubicBezTo>
                  <a:cubicBezTo>
                    <a:pt x="591659" y="318417"/>
                    <a:pt x="591831" y="317643"/>
                    <a:pt x="592003" y="316869"/>
                  </a:cubicBezTo>
                  <a:cubicBezTo>
                    <a:pt x="622334" y="343484"/>
                    <a:pt x="694829" y="345805"/>
                    <a:pt x="726021" y="347826"/>
                  </a:cubicBezTo>
                  <a:cubicBezTo>
                    <a:pt x="786297" y="352341"/>
                    <a:pt x="846788" y="352728"/>
                    <a:pt x="907064" y="356425"/>
                  </a:cubicBezTo>
                  <a:cubicBezTo>
                    <a:pt x="949399" y="358532"/>
                    <a:pt x="993240" y="355307"/>
                    <a:pt x="1033553" y="372678"/>
                  </a:cubicBezTo>
                  <a:cubicBezTo>
                    <a:pt x="1049600" y="381320"/>
                    <a:pt x="1058420" y="399120"/>
                    <a:pt x="1065347" y="4150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9396889" y="2475213"/>
              <a:ext cx="401321" cy="148111"/>
            </a:xfrm>
            <a:custGeom>
              <a:rect b="b" l="l" r="r" t="t"/>
              <a:pathLst>
                <a:path extrusionOk="0" h="148111" w="401321">
                  <a:moveTo>
                    <a:pt x="395518" y="1763"/>
                  </a:moveTo>
                  <a:cubicBezTo>
                    <a:pt x="405241" y="20552"/>
                    <a:pt x="400250" y="44587"/>
                    <a:pt x="398271" y="65010"/>
                  </a:cubicBezTo>
                  <a:cubicBezTo>
                    <a:pt x="385751" y="138059"/>
                    <a:pt x="286883" y="131223"/>
                    <a:pt x="230049" y="140639"/>
                  </a:cubicBezTo>
                  <a:cubicBezTo>
                    <a:pt x="170333" y="144767"/>
                    <a:pt x="110917" y="152850"/>
                    <a:pt x="50814" y="144423"/>
                  </a:cubicBezTo>
                  <a:cubicBezTo>
                    <a:pt x="12781" y="137457"/>
                    <a:pt x="-3697" y="107489"/>
                    <a:pt x="691" y="70728"/>
                  </a:cubicBezTo>
                  <a:cubicBezTo>
                    <a:pt x="820" y="48714"/>
                    <a:pt x="519" y="11394"/>
                    <a:pt x="23580" y="6062"/>
                  </a:cubicBezTo>
                  <a:cubicBezTo>
                    <a:pt x="35411" y="16381"/>
                    <a:pt x="51459" y="21111"/>
                    <a:pt x="72239" y="22874"/>
                  </a:cubicBezTo>
                  <a:cubicBezTo>
                    <a:pt x="129590" y="32032"/>
                    <a:pt x="187671" y="30355"/>
                    <a:pt x="245538" y="31430"/>
                  </a:cubicBezTo>
                  <a:cubicBezTo>
                    <a:pt x="249367" y="31430"/>
                    <a:pt x="253239" y="31473"/>
                    <a:pt x="257068" y="31473"/>
                  </a:cubicBezTo>
                  <a:cubicBezTo>
                    <a:pt x="293595" y="31473"/>
                    <a:pt x="330896" y="30527"/>
                    <a:pt x="365444" y="17929"/>
                  </a:cubicBezTo>
                  <a:cubicBezTo>
                    <a:pt x="375426" y="13114"/>
                    <a:pt x="384676" y="7008"/>
                    <a:pt x="393194" y="0"/>
                  </a:cubicBezTo>
                  <a:cubicBezTo>
                    <a:pt x="393926" y="559"/>
                    <a:pt x="394700" y="1161"/>
                    <a:pt x="395518" y="1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9392356" y="2623893"/>
              <a:ext cx="366576" cy="123649"/>
            </a:xfrm>
            <a:custGeom>
              <a:rect b="b" l="l" r="r" t="t"/>
              <a:pathLst>
                <a:path extrusionOk="0" h="123649" w="366576">
                  <a:moveTo>
                    <a:pt x="366492" y="11093"/>
                  </a:moveTo>
                  <a:cubicBezTo>
                    <a:pt x="367223" y="33537"/>
                    <a:pt x="363222" y="56410"/>
                    <a:pt x="353757" y="76833"/>
                  </a:cubicBezTo>
                  <a:cubicBezTo>
                    <a:pt x="323469" y="127869"/>
                    <a:pt x="238368" y="122366"/>
                    <a:pt x="186353" y="123226"/>
                  </a:cubicBezTo>
                  <a:cubicBezTo>
                    <a:pt x="151246" y="124043"/>
                    <a:pt x="116440" y="124301"/>
                    <a:pt x="81634" y="118023"/>
                  </a:cubicBezTo>
                  <a:cubicBezTo>
                    <a:pt x="58487" y="110929"/>
                    <a:pt x="29919" y="109381"/>
                    <a:pt x="12624" y="90979"/>
                  </a:cubicBezTo>
                  <a:cubicBezTo>
                    <a:pt x="-1445" y="66901"/>
                    <a:pt x="-6780" y="31559"/>
                    <a:pt x="12667" y="9115"/>
                  </a:cubicBezTo>
                  <a:cubicBezTo>
                    <a:pt x="29661" y="21369"/>
                    <a:pt x="51560" y="28334"/>
                    <a:pt x="72943" y="28635"/>
                  </a:cubicBezTo>
                  <a:cubicBezTo>
                    <a:pt x="86323" y="29409"/>
                    <a:pt x="99747" y="29753"/>
                    <a:pt x="113170" y="29753"/>
                  </a:cubicBezTo>
                  <a:cubicBezTo>
                    <a:pt x="160797" y="29753"/>
                    <a:pt x="208510" y="25410"/>
                    <a:pt x="255707" y="20466"/>
                  </a:cubicBezTo>
                  <a:cubicBezTo>
                    <a:pt x="292664" y="16940"/>
                    <a:pt x="330869" y="13501"/>
                    <a:pt x="365718" y="0"/>
                  </a:cubicBezTo>
                  <a:cubicBezTo>
                    <a:pt x="365890" y="3827"/>
                    <a:pt x="366320" y="7696"/>
                    <a:pt x="366492" y="110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9424966" y="2760318"/>
              <a:ext cx="296869" cy="101183"/>
            </a:xfrm>
            <a:custGeom>
              <a:rect b="b" l="l" r="r" t="t"/>
              <a:pathLst>
                <a:path extrusionOk="0" h="101183" w="296869">
                  <a:moveTo>
                    <a:pt x="296409" y="172"/>
                  </a:moveTo>
                  <a:cubicBezTo>
                    <a:pt x="304842" y="108177"/>
                    <a:pt x="195648" y="106887"/>
                    <a:pt x="116872" y="96869"/>
                  </a:cubicBezTo>
                  <a:cubicBezTo>
                    <a:pt x="81292" y="84659"/>
                    <a:pt x="2731" y="101040"/>
                    <a:pt x="21" y="47725"/>
                  </a:cubicBezTo>
                  <a:cubicBezTo>
                    <a:pt x="-65" y="34826"/>
                    <a:pt x="-410" y="18273"/>
                    <a:pt x="11981" y="10577"/>
                  </a:cubicBezTo>
                  <a:cubicBezTo>
                    <a:pt x="12153" y="10491"/>
                    <a:pt x="13831" y="9545"/>
                    <a:pt x="14218" y="10276"/>
                  </a:cubicBezTo>
                  <a:cubicBezTo>
                    <a:pt x="18564" y="13329"/>
                    <a:pt x="19897" y="8427"/>
                    <a:pt x="18435" y="4902"/>
                  </a:cubicBezTo>
                  <a:cubicBezTo>
                    <a:pt x="44765" y="12684"/>
                    <a:pt x="71999" y="16424"/>
                    <a:pt x="99491" y="17413"/>
                  </a:cubicBezTo>
                  <a:cubicBezTo>
                    <a:pt x="112613" y="17069"/>
                    <a:pt x="127284" y="17327"/>
                    <a:pt x="142729" y="17585"/>
                  </a:cubicBezTo>
                  <a:cubicBezTo>
                    <a:pt x="152926" y="17757"/>
                    <a:pt x="163510" y="17929"/>
                    <a:pt x="174223" y="17929"/>
                  </a:cubicBezTo>
                  <a:cubicBezTo>
                    <a:pt x="216386" y="17929"/>
                    <a:pt x="261087" y="15349"/>
                    <a:pt x="296409" y="0"/>
                  </a:cubicBezTo>
                  <a:cubicBezTo>
                    <a:pt x="296409" y="86"/>
                    <a:pt x="296409" y="129"/>
                    <a:pt x="296409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1"/>
          <p:cNvSpPr/>
          <p:nvPr/>
        </p:nvSpPr>
        <p:spPr>
          <a:xfrm>
            <a:off x="7904280" y="3266085"/>
            <a:ext cx="618345" cy="1052328"/>
          </a:xfrm>
          <a:custGeom>
            <a:rect b="b" l="l" r="r" t="t"/>
            <a:pathLst>
              <a:path extrusionOk="0" h="2104656" w="1236690">
                <a:moveTo>
                  <a:pt x="1232857" y="1121234"/>
                </a:moveTo>
                <a:cubicBezTo>
                  <a:pt x="1221212" y="1110837"/>
                  <a:pt x="1209819" y="1100146"/>
                  <a:pt x="1198552" y="1089286"/>
                </a:cubicBezTo>
                <a:cubicBezTo>
                  <a:pt x="1076297" y="972982"/>
                  <a:pt x="957573" y="852975"/>
                  <a:pt x="834098" y="737977"/>
                </a:cubicBezTo>
                <a:cubicBezTo>
                  <a:pt x="701417" y="613591"/>
                  <a:pt x="564531" y="494047"/>
                  <a:pt x="429159" y="372650"/>
                </a:cubicBezTo>
                <a:cubicBezTo>
                  <a:pt x="298537" y="253695"/>
                  <a:pt x="173549" y="128721"/>
                  <a:pt x="41120" y="11870"/>
                </a:cubicBezTo>
                <a:cubicBezTo>
                  <a:pt x="42087" y="9260"/>
                  <a:pt x="37756" y="9808"/>
                  <a:pt x="36621" y="7787"/>
                </a:cubicBezTo>
                <a:cubicBezTo>
                  <a:pt x="32501" y="3830"/>
                  <a:pt x="29390" y="2147"/>
                  <a:pt x="27288" y="1978"/>
                </a:cubicBezTo>
                <a:cubicBezTo>
                  <a:pt x="27582" y="1305"/>
                  <a:pt x="27835" y="631"/>
                  <a:pt x="28129" y="0"/>
                </a:cubicBezTo>
                <a:cubicBezTo>
                  <a:pt x="22327" y="0"/>
                  <a:pt x="17156" y="2694"/>
                  <a:pt x="13331" y="9513"/>
                </a:cubicBezTo>
                <a:cubicBezTo>
                  <a:pt x="9631" y="28118"/>
                  <a:pt x="12658" y="47734"/>
                  <a:pt x="10514" y="66633"/>
                </a:cubicBezTo>
                <a:cubicBezTo>
                  <a:pt x="7823" y="109653"/>
                  <a:pt x="1895" y="152924"/>
                  <a:pt x="2106" y="196154"/>
                </a:cubicBezTo>
                <a:cubicBezTo>
                  <a:pt x="1559" y="219894"/>
                  <a:pt x="3535" y="243509"/>
                  <a:pt x="5006" y="267165"/>
                </a:cubicBezTo>
                <a:cubicBezTo>
                  <a:pt x="-5041" y="390245"/>
                  <a:pt x="2358" y="513662"/>
                  <a:pt x="7108" y="636785"/>
                </a:cubicBezTo>
                <a:cubicBezTo>
                  <a:pt x="9084" y="724086"/>
                  <a:pt x="18796" y="810714"/>
                  <a:pt x="22369" y="898015"/>
                </a:cubicBezTo>
                <a:cubicBezTo>
                  <a:pt x="24766" y="971762"/>
                  <a:pt x="34982" y="1044920"/>
                  <a:pt x="39438" y="1118541"/>
                </a:cubicBezTo>
                <a:cubicBezTo>
                  <a:pt x="49528" y="1255049"/>
                  <a:pt x="59155" y="1391009"/>
                  <a:pt x="66849" y="1528064"/>
                </a:cubicBezTo>
                <a:cubicBezTo>
                  <a:pt x="68657" y="1560392"/>
                  <a:pt x="70296" y="1592593"/>
                  <a:pt x="72524" y="1624879"/>
                </a:cubicBezTo>
                <a:cubicBezTo>
                  <a:pt x="73197" y="1634686"/>
                  <a:pt x="73870" y="1646094"/>
                  <a:pt x="74542" y="1657501"/>
                </a:cubicBezTo>
                <a:cubicBezTo>
                  <a:pt x="74542" y="1666425"/>
                  <a:pt x="76266" y="1677706"/>
                  <a:pt x="86692" y="1679516"/>
                </a:cubicBezTo>
                <a:cubicBezTo>
                  <a:pt x="109647" y="1683093"/>
                  <a:pt x="135166" y="1624963"/>
                  <a:pt x="148829" y="1607873"/>
                </a:cubicBezTo>
                <a:cubicBezTo>
                  <a:pt x="171279" y="1573862"/>
                  <a:pt x="199699" y="1544355"/>
                  <a:pt x="222022" y="1510301"/>
                </a:cubicBezTo>
                <a:cubicBezTo>
                  <a:pt x="250610" y="1461768"/>
                  <a:pt x="282856" y="1415971"/>
                  <a:pt x="311864" y="1367395"/>
                </a:cubicBezTo>
                <a:cubicBezTo>
                  <a:pt x="339485" y="1322945"/>
                  <a:pt x="361430" y="1275253"/>
                  <a:pt x="389346" y="1231013"/>
                </a:cubicBezTo>
                <a:cubicBezTo>
                  <a:pt x="393382" y="1237664"/>
                  <a:pt x="398258" y="1244020"/>
                  <a:pt x="401622" y="1250713"/>
                </a:cubicBezTo>
                <a:cubicBezTo>
                  <a:pt x="446311" y="1317725"/>
                  <a:pt x="475362" y="1392904"/>
                  <a:pt x="508490" y="1465893"/>
                </a:cubicBezTo>
                <a:cubicBezTo>
                  <a:pt x="531360" y="1520235"/>
                  <a:pt x="562639" y="1570452"/>
                  <a:pt x="585299" y="1624879"/>
                </a:cubicBezTo>
                <a:cubicBezTo>
                  <a:pt x="618259" y="1698289"/>
                  <a:pt x="647646" y="1773215"/>
                  <a:pt x="684096" y="1844984"/>
                </a:cubicBezTo>
                <a:cubicBezTo>
                  <a:pt x="713062" y="1906145"/>
                  <a:pt x="736941" y="1969453"/>
                  <a:pt x="760947" y="2032719"/>
                </a:cubicBezTo>
                <a:cubicBezTo>
                  <a:pt x="767337" y="2050103"/>
                  <a:pt x="773223" y="2067656"/>
                  <a:pt x="780243" y="2084788"/>
                </a:cubicBezTo>
                <a:cubicBezTo>
                  <a:pt x="783186" y="2093922"/>
                  <a:pt x="788610" y="2102299"/>
                  <a:pt x="798784" y="2103940"/>
                </a:cubicBezTo>
                <a:cubicBezTo>
                  <a:pt x="801979" y="2104446"/>
                  <a:pt x="805174" y="2104656"/>
                  <a:pt x="808285" y="2104656"/>
                </a:cubicBezTo>
                <a:cubicBezTo>
                  <a:pt x="836284" y="2104656"/>
                  <a:pt x="861551" y="2086598"/>
                  <a:pt x="885809" y="2074181"/>
                </a:cubicBezTo>
                <a:cubicBezTo>
                  <a:pt x="897580" y="2068288"/>
                  <a:pt x="909982" y="2062226"/>
                  <a:pt x="922300" y="2055996"/>
                </a:cubicBezTo>
                <a:cubicBezTo>
                  <a:pt x="950804" y="2042695"/>
                  <a:pt x="981326" y="2028425"/>
                  <a:pt x="1009157" y="2012977"/>
                </a:cubicBezTo>
                <a:cubicBezTo>
                  <a:pt x="1019121" y="2007716"/>
                  <a:pt x="1033415" y="2004601"/>
                  <a:pt x="1035012" y="1991468"/>
                </a:cubicBezTo>
                <a:cubicBezTo>
                  <a:pt x="1037325" y="1966212"/>
                  <a:pt x="1025553" y="1941882"/>
                  <a:pt x="1018826" y="1917973"/>
                </a:cubicBezTo>
                <a:cubicBezTo>
                  <a:pt x="1001632" y="1861232"/>
                  <a:pt x="979098" y="1806342"/>
                  <a:pt x="959212" y="1750527"/>
                </a:cubicBezTo>
                <a:cubicBezTo>
                  <a:pt x="946180" y="1713779"/>
                  <a:pt x="928102" y="1679221"/>
                  <a:pt x="913556" y="1643105"/>
                </a:cubicBezTo>
                <a:cubicBezTo>
                  <a:pt x="903424" y="1615281"/>
                  <a:pt x="893124" y="1587584"/>
                  <a:pt x="880175" y="1560939"/>
                </a:cubicBezTo>
                <a:cubicBezTo>
                  <a:pt x="863905" y="1525202"/>
                  <a:pt x="851083" y="1487992"/>
                  <a:pt x="834308" y="1452507"/>
                </a:cubicBezTo>
                <a:cubicBezTo>
                  <a:pt x="811900" y="1408646"/>
                  <a:pt x="791300" y="1363733"/>
                  <a:pt x="768724" y="1319872"/>
                </a:cubicBezTo>
                <a:cubicBezTo>
                  <a:pt x="763343" y="1309180"/>
                  <a:pt x="757836" y="1298110"/>
                  <a:pt x="752370" y="1286913"/>
                </a:cubicBezTo>
                <a:cubicBezTo>
                  <a:pt x="737151" y="1250418"/>
                  <a:pt x="715753" y="1216407"/>
                  <a:pt x="694942" y="1182859"/>
                </a:cubicBezTo>
                <a:cubicBezTo>
                  <a:pt x="669381" y="1144512"/>
                  <a:pt x="652355" y="1101072"/>
                  <a:pt x="627046" y="1062641"/>
                </a:cubicBezTo>
                <a:cubicBezTo>
                  <a:pt x="629779" y="1063483"/>
                  <a:pt x="632511" y="1063693"/>
                  <a:pt x="634697" y="1062346"/>
                </a:cubicBezTo>
                <a:cubicBezTo>
                  <a:pt x="640331" y="1063819"/>
                  <a:pt x="645754" y="1066008"/>
                  <a:pt x="651472" y="1067061"/>
                </a:cubicBezTo>
                <a:cubicBezTo>
                  <a:pt x="651850" y="1067229"/>
                  <a:pt x="652186" y="1067355"/>
                  <a:pt x="652565" y="1067439"/>
                </a:cubicBezTo>
                <a:cubicBezTo>
                  <a:pt x="659417" y="1070302"/>
                  <a:pt x="667321" y="1071354"/>
                  <a:pt x="674342" y="1073164"/>
                </a:cubicBezTo>
                <a:cubicBezTo>
                  <a:pt x="771163" y="1087181"/>
                  <a:pt x="867268" y="1105492"/>
                  <a:pt x="964678" y="1115804"/>
                </a:cubicBezTo>
                <a:cubicBezTo>
                  <a:pt x="1011595" y="1125275"/>
                  <a:pt x="1059228" y="1129358"/>
                  <a:pt x="1106818" y="1134788"/>
                </a:cubicBezTo>
                <a:cubicBezTo>
                  <a:pt x="1139821" y="1139966"/>
                  <a:pt x="1174420" y="1148132"/>
                  <a:pt x="1208306" y="1147753"/>
                </a:cubicBezTo>
                <a:cubicBezTo>
                  <a:pt x="1212383" y="1147879"/>
                  <a:pt x="1216546" y="1148174"/>
                  <a:pt x="1220624" y="1147585"/>
                </a:cubicBezTo>
                <a:cubicBezTo>
                  <a:pt x="1225080" y="1146827"/>
                  <a:pt x="1227771" y="1144007"/>
                  <a:pt x="1228948" y="1140597"/>
                </a:cubicBezTo>
                <a:cubicBezTo>
                  <a:pt x="1230797" y="1139966"/>
                  <a:pt x="1232479" y="1138956"/>
                  <a:pt x="1233824" y="1137440"/>
                </a:cubicBezTo>
                <a:cubicBezTo>
                  <a:pt x="1238029" y="1132768"/>
                  <a:pt x="1237524" y="1125402"/>
                  <a:pt x="1232857" y="1121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11"/>
          <p:cNvGrpSpPr/>
          <p:nvPr/>
        </p:nvGrpSpPr>
        <p:grpSpPr>
          <a:xfrm>
            <a:off x="7904280" y="3266085"/>
            <a:ext cx="618345" cy="1052328"/>
            <a:chOff x="15808561" y="6532169"/>
            <a:chExt cx="1236690" cy="2104656"/>
          </a:xfrm>
        </p:grpSpPr>
        <p:sp>
          <p:nvSpPr>
            <p:cNvPr id="209" name="Google Shape;209;p11"/>
            <p:cNvSpPr/>
            <p:nvPr/>
          </p:nvSpPr>
          <p:spPr>
            <a:xfrm>
              <a:off x="15808561" y="6532169"/>
              <a:ext cx="1236690" cy="2104656"/>
            </a:xfrm>
            <a:custGeom>
              <a:rect b="b" l="l" r="r" t="t"/>
              <a:pathLst>
                <a:path extrusionOk="0" h="2104656" w="1236690">
                  <a:moveTo>
                    <a:pt x="1232857" y="1121234"/>
                  </a:moveTo>
                  <a:cubicBezTo>
                    <a:pt x="1221212" y="1110837"/>
                    <a:pt x="1209819" y="1100146"/>
                    <a:pt x="1198552" y="1089286"/>
                  </a:cubicBezTo>
                  <a:cubicBezTo>
                    <a:pt x="1076297" y="972982"/>
                    <a:pt x="957573" y="852975"/>
                    <a:pt x="834098" y="737977"/>
                  </a:cubicBezTo>
                  <a:cubicBezTo>
                    <a:pt x="701417" y="613591"/>
                    <a:pt x="564531" y="494047"/>
                    <a:pt x="429159" y="372650"/>
                  </a:cubicBezTo>
                  <a:cubicBezTo>
                    <a:pt x="298537" y="253695"/>
                    <a:pt x="173549" y="128721"/>
                    <a:pt x="41120" y="11870"/>
                  </a:cubicBezTo>
                  <a:cubicBezTo>
                    <a:pt x="42087" y="9260"/>
                    <a:pt x="37756" y="9808"/>
                    <a:pt x="36621" y="7787"/>
                  </a:cubicBezTo>
                  <a:cubicBezTo>
                    <a:pt x="32501" y="3830"/>
                    <a:pt x="29390" y="2147"/>
                    <a:pt x="27288" y="1978"/>
                  </a:cubicBezTo>
                  <a:cubicBezTo>
                    <a:pt x="27582" y="1305"/>
                    <a:pt x="27835" y="631"/>
                    <a:pt x="28129" y="0"/>
                  </a:cubicBezTo>
                  <a:cubicBezTo>
                    <a:pt x="22327" y="0"/>
                    <a:pt x="17156" y="2694"/>
                    <a:pt x="13331" y="9513"/>
                  </a:cubicBezTo>
                  <a:cubicBezTo>
                    <a:pt x="9631" y="28118"/>
                    <a:pt x="12658" y="47734"/>
                    <a:pt x="10514" y="66633"/>
                  </a:cubicBezTo>
                  <a:cubicBezTo>
                    <a:pt x="7823" y="109653"/>
                    <a:pt x="1895" y="152924"/>
                    <a:pt x="2106" y="196154"/>
                  </a:cubicBezTo>
                  <a:cubicBezTo>
                    <a:pt x="1559" y="219894"/>
                    <a:pt x="3535" y="243509"/>
                    <a:pt x="5006" y="267165"/>
                  </a:cubicBezTo>
                  <a:cubicBezTo>
                    <a:pt x="-5041" y="390245"/>
                    <a:pt x="2358" y="513662"/>
                    <a:pt x="7108" y="636785"/>
                  </a:cubicBezTo>
                  <a:cubicBezTo>
                    <a:pt x="9084" y="724086"/>
                    <a:pt x="18796" y="810714"/>
                    <a:pt x="22369" y="898015"/>
                  </a:cubicBezTo>
                  <a:cubicBezTo>
                    <a:pt x="24766" y="971762"/>
                    <a:pt x="34982" y="1044920"/>
                    <a:pt x="39438" y="1118541"/>
                  </a:cubicBezTo>
                  <a:cubicBezTo>
                    <a:pt x="49528" y="1255049"/>
                    <a:pt x="59155" y="1391009"/>
                    <a:pt x="66849" y="1528064"/>
                  </a:cubicBezTo>
                  <a:cubicBezTo>
                    <a:pt x="68657" y="1560392"/>
                    <a:pt x="70296" y="1592593"/>
                    <a:pt x="72524" y="1624879"/>
                  </a:cubicBezTo>
                  <a:cubicBezTo>
                    <a:pt x="73197" y="1634686"/>
                    <a:pt x="73870" y="1646094"/>
                    <a:pt x="74542" y="1657501"/>
                  </a:cubicBezTo>
                  <a:cubicBezTo>
                    <a:pt x="74542" y="1666425"/>
                    <a:pt x="76266" y="1677706"/>
                    <a:pt x="86692" y="1679516"/>
                  </a:cubicBezTo>
                  <a:cubicBezTo>
                    <a:pt x="109647" y="1683093"/>
                    <a:pt x="135166" y="1624963"/>
                    <a:pt x="148829" y="1607873"/>
                  </a:cubicBezTo>
                  <a:cubicBezTo>
                    <a:pt x="171279" y="1573862"/>
                    <a:pt x="199699" y="1544355"/>
                    <a:pt x="222022" y="1510301"/>
                  </a:cubicBezTo>
                  <a:cubicBezTo>
                    <a:pt x="250610" y="1461768"/>
                    <a:pt x="282856" y="1415971"/>
                    <a:pt x="311864" y="1367395"/>
                  </a:cubicBezTo>
                  <a:cubicBezTo>
                    <a:pt x="339485" y="1322945"/>
                    <a:pt x="361430" y="1275253"/>
                    <a:pt x="389346" y="1231013"/>
                  </a:cubicBezTo>
                  <a:cubicBezTo>
                    <a:pt x="393382" y="1237664"/>
                    <a:pt x="398258" y="1244020"/>
                    <a:pt x="401622" y="1250713"/>
                  </a:cubicBezTo>
                  <a:cubicBezTo>
                    <a:pt x="446311" y="1317725"/>
                    <a:pt x="475362" y="1392904"/>
                    <a:pt x="508490" y="1465893"/>
                  </a:cubicBezTo>
                  <a:cubicBezTo>
                    <a:pt x="531360" y="1520235"/>
                    <a:pt x="562639" y="1570452"/>
                    <a:pt x="585299" y="1624879"/>
                  </a:cubicBezTo>
                  <a:cubicBezTo>
                    <a:pt x="618259" y="1698289"/>
                    <a:pt x="647646" y="1773215"/>
                    <a:pt x="684096" y="1844984"/>
                  </a:cubicBezTo>
                  <a:cubicBezTo>
                    <a:pt x="713062" y="1906145"/>
                    <a:pt x="736941" y="1969453"/>
                    <a:pt x="760947" y="2032719"/>
                  </a:cubicBezTo>
                  <a:cubicBezTo>
                    <a:pt x="767337" y="2050103"/>
                    <a:pt x="773223" y="2067656"/>
                    <a:pt x="780243" y="2084788"/>
                  </a:cubicBezTo>
                  <a:cubicBezTo>
                    <a:pt x="783186" y="2093922"/>
                    <a:pt x="788610" y="2102299"/>
                    <a:pt x="798784" y="2103940"/>
                  </a:cubicBezTo>
                  <a:cubicBezTo>
                    <a:pt x="801979" y="2104446"/>
                    <a:pt x="805174" y="2104656"/>
                    <a:pt x="808285" y="2104656"/>
                  </a:cubicBezTo>
                  <a:cubicBezTo>
                    <a:pt x="836284" y="2104656"/>
                    <a:pt x="861551" y="2086598"/>
                    <a:pt x="885809" y="2074181"/>
                  </a:cubicBezTo>
                  <a:cubicBezTo>
                    <a:pt x="897580" y="2068288"/>
                    <a:pt x="909982" y="2062226"/>
                    <a:pt x="922300" y="2055996"/>
                  </a:cubicBezTo>
                  <a:cubicBezTo>
                    <a:pt x="950804" y="2042695"/>
                    <a:pt x="981326" y="2028425"/>
                    <a:pt x="1009157" y="2012977"/>
                  </a:cubicBezTo>
                  <a:cubicBezTo>
                    <a:pt x="1019121" y="2007716"/>
                    <a:pt x="1033415" y="2004601"/>
                    <a:pt x="1035012" y="1991468"/>
                  </a:cubicBezTo>
                  <a:cubicBezTo>
                    <a:pt x="1037325" y="1966212"/>
                    <a:pt x="1025553" y="1941882"/>
                    <a:pt x="1018826" y="1917973"/>
                  </a:cubicBezTo>
                  <a:cubicBezTo>
                    <a:pt x="1001632" y="1861232"/>
                    <a:pt x="979098" y="1806342"/>
                    <a:pt x="959212" y="1750527"/>
                  </a:cubicBezTo>
                  <a:cubicBezTo>
                    <a:pt x="946180" y="1713779"/>
                    <a:pt x="928102" y="1679221"/>
                    <a:pt x="913556" y="1643105"/>
                  </a:cubicBezTo>
                  <a:cubicBezTo>
                    <a:pt x="903424" y="1615281"/>
                    <a:pt x="893124" y="1587584"/>
                    <a:pt x="880175" y="1560939"/>
                  </a:cubicBezTo>
                  <a:cubicBezTo>
                    <a:pt x="863905" y="1525202"/>
                    <a:pt x="851083" y="1487992"/>
                    <a:pt x="834308" y="1452507"/>
                  </a:cubicBezTo>
                  <a:cubicBezTo>
                    <a:pt x="811900" y="1408646"/>
                    <a:pt x="791300" y="1363733"/>
                    <a:pt x="768724" y="1319872"/>
                  </a:cubicBezTo>
                  <a:cubicBezTo>
                    <a:pt x="763343" y="1309180"/>
                    <a:pt x="757836" y="1298110"/>
                    <a:pt x="752370" y="1286913"/>
                  </a:cubicBezTo>
                  <a:cubicBezTo>
                    <a:pt x="737151" y="1250418"/>
                    <a:pt x="715753" y="1216407"/>
                    <a:pt x="694942" y="1182859"/>
                  </a:cubicBezTo>
                  <a:cubicBezTo>
                    <a:pt x="669381" y="1144512"/>
                    <a:pt x="652355" y="1101072"/>
                    <a:pt x="627046" y="1062641"/>
                  </a:cubicBezTo>
                  <a:cubicBezTo>
                    <a:pt x="629779" y="1063483"/>
                    <a:pt x="632511" y="1063693"/>
                    <a:pt x="634697" y="1062346"/>
                  </a:cubicBezTo>
                  <a:cubicBezTo>
                    <a:pt x="640331" y="1063819"/>
                    <a:pt x="645754" y="1066008"/>
                    <a:pt x="651472" y="1067061"/>
                  </a:cubicBezTo>
                  <a:cubicBezTo>
                    <a:pt x="651850" y="1067229"/>
                    <a:pt x="652186" y="1067355"/>
                    <a:pt x="652565" y="1067439"/>
                  </a:cubicBezTo>
                  <a:cubicBezTo>
                    <a:pt x="659417" y="1070302"/>
                    <a:pt x="667321" y="1071354"/>
                    <a:pt x="674342" y="1073164"/>
                  </a:cubicBezTo>
                  <a:cubicBezTo>
                    <a:pt x="771163" y="1087181"/>
                    <a:pt x="867268" y="1105492"/>
                    <a:pt x="964678" y="1115804"/>
                  </a:cubicBezTo>
                  <a:cubicBezTo>
                    <a:pt x="1011595" y="1125275"/>
                    <a:pt x="1059228" y="1129358"/>
                    <a:pt x="1106818" y="1134788"/>
                  </a:cubicBezTo>
                  <a:cubicBezTo>
                    <a:pt x="1139821" y="1139966"/>
                    <a:pt x="1174420" y="1148132"/>
                    <a:pt x="1208306" y="1147753"/>
                  </a:cubicBezTo>
                  <a:cubicBezTo>
                    <a:pt x="1212383" y="1147879"/>
                    <a:pt x="1216546" y="1148174"/>
                    <a:pt x="1220624" y="1147585"/>
                  </a:cubicBezTo>
                  <a:cubicBezTo>
                    <a:pt x="1225080" y="1146827"/>
                    <a:pt x="1227771" y="1144007"/>
                    <a:pt x="1228948" y="1140597"/>
                  </a:cubicBezTo>
                  <a:cubicBezTo>
                    <a:pt x="1230797" y="1139966"/>
                    <a:pt x="1232479" y="1138956"/>
                    <a:pt x="1233824" y="1137440"/>
                  </a:cubicBezTo>
                  <a:cubicBezTo>
                    <a:pt x="1238029" y="1132768"/>
                    <a:pt x="1237524" y="1125402"/>
                    <a:pt x="1232857" y="1121234"/>
                  </a:cubicBezTo>
                  <a:close/>
                  <a:moveTo>
                    <a:pt x="1025931" y="1103219"/>
                  </a:moveTo>
                  <a:cubicBezTo>
                    <a:pt x="976701" y="1093958"/>
                    <a:pt x="926462" y="1088528"/>
                    <a:pt x="876686" y="1082677"/>
                  </a:cubicBezTo>
                  <a:cubicBezTo>
                    <a:pt x="806813" y="1073206"/>
                    <a:pt x="735890" y="1060662"/>
                    <a:pt x="665177" y="1056243"/>
                  </a:cubicBezTo>
                  <a:cubicBezTo>
                    <a:pt x="664042" y="1056285"/>
                    <a:pt x="662276" y="1056074"/>
                    <a:pt x="660216" y="1055780"/>
                  </a:cubicBezTo>
                  <a:cubicBezTo>
                    <a:pt x="657147" y="1053380"/>
                    <a:pt x="652607" y="1053128"/>
                    <a:pt x="648949" y="1052076"/>
                  </a:cubicBezTo>
                  <a:cubicBezTo>
                    <a:pt x="639910" y="1050813"/>
                    <a:pt x="630451" y="1048961"/>
                    <a:pt x="621412" y="1049466"/>
                  </a:cubicBezTo>
                  <a:cubicBezTo>
                    <a:pt x="619605" y="1050055"/>
                    <a:pt x="618385" y="1051528"/>
                    <a:pt x="617881" y="1053254"/>
                  </a:cubicBezTo>
                  <a:cubicBezTo>
                    <a:pt x="615358" y="1052412"/>
                    <a:pt x="613046" y="1053128"/>
                    <a:pt x="612374" y="1057295"/>
                  </a:cubicBezTo>
                  <a:cubicBezTo>
                    <a:pt x="616620" y="1082972"/>
                    <a:pt x="632007" y="1105744"/>
                    <a:pt x="641592" y="1129822"/>
                  </a:cubicBezTo>
                  <a:cubicBezTo>
                    <a:pt x="659375" y="1169052"/>
                    <a:pt x="682204" y="1205421"/>
                    <a:pt x="705537" y="1241452"/>
                  </a:cubicBezTo>
                  <a:cubicBezTo>
                    <a:pt x="711170" y="1253954"/>
                    <a:pt x="716846" y="1266498"/>
                    <a:pt x="722731" y="1278410"/>
                  </a:cubicBezTo>
                  <a:cubicBezTo>
                    <a:pt x="756070" y="1346769"/>
                    <a:pt x="790712" y="1413950"/>
                    <a:pt x="823125" y="1483235"/>
                  </a:cubicBezTo>
                  <a:cubicBezTo>
                    <a:pt x="845155" y="1541029"/>
                    <a:pt x="872986" y="1596382"/>
                    <a:pt x="893502" y="1654765"/>
                  </a:cubicBezTo>
                  <a:cubicBezTo>
                    <a:pt x="917339" y="1708265"/>
                    <a:pt x="940336" y="1762018"/>
                    <a:pt x="959254" y="1817539"/>
                  </a:cubicBezTo>
                  <a:cubicBezTo>
                    <a:pt x="972918" y="1852687"/>
                    <a:pt x="985614" y="1888171"/>
                    <a:pt x="996713" y="1924161"/>
                  </a:cubicBezTo>
                  <a:cubicBezTo>
                    <a:pt x="1002767" y="1944408"/>
                    <a:pt x="1011343" y="1964612"/>
                    <a:pt x="1012688" y="1985869"/>
                  </a:cubicBezTo>
                  <a:cubicBezTo>
                    <a:pt x="975314" y="2005022"/>
                    <a:pt x="937645" y="2023458"/>
                    <a:pt x="899766" y="2041685"/>
                  </a:cubicBezTo>
                  <a:cubicBezTo>
                    <a:pt x="868908" y="2053681"/>
                    <a:pt x="838639" y="2081926"/>
                    <a:pt x="803913" y="2081463"/>
                  </a:cubicBezTo>
                  <a:cubicBezTo>
                    <a:pt x="765487" y="1979092"/>
                    <a:pt x="727692" y="1876301"/>
                    <a:pt x="677705" y="1778855"/>
                  </a:cubicBezTo>
                  <a:cubicBezTo>
                    <a:pt x="643736" y="1706666"/>
                    <a:pt x="615947" y="1631656"/>
                    <a:pt x="580044" y="1560350"/>
                  </a:cubicBezTo>
                  <a:cubicBezTo>
                    <a:pt x="514880" y="1447667"/>
                    <a:pt x="480281" y="1316420"/>
                    <a:pt x="395694" y="1215734"/>
                  </a:cubicBezTo>
                  <a:cubicBezTo>
                    <a:pt x="394475" y="1209546"/>
                    <a:pt x="388085" y="1204453"/>
                    <a:pt x="381316" y="1206473"/>
                  </a:cubicBezTo>
                  <a:cubicBezTo>
                    <a:pt x="378373" y="1207273"/>
                    <a:pt x="376019" y="1209209"/>
                    <a:pt x="374421" y="1211777"/>
                  </a:cubicBezTo>
                  <a:cubicBezTo>
                    <a:pt x="368704" y="1220911"/>
                    <a:pt x="362902" y="1230003"/>
                    <a:pt x="357437" y="1239264"/>
                  </a:cubicBezTo>
                  <a:cubicBezTo>
                    <a:pt x="331161" y="1284766"/>
                    <a:pt x="308122" y="1331995"/>
                    <a:pt x="279661" y="1376235"/>
                  </a:cubicBezTo>
                  <a:cubicBezTo>
                    <a:pt x="252040" y="1419506"/>
                    <a:pt x="224082" y="1462736"/>
                    <a:pt x="197050" y="1506555"/>
                  </a:cubicBezTo>
                  <a:cubicBezTo>
                    <a:pt x="181999" y="1528191"/>
                    <a:pt x="162660" y="1549364"/>
                    <a:pt x="147063" y="1570999"/>
                  </a:cubicBezTo>
                  <a:cubicBezTo>
                    <a:pt x="128691" y="1594656"/>
                    <a:pt x="114187" y="1621006"/>
                    <a:pt x="96950" y="1645420"/>
                  </a:cubicBezTo>
                  <a:cubicBezTo>
                    <a:pt x="83203" y="1415760"/>
                    <a:pt x="69876" y="1185679"/>
                    <a:pt x="47846" y="956566"/>
                  </a:cubicBezTo>
                  <a:cubicBezTo>
                    <a:pt x="43348" y="874358"/>
                    <a:pt x="37967" y="790761"/>
                    <a:pt x="31198" y="708511"/>
                  </a:cubicBezTo>
                  <a:cubicBezTo>
                    <a:pt x="29264" y="666881"/>
                    <a:pt x="27078" y="625251"/>
                    <a:pt x="25018" y="583621"/>
                  </a:cubicBezTo>
                  <a:cubicBezTo>
                    <a:pt x="25649" y="567668"/>
                    <a:pt x="26321" y="551757"/>
                    <a:pt x="26531" y="535803"/>
                  </a:cubicBezTo>
                  <a:cubicBezTo>
                    <a:pt x="26279" y="438147"/>
                    <a:pt x="27877" y="340491"/>
                    <a:pt x="29474" y="242793"/>
                  </a:cubicBezTo>
                  <a:cubicBezTo>
                    <a:pt x="29348" y="199648"/>
                    <a:pt x="29600" y="156544"/>
                    <a:pt x="33132" y="113483"/>
                  </a:cubicBezTo>
                  <a:cubicBezTo>
                    <a:pt x="35318" y="91047"/>
                    <a:pt x="34393" y="68317"/>
                    <a:pt x="35150" y="45797"/>
                  </a:cubicBezTo>
                  <a:cubicBezTo>
                    <a:pt x="34856" y="45082"/>
                    <a:pt x="34561" y="44366"/>
                    <a:pt x="34267" y="43693"/>
                  </a:cubicBezTo>
                  <a:lnTo>
                    <a:pt x="34267" y="43693"/>
                  </a:lnTo>
                  <a:cubicBezTo>
                    <a:pt x="34225" y="43608"/>
                    <a:pt x="34225" y="43566"/>
                    <a:pt x="34183" y="43482"/>
                  </a:cubicBezTo>
                  <a:cubicBezTo>
                    <a:pt x="32417" y="39189"/>
                    <a:pt x="30609" y="34895"/>
                    <a:pt x="28676" y="30644"/>
                  </a:cubicBezTo>
                  <a:cubicBezTo>
                    <a:pt x="29264" y="31738"/>
                    <a:pt x="29895" y="32875"/>
                    <a:pt x="30483" y="33969"/>
                  </a:cubicBezTo>
                  <a:cubicBezTo>
                    <a:pt x="30441" y="33969"/>
                    <a:pt x="30441" y="33927"/>
                    <a:pt x="30399" y="33843"/>
                  </a:cubicBezTo>
                  <a:cubicBezTo>
                    <a:pt x="30441" y="33885"/>
                    <a:pt x="30441" y="33927"/>
                    <a:pt x="30483" y="33969"/>
                  </a:cubicBezTo>
                  <a:cubicBezTo>
                    <a:pt x="27288" y="28160"/>
                    <a:pt x="24892" y="22857"/>
                    <a:pt x="24556" y="16122"/>
                  </a:cubicBezTo>
                  <a:cubicBezTo>
                    <a:pt x="24556" y="15995"/>
                    <a:pt x="24556" y="15869"/>
                    <a:pt x="24556" y="15743"/>
                  </a:cubicBezTo>
                  <a:cubicBezTo>
                    <a:pt x="24513" y="14564"/>
                    <a:pt x="24556" y="13386"/>
                    <a:pt x="24640" y="12207"/>
                  </a:cubicBezTo>
                  <a:cubicBezTo>
                    <a:pt x="24682" y="11786"/>
                    <a:pt x="24766" y="11323"/>
                    <a:pt x="24808" y="10860"/>
                  </a:cubicBezTo>
                  <a:cubicBezTo>
                    <a:pt x="24892" y="10187"/>
                    <a:pt x="25018" y="9513"/>
                    <a:pt x="25144" y="8840"/>
                  </a:cubicBezTo>
                  <a:cubicBezTo>
                    <a:pt x="25859" y="10607"/>
                    <a:pt x="26994" y="12586"/>
                    <a:pt x="28676" y="14648"/>
                  </a:cubicBezTo>
                  <a:cubicBezTo>
                    <a:pt x="57053" y="52911"/>
                    <a:pt x="95647" y="81829"/>
                    <a:pt x="128901" y="115504"/>
                  </a:cubicBezTo>
                  <a:cubicBezTo>
                    <a:pt x="264862" y="250538"/>
                    <a:pt x="404354" y="382458"/>
                    <a:pt x="548303" y="509074"/>
                  </a:cubicBezTo>
                  <a:cubicBezTo>
                    <a:pt x="664631" y="611361"/>
                    <a:pt x="778268" y="716677"/>
                    <a:pt x="890769" y="823131"/>
                  </a:cubicBezTo>
                  <a:cubicBezTo>
                    <a:pt x="995536" y="922976"/>
                    <a:pt x="1097359" y="1025894"/>
                    <a:pt x="1203008" y="1124812"/>
                  </a:cubicBezTo>
                  <a:cubicBezTo>
                    <a:pt x="1171057" y="1123465"/>
                    <a:pt x="1139653" y="1116688"/>
                    <a:pt x="1108038" y="1111848"/>
                  </a:cubicBezTo>
                  <a:cubicBezTo>
                    <a:pt x="1080753" y="1108312"/>
                    <a:pt x="1053300" y="1106081"/>
                    <a:pt x="1025931" y="1103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6464194" y="7582560"/>
              <a:ext cx="2862" cy="2862"/>
            </a:xfrm>
            <a:custGeom>
              <a:rect b="b" l="l" r="r" t="t"/>
              <a:pathLst>
                <a:path extrusionOk="0" h="2862" w="2862">
                  <a:moveTo>
                    <a:pt x="1347" y="0"/>
                  </a:moveTo>
                  <a:cubicBezTo>
                    <a:pt x="549" y="0"/>
                    <a:pt x="-40" y="800"/>
                    <a:pt x="2" y="1515"/>
                  </a:cubicBezTo>
                  <a:cubicBezTo>
                    <a:pt x="44" y="2315"/>
                    <a:pt x="759" y="2862"/>
                    <a:pt x="1516" y="2862"/>
                  </a:cubicBezTo>
                  <a:cubicBezTo>
                    <a:pt x="2272" y="2862"/>
                    <a:pt x="2903" y="2063"/>
                    <a:pt x="2861" y="1347"/>
                  </a:cubicBezTo>
                  <a:cubicBezTo>
                    <a:pt x="2819" y="505"/>
                    <a:pt x="2146" y="0"/>
                    <a:pt x="1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11"/>
          <p:cNvSpPr/>
          <p:nvPr/>
        </p:nvSpPr>
        <p:spPr>
          <a:xfrm>
            <a:off x="7916551" y="3270504"/>
            <a:ext cx="589234" cy="1036293"/>
          </a:xfrm>
          <a:custGeom>
            <a:rect b="b" l="l" r="r" t="t"/>
            <a:pathLst>
              <a:path extrusionOk="0" h="2072586" w="1178468">
                <a:moveTo>
                  <a:pt x="632607" y="1044415"/>
                </a:moveTo>
                <a:cubicBezTo>
                  <a:pt x="633406" y="1044415"/>
                  <a:pt x="633994" y="1043615"/>
                  <a:pt x="633952" y="1042899"/>
                </a:cubicBezTo>
                <a:cubicBezTo>
                  <a:pt x="633910" y="1042099"/>
                  <a:pt x="633196" y="1041552"/>
                  <a:pt x="632439" y="1041552"/>
                </a:cubicBezTo>
                <a:cubicBezTo>
                  <a:pt x="631640" y="1041552"/>
                  <a:pt x="631051" y="1042352"/>
                  <a:pt x="631093" y="1043068"/>
                </a:cubicBezTo>
                <a:cubicBezTo>
                  <a:pt x="631135" y="1043867"/>
                  <a:pt x="631808" y="1044415"/>
                  <a:pt x="632607" y="1044415"/>
                </a:cubicBezTo>
                <a:close/>
                <a:moveTo>
                  <a:pt x="1178468" y="1116057"/>
                </a:moveTo>
                <a:cubicBezTo>
                  <a:pt x="1146517" y="1114710"/>
                  <a:pt x="1115112" y="1107933"/>
                  <a:pt x="1083497" y="1103050"/>
                </a:cubicBezTo>
                <a:cubicBezTo>
                  <a:pt x="1056213" y="1099430"/>
                  <a:pt x="1028760" y="1097241"/>
                  <a:pt x="1001391" y="1094337"/>
                </a:cubicBezTo>
                <a:cubicBezTo>
                  <a:pt x="952161" y="1085077"/>
                  <a:pt x="901922" y="1079646"/>
                  <a:pt x="852145" y="1073796"/>
                </a:cubicBezTo>
                <a:cubicBezTo>
                  <a:pt x="782273" y="1064325"/>
                  <a:pt x="711350" y="1051739"/>
                  <a:pt x="640637" y="1047361"/>
                </a:cubicBezTo>
                <a:cubicBezTo>
                  <a:pt x="639502" y="1047403"/>
                  <a:pt x="637778" y="1047193"/>
                  <a:pt x="635718" y="1046940"/>
                </a:cubicBezTo>
                <a:cubicBezTo>
                  <a:pt x="632649" y="1044499"/>
                  <a:pt x="628067" y="1044288"/>
                  <a:pt x="624409" y="1043236"/>
                </a:cubicBezTo>
                <a:cubicBezTo>
                  <a:pt x="615370" y="1041931"/>
                  <a:pt x="605911" y="1040121"/>
                  <a:pt x="596872" y="1040626"/>
                </a:cubicBezTo>
                <a:cubicBezTo>
                  <a:pt x="595064" y="1041173"/>
                  <a:pt x="593803" y="1042689"/>
                  <a:pt x="593299" y="1044372"/>
                </a:cubicBezTo>
                <a:cubicBezTo>
                  <a:pt x="590818" y="1043531"/>
                  <a:pt x="588506" y="1044246"/>
                  <a:pt x="587833" y="1048413"/>
                </a:cubicBezTo>
                <a:cubicBezTo>
                  <a:pt x="592079" y="1074048"/>
                  <a:pt x="607466" y="1096863"/>
                  <a:pt x="617052" y="1120940"/>
                </a:cubicBezTo>
                <a:cubicBezTo>
                  <a:pt x="634793" y="1160129"/>
                  <a:pt x="657621" y="1196497"/>
                  <a:pt x="680954" y="1232529"/>
                </a:cubicBezTo>
                <a:cubicBezTo>
                  <a:pt x="686588" y="1245073"/>
                  <a:pt x="692263" y="1257574"/>
                  <a:pt x="698191" y="1269529"/>
                </a:cubicBezTo>
                <a:cubicBezTo>
                  <a:pt x="731530" y="1337888"/>
                  <a:pt x="766171" y="1405068"/>
                  <a:pt x="798585" y="1474354"/>
                </a:cubicBezTo>
                <a:cubicBezTo>
                  <a:pt x="820615" y="1532148"/>
                  <a:pt x="848446" y="1587500"/>
                  <a:pt x="868962" y="1645883"/>
                </a:cubicBezTo>
                <a:cubicBezTo>
                  <a:pt x="892799" y="1699384"/>
                  <a:pt x="915795" y="1753136"/>
                  <a:pt x="934714" y="1808657"/>
                </a:cubicBezTo>
                <a:cubicBezTo>
                  <a:pt x="948377" y="1843805"/>
                  <a:pt x="961074" y="1879289"/>
                  <a:pt x="972173" y="1915279"/>
                </a:cubicBezTo>
                <a:cubicBezTo>
                  <a:pt x="978226" y="1935526"/>
                  <a:pt x="986803" y="1955731"/>
                  <a:pt x="988148" y="1976988"/>
                </a:cubicBezTo>
                <a:cubicBezTo>
                  <a:pt x="950774" y="1996140"/>
                  <a:pt x="913105" y="2014577"/>
                  <a:pt x="875226" y="2032803"/>
                </a:cubicBezTo>
                <a:cubicBezTo>
                  <a:pt x="844368" y="2044800"/>
                  <a:pt x="814098" y="2073044"/>
                  <a:pt x="779372" y="2072581"/>
                </a:cubicBezTo>
                <a:cubicBezTo>
                  <a:pt x="740947" y="1970211"/>
                  <a:pt x="703152" y="1867419"/>
                  <a:pt x="653165" y="1769974"/>
                </a:cubicBezTo>
                <a:cubicBezTo>
                  <a:pt x="619196" y="1697784"/>
                  <a:pt x="591407" y="1622774"/>
                  <a:pt x="555504" y="1551468"/>
                </a:cubicBezTo>
                <a:cubicBezTo>
                  <a:pt x="490298" y="1438785"/>
                  <a:pt x="455782" y="1307454"/>
                  <a:pt x="371196" y="1206810"/>
                </a:cubicBezTo>
                <a:cubicBezTo>
                  <a:pt x="369934" y="1200622"/>
                  <a:pt x="363544" y="1195571"/>
                  <a:pt x="356818" y="1197633"/>
                </a:cubicBezTo>
                <a:cubicBezTo>
                  <a:pt x="353875" y="1198433"/>
                  <a:pt x="351520" y="1200370"/>
                  <a:pt x="349923" y="1202937"/>
                </a:cubicBezTo>
                <a:cubicBezTo>
                  <a:pt x="344205" y="1212071"/>
                  <a:pt x="338404" y="1221164"/>
                  <a:pt x="332938" y="1230424"/>
                </a:cubicBezTo>
                <a:cubicBezTo>
                  <a:pt x="306663" y="1275927"/>
                  <a:pt x="283624" y="1323113"/>
                  <a:pt x="255162" y="1367395"/>
                </a:cubicBezTo>
                <a:cubicBezTo>
                  <a:pt x="227541" y="1410667"/>
                  <a:pt x="199584" y="1453896"/>
                  <a:pt x="172552" y="1497715"/>
                </a:cubicBezTo>
                <a:cubicBezTo>
                  <a:pt x="157459" y="1519351"/>
                  <a:pt x="138162" y="1540524"/>
                  <a:pt x="122565" y="1562160"/>
                </a:cubicBezTo>
                <a:cubicBezTo>
                  <a:pt x="104193" y="1585816"/>
                  <a:pt x="89689" y="1612167"/>
                  <a:pt x="72452" y="1636581"/>
                </a:cubicBezTo>
                <a:cubicBezTo>
                  <a:pt x="58704" y="1406920"/>
                  <a:pt x="45377" y="1176839"/>
                  <a:pt x="23348" y="947727"/>
                </a:cubicBezTo>
                <a:cubicBezTo>
                  <a:pt x="18808" y="865561"/>
                  <a:pt x="13468" y="781922"/>
                  <a:pt x="6700" y="699672"/>
                </a:cubicBezTo>
                <a:cubicBezTo>
                  <a:pt x="4766" y="658084"/>
                  <a:pt x="2580" y="616454"/>
                  <a:pt x="520" y="574824"/>
                </a:cubicBezTo>
                <a:cubicBezTo>
                  <a:pt x="1108" y="558870"/>
                  <a:pt x="1823" y="542917"/>
                  <a:pt x="2033" y="526964"/>
                </a:cubicBezTo>
                <a:cubicBezTo>
                  <a:pt x="1739" y="429308"/>
                  <a:pt x="3336" y="331652"/>
                  <a:pt x="4934" y="233954"/>
                </a:cubicBezTo>
                <a:cubicBezTo>
                  <a:pt x="4808" y="190808"/>
                  <a:pt x="5060" y="147705"/>
                  <a:pt x="8592" y="104643"/>
                </a:cubicBezTo>
                <a:cubicBezTo>
                  <a:pt x="10778" y="82208"/>
                  <a:pt x="9853" y="59478"/>
                  <a:pt x="10610" y="36958"/>
                </a:cubicBezTo>
                <a:cubicBezTo>
                  <a:pt x="10315" y="36242"/>
                  <a:pt x="10021" y="35527"/>
                  <a:pt x="9727" y="34853"/>
                </a:cubicBezTo>
                <a:cubicBezTo>
                  <a:pt x="7919" y="30475"/>
                  <a:pt x="6069" y="26098"/>
                  <a:pt x="4093" y="21762"/>
                </a:cubicBezTo>
                <a:cubicBezTo>
                  <a:pt x="4514" y="22562"/>
                  <a:pt x="4934" y="23320"/>
                  <a:pt x="5354" y="24077"/>
                </a:cubicBezTo>
                <a:cubicBezTo>
                  <a:pt x="2454" y="18647"/>
                  <a:pt x="309" y="13596"/>
                  <a:pt x="15" y="7282"/>
                </a:cubicBezTo>
                <a:cubicBezTo>
                  <a:pt x="-27" y="5640"/>
                  <a:pt x="15" y="4041"/>
                  <a:pt x="183" y="2483"/>
                </a:cubicBezTo>
                <a:cubicBezTo>
                  <a:pt x="225" y="2063"/>
                  <a:pt x="309" y="1684"/>
                  <a:pt x="351" y="1263"/>
                </a:cubicBezTo>
                <a:cubicBezTo>
                  <a:pt x="351" y="1179"/>
                  <a:pt x="394" y="1137"/>
                  <a:pt x="394" y="1094"/>
                </a:cubicBezTo>
                <a:cubicBezTo>
                  <a:pt x="436" y="716"/>
                  <a:pt x="478" y="379"/>
                  <a:pt x="562" y="0"/>
                </a:cubicBezTo>
                <a:cubicBezTo>
                  <a:pt x="1276" y="1768"/>
                  <a:pt x="2454" y="3788"/>
                  <a:pt x="4135" y="5809"/>
                </a:cubicBezTo>
                <a:cubicBezTo>
                  <a:pt x="32555" y="44071"/>
                  <a:pt x="71107" y="72989"/>
                  <a:pt x="104361" y="106664"/>
                </a:cubicBezTo>
                <a:cubicBezTo>
                  <a:pt x="240364" y="241741"/>
                  <a:pt x="379814" y="373661"/>
                  <a:pt x="523763" y="500235"/>
                </a:cubicBezTo>
                <a:cubicBezTo>
                  <a:pt x="640090" y="602563"/>
                  <a:pt x="753727" y="707838"/>
                  <a:pt x="866271" y="814291"/>
                </a:cubicBezTo>
                <a:cubicBezTo>
                  <a:pt x="971037" y="914178"/>
                  <a:pt x="1072819" y="1017180"/>
                  <a:pt x="1178468" y="11160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0" y="4752968"/>
            <a:ext cx="9144000" cy="3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 rot="-1008521">
            <a:off x="418419" y="4200855"/>
            <a:ext cx="1145872" cy="1107970"/>
          </a:xfrm>
          <a:custGeom>
            <a:rect b="b" l="l" r="r" t="t"/>
            <a:pathLst>
              <a:path extrusionOk="0" h="2209652" w="2285240">
                <a:moveTo>
                  <a:pt x="2256255" y="796119"/>
                </a:moveTo>
                <a:cubicBezTo>
                  <a:pt x="2235778" y="721352"/>
                  <a:pt x="2198207" y="652980"/>
                  <a:pt x="2161412" y="585247"/>
                </a:cubicBezTo>
                <a:cubicBezTo>
                  <a:pt x="2140570" y="546151"/>
                  <a:pt x="2114928" y="510069"/>
                  <a:pt x="2088738" y="474444"/>
                </a:cubicBezTo>
                <a:cubicBezTo>
                  <a:pt x="2066067" y="436947"/>
                  <a:pt x="2040654" y="400089"/>
                  <a:pt x="2010898" y="367615"/>
                </a:cubicBezTo>
                <a:cubicBezTo>
                  <a:pt x="2011721" y="359759"/>
                  <a:pt x="2005459" y="351036"/>
                  <a:pt x="1996820" y="351538"/>
                </a:cubicBezTo>
                <a:cubicBezTo>
                  <a:pt x="1962403" y="311255"/>
                  <a:pt x="1922180" y="276589"/>
                  <a:pt x="1878575" y="246399"/>
                </a:cubicBezTo>
                <a:cubicBezTo>
                  <a:pt x="1773997" y="162589"/>
                  <a:pt x="1650039" y="107325"/>
                  <a:pt x="1525943" y="58546"/>
                </a:cubicBezTo>
                <a:cubicBezTo>
                  <a:pt x="1507066" y="50964"/>
                  <a:pt x="1487686" y="44935"/>
                  <a:pt x="1468444" y="38404"/>
                </a:cubicBezTo>
                <a:cubicBezTo>
                  <a:pt x="1438688" y="28082"/>
                  <a:pt x="1409801" y="14243"/>
                  <a:pt x="1378903" y="7712"/>
                </a:cubicBezTo>
                <a:cubicBezTo>
                  <a:pt x="1342977" y="4560"/>
                  <a:pt x="1306823" y="4195"/>
                  <a:pt x="1270759" y="4423"/>
                </a:cubicBezTo>
                <a:cubicBezTo>
                  <a:pt x="1214814" y="5428"/>
                  <a:pt x="1159051" y="-1286"/>
                  <a:pt x="1103059" y="222"/>
                </a:cubicBezTo>
                <a:cubicBezTo>
                  <a:pt x="1066493" y="633"/>
                  <a:pt x="1030476" y="9219"/>
                  <a:pt x="995190" y="17714"/>
                </a:cubicBezTo>
                <a:cubicBezTo>
                  <a:pt x="991762" y="18536"/>
                  <a:pt x="989020" y="20911"/>
                  <a:pt x="987374" y="23971"/>
                </a:cubicBezTo>
                <a:cubicBezTo>
                  <a:pt x="968725" y="28630"/>
                  <a:pt x="950351" y="34659"/>
                  <a:pt x="932342" y="40733"/>
                </a:cubicBezTo>
                <a:cubicBezTo>
                  <a:pt x="931245" y="41145"/>
                  <a:pt x="930103" y="41510"/>
                  <a:pt x="929052" y="41875"/>
                </a:cubicBezTo>
                <a:cubicBezTo>
                  <a:pt x="910174" y="45118"/>
                  <a:pt x="891297" y="48544"/>
                  <a:pt x="872512" y="51969"/>
                </a:cubicBezTo>
                <a:cubicBezTo>
                  <a:pt x="866935" y="53020"/>
                  <a:pt x="861359" y="53979"/>
                  <a:pt x="855828" y="55075"/>
                </a:cubicBezTo>
                <a:cubicBezTo>
                  <a:pt x="849749" y="56308"/>
                  <a:pt x="843625" y="57358"/>
                  <a:pt x="837545" y="58729"/>
                </a:cubicBezTo>
                <a:cubicBezTo>
                  <a:pt x="831192" y="60190"/>
                  <a:pt x="824839" y="61606"/>
                  <a:pt x="818486" y="63068"/>
                </a:cubicBezTo>
                <a:cubicBezTo>
                  <a:pt x="813321" y="64209"/>
                  <a:pt x="808293" y="65717"/>
                  <a:pt x="803174" y="66995"/>
                </a:cubicBezTo>
                <a:cubicBezTo>
                  <a:pt x="780091" y="73024"/>
                  <a:pt x="757283" y="79921"/>
                  <a:pt x="734384" y="86726"/>
                </a:cubicBezTo>
                <a:cubicBezTo>
                  <a:pt x="713633" y="92892"/>
                  <a:pt x="692973" y="99378"/>
                  <a:pt x="672496" y="106366"/>
                </a:cubicBezTo>
                <a:cubicBezTo>
                  <a:pt x="660247" y="110567"/>
                  <a:pt x="648043" y="114769"/>
                  <a:pt x="635885" y="119063"/>
                </a:cubicBezTo>
                <a:cubicBezTo>
                  <a:pt x="625326" y="122762"/>
                  <a:pt x="614905" y="126781"/>
                  <a:pt x="604575" y="131029"/>
                </a:cubicBezTo>
                <a:cubicBezTo>
                  <a:pt x="594383" y="135140"/>
                  <a:pt x="584418" y="139661"/>
                  <a:pt x="574500" y="144366"/>
                </a:cubicBezTo>
                <a:cubicBezTo>
                  <a:pt x="564079" y="149298"/>
                  <a:pt x="553749" y="154185"/>
                  <a:pt x="543465" y="159301"/>
                </a:cubicBezTo>
                <a:cubicBezTo>
                  <a:pt x="543327" y="159392"/>
                  <a:pt x="542870" y="159575"/>
                  <a:pt x="542459" y="159803"/>
                </a:cubicBezTo>
                <a:cubicBezTo>
                  <a:pt x="542368" y="159849"/>
                  <a:pt x="542276" y="159894"/>
                  <a:pt x="542185" y="159940"/>
                </a:cubicBezTo>
                <a:cubicBezTo>
                  <a:pt x="529707" y="166197"/>
                  <a:pt x="517046" y="172454"/>
                  <a:pt x="504659" y="179351"/>
                </a:cubicBezTo>
                <a:cubicBezTo>
                  <a:pt x="501231" y="181269"/>
                  <a:pt x="497666" y="183051"/>
                  <a:pt x="494283" y="185106"/>
                </a:cubicBezTo>
                <a:cubicBezTo>
                  <a:pt x="490855" y="187207"/>
                  <a:pt x="487382" y="189308"/>
                  <a:pt x="483954" y="191409"/>
                </a:cubicBezTo>
                <a:cubicBezTo>
                  <a:pt x="477235" y="195474"/>
                  <a:pt x="470698" y="199904"/>
                  <a:pt x="464162" y="204243"/>
                </a:cubicBezTo>
                <a:cubicBezTo>
                  <a:pt x="451684" y="212464"/>
                  <a:pt x="439663" y="221325"/>
                  <a:pt x="427596" y="230094"/>
                </a:cubicBezTo>
                <a:cubicBezTo>
                  <a:pt x="415758" y="238680"/>
                  <a:pt x="404377" y="247815"/>
                  <a:pt x="393087" y="257041"/>
                </a:cubicBezTo>
                <a:cubicBezTo>
                  <a:pt x="374896" y="271885"/>
                  <a:pt x="357847" y="288098"/>
                  <a:pt x="340981" y="304404"/>
                </a:cubicBezTo>
                <a:cubicBezTo>
                  <a:pt x="324389" y="320435"/>
                  <a:pt x="308392" y="337106"/>
                  <a:pt x="292668" y="353959"/>
                </a:cubicBezTo>
                <a:cubicBezTo>
                  <a:pt x="277402" y="370310"/>
                  <a:pt x="263004" y="387437"/>
                  <a:pt x="249475" y="405250"/>
                </a:cubicBezTo>
                <a:cubicBezTo>
                  <a:pt x="241613" y="415617"/>
                  <a:pt x="233843" y="426077"/>
                  <a:pt x="226119" y="436536"/>
                </a:cubicBezTo>
                <a:cubicBezTo>
                  <a:pt x="219537" y="445488"/>
                  <a:pt x="212863" y="454439"/>
                  <a:pt x="206464" y="463528"/>
                </a:cubicBezTo>
                <a:cubicBezTo>
                  <a:pt x="199883" y="472846"/>
                  <a:pt x="193209" y="482117"/>
                  <a:pt x="186902" y="491617"/>
                </a:cubicBezTo>
                <a:cubicBezTo>
                  <a:pt x="184342" y="495500"/>
                  <a:pt x="181737" y="499382"/>
                  <a:pt x="179177" y="503310"/>
                </a:cubicBezTo>
                <a:cubicBezTo>
                  <a:pt x="178263" y="504680"/>
                  <a:pt x="177303" y="506050"/>
                  <a:pt x="176435" y="507466"/>
                </a:cubicBezTo>
                <a:cubicBezTo>
                  <a:pt x="172961" y="513312"/>
                  <a:pt x="169487" y="519112"/>
                  <a:pt x="166013" y="524913"/>
                </a:cubicBezTo>
                <a:cubicBezTo>
                  <a:pt x="163362" y="529343"/>
                  <a:pt x="160940" y="533819"/>
                  <a:pt x="158426" y="538386"/>
                </a:cubicBezTo>
                <a:cubicBezTo>
                  <a:pt x="155912" y="542999"/>
                  <a:pt x="153307" y="547567"/>
                  <a:pt x="150884" y="552225"/>
                </a:cubicBezTo>
                <a:cubicBezTo>
                  <a:pt x="145217" y="563187"/>
                  <a:pt x="139503" y="574148"/>
                  <a:pt x="133927" y="585110"/>
                </a:cubicBezTo>
                <a:cubicBezTo>
                  <a:pt x="123231" y="606028"/>
                  <a:pt x="112262" y="626809"/>
                  <a:pt x="102069" y="647956"/>
                </a:cubicBezTo>
                <a:cubicBezTo>
                  <a:pt x="97041" y="658369"/>
                  <a:pt x="91922" y="668783"/>
                  <a:pt x="87123" y="679288"/>
                </a:cubicBezTo>
                <a:cubicBezTo>
                  <a:pt x="84609" y="684814"/>
                  <a:pt x="81912" y="690295"/>
                  <a:pt x="79535" y="695867"/>
                </a:cubicBezTo>
                <a:cubicBezTo>
                  <a:pt x="76930" y="702124"/>
                  <a:pt x="74233" y="708381"/>
                  <a:pt x="71628" y="714639"/>
                </a:cubicBezTo>
                <a:cubicBezTo>
                  <a:pt x="69662" y="719297"/>
                  <a:pt x="67926" y="724001"/>
                  <a:pt x="66143" y="728752"/>
                </a:cubicBezTo>
                <a:cubicBezTo>
                  <a:pt x="64223" y="733913"/>
                  <a:pt x="62121" y="739028"/>
                  <a:pt x="60430" y="744280"/>
                </a:cubicBezTo>
                <a:cubicBezTo>
                  <a:pt x="58236" y="751131"/>
                  <a:pt x="56042" y="758028"/>
                  <a:pt x="53848" y="764925"/>
                </a:cubicBezTo>
                <a:cubicBezTo>
                  <a:pt x="52385" y="769537"/>
                  <a:pt x="51197" y="774288"/>
                  <a:pt x="49917" y="778946"/>
                </a:cubicBezTo>
                <a:cubicBezTo>
                  <a:pt x="43975" y="800915"/>
                  <a:pt x="38901" y="823112"/>
                  <a:pt x="34285" y="845400"/>
                </a:cubicBezTo>
                <a:cubicBezTo>
                  <a:pt x="29760" y="867506"/>
                  <a:pt x="25326" y="889657"/>
                  <a:pt x="21487" y="911900"/>
                </a:cubicBezTo>
                <a:cubicBezTo>
                  <a:pt x="19384" y="924141"/>
                  <a:pt x="17282" y="936381"/>
                  <a:pt x="15362" y="948667"/>
                </a:cubicBezTo>
                <a:cubicBezTo>
                  <a:pt x="13580" y="960085"/>
                  <a:pt x="11843" y="971503"/>
                  <a:pt x="10517" y="982922"/>
                </a:cubicBezTo>
                <a:cubicBezTo>
                  <a:pt x="9146" y="994386"/>
                  <a:pt x="7820" y="1005804"/>
                  <a:pt x="6678" y="1017268"/>
                </a:cubicBezTo>
                <a:cubicBezTo>
                  <a:pt x="5535" y="1028686"/>
                  <a:pt x="4667" y="1040150"/>
                  <a:pt x="3798" y="1051614"/>
                </a:cubicBezTo>
                <a:cubicBezTo>
                  <a:pt x="2930" y="1063124"/>
                  <a:pt x="2473" y="1074679"/>
                  <a:pt x="1970" y="1086234"/>
                </a:cubicBezTo>
                <a:cubicBezTo>
                  <a:pt x="1467" y="1098840"/>
                  <a:pt x="1056" y="1111446"/>
                  <a:pt x="644" y="1124051"/>
                </a:cubicBezTo>
                <a:cubicBezTo>
                  <a:pt x="-87" y="1147801"/>
                  <a:pt x="-41" y="1171643"/>
                  <a:pt x="50" y="1195393"/>
                </a:cubicBezTo>
                <a:cubicBezTo>
                  <a:pt x="96" y="1206080"/>
                  <a:pt x="507" y="1216859"/>
                  <a:pt x="1147" y="1227501"/>
                </a:cubicBezTo>
                <a:cubicBezTo>
                  <a:pt x="1513" y="1233530"/>
                  <a:pt x="1741" y="1239604"/>
                  <a:pt x="2290" y="1245587"/>
                </a:cubicBezTo>
                <a:cubicBezTo>
                  <a:pt x="2884" y="1252255"/>
                  <a:pt x="3478" y="1258924"/>
                  <a:pt x="4072" y="1265546"/>
                </a:cubicBezTo>
                <a:cubicBezTo>
                  <a:pt x="4987" y="1276188"/>
                  <a:pt x="6358" y="1286784"/>
                  <a:pt x="7729" y="1297380"/>
                </a:cubicBezTo>
                <a:cubicBezTo>
                  <a:pt x="9237" y="1308799"/>
                  <a:pt x="10700" y="1320217"/>
                  <a:pt x="12620" y="1331589"/>
                </a:cubicBezTo>
                <a:cubicBezTo>
                  <a:pt x="14722" y="1344104"/>
                  <a:pt x="16825" y="1356664"/>
                  <a:pt x="19156" y="1369133"/>
                </a:cubicBezTo>
                <a:cubicBezTo>
                  <a:pt x="21030" y="1379272"/>
                  <a:pt x="22995" y="1389411"/>
                  <a:pt x="25281" y="1399505"/>
                </a:cubicBezTo>
                <a:cubicBezTo>
                  <a:pt x="26698" y="1405808"/>
                  <a:pt x="27977" y="1412111"/>
                  <a:pt x="29531" y="1418368"/>
                </a:cubicBezTo>
                <a:cubicBezTo>
                  <a:pt x="31131" y="1424717"/>
                  <a:pt x="32685" y="1431065"/>
                  <a:pt x="34285" y="1437414"/>
                </a:cubicBezTo>
                <a:cubicBezTo>
                  <a:pt x="35748" y="1443169"/>
                  <a:pt x="37530" y="1448832"/>
                  <a:pt x="39130" y="1454587"/>
                </a:cubicBezTo>
                <a:cubicBezTo>
                  <a:pt x="40593" y="1459656"/>
                  <a:pt x="42284" y="1464635"/>
                  <a:pt x="43929" y="1469613"/>
                </a:cubicBezTo>
                <a:cubicBezTo>
                  <a:pt x="45712" y="1474957"/>
                  <a:pt x="47540" y="1480255"/>
                  <a:pt x="49597" y="1485553"/>
                </a:cubicBezTo>
                <a:cubicBezTo>
                  <a:pt x="51425" y="1490257"/>
                  <a:pt x="53116" y="1495053"/>
                  <a:pt x="55173" y="1499712"/>
                </a:cubicBezTo>
                <a:cubicBezTo>
                  <a:pt x="57916" y="1505741"/>
                  <a:pt x="60430" y="1511952"/>
                  <a:pt x="63446" y="1517844"/>
                </a:cubicBezTo>
                <a:cubicBezTo>
                  <a:pt x="66326" y="1523462"/>
                  <a:pt x="69205" y="1529079"/>
                  <a:pt x="72085" y="1534652"/>
                </a:cubicBezTo>
                <a:cubicBezTo>
                  <a:pt x="74919" y="1540224"/>
                  <a:pt x="78210" y="1545522"/>
                  <a:pt x="81272" y="1550957"/>
                </a:cubicBezTo>
                <a:cubicBezTo>
                  <a:pt x="83969" y="1555707"/>
                  <a:pt x="86848" y="1560365"/>
                  <a:pt x="89637" y="1565070"/>
                </a:cubicBezTo>
                <a:cubicBezTo>
                  <a:pt x="95396" y="1574661"/>
                  <a:pt x="101383" y="1584115"/>
                  <a:pt x="107280" y="1593615"/>
                </a:cubicBezTo>
                <a:cubicBezTo>
                  <a:pt x="119712" y="1613620"/>
                  <a:pt x="132099" y="1633625"/>
                  <a:pt x="144851" y="1653401"/>
                </a:cubicBezTo>
                <a:cubicBezTo>
                  <a:pt x="148462" y="1658973"/>
                  <a:pt x="152393" y="1664363"/>
                  <a:pt x="156186" y="1669844"/>
                </a:cubicBezTo>
                <a:cubicBezTo>
                  <a:pt x="159340" y="1674365"/>
                  <a:pt x="162905" y="1678704"/>
                  <a:pt x="166288" y="1683089"/>
                </a:cubicBezTo>
                <a:cubicBezTo>
                  <a:pt x="173052" y="1691904"/>
                  <a:pt x="180457" y="1700307"/>
                  <a:pt x="187816" y="1708666"/>
                </a:cubicBezTo>
                <a:cubicBezTo>
                  <a:pt x="203539" y="1726524"/>
                  <a:pt x="219628" y="1744017"/>
                  <a:pt x="235397" y="1761829"/>
                </a:cubicBezTo>
                <a:cubicBezTo>
                  <a:pt x="244767" y="1772699"/>
                  <a:pt x="255280" y="1784940"/>
                  <a:pt x="266250" y="1796769"/>
                </a:cubicBezTo>
                <a:cubicBezTo>
                  <a:pt x="272146" y="1803163"/>
                  <a:pt x="278179" y="1809466"/>
                  <a:pt x="284258" y="1815677"/>
                </a:cubicBezTo>
                <a:cubicBezTo>
                  <a:pt x="289972" y="1821524"/>
                  <a:pt x="295914" y="1827233"/>
                  <a:pt x="301764" y="1832942"/>
                </a:cubicBezTo>
                <a:cubicBezTo>
                  <a:pt x="312917" y="1843812"/>
                  <a:pt x="324435" y="1854317"/>
                  <a:pt x="335908" y="1864822"/>
                </a:cubicBezTo>
                <a:cubicBezTo>
                  <a:pt x="342215" y="1870576"/>
                  <a:pt x="348569" y="1876331"/>
                  <a:pt x="354968" y="1882086"/>
                </a:cubicBezTo>
                <a:cubicBezTo>
                  <a:pt x="357527" y="1884415"/>
                  <a:pt x="360132" y="1886653"/>
                  <a:pt x="362783" y="1888937"/>
                </a:cubicBezTo>
                <a:cubicBezTo>
                  <a:pt x="365937" y="1891632"/>
                  <a:pt x="369000" y="1894418"/>
                  <a:pt x="372245" y="1897021"/>
                </a:cubicBezTo>
                <a:cubicBezTo>
                  <a:pt x="381615" y="1904649"/>
                  <a:pt x="390985" y="1912139"/>
                  <a:pt x="400538" y="1919584"/>
                </a:cubicBezTo>
                <a:cubicBezTo>
                  <a:pt x="409268" y="1926389"/>
                  <a:pt x="418135" y="1933011"/>
                  <a:pt x="426957" y="1939680"/>
                </a:cubicBezTo>
                <a:cubicBezTo>
                  <a:pt x="444554" y="1952925"/>
                  <a:pt x="462151" y="1966444"/>
                  <a:pt x="480617" y="1978502"/>
                </a:cubicBezTo>
                <a:cubicBezTo>
                  <a:pt x="490216" y="1984759"/>
                  <a:pt x="499860" y="1990879"/>
                  <a:pt x="509778" y="1996588"/>
                </a:cubicBezTo>
                <a:cubicBezTo>
                  <a:pt x="519834" y="2002434"/>
                  <a:pt x="529981" y="2008098"/>
                  <a:pt x="540174" y="2013716"/>
                </a:cubicBezTo>
                <a:cubicBezTo>
                  <a:pt x="560239" y="2024768"/>
                  <a:pt x="580259" y="2035913"/>
                  <a:pt x="600964" y="2045778"/>
                </a:cubicBezTo>
                <a:cubicBezTo>
                  <a:pt x="621807" y="2055735"/>
                  <a:pt x="642924" y="2065052"/>
                  <a:pt x="664040" y="2074369"/>
                </a:cubicBezTo>
                <a:cubicBezTo>
                  <a:pt x="685112" y="2083687"/>
                  <a:pt x="706228" y="2092730"/>
                  <a:pt x="727574" y="2101271"/>
                </a:cubicBezTo>
                <a:cubicBezTo>
                  <a:pt x="738269" y="2105518"/>
                  <a:pt x="748919" y="2109903"/>
                  <a:pt x="759614" y="2113968"/>
                </a:cubicBezTo>
                <a:cubicBezTo>
                  <a:pt x="770447" y="2118033"/>
                  <a:pt x="781234" y="2122189"/>
                  <a:pt x="792204" y="2125660"/>
                </a:cubicBezTo>
                <a:cubicBezTo>
                  <a:pt x="814280" y="2132648"/>
                  <a:pt x="836540" y="2139042"/>
                  <a:pt x="858617" y="2146122"/>
                </a:cubicBezTo>
                <a:cubicBezTo>
                  <a:pt x="880190" y="2153064"/>
                  <a:pt x="901673" y="2160463"/>
                  <a:pt x="923521" y="2166446"/>
                </a:cubicBezTo>
                <a:cubicBezTo>
                  <a:pt x="945735" y="2172521"/>
                  <a:pt x="967994" y="2178230"/>
                  <a:pt x="990528" y="2183117"/>
                </a:cubicBezTo>
                <a:cubicBezTo>
                  <a:pt x="1013793" y="2188141"/>
                  <a:pt x="1037195" y="2192480"/>
                  <a:pt x="1060643" y="2196499"/>
                </a:cubicBezTo>
                <a:cubicBezTo>
                  <a:pt x="1082857" y="2200290"/>
                  <a:pt x="1105208" y="2203761"/>
                  <a:pt x="1127696" y="2205542"/>
                </a:cubicBezTo>
                <a:cubicBezTo>
                  <a:pt x="1174683" y="2209196"/>
                  <a:pt x="1221853" y="2209561"/>
                  <a:pt x="1268977" y="2209653"/>
                </a:cubicBezTo>
                <a:cubicBezTo>
                  <a:pt x="1269891" y="2209653"/>
                  <a:pt x="1270851" y="2209653"/>
                  <a:pt x="1271811" y="2209653"/>
                </a:cubicBezTo>
                <a:cubicBezTo>
                  <a:pt x="1281821" y="2209653"/>
                  <a:pt x="1291922" y="2209516"/>
                  <a:pt x="1301932" y="2208785"/>
                </a:cubicBezTo>
                <a:cubicBezTo>
                  <a:pt x="1314044" y="2207917"/>
                  <a:pt x="1326065" y="2206821"/>
                  <a:pt x="1338132" y="2205497"/>
                </a:cubicBezTo>
                <a:cubicBezTo>
                  <a:pt x="1361306" y="2202893"/>
                  <a:pt x="1384388" y="2199605"/>
                  <a:pt x="1407424" y="2196271"/>
                </a:cubicBezTo>
                <a:cubicBezTo>
                  <a:pt x="1411767" y="2195631"/>
                  <a:pt x="1415423" y="2193028"/>
                  <a:pt x="1417571" y="2189465"/>
                </a:cubicBezTo>
                <a:cubicBezTo>
                  <a:pt x="1420634" y="2190973"/>
                  <a:pt x="1424245" y="2191429"/>
                  <a:pt x="1427673" y="2190653"/>
                </a:cubicBezTo>
                <a:cubicBezTo>
                  <a:pt x="1447098" y="2186405"/>
                  <a:pt x="1466478" y="2182112"/>
                  <a:pt x="1485858" y="2177773"/>
                </a:cubicBezTo>
                <a:cubicBezTo>
                  <a:pt x="1575582" y="2157129"/>
                  <a:pt x="1663203" y="2127396"/>
                  <a:pt x="1744013" y="2082865"/>
                </a:cubicBezTo>
                <a:cubicBezTo>
                  <a:pt x="1831405" y="2041850"/>
                  <a:pt x="1915964" y="1993437"/>
                  <a:pt x="1989050" y="1929906"/>
                </a:cubicBezTo>
                <a:cubicBezTo>
                  <a:pt x="2033980" y="1895697"/>
                  <a:pt x="2069495" y="1851485"/>
                  <a:pt x="2094543" y="1801017"/>
                </a:cubicBezTo>
                <a:cubicBezTo>
                  <a:pt x="2126949" y="1741505"/>
                  <a:pt x="2159995" y="1682084"/>
                  <a:pt x="2183626" y="1618462"/>
                </a:cubicBezTo>
                <a:cubicBezTo>
                  <a:pt x="2226820" y="1512546"/>
                  <a:pt x="2261511" y="1402748"/>
                  <a:pt x="2277235" y="1289205"/>
                </a:cubicBezTo>
                <a:cubicBezTo>
                  <a:pt x="2286468" y="1223162"/>
                  <a:pt x="2284959" y="1156433"/>
                  <a:pt x="2285005" y="1089934"/>
                </a:cubicBezTo>
                <a:cubicBezTo>
                  <a:pt x="2286833" y="991600"/>
                  <a:pt x="2278103" y="892261"/>
                  <a:pt x="2256255" y="796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1"/>
          <p:cNvGrpSpPr/>
          <p:nvPr/>
        </p:nvGrpSpPr>
        <p:grpSpPr>
          <a:xfrm rot="-1013677">
            <a:off x="418431" y="4200204"/>
            <a:ext cx="1142571" cy="1104779"/>
            <a:chOff x="837314" y="8400611"/>
            <a:chExt cx="2285240" cy="2209652"/>
          </a:xfrm>
        </p:grpSpPr>
        <p:sp>
          <p:nvSpPr>
            <p:cNvPr id="215" name="Google Shape;215;p11"/>
            <p:cNvSpPr/>
            <p:nvPr/>
          </p:nvSpPr>
          <p:spPr>
            <a:xfrm>
              <a:off x="1238628" y="8438969"/>
              <a:ext cx="704121" cy="423662"/>
            </a:xfrm>
            <a:custGeom>
              <a:rect b="b" l="l" r="r" t="t"/>
              <a:pathLst>
                <a:path extrusionOk="0" h="423662" w="704121">
                  <a:moveTo>
                    <a:pt x="694614" y="1005"/>
                  </a:moveTo>
                  <a:cubicBezTo>
                    <a:pt x="697768" y="822"/>
                    <a:pt x="700967" y="320"/>
                    <a:pt x="704121" y="0"/>
                  </a:cubicBezTo>
                  <a:cubicBezTo>
                    <a:pt x="680216" y="8952"/>
                    <a:pt x="657134" y="20233"/>
                    <a:pt x="634418" y="31743"/>
                  </a:cubicBezTo>
                  <a:cubicBezTo>
                    <a:pt x="597395" y="53711"/>
                    <a:pt x="566451" y="84221"/>
                    <a:pt x="534913" y="113223"/>
                  </a:cubicBezTo>
                  <a:cubicBezTo>
                    <a:pt x="442310" y="195983"/>
                    <a:pt x="366298" y="296418"/>
                    <a:pt x="304685" y="403932"/>
                  </a:cubicBezTo>
                  <a:cubicBezTo>
                    <a:pt x="300709" y="410509"/>
                    <a:pt x="296823" y="417040"/>
                    <a:pt x="292938" y="423663"/>
                  </a:cubicBezTo>
                  <a:cubicBezTo>
                    <a:pt x="272827" y="414848"/>
                    <a:pt x="252899" y="405713"/>
                    <a:pt x="232559" y="397355"/>
                  </a:cubicBezTo>
                  <a:cubicBezTo>
                    <a:pt x="140093" y="358898"/>
                    <a:pt x="70572" y="328297"/>
                    <a:pt x="2788" y="250334"/>
                  </a:cubicBezTo>
                  <a:cubicBezTo>
                    <a:pt x="1874" y="249192"/>
                    <a:pt x="914" y="248096"/>
                    <a:pt x="0" y="247045"/>
                  </a:cubicBezTo>
                  <a:cubicBezTo>
                    <a:pt x="2240" y="245081"/>
                    <a:pt x="4616" y="243117"/>
                    <a:pt x="6948" y="241199"/>
                  </a:cubicBezTo>
                  <a:cubicBezTo>
                    <a:pt x="11610" y="237363"/>
                    <a:pt x="16318" y="233526"/>
                    <a:pt x="20980" y="229644"/>
                  </a:cubicBezTo>
                  <a:cubicBezTo>
                    <a:pt x="24179" y="227040"/>
                    <a:pt x="27516" y="224574"/>
                    <a:pt x="30807" y="222062"/>
                  </a:cubicBezTo>
                  <a:cubicBezTo>
                    <a:pt x="45524" y="210781"/>
                    <a:pt x="60562" y="200048"/>
                    <a:pt x="75737" y="189360"/>
                  </a:cubicBezTo>
                  <a:cubicBezTo>
                    <a:pt x="81450" y="185478"/>
                    <a:pt x="87118" y="181504"/>
                    <a:pt x="93060" y="177942"/>
                  </a:cubicBezTo>
                  <a:cubicBezTo>
                    <a:pt x="97402" y="175247"/>
                    <a:pt x="101790" y="172598"/>
                    <a:pt x="106132" y="169904"/>
                  </a:cubicBezTo>
                  <a:cubicBezTo>
                    <a:pt x="109012" y="168122"/>
                    <a:pt x="112029" y="166569"/>
                    <a:pt x="115000" y="164925"/>
                  </a:cubicBezTo>
                  <a:cubicBezTo>
                    <a:pt x="127661" y="157800"/>
                    <a:pt x="140641" y="151178"/>
                    <a:pt x="153668" y="144601"/>
                  </a:cubicBezTo>
                  <a:cubicBezTo>
                    <a:pt x="164546" y="139257"/>
                    <a:pt x="175425" y="133913"/>
                    <a:pt x="186394" y="128661"/>
                  </a:cubicBezTo>
                  <a:cubicBezTo>
                    <a:pt x="196496" y="123774"/>
                    <a:pt x="206780" y="119344"/>
                    <a:pt x="217064" y="115050"/>
                  </a:cubicBezTo>
                  <a:cubicBezTo>
                    <a:pt x="237724" y="106464"/>
                    <a:pt x="258932" y="99247"/>
                    <a:pt x="280049" y="91848"/>
                  </a:cubicBezTo>
                  <a:lnTo>
                    <a:pt x="280140" y="91803"/>
                  </a:lnTo>
                  <a:cubicBezTo>
                    <a:pt x="280597" y="91620"/>
                    <a:pt x="281054" y="91483"/>
                    <a:pt x="281557" y="91300"/>
                  </a:cubicBezTo>
                  <a:cubicBezTo>
                    <a:pt x="295452" y="86596"/>
                    <a:pt x="310124" y="81663"/>
                    <a:pt x="324842" y="77005"/>
                  </a:cubicBezTo>
                  <a:cubicBezTo>
                    <a:pt x="340840" y="71935"/>
                    <a:pt x="356837" y="67048"/>
                    <a:pt x="372880" y="62207"/>
                  </a:cubicBezTo>
                  <a:cubicBezTo>
                    <a:pt x="388284" y="57548"/>
                    <a:pt x="403733" y="53118"/>
                    <a:pt x="419273" y="48870"/>
                  </a:cubicBezTo>
                  <a:cubicBezTo>
                    <a:pt x="433625" y="44942"/>
                    <a:pt x="448206" y="41882"/>
                    <a:pt x="462741" y="38776"/>
                  </a:cubicBezTo>
                  <a:cubicBezTo>
                    <a:pt x="496976" y="31925"/>
                    <a:pt x="531302" y="25029"/>
                    <a:pt x="565674" y="18269"/>
                  </a:cubicBezTo>
                  <a:cubicBezTo>
                    <a:pt x="582905" y="14889"/>
                    <a:pt x="600091" y="11281"/>
                    <a:pt x="617369" y="7947"/>
                  </a:cubicBezTo>
                  <a:cubicBezTo>
                    <a:pt x="625642" y="6349"/>
                    <a:pt x="634006" y="4613"/>
                    <a:pt x="642371" y="3471"/>
                  </a:cubicBezTo>
                  <a:cubicBezTo>
                    <a:pt x="650644" y="2329"/>
                    <a:pt x="658917" y="1370"/>
                    <a:pt x="667281" y="776"/>
                  </a:cubicBezTo>
                  <a:cubicBezTo>
                    <a:pt x="671441" y="685"/>
                    <a:pt x="676605" y="548"/>
                    <a:pt x="681816" y="548"/>
                  </a:cubicBezTo>
                  <a:cubicBezTo>
                    <a:pt x="684193" y="548"/>
                    <a:pt x="686478" y="639"/>
                    <a:pt x="688855" y="731"/>
                  </a:cubicBezTo>
                  <a:cubicBezTo>
                    <a:pt x="689038" y="822"/>
                    <a:pt x="689221" y="913"/>
                    <a:pt x="689449" y="959"/>
                  </a:cubicBezTo>
                  <a:cubicBezTo>
                    <a:pt x="690775" y="1050"/>
                    <a:pt x="692146" y="1096"/>
                    <a:pt x="693517" y="1005"/>
                  </a:cubicBezTo>
                  <a:cubicBezTo>
                    <a:pt x="693837" y="1142"/>
                    <a:pt x="694249" y="1142"/>
                    <a:pt x="694614" y="1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556614" y="8436914"/>
              <a:ext cx="460044" cy="548304"/>
            </a:xfrm>
            <a:custGeom>
              <a:rect b="b" l="l" r="r" t="t"/>
              <a:pathLst>
                <a:path extrusionOk="0" h="548304" w="460044">
                  <a:moveTo>
                    <a:pt x="460044" y="0"/>
                  </a:moveTo>
                  <a:cubicBezTo>
                    <a:pt x="459953" y="2603"/>
                    <a:pt x="459861" y="5207"/>
                    <a:pt x="459679" y="7810"/>
                  </a:cubicBezTo>
                  <a:cubicBezTo>
                    <a:pt x="458947" y="38868"/>
                    <a:pt x="459221" y="69971"/>
                    <a:pt x="458764" y="101074"/>
                  </a:cubicBezTo>
                  <a:cubicBezTo>
                    <a:pt x="453691" y="250151"/>
                    <a:pt x="456342" y="399228"/>
                    <a:pt x="458901" y="548304"/>
                  </a:cubicBezTo>
                  <a:cubicBezTo>
                    <a:pt x="434585" y="546477"/>
                    <a:pt x="410315" y="543235"/>
                    <a:pt x="386135" y="538165"/>
                  </a:cubicBezTo>
                  <a:cubicBezTo>
                    <a:pt x="345502" y="531497"/>
                    <a:pt x="305279" y="525331"/>
                    <a:pt x="265148" y="515694"/>
                  </a:cubicBezTo>
                  <a:cubicBezTo>
                    <a:pt x="235438" y="508477"/>
                    <a:pt x="206506" y="498521"/>
                    <a:pt x="176522" y="492629"/>
                  </a:cubicBezTo>
                  <a:cubicBezTo>
                    <a:pt x="127615" y="483266"/>
                    <a:pt x="81450" y="464175"/>
                    <a:pt x="34006" y="449742"/>
                  </a:cubicBezTo>
                  <a:cubicBezTo>
                    <a:pt x="22534" y="445677"/>
                    <a:pt x="11244" y="441247"/>
                    <a:pt x="0" y="436542"/>
                  </a:cubicBezTo>
                  <a:cubicBezTo>
                    <a:pt x="21300" y="399410"/>
                    <a:pt x="43925" y="363055"/>
                    <a:pt x="67830" y="327521"/>
                  </a:cubicBezTo>
                  <a:cubicBezTo>
                    <a:pt x="113263" y="264675"/>
                    <a:pt x="160707" y="202788"/>
                    <a:pt x="218024" y="150173"/>
                  </a:cubicBezTo>
                  <a:cubicBezTo>
                    <a:pt x="258521" y="113178"/>
                    <a:pt x="296229" y="70884"/>
                    <a:pt x="345822" y="45856"/>
                  </a:cubicBezTo>
                  <a:cubicBezTo>
                    <a:pt x="382022" y="26034"/>
                    <a:pt x="419867" y="9911"/>
                    <a:pt x="46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030828" y="8441664"/>
              <a:ext cx="479606" cy="545344"/>
            </a:xfrm>
            <a:custGeom>
              <a:rect b="b" l="l" r="r" t="t"/>
              <a:pathLst>
                <a:path extrusionOk="0" h="545344" w="479606">
                  <a:moveTo>
                    <a:pt x="479607" y="453122"/>
                  </a:moveTo>
                  <a:cubicBezTo>
                    <a:pt x="466626" y="457735"/>
                    <a:pt x="453508" y="462028"/>
                    <a:pt x="440299" y="465910"/>
                  </a:cubicBezTo>
                  <a:cubicBezTo>
                    <a:pt x="386227" y="479384"/>
                    <a:pt x="334760" y="501581"/>
                    <a:pt x="280049" y="512816"/>
                  </a:cubicBezTo>
                  <a:cubicBezTo>
                    <a:pt x="191788" y="532364"/>
                    <a:pt x="101105" y="547985"/>
                    <a:pt x="10741" y="544970"/>
                  </a:cubicBezTo>
                  <a:cubicBezTo>
                    <a:pt x="8410" y="400963"/>
                    <a:pt x="3154" y="257048"/>
                    <a:pt x="4936" y="112995"/>
                  </a:cubicBezTo>
                  <a:cubicBezTo>
                    <a:pt x="4388" y="78329"/>
                    <a:pt x="3199" y="43618"/>
                    <a:pt x="686" y="8998"/>
                  </a:cubicBezTo>
                  <a:cubicBezTo>
                    <a:pt x="274" y="6075"/>
                    <a:pt x="91" y="3060"/>
                    <a:pt x="0" y="0"/>
                  </a:cubicBezTo>
                  <a:cubicBezTo>
                    <a:pt x="12844" y="7947"/>
                    <a:pt x="26373" y="14478"/>
                    <a:pt x="39400" y="22106"/>
                  </a:cubicBezTo>
                  <a:cubicBezTo>
                    <a:pt x="73543" y="41928"/>
                    <a:pt x="104761" y="62252"/>
                    <a:pt x="136893" y="86413"/>
                  </a:cubicBezTo>
                  <a:cubicBezTo>
                    <a:pt x="167380" y="108565"/>
                    <a:pt x="192611" y="132726"/>
                    <a:pt x="220629" y="158851"/>
                  </a:cubicBezTo>
                  <a:cubicBezTo>
                    <a:pt x="268256" y="197490"/>
                    <a:pt x="308662" y="242615"/>
                    <a:pt x="349432" y="288334"/>
                  </a:cubicBezTo>
                  <a:cubicBezTo>
                    <a:pt x="381839" y="321310"/>
                    <a:pt x="412600" y="355975"/>
                    <a:pt x="437876" y="394797"/>
                  </a:cubicBezTo>
                  <a:cubicBezTo>
                    <a:pt x="451680" y="414300"/>
                    <a:pt x="465986" y="433528"/>
                    <a:pt x="479607" y="453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050985" y="8432164"/>
              <a:ext cx="756913" cy="452893"/>
            </a:xfrm>
            <a:custGeom>
              <a:rect b="b" l="l" r="r" t="t"/>
              <a:pathLst>
                <a:path extrusionOk="0" h="452893" w="756913">
                  <a:moveTo>
                    <a:pt x="755496" y="331221"/>
                  </a:moveTo>
                  <a:cubicBezTo>
                    <a:pt x="755953" y="331723"/>
                    <a:pt x="756410" y="332271"/>
                    <a:pt x="756913" y="332819"/>
                  </a:cubicBezTo>
                  <a:cubicBezTo>
                    <a:pt x="701333" y="366709"/>
                    <a:pt x="642279" y="394523"/>
                    <a:pt x="580849" y="416766"/>
                  </a:cubicBezTo>
                  <a:cubicBezTo>
                    <a:pt x="549173" y="428276"/>
                    <a:pt x="517955" y="441018"/>
                    <a:pt x="486372" y="452893"/>
                  </a:cubicBezTo>
                  <a:cubicBezTo>
                    <a:pt x="473756" y="433848"/>
                    <a:pt x="460456" y="415259"/>
                    <a:pt x="446423" y="397172"/>
                  </a:cubicBezTo>
                  <a:cubicBezTo>
                    <a:pt x="415662" y="349809"/>
                    <a:pt x="378045" y="308110"/>
                    <a:pt x="338463" y="268009"/>
                  </a:cubicBezTo>
                  <a:cubicBezTo>
                    <a:pt x="301897" y="225396"/>
                    <a:pt x="262040" y="184656"/>
                    <a:pt x="217978" y="149122"/>
                  </a:cubicBezTo>
                  <a:cubicBezTo>
                    <a:pt x="179310" y="112401"/>
                    <a:pt x="137488" y="77964"/>
                    <a:pt x="92100" y="49738"/>
                  </a:cubicBezTo>
                  <a:cubicBezTo>
                    <a:pt x="87575" y="46404"/>
                    <a:pt x="34920" y="14707"/>
                    <a:pt x="0" y="0"/>
                  </a:cubicBezTo>
                  <a:cubicBezTo>
                    <a:pt x="37526" y="1918"/>
                    <a:pt x="78342" y="228"/>
                    <a:pt x="116371" y="1416"/>
                  </a:cubicBezTo>
                  <a:cubicBezTo>
                    <a:pt x="140870" y="2329"/>
                    <a:pt x="165689" y="2147"/>
                    <a:pt x="188634" y="12149"/>
                  </a:cubicBezTo>
                  <a:cubicBezTo>
                    <a:pt x="290790" y="49053"/>
                    <a:pt x="393540" y="85774"/>
                    <a:pt x="490120" y="136014"/>
                  </a:cubicBezTo>
                  <a:cubicBezTo>
                    <a:pt x="526000" y="155791"/>
                    <a:pt x="563434" y="178490"/>
                    <a:pt x="598949" y="199728"/>
                  </a:cubicBezTo>
                  <a:cubicBezTo>
                    <a:pt x="652746" y="241473"/>
                    <a:pt x="711069" y="278788"/>
                    <a:pt x="755496" y="331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552760" y="8786358"/>
              <a:ext cx="541774" cy="753125"/>
            </a:xfrm>
            <a:custGeom>
              <a:rect b="b" l="l" r="r" t="t"/>
              <a:pathLst>
                <a:path extrusionOk="0" h="753125" w="541774">
                  <a:moveTo>
                    <a:pt x="531348" y="522225"/>
                  </a:moveTo>
                  <a:cubicBezTo>
                    <a:pt x="537335" y="569177"/>
                    <a:pt x="542729" y="616311"/>
                    <a:pt x="541632" y="663766"/>
                  </a:cubicBezTo>
                  <a:cubicBezTo>
                    <a:pt x="541403" y="693499"/>
                    <a:pt x="541723" y="723278"/>
                    <a:pt x="541769" y="753056"/>
                  </a:cubicBezTo>
                  <a:cubicBezTo>
                    <a:pt x="528057" y="748580"/>
                    <a:pt x="503786" y="754244"/>
                    <a:pt x="490074" y="752919"/>
                  </a:cubicBezTo>
                  <a:cubicBezTo>
                    <a:pt x="394134" y="748261"/>
                    <a:pt x="298012" y="746251"/>
                    <a:pt x="201844" y="744287"/>
                  </a:cubicBezTo>
                  <a:cubicBezTo>
                    <a:pt x="194439" y="675047"/>
                    <a:pt x="179995" y="606537"/>
                    <a:pt x="164318" y="538393"/>
                  </a:cubicBezTo>
                  <a:cubicBezTo>
                    <a:pt x="153759" y="493771"/>
                    <a:pt x="146081" y="448418"/>
                    <a:pt x="130494" y="405211"/>
                  </a:cubicBezTo>
                  <a:cubicBezTo>
                    <a:pt x="114954" y="363374"/>
                    <a:pt x="97037" y="322451"/>
                    <a:pt x="80079" y="281163"/>
                  </a:cubicBezTo>
                  <a:cubicBezTo>
                    <a:pt x="57774" y="226218"/>
                    <a:pt x="31218" y="173101"/>
                    <a:pt x="0" y="122769"/>
                  </a:cubicBezTo>
                  <a:cubicBezTo>
                    <a:pt x="14032" y="117517"/>
                    <a:pt x="27973" y="112127"/>
                    <a:pt x="41868" y="106555"/>
                  </a:cubicBezTo>
                  <a:cubicBezTo>
                    <a:pt x="102339" y="82942"/>
                    <a:pt x="164363" y="62389"/>
                    <a:pt x="220995" y="30099"/>
                  </a:cubicBezTo>
                  <a:cubicBezTo>
                    <a:pt x="239049" y="20736"/>
                    <a:pt x="256464" y="10185"/>
                    <a:pt x="274061" y="0"/>
                  </a:cubicBezTo>
                  <a:cubicBezTo>
                    <a:pt x="291521" y="19868"/>
                    <a:pt x="308342" y="39736"/>
                    <a:pt x="323791" y="62983"/>
                  </a:cubicBezTo>
                  <a:cubicBezTo>
                    <a:pt x="342805" y="93858"/>
                    <a:pt x="363327" y="123637"/>
                    <a:pt x="384993" y="152776"/>
                  </a:cubicBezTo>
                  <a:cubicBezTo>
                    <a:pt x="435728" y="234622"/>
                    <a:pt x="484086" y="320031"/>
                    <a:pt x="512333" y="412564"/>
                  </a:cubicBezTo>
                  <a:cubicBezTo>
                    <a:pt x="522663" y="448326"/>
                    <a:pt x="526685" y="485367"/>
                    <a:pt x="531348" y="52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033570" y="8918764"/>
              <a:ext cx="692740" cy="611333"/>
            </a:xfrm>
            <a:custGeom>
              <a:rect b="b" l="l" r="r" t="t"/>
              <a:pathLst>
                <a:path extrusionOk="0" h="611333" w="692740">
                  <a:moveTo>
                    <a:pt x="686981" y="569542"/>
                  </a:moveTo>
                  <a:cubicBezTo>
                    <a:pt x="689266" y="583427"/>
                    <a:pt x="691186" y="597357"/>
                    <a:pt x="692740" y="611333"/>
                  </a:cubicBezTo>
                  <a:cubicBezTo>
                    <a:pt x="585648" y="609095"/>
                    <a:pt x="478556" y="606720"/>
                    <a:pt x="371692" y="600509"/>
                  </a:cubicBezTo>
                  <a:cubicBezTo>
                    <a:pt x="254133" y="596261"/>
                    <a:pt x="136848" y="582148"/>
                    <a:pt x="19334" y="576941"/>
                  </a:cubicBezTo>
                  <a:cubicBezTo>
                    <a:pt x="12889" y="576896"/>
                    <a:pt x="6445" y="576896"/>
                    <a:pt x="0" y="576850"/>
                  </a:cubicBezTo>
                  <a:cubicBezTo>
                    <a:pt x="4525" y="422795"/>
                    <a:pt x="7542" y="268740"/>
                    <a:pt x="8639" y="114639"/>
                  </a:cubicBezTo>
                  <a:cubicBezTo>
                    <a:pt x="8593" y="108473"/>
                    <a:pt x="8501" y="102307"/>
                    <a:pt x="8410" y="96187"/>
                  </a:cubicBezTo>
                  <a:cubicBezTo>
                    <a:pt x="12935" y="96370"/>
                    <a:pt x="17460" y="96416"/>
                    <a:pt x="21985" y="96416"/>
                  </a:cubicBezTo>
                  <a:cubicBezTo>
                    <a:pt x="124872" y="96918"/>
                    <a:pt x="226160" y="77964"/>
                    <a:pt x="325619" y="52296"/>
                  </a:cubicBezTo>
                  <a:cubicBezTo>
                    <a:pt x="374023" y="38091"/>
                    <a:pt x="421696" y="21603"/>
                    <a:pt x="470328" y="7947"/>
                  </a:cubicBezTo>
                  <a:cubicBezTo>
                    <a:pt x="477870" y="5344"/>
                    <a:pt x="485366" y="2695"/>
                    <a:pt x="492862" y="0"/>
                  </a:cubicBezTo>
                  <a:cubicBezTo>
                    <a:pt x="499398" y="10139"/>
                    <a:pt x="505660" y="20507"/>
                    <a:pt x="511465" y="31149"/>
                  </a:cubicBezTo>
                  <a:cubicBezTo>
                    <a:pt x="557492" y="113223"/>
                    <a:pt x="591910" y="201555"/>
                    <a:pt x="625825" y="289247"/>
                  </a:cubicBezTo>
                  <a:cubicBezTo>
                    <a:pt x="651832" y="381278"/>
                    <a:pt x="671806" y="475045"/>
                    <a:pt x="686981" y="569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348509" y="8897252"/>
              <a:ext cx="667235" cy="598270"/>
            </a:xfrm>
            <a:custGeom>
              <a:rect b="b" l="l" r="r" t="t"/>
              <a:pathLst>
                <a:path extrusionOk="0" h="598270" w="667235">
                  <a:moveTo>
                    <a:pt x="667235" y="116192"/>
                  </a:moveTo>
                  <a:cubicBezTo>
                    <a:pt x="665956" y="276915"/>
                    <a:pt x="662025" y="437593"/>
                    <a:pt x="657408" y="598271"/>
                  </a:cubicBezTo>
                  <a:cubicBezTo>
                    <a:pt x="513156" y="597677"/>
                    <a:pt x="368950" y="596992"/>
                    <a:pt x="224697" y="594434"/>
                  </a:cubicBezTo>
                  <a:cubicBezTo>
                    <a:pt x="153942" y="593064"/>
                    <a:pt x="83279" y="591191"/>
                    <a:pt x="12661" y="597311"/>
                  </a:cubicBezTo>
                  <a:cubicBezTo>
                    <a:pt x="8456" y="597494"/>
                    <a:pt x="4205" y="597677"/>
                    <a:pt x="0" y="597860"/>
                  </a:cubicBezTo>
                  <a:cubicBezTo>
                    <a:pt x="6490" y="542915"/>
                    <a:pt x="17460" y="488290"/>
                    <a:pt x="27287" y="433985"/>
                  </a:cubicBezTo>
                  <a:cubicBezTo>
                    <a:pt x="61979" y="282213"/>
                    <a:pt x="119342" y="136197"/>
                    <a:pt x="194713" y="0"/>
                  </a:cubicBezTo>
                  <a:cubicBezTo>
                    <a:pt x="208517" y="5892"/>
                    <a:pt x="222458" y="11418"/>
                    <a:pt x="236673" y="16351"/>
                  </a:cubicBezTo>
                  <a:cubicBezTo>
                    <a:pt x="268119" y="26171"/>
                    <a:pt x="296458" y="36721"/>
                    <a:pt x="328636" y="46952"/>
                  </a:cubicBezTo>
                  <a:cubicBezTo>
                    <a:pt x="360219" y="56543"/>
                    <a:pt x="392946" y="61430"/>
                    <a:pt x="424575" y="70976"/>
                  </a:cubicBezTo>
                  <a:cubicBezTo>
                    <a:pt x="471242" y="85271"/>
                    <a:pt x="519327" y="94178"/>
                    <a:pt x="567548" y="101805"/>
                  </a:cubicBezTo>
                  <a:cubicBezTo>
                    <a:pt x="600640" y="107332"/>
                    <a:pt x="633823" y="113315"/>
                    <a:pt x="667235" y="1161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866754" y="8697113"/>
              <a:ext cx="651283" cy="804234"/>
            </a:xfrm>
            <a:custGeom>
              <a:rect b="b" l="l" r="r" t="t"/>
              <a:pathLst>
                <a:path extrusionOk="0" h="804234" w="651283">
                  <a:moveTo>
                    <a:pt x="579477" y="157069"/>
                  </a:moveTo>
                  <a:cubicBezTo>
                    <a:pt x="603657" y="167117"/>
                    <a:pt x="627379" y="178307"/>
                    <a:pt x="651284" y="189041"/>
                  </a:cubicBezTo>
                  <a:cubicBezTo>
                    <a:pt x="602742" y="275088"/>
                    <a:pt x="561789" y="365475"/>
                    <a:pt x="530891" y="459288"/>
                  </a:cubicBezTo>
                  <a:cubicBezTo>
                    <a:pt x="516813" y="502905"/>
                    <a:pt x="501501" y="546203"/>
                    <a:pt x="490257" y="590643"/>
                  </a:cubicBezTo>
                  <a:cubicBezTo>
                    <a:pt x="474990" y="656778"/>
                    <a:pt x="463609" y="724008"/>
                    <a:pt x="454331" y="791239"/>
                  </a:cubicBezTo>
                  <a:cubicBezTo>
                    <a:pt x="454102" y="793842"/>
                    <a:pt x="453828" y="796491"/>
                    <a:pt x="453599" y="799095"/>
                  </a:cubicBezTo>
                  <a:cubicBezTo>
                    <a:pt x="348061" y="803297"/>
                    <a:pt x="242432" y="805535"/>
                    <a:pt x="136848" y="803434"/>
                  </a:cubicBezTo>
                  <a:cubicBezTo>
                    <a:pt x="102384" y="803753"/>
                    <a:pt x="67967" y="802886"/>
                    <a:pt x="33549" y="801652"/>
                  </a:cubicBezTo>
                  <a:cubicBezTo>
                    <a:pt x="29344" y="802429"/>
                    <a:pt x="9690" y="799369"/>
                    <a:pt x="0" y="801378"/>
                  </a:cubicBezTo>
                  <a:cubicBezTo>
                    <a:pt x="640" y="786626"/>
                    <a:pt x="1326" y="771965"/>
                    <a:pt x="2148" y="757258"/>
                  </a:cubicBezTo>
                  <a:cubicBezTo>
                    <a:pt x="3291" y="742278"/>
                    <a:pt x="4388" y="727251"/>
                    <a:pt x="6125" y="712362"/>
                  </a:cubicBezTo>
                  <a:cubicBezTo>
                    <a:pt x="7999" y="696330"/>
                    <a:pt x="9781" y="680254"/>
                    <a:pt x="12250" y="664314"/>
                  </a:cubicBezTo>
                  <a:cubicBezTo>
                    <a:pt x="14763" y="648328"/>
                    <a:pt x="17232" y="632388"/>
                    <a:pt x="20157" y="616494"/>
                  </a:cubicBezTo>
                  <a:cubicBezTo>
                    <a:pt x="23082" y="600509"/>
                    <a:pt x="26099" y="584569"/>
                    <a:pt x="29207" y="568629"/>
                  </a:cubicBezTo>
                  <a:cubicBezTo>
                    <a:pt x="32864" y="550999"/>
                    <a:pt x="36932" y="531588"/>
                    <a:pt x="41594" y="512314"/>
                  </a:cubicBezTo>
                  <a:cubicBezTo>
                    <a:pt x="44153" y="501764"/>
                    <a:pt x="46941" y="491259"/>
                    <a:pt x="49775" y="480754"/>
                  </a:cubicBezTo>
                  <a:cubicBezTo>
                    <a:pt x="52061" y="472304"/>
                    <a:pt x="54986" y="463946"/>
                    <a:pt x="57637" y="455634"/>
                  </a:cubicBezTo>
                  <a:cubicBezTo>
                    <a:pt x="61156" y="446134"/>
                    <a:pt x="64539" y="436634"/>
                    <a:pt x="68470" y="427317"/>
                  </a:cubicBezTo>
                  <a:cubicBezTo>
                    <a:pt x="70892" y="421516"/>
                    <a:pt x="73177" y="415670"/>
                    <a:pt x="75783" y="409961"/>
                  </a:cubicBezTo>
                  <a:cubicBezTo>
                    <a:pt x="78022" y="405119"/>
                    <a:pt x="80262" y="400232"/>
                    <a:pt x="82456" y="395391"/>
                  </a:cubicBezTo>
                  <a:cubicBezTo>
                    <a:pt x="91278" y="376071"/>
                    <a:pt x="100785" y="357071"/>
                    <a:pt x="110246" y="338026"/>
                  </a:cubicBezTo>
                  <a:cubicBezTo>
                    <a:pt x="122039" y="315052"/>
                    <a:pt x="133785" y="292033"/>
                    <a:pt x="145669" y="269105"/>
                  </a:cubicBezTo>
                  <a:cubicBezTo>
                    <a:pt x="148869" y="262894"/>
                    <a:pt x="152343" y="256819"/>
                    <a:pt x="155679" y="250745"/>
                  </a:cubicBezTo>
                  <a:cubicBezTo>
                    <a:pt x="158467" y="245584"/>
                    <a:pt x="161484" y="240605"/>
                    <a:pt x="164455" y="235627"/>
                  </a:cubicBezTo>
                  <a:cubicBezTo>
                    <a:pt x="167472" y="230603"/>
                    <a:pt x="170397" y="225625"/>
                    <a:pt x="173596" y="220783"/>
                  </a:cubicBezTo>
                  <a:cubicBezTo>
                    <a:pt x="177162" y="215348"/>
                    <a:pt x="180772" y="209913"/>
                    <a:pt x="184338" y="204478"/>
                  </a:cubicBezTo>
                  <a:cubicBezTo>
                    <a:pt x="191971" y="193653"/>
                    <a:pt x="199604" y="182875"/>
                    <a:pt x="207374" y="172142"/>
                  </a:cubicBezTo>
                  <a:cubicBezTo>
                    <a:pt x="215099" y="161500"/>
                    <a:pt x="222869" y="150904"/>
                    <a:pt x="230639" y="140307"/>
                  </a:cubicBezTo>
                  <a:cubicBezTo>
                    <a:pt x="237907" y="130396"/>
                    <a:pt x="245448" y="120668"/>
                    <a:pt x="253173" y="111077"/>
                  </a:cubicBezTo>
                  <a:cubicBezTo>
                    <a:pt x="256875" y="106464"/>
                    <a:pt x="260486" y="101851"/>
                    <a:pt x="264325" y="97375"/>
                  </a:cubicBezTo>
                  <a:cubicBezTo>
                    <a:pt x="268439" y="92670"/>
                    <a:pt x="272507" y="87921"/>
                    <a:pt x="276575" y="83216"/>
                  </a:cubicBezTo>
                  <a:cubicBezTo>
                    <a:pt x="290150" y="68647"/>
                    <a:pt x="303771" y="54168"/>
                    <a:pt x="317849" y="40055"/>
                  </a:cubicBezTo>
                  <a:cubicBezTo>
                    <a:pt x="325436" y="32428"/>
                    <a:pt x="333069" y="24983"/>
                    <a:pt x="340748" y="17493"/>
                  </a:cubicBezTo>
                  <a:cubicBezTo>
                    <a:pt x="346873" y="11601"/>
                    <a:pt x="353135" y="5800"/>
                    <a:pt x="359397" y="0"/>
                  </a:cubicBezTo>
                  <a:cubicBezTo>
                    <a:pt x="382296" y="33844"/>
                    <a:pt x="413468" y="62481"/>
                    <a:pt x="445418" y="87418"/>
                  </a:cubicBezTo>
                  <a:cubicBezTo>
                    <a:pt x="487012" y="116192"/>
                    <a:pt x="533542" y="136517"/>
                    <a:pt x="579477" y="1570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865273" y="9509133"/>
              <a:ext cx="572364" cy="762373"/>
            </a:xfrm>
            <a:custGeom>
              <a:rect b="b" l="l" r="r" t="t"/>
              <a:pathLst>
                <a:path extrusionOk="0" h="762373" w="572364">
                  <a:moveTo>
                    <a:pt x="570125" y="644263"/>
                  </a:moveTo>
                  <a:cubicBezTo>
                    <a:pt x="570856" y="645953"/>
                    <a:pt x="571588" y="647552"/>
                    <a:pt x="572365" y="649196"/>
                  </a:cubicBezTo>
                  <a:cubicBezTo>
                    <a:pt x="519253" y="669749"/>
                    <a:pt x="469889" y="698112"/>
                    <a:pt x="419382" y="724282"/>
                  </a:cubicBezTo>
                  <a:cubicBezTo>
                    <a:pt x="412252" y="729306"/>
                    <a:pt x="377103" y="747028"/>
                    <a:pt x="356763" y="762374"/>
                  </a:cubicBezTo>
                  <a:cubicBezTo>
                    <a:pt x="353884" y="759907"/>
                    <a:pt x="351004" y="757441"/>
                    <a:pt x="348170" y="754975"/>
                  </a:cubicBezTo>
                  <a:cubicBezTo>
                    <a:pt x="329796" y="738441"/>
                    <a:pt x="311376" y="721907"/>
                    <a:pt x="293687" y="704689"/>
                  </a:cubicBezTo>
                  <a:cubicBezTo>
                    <a:pt x="288934" y="700076"/>
                    <a:pt x="284089" y="695554"/>
                    <a:pt x="279472" y="690804"/>
                  </a:cubicBezTo>
                  <a:cubicBezTo>
                    <a:pt x="274993" y="686237"/>
                    <a:pt x="270422" y="681761"/>
                    <a:pt x="266080" y="677057"/>
                  </a:cubicBezTo>
                  <a:cubicBezTo>
                    <a:pt x="261646" y="672261"/>
                    <a:pt x="257076" y="667511"/>
                    <a:pt x="252733" y="662578"/>
                  </a:cubicBezTo>
                  <a:cubicBezTo>
                    <a:pt x="248528" y="657783"/>
                    <a:pt x="244323" y="653033"/>
                    <a:pt x="240072" y="648237"/>
                  </a:cubicBezTo>
                  <a:cubicBezTo>
                    <a:pt x="230200" y="636819"/>
                    <a:pt x="219139" y="624122"/>
                    <a:pt x="207803" y="611607"/>
                  </a:cubicBezTo>
                  <a:cubicBezTo>
                    <a:pt x="196970" y="599641"/>
                    <a:pt x="186184" y="587674"/>
                    <a:pt x="175534" y="575617"/>
                  </a:cubicBezTo>
                  <a:cubicBezTo>
                    <a:pt x="171831" y="571187"/>
                    <a:pt x="168129" y="566756"/>
                    <a:pt x="164381" y="562326"/>
                  </a:cubicBezTo>
                  <a:cubicBezTo>
                    <a:pt x="161822" y="559220"/>
                    <a:pt x="159399" y="556023"/>
                    <a:pt x="156977" y="552826"/>
                  </a:cubicBezTo>
                  <a:cubicBezTo>
                    <a:pt x="154234" y="549263"/>
                    <a:pt x="151492" y="545701"/>
                    <a:pt x="148886" y="541956"/>
                  </a:cubicBezTo>
                  <a:cubicBezTo>
                    <a:pt x="146235" y="538119"/>
                    <a:pt x="143584" y="534283"/>
                    <a:pt x="140933" y="530492"/>
                  </a:cubicBezTo>
                  <a:cubicBezTo>
                    <a:pt x="126810" y="508569"/>
                    <a:pt x="113098" y="486417"/>
                    <a:pt x="99340" y="464266"/>
                  </a:cubicBezTo>
                  <a:cubicBezTo>
                    <a:pt x="95820" y="458648"/>
                    <a:pt x="92255" y="453031"/>
                    <a:pt x="88827" y="447367"/>
                  </a:cubicBezTo>
                  <a:cubicBezTo>
                    <a:pt x="85445" y="441704"/>
                    <a:pt x="81879" y="436131"/>
                    <a:pt x="78634" y="430377"/>
                  </a:cubicBezTo>
                  <a:cubicBezTo>
                    <a:pt x="76989" y="427499"/>
                    <a:pt x="75343" y="424576"/>
                    <a:pt x="73698" y="421699"/>
                  </a:cubicBezTo>
                  <a:cubicBezTo>
                    <a:pt x="72052" y="418821"/>
                    <a:pt x="70315" y="415990"/>
                    <a:pt x="68761" y="413021"/>
                  </a:cubicBezTo>
                  <a:cubicBezTo>
                    <a:pt x="65973" y="407586"/>
                    <a:pt x="63185" y="402151"/>
                    <a:pt x="60397" y="396716"/>
                  </a:cubicBezTo>
                  <a:cubicBezTo>
                    <a:pt x="58889" y="393336"/>
                    <a:pt x="57380" y="390047"/>
                    <a:pt x="55872" y="386668"/>
                  </a:cubicBezTo>
                  <a:cubicBezTo>
                    <a:pt x="54638" y="383927"/>
                    <a:pt x="53221" y="381187"/>
                    <a:pt x="52170" y="378355"/>
                  </a:cubicBezTo>
                  <a:cubicBezTo>
                    <a:pt x="49793" y="372235"/>
                    <a:pt x="47416" y="366160"/>
                    <a:pt x="45085" y="360040"/>
                  </a:cubicBezTo>
                  <a:cubicBezTo>
                    <a:pt x="43897" y="356569"/>
                    <a:pt x="42754" y="353098"/>
                    <a:pt x="41657" y="349581"/>
                  </a:cubicBezTo>
                  <a:cubicBezTo>
                    <a:pt x="40789" y="346978"/>
                    <a:pt x="39829" y="344420"/>
                    <a:pt x="39097" y="341771"/>
                  </a:cubicBezTo>
                  <a:cubicBezTo>
                    <a:pt x="37223" y="335240"/>
                    <a:pt x="35167" y="328754"/>
                    <a:pt x="33521" y="322177"/>
                  </a:cubicBezTo>
                  <a:cubicBezTo>
                    <a:pt x="31830" y="315418"/>
                    <a:pt x="30002" y="308658"/>
                    <a:pt x="28448" y="301898"/>
                  </a:cubicBezTo>
                  <a:cubicBezTo>
                    <a:pt x="26939" y="295230"/>
                    <a:pt x="25431" y="288608"/>
                    <a:pt x="23923" y="281939"/>
                  </a:cubicBezTo>
                  <a:cubicBezTo>
                    <a:pt x="21363" y="269105"/>
                    <a:pt x="18849" y="256317"/>
                    <a:pt x="16472" y="243437"/>
                  </a:cubicBezTo>
                  <a:cubicBezTo>
                    <a:pt x="14278" y="231471"/>
                    <a:pt x="12450" y="219459"/>
                    <a:pt x="10622" y="207447"/>
                  </a:cubicBezTo>
                  <a:cubicBezTo>
                    <a:pt x="8839" y="195343"/>
                    <a:pt x="7148" y="183194"/>
                    <a:pt x="5777" y="171045"/>
                  </a:cubicBezTo>
                  <a:cubicBezTo>
                    <a:pt x="5091" y="164742"/>
                    <a:pt x="4314" y="158440"/>
                    <a:pt x="3720" y="152137"/>
                  </a:cubicBezTo>
                  <a:cubicBezTo>
                    <a:pt x="3126" y="145560"/>
                    <a:pt x="2532" y="138937"/>
                    <a:pt x="1983" y="132315"/>
                  </a:cubicBezTo>
                  <a:cubicBezTo>
                    <a:pt x="1160" y="118795"/>
                    <a:pt x="155" y="103358"/>
                    <a:pt x="109" y="87875"/>
                  </a:cubicBezTo>
                  <a:cubicBezTo>
                    <a:pt x="18" y="71935"/>
                    <a:pt x="-120" y="55995"/>
                    <a:pt x="200" y="40055"/>
                  </a:cubicBezTo>
                  <a:cubicBezTo>
                    <a:pt x="429" y="26719"/>
                    <a:pt x="658" y="13337"/>
                    <a:pt x="1115" y="0"/>
                  </a:cubicBezTo>
                  <a:cubicBezTo>
                    <a:pt x="24380" y="10916"/>
                    <a:pt x="51895" y="9089"/>
                    <a:pt x="77126" y="12058"/>
                  </a:cubicBezTo>
                  <a:cubicBezTo>
                    <a:pt x="135403" y="14889"/>
                    <a:pt x="193771" y="16123"/>
                    <a:pt x="252139" y="17310"/>
                  </a:cubicBezTo>
                  <a:cubicBezTo>
                    <a:pt x="311010" y="17858"/>
                    <a:pt x="369790" y="14707"/>
                    <a:pt x="428661" y="14661"/>
                  </a:cubicBezTo>
                  <a:cubicBezTo>
                    <a:pt x="436751" y="14570"/>
                    <a:pt x="444796" y="14341"/>
                    <a:pt x="452840" y="14067"/>
                  </a:cubicBezTo>
                  <a:cubicBezTo>
                    <a:pt x="443653" y="139805"/>
                    <a:pt x="451560" y="267370"/>
                    <a:pt x="476745" y="390778"/>
                  </a:cubicBezTo>
                  <a:cubicBezTo>
                    <a:pt x="496445" y="479064"/>
                    <a:pt x="532417" y="562463"/>
                    <a:pt x="570125" y="644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342760" y="9517065"/>
              <a:ext cx="662334" cy="631398"/>
            </a:xfrm>
            <a:custGeom>
              <a:rect b="b" l="l" r="r" t="t"/>
              <a:pathLst>
                <a:path extrusionOk="0" h="631398" w="662334">
                  <a:moveTo>
                    <a:pt x="662334" y="6638"/>
                  </a:moveTo>
                  <a:cubicBezTo>
                    <a:pt x="661329" y="41486"/>
                    <a:pt x="660323" y="76289"/>
                    <a:pt x="659272" y="111137"/>
                  </a:cubicBezTo>
                  <a:cubicBezTo>
                    <a:pt x="653787" y="248842"/>
                    <a:pt x="647616" y="386546"/>
                    <a:pt x="640532" y="524204"/>
                  </a:cubicBezTo>
                  <a:cubicBezTo>
                    <a:pt x="590299" y="524158"/>
                    <a:pt x="540021" y="524295"/>
                    <a:pt x="490155" y="530096"/>
                  </a:cubicBezTo>
                  <a:cubicBezTo>
                    <a:pt x="418851" y="541925"/>
                    <a:pt x="348279" y="561565"/>
                    <a:pt x="277798" y="578144"/>
                  </a:cubicBezTo>
                  <a:cubicBezTo>
                    <a:pt x="224184" y="593444"/>
                    <a:pt x="173723" y="611850"/>
                    <a:pt x="121342" y="631399"/>
                  </a:cubicBezTo>
                  <a:cubicBezTo>
                    <a:pt x="108910" y="605867"/>
                    <a:pt x="97894" y="579514"/>
                    <a:pt x="86468" y="553526"/>
                  </a:cubicBezTo>
                  <a:cubicBezTo>
                    <a:pt x="62837" y="498810"/>
                    <a:pt x="42223" y="443226"/>
                    <a:pt x="28511" y="384856"/>
                  </a:cubicBezTo>
                  <a:cubicBezTo>
                    <a:pt x="1955" y="266243"/>
                    <a:pt x="-3347" y="143565"/>
                    <a:pt x="1726" y="22440"/>
                  </a:cubicBezTo>
                  <a:cubicBezTo>
                    <a:pt x="2092" y="16594"/>
                    <a:pt x="2549" y="10748"/>
                    <a:pt x="3052" y="4948"/>
                  </a:cubicBezTo>
                  <a:cubicBezTo>
                    <a:pt x="45697" y="2801"/>
                    <a:pt x="88342" y="-487"/>
                    <a:pt x="131078" y="61"/>
                  </a:cubicBezTo>
                  <a:cubicBezTo>
                    <a:pt x="308102" y="5130"/>
                    <a:pt x="485218" y="4491"/>
                    <a:pt x="662334" y="6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11539" y="9524114"/>
              <a:ext cx="720416" cy="647095"/>
            </a:xfrm>
            <a:custGeom>
              <a:rect b="b" l="l" r="r" t="t"/>
              <a:pathLst>
                <a:path extrusionOk="0" h="647095" w="720416">
                  <a:moveTo>
                    <a:pt x="717559" y="34026"/>
                  </a:moveTo>
                  <a:cubicBezTo>
                    <a:pt x="720850" y="74447"/>
                    <a:pt x="721307" y="115096"/>
                    <a:pt x="718885" y="155699"/>
                  </a:cubicBezTo>
                  <a:cubicBezTo>
                    <a:pt x="714131" y="223935"/>
                    <a:pt x="697768" y="287649"/>
                    <a:pt x="683553" y="355245"/>
                  </a:cubicBezTo>
                  <a:cubicBezTo>
                    <a:pt x="663807" y="450701"/>
                    <a:pt x="623448" y="539078"/>
                    <a:pt x="575090" y="623482"/>
                  </a:cubicBezTo>
                  <a:cubicBezTo>
                    <a:pt x="571159" y="631475"/>
                    <a:pt x="566999" y="639331"/>
                    <a:pt x="562566" y="647095"/>
                  </a:cubicBezTo>
                  <a:cubicBezTo>
                    <a:pt x="541769" y="637138"/>
                    <a:pt x="520606" y="627912"/>
                    <a:pt x="499078" y="619646"/>
                  </a:cubicBezTo>
                  <a:cubicBezTo>
                    <a:pt x="438516" y="599504"/>
                    <a:pt x="376720" y="582696"/>
                    <a:pt x="314878" y="567304"/>
                  </a:cubicBezTo>
                  <a:cubicBezTo>
                    <a:pt x="247002" y="553648"/>
                    <a:pt x="179721" y="537251"/>
                    <a:pt x="111069" y="527797"/>
                  </a:cubicBezTo>
                  <a:cubicBezTo>
                    <a:pt x="78982" y="521631"/>
                    <a:pt x="46484" y="517201"/>
                    <a:pt x="13804" y="517247"/>
                  </a:cubicBezTo>
                  <a:cubicBezTo>
                    <a:pt x="9187" y="517292"/>
                    <a:pt x="4616" y="517292"/>
                    <a:pt x="0" y="517292"/>
                  </a:cubicBezTo>
                  <a:cubicBezTo>
                    <a:pt x="8684" y="344922"/>
                    <a:pt x="15952" y="172507"/>
                    <a:pt x="21208" y="0"/>
                  </a:cubicBezTo>
                  <a:cubicBezTo>
                    <a:pt x="37709" y="183"/>
                    <a:pt x="54209" y="457"/>
                    <a:pt x="70709" y="731"/>
                  </a:cubicBezTo>
                  <a:cubicBezTo>
                    <a:pt x="219075" y="12332"/>
                    <a:pt x="369498" y="23750"/>
                    <a:pt x="518504" y="29185"/>
                  </a:cubicBezTo>
                  <a:cubicBezTo>
                    <a:pt x="584825" y="31606"/>
                    <a:pt x="651192" y="32839"/>
                    <a:pt x="717559" y="34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598878" y="9558597"/>
              <a:ext cx="495513" cy="755111"/>
            </a:xfrm>
            <a:custGeom>
              <a:rect b="b" l="l" r="r" t="t"/>
              <a:pathLst>
                <a:path extrusionOk="0" h="755111" w="495513">
                  <a:moveTo>
                    <a:pt x="493913" y="7125"/>
                  </a:moveTo>
                  <a:cubicBezTo>
                    <a:pt x="494462" y="7034"/>
                    <a:pt x="495010" y="6897"/>
                    <a:pt x="495513" y="6760"/>
                  </a:cubicBezTo>
                  <a:cubicBezTo>
                    <a:pt x="495330" y="27678"/>
                    <a:pt x="494782" y="48596"/>
                    <a:pt x="493685" y="69469"/>
                  </a:cubicBezTo>
                  <a:cubicBezTo>
                    <a:pt x="489343" y="133868"/>
                    <a:pt x="477184" y="197718"/>
                    <a:pt x="461507" y="260290"/>
                  </a:cubicBezTo>
                  <a:cubicBezTo>
                    <a:pt x="427135" y="379177"/>
                    <a:pt x="383667" y="496100"/>
                    <a:pt x="322237" y="604208"/>
                  </a:cubicBezTo>
                  <a:cubicBezTo>
                    <a:pt x="303634" y="637869"/>
                    <a:pt x="286859" y="673266"/>
                    <a:pt x="261263" y="702451"/>
                  </a:cubicBezTo>
                  <a:cubicBezTo>
                    <a:pt x="243300" y="721085"/>
                    <a:pt x="224423" y="738578"/>
                    <a:pt x="204814" y="755112"/>
                  </a:cubicBezTo>
                  <a:cubicBezTo>
                    <a:pt x="200609" y="752052"/>
                    <a:pt x="195582" y="749494"/>
                    <a:pt x="191879" y="746708"/>
                  </a:cubicBezTo>
                  <a:cubicBezTo>
                    <a:pt x="163998" y="725653"/>
                    <a:pt x="136619" y="703821"/>
                    <a:pt x="106909" y="685369"/>
                  </a:cubicBezTo>
                  <a:cubicBezTo>
                    <a:pt x="72035" y="664131"/>
                    <a:pt x="36520" y="643533"/>
                    <a:pt x="0" y="624898"/>
                  </a:cubicBezTo>
                  <a:cubicBezTo>
                    <a:pt x="8501" y="609598"/>
                    <a:pt x="16683" y="594114"/>
                    <a:pt x="25002" y="578677"/>
                  </a:cubicBezTo>
                  <a:cubicBezTo>
                    <a:pt x="74594" y="493268"/>
                    <a:pt x="109789" y="399684"/>
                    <a:pt x="128712" y="302766"/>
                  </a:cubicBezTo>
                  <a:cubicBezTo>
                    <a:pt x="145212" y="226218"/>
                    <a:pt x="162809" y="149122"/>
                    <a:pt x="160844" y="70291"/>
                  </a:cubicBezTo>
                  <a:cubicBezTo>
                    <a:pt x="160981" y="46769"/>
                    <a:pt x="160067" y="23339"/>
                    <a:pt x="158239" y="0"/>
                  </a:cubicBezTo>
                  <a:cubicBezTo>
                    <a:pt x="249333" y="1644"/>
                    <a:pt x="340382" y="3517"/>
                    <a:pt x="431294" y="8587"/>
                  </a:cubicBezTo>
                  <a:cubicBezTo>
                    <a:pt x="452228" y="8632"/>
                    <a:pt x="473117" y="7947"/>
                    <a:pt x="493913" y="7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164705" y="10207839"/>
              <a:ext cx="616043" cy="371504"/>
            </a:xfrm>
            <a:custGeom>
              <a:rect b="b" l="l" r="r" t="t"/>
              <a:pathLst>
                <a:path extrusionOk="0" h="371504" w="616043">
                  <a:moveTo>
                    <a:pt x="595246" y="109204"/>
                  </a:moveTo>
                  <a:cubicBezTo>
                    <a:pt x="602057" y="114000"/>
                    <a:pt x="608730" y="120166"/>
                    <a:pt x="616043" y="124505"/>
                  </a:cubicBezTo>
                  <a:cubicBezTo>
                    <a:pt x="555710" y="171639"/>
                    <a:pt x="488977" y="210233"/>
                    <a:pt x="418770" y="243528"/>
                  </a:cubicBezTo>
                  <a:cubicBezTo>
                    <a:pt x="369726" y="268786"/>
                    <a:pt x="320088" y="293358"/>
                    <a:pt x="267845" y="311307"/>
                  </a:cubicBezTo>
                  <a:cubicBezTo>
                    <a:pt x="210345" y="329257"/>
                    <a:pt x="151977" y="344603"/>
                    <a:pt x="92923" y="356569"/>
                  </a:cubicBezTo>
                  <a:cubicBezTo>
                    <a:pt x="89266" y="357346"/>
                    <a:pt x="86341" y="359812"/>
                    <a:pt x="84604" y="362963"/>
                  </a:cubicBezTo>
                  <a:cubicBezTo>
                    <a:pt x="82090" y="361639"/>
                    <a:pt x="79256" y="361045"/>
                    <a:pt x="76331" y="361502"/>
                  </a:cubicBezTo>
                  <a:cubicBezTo>
                    <a:pt x="58322" y="364105"/>
                    <a:pt x="40268" y="366709"/>
                    <a:pt x="22214" y="368901"/>
                  </a:cubicBezTo>
                  <a:cubicBezTo>
                    <a:pt x="14809" y="369814"/>
                    <a:pt x="7405" y="370773"/>
                    <a:pt x="0" y="371504"/>
                  </a:cubicBezTo>
                  <a:cubicBezTo>
                    <a:pt x="31629" y="359173"/>
                    <a:pt x="64310" y="348713"/>
                    <a:pt x="93974" y="332088"/>
                  </a:cubicBezTo>
                  <a:cubicBezTo>
                    <a:pt x="142058" y="300072"/>
                    <a:pt x="188634" y="265132"/>
                    <a:pt x="226205" y="220920"/>
                  </a:cubicBezTo>
                  <a:cubicBezTo>
                    <a:pt x="283431" y="166113"/>
                    <a:pt x="337000" y="111214"/>
                    <a:pt x="386501" y="48596"/>
                  </a:cubicBezTo>
                  <a:cubicBezTo>
                    <a:pt x="398979" y="33204"/>
                    <a:pt x="409949" y="16853"/>
                    <a:pt x="420187" y="0"/>
                  </a:cubicBezTo>
                  <a:cubicBezTo>
                    <a:pt x="425215" y="2603"/>
                    <a:pt x="430243" y="5344"/>
                    <a:pt x="435225" y="8084"/>
                  </a:cubicBezTo>
                  <a:cubicBezTo>
                    <a:pt x="471105" y="26171"/>
                    <a:pt x="505980" y="46450"/>
                    <a:pt x="539621" y="68464"/>
                  </a:cubicBezTo>
                  <a:cubicBezTo>
                    <a:pt x="557949" y="80978"/>
                    <a:pt x="576826" y="94726"/>
                    <a:pt x="595246" y="109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95953" y="10069267"/>
              <a:ext cx="563662" cy="512862"/>
            </a:xfrm>
            <a:custGeom>
              <a:rect b="b" l="l" r="r" t="t"/>
              <a:pathLst>
                <a:path extrusionOk="0" h="512862" w="563662">
                  <a:moveTo>
                    <a:pt x="563663" y="125966"/>
                  </a:moveTo>
                  <a:cubicBezTo>
                    <a:pt x="527645" y="182372"/>
                    <a:pt x="481481" y="232339"/>
                    <a:pt x="435225" y="280980"/>
                  </a:cubicBezTo>
                  <a:cubicBezTo>
                    <a:pt x="386867" y="324278"/>
                    <a:pt x="347101" y="376711"/>
                    <a:pt x="293852" y="414345"/>
                  </a:cubicBezTo>
                  <a:cubicBezTo>
                    <a:pt x="276529" y="426586"/>
                    <a:pt x="260075" y="440288"/>
                    <a:pt x="241380" y="450427"/>
                  </a:cubicBezTo>
                  <a:cubicBezTo>
                    <a:pt x="195947" y="471391"/>
                    <a:pt x="146858" y="488838"/>
                    <a:pt x="99093" y="504458"/>
                  </a:cubicBezTo>
                  <a:cubicBezTo>
                    <a:pt x="88124" y="507107"/>
                    <a:pt x="77017" y="509391"/>
                    <a:pt x="66093" y="512040"/>
                  </a:cubicBezTo>
                  <a:cubicBezTo>
                    <a:pt x="65361" y="512268"/>
                    <a:pt x="64676" y="512542"/>
                    <a:pt x="63990" y="512862"/>
                  </a:cubicBezTo>
                  <a:cubicBezTo>
                    <a:pt x="62893" y="512862"/>
                    <a:pt x="61751" y="512862"/>
                    <a:pt x="60699" y="512816"/>
                  </a:cubicBezTo>
                  <a:cubicBezTo>
                    <a:pt x="40862" y="512497"/>
                    <a:pt x="21117" y="511949"/>
                    <a:pt x="1371" y="511035"/>
                  </a:cubicBezTo>
                  <a:cubicBezTo>
                    <a:pt x="4891" y="505006"/>
                    <a:pt x="3519" y="494090"/>
                    <a:pt x="3565" y="487970"/>
                  </a:cubicBezTo>
                  <a:cubicBezTo>
                    <a:pt x="2880" y="481667"/>
                    <a:pt x="5531" y="471482"/>
                    <a:pt x="0" y="467554"/>
                  </a:cubicBezTo>
                  <a:cubicBezTo>
                    <a:pt x="868" y="443668"/>
                    <a:pt x="1508" y="419781"/>
                    <a:pt x="1143" y="395939"/>
                  </a:cubicBezTo>
                  <a:cubicBezTo>
                    <a:pt x="-960" y="265314"/>
                    <a:pt x="5668" y="134827"/>
                    <a:pt x="13895" y="4476"/>
                  </a:cubicBezTo>
                  <a:cubicBezTo>
                    <a:pt x="13986" y="3014"/>
                    <a:pt x="14078" y="1507"/>
                    <a:pt x="14124" y="0"/>
                  </a:cubicBezTo>
                  <a:cubicBezTo>
                    <a:pt x="27607" y="183"/>
                    <a:pt x="41137" y="502"/>
                    <a:pt x="54620" y="959"/>
                  </a:cubicBezTo>
                  <a:cubicBezTo>
                    <a:pt x="133374" y="9089"/>
                    <a:pt x="210117" y="24846"/>
                    <a:pt x="287728" y="42111"/>
                  </a:cubicBezTo>
                  <a:cubicBezTo>
                    <a:pt x="328910" y="49053"/>
                    <a:pt x="368904" y="60699"/>
                    <a:pt x="408943" y="72300"/>
                  </a:cubicBezTo>
                  <a:cubicBezTo>
                    <a:pt x="462787" y="85089"/>
                    <a:pt x="514116" y="102445"/>
                    <a:pt x="563663" y="125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1475712" y="10068991"/>
              <a:ext cx="506117" cy="509346"/>
            </a:xfrm>
            <a:custGeom>
              <a:rect b="b" l="l" r="r" t="t"/>
              <a:pathLst>
                <a:path extrusionOk="0" h="509346" w="506117">
                  <a:moveTo>
                    <a:pt x="380468" y="3564"/>
                  </a:moveTo>
                  <a:cubicBezTo>
                    <a:pt x="422290" y="1143"/>
                    <a:pt x="464204" y="-44"/>
                    <a:pt x="506117" y="1"/>
                  </a:cubicBezTo>
                  <a:cubicBezTo>
                    <a:pt x="504152" y="37773"/>
                    <a:pt x="502049" y="75544"/>
                    <a:pt x="499947" y="113316"/>
                  </a:cubicBezTo>
                  <a:cubicBezTo>
                    <a:pt x="493365" y="212837"/>
                    <a:pt x="492816" y="312496"/>
                    <a:pt x="493365" y="412200"/>
                  </a:cubicBezTo>
                  <a:cubicBezTo>
                    <a:pt x="493822" y="431565"/>
                    <a:pt x="492725" y="450885"/>
                    <a:pt x="492085" y="470205"/>
                  </a:cubicBezTo>
                  <a:cubicBezTo>
                    <a:pt x="492314" y="476873"/>
                    <a:pt x="490760" y="484089"/>
                    <a:pt x="492771" y="490347"/>
                  </a:cubicBezTo>
                  <a:cubicBezTo>
                    <a:pt x="492725" y="490758"/>
                    <a:pt x="492679" y="491123"/>
                    <a:pt x="492679" y="491488"/>
                  </a:cubicBezTo>
                  <a:cubicBezTo>
                    <a:pt x="492359" y="496604"/>
                    <a:pt x="491034" y="503455"/>
                    <a:pt x="491582" y="509346"/>
                  </a:cubicBezTo>
                  <a:cubicBezTo>
                    <a:pt x="490531" y="509255"/>
                    <a:pt x="489434" y="509164"/>
                    <a:pt x="488383" y="509072"/>
                  </a:cubicBezTo>
                  <a:cubicBezTo>
                    <a:pt x="486737" y="506789"/>
                    <a:pt x="484223" y="504962"/>
                    <a:pt x="480841" y="504140"/>
                  </a:cubicBezTo>
                  <a:cubicBezTo>
                    <a:pt x="438973" y="491534"/>
                    <a:pt x="394866" y="484455"/>
                    <a:pt x="355009" y="466094"/>
                  </a:cubicBezTo>
                  <a:cubicBezTo>
                    <a:pt x="288002" y="430150"/>
                    <a:pt x="230456" y="379315"/>
                    <a:pt x="178304" y="324417"/>
                  </a:cubicBezTo>
                  <a:cubicBezTo>
                    <a:pt x="119662" y="270294"/>
                    <a:pt x="69658" y="207539"/>
                    <a:pt x="24134" y="142227"/>
                  </a:cubicBezTo>
                  <a:cubicBezTo>
                    <a:pt x="15312" y="129302"/>
                    <a:pt x="7359" y="115874"/>
                    <a:pt x="0" y="102080"/>
                  </a:cubicBezTo>
                  <a:cubicBezTo>
                    <a:pt x="17597" y="95732"/>
                    <a:pt x="35332" y="89749"/>
                    <a:pt x="53249" y="84040"/>
                  </a:cubicBezTo>
                  <a:cubicBezTo>
                    <a:pt x="100236" y="67415"/>
                    <a:pt x="147543" y="51749"/>
                    <a:pt x="196541" y="41975"/>
                  </a:cubicBezTo>
                  <a:cubicBezTo>
                    <a:pt x="257606" y="27588"/>
                    <a:pt x="317575" y="10643"/>
                    <a:pt x="380468" y="35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235566" y="10181029"/>
              <a:ext cx="559183" cy="366160"/>
            </a:xfrm>
            <a:custGeom>
              <a:rect b="b" l="l" r="r" t="t"/>
              <a:pathLst>
                <a:path extrusionOk="0" h="366160" w="559183">
                  <a:moveTo>
                    <a:pt x="553744" y="362598"/>
                  </a:moveTo>
                  <a:cubicBezTo>
                    <a:pt x="555527" y="363831"/>
                    <a:pt x="557309" y="365019"/>
                    <a:pt x="559183" y="366160"/>
                  </a:cubicBezTo>
                  <a:cubicBezTo>
                    <a:pt x="541129" y="361547"/>
                    <a:pt x="522892" y="356478"/>
                    <a:pt x="504837" y="350769"/>
                  </a:cubicBezTo>
                  <a:cubicBezTo>
                    <a:pt x="487240" y="345242"/>
                    <a:pt x="469688" y="339396"/>
                    <a:pt x="452045" y="333915"/>
                  </a:cubicBezTo>
                  <a:cubicBezTo>
                    <a:pt x="434859" y="328572"/>
                    <a:pt x="417582" y="323456"/>
                    <a:pt x="400396" y="318021"/>
                  </a:cubicBezTo>
                  <a:cubicBezTo>
                    <a:pt x="392809" y="315418"/>
                    <a:pt x="385267" y="312723"/>
                    <a:pt x="377771" y="309891"/>
                  </a:cubicBezTo>
                  <a:cubicBezTo>
                    <a:pt x="369818" y="306877"/>
                    <a:pt x="361819" y="303771"/>
                    <a:pt x="353912" y="300574"/>
                  </a:cubicBezTo>
                  <a:cubicBezTo>
                    <a:pt x="337777" y="294134"/>
                    <a:pt x="321688" y="287512"/>
                    <a:pt x="305645" y="280843"/>
                  </a:cubicBezTo>
                  <a:cubicBezTo>
                    <a:pt x="289967" y="274312"/>
                    <a:pt x="274564" y="267233"/>
                    <a:pt x="259023" y="260336"/>
                  </a:cubicBezTo>
                  <a:cubicBezTo>
                    <a:pt x="250339" y="256500"/>
                    <a:pt x="241700" y="252663"/>
                    <a:pt x="233107" y="248735"/>
                  </a:cubicBezTo>
                  <a:cubicBezTo>
                    <a:pt x="225840" y="245447"/>
                    <a:pt x="218664" y="241976"/>
                    <a:pt x="211442" y="238550"/>
                  </a:cubicBezTo>
                  <a:cubicBezTo>
                    <a:pt x="202529" y="234074"/>
                    <a:pt x="192016" y="228822"/>
                    <a:pt x="181641" y="223158"/>
                  </a:cubicBezTo>
                  <a:cubicBezTo>
                    <a:pt x="171768" y="217769"/>
                    <a:pt x="161895" y="212379"/>
                    <a:pt x="152023" y="206899"/>
                  </a:cubicBezTo>
                  <a:cubicBezTo>
                    <a:pt x="141967" y="201327"/>
                    <a:pt x="131820" y="195846"/>
                    <a:pt x="121993" y="189863"/>
                  </a:cubicBezTo>
                  <a:cubicBezTo>
                    <a:pt x="116828" y="186711"/>
                    <a:pt x="111526" y="183697"/>
                    <a:pt x="106452" y="180363"/>
                  </a:cubicBezTo>
                  <a:cubicBezTo>
                    <a:pt x="101790" y="177348"/>
                    <a:pt x="97128" y="174288"/>
                    <a:pt x="92512" y="171274"/>
                  </a:cubicBezTo>
                  <a:cubicBezTo>
                    <a:pt x="83050" y="164606"/>
                    <a:pt x="73680" y="157892"/>
                    <a:pt x="64402" y="150949"/>
                  </a:cubicBezTo>
                  <a:cubicBezTo>
                    <a:pt x="54712" y="143733"/>
                    <a:pt x="44976" y="136517"/>
                    <a:pt x="35377" y="129163"/>
                  </a:cubicBezTo>
                  <a:cubicBezTo>
                    <a:pt x="25505" y="121627"/>
                    <a:pt x="15495" y="114182"/>
                    <a:pt x="5805" y="106327"/>
                  </a:cubicBezTo>
                  <a:cubicBezTo>
                    <a:pt x="3885" y="104774"/>
                    <a:pt x="1965" y="103221"/>
                    <a:pt x="0" y="101668"/>
                  </a:cubicBezTo>
                  <a:cubicBezTo>
                    <a:pt x="5851" y="98836"/>
                    <a:pt x="11610" y="95822"/>
                    <a:pt x="17414" y="92945"/>
                  </a:cubicBezTo>
                  <a:cubicBezTo>
                    <a:pt x="44016" y="78375"/>
                    <a:pt x="69064" y="65632"/>
                    <a:pt x="97174" y="52570"/>
                  </a:cubicBezTo>
                  <a:cubicBezTo>
                    <a:pt x="134974" y="32519"/>
                    <a:pt x="173734" y="15255"/>
                    <a:pt x="213453" y="0"/>
                  </a:cubicBezTo>
                  <a:cubicBezTo>
                    <a:pt x="240786" y="51108"/>
                    <a:pt x="277215" y="96781"/>
                    <a:pt x="313781" y="141678"/>
                  </a:cubicBezTo>
                  <a:cubicBezTo>
                    <a:pt x="340977" y="177257"/>
                    <a:pt x="373383" y="208086"/>
                    <a:pt x="405561" y="239052"/>
                  </a:cubicBezTo>
                  <a:cubicBezTo>
                    <a:pt x="449577" y="286461"/>
                    <a:pt x="498987" y="328115"/>
                    <a:pt x="553744" y="3625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1928580" y="8428556"/>
              <a:ext cx="45981" cy="3242"/>
            </a:xfrm>
            <a:custGeom>
              <a:rect b="b" l="l" r="r" t="t"/>
              <a:pathLst>
                <a:path extrusionOk="0" h="3242" w="45981">
                  <a:moveTo>
                    <a:pt x="45982" y="137"/>
                  </a:moveTo>
                  <a:cubicBezTo>
                    <a:pt x="45296" y="320"/>
                    <a:pt x="44656" y="502"/>
                    <a:pt x="43970" y="685"/>
                  </a:cubicBezTo>
                  <a:cubicBezTo>
                    <a:pt x="41457" y="1370"/>
                    <a:pt x="38943" y="2101"/>
                    <a:pt x="36474" y="2832"/>
                  </a:cubicBezTo>
                  <a:cubicBezTo>
                    <a:pt x="34738" y="-1553"/>
                    <a:pt x="12478" y="2512"/>
                    <a:pt x="3885" y="3243"/>
                  </a:cubicBezTo>
                  <a:cubicBezTo>
                    <a:pt x="3839" y="3197"/>
                    <a:pt x="3794" y="3197"/>
                    <a:pt x="3794" y="3151"/>
                  </a:cubicBezTo>
                  <a:cubicBezTo>
                    <a:pt x="2651" y="2238"/>
                    <a:pt x="1371" y="1553"/>
                    <a:pt x="0" y="913"/>
                  </a:cubicBezTo>
                  <a:cubicBezTo>
                    <a:pt x="914" y="868"/>
                    <a:pt x="1783" y="822"/>
                    <a:pt x="2651" y="776"/>
                  </a:cubicBezTo>
                  <a:cubicBezTo>
                    <a:pt x="14169" y="2147"/>
                    <a:pt x="26190" y="685"/>
                    <a:pt x="37937" y="0"/>
                  </a:cubicBezTo>
                  <a:cubicBezTo>
                    <a:pt x="40588" y="46"/>
                    <a:pt x="43285" y="91"/>
                    <a:pt x="45982" y="13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837314" y="8400611"/>
              <a:ext cx="2285240" cy="2209652"/>
            </a:xfrm>
            <a:custGeom>
              <a:rect b="b" l="l" r="r" t="t"/>
              <a:pathLst>
                <a:path extrusionOk="0" h="2209652" w="2285240">
                  <a:moveTo>
                    <a:pt x="2256255" y="796119"/>
                  </a:moveTo>
                  <a:cubicBezTo>
                    <a:pt x="2235778" y="721352"/>
                    <a:pt x="2198207" y="652980"/>
                    <a:pt x="2161412" y="585247"/>
                  </a:cubicBezTo>
                  <a:cubicBezTo>
                    <a:pt x="2140570" y="546151"/>
                    <a:pt x="2114928" y="510069"/>
                    <a:pt x="2088738" y="474444"/>
                  </a:cubicBezTo>
                  <a:cubicBezTo>
                    <a:pt x="2066067" y="436947"/>
                    <a:pt x="2040654" y="400089"/>
                    <a:pt x="2010898" y="367615"/>
                  </a:cubicBezTo>
                  <a:cubicBezTo>
                    <a:pt x="2011721" y="359759"/>
                    <a:pt x="2005459" y="351036"/>
                    <a:pt x="1996820" y="351538"/>
                  </a:cubicBezTo>
                  <a:cubicBezTo>
                    <a:pt x="1962403" y="311255"/>
                    <a:pt x="1922180" y="276589"/>
                    <a:pt x="1878575" y="246399"/>
                  </a:cubicBezTo>
                  <a:cubicBezTo>
                    <a:pt x="1773997" y="162589"/>
                    <a:pt x="1650039" y="107325"/>
                    <a:pt x="1525943" y="58546"/>
                  </a:cubicBezTo>
                  <a:cubicBezTo>
                    <a:pt x="1507066" y="50964"/>
                    <a:pt x="1487686" y="44935"/>
                    <a:pt x="1468444" y="38404"/>
                  </a:cubicBezTo>
                  <a:cubicBezTo>
                    <a:pt x="1438688" y="28082"/>
                    <a:pt x="1409801" y="14243"/>
                    <a:pt x="1378903" y="7712"/>
                  </a:cubicBezTo>
                  <a:cubicBezTo>
                    <a:pt x="1342977" y="4560"/>
                    <a:pt x="1306823" y="4195"/>
                    <a:pt x="1270759" y="4423"/>
                  </a:cubicBezTo>
                  <a:cubicBezTo>
                    <a:pt x="1214814" y="5428"/>
                    <a:pt x="1159051" y="-1286"/>
                    <a:pt x="1103059" y="222"/>
                  </a:cubicBezTo>
                  <a:cubicBezTo>
                    <a:pt x="1066493" y="633"/>
                    <a:pt x="1030476" y="9219"/>
                    <a:pt x="995190" y="17714"/>
                  </a:cubicBezTo>
                  <a:cubicBezTo>
                    <a:pt x="991762" y="18536"/>
                    <a:pt x="989020" y="20911"/>
                    <a:pt x="987374" y="23971"/>
                  </a:cubicBezTo>
                  <a:cubicBezTo>
                    <a:pt x="968725" y="28630"/>
                    <a:pt x="950351" y="34659"/>
                    <a:pt x="932342" y="40733"/>
                  </a:cubicBezTo>
                  <a:cubicBezTo>
                    <a:pt x="931245" y="41145"/>
                    <a:pt x="930103" y="41510"/>
                    <a:pt x="929052" y="41875"/>
                  </a:cubicBezTo>
                  <a:cubicBezTo>
                    <a:pt x="910174" y="45118"/>
                    <a:pt x="891297" y="48544"/>
                    <a:pt x="872512" y="51969"/>
                  </a:cubicBezTo>
                  <a:cubicBezTo>
                    <a:pt x="866935" y="53020"/>
                    <a:pt x="861359" y="53979"/>
                    <a:pt x="855828" y="55075"/>
                  </a:cubicBezTo>
                  <a:cubicBezTo>
                    <a:pt x="849749" y="56308"/>
                    <a:pt x="843625" y="57358"/>
                    <a:pt x="837545" y="58729"/>
                  </a:cubicBezTo>
                  <a:cubicBezTo>
                    <a:pt x="831192" y="60190"/>
                    <a:pt x="824839" y="61606"/>
                    <a:pt x="818486" y="63068"/>
                  </a:cubicBezTo>
                  <a:cubicBezTo>
                    <a:pt x="813321" y="64209"/>
                    <a:pt x="808293" y="65717"/>
                    <a:pt x="803174" y="66995"/>
                  </a:cubicBezTo>
                  <a:cubicBezTo>
                    <a:pt x="780091" y="73024"/>
                    <a:pt x="757283" y="79921"/>
                    <a:pt x="734384" y="86726"/>
                  </a:cubicBezTo>
                  <a:cubicBezTo>
                    <a:pt x="713633" y="92892"/>
                    <a:pt x="692973" y="99378"/>
                    <a:pt x="672496" y="106366"/>
                  </a:cubicBezTo>
                  <a:cubicBezTo>
                    <a:pt x="660247" y="110567"/>
                    <a:pt x="648043" y="114769"/>
                    <a:pt x="635885" y="119063"/>
                  </a:cubicBezTo>
                  <a:cubicBezTo>
                    <a:pt x="625326" y="122762"/>
                    <a:pt x="614905" y="126781"/>
                    <a:pt x="604575" y="131029"/>
                  </a:cubicBezTo>
                  <a:cubicBezTo>
                    <a:pt x="594383" y="135140"/>
                    <a:pt x="584418" y="139661"/>
                    <a:pt x="574500" y="144366"/>
                  </a:cubicBezTo>
                  <a:cubicBezTo>
                    <a:pt x="564079" y="149298"/>
                    <a:pt x="553749" y="154185"/>
                    <a:pt x="543465" y="159301"/>
                  </a:cubicBezTo>
                  <a:cubicBezTo>
                    <a:pt x="543327" y="159392"/>
                    <a:pt x="542870" y="159575"/>
                    <a:pt x="542459" y="159803"/>
                  </a:cubicBezTo>
                  <a:cubicBezTo>
                    <a:pt x="542368" y="159849"/>
                    <a:pt x="542276" y="159894"/>
                    <a:pt x="542185" y="159940"/>
                  </a:cubicBezTo>
                  <a:cubicBezTo>
                    <a:pt x="529707" y="166197"/>
                    <a:pt x="517046" y="172454"/>
                    <a:pt x="504659" y="179351"/>
                  </a:cubicBezTo>
                  <a:cubicBezTo>
                    <a:pt x="501231" y="181269"/>
                    <a:pt x="497666" y="183051"/>
                    <a:pt x="494283" y="185106"/>
                  </a:cubicBezTo>
                  <a:cubicBezTo>
                    <a:pt x="490855" y="187207"/>
                    <a:pt x="487382" y="189308"/>
                    <a:pt x="483954" y="191409"/>
                  </a:cubicBezTo>
                  <a:cubicBezTo>
                    <a:pt x="477235" y="195474"/>
                    <a:pt x="470698" y="199904"/>
                    <a:pt x="464162" y="204243"/>
                  </a:cubicBezTo>
                  <a:cubicBezTo>
                    <a:pt x="451684" y="212464"/>
                    <a:pt x="439663" y="221325"/>
                    <a:pt x="427596" y="230094"/>
                  </a:cubicBezTo>
                  <a:cubicBezTo>
                    <a:pt x="415758" y="238680"/>
                    <a:pt x="404377" y="247815"/>
                    <a:pt x="393087" y="257041"/>
                  </a:cubicBezTo>
                  <a:cubicBezTo>
                    <a:pt x="374896" y="271885"/>
                    <a:pt x="357847" y="288098"/>
                    <a:pt x="340981" y="304404"/>
                  </a:cubicBezTo>
                  <a:cubicBezTo>
                    <a:pt x="324389" y="320435"/>
                    <a:pt x="308392" y="337106"/>
                    <a:pt x="292668" y="353959"/>
                  </a:cubicBezTo>
                  <a:cubicBezTo>
                    <a:pt x="277402" y="370310"/>
                    <a:pt x="263004" y="387437"/>
                    <a:pt x="249475" y="405250"/>
                  </a:cubicBezTo>
                  <a:cubicBezTo>
                    <a:pt x="241613" y="415617"/>
                    <a:pt x="233843" y="426077"/>
                    <a:pt x="226119" y="436536"/>
                  </a:cubicBezTo>
                  <a:cubicBezTo>
                    <a:pt x="219537" y="445488"/>
                    <a:pt x="212863" y="454439"/>
                    <a:pt x="206464" y="463528"/>
                  </a:cubicBezTo>
                  <a:cubicBezTo>
                    <a:pt x="199883" y="472846"/>
                    <a:pt x="193209" y="482117"/>
                    <a:pt x="186902" y="491617"/>
                  </a:cubicBezTo>
                  <a:cubicBezTo>
                    <a:pt x="184342" y="495500"/>
                    <a:pt x="181737" y="499382"/>
                    <a:pt x="179177" y="503310"/>
                  </a:cubicBezTo>
                  <a:cubicBezTo>
                    <a:pt x="178263" y="504680"/>
                    <a:pt x="177303" y="506050"/>
                    <a:pt x="176435" y="507466"/>
                  </a:cubicBezTo>
                  <a:cubicBezTo>
                    <a:pt x="172961" y="513312"/>
                    <a:pt x="169487" y="519112"/>
                    <a:pt x="166013" y="524913"/>
                  </a:cubicBezTo>
                  <a:cubicBezTo>
                    <a:pt x="163362" y="529343"/>
                    <a:pt x="160940" y="533819"/>
                    <a:pt x="158426" y="538386"/>
                  </a:cubicBezTo>
                  <a:cubicBezTo>
                    <a:pt x="155912" y="542999"/>
                    <a:pt x="153307" y="547567"/>
                    <a:pt x="150884" y="552225"/>
                  </a:cubicBezTo>
                  <a:cubicBezTo>
                    <a:pt x="145217" y="563187"/>
                    <a:pt x="139503" y="574148"/>
                    <a:pt x="133927" y="585110"/>
                  </a:cubicBezTo>
                  <a:cubicBezTo>
                    <a:pt x="123231" y="606028"/>
                    <a:pt x="112262" y="626809"/>
                    <a:pt x="102069" y="647956"/>
                  </a:cubicBezTo>
                  <a:cubicBezTo>
                    <a:pt x="97041" y="658369"/>
                    <a:pt x="91922" y="668783"/>
                    <a:pt x="87123" y="679288"/>
                  </a:cubicBezTo>
                  <a:cubicBezTo>
                    <a:pt x="84609" y="684814"/>
                    <a:pt x="81912" y="690295"/>
                    <a:pt x="79535" y="695867"/>
                  </a:cubicBezTo>
                  <a:cubicBezTo>
                    <a:pt x="76930" y="702124"/>
                    <a:pt x="74233" y="708381"/>
                    <a:pt x="71628" y="714639"/>
                  </a:cubicBezTo>
                  <a:cubicBezTo>
                    <a:pt x="69662" y="719297"/>
                    <a:pt x="67926" y="724001"/>
                    <a:pt x="66143" y="728752"/>
                  </a:cubicBezTo>
                  <a:cubicBezTo>
                    <a:pt x="64223" y="733913"/>
                    <a:pt x="62121" y="739028"/>
                    <a:pt x="60430" y="744280"/>
                  </a:cubicBezTo>
                  <a:cubicBezTo>
                    <a:pt x="58236" y="751131"/>
                    <a:pt x="56042" y="758028"/>
                    <a:pt x="53848" y="764925"/>
                  </a:cubicBezTo>
                  <a:cubicBezTo>
                    <a:pt x="52385" y="769537"/>
                    <a:pt x="51197" y="774288"/>
                    <a:pt x="49917" y="778946"/>
                  </a:cubicBezTo>
                  <a:cubicBezTo>
                    <a:pt x="43975" y="800915"/>
                    <a:pt x="38901" y="823112"/>
                    <a:pt x="34285" y="845400"/>
                  </a:cubicBezTo>
                  <a:cubicBezTo>
                    <a:pt x="29760" y="867506"/>
                    <a:pt x="25326" y="889657"/>
                    <a:pt x="21487" y="911900"/>
                  </a:cubicBezTo>
                  <a:cubicBezTo>
                    <a:pt x="19384" y="924141"/>
                    <a:pt x="17282" y="936381"/>
                    <a:pt x="15362" y="948667"/>
                  </a:cubicBezTo>
                  <a:cubicBezTo>
                    <a:pt x="13580" y="960085"/>
                    <a:pt x="11843" y="971503"/>
                    <a:pt x="10517" y="982922"/>
                  </a:cubicBezTo>
                  <a:cubicBezTo>
                    <a:pt x="9146" y="994386"/>
                    <a:pt x="7820" y="1005804"/>
                    <a:pt x="6678" y="1017268"/>
                  </a:cubicBezTo>
                  <a:cubicBezTo>
                    <a:pt x="5535" y="1028686"/>
                    <a:pt x="4667" y="1040150"/>
                    <a:pt x="3798" y="1051614"/>
                  </a:cubicBezTo>
                  <a:cubicBezTo>
                    <a:pt x="2930" y="1063124"/>
                    <a:pt x="2473" y="1074679"/>
                    <a:pt x="1970" y="1086234"/>
                  </a:cubicBezTo>
                  <a:cubicBezTo>
                    <a:pt x="1467" y="1098840"/>
                    <a:pt x="1056" y="1111446"/>
                    <a:pt x="644" y="1124051"/>
                  </a:cubicBezTo>
                  <a:cubicBezTo>
                    <a:pt x="-87" y="1147801"/>
                    <a:pt x="-41" y="1171643"/>
                    <a:pt x="50" y="1195393"/>
                  </a:cubicBezTo>
                  <a:cubicBezTo>
                    <a:pt x="96" y="1206080"/>
                    <a:pt x="507" y="1216859"/>
                    <a:pt x="1147" y="1227501"/>
                  </a:cubicBezTo>
                  <a:cubicBezTo>
                    <a:pt x="1513" y="1233530"/>
                    <a:pt x="1741" y="1239604"/>
                    <a:pt x="2290" y="1245587"/>
                  </a:cubicBezTo>
                  <a:cubicBezTo>
                    <a:pt x="2884" y="1252255"/>
                    <a:pt x="3478" y="1258924"/>
                    <a:pt x="4072" y="1265546"/>
                  </a:cubicBezTo>
                  <a:cubicBezTo>
                    <a:pt x="4987" y="1276188"/>
                    <a:pt x="6358" y="1286784"/>
                    <a:pt x="7729" y="1297380"/>
                  </a:cubicBezTo>
                  <a:cubicBezTo>
                    <a:pt x="9237" y="1308799"/>
                    <a:pt x="10700" y="1320217"/>
                    <a:pt x="12620" y="1331589"/>
                  </a:cubicBezTo>
                  <a:cubicBezTo>
                    <a:pt x="14722" y="1344104"/>
                    <a:pt x="16825" y="1356664"/>
                    <a:pt x="19156" y="1369133"/>
                  </a:cubicBezTo>
                  <a:cubicBezTo>
                    <a:pt x="21030" y="1379272"/>
                    <a:pt x="22995" y="1389411"/>
                    <a:pt x="25281" y="1399505"/>
                  </a:cubicBezTo>
                  <a:cubicBezTo>
                    <a:pt x="26698" y="1405808"/>
                    <a:pt x="27977" y="1412111"/>
                    <a:pt x="29531" y="1418368"/>
                  </a:cubicBezTo>
                  <a:cubicBezTo>
                    <a:pt x="31131" y="1424717"/>
                    <a:pt x="32685" y="1431065"/>
                    <a:pt x="34285" y="1437414"/>
                  </a:cubicBezTo>
                  <a:cubicBezTo>
                    <a:pt x="35748" y="1443169"/>
                    <a:pt x="37530" y="1448832"/>
                    <a:pt x="39130" y="1454587"/>
                  </a:cubicBezTo>
                  <a:cubicBezTo>
                    <a:pt x="40593" y="1459656"/>
                    <a:pt x="42284" y="1464635"/>
                    <a:pt x="43929" y="1469613"/>
                  </a:cubicBezTo>
                  <a:cubicBezTo>
                    <a:pt x="45712" y="1474957"/>
                    <a:pt x="47540" y="1480255"/>
                    <a:pt x="49597" y="1485553"/>
                  </a:cubicBezTo>
                  <a:cubicBezTo>
                    <a:pt x="51425" y="1490257"/>
                    <a:pt x="53116" y="1495053"/>
                    <a:pt x="55173" y="1499712"/>
                  </a:cubicBezTo>
                  <a:cubicBezTo>
                    <a:pt x="57916" y="1505741"/>
                    <a:pt x="60430" y="1511952"/>
                    <a:pt x="63446" y="1517844"/>
                  </a:cubicBezTo>
                  <a:cubicBezTo>
                    <a:pt x="66326" y="1523462"/>
                    <a:pt x="69205" y="1529079"/>
                    <a:pt x="72085" y="1534652"/>
                  </a:cubicBezTo>
                  <a:cubicBezTo>
                    <a:pt x="74919" y="1540224"/>
                    <a:pt x="78210" y="1545522"/>
                    <a:pt x="81272" y="1550957"/>
                  </a:cubicBezTo>
                  <a:cubicBezTo>
                    <a:pt x="83969" y="1555707"/>
                    <a:pt x="86848" y="1560365"/>
                    <a:pt x="89637" y="1565070"/>
                  </a:cubicBezTo>
                  <a:cubicBezTo>
                    <a:pt x="95396" y="1574661"/>
                    <a:pt x="101383" y="1584115"/>
                    <a:pt x="107280" y="1593615"/>
                  </a:cubicBezTo>
                  <a:cubicBezTo>
                    <a:pt x="119712" y="1613620"/>
                    <a:pt x="132099" y="1633625"/>
                    <a:pt x="144851" y="1653401"/>
                  </a:cubicBezTo>
                  <a:cubicBezTo>
                    <a:pt x="148462" y="1658973"/>
                    <a:pt x="152393" y="1664363"/>
                    <a:pt x="156186" y="1669844"/>
                  </a:cubicBezTo>
                  <a:cubicBezTo>
                    <a:pt x="159340" y="1674365"/>
                    <a:pt x="162905" y="1678704"/>
                    <a:pt x="166288" y="1683089"/>
                  </a:cubicBezTo>
                  <a:cubicBezTo>
                    <a:pt x="173052" y="1691904"/>
                    <a:pt x="180457" y="1700307"/>
                    <a:pt x="187816" y="1708666"/>
                  </a:cubicBezTo>
                  <a:cubicBezTo>
                    <a:pt x="203539" y="1726524"/>
                    <a:pt x="219628" y="1744017"/>
                    <a:pt x="235397" y="1761829"/>
                  </a:cubicBezTo>
                  <a:cubicBezTo>
                    <a:pt x="244767" y="1772699"/>
                    <a:pt x="255280" y="1784940"/>
                    <a:pt x="266250" y="1796769"/>
                  </a:cubicBezTo>
                  <a:cubicBezTo>
                    <a:pt x="272146" y="1803163"/>
                    <a:pt x="278179" y="1809466"/>
                    <a:pt x="284258" y="1815677"/>
                  </a:cubicBezTo>
                  <a:cubicBezTo>
                    <a:pt x="289972" y="1821524"/>
                    <a:pt x="295914" y="1827233"/>
                    <a:pt x="301764" y="1832942"/>
                  </a:cubicBezTo>
                  <a:cubicBezTo>
                    <a:pt x="312917" y="1843812"/>
                    <a:pt x="324435" y="1854317"/>
                    <a:pt x="335908" y="1864822"/>
                  </a:cubicBezTo>
                  <a:cubicBezTo>
                    <a:pt x="342215" y="1870576"/>
                    <a:pt x="348569" y="1876331"/>
                    <a:pt x="354968" y="1882086"/>
                  </a:cubicBezTo>
                  <a:cubicBezTo>
                    <a:pt x="357527" y="1884415"/>
                    <a:pt x="360132" y="1886653"/>
                    <a:pt x="362783" y="1888937"/>
                  </a:cubicBezTo>
                  <a:cubicBezTo>
                    <a:pt x="365937" y="1891632"/>
                    <a:pt x="369000" y="1894418"/>
                    <a:pt x="372245" y="1897021"/>
                  </a:cubicBezTo>
                  <a:cubicBezTo>
                    <a:pt x="381615" y="1904649"/>
                    <a:pt x="390985" y="1912139"/>
                    <a:pt x="400538" y="1919584"/>
                  </a:cubicBezTo>
                  <a:cubicBezTo>
                    <a:pt x="409268" y="1926389"/>
                    <a:pt x="418135" y="1933011"/>
                    <a:pt x="426957" y="1939680"/>
                  </a:cubicBezTo>
                  <a:cubicBezTo>
                    <a:pt x="444554" y="1952925"/>
                    <a:pt x="462151" y="1966444"/>
                    <a:pt x="480617" y="1978502"/>
                  </a:cubicBezTo>
                  <a:cubicBezTo>
                    <a:pt x="490216" y="1984759"/>
                    <a:pt x="499860" y="1990879"/>
                    <a:pt x="509778" y="1996588"/>
                  </a:cubicBezTo>
                  <a:cubicBezTo>
                    <a:pt x="519834" y="2002434"/>
                    <a:pt x="529981" y="2008098"/>
                    <a:pt x="540174" y="2013716"/>
                  </a:cubicBezTo>
                  <a:cubicBezTo>
                    <a:pt x="560239" y="2024768"/>
                    <a:pt x="580259" y="2035913"/>
                    <a:pt x="600964" y="2045778"/>
                  </a:cubicBezTo>
                  <a:cubicBezTo>
                    <a:pt x="621807" y="2055735"/>
                    <a:pt x="642924" y="2065052"/>
                    <a:pt x="664040" y="2074369"/>
                  </a:cubicBezTo>
                  <a:cubicBezTo>
                    <a:pt x="685112" y="2083687"/>
                    <a:pt x="706228" y="2092730"/>
                    <a:pt x="727574" y="2101271"/>
                  </a:cubicBezTo>
                  <a:cubicBezTo>
                    <a:pt x="738269" y="2105518"/>
                    <a:pt x="748919" y="2109903"/>
                    <a:pt x="759614" y="2113968"/>
                  </a:cubicBezTo>
                  <a:cubicBezTo>
                    <a:pt x="770447" y="2118033"/>
                    <a:pt x="781234" y="2122189"/>
                    <a:pt x="792204" y="2125660"/>
                  </a:cubicBezTo>
                  <a:cubicBezTo>
                    <a:pt x="814280" y="2132648"/>
                    <a:pt x="836540" y="2139042"/>
                    <a:pt x="858617" y="2146122"/>
                  </a:cubicBezTo>
                  <a:cubicBezTo>
                    <a:pt x="880190" y="2153064"/>
                    <a:pt x="901673" y="2160463"/>
                    <a:pt x="923521" y="2166446"/>
                  </a:cubicBezTo>
                  <a:cubicBezTo>
                    <a:pt x="945735" y="2172521"/>
                    <a:pt x="967994" y="2178230"/>
                    <a:pt x="990528" y="2183117"/>
                  </a:cubicBezTo>
                  <a:cubicBezTo>
                    <a:pt x="1013793" y="2188141"/>
                    <a:pt x="1037195" y="2192480"/>
                    <a:pt x="1060643" y="2196499"/>
                  </a:cubicBezTo>
                  <a:cubicBezTo>
                    <a:pt x="1082857" y="2200290"/>
                    <a:pt x="1105208" y="2203761"/>
                    <a:pt x="1127696" y="2205542"/>
                  </a:cubicBezTo>
                  <a:cubicBezTo>
                    <a:pt x="1174683" y="2209196"/>
                    <a:pt x="1221853" y="2209561"/>
                    <a:pt x="1268977" y="2209653"/>
                  </a:cubicBezTo>
                  <a:cubicBezTo>
                    <a:pt x="1269891" y="2209653"/>
                    <a:pt x="1270851" y="2209653"/>
                    <a:pt x="1271811" y="2209653"/>
                  </a:cubicBezTo>
                  <a:cubicBezTo>
                    <a:pt x="1281821" y="2209653"/>
                    <a:pt x="1291922" y="2209516"/>
                    <a:pt x="1301932" y="2208785"/>
                  </a:cubicBezTo>
                  <a:cubicBezTo>
                    <a:pt x="1314044" y="2207917"/>
                    <a:pt x="1326065" y="2206821"/>
                    <a:pt x="1338132" y="2205497"/>
                  </a:cubicBezTo>
                  <a:cubicBezTo>
                    <a:pt x="1361306" y="2202893"/>
                    <a:pt x="1384388" y="2199605"/>
                    <a:pt x="1407424" y="2196271"/>
                  </a:cubicBezTo>
                  <a:cubicBezTo>
                    <a:pt x="1411767" y="2195631"/>
                    <a:pt x="1415423" y="2193028"/>
                    <a:pt x="1417571" y="2189465"/>
                  </a:cubicBezTo>
                  <a:cubicBezTo>
                    <a:pt x="1420634" y="2190973"/>
                    <a:pt x="1424245" y="2191429"/>
                    <a:pt x="1427673" y="2190653"/>
                  </a:cubicBezTo>
                  <a:cubicBezTo>
                    <a:pt x="1447098" y="2186405"/>
                    <a:pt x="1466478" y="2182112"/>
                    <a:pt x="1485858" y="2177773"/>
                  </a:cubicBezTo>
                  <a:cubicBezTo>
                    <a:pt x="1575582" y="2157129"/>
                    <a:pt x="1663203" y="2127396"/>
                    <a:pt x="1744013" y="2082865"/>
                  </a:cubicBezTo>
                  <a:cubicBezTo>
                    <a:pt x="1831405" y="2041850"/>
                    <a:pt x="1915964" y="1993437"/>
                    <a:pt x="1989050" y="1929906"/>
                  </a:cubicBezTo>
                  <a:cubicBezTo>
                    <a:pt x="2033980" y="1895697"/>
                    <a:pt x="2069495" y="1851485"/>
                    <a:pt x="2094543" y="1801017"/>
                  </a:cubicBezTo>
                  <a:cubicBezTo>
                    <a:pt x="2126949" y="1741505"/>
                    <a:pt x="2159995" y="1682084"/>
                    <a:pt x="2183626" y="1618462"/>
                  </a:cubicBezTo>
                  <a:cubicBezTo>
                    <a:pt x="2226820" y="1512546"/>
                    <a:pt x="2261511" y="1402748"/>
                    <a:pt x="2277235" y="1289205"/>
                  </a:cubicBezTo>
                  <a:cubicBezTo>
                    <a:pt x="2286468" y="1223162"/>
                    <a:pt x="2284959" y="1156433"/>
                    <a:pt x="2285005" y="1089934"/>
                  </a:cubicBezTo>
                  <a:cubicBezTo>
                    <a:pt x="2286833" y="991600"/>
                    <a:pt x="2278103" y="892261"/>
                    <a:pt x="2256255" y="796119"/>
                  </a:cubicBezTo>
                  <a:close/>
                  <a:moveTo>
                    <a:pt x="1226012" y="32010"/>
                  </a:moveTo>
                  <a:cubicBezTo>
                    <a:pt x="1227155" y="32056"/>
                    <a:pt x="1228343" y="32101"/>
                    <a:pt x="1229532" y="32101"/>
                  </a:cubicBezTo>
                  <a:cubicBezTo>
                    <a:pt x="1233828" y="32238"/>
                    <a:pt x="1238170" y="32330"/>
                    <a:pt x="1242512" y="32330"/>
                  </a:cubicBezTo>
                  <a:cubicBezTo>
                    <a:pt x="1244615" y="32375"/>
                    <a:pt x="1246672" y="32421"/>
                    <a:pt x="1248774" y="32421"/>
                  </a:cubicBezTo>
                  <a:cubicBezTo>
                    <a:pt x="1251288" y="32467"/>
                    <a:pt x="1253802" y="32467"/>
                    <a:pt x="1256270" y="32467"/>
                  </a:cubicBezTo>
                  <a:cubicBezTo>
                    <a:pt x="1280952" y="32558"/>
                    <a:pt x="1306046" y="32147"/>
                    <a:pt x="1330042" y="32923"/>
                  </a:cubicBezTo>
                  <a:cubicBezTo>
                    <a:pt x="1354541" y="33837"/>
                    <a:pt x="1379360" y="33654"/>
                    <a:pt x="1402305" y="43657"/>
                  </a:cubicBezTo>
                  <a:cubicBezTo>
                    <a:pt x="1504461" y="80560"/>
                    <a:pt x="1607211" y="117281"/>
                    <a:pt x="1703791" y="167522"/>
                  </a:cubicBezTo>
                  <a:cubicBezTo>
                    <a:pt x="1739671" y="187298"/>
                    <a:pt x="1777105" y="209998"/>
                    <a:pt x="1812620" y="231236"/>
                  </a:cubicBezTo>
                  <a:cubicBezTo>
                    <a:pt x="1866463" y="273026"/>
                    <a:pt x="1924785" y="310296"/>
                    <a:pt x="1969213" y="362774"/>
                  </a:cubicBezTo>
                  <a:cubicBezTo>
                    <a:pt x="1969670" y="363276"/>
                    <a:pt x="1970127" y="363824"/>
                    <a:pt x="1970630" y="364372"/>
                  </a:cubicBezTo>
                  <a:cubicBezTo>
                    <a:pt x="1967476" y="366336"/>
                    <a:pt x="1964322" y="368209"/>
                    <a:pt x="1961168" y="370081"/>
                  </a:cubicBezTo>
                  <a:cubicBezTo>
                    <a:pt x="1960346" y="370630"/>
                    <a:pt x="1959477" y="371132"/>
                    <a:pt x="1958700" y="371543"/>
                  </a:cubicBezTo>
                  <a:cubicBezTo>
                    <a:pt x="1955729" y="373370"/>
                    <a:pt x="1952713" y="375106"/>
                    <a:pt x="1949650" y="376795"/>
                  </a:cubicBezTo>
                  <a:cubicBezTo>
                    <a:pt x="1946131" y="378851"/>
                    <a:pt x="1942566" y="380860"/>
                    <a:pt x="1939046" y="382824"/>
                  </a:cubicBezTo>
                  <a:cubicBezTo>
                    <a:pt x="1935481" y="384834"/>
                    <a:pt x="1931916" y="386752"/>
                    <a:pt x="1928351" y="388670"/>
                  </a:cubicBezTo>
                  <a:cubicBezTo>
                    <a:pt x="1924831" y="390589"/>
                    <a:pt x="1921312" y="392461"/>
                    <a:pt x="1917747" y="394288"/>
                  </a:cubicBezTo>
                  <a:cubicBezTo>
                    <a:pt x="1917518" y="394425"/>
                    <a:pt x="1917290" y="394517"/>
                    <a:pt x="1917107" y="394654"/>
                  </a:cubicBezTo>
                  <a:cubicBezTo>
                    <a:pt x="1913816" y="396389"/>
                    <a:pt x="1910525" y="398079"/>
                    <a:pt x="1907234" y="399723"/>
                  </a:cubicBezTo>
                  <a:cubicBezTo>
                    <a:pt x="1902206" y="402281"/>
                    <a:pt x="1897178" y="404793"/>
                    <a:pt x="1892059" y="407214"/>
                  </a:cubicBezTo>
                  <a:cubicBezTo>
                    <a:pt x="1889819" y="408355"/>
                    <a:pt x="1887580" y="409406"/>
                    <a:pt x="1885340" y="410456"/>
                  </a:cubicBezTo>
                  <a:cubicBezTo>
                    <a:pt x="1872725" y="416485"/>
                    <a:pt x="1859927" y="422240"/>
                    <a:pt x="1847037" y="427675"/>
                  </a:cubicBezTo>
                  <a:cubicBezTo>
                    <a:pt x="1844752" y="428680"/>
                    <a:pt x="1842512" y="429639"/>
                    <a:pt x="1840227" y="430553"/>
                  </a:cubicBezTo>
                  <a:cubicBezTo>
                    <a:pt x="1825189" y="436810"/>
                    <a:pt x="1809969" y="442747"/>
                    <a:pt x="1794611" y="448319"/>
                  </a:cubicBezTo>
                  <a:cubicBezTo>
                    <a:pt x="1790406" y="449872"/>
                    <a:pt x="1786201" y="451379"/>
                    <a:pt x="1782042" y="452978"/>
                  </a:cubicBezTo>
                  <a:cubicBezTo>
                    <a:pt x="1778339" y="454348"/>
                    <a:pt x="1774637" y="455718"/>
                    <a:pt x="1770935" y="457180"/>
                  </a:cubicBezTo>
                  <a:cubicBezTo>
                    <a:pt x="1767004" y="458641"/>
                    <a:pt x="1763073" y="460194"/>
                    <a:pt x="1759142" y="461701"/>
                  </a:cubicBezTo>
                  <a:cubicBezTo>
                    <a:pt x="1753429" y="463939"/>
                    <a:pt x="1747715" y="466132"/>
                    <a:pt x="1742002" y="468370"/>
                  </a:cubicBezTo>
                  <a:cubicBezTo>
                    <a:pt x="1736243" y="470608"/>
                    <a:pt x="1730438" y="472891"/>
                    <a:pt x="1724679" y="475084"/>
                  </a:cubicBezTo>
                  <a:cubicBezTo>
                    <a:pt x="1716543" y="478235"/>
                    <a:pt x="1708316" y="481387"/>
                    <a:pt x="1700134" y="484447"/>
                  </a:cubicBezTo>
                  <a:cubicBezTo>
                    <a:pt x="1687519" y="465401"/>
                    <a:pt x="1674218" y="446812"/>
                    <a:pt x="1660186" y="428726"/>
                  </a:cubicBezTo>
                  <a:cubicBezTo>
                    <a:pt x="1629425" y="381363"/>
                    <a:pt x="1591808" y="339663"/>
                    <a:pt x="1552225" y="299562"/>
                  </a:cubicBezTo>
                  <a:cubicBezTo>
                    <a:pt x="1515659" y="256949"/>
                    <a:pt x="1475803" y="216209"/>
                    <a:pt x="1431741" y="180676"/>
                  </a:cubicBezTo>
                  <a:cubicBezTo>
                    <a:pt x="1393072" y="143954"/>
                    <a:pt x="1351250" y="109517"/>
                    <a:pt x="1305863" y="81291"/>
                  </a:cubicBezTo>
                  <a:cubicBezTo>
                    <a:pt x="1305771" y="81245"/>
                    <a:pt x="1305726" y="81200"/>
                    <a:pt x="1305634" y="81108"/>
                  </a:cubicBezTo>
                  <a:cubicBezTo>
                    <a:pt x="1305543" y="81017"/>
                    <a:pt x="1305451" y="80926"/>
                    <a:pt x="1305314" y="80880"/>
                  </a:cubicBezTo>
                  <a:cubicBezTo>
                    <a:pt x="1303212" y="79419"/>
                    <a:pt x="1297498" y="75856"/>
                    <a:pt x="1289545" y="71197"/>
                  </a:cubicBezTo>
                  <a:cubicBezTo>
                    <a:pt x="1288677" y="70695"/>
                    <a:pt x="1287763" y="70147"/>
                    <a:pt x="1286848" y="69599"/>
                  </a:cubicBezTo>
                  <a:cubicBezTo>
                    <a:pt x="1284517" y="68229"/>
                    <a:pt x="1282049" y="66767"/>
                    <a:pt x="1279444" y="65260"/>
                  </a:cubicBezTo>
                  <a:cubicBezTo>
                    <a:pt x="1278941" y="64986"/>
                    <a:pt x="1278393" y="64666"/>
                    <a:pt x="1277844" y="64346"/>
                  </a:cubicBezTo>
                  <a:cubicBezTo>
                    <a:pt x="1277296" y="64027"/>
                    <a:pt x="1276747" y="63707"/>
                    <a:pt x="1276244" y="63433"/>
                  </a:cubicBezTo>
                  <a:cubicBezTo>
                    <a:pt x="1275193" y="62794"/>
                    <a:pt x="1274050" y="62154"/>
                    <a:pt x="1272953" y="61560"/>
                  </a:cubicBezTo>
                  <a:cubicBezTo>
                    <a:pt x="1272039" y="61058"/>
                    <a:pt x="1271079" y="60510"/>
                    <a:pt x="1270120" y="59962"/>
                  </a:cubicBezTo>
                  <a:cubicBezTo>
                    <a:pt x="1269388" y="59551"/>
                    <a:pt x="1268611" y="59094"/>
                    <a:pt x="1267880" y="58683"/>
                  </a:cubicBezTo>
                  <a:cubicBezTo>
                    <a:pt x="1261481" y="55120"/>
                    <a:pt x="1254716" y="51421"/>
                    <a:pt x="1247906" y="47858"/>
                  </a:cubicBezTo>
                  <a:cubicBezTo>
                    <a:pt x="1246672" y="47219"/>
                    <a:pt x="1245438" y="46580"/>
                    <a:pt x="1244204" y="45895"/>
                  </a:cubicBezTo>
                  <a:cubicBezTo>
                    <a:pt x="1243609" y="45575"/>
                    <a:pt x="1242969" y="45255"/>
                    <a:pt x="1242329" y="44935"/>
                  </a:cubicBezTo>
                  <a:cubicBezTo>
                    <a:pt x="1241278" y="44433"/>
                    <a:pt x="1240273" y="43885"/>
                    <a:pt x="1239221" y="43383"/>
                  </a:cubicBezTo>
                  <a:cubicBezTo>
                    <a:pt x="1238399" y="42926"/>
                    <a:pt x="1237576" y="42515"/>
                    <a:pt x="1236753" y="42104"/>
                  </a:cubicBezTo>
                  <a:cubicBezTo>
                    <a:pt x="1235976" y="41738"/>
                    <a:pt x="1235153" y="41327"/>
                    <a:pt x="1234376" y="40916"/>
                  </a:cubicBezTo>
                  <a:cubicBezTo>
                    <a:pt x="1233599" y="40505"/>
                    <a:pt x="1232777" y="40140"/>
                    <a:pt x="1232000" y="39729"/>
                  </a:cubicBezTo>
                  <a:cubicBezTo>
                    <a:pt x="1231223" y="39363"/>
                    <a:pt x="1230400" y="38952"/>
                    <a:pt x="1229623" y="38587"/>
                  </a:cubicBezTo>
                  <a:cubicBezTo>
                    <a:pt x="1228023" y="37810"/>
                    <a:pt x="1226469" y="37080"/>
                    <a:pt x="1224961" y="36349"/>
                  </a:cubicBezTo>
                  <a:cubicBezTo>
                    <a:pt x="1224184" y="35983"/>
                    <a:pt x="1223407" y="35618"/>
                    <a:pt x="1222630" y="35253"/>
                  </a:cubicBezTo>
                  <a:cubicBezTo>
                    <a:pt x="1221121" y="34568"/>
                    <a:pt x="1219613" y="33883"/>
                    <a:pt x="1218105" y="33243"/>
                  </a:cubicBezTo>
                  <a:cubicBezTo>
                    <a:pt x="1217373" y="32923"/>
                    <a:pt x="1216642" y="32604"/>
                    <a:pt x="1215911" y="32284"/>
                  </a:cubicBezTo>
                  <a:cubicBezTo>
                    <a:pt x="1215179" y="31964"/>
                    <a:pt x="1214494" y="31690"/>
                    <a:pt x="1213808" y="31371"/>
                  </a:cubicBezTo>
                  <a:cubicBezTo>
                    <a:pt x="1217739" y="31736"/>
                    <a:pt x="1221853" y="31919"/>
                    <a:pt x="1226012" y="32010"/>
                  </a:cubicBezTo>
                  <a:close/>
                  <a:moveTo>
                    <a:pt x="1204712" y="614341"/>
                  </a:moveTo>
                  <a:cubicBezTo>
                    <a:pt x="1206129" y="614432"/>
                    <a:pt x="1207546" y="614432"/>
                    <a:pt x="1208963" y="614432"/>
                  </a:cubicBezTo>
                  <a:cubicBezTo>
                    <a:pt x="1211477" y="614523"/>
                    <a:pt x="1213991" y="614523"/>
                    <a:pt x="1216551" y="614523"/>
                  </a:cubicBezTo>
                  <a:cubicBezTo>
                    <a:pt x="1217145" y="614523"/>
                    <a:pt x="1217693" y="614523"/>
                    <a:pt x="1218287" y="614523"/>
                  </a:cubicBezTo>
                  <a:cubicBezTo>
                    <a:pt x="1321175" y="615026"/>
                    <a:pt x="1422462" y="596071"/>
                    <a:pt x="1521921" y="570403"/>
                  </a:cubicBezTo>
                  <a:cubicBezTo>
                    <a:pt x="1570371" y="556199"/>
                    <a:pt x="1617998" y="539711"/>
                    <a:pt x="1666631" y="526055"/>
                  </a:cubicBezTo>
                  <a:cubicBezTo>
                    <a:pt x="1674172" y="523451"/>
                    <a:pt x="1681668" y="520802"/>
                    <a:pt x="1689164" y="518108"/>
                  </a:cubicBezTo>
                  <a:cubicBezTo>
                    <a:pt x="1690764" y="520528"/>
                    <a:pt x="1692272" y="522995"/>
                    <a:pt x="1693826" y="525461"/>
                  </a:cubicBezTo>
                  <a:cubicBezTo>
                    <a:pt x="1694649" y="526740"/>
                    <a:pt x="1695426" y="528064"/>
                    <a:pt x="1696203" y="529343"/>
                  </a:cubicBezTo>
                  <a:cubicBezTo>
                    <a:pt x="1697254" y="531033"/>
                    <a:pt x="1698260" y="532723"/>
                    <a:pt x="1699266" y="534413"/>
                  </a:cubicBezTo>
                  <a:cubicBezTo>
                    <a:pt x="1700728" y="536879"/>
                    <a:pt x="1702145" y="539346"/>
                    <a:pt x="1703562" y="541812"/>
                  </a:cubicBezTo>
                  <a:cubicBezTo>
                    <a:pt x="1704979" y="544278"/>
                    <a:pt x="1706396" y="546745"/>
                    <a:pt x="1707767" y="549302"/>
                  </a:cubicBezTo>
                  <a:cubicBezTo>
                    <a:pt x="1753794" y="631377"/>
                    <a:pt x="1788212" y="719708"/>
                    <a:pt x="1822127" y="807400"/>
                  </a:cubicBezTo>
                  <a:cubicBezTo>
                    <a:pt x="1848089" y="899431"/>
                    <a:pt x="1868108" y="993198"/>
                    <a:pt x="1883283" y="1087696"/>
                  </a:cubicBezTo>
                  <a:cubicBezTo>
                    <a:pt x="1883740" y="1090573"/>
                    <a:pt x="1884197" y="1093496"/>
                    <a:pt x="1884654" y="1096373"/>
                  </a:cubicBezTo>
                  <a:cubicBezTo>
                    <a:pt x="1885020" y="1098611"/>
                    <a:pt x="1885340" y="1100804"/>
                    <a:pt x="1885660" y="1103042"/>
                  </a:cubicBezTo>
                  <a:cubicBezTo>
                    <a:pt x="1886026" y="1105417"/>
                    <a:pt x="1886346" y="1107746"/>
                    <a:pt x="1886666" y="1110121"/>
                  </a:cubicBezTo>
                  <a:cubicBezTo>
                    <a:pt x="1887077" y="1112998"/>
                    <a:pt x="1887443" y="1115876"/>
                    <a:pt x="1887808" y="1118753"/>
                  </a:cubicBezTo>
                  <a:cubicBezTo>
                    <a:pt x="1887854" y="1118936"/>
                    <a:pt x="1887854" y="1119073"/>
                    <a:pt x="1887854" y="1119256"/>
                  </a:cubicBezTo>
                  <a:cubicBezTo>
                    <a:pt x="1888311" y="1122681"/>
                    <a:pt x="1888722" y="1126061"/>
                    <a:pt x="1889088" y="1129486"/>
                  </a:cubicBezTo>
                  <a:cubicBezTo>
                    <a:pt x="1875056" y="1129167"/>
                    <a:pt x="1860978" y="1128893"/>
                    <a:pt x="1846946" y="1128573"/>
                  </a:cubicBezTo>
                  <a:cubicBezTo>
                    <a:pt x="1840273" y="1128436"/>
                    <a:pt x="1833645" y="1128299"/>
                    <a:pt x="1827018" y="1128116"/>
                  </a:cubicBezTo>
                  <a:cubicBezTo>
                    <a:pt x="1820344" y="1127979"/>
                    <a:pt x="1813762" y="1127797"/>
                    <a:pt x="1807089" y="1127659"/>
                  </a:cubicBezTo>
                  <a:cubicBezTo>
                    <a:pt x="1767187" y="1126746"/>
                    <a:pt x="1727330" y="1125650"/>
                    <a:pt x="1687473" y="1124188"/>
                  </a:cubicBezTo>
                  <a:cubicBezTo>
                    <a:pt x="1675178" y="1123732"/>
                    <a:pt x="1662883" y="1123275"/>
                    <a:pt x="1650542" y="1122727"/>
                  </a:cubicBezTo>
                  <a:cubicBezTo>
                    <a:pt x="1649079" y="1122681"/>
                    <a:pt x="1647662" y="1122635"/>
                    <a:pt x="1646154" y="1122544"/>
                  </a:cubicBezTo>
                  <a:cubicBezTo>
                    <a:pt x="1636281" y="1122087"/>
                    <a:pt x="1626362" y="1121676"/>
                    <a:pt x="1616490" y="1121174"/>
                  </a:cubicBezTo>
                  <a:cubicBezTo>
                    <a:pt x="1600355" y="1120397"/>
                    <a:pt x="1584175" y="1119575"/>
                    <a:pt x="1568040" y="1118616"/>
                  </a:cubicBezTo>
                  <a:cubicBezTo>
                    <a:pt x="1450481" y="1114369"/>
                    <a:pt x="1333196" y="1100256"/>
                    <a:pt x="1215682" y="1095049"/>
                  </a:cubicBezTo>
                  <a:cubicBezTo>
                    <a:pt x="1209237" y="1095003"/>
                    <a:pt x="1202793" y="1095003"/>
                    <a:pt x="1196348" y="1094958"/>
                  </a:cubicBezTo>
                  <a:cubicBezTo>
                    <a:pt x="1196759" y="1081438"/>
                    <a:pt x="1197125" y="1067919"/>
                    <a:pt x="1197491" y="1054400"/>
                  </a:cubicBezTo>
                  <a:cubicBezTo>
                    <a:pt x="1197811" y="1043941"/>
                    <a:pt x="1198085" y="1033482"/>
                    <a:pt x="1198359" y="1023023"/>
                  </a:cubicBezTo>
                  <a:cubicBezTo>
                    <a:pt x="1199273" y="988220"/>
                    <a:pt x="1200096" y="953371"/>
                    <a:pt x="1200873" y="918523"/>
                  </a:cubicBezTo>
                  <a:cubicBezTo>
                    <a:pt x="1201193" y="904410"/>
                    <a:pt x="1201467" y="890343"/>
                    <a:pt x="1201741" y="876230"/>
                  </a:cubicBezTo>
                  <a:cubicBezTo>
                    <a:pt x="1202061" y="860153"/>
                    <a:pt x="1202336" y="844030"/>
                    <a:pt x="1202610" y="827908"/>
                  </a:cubicBezTo>
                  <a:cubicBezTo>
                    <a:pt x="1202793" y="818179"/>
                    <a:pt x="1202930" y="808451"/>
                    <a:pt x="1203113" y="798723"/>
                  </a:cubicBezTo>
                  <a:cubicBezTo>
                    <a:pt x="1203295" y="786756"/>
                    <a:pt x="1203478" y="774836"/>
                    <a:pt x="1203615" y="762869"/>
                  </a:cubicBezTo>
                  <a:cubicBezTo>
                    <a:pt x="1203753" y="754328"/>
                    <a:pt x="1203844" y="745742"/>
                    <a:pt x="1203981" y="737201"/>
                  </a:cubicBezTo>
                  <a:cubicBezTo>
                    <a:pt x="1204164" y="721672"/>
                    <a:pt x="1204347" y="706143"/>
                    <a:pt x="1204484" y="690569"/>
                  </a:cubicBezTo>
                  <a:cubicBezTo>
                    <a:pt x="1204712" y="671295"/>
                    <a:pt x="1204849" y="652021"/>
                    <a:pt x="1204987" y="632747"/>
                  </a:cubicBezTo>
                  <a:cubicBezTo>
                    <a:pt x="1204849" y="626672"/>
                    <a:pt x="1204804" y="620507"/>
                    <a:pt x="1204712" y="614341"/>
                  </a:cubicBezTo>
                  <a:close/>
                  <a:moveTo>
                    <a:pt x="1193514" y="41053"/>
                  </a:moveTo>
                  <a:cubicBezTo>
                    <a:pt x="1195114" y="42058"/>
                    <a:pt x="1196759" y="43017"/>
                    <a:pt x="1198359" y="43976"/>
                  </a:cubicBezTo>
                  <a:cubicBezTo>
                    <a:pt x="1209740" y="50645"/>
                    <a:pt x="1221533" y="56491"/>
                    <a:pt x="1232914" y="63159"/>
                  </a:cubicBezTo>
                  <a:cubicBezTo>
                    <a:pt x="1267057" y="82981"/>
                    <a:pt x="1298275" y="103305"/>
                    <a:pt x="1330407" y="127466"/>
                  </a:cubicBezTo>
                  <a:cubicBezTo>
                    <a:pt x="1360894" y="149618"/>
                    <a:pt x="1386125" y="173779"/>
                    <a:pt x="1414143" y="199904"/>
                  </a:cubicBezTo>
                  <a:cubicBezTo>
                    <a:pt x="1461770" y="238543"/>
                    <a:pt x="1502176" y="283668"/>
                    <a:pt x="1542946" y="329387"/>
                  </a:cubicBezTo>
                  <a:cubicBezTo>
                    <a:pt x="1575353" y="362363"/>
                    <a:pt x="1606114" y="397029"/>
                    <a:pt x="1631390" y="435851"/>
                  </a:cubicBezTo>
                  <a:cubicBezTo>
                    <a:pt x="1645194" y="455307"/>
                    <a:pt x="1659455" y="474536"/>
                    <a:pt x="1673121" y="494129"/>
                  </a:cubicBezTo>
                  <a:cubicBezTo>
                    <a:pt x="1669876" y="495271"/>
                    <a:pt x="1666631" y="496413"/>
                    <a:pt x="1663340" y="497509"/>
                  </a:cubicBezTo>
                  <a:cubicBezTo>
                    <a:pt x="1653558" y="500798"/>
                    <a:pt x="1643731" y="503995"/>
                    <a:pt x="1633813" y="506918"/>
                  </a:cubicBezTo>
                  <a:cubicBezTo>
                    <a:pt x="1579741" y="520391"/>
                    <a:pt x="1528274" y="542588"/>
                    <a:pt x="1473563" y="553824"/>
                  </a:cubicBezTo>
                  <a:cubicBezTo>
                    <a:pt x="1392707" y="571728"/>
                    <a:pt x="1309885" y="586343"/>
                    <a:pt x="1227063" y="586343"/>
                  </a:cubicBezTo>
                  <a:cubicBezTo>
                    <a:pt x="1223270" y="586343"/>
                    <a:pt x="1219430" y="586297"/>
                    <a:pt x="1215636" y="586252"/>
                  </a:cubicBezTo>
                  <a:cubicBezTo>
                    <a:pt x="1211843" y="586206"/>
                    <a:pt x="1208049" y="586115"/>
                    <a:pt x="1204255" y="585978"/>
                  </a:cubicBezTo>
                  <a:cubicBezTo>
                    <a:pt x="1204255" y="585795"/>
                    <a:pt x="1204255" y="585612"/>
                    <a:pt x="1204255" y="585475"/>
                  </a:cubicBezTo>
                  <a:cubicBezTo>
                    <a:pt x="1204118" y="577939"/>
                    <a:pt x="1203981" y="570358"/>
                    <a:pt x="1203844" y="562776"/>
                  </a:cubicBezTo>
                  <a:cubicBezTo>
                    <a:pt x="1203707" y="555057"/>
                    <a:pt x="1203570" y="547293"/>
                    <a:pt x="1203387" y="539574"/>
                  </a:cubicBezTo>
                  <a:cubicBezTo>
                    <a:pt x="1202061" y="472937"/>
                    <a:pt x="1200370" y="406300"/>
                    <a:pt x="1199273" y="339618"/>
                  </a:cubicBezTo>
                  <a:cubicBezTo>
                    <a:pt x="1199182" y="332904"/>
                    <a:pt x="1199045" y="326144"/>
                    <a:pt x="1198953" y="319384"/>
                  </a:cubicBezTo>
                  <a:cubicBezTo>
                    <a:pt x="1198862" y="314315"/>
                    <a:pt x="1198816" y="309245"/>
                    <a:pt x="1198770" y="304221"/>
                  </a:cubicBezTo>
                  <a:cubicBezTo>
                    <a:pt x="1198679" y="297553"/>
                    <a:pt x="1198588" y="290976"/>
                    <a:pt x="1198542" y="284308"/>
                  </a:cubicBezTo>
                  <a:cubicBezTo>
                    <a:pt x="1198450" y="276589"/>
                    <a:pt x="1198359" y="268870"/>
                    <a:pt x="1198313" y="261106"/>
                  </a:cubicBezTo>
                  <a:cubicBezTo>
                    <a:pt x="1198268" y="253387"/>
                    <a:pt x="1198222" y="245668"/>
                    <a:pt x="1198176" y="237904"/>
                  </a:cubicBezTo>
                  <a:cubicBezTo>
                    <a:pt x="1198039" y="209952"/>
                    <a:pt x="1198131" y="182000"/>
                    <a:pt x="1198496" y="154003"/>
                  </a:cubicBezTo>
                  <a:cubicBezTo>
                    <a:pt x="1197948" y="119337"/>
                    <a:pt x="1196759" y="84625"/>
                    <a:pt x="1194245" y="50005"/>
                  </a:cubicBezTo>
                  <a:cubicBezTo>
                    <a:pt x="1193925" y="47630"/>
                    <a:pt x="1193743" y="45209"/>
                    <a:pt x="1193605" y="42743"/>
                  </a:cubicBezTo>
                  <a:cubicBezTo>
                    <a:pt x="1193560" y="42241"/>
                    <a:pt x="1193560" y="41693"/>
                    <a:pt x="1193514" y="41053"/>
                  </a:cubicBezTo>
                  <a:lnTo>
                    <a:pt x="1193514" y="41053"/>
                  </a:lnTo>
                  <a:close/>
                  <a:moveTo>
                    <a:pt x="1185835" y="1387950"/>
                  </a:moveTo>
                  <a:cubicBezTo>
                    <a:pt x="1186429" y="1373380"/>
                    <a:pt x="1187024" y="1358856"/>
                    <a:pt x="1187618" y="1344287"/>
                  </a:cubicBezTo>
                  <a:cubicBezTo>
                    <a:pt x="1187984" y="1334741"/>
                    <a:pt x="1188395" y="1325241"/>
                    <a:pt x="1188761" y="1315695"/>
                  </a:cubicBezTo>
                  <a:cubicBezTo>
                    <a:pt x="1189629" y="1294046"/>
                    <a:pt x="1190406" y="1272352"/>
                    <a:pt x="1191183" y="1250657"/>
                  </a:cubicBezTo>
                  <a:cubicBezTo>
                    <a:pt x="1191914" y="1230378"/>
                    <a:pt x="1192600" y="1210099"/>
                    <a:pt x="1193285" y="1189866"/>
                  </a:cubicBezTo>
                  <a:cubicBezTo>
                    <a:pt x="1193331" y="1188450"/>
                    <a:pt x="1193377" y="1187034"/>
                    <a:pt x="1193423" y="1185664"/>
                  </a:cubicBezTo>
                  <a:cubicBezTo>
                    <a:pt x="1194063" y="1166847"/>
                    <a:pt x="1194657" y="1148030"/>
                    <a:pt x="1195251" y="1129212"/>
                  </a:cubicBezTo>
                  <a:cubicBezTo>
                    <a:pt x="1195342" y="1127294"/>
                    <a:pt x="1195388" y="1125376"/>
                    <a:pt x="1195434" y="1123458"/>
                  </a:cubicBezTo>
                  <a:cubicBezTo>
                    <a:pt x="1201330" y="1123503"/>
                    <a:pt x="1207181" y="1123595"/>
                    <a:pt x="1213077" y="1123686"/>
                  </a:cubicBezTo>
                  <a:cubicBezTo>
                    <a:pt x="1223727" y="1123823"/>
                    <a:pt x="1234331" y="1124006"/>
                    <a:pt x="1244981" y="1124188"/>
                  </a:cubicBezTo>
                  <a:cubicBezTo>
                    <a:pt x="1393347" y="1135789"/>
                    <a:pt x="1543769" y="1147208"/>
                    <a:pt x="1692775" y="1152643"/>
                  </a:cubicBezTo>
                  <a:cubicBezTo>
                    <a:pt x="1697986" y="1152825"/>
                    <a:pt x="1703196" y="1153008"/>
                    <a:pt x="1708407" y="1153191"/>
                  </a:cubicBezTo>
                  <a:cubicBezTo>
                    <a:pt x="1713618" y="1153373"/>
                    <a:pt x="1718828" y="1153556"/>
                    <a:pt x="1724039" y="1153693"/>
                  </a:cubicBezTo>
                  <a:cubicBezTo>
                    <a:pt x="1750229" y="1154561"/>
                    <a:pt x="1776374" y="1155200"/>
                    <a:pt x="1802564" y="1155794"/>
                  </a:cubicBezTo>
                  <a:cubicBezTo>
                    <a:pt x="1811523" y="1156022"/>
                    <a:pt x="1820481" y="1156159"/>
                    <a:pt x="1829486" y="1156388"/>
                  </a:cubicBezTo>
                  <a:cubicBezTo>
                    <a:pt x="1850283" y="1156799"/>
                    <a:pt x="1871034" y="1157164"/>
                    <a:pt x="1891831" y="1157575"/>
                  </a:cubicBezTo>
                  <a:cubicBezTo>
                    <a:pt x="1895121" y="1197996"/>
                    <a:pt x="1895579" y="1238645"/>
                    <a:pt x="1893156" y="1279248"/>
                  </a:cubicBezTo>
                  <a:cubicBezTo>
                    <a:pt x="1888402" y="1347484"/>
                    <a:pt x="1872039" y="1411197"/>
                    <a:pt x="1857824" y="1478793"/>
                  </a:cubicBezTo>
                  <a:cubicBezTo>
                    <a:pt x="1838079" y="1574250"/>
                    <a:pt x="1797719" y="1662627"/>
                    <a:pt x="1749361" y="1747031"/>
                  </a:cubicBezTo>
                  <a:cubicBezTo>
                    <a:pt x="1747944" y="1749863"/>
                    <a:pt x="1746573" y="1752649"/>
                    <a:pt x="1745110" y="1755435"/>
                  </a:cubicBezTo>
                  <a:cubicBezTo>
                    <a:pt x="1744242" y="1757125"/>
                    <a:pt x="1743373" y="1758860"/>
                    <a:pt x="1742459" y="1760505"/>
                  </a:cubicBezTo>
                  <a:cubicBezTo>
                    <a:pt x="1741453" y="1762377"/>
                    <a:pt x="1740448" y="1764204"/>
                    <a:pt x="1739442" y="1766077"/>
                  </a:cubicBezTo>
                  <a:cubicBezTo>
                    <a:pt x="1738620" y="1767630"/>
                    <a:pt x="1737751" y="1769137"/>
                    <a:pt x="1736883" y="1770644"/>
                  </a:cubicBezTo>
                  <a:cubicBezTo>
                    <a:pt x="1729067" y="1766899"/>
                    <a:pt x="1721159" y="1763245"/>
                    <a:pt x="1713252" y="1759728"/>
                  </a:cubicBezTo>
                  <a:cubicBezTo>
                    <a:pt x="1710647" y="1758541"/>
                    <a:pt x="1708041" y="1757399"/>
                    <a:pt x="1705390" y="1756303"/>
                  </a:cubicBezTo>
                  <a:cubicBezTo>
                    <a:pt x="1705299" y="1756257"/>
                    <a:pt x="1705207" y="1756211"/>
                    <a:pt x="1705162" y="1756211"/>
                  </a:cubicBezTo>
                  <a:cubicBezTo>
                    <a:pt x="1702602" y="1755069"/>
                    <a:pt x="1700043" y="1753973"/>
                    <a:pt x="1697483" y="1752923"/>
                  </a:cubicBezTo>
                  <a:cubicBezTo>
                    <a:pt x="1694878" y="1751781"/>
                    <a:pt x="1692181" y="1750685"/>
                    <a:pt x="1689576" y="1749634"/>
                  </a:cubicBezTo>
                  <a:cubicBezTo>
                    <a:pt x="1684228" y="1747442"/>
                    <a:pt x="1678834" y="1745295"/>
                    <a:pt x="1673441" y="1743240"/>
                  </a:cubicBezTo>
                  <a:cubicBezTo>
                    <a:pt x="1612879" y="1723098"/>
                    <a:pt x="1551082" y="1706291"/>
                    <a:pt x="1489240" y="1690899"/>
                  </a:cubicBezTo>
                  <a:cubicBezTo>
                    <a:pt x="1421365" y="1677243"/>
                    <a:pt x="1354084" y="1660846"/>
                    <a:pt x="1285431" y="1651392"/>
                  </a:cubicBezTo>
                  <a:cubicBezTo>
                    <a:pt x="1253345" y="1645226"/>
                    <a:pt x="1220847" y="1640796"/>
                    <a:pt x="1188166" y="1640841"/>
                  </a:cubicBezTo>
                  <a:cubicBezTo>
                    <a:pt x="1183550" y="1640887"/>
                    <a:pt x="1178979" y="1640887"/>
                    <a:pt x="1174363" y="1640887"/>
                  </a:cubicBezTo>
                  <a:cubicBezTo>
                    <a:pt x="1174911" y="1629651"/>
                    <a:pt x="1175505" y="1618370"/>
                    <a:pt x="1176054" y="1607135"/>
                  </a:cubicBezTo>
                  <a:cubicBezTo>
                    <a:pt x="1176922" y="1589870"/>
                    <a:pt x="1177745" y="1572652"/>
                    <a:pt x="1178568" y="1555387"/>
                  </a:cubicBezTo>
                  <a:cubicBezTo>
                    <a:pt x="1180305" y="1518849"/>
                    <a:pt x="1181950" y="1482356"/>
                    <a:pt x="1183596" y="1445818"/>
                  </a:cubicBezTo>
                  <a:cubicBezTo>
                    <a:pt x="1184236" y="1426407"/>
                    <a:pt x="1185058" y="1407178"/>
                    <a:pt x="1185835" y="1387950"/>
                  </a:cubicBezTo>
                  <a:close/>
                  <a:moveTo>
                    <a:pt x="1173403" y="914138"/>
                  </a:moveTo>
                  <a:cubicBezTo>
                    <a:pt x="1173083" y="927749"/>
                    <a:pt x="1172763" y="941405"/>
                    <a:pt x="1172397" y="955016"/>
                  </a:cubicBezTo>
                  <a:cubicBezTo>
                    <a:pt x="1172077" y="967987"/>
                    <a:pt x="1171757" y="980958"/>
                    <a:pt x="1171392" y="993975"/>
                  </a:cubicBezTo>
                  <a:cubicBezTo>
                    <a:pt x="1170798" y="1016765"/>
                    <a:pt x="1170158" y="1039556"/>
                    <a:pt x="1169518" y="1062347"/>
                  </a:cubicBezTo>
                  <a:cubicBezTo>
                    <a:pt x="1169198" y="1073217"/>
                    <a:pt x="1168924" y="1084087"/>
                    <a:pt x="1168604" y="1094912"/>
                  </a:cubicBezTo>
                  <a:cubicBezTo>
                    <a:pt x="1144287" y="1094821"/>
                    <a:pt x="1119971" y="1094729"/>
                    <a:pt x="1095655" y="1094592"/>
                  </a:cubicBezTo>
                  <a:cubicBezTo>
                    <a:pt x="1065854" y="1094455"/>
                    <a:pt x="1036098" y="1094273"/>
                    <a:pt x="1006297" y="1094090"/>
                  </a:cubicBezTo>
                  <a:cubicBezTo>
                    <a:pt x="988654" y="1093999"/>
                    <a:pt x="971057" y="1093861"/>
                    <a:pt x="953414" y="1093724"/>
                  </a:cubicBezTo>
                  <a:cubicBezTo>
                    <a:pt x="938604" y="1093633"/>
                    <a:pt x="923795" y="1093496"/>
                    <a:pt x="908986" y="1093359"/>
                  </a:cubicBezTo>
                  <a:cubicBezTo>
                    <a:pt x="894497" y="1093268"/>
                    <a:pt x="880008" y="1093085"/>
                    <a:pt x="865473" y="1092902"/>
                  </a:cubicBezTo>
                  <a:cubicBezTo>
                    <a:pt x="853360" y="1092765"/>
                    <a:pt x="841202" y="1092628"/>
                    <a:pt x="829044" y="1092446"/>
                  </a:cubicBezTo>
                  <a:cubicBezTo>
                    <a:pt x="816017" y="1092263"/>
                    <a:pt x="802991" y="1092080"/>
                    <a:pt x="789964" y="1091898"/>
                  </a:cubicBezTo>
                  <a:cubicBezTo>
                    <a:pt x="771910" y="1091669"/>
                    <a:pt x="753901" y="1091349"/>
                    <a:pt x="735892" y="1091030"/>
                  </a:cubicBezTo>
                  <a:cubicBezTo>
                    <a:pt x="665137" y="1089660"/>
                    <a:pt x="594474" y="1087787"/>
                    <a:pt x="523856" y="1093907"/>
                  </a:cubicBezTo>
                  <a:cubicBezTo>
                    <a:pt x="519651" y="1094090"/>
                    <a:pt x="515400" y="1094273"/>
                    <a:pt x="511195" y="1094455"/>
                  </a:cubicBezTo>
                  <a:cubicBezTo>
                    <a:pt x="511287" y="1093679"/>
                    <a:pt x="511378" y="1092857"/>
                    <a:pt x="511515" y="1092080"/>
                  </a:cubicBezTo>
                  <a:cubicBezTo>
                    <a:pt x="511972" y="1088107"/>
                    <a:pt x="512475" y="1084133"/>
                    <a:pt x="512978" y="1080160"/>
                  </a:cubicBezTo>
                  <a:cubicBezTo>
                    <a:pt x="513572" y="1075775"/>
                    <a:pt x="514166" y="1071390"/>
                    <a:pt x="514806" y="1066960"/>
                  </a:cubicBezTo>
                  <a:cubicBezTo>
                    <a:pt x="515080" y="1064950"/>
                    <a:pt x="515355" y="1062987"/>
                    <a:pt x="515674" y="1061023"/>
                  </a:cubicBezTo>
                  <a:cubicBezTo>
                    <a:pt x="517640" y="1047777"/>
                    <a:pt x="519788" y="1034532"/>
                    <a:pt x="522028" y="1021378"/>
                  </a:cubicBezTo>
                  <a:cubicBezTo>
                    <a:pt x="522531" y="1018364"/>
                    <a:pt x="523079" y="1015350"/>
                    <a:pt x="523628" y="1012289"/>
                  </a:cubicBezTo>
                  <a:cubicBezTo>
                    <a:pt x="526141" y="997994"/>
                    <a:pt x="528747" y="983698"/>
                    <a:pt x="531352" y="969403"/>
                  </a:cubicBezTo>
                  <a:cubicBezTo>
                    <a:pt x="532129" y="965064"/>
                    <a:pt x="532952" y="960770"/>
                    <a:pt x="533729" y="956431"/>
                  </a:cubicBezTo>
                  <a:cubicBezTo>
                    <a:pt x="535329" y="947799"/>
                    <a:pt x="536883" y="939167"/>
                    <a:pt x="538482" y="930535"/>
                  </a:cubicBezTo>
                  <a:cubicBezTo>
                    <a:pt x="539397" y="926424"/>
                    <a:pt x="540356" y="922314"/>
                    <a:pt x="541362" y="918203"/>
                  </a:cubicBezTo>
                  <a:cubicBezTo>
                    <a:pt x="547898" y="890754"/>
                    <a:pt x="555120" y="863487"/>
                    <a:pt x="563119" y="836448"/>
                  </a:cubicBezTo>
                  <a:cubicBezTo>
                    <a:pt x="563850" y="833891"/>
                    <a:pt x="564627" y="831287"/>
                    <a:pt x="565404" y="828730"/>
                  </a:cubicBezTo>
                  <a:cubicBezTo>
                    <a:pt x="565770" y="827405"/>
                    <a:pt x="566181" y="826126"/>
                    <a:pt x="566592" y="824802"/>
                  </a:cubicBezTo>
                  <a:cubicBezTo>
                    <a:pt x="568146" y="819641"/>
                    <a:pt x="569701" y="814525"/>
                    <a:pt x="571346" y="809410"/>
                  </a:cubicBezTo>
                  <a:cubicBezTo>
                    <a:pt x="572077" y="807126"/>
                    <a:pt x="572763" y="804888"/>
                    <a:pt x="573494" y="802605"/>
                  </a:cubicBezTo>
                  <a:cubicBezTo>
                    <a:pt x="574820" y="798403"/>
                    <a:pt x="576191" y="794201"/>
                    <a:pt x="577562" y="789999"/>
                  </a:cubicBezTo>
                  <a:cubicBezTo>
                    <a:pt x="579071" y="785386"/>
                    <a:pt x="580579" y="780773"/>
                    <a:pt x="582179" y="776206"/>
                  </a:cubicBezTo>
                  <a:cubicBezTo>
                    <a:pt x="583230" y="773100"/>
                    <a:pt x="584281" y="770040"/>
                    <a:pt x="585332" y="766934"/>
                  </a:cubicBezTo>
                  <a:cubicBezTo>
                    <a:pt x="586247" y="764148"/>
                    <a:pt x="587252" y="761362"/>
                    <a:pt x="588212" y="758576"/>
                  </a:cubicBezTo>
                  <a:cubicBezTo>
                    <a:pt x="589355" y="755288"/>
                    <a:pt x="590497" y="751999"/>
                    <a:pt x="591731" y="748665"/>
                  </a:cubicBezTo>
                  <a:cubicBezTo>
                    <a:pt x="593331" y="744098"/>
                    <a:pt x="595022" y="739530"/>
                    <a:pt x="596668" y="734963"/>
                  </a:cubicBezTo>
                  <a:cubicBezTo>
                    <a:pt x="598359" y="730396"/>
                    <a:pt x="600050" y="725874"/>
                    <a:pt x="601741" y="721307"/>
                  </a:cubicBezTo>
                  <a:cubicBezTo>
                    <a:pt x="603433" y="716785"/>
                    <a:pt x="605169" y="712218"/>
                    <a:pt x="606952" y="707696"/>
                  </a:cubicBezTo>
                  <a:cubicBezTo>
                    <a:pt x="606952" y="707696"/>
                    <a:pt x="606952" y="707696"/>
                    <a:pt x="606952" y="707651"/>
                  </a:cubicBezTo>
                  <a:cubicBezTo>
                    <a:pt x="608689" y="703129"/>
                    <a:pt x="610472" y="698607"/>
                    <a:pt x="612300" y="694131"/>
                  </a:cubicBezTo>
                  <a:cubicBezTo>
                    <a:pt x="614082" y="689610"/>
                    <a:pt x="615911" y="685088"/>
                    <a:pt x="617739" y="680612"/>
                  </a:cubicBezTo>
                  <a:cubicBezTo>
                    <a:pt x="619476" y="676273"/>
                    <a:pt x="621304" y="671934"/>
                    <a:pt x="623087" y="667595"/>
                  </a:cubicBezTo>
                  <a:cubicBezTo>
                    <a:pt x="625052" y="662982"/>
                    <a:pt x="626972" y="658324"/>
                    <a:pt x="628937" y="653711"/>
                  </a:cubicBezTo>
                  <a:cubicBezTo>
                    <a:pt x="630674" y="649646"/>
                    <a:pt x="632457" y="645581"/>
                    <a:pt x="634239" y="641516"/>
                  </a:cubicBezTo>
                  <a:cubicBezTo>
                    <a:pt x="636388" y="636675"/>
                    <a:pt x="638490" y="631833"/>
                    <a:pt x="640684" y="626992"/>
                  </a:cubicBezTo>
                  <a:cubicBezTo>
                    <a:pt x="642695" y="622562"/>
                    <a:pt x="644661" y="618132"/>
                    <a:pt x="646717" y="613747"/>
                  </a:cubicBezTo>
                  <a:cubicBezTo>
                    <a:pt x="648729" y="609317"/>
                    <a:pt x="650785" y="604932"/>
                    <a:pt x="652842" y="600502"/>
                  </a:cubicBezTo>
                  <a:cubicBezTo>
                    <a:pt x="654945" y="596117"/>
                    <a:pt x="657002" y="591687"/>
                    <a:pt x="659104" y="587302"/>
                  </a:cubicBezTo>
                  <a:cubicBezTo>
                    <a:pt x="661207" y="582918"/>
                    <a:pt x="663309" y="578533"/>
                    <a:pt x="665457" y="574194"/>
                  </a:cubicBezTo>
                  <a:cubicBezTo>
                    <a:pt x="667606" y="569855"/>
                    <a:pt x="669754" y="565516"/>
                    <a:pt x="671902" y="561132"/>
                  </a:cubicBezTo>
                  <a:cubicBezTo>
                    <a:pt x="674050" y="556793"/>
                    <a:pt x="676290" y="552454"/>
                    <a:pt x="678484" y="548115"/>
                  </a:cubicBezTo>
                  <a:cubicBezTo>
                    <a:pt x="678484" y="548115"/>
                    <a:pt x="678484" y="548115"/>
                    <a:pt x="678484" y="548069"/>
                  </a:cubicBezTo>
                  <a:cubicBezTo>
                    <a:pt x="680587" y="544004"/>
                    <a:pt x="682689" y="539939"/>
                    <a:pt x="684792" y="535829"/>
                  </a:cubicBezTo>
                  <a:cubicBezTo>
                    <a:pt x="687168" y="531261"/>
                    <a:pt x="689591" y="526740"/>
                    <a:pt x="692013" y="522218"/>
                  </a:cubicBezTo>
                  <a:cubicBezTo>
                    <a:pt x="694299" y="517925"/>
                    <a:pt x="696584" y="513632"/>
                    <a:pt x="698915" y="509384"/>
                  </a:cubicBezTo>
                  <a:cubicBezTo>
                    <a:pt x="701246" y="505136"/>
                    <a:pt x="703577" y="500843"/>
                    <a:pt x="705908" y="496596"/>
                  </a:cubicBezTo>
                  <a:cubicBezTo>
                    <a:pt x="711073" y="498834"/>
                    <a:pt x="716284" y="500980"/>
                    <a:pt x="721495" y="503036"/>
                  </a:cubicBezTo>
                  <a:cubicBezTo>
                    <a:pt x="724146" y="504086"/>
                    <a:pt x="726797" y="505136"/>
                    <a:pt x="729493" y="506187"/>
                  </a:cubicBezTo>
                  <a:cubicBezTo>
                    <a:pt x="735572" y="508562"/>
                    <a:pt x="741697" y="510800"/>
                    <a:pt x="747868" y="512901"/>
                  </a:cubicBezTo>
                  <a:cubicBezTo>
                    <a:pt x="779314" y="522721"/>
                    <a:pt x="807653" y="533271"/>
                    <a:pt x="839831" y="543502"/>
                  </a:cubicBezTo>
                  <a:cubicBezTo>
                    <a:pt x="871415" y="553093"/>
                    <a:pt x="904141" y="557980"/>
                    <a:pt x="935771" y="567526"/>
                  </a:cubicBezTo>
                  <a:cubicBezTo>
                    <a:pt x="982438" y="581821"/>
                    <a:pt x="1030522" y="590728"/>
                    <a:pt x="1078743" y="598355"/>
                  </a:cubicBezTo>
                  <a:cubicBezTo>
                    <a:pt x="1084913" y="599406"/>
                    <a:pt x="1091130" y="600456"/>
                    <a:pt x="1097346" y="601507"/>
                  </a:cubicBezTo>
                  <a:cubicBezTo>
                    <a:pt x="1099723" y="601918"/>
                    <a:pt x="1102099" y="602329"/>
                    <a:pt x="1104476" y="602694"/>
                  </a:cubicBezTo>
                  <a:cubicBezTo>
                    <a:pt x="1107356" y="603196"/>
                    <a:pt x="1110235" y="603653"/>
                    <a:pt x="1113069" y="604110"/>
                  </a:cubicBezTo>
                  <a:cubicBezTo>
                    <a:pt x="1115537" y="604521"/>
                    <a:pt x="1118006" y="604932"/>
                    <a:pt x="1120428" y="605297"/>
                  </a:cubicBezTo>
                  <a:cubicBezTo>
                    <a:pt x="1123719" y="605800"/>
                    <a:pt x="1127010" y="606348"/>
                    <a:pt x="1130301" y="606850"/>
                  </a:cubicBezTo>
                  <a:cubicBezTo>
                    <a:pt x="1133180" y="607307"/>
                    <a:pt x="1136060" y="607718"/>
                    <a:pt x="1138940" y="608129"/>
                  </a:cubicBezTo>
                  <a:cubicBezTo>
                    <a:pt x="1141545" y="608495"/>
                    <a:pt x="1144196" y="608906"/>
                    <a:pt x="1146847" y="609225"/>
                  </a:cubicBezTo>
                  <a:cubicBezTo>
                    <a:pt x="1149224" y="609591"/>
                    <a:pt x="1151601" y="609865"/>
                    <a:pt x="1153977" y="610139"/>
                  </a:cubicBezTo>
                  <a:cubicBezTo>
                    <a:pt x="1155303" y="610321"/>
                    <a:pt x="1156674" y="610504"/>
                    <a:pt x="1158045" y="610641"/>
                  </a:cubicBezTo>
                  <a:cubicBezTo>
                    <a:pt x="1160331" y="610915"/>
                    <a:pt x="1162570" y="611144"/>
                    <a:pt x="1164856" y="611418"/>
                  </a:cubicBezTo>
                  <a:cubicBezTo>
                    <a:pt x="1167278" y="611692"/>
                    <a:pt x="1169746" y="611920"/>
                    <a:pt x="1172214" y="612194"/>
                  </a:cubicBezTo>
                  <a:lnTo>
                    <a:pt x="1172260" y="612194"/>
                  </a:lnTo>
                  <a:cubicBezTo>
                    <a:pt x="1173586" y="612331"/>
                    <a:pt x="1174865" y="612422"/>
                    <a:pt x="1176191" y="612559"/>
                  </a:cubicBezTo>
                  <a:cubicBezTo>
                    <a:pt x="1176968" y="612651"/>
                    <a:pt x="1177745" y="612742"/>
                    <a:pt x="1178522" y="612788"/>
                  </a:cubicBezTo>
                  <a:cubicBezTo>
                    <a:pt x="1178385" y="632884"/>
                    <a:pt x="1178156" y="652980"/>
                    <a:pt x="1177928" y="673030"/>
                  </a:cubicBezTo>
                  <a:cubicBezTo>
                    <a:pt x="1177837" y="684266"/>
                    <a:pt x="1177654" y="695502"/>
                    <a:pt x="1177471" y="706737"/>
                  </a:cubicBezTo>
                  <a:cubicBezTo>
                    <a:pt x="1177379" y="715095"/>
                    <a:pt x="1177242" y="723453"/>
                    <a:pt x="1177105" y="731812"/>
                  </a:cubicBezTo>
                  <a:cubicBezTo>
                    <a:pt x="1176922" y="742910"/>
                    <a:pt x="1176739" y="754009"/>
                    <a:pt x="1176557" y="765107"/>
                  </a:cubicBezTo>
                  <a:cubicBezTo>
                    <a:pt x="1176237" y="782965"/>
                    <a:pt x="1175917" y="800824"/>
                    <a:pt x="1175551" y="818682"/>
                  </a:cubicBezTo>
                  <a:cubicBezTo>
                    <a:pt x="1175185" y="838138"/>
                    <a:pt x="1174728" y="857595"/>
                    <a:pt x="1174271" y="877097"/>
                  </a:cubicBezTo>
                  <a:cubicBezTo>
                    <a:pt x="1173997" y="889475"/>
                    <a:pt x="1173723" y="901807"/>
                    <a:pt x="1173403" y="914138"/>
                  </a:cubicBezTo>
                  <a:close/>
                  <a:moveTo>
                    <a:pt x="1147807" y="45483"/>
                  </a:moveTo>
                  <a:cubicBezTo>
                    <a:pt x="1149635" y="44890"/>
                    <a:pt x="1151418" y="44296"/>
                    <a:pt x="1153246" y="43702"/>
                  </a:cubicBezTo>
                  <a:cubicBezTo>
                    <a:pt x="1154480" y="43291"/>
                    <a:pt x="1155760" y="42926"/>
                    <a:pt x="1156994" y="42515"/>
                  </a:cubicBezTo>
                  <a:cubicBezTo>
                    <a:pt x="1164353" y="40231"/>
                    <a:pt x="1171803" y="38130"/>
                    <a:pt x="1179345" y="36258"/>
                  </a:cubicBezTo>
                  <a:cubicBezTo>
                    <a:pt x="1179299" y="37217"/>
                    <a:pt x="1179253" y="38130"/>
                    <a:pt x="1179253" y="39089"/>
                  </a:cubicBezTo>
                  <a:cubicBezTo>
                    <a:pt x="1179208" y="39683"/>
                    <a:pt x="1179208" y="40231"/>
                    <a:pt x="1179162" y="40779"/>
                  </a:cubicBezTo>
                  <a:cubicBezTo>
                    <a:pt x="1179116" y="41875"/>
                    <a:pt x="1179071" y="43017"/>
                    <a:pt x="1178979" y="44068"/>
                  </a:cubicBezTo>
                  <a:cubicBezTo>
                    <a:pt x="1178248" y="75125"/>
                    <a:pt x="1178522" y="106229"/>
                    <a:pt x="1178065" y="137332"/>
                  </a:cubicBezTo>
                  <a:cubicBezTo>
                    <a:pt x="1175963" y="199630"/>
                    <a:pt x="1175185" y="261928"/>
                    <a:pt x="1175185" y="324226"/>
                  </a:cubicBezTo>
                  <a:cubicBezTo>
                    <a:pt x="1175185" y="335781"/>
                    <a:pt x="1175231" y="347336"/>
                    <a:pt x="1175277" y="358892"/>
                  </a:cubicBezTo>
                  <a:cubicBezTo>
                    <a:pt x="1175323" y="370584"/>
                    <a:pt x="1175368" y="382322"/>
                    <a:pt x="1175505" y="393968"/>
                  </a:cubicBezTo>
                  <a:cubicBezTo>
                    <a:pt x="1175780" y="429045"/>
                    <a:pt x="1176237" y="464122"/>
                    <a:pt x="1176785" y="499199"/>
                  </a:cubicBezTo>
                  <a:cubicBezTo>
                    <a:pt x="1177059" y="516235"/>
                    <a:pt x="1177334" y="533225"/>
                    <a:pt x="1177608" y="550261"/>
                  </a:cubicBezTo>
                  <a:cubicBezTo>
                    <a:pt x="1177791" y="561680"/>
                    <a:pt x="1177974" y="573144"/>
                    <a:pt x="1178202" y="584608"/>
                  </a:cubicBezTo>
                  <a:cubicBezTo>
                    <a:pt x="1175597" y="584425"/>
                    <a:pt x="1172900" y="584196"/>
                    <a:pt x="1170249" y="583968"/>
                  </a:cubicBezTo>
                  <a:cubicBezTo>
                    <a:pt x="1169472" y="583922"/>
                    <a:pt x="1168695" y="583877"/>
                    <a:pt x="1167964" y="583785"/>
                  </a:cubicBezTo>
                  <a:cubicBezTo>
                    <a:pt x="1165313" y="583557"/>
                    <a:pt x="1162662" y="583283"/>
                    <a:pt x="1159965" y="583009"/>
                  </a:cubicBezTo>
                  <a:cubicBezTo>
                    <a:pt x="1154434" y="582415"/>
                    <a:pt x="1148858" y="581776"/>
                    <a:pt x="1143327" y="580999"/>
                  </a:cubicBezTo>
                  <a:cubicBezTo>
                    <a:pt x="1142413" y="580862"/>
                    <a:pt x="1141453" y="580771"/>
                    <a:pt x="1140539" y="580634"/>
                  </a:cubicBezTo>
                  <a:cubicBezTo>
                    <a:pt x="1138528" y="580360"/>
                    <a:pt x="1136517" y="580040"/>
                    <a:pt x="1134506" y="579766"/>
                  </a:cubicBezTo>
                  <a:cubicBezTo>
                    <a:pt x="1132632" y="579446"/>
                    <a:pt x="1130758" y="579172"/>
                    <a:pt x="1128884" y="578853"/>
                  </a:cubicBezTo>
                  <a:cubicBezTo>
                    <a:pt x="1126690" y="578487"/>
                    <a:pt x="1124496" y="578122"/>
                    <a:pt x="1122348" y="577757"/>
                  </a:cubicBezTo>
                  <a:cubicBezTo>
                    <a:pt x="1120839" y="577483"/>
                    <a:pt x="1119377" y="577254"/>
                    <a:pt x="1117868" y="576934"/>
                  </a:cubicBezTo>
                  <a:cubicBezTo>
                    <a:pt x="1116269" y="576660"/>
                    <a:pt x="1114623" y="576341"/>
                    <a:pt x="1113024" y="576021"/>
                  </a:cubicBezTo>
                  <a:cubicBezTo>
                    <a:pt x="1110464" y="575564"/>
                    <a:pt x="1107950" y="575016"/>
                    <a:pt x="1105436" y="574514"/>
                  </a:cubicBezTo>
                  <a:cubicBezTo>
                    <a:pt x="1064802" y="567846"/>
                    <a:pt x="1024580" y="561680"/>
                    <a:pt x="984449" y="552043"/>
                  </a:cubicBezTo>
                  <a:cubicBezTo>
                    <a:pt x="954739" y="544826"/>
                    <a:pt x="925806" y="534870"/>
                    <a:pt x="895822" y="528978"/>
                  </a:cubicBezTo>
                  <a:cubicBezTo>
                    <a:pt x="846915" y="519615"/>
                    <a:pt x="800751" y="500524"/>
                    <a:pt x="753307" y="486091"/>
                  </a:cubicBezTo>
                  <a:cubicBezTo>
                    <a:pt x="750427" y="485086"/>
                    <a:pt x="747593" y="484036"/>
                    <a:pt x="744760" y="482985"/>
                  </a:cubicBezTo>
                  <a:cubicBezTo>
                    <a:pt x="742063" y="481980"/>
                    <a:pt x="739366" y="480976"/>
                    <a:pt x="736669" y="479925"/>
                  </a:cubicBezTo>
                  <a:cubicBezTo>
                    <a:pt x="734475" y="479057"/>
                    <a:pt x="732281" y="478235"/>
                    <a:pt x="730133" y="477367"/>
                  </a:cubicBezTo>
                  <a:cubicBezTo>
                    <a:pt x="728396" y="476682"/>
                    <a:pt x="726705" y="475951"/>
                    <a:pt x="725014" y="475266"/>
                  </a:cubicBezTo>
                  <a:cubicBezTo>
                    <a:pt x="723094" y="474490"/>
                    <a:pt x="721220" y="473713"/>
                    <a:pt x="719301" y="472891"/>
                  </a:cubicBezTo>
                  <a:cubicBezTo>
                    <a:pt x="724648" y="463574"/>
                    <a:pt x="730042" y="454394"/>
                    <a:pt x="735527" y="445168"/>
                  </a:cubicBezTo>
                  <a:cubicBezTo>
                    <a:pt x="738269" y="440555"/>
                    <a:pt x="741012" y="435988"/>
                    <a:pt x="743800" y="431420"/>
                  </a:cubicBezTo>
                  <a:cubicBezTo>
                    <a:pt x="749970" y="421281"/>
                    <a:pt x="756278" y="411187"/>
                    <a:pt x="762677" y="401185"/>
                  </a:cubicBezTo>
                  <a:cubicBezTo>
                    <a:pt x="764917" y="397668"/>
                    <a:pt x="767156" y="394151"/>
                    <a:pt x="769442" y="390634"/>
                  </a:cubicBezTo>
                  <a:cubicBezTo>
                    <a:pt x="772321" y="386158"/>
                    <a:pt x="775292" y="381682"/>
                    <a:pt x="778217" y="377206"/>
                  </a:cubicBezTo>
                  <a:cubicBezTo>
                    <a:pt x="781143" y="372730"/>
                    <a:pt x="784114" y="368300"/>
                    <a:pt x="787130" y="363824"/>
                  </a:cubicBezTo>
                  <a:cubicBezTo>
                    <a:pt x="832563" y="300978"/>
                    <a:pt x="880008" y="239091"/>
                    <a:pt x="937325" y="186476"/>
                  </a:cubicBezTo>
                  <a:cubicBezTo>
                    <a:pt x="977821" y="149481"/>
                    <a:pt x="1015530" y="107188"/>
                    <a:pt x="1065122" y="82159"/>
                  </a:cubicBezTo>
                  <a:cubicBezTo>
                    <a:pt x="1070698" y="79144"/>
                    <a:pt x="1076275" y="76130"/>
                    <a:pt x="1081943" y="73298"/>
                  </a:cubicBezTo>
                  <a:cubicBezTo>
                    <a:pt x="1083634" y="72431"/>
                    <a:pt x="1085371" y="71563"/>
                    <a:pt x="1087062" y="70741"/>
                  </a:cubicBezTo>
                  <a:cubicBezTo>
                    <a:pt x="1089941" y="69325"/>
                    <a:pt x="1092821" y="67909"/>
                    <a:pt x="1095700" y="66584"/>
                  </a:cubicBezTo>
                  <a:cubicBezTo>
                    <a:pt x="1097437" y="65717"/>
                    <a:pt x="1099128" y="64894"/>
                    <a:pt x="1100911" y="64118"/>
                  </a:cubicBezTo>
                  <a:cubicBezTo>
                    <a:pt x="1101917" y="63661"/>
                    <a:pt x="1102922" y="63205"/>
                    <a:pt x="1103928" y="62748"/>
                  </a:cubicBezTo>
                  <a:cubicBezTo>
                    <a:pt x="1105756" y="61926"/>
                    <a:pt x="1107539" y="61149"/>
                    <a:pt x="1109367" y="60327"/>
                  </a:cubicBezTo>
                  <a:cubicBezTo>
                    <a:pt x="1109413" y="60282"/>
                    <a:pt x="1109458" y="60282"/>
                    <a:pt x="1109458" y="60282"/>
                  </a:cubicBezTo>
                  <a:cubicBezTo>
                    <a:pt x="1111424" y="59414"/>
                    <a:pt x="1113389" y="58546"/>
                    <a:pt x="1115355" y="57724"/>
                  </a:cubicBezTo>
                  <a:cubicBezTo>
                    <a:pt x="1116817" y="57084"/>
                    <a:pt x="1118280" y="56491"/>
                    <a:pt x="1119743" y="55897"/>
                  </a:cubicBezTo>
                  <a:cubicBezTo>
                    <a:pt x="1120428" y="55577"/>
                    <a:pt x="1121068" y="55303"/>
                    <a:pt x="1121754" y="55029"/>
                  </a:cubicBezTo>
                  <a:cubicBezTo>
                    <a:pt x="1123490" y="54298"/>
                    <a:pt x="1125227" y="53613"/>
                    <a:pt x="1126964" y="52928"/>
                  </a:cubicBezTo>
                  <a:cubicBezTo>
                    <a:pt x="1127558" y="52700"/>
                    <a:pt x="1128107" y="52471"/>
                    <a:pt x="1128701" y="52289"/>
                  </a:cubicBezTo>
                  <a:cubicBezTo>
                    <a:pt x="1130575" y="51558"/>
                    <a:pt x="1132449" y="50827"/>
                    <a:pt x="1134323" y="50142"/>
                  </a:cubicBezTo>
                  <a:cubicBezTo>
                    <a:pt x="1135054" y="49822"/>
                    <a:pt x="1135786" y="49548"/>
                    <a:pt x="1136563" y="49320"/>
                  </a:cubicBezTo>
                  <a:cubicBezTo>
                    <a:pt x="1138208" y="48726"/>
                    <a:pt x="1139854" y="48132"/>
                    <a:pt x="1141499" y="47539"/>
                  </a:cubicBezTo>
                  <a:cubicBezTo>
                    <a:pt x="1143647" y="46854"/>
                    <a:pt x="1145704" y="46169"/>
                    <a:pt x="1147807" y="45483"/>
                  </a:cubicBezTo>
                  <a:close/>
                  <a:moveTo>
                    <a:pt x="1136426" y="28310"/>
                  </a:moveTo>
                  <a:cubicBezTo>
                    <a:pt x="1136426" y="28219"/>
                    <a:pt x="1136380" y="28173"/>
                    <a:pt x="1136380" y="28082"/>
                  </a:cubicBezTo>
                  <a:cubicBezTo>
                    <a:pt x="1136654" y="28082"/>
                    <a:pt x="1136928" y="28082"/>
                    <a:pt x="1137203" y="28082"/>
                  </a:cubicBezTo>
                  <a:cubicBezTo>
                    <a:pt x="1136974" y="28173"/>
                    <a:pt x="1136700" y="28219"/>
                    <a:pt x="1136426" y="28310"/>
                  </a:cubicBezTo>
                  <a:close/>
                  <a:moveTo>
                    <a:pt x="408262" y="279603"/>
                  </a:moveTo>
                  <a:cubicBezTo>
                    <a:pt x="412924" y="275767"/>
                    <a:pt x="417632" y="271930"/>
                    <a:pt x="422294" y="268048"/>
                  </a:cubicBezTo>
                  <a:cubicBezTo>
                    <a:pt x="425494" y="265399"/>
                    <a:pt x="428831" y="262978"/>
                    <a:pt x="432122" y="260466"/>
                  </a:cubicBezTo>
                  <a:cubicBezTo>
                    <a:pt x="446839" y="249185"/>
                    <a:pt x="461877" y="238452"/>
                    <a:pt x="477052" y="227764"/>
                  </a:cubicBezTo>
                  <a:cubicBezTo>
                    <a:pt x="482765" y="223882"/>
                    <a:pt x="488433" y="219909"/>
                    <a:pt x="494375" y="216346"/>
                  </a:cubicBezTo>
                  <a:cubicBezTo>
                    <a:pt x="498717" y="213651"/>
                    <a:pt x="503105" y="211002"/>
                    <a:pt x="507447" y="208308"/>
                  </a:cubicBezTo>
                  <a:cubicBezTo>
                    <a:pt x="510327" y="206526"/>
                    <a:pt x="513343" y="204974"/>
                    <a:pt x="516314" y="203329"/>
                  </a:cubicBezTo>
                  <a:cubicBezTo>
                    <a:pt x="528975" y="196204"/>
                    <a:pt x="541956" y="189582"/>
                    <a:pt x="554983" y="183005"/>
                  </a:cubicBezTo>
                  <a:cubicBezTo>
                    <a:pt x="565861" y="177661"/>
                    <a:pt x="576739" y="172317"/>
                    <a:pt x="587709" y="167065"/>
                  </a:cubicBezTo>
                  <a:cubicBezTo>
                    <a:pt x="597811" y="162178"/>
                    <a:pt x="608095" y="157748"/>
                    <a:pt x="618379" y="153454"/>
                  </a:cubicBezTo>
                  <a:cubicBezTo>
                    <a:pt x="639039" y="144868"/>
                    <a:pt x="660247" y="137652"/>
                    <a:pt x="681364" y="130253"/>
                  </a:cubicBezTo>
                  <a:lnTo>
                    <a:pt x="681455" y="130207"/>
                  </a:lnTo>
                  <a:cubicBezTo>
                    <a:pt x="681912" y="130024"/>
                    <a:pt x="682369" y="129887"/>
                    <a:pt x="682872" y="129704"/>
                  </a:cubicBezTo>
                  <a:cubicBezTo>
                    <a:pt x="696767" y="125000"/>
                    <a:pt x="711439" y="120067"/>
                    <a:pt x="726157" y="115409"/>
                  </a:cubicBezTo>
                  <a:cubicBezTo>
                    <a:pt x="742154" y="110339"/>
                    <a:pt x="758152" y="105452"/>
                    <a:pt x="774195" y="100611"/>
                  </a:cubicBezTo>
                  <a:cubicBezTo>
                    <a:pt x="789598" y="95952"/>
                    <a:pt x="805048" y="91522"/>
                    <a:pt x="820588" y="87274"/>
                  </a:cubicBezTo>
                  <a:cubicBezTo>
                    <a:pt x="834940" y="83346"/>
                    <a:pt x="849521" y="80286"/>
                    <a:pt x="864056" y="77181"/>
                  </a:cubicBezTo>
                  <a:cubicBezTo>
                    <a:pt x="898290" y="70330"/>
                    <a:pt x="932617" y="63433"/>
                    <a:pt x="966989" y="56673"/>
                  </a:cubicBezTo>
                  <a:cubicBezTo>
                    <a:pt x="984220" y="53294"/>
                    <a:pt x="1001406" y="49685"/>
                    <a:pt x="1018684" y="46351"/>
                  </a:cubicBezTo>
                  <a:cubicBezTo>
                    <a:pt x="1026957" y="44753"/>
                    <a:pt x="1035321" y="43017"/>
                    <a:pt x="1043685" y="41875"/>
                  </a:cubicBezTo>
                  <a:cubicBezTo>
                    <a:pt x="1051959" y="40733"/>
                    <a:pt x="1060232" y="39774"/>
                    <a:pt x="1068596" y="39181"/>
                  </a:cubicBezTo>
                  <a:cubicBezTo>
                    <a:pt x="1072755" y="39089"/>
                    <a:pt x="1077920" y="38952"/>
                    <a:pt x="1083131" y="38952"/>
                  </a:cubicBezTo>
                  <a:cubicBezTo>
                    <a:pt x="1085462" y="38952"/>
                    <a:pt x="1087793" y="39044"/>
                    <a:pt x="1090124" y="39135"/>
                  </a:cubicBezTo>
                  <a:lnTo>
                    <a:pt x="1090170" y="39135"/>
                  </a:lnTo>
                  <a:cubicBezTo>
                    <a:pt x="1090353" y="39226"/>
                    <a:pt x="1090536" y="39318"/>
                    <a:pt x="1090764" y="39363"/>
                  </a:cubicBezTo>
                  <a:cubicBezTo>
                    <a:pt x="1092090" y="39455"/>
                    <a:pt x="1093461" y="39455"/>
                    <a:pt x="1094786" y="39409"/>
                  </a:cubicBezTo>
                  <a:lnTo>
                    <a:pt x="1094832" y="39409"/>
                  </a:lnTo>
                  <a:cubicBezTo>
                    <a:pt x="1094832" y="39409"/>
                    <a:pt x="1094878" y="39455"/>
                    <a:pt x="1094878" y="39409"/>
                  </a:cubicBezTo>
                  <a:cubicBezTo>
                    <a:pt x="1095015" y="39455"/>
                    <a:pt x="1095198" y="39500"/>
                    <a:pt x="1095335" y="39500"/>
                  </a:cubicBezTo>
                  <a:cubicBezTo>
                    <a:pt x="1095518" y="39500"/>
                    <a:pt x="1095700" y="39455"/>
                    <a:pt x="1095838" y="39409"/>
                  </a:cubicBezTo>
                  <a:cubicBezTo>
                    <a:pt x="1095883" y="39409"/>
                    <a:pt x="1095929" y="39409"/>
                    <a:pt x="1095929" y="39363"/>
                  </a:cubicBezTo>
                  <a:cubicBezTo>
                    <a:pt x="1096112" y="39363"/>
                    <a:pt x="1096249" y="39318"/>
                    <a:pt x="1096432" y="39318"/>
                  </a:cubicBezTo>
                  <a:cubicBezTo>
                    <a:pt x="1096980" y="39272"/>
                    <a:pt x="1097574" y="39226"/>
                    <a:pt x="1098123" y="39181"/>
                  </a:cubicBezTo>
                  <a:cubicBezTo>
                    <a:pt x="1100591" y="38952"/>
                    <a:pt x="1103059" y="38587"/>
                    <a:pt x="1105482" y="38358"/>
                  </a:cubicBezTo>
                  <a:cubicBezTo>
                    <a:pt x="1105390" y="38404"/>
                    <a:pt x="1105299" y="38404"/>
                    <a:pt x="1105253" y="38450"/>
                  </a:cubicBezTo>
                  <a:cubicBezTo>
                    <a:pt x="1102511" y="39455"/>
                    <a:pt x="1099723" y="40551"/>
                    <a:pt x="1096980" y="41647"/>
                  </a:cubicBezTo>
                  <a:cubicBezTo>
                    <a:pt x="1096660" y="41738"/>
                    <a:pt x="1096386" y="41875"/>
                    <a:pt x="1096112" y="42012"/>
                  </a:cubicBezTo>
                  <a:cubicBezTo>
                    <a:pt x="1093278" y="43154"/>
                    <a:pt x="1090490" y="44296"/>
                    <a:pt x="1087747" y="45483"/>
                  </a:cubicBezTo>
                  <a:cubicBezTo>
                    <a:pt x="1081440" y="48178"/>
                    <a:pt x="1075132" y="50964"/>
                    <a:pt x="1068916" y="53887"/>
                  </a:cubicBezTo>
                  <a:cubicBezTo>
                    <a:pt x="1066448" y="55029"/>
                    <a:pt x="1063980" y="56171"/>
                    <a:pt x="1061557" y="57358"/>
                  </a:cubicBezTo>
                  <a:cubicBezTo>
                    <a:pt x="1058678" y="58729"/>
                    <a:pt x="1055798" y="60099"/>
                    <a:pt x="1052918" y="61560"/>
                  </a:cubicBezTo>
                  <a:cubicBezTo>
                    <a:pt x="1050039" y="62976"/>
                    <a:pt x="1047205" y="64392"/>
                    <a:pt x="1044325" y="65808"/>
                  </a:cubicBezTo>
                  <a:cubicBezTo>
                    <a:pt x="1041491" y="67224"/>
                    <a:pt x="1038612" y="68685"/>
                    <a:pt x="1035778" y="70101"/>
                  </a:cubicBezTo>
                  <a:cubicBezTo>
                    <a:pt x="998755" y="92070"/>
                    <a:pt x="967811" y="122579"/>
                    <a:pt x="936273" y="151582"/>
                  </a:cubicBezTo>
                  <a:cubicBezTo>
                    <a:pt x="843670" y="234341"/>
                    <a:pt x="767659" y="334776"/>
                    <a:pt x="706045" y="442290"/>
                  </a:cubicBezTo>
                  <a:cubicBezTo>
                    <a:pt x="702069" y="448867"/>
                    <a:pt x="698184" y="455399"/>
                    <a:pt x="694299" y="462021"/>
                  </a:cubicBezTo>
                  <a:cubicBezTo>
                    <a:pt x="674187" y="453206"/>
                    <a:pt x="654259" y="444072"/>
                    <a:pt x="633919" y="435714"/>
                  </a:cubicBezTo>
                  <a:cubicBezTo>
                    <a:pt x="541453" y="397257"/>
                    <a:pt x="471933" y="366656"/>
                    <a:pt x="404149" y="288692"/>
                  </a:cubicBezTo>
                  <a:cubicBezTo>
                    <a:pt x="403234" y="287550"/>
                    <a:pt x="402275" y="286454"/>
                    <a:pt x="401360" y="285404"/>
                  </a:cubicBezTo>
                  <a:cubicBezTo>
                    <a:pt x="403554" y="283531"/>
                    <a:pt x="405931" y="281567"/>
                    <a:pt x="408262" y="279603"/>
                  </a:cubicBezTo>
                  <a:close/>
                  <a:moveTo>
                    <a:pt x="31543" y="1053806"/>
                  </a:moveTo>
                  <a:cubicBezTo>
                    <a:pt x="32685" y="1038825"/>
                    <a:pt x="33782" y="1023799"/>
                    <a:pt x="35519" y="1008910"/>
                  </a:cubicBezTo>
                  <a:cubicBezTo>
                    <a:pt x="37393" y="992878"/>
                    <a:pt x="39176" y="976802"/>
                    <a:pt x="41644" y="960862"/>
                  </a:cubicBezTo>
                  <a:cubicBezTo>
                    <a:pt x="44158" y="944876"/>
                    <a:pt x="46626" y="928936"/>
                    <a:pt x="49551" y="913042"/>
                  </a:cubicBezTo>
                  <a:cubicBezTo>
                    <a:pt x="52476" y="897056"/>
                    <a:pt x="55493" y="881117"/>
                    <a:pt x="58601" y="865177"/>
                  </a:cubicBezTo>
                  <a:cubicBezTo>
                    <a:pt x="62258" y="847547"/>
                    <a:pt x="66326" y="828136"/>
                    <a:pt x="70988" y="808862"/>
                  </a:cubicBezTo>
                  <a:cubicBezTo>
                    <a:pt x="73548" y="798311"/>
                    <a:pt x="76336" y="787807"/>
                    <a:pt x="79170" y="777302"/>
                  </a:cubicBezTo>
                  <a:cubicBezTo>
                    <a:pt x="81455" y="768852"/>
                    <a:pt x="84380" y="760494"/>
                    <a:pt x="87031" y="752182"/>
                  </a:cubicBezTo>
                  <a:cubicBezTo>
                    <a:pt x="90551" y="742682"/>
                    <a:pt x="93933" y="733182"/>
                    <a:pt x="97864" y="723864"/>
                  </a:cubicBezTo>
                  <a:cubicBezTo>
                    <a:pt x="100286" y="718064"/>
                    <a:pt x="102572" y="712218"/>
                    <a:pt x="105177" y="706509"/>
                  </a:cubicBezTo>
                  <a:cubicBezTo>
                    <a:pt x="107417" y="701667"/>
                    <a:pt x="109656" y="696780"/>
                    <a:pt x="111850" y="691939"/>
                  </a:cubicBezTo>
                  <a:cubicBezTo>
                    <a:pt x="120672" y="672619"/>
                    <a:pt x="130179" y="653619"/>
                    <a:pt x="139640" y="634574"/>
                  </a:cubicBezTo>
                  <a:cubicBezTo>
                    <a:pt x="151433" y="611600"/>
                    <a:pt x="163180" y="588581"/>
                    <a:pt x="175064" y="565653"/>
                  </a:cubicBezTo>
                  <a:cubicBezTo>
                    <a:pt x="178263" y="559442"/>
                    <a:pt x="181737" y="553367"/>
                    <a:pt x="185073" y="547293"/>
                  </a:cubicBezTo>
                  <a:cubicBezTo>
                    <a:pt x="187862" y="542132"/>
                    <a:pt x="190878" y="537153"/>
                    <a:pt x="193849" y="532175"/>
                  </a:cubicBezTo>
                  <a:cubicBezTo>
                    <a:pt x="196866" y="527151"/>
                    <a:pt x="199791" y="522173"/>
                    <a:pt x="202991" y="517331"/>
                  </a:cubicBezTo>
                  <a:cubicBezTo>
                    <a:pt x="206556" y="511896"/>
                    <a:pt x="210167" y="506461"/>
                    <a:pt x="213732" y="501026"/>
                  </a:cubicBezTo>
                  <a:cubicBezTo>
                    <a:pt x="221365" y="490201"/>
                    <a:pt x="228998" y="479423"/>
                    <a:pt x="236768" y="468689"/>
                  </a:cubicBezTo>
                  <a:cubicBezTo>
                    <a:pt x="244493" y="458048"/>
                    <a:pt x="252263" y="447452"/>
                    <a:pt x="260033" y="436855"/>
                  </a:cubicBezTo>
                  <a:cubicBezTo>
                    <a:pt x="267301" y="426944"/>
                    <a:pt x="274843" y="417216"/>
                    <a:pt x="282567" y="407625"/>
                  </a:cubicBezTo>
                  <a:cubicBezTo>
                    <a:pt x="286269" y="403012"/>
                    <a:pt x="289880" y="398399"/>
                    <a:pt x="293720" y="393923"/>
                  </a:cubicBezTo>
                  <a:cubicBezTo>
                    <a:pt x="297833" y="389218"/>
                    <a:pt x="301901" y="384468"/>
                    <a:pt x="305969" y="379764"/>
                  </a:cubicBezTo>
                  <a:cubicBezTo>
                    <a:pt x="319544" y="365194"/>
                    <a:pt x="333165" y="350716"/>
                    <a:pt x="347243" y="336603"/>
                  </a:cubicBezTo>
                  <a:cubicBezTo>
                    <a:pt x="354830" y="328976"/>
                    <a:pt x="362464" y="321531"/>
                    <a:pt x="370142" y="314041"/>
                  </a:cubicBezTo>
                  <a:cubicBezTo>
                    <a:pt x="376267" y="308149"/>
                    <a:pt x="382529" y="302348"/>
                    <a:pt x="388791" y="296548"/>
                  </a:cubicBezTo>
                  <a:cubicBezTo>
                    <a:pt x="390071" y="298421"/>
                    <a:pt x="391351" y="300247"/>
                    <a:pt x="392630" y="302120"/>
                  </a:cubicBezTo>
                  <a:cubicBezTo>
                    <a:pt x="393087" y="302759"/>
                    <a:pt x="393545" y="303399"/>
                    <a:pt x="394047" y="304038"/>
                  </a:cubicBezTo>
                  <a:cubicBezTo>
                    <a:pt x="395007" y="305363"/>
                    <a:pt x="395967" y="306642"/>
                    <a:pt x="396927" y="307921"/>
                  </a:cubicBezTo>
                  <a:cubicBezTo>
                    <a:pt x="397293" y="308469"/>
                    <a:pt x="397750" y="309017"/>
                    <a:pt x="398161" y="309565"/>
                  </a:cubicBezTo>
                  <a:cubicBezTo>
                    <a:pt x="399578" y="311437"/>
                    <a:pt x="400995" y="313264"/>
                    <a:pt x="402503" y="315046"/>
                  </a:cubicBezTo>
                  <a:cubicBezTo>
                    <a:pt x="403783" y="316644"/>
                    <a:pt x="405063" y="318197"/>
                    <a:pt x="406343" y="319750"/>
                  </a:cubicBezTo>
                  <a:cubicBezTo>
                    <a:pt x="410319" y="324500"/>
                    <a:pt x="414433" y="329113"/>
                    <a:pt x="418684" y="333634"/>
                  </a:cubicBezTo>
                  <a:cubicBezTo>
                    <a:pt x="419918" y="334959"/>
                    <a:pt x="421197" y="336329"/>
                    <a:pt x="422477" y="337608"/>
                  </a:cubicBezTo>
                  <a:cubicBezTo>
                    <a:pt x="438749" y="354416"/>
                    <a:pt x="456621" y="369807"/>
                    <a:pt x="474812" y="383966"/>
                  </a:cubicBezTo>
                  <a:cubicBezTo>
                    <a:pt x="516314" y="412740"/>
                    <a:pt x="562890" y="433065"/>
                    <a:pt x="608826" y="453617"/>
                  </a:cubicBezTo>
                  <a:cubicBezTo>
                    <a:pt x="614631" y="456038"/>
                    <a:pt x="620390" y="458504"/>
                    <a:pt x="626195" y="461062"/>
                  </a:cubicBezTo>
                  <a:cubicBezTo>
                    <a:pt x="629440" y="462478"/>
                    <a:pt x="632640" y="463894"/>
                    <a:pt x="635885" y="465310"/>
                  </a:cubicBezTo>
                  <a:cubicBezTo>
                    <a:pt x="641278" y="467730"/>
                    <a:pt x="646672" y="470197"/>
                    <a:pt x="652065" y="472663"/>
                  </a:cubicBezTo>
                  <a:cubicBezTo>
                    <a:pt x="655630" y="474262"/>
                    <a:pt x="659195" y="475906"/>
                    <a:pt x="662761" y="477504"/>
                  </a:cubicBezTo>
                  <a:cubicBezTo>
                    <a:pt x="667788" y="479788"/>
                    <a:pt x="672816" y="482072"/>
                    <a:pt x="677890" y="484355"/>
                  </a:cubicBezTo>
                  <a:cubicBezTo>
                    <a:pt x="678804" y="484812"/>
                    <a:pt x="679718" y="485223"/>
                    <a:pt x="680632" y="485588"/>
                  </a:cubicBezTo>
                  <a:cubicBezTo>
                    <a:pt x="679124" y="488283"/>
                    <a:pt x="677616" y="490978"/>
                    <a:pt x="676107" y="493673"/>
                  </a:cubicBezTo>
                  <a:cubicBezTo>
                    <a:pt x="674599" y="496367"/>
                    <a:pt x="673091" y="499108"/>
                    <a:pt x="671628" y="501802"/>
                  </a:cubicBezTo>
                  <a:cubicBezTo>
                    <a:pt x="659058" y="524593"/>
                    <a:pt x="647083" y="547658"/>
                    <a:pt x="635702" y="571043"/>
                  </a:cubicBezTo>
                  <a:cubicBezTo>
                    <a:pt x="634925" y="572641"/>
                    <a:pt x="634148" y="574240"/>
                    <a:pt x="633371" y="575838"/>
                  </a:cubicBezTo>
                  <a:cubicBezTo>
                    <a:pt x="630674" y="581410"/>
                    <a:pt x="628023" y="586937"/>
                    <a:pt x="625418" y="592555"/>
                  </a:cubicBezTo>
                  <a:cubicBezTo>
                    <a:pt x="624092" y="595341"/>
                    <a:pt x="622812" y="598127"/>
                    <a:pt x="621487" y="600959"/>
                  </a:cubicBezTo>
                  <a:cubicBezTo>
                    <a:pt x="620481" y="603196"/>
                    <a:pt x="619430" y="605389"/>
                    <a:pt x="618470" y="607627"/>
                  </a:cubicBezTo>
                  <a:cubicBezTo>
                    <a:pt x="611386" y="623110"/>
                    <a:pt x="604575" y="638730"/>
                    <a:pt x="598039" y="654442"/>
                  </a:cubicBezTo>
                  <a:cubicBezTo>
                    <a:pt x="596805" y="657410"/>
                    <a:pt x="595571" y="660379"/>
                    <a:pt x="594383" y="663348"/>
                  </a:cubicBezTo>
                  <a:cubicBezTo>
                    <a:pt x="590863" y="671934"/>
                    <a:pt x="587435" y="680567"/>
                    <a:pt x="584098" y="689244"/>
                  </a:cubicBezTo>
                  <a:cubicBezTo>
                    <a:pt x="582270" y="693857"/>
                    <a:pt x="580533" y="698516"/>
                    <a:pt x="578796" y="703175"/>
                  </a:cubicBezTo>
                  <a:cubicBezTo>
                    <a:pt x="575414" y="712172"/>
                    <a:pt x="572169" y="721170"/>
                    <a:pt x="569015" y="730213"/>
                  </a:cubicBezTo>
                  <a:cubicBezTo>
                    <a:pt x="568055" y="732908"/>
                    <a:pt x="567141" y="735602"/>
                    <a:pt x="566181" y="738297"/>
                  </a:cubicBezTo>
                  <a:cubicBezTo>
                    <a:pt x="564170" y="744143"/>
                    <a:pt x="562205" y="749989"/>
                    <a:pt x="560285" y="755836"/>
                  </a:cubicBezTo>
                  <a:cubicBezTo>
                    <a:pt x="546207" y="799453"/>
                    <a:pt x="530895" y="842751"/>
                    <a:pt x="519651" y="887191"/>
                  </a:cubicBezTo>
                  <a:cubicBezTo>
                    <a:pt x="504385" y="953326"/>
                    <a:pt x="493004" y="1020556"/>
                    <a:pt x="483725" y="1087787"/>
                  </a:cubicBezTo>
                  <a:cubicBezTo>
                    <a:pt x="483497" y="1090390"/>
                    <a:pt x="483222" y="1093039"/>
                    <a:pt x="482994" y="1095643"/>
                  </a:cubicBezTo>
                  <a:cubicBezTo>
                    <a:pt x="456483" y="1096693"/>
                    <a:pt x="429973" y="1097652"/>
                    <a:pt x="403463" y="1098383"/>
                  </a:cubicBezTo>
                  <a:cubicBezTo>
                    <a:pt x="402549" y="1098429"/>
                    <a:pt x="401635" y="1098429"/>
                    <a:pt x="400721" y="1098474"/>
                  </a:cubicBezTo>
                  <a:cubicBezTo>
                    <a:pt x="395921" y="1098611"/>
                    <a:pt x="391076" y="1098748"/>
                    <a:pt x="386277" y="1098840"/>
                  </a:cubicBezTo>
                  <a:cubicBezTo>
                    <a:pt x="368771" y="1099297"/>
                    <a:pt x="351265" y="1099708"/>
                    <a:pt x="333759" y="1100027"/>
                  </a:cubicBezTo>
                  <a:cubicBezTo>
                    <a:pt x="325989" y="1100119"/>
                    <a:pt x="318173" y="1100256"/>
                    <a:pt x="310403" y="1100347"/>
                  </a:cubicBezTo>
                  <a:cubicBezTo>
                    <a:pt x="308666" y="1100393"/>
                    <a:pt x="306929" y="1100393"/>
                    <a:pt x="305192" y="1100438"/>
                  </a:cubicBezTo>
                  <a:cubicBezTo>
                    <a:pt x="299570" y="1100484"/>
                    <a:pt x="293948" y="1100530"/>
                    <a:pt x="288372" y="1100575"/>
                  </a:cubicBezTo>
                  <a:cubicBezTo>
                    <a:pt x="286635" y="1100621"/>
                    <a:pt x="284853" y="1100621"/>
                    <a:pt x="283070" y="1100621"/>
                  </a:cubicBezTo>
                  <a:cubicBezTo>
                    <a:pt x="279276" y="1100667"/>
                    <a:pt x="275483" y="1100667"/>
                    <a:pt x="271689" y="1100712"/>
                  </a:cubicBezTo>
                  <a:cubicBezTo>
                    <a:pt x="264010" y="1100758"/>
                    <a:pt x="256377" y="1100758"/>
                    <a:pt x="248698" y="1100758"/>
                  </a:cubicBezTo>
                  <a:cubicBezTo>
                    <a:pt x="221228" y="1100758"/>
                    <a:pt x="193758" y="1100530"/>
                    <a:pt x="166288" y="1099982"/>
                  </a:cubicBezTo>
                  <a:cubicBezTo>
                    <a:pt x="131824" y="1100301"/>
                    <a:pt x="97407" y="1099434"/>
                    <a:pt x="62989" y="1098200"/>
                  </a:cubicBezTo>
                  <a:cubicBezTo>
                    <a:pt x="61846" y="1098429"/>
                    <a:pt x="59515" y="1098337"/>
                    <a:pt x="56544" y="1098155"/>
                  </a:cubicBezTo>
                  <a:cubicBezTo>
                    <a:pt x="55722" y="1098109"/>
                    <a:pt x="54853" y="1098063"/>
                    <a:pt x="53985" y="1097972"/>
                  </a:cubicBezTo>
                  <a:cubicBezTo>
                    <a:pt x="53939" y="1097972"/>
                    <a:pt x="53848" y="1097972"/>
                    <a:pt x="53802" y="1097972"/>
                  </a:cubicBezTo>
                  <a:cubicBezTo>
                    <a:pt x="52476" y="1097881"/>
                    <a:pt x="51060" y="1097789"/>
                    <a:pt x="49551" y="1097652"/>
                  </a:cubicBezTo>
                  <a:cubicBezTo>
                    <a:pt x="49506" y="1097652"/>
                    <a:pt x="49460" y="1097652"/>
                    <a:pt x="49368" y="1097652"/>
                  </a:cubicBezTo>
                  <a:cubicBezTo>
                    <a:pt x="48454" y="1097607"/>
                    <a:pt x="47494" y="1097561"/>
                    <a:pt x="46535" y="1097470"/>
                  </a:cubicBezTo>
                  <a:cubicBezTo>
                    <a:pt x="46443" y="1097470"/>
                    <a:pt x="46306" y="1097470"/>
                    <a:pt x="46169" y="1097470"/>
                  </a:cubicBezTo>
                  <a:cubicBezTo>
                    <a:pt x="40136" y="1097150"/>
                    <a:pt x="33828" y="1097013"/>
                    <a:pt x="29486" y="1097926"/>
                  </a:cubicBezTo>
                  <a:cubicBezTo>
                    <a:pt x="30034" y="1083174"/>
                    <a:pt x="30720" y="1068467"/>
                    <a:pt x="31543" y="1053806"/>
                  </a:cubicBezTo>
                  <a:close/>
                  <a:moveTo>
                    <a:pt x="387420" y="1868932"/>
                  </a:moveTo>
                  <a:cubicBezTo>
                    <a:pt x="386506" y="1869572"/>
                    <a:pt x="385591" y="1870257"/>
                    <a:pt x="384723" y="1870896"/>
                  </a:cubicBezTo>
                  <a:cubicBezTo>
                    <a:pt x="381843" y="1868430"/>
                    <a:pt x="378964" y="1865964"/>
                    <a:pt x="376130" y="1863497"/>
                  </a:cubicBezTo>
                  <a:cubicBezTo>
                    <a:pt x="357756" y="1846964"/>
                    <a:pt x="339336" y="1830476"/>
                    <a:pt x="321647" y="1813211"/>
                  </a:cubicBezTo>
                  <a:cubicBezTo>
                    <a:pt x="316893" y="1808598"/>
                    <a:pt x="312048" y="1804077"/>
                    <a:pt x="307432" y="1799327"/>
                  </a:cubicBezTo>
                  <a:cubicBezTo>
                    <a:pt x="302953" y="1794759"/>
                    <a:pt x="298382" y="1790283"/>
                    <a:pt x="294040" y="1785579"/>
                  </a:cubicBezTo>
                  <a:cubicBezTo>
                    <a:pt x="289606" y="1780783"/>
                    <a:pt x="285035" y="1776033"/>
                    <a:pt x="280693" y="1771101"/>
                  </a:cubicBezTo>
                  <a:cubicBezTo>
                    <a:pt x="276488" y="1766305"/>
                    <a:pt x="272283" y="1761555"/>
                    <a:pt x="268032" y="1756759"/>
                  </a:cubicBezTo>
                  <a:cubicBezTo>
                    <a:pt x="258159" y="1745341"/>
                    <a:pt x="247098" y="1732644"/>
                    <a:pt x="235763" y="1720130"/>
                  </a:cubicBezTo>
                  <a:cubicBezTo>
                    <a:pt x="224930" y="1708163"/>
                    <a:pt x="214143" y="1696197"/>
                    <a:pt x="203493" y="1684139"/>
                  </a:cubicBezTo>
                  <a:cubicBezTo>
                    <a:pt x="199791" y="1679709"/>
                    <a:pt x="196089" y="1675279"/>
                    <a:pt x="192341" y="1670848"/>
                  </a:cubicBezTo>
                  <a:cubicBezTo>
                    <a:pt x="189781" y="1667743"/>
                    <a:pt x="187359" y="1664546"/>
                    <a:pt x="184936" y="1661348"/>
                  </a:cubicBezTo>
                  <a:cubicBezTo>
                    <a:pt x="182194" y="1657786"/>
                    <a:pt x="179451" y="1654223"/>
                    <a:pt x="176846" y="1650478"/>
                  </a:cubicBezTo>
                  <a:cubicBezTo>
                    <a:pt x="174195" y="1646642"/>
                    <a:pt x="171544" y="1642805"/>
                    <a:pt x="168893" y="1639014"/>
                  </a:cubicBezTo>
                  <a:cubicBezTo>
                    <a:pt x="154769" y="1617091"/>
                    <a:pt x="141057" y="1594940"/>
                    <a:pt x="127299" y="1572789"/>
                  </a:cubicBezTo>
                  <a:cubicBezTo>
                    <a:pt x="123780" y="1567171"/>
                    <a:pt x="120215" y="1561553"/>
                    <a:pt x="116787" y="1555889"/>
                  </a:cubicBezTo>
                  <a:cubicBezTo>
                    <a:pt x="113404" y="1550226"/>
                    <a:pt x="109839" y="1544654"/>
                    <a:pt x="106594" y="1538899"/>
                  </a:cubicBezTo>
                  <a:cubicBezTo>
                    <a:pt x="104948" y="1536022"/>
                    <a:pt x="103303" y="1533099"/>
                    <a:pt x="101658" y="1530221"/>
                  </a:cubicBezTo>
                  <a:cubicBezTo>
                    <a:pt x="100012" y="1527344"/>
                    <a:pt x="98275" y="1524512"/>
                    <a:pt x="96721" y="1521543"/>
                  </a:cubicBezTo>
                  <a:cubicBezTo>
                    <a:pt x="93933" y="1516108"/>
                    <a:pt x="91145" y="1510673"/>
                    <a:pt x="88357" y="1505238"/>
                  </a:cubicBezTo>
                  <a:cubicBezTo>
                    <a:pt x="86848" y="1501858"/>
                    <a:pt x="85340" y="1498570"/>
                    <a:pt x="83832" y="1495190"/>
                  </a:cubicBezTo>
                  <a:cubicBezTo>
                    <a:pt x="82598" y="1492450"/>
                    <a:pt x="81181" y="1489709"/>
                    <a:pt x="80129" y="1486878"/>
                  </a:cubicBezTo>
                  <a:cubicBezTo>
                    <a:pt x="77753" y="1480757"/>
                    <a:pt x="75376" y="1474683"/>
                    <a:pt x="73045" y="1468563"/>
                  </a:cubicBezTo>
                  <a:cubicBezTo>
                    <a:pt x="71856" y="1465092"/>
                    <a:pt x="70714" y="1461620"/>
                    <a:pt x="69617" y="1458104"/>
                  </a:cubicBezTo>
                  <a:cubicBezTo>
                    <a:pt x="68748" y="1455500"/>
                    <a:pt x="67788" y="1452943"/>
                    <a:pt x="67057" y="1450294"/>
                  </a:cubicBezTo>
                  <a:cubicBezTo>
                    <a:pt x="65183" y="1443762"/>
                    <a:pt x="63126" y="1437277"/>
                    <a:pt x="61481" y="1430700"/>
                  </a:cubicBezTo>
                  <a:cubicBezTo>
                    <a:pt x="59790" y="1423940"/>
                    <a:pt x="57961" y="1417181"/>
                    <a:pt x="56407" y="1410421"/>
                  </a:cubicBezTo>
                  <a:cubicBezTo>
                    <a:pt x="54899" y="1403753"/>
                    <a:pt x="53391" y="1397130"/>
                    <a:pt x="51882" y="1390462"/>
                  </a:cubicBezTo>
                  <a:cubicBezTo>
                    <a:pt x="49323" y="1377628"/>
                    <a:pt x="46809" y="1364839"/>
                    <a:pt x="44432" y="1351960"/>
                  </a:cubicBezTo>
                  <a:cubicBezTo>
                    <a:pt x="42238" y="1339993"/>
                    <a:pt x="40410" y="1327981"/>
                    <a:pt x="38581" y="1315969"/>
                  </a:cubicBezTo>
                  <a:cubicBezTo>
                    <a:pt x="36799" y="1303866"/>
                    <a:pt x="35108" y="1291717"/>
                    <a:pt x="33736" y="1279568"/>
                  </a:cubicBezTo>
                  <a:cubicBezTo>
                    <a:pt x="33051" y="1273265"/>
                    <a:pt x="32274" y="1266962"/>
                    <a:pt x="31680" y="1260659"/>
                  </a:cubicBezTo>
                  <a:cubicBezTo>
                    <a:pt x="31085" y="1254082"/>
                    <a:pt x="30491" y="1247460"/>
                    <a:pt x="29943" y="1240837"/>
                  </a:cubicBezTo>
                  <a:cubicBezTo>
                    <a:pt x="29120" y="1227318"/>
                    <a:pt x="28114" y="1211880"/>
                    <a:pt x="28069" y="1196397"/>
                  </a:cubicBezTo>
                  <a:cubicBezTo>
                    <a:pt x="27977" y="1180458"/>
                    <a:pt x="27840" y="1164518"/>
                    <a:pt x="28160" y="1148578"/>
                  </a:cubicBezTo>
                  <a:cubicBezTo>
                    <a:pt x="28297" y="1140631"/>
                    <a:pt x="28434" y="1132729"/>
                    <a:pt x="28617" y="1124828"/>
                  </a:cubicBezTo>
                  <a:cubicBezTo>
                    <a:pt x="28663" y="1121813"/>
                    <a:pt x="28754" y="1118708"/>
                    <a:pt x="28846" y="1115693"/>
                  </a:cubicBezTo>
                  <a:cubicBezTo>
                    <a:pt x="28892" y="1113318"/>
                    <a:pt x="28983" y="1110943"/>
                    <a:pt x="29074" y="1108568"/>
                  </a:cubicBezTo>
                  <a:lnTo>
                    <a:pt x="29074" y="1108522"/>
                  </a:lnTo>
                  <a:cubicBezTo>
                    <a:pt x="30537" y="1109208"/>
                    <a:pt x="32000" y="1109847"/>
                    <a:pt x="33462" y="1110441"/>
                  </a:cubicBezTo>
                  <a:cubicBezTo>
                    <a:pt x="36433" y="1111583"/>
                    <a:pt x="39450" y="1112587"/>
                    <a:pt x="42558" y="1113455"/>
                  </a:cubicBezTo>
                  <a:cubicBezTo>
                    <a:pt x="43335" y="1113638"/>
                    <a:pt x="44112" y="1113866"/>
                    <a:pt x="44889" y="1114049"/>
                  </a:cubicBezTo>
                  <a:cubicBezTo>
                    <a:pt x="45666" y="1114232"/>
                    <a:pt x="46443" y="1114414"/>
                    <a:pt x="47220" y="1114597"/>
                  </a:cubicBezTo>
                  <a:cubicBezTo>
                    <a:pt x="48774" y="1114962"/>
                    <a:pt x="50328" y="1115236"/>
                    <a:pt x="51928" y="1115556"/>
                  </a:cubicBezTo>
                  <a:cubicBezTo>
                    <a:pt x="53528" y="1115876"/>
                    <a:pt x="55082" y="1116104"/>
                    <a:pt x="56682" y="1116333"/>
                  </a:cubicBezTo>
                  <a:cubicBezTo>
                    <a:pt x="57504" y="1116470"/>
                    <a:pt x="58373" y="1116561"/>
                    <a:pt x="59195" y="1116698"/>
                  </a:cubicBezTo>
                  <a:cubicBezTo>
                    <a:pt x="59972" y="1116789"/>
                    <a:pt x="60750" y="1116881"/>
                    <a:pt x="61527" y="1117018"/>
                  </a:cubicBezTo>
                  <a:cubicBezTo>
                    <a:pt x="63583" y="1117246"/>
                    <a:pt x="65640" y="1117474"/>
                    <a:pt x="67743" y="1117657"/>
                  </a:cubicBezTo>
                  <a:cubicBezTo>
                    <a:pt x="68565" y="1117748"/>
                    <a:pt x="69434" y="1117840"/>
                    <a:pt x="70211" y="1117885"/>
                  </a:cubicBezTo>
                  <a:cubicBezTo>
                    <a:pt x="70531" y="1117931"/>
                    <a:pt x="70851" y="1117931"/>
                    <a:pt x="71216" y="1117977"/>
                  </a:cubicBezTo>
                  <a:cubicBezTo>
                    <a:pt x="72542" y="1118068"/>
                    <a:pt x="73913" y="1118205"/>
                    <a:pt x="75239" y="1118297"/>
                  </a:cubicBezTo>
                  <a:cubicBezTo>
                    <a:pt x="82141" y="1118799"/>
                    <a:pt x="89042" y="1119164"/>
                    <a:pt x="95853" y="1119712"/>
                  </a:cubicBezTo>
                  <a:cubicBezTo>
                    <a:pt x="97315" y="1119804"/>
                    <a:pt x="98732" y="1119941"/>
                    <a:pt x="100195" y="1120078"/>
                  </a:cubicBezTo>
                  <a:cubicBezTo>
                    <a:pt x="101840" y="1120260"/>
                    <a:pt x="103486" y="1120397"/>
                    <a:pt x="105086" y="1120580"/>
                  </a:cubicBezTo>
                  <a:cubicBezTo>
                    <a:pt x="163362" y="1123412"/>
                    <a:pt x="221731" y="1124645"/>
                    <a:pt x="280099" y="1125833"/>
                  </a:cubicBezTo>
                  <a:cubicBezTo>
                    <a:pt x="338970" y="1126381"/>
                    <a:pt x="397750" y="1123229"/>
                    <a:pt x="456621" y="1123184"/>
                  </a:cubicBezTo>
                  <a:cubicBezTo>
                    <a:pt x="461877" y="1123138"/>
                    <a:pt x="467179" y="1123001"/>
                    <a:pt x="472435" y="1122864"/>
                  </a:cubicBezTo>
                  <a:cubicBezTo>
                    <a:pt x="475269" y="1122773"/>
                    <a:pt x="478057" y="1122681"/>
                    <a:pt x="480846" y="1122590"/>
                  </a:cubicBezTo>
                  <a:cubicBezTo>
                    <a:pt x="480480" y="1127248"/>
                    <a:pt x="480206" y="1131907"/>
                    <a:pt x="479886" y="1136566"/>
                  </a:cubicBezTo>
                  <a:cubicBezTo>
                    <a:pt x="479749" y="1138986"/>
                    <a:pt x="479566" y="1141453"/>
                    <a:pt x="479474" y="1143873"/>
                  </a:cubicBezTo>
                  <a:cubicBezTo>
                    <a:pt x="479291" y="1146248"/>
                    <a:pt x="479154" y="1148623"/>
                    <a:pt x="479109" y="1150953"/>
                  </a:cubicBezTo>
                  <a:cubicBezTo>
                    <a:pt x="478926" y="1153830"/>
                    <a:pt x="478789" y="1156662"/>
                    <a:pt x="478652" y="1159494"/>
                  </a:cubicBezTo>
                  <a:cubicBezTo>
                    <a:pt x="478560" y="1160864"/>
                    <a:pt x="478514" y="1162234"/>
                    <a:pt x="478469" y="1163604"/>
                  </a:cubicBezTo>
                  <a:cubicBezTo>
                    <a:pt x="478149" y="1169633"/>
                    <a:pt x="477966" y="1175662"/>
                    <a:pt x="477783" y="1181691"/>
                  </a:cubicBezTo>
                  <a:cubicBezTo>
                    <a:pt x="477692" y="1183518"/>
                    <a:pt x="477646" y="1185344"/>
                    <a:pt x="477600" y="1187126"/>
                  </a:cubicBezTo>
                  <a:cubicBezTo>
                    <a:pt x="477555" y="1189044"/>
                    <a:pt x="477509" y="1190917"/>
                    <a:pt x="477463" y="1192835"/>
                  </a:cubicBezTo>
                  <a:cubicBezTo>
                    <a:pt x="477372" y="1197311"/>
                    <a:pt x="477280" y="1201787"/>
                    <a:pt x="477235" y="1206308"/>
                  </a:cubicBezTo>
                  <a:cubicBezTo>
                    <a:pt x="477235" y="1206674"/>
                    <a:pt x="477189" y="1207039"/>
                    <a:pt x="477235" y="1207359"/>
                  </a:cubicBezTo>
                  <a:cubicBezTo>
                    <a:pt x="477143" y="1212840"/>
                    <a:pt x="477143" y="1218366"/>
                    <a:pt x="477143" y="1223847"/>
                  </a:cubicBezTo>
                  <a:cubicBezTo>
                    <a:pt x="477098" y="1316289"/>
                    <a:pt x="486330" y="1408914"/>
                    <a:pt x="504750" y="1499255"/>
                  </a:cubicBezTo>
                  <a:cubicBezTo>
                    <a:pt x="524450" y="1587495"/>
                    <a:pt x="560422" y="1670894"/>
                    <a:pt x="598176" y="1752694"/>
                  </a:cubicBezTo>
                  <a:cubicBezTo>
                    <a:pt x="598908" y="1754384"/>
                    <a:pt x="599639" y="1755983"/>
                    <a:pt x="600416" y="1757627"/>
                  </a:cubicBezTo>
                  <a:cubicBezTo>
                    <a:pt x="597399" y="1758815"/>
                    <a:pt x="594337" y="1760002"/>
                    <a:pt x="591320" y="1761235"/>
                  </a:cubicBezTo>
                  <a:cubicBezTo>
                    <a:pt x="590497" y="1761555"/>
                    <a:pt x="589720" y="1761875"/>
                    <a:pt x="588898" y="1762240"/>
                  </a:cubicBezTo>
                  <a:cubicBezTo>
                    <a:pt x="586155" y="1763382"/>
                    <a:pt x="583413" y="1764524"/>
                    <a:pt x="580670" y="1765711"/>
                  </a:cubicBezTo>
                  <a:cubicBezTo>
                    <a:pt x="578202" y="1766762"/>
                    <a:pt x="575734" y="1767812"/>
                    <a:pt x="573311" y="1768908"/>
                  </a:cubicBezTo>
                  <a:cubicBezTo>
                    <a:pt x="554389" y="1777266"/>
                    <a:pt x="535831" y="1786447"/>
                    <a:pt x="517457" y="1795947"/>
                  </a:cubicBezTo>
                  <a:cubicBezTo>
                    <a:pt x="514120" y="1797682"/>
                    <a:pt x="510784" y="1799372"/>
                    <a:pt x="507447" y="1801154"/>
                  </a:cubicBezTo>
                  <a:cubicBezTo>
                    <a:pt x="487427" y="1811613"/>
                    <a:pt x="467545" y="1822346"/>
                    <a:pt x="447479" y="1832759"/>
                  </a:cubicBezTo>
                  <a:cubicBezTo>
                    <a:pt x="447296" y="1832851"/>
                    <a:pt x="447159" y="1832988"/>
                    <a:pt x="446976" y="1833125"/>
                  </a:cubicBezTo>
                  <a:cubicBezTo>
                    <a:pt x="446656" y="1833353"/>
                    <a:pt x="446245" y="1833581"/>
                    <a:pt x="445834" y="1833855"/>
                  </a:cubicBezTo>
                  <a:cubicBezTo>
                    <a:pt x="443000" y="1835637"/>
                    <a:pt x="438292" y="1838240"/>
                    <a:pt x="432579" y="1841483"/>
                  </a:cubicBezTo>
                  <a:cubicBezTo>
                    <a:pt x="432122" y="1841711"/>
                    <a:pt x="431664" y="1841985"/>
                    <a:pt x="431162" y="1842259"/>
                  </a:cubicBezTo>
                  <a:cubicBezTo>
                    <a:pt x="424900" y="1845776"/>
                    <a:pt x="417541" y="1849932"/>
                    <a:pt x="410182" y="1854317"/>
                  </a:cubicBezTo>
                  <a:cubicBezTo>
                    <a:pt x="409633" y="1854637"/>
                    <a:pt x="409039" y="1855002"/>
                    <a:pt x="408491" y="1855322"/>
                  </a:cubicBezTo>
                  <a:cubicBezTo>
                    <a:pt x="401680" y="1859387"/>
                    <a:pt x="394961" y="1863680"/>
                    <a:pt x="389065" y="1867836"/>
                  </a:cubicBezTo>
                  <a:cubicBezTo>
                    <a:pt x="388425" y="1868247"/>
                    <a:pt x="387923" y="1868567"/>
                    <a:pt x="387420" y="1868932"/>
                  </a:cubicBezTo>
                  <a:close/>
                  <a:moveTo>
                    <a:pt x="951402" y="2145026"/>
                  </a:moveTo>
                  <a:cubicBezTo>
                    <a:pt x="951174" y="2144980"/>
                    <a:pt x="950900" y="2144934"/>
                    <a:pt x="950625" y="2144843"/>
                  </a:cubicBezTo>
                  <a:cubicBezTo>
                    <a:pt x="947974" y="2144158"/>
                    <a:pt x="945323" y="2143427"/>
                    <a:pt x="942672" y="2142742"/>
                  </a:cubicBezTo>
                  <a:cubicBezTo>
                    <a:pt x="937782" y="2141417"/>
                    <a:pt x="932937" y="2140093"/>
                    <a:pt x="928046" y="2138677"/>
                  </a:cubicBezTo>
                  <a:cubicBezTo>
                    <a:pt x="924389" y="2137626"/>
                    <a:pt x="920733" y="2136576"/>
                    <a:pt x="917076" y="2135526"/>
                  </a:cubicBezTo>
                  <a:cubicBezTo>
                    <a:pt x="916345" y="2135297"/>
                    <a:pt x="915614" y="2135069"/>
                    <a:pt x="914837" y="2134886"/>
                  </a:cubicBezTo>
                  <a:cubicBezTo>
                    <a:pt x="910906" y="2133699"/>
                    <a:pt x="906975" y="2132466"/>
                    <a:pt x="902998" y="2131232"/>
                  </a:cubicBezTo>
                  <a:cubicBezTo>
                    <a:pt x="885401" y="2125706"/>
                    <a:pt x="867849" y="2119860"/>
                    <a:pt x="850206" y="2114379"/>
                  </a:cubicBezTo>
                  <a:cubicBezTo>
                    <a:pt x="833020" y="2109035"/>
                    <a:pt x="815743" y="2103920"/>
                    <a:pt x="798557" y="2098485"/>
                  </a:cubicBezTo>
                  <a:cubicBezTo>
                    <a:pt x="790970" y="2095881"/>
                    <a:pt x="783428" y="2093187"/>
                    <a:pt x="775932" y="2090355"/>
                  </a:cubicBezTo>
                  <a:cubicBezTo>
                    <a:pt x="767979" y="2087341"/>
                    <a:pt x="759980" y="2084235"/>
                    <a:pt x="752073" y="2081038"/>
                  </a:cubicBezTo>
                  <a:cubicBezTo>
                    <a:pt x="735938" y="2074598"/>
                    <a:pt x="719849" y="2067975"/>
                    <a:pt x="703806" y="2061307"/>
                  </a:cubicBezTo>
                  <a:cubicBezTo>
                    <a:pt x="688128" y="2054776"/>
                    <a:pt x="672725" y="2047696"/>
                    <a:pt x="657184" y="2040800"/>
                  </a:cubicBezTo>
                  <a:cubicBezTo>
                    <a:pt x="648500" y="2036963"/>
                    <a:pt x="639861" y="2033127"/>
                    <a:pt x="631268" y="2029199"/>
                  </a:cubicBezTo>
                  <a:cubicBezTo>
                    <a:pt x="624001" y="2025910"/>
                    <a:pt x="616825" y="2022439"/>
                    <a:pt x="609603" y="2019014"/>
                  </a:cubicBezTo>
                  <a:cubicBezTo>
                    <a:pt x="600690" y="2014538"/>
                    <a:pt x="590177" y="2009285"/>
                    <a:pt x="579802" y="2003622"/>
                  </a:cubicBezTo>
                  <a:cubicBezTo>
                    <a:pt x="569929" y="1998232"/>
                    <a:pt x="560056" y="1992843"/>
                    <a:pt x="550184" y="1987362"/>
                  </a:cubicBezTo>
                  <a:cubicBezTo>
                    <a:pt x="540128" y="1981790"/>
                    <a:pt x="529981" y="1976309"/>
                    <a:pt x="520154" y="1970326"/>
                  </a:cubicBezTo>
                  <a:cubicBezTo>
                    <a:pt x="514989" y="1967175"/>
                    <a:pt x="509687" y="1964160"/>
                    <a:pt x="504613" y="1960826"/>
                  </a:cubicBezTo>
                  <a:cubicBezTo>
                    <a:pt x="499951" y="1957812"/>
                    <a:pt x="495289" y="1954752"/>
                    <a:pt x="490673" y="1951737"/>
                  </a:cubicBezTo>
                  <a:cubicBezTo>
                    <a:pt x="481211" y="1945069"/>
                    <a:pt x="471841" y="1938355"/>
                    <a:pt x="462563" y="1931413"/>
                  </a:cubicBezTo>
                  <a:cubicBezTo>
                    <a:pt x="452873" y="1924197"/>
                    <a:pt x="443137" y="1916980"/>
                    <a:pt x="433538" y="1909627"/>
                  </a:cubicBezTo>
                  <a:cubicBezTo>
                    <a:pt x="423666" y="1902091"/>
                    <a:pt x="413656" y="1894646"/>
                    <a:pt x="403966" y="1886790"/>
                  </a:cubicBezTo>
                  <a:cubicBezTo>
                    <a:pt x="402046" y="1885238"/>
                    <a:pt x="400126" y="1883685"/>
                    <a:pt x="398161" y="1882132"/>
                  </a:cubicBezTo>
                  <a:cubicBezTo>
                    <a:pt x="400675" y="1880944"/>
                    <a:pt x="403143" y="1879665"/>
                    <a:pt x="405611" y="1878432"/>
                  </a:cubicBezTo>
                  <a:cubicBezTo>
                    <a:pt x="406480" y="1878021"/>
                    <a:pt x="407302" y="1877610"/>
                    <a:pt x="408125" y="1877153"/>
                  </a:cubicBezTo>
                  <a:cubicBezTo>
                    <a:pt x="409176" y="1876651"/>
                    <a:pt x="410228" y="1876103"/>
                    <a:pt x="411233" y="1875600"/>
                  </a:cubicBezTo>
                  <a:cubicBezTo>
                    <a:pt x="412696" y="1874870"/>
                    <a:pt x="414113" y="1874139"/>
                    <a:pt x="415575" y="1873408"/>
                  </a:cubicBezTo>
                  <a:cubicBezTo>
                    <a:pt x="442177" y="1858839"/>
                    <a:pt x="467225" y="1846096"/>
                    <a:pt x="495335" y="1833033"/>
                  </a:cubicBezTo>
                  <a:cubicBezTo>
                    <a:pt x="498763" y="1831206"/>
                    <a:pt x="502237" y="1829379"/>
                    <a:pt x="505665" y="1827644"/>
                  </a:cubicBezTo>
                  <a:cubicBezTo>
                    <a:pt x="506944" y="1826959"/>
                    <a:pt x="508224" y="1826319"/>
                    <a:pt x="509504" y="1825634"/>
                  </a:cubicBezTo>
                  <a:cubicBezTo>
                    <a:pt x="512658" y="1824036"/>
                    <a:pt x="515812" y="1822483"/>
                    <a:pt x="518965" y="1820884"/>
                  </a:cubicBezTo>
                  <a:cubicBezTo>
                    <a:pt x="522119" y="1819286"/>
                    <a:pt x="525364" y="1817733"/>
                    <a:pt x="528518" y="1816226"/>
                  </a:cubicBezTo>
                  <a:cubicBezTo>
                    <a:pt x="533455" y="1813805"/>
                    <a:pt x="538482" y="1811476"/>
                    <a:pt x="543510" y="1809146"/>
                  </a:cubicBezTo>
                  <a:cubicBezTo>
                    <a:pt x="547304" y="1807365"/>
                    <a:pt x="551143" y="1805629"/>
                    <a:pt x="554937" y="1803940"/>
                  </a:cubicBezTo>
                  <a:cubicBezTo>
                    <a:pt x="558959" y="1802113"/>
                    <a:pt x="562982" y="1800377"/>
                    <a:pt x="567050" y="1798596"/>
                  </a:cubicBezTo>
                  <a:cubicBezTo>
                    <a:pt x="567141" y="1798550"/>
                    <a:pt x="567278" y="1798504"/>
                    <a:pt x="567369" y="1798459"/>
                  </a:cubicBezTo>
                  <a:cubicBezTo>
                    <a:pt x="570660" y="1797043"/>
                    <a:pt x="574043" y="1795627"/>
                    <a:pt x="577379" y="1794211"/>
                  </a:cubicBezTo>
                  <a:cubicBezTo>
                    <a:pt x="586155" y="1790512"/>
                    <a:pt x="594977" y="1786949"/>
                    <a:pt x="603798" y="1783478"/>
                  </a:cubicBezTo>
                  <a:cubicBezTo>
                    <a:pt x="606404" y="1782428"/>
                    <a:pt x="609055" y="1781423"/>
                    <a:pt x="611660" y="1780418"/>
                  </a:cubicBezTo>
                  <a:cubicBezTo>
                    <a:pt x="613351" y="1783615"/>
                    <a:pt x="615088" y="1786812"/>
                    <a:pt x="616871" y="1789918"/>
                  </a:cubicBezTo>
                  <a:cubicBezTo>
                    <a:pt x="618425" y="1792658"/>
                    <a:pt x="619979" y="1795399"/>
                    <a:pt x="621624" y="1798139"/>
                  </a:cubicBezTo>
                  <a:cubicBezTo>
                    <a:pt x="622035" y="1798870"/>
                    <a:pt x="622492" y="1799601"/>
                    <a:pt x="622904" y="1800286"/>
                  </a:cubicBezTo>
                  <a:cubicBezTo>
                    <a:pt x="624549" y="1803072"/>
                    <a:pt x="626195" y="1805858"/>
                    <a:pt x="627932" y="1808553"/>
                  </a:cubicBezTo>
                  <a:cubicBezTo>
                    <a:pt x="628023" y="1808735"/>
                    <a:pt x="628114" y="1808872"/>
                    <a:pt x="628252" y="1809055"/>
                  </a:cubicBezTo>
                  <a:cubicBezTo>
                    <a:pt x="630080" y="1811978"/>
                    <a:pt x="631908" y="1814901"/>
                    <a:pt x="633737" y="1817733"/>
                  </a:cubicBezTo>
                  <a:cubicBezTo>
                    <a:pt x="635336" y="1820199"/>
                    <a:pt x="636982" y="1822711"/>
                    <a:pt x="638581" y="1825177"/>
                  </a:cubicBezTo>
                  <a:cubicBezTo>
                    <a:pt x="639084" y="1825908"/>
                    <a:pt x="639587" y="1826639"/>
                    <a:pt x="640044" y="1827415"/>
                  </a:cubicBezTo>
                  <a:cubicBezTo>
                    <a:pt x="641918" y="1830247"/>
                    <a:pt x="643838" y="1833033"/>
                    <a:pt x="645758" y="1835774"/>
                  </a:cubicBezTo>
                  <a:cubicBezTo>
                    <a:pt x="666326" y="1865598"/>
                    <a:pt x="689134" y="1894007"/>
                    <a:pt x="711987" y="1922050"/>
                  </a:cubicBezTo>
                  <a:cubicBezTo>
                    <a:pt x="739183" y="1957629"/>
                    <a:pt x="771590" y="1988458"/>
                    <a:pt x="803768" y="2019425"/>
                  </a:cubicBezTo>
                  <a:cubicBezTo>
                    <a:pt x="847830" y="2066788"/>
                    <a:pt x="897194" y="2108441"/>
                    <a:pt x="951997" y="2142925"/>
                  </a:cubicBezTo>
                  <a:cubicBezTo>
                    <a:pt x="953185" y="2143747"/>
                    <a:pt x="954419" y="2144569"/>
                    <a:pt x="955653" y="2145345"/>
                  </a:cubicBezTo>
                  <a:cubicBezTo>
                    <a:pt x="956247" y="2145756"/>
                    <a:pt x="956796" y="2146122"/>
                    <a:pt x="957390" y="2146487"/>
                  </a:cubicBezTo>
                  <a:cubicBezTo>
                    <a:pt x="955379" y="2146122"/>
                    <a:pt x="953414" y="2145574"/>
                    <a:pt x="951402" y="2145026"/>
                  </a:cubicBezTo>
                  <a:close/>
                  <a:moveTo>
                    <a:pt x="1138300" y="1781697"/>
                  </a:moveTo>
                  <a:cubicBezTo>
                    <a:pt x="1131718" y="1881218"/>
                    <a:pt x="1131169" y="1980877"/>
                    <a:pt x="1131718" y="2080581"/>
                  </a:cubicBezTo>
                  <a:cubicBezTo>
                    <a:pt x="1132175" y="2099946"/>
                    <a:pt x="1131078" y="2119266"/>
                    <a:pt x="1130438" y="2138586"/>
                  </a:cubicBezTo>
                  <a:cubicBezTo>
                    <a:pt x="1130621" y="2142879"/>
                    <a:pt x="1129981" y="2147401"/>
                    <a:pt x="1130118" y="2151785"/>
                  </a:cubicBezTo>
                  <a:cubicBezTo>
                    <a:pt x="1130118" y="2152151"/>
                    <a:pt x="1130118" y="2152470"/>
                    <a:pt x="1130164" y="2152836"/>
                  </a:cubicBezTo>
                  <a:cubicBezTo>
                    <a:pt x="1130164" y="2153155"/>
                    <a:pt x="1130209" y="2153475"/>
                    <a:pt x="1130209" y="2153840"/>
                  </a:cubicBezTo>
                  <a:cubicBezTo>
                    <a:pt x="1130255" y="2154160"/>
                    <a:pt x="1130255" y="2154480"/>
                    <a:pt x="1130301" y="2154845"/>
                  </a:cubicBezTo>
                  <a:cubicBezTo>
                    <a:pt x="1130347" y="2155485"/>
                    <a:pt x="1130484" y="2156170"/>
                    <a:pt x="1130621" y="2156809"/>
                  </a:cubicBezTo>
                  <a:cubicBezTo>
                    <a:pt x="1130712" y="2157129"/>
                    <a:pt x="1130804" y="2157449"/>
                    <a:pt x="1130849" y="2157814"/>
                  </a:cubicBezTo>
                  <a:cubicBezTo>
                    <a:pt x="1130941" y="2158134"/>
                    <a:pt x="1131032" y="2158453"/>
                    <a:pt x="1131124" y="2158728"/>
                  </a:cubicBezTo>
                  <a:cubicBezTo>
                    <a:pt x="1131124" y="2158773"/>
                    <a:pt x="1131124" y="2158773"/>
                    <a:pt x="1131124" y="2158773"/>
                  </a:cubicBezTo>
                  <a:lnTo>
                    <a:pt x="1131124" y="2158819"/>
                  </a:lnTo>
                  <a:cubicBezTo>
                    <a:pt x="1131078" y="2159184"/>
                    <a:pt x="1131032" y="2159595"/>
                    <a:pt x="1131032" y="2159961"/>
                  </a:cubicBezTo>
                  <a:cubicBezTo>
                    <a:pt x="1130712" y="2165076"/>
                    <a:pt x="1129387" y="2171927"/>
                    <a:pt x="1129935" y="2177819"/>
                  </a:cubicBezTo>
                  <a:cubicBezTo>
                    <a:pt x="1128884" y="2177727"/>
                    <a:pt x="1127787" y="2177636"/>
                    <a:pt x="1126736" y="2177545"/>
                  </a:cubicBezTo>
                  <a:cubicBezTo>
                    <a:pt x="1126461" y="2177179"/>
                    <a:pt x="1126141" y="2176814"/>
                    <a:pt x="1125822" y="2176449"/>
                  </a:cubicBezTo>
                  <a:cubicBezTo>
                    <a:pt x="1125684" y="2176266"/>
                    <a:pt x="1125502" y="2176083"/>
                    <a:pt x="1125319" y="2175946"/>
                  </a:cubicBezTo>
                  <a:cubicBezTo>
                    <a:pt x="1123765" y="2174393"/>
                    <a:pt x="1121708" y="2173251"/>
                    <a:pt x="1119148" y="2172612"/>
                  </a:cubicBezTo>
                  <a:cubicBezTo>
                    <a:pt x="1077280" y="2160006"/>
                    <a:pt x="1033173" y="2152927"/>
                    <a:pt x="993316" y="2134566"/>
                  </a:cubicBezTo>
                  <a:cubicBezTo>
                    <a:pt x="926309" y="2098622"/>
                    <a:pt x="868764" y="2047788"/>
                    <a:pt x="816611" y="1992889"/>
                  </a:cubicBezTo>
                  <a:cubicBezTo>
                    <a:pt x="757969" y="1938766"/>
                    <a:pt x="707965" y="1876011"/>
                    <a:pt x="662441" y="1810699"/>
                  </a:cubicBezTo>
                  <a:cubicBezTo>
                    <a:pt x="658738" y="1805264"/>
                    <a:pt x="655173" y="1799738"/>
                    <a:pt x="651745" y="1794120"/>
                  </a:cubicBezTo>
                  <a:cubicBezTo>
                    <a:pt x="650877" y="1792704"/>
                    <a:pt x="650054" y="1791288"/>
                    <a:pt x="649186" y="1789918"/>
                  </a:cubicBezTo>
                  <a:cubicBezTo>
                    <a:pt x="645803" y="1784300"/>
                    <a:pt x="642604" y="1778545"/>
                    <a:pt x="639450" y="1772791"/>
                  </a:cubicBezTo>
                  <a:cubicBezTo>
                    <a:pt x="639039" y="1772060"/>
                    <a:pt x="638673" y="1771329"/>
                    <a:pt x="638262" y="1770553"/>
                  </a:cubicBezTo>
                  <a:lnTo>
                    <a:pt x="638307" y="1770553"/>
                  </a:lnTo>
                  <a:cubicBezTo>
                    <a:pt x="641278" y="1769456"/>
                    <a:pt x="644249" y="1768406"/>
                    <a:pt x="647220" y="1767401"/>
                  </a:cubicBezTo>
                  <a:cubicBezTo>
                    <a:pt x="649323" y="1766625"/>
                    <a:pt x="651425" y="1765894"/>
                    <a:pt x="653573" y="1765163"/>
                  </a:cubicBezTo>
                  <a:cubicBezTo>
                    <a:pt x="666143" y="1760779"/>
                    <a:pt x="678804" y="1756622"/>
                    <a:pt x="691511" y="1752512"/>
                  </a:cubicBezTo>
                  <a:cubicBezTo>
                    <a:pt x="738498" y="1735887"/>
                    <a:pt x="785805" y="1720221"/>
                    <a:pt x="834803" y="1710447"/>
                  </a:cubicBezTo>
                  <a:cubicBezTo>
                    <a:pt x="895959" y="1695969"/>
                    <a:pt x="955927" y="1678978"/>
                    <a:pt x="1018821" y="1671945"/>
                  </a:cubicBezTo>
                  <a:cubicBezTo>
                    <a:pt x="1060643" y="1669524"/>
                    <a:pt x="1102557" y="1668336"/>
                    <a:pt x="1144470" y="1668382"/>
                  </a:cubicBezTo>
                  <a:cubicBezTo>
                    <a:pt x="1142550" y="1706199"/>
                    <a:pt x="1140448" y="1743925"/>
                    <a:pt x="1138300" y="1781697"/>
                  </a:cubicBezTo>
                  <a:close/>
                  <a:moveTo>
                    <a:pt x="1152149" y="1516154"/>
                  </a:moveTo>
                  <a:cubicBezTo>
                    <a:pt x="1151235" y="1535428"/>
                    <a:pt x="1150275" y="1554702"/>
                    <a:pt x="1149315" y="1573976"/>
                  </a:cubicBezTo>
                  <a:cubicBezTo>
                    <a:pt x="1148218" y="1596219"/>
                    <a:pt x="1147075" y="1618462"/>
                    <a:pt x="1145933" y="1640704"/>
                  </a:cubicBezTo>
                  <a:cubicBezTo>
                    <a:pt x="1129570" y="1640704"/>
                    <a:pt x="1113206" y="1640704"/>
                    <a:pt x="1096843" y="1640933"/>
                  </a:cubicBezTo>
                  <a:cubicBezTo>
                    <a:pt x="1092044" y="1640978"/>
                    <a:pt x="1087245" y="1641070"/>
                    <a:pt x="1082400" y="1641161"/>
                  </a:cubicBezTo>
                  <a:cubicBezTo>
                    <a:pt x="1079703" y="1641207"/>
                    <a:pt x="1076960" y="1641252"/>
                    <a:pt x="1074264" y="1641344"/>
                  </a:cubicBezTo>
                  <a:cubicBezTo>
                    <a:pt x="1069327" y="1641481"/>
                    <a:pt x="1064391" y="1641663"/>
                    <a:pt x="1059409" y="1641846"/>
                  </a:cubicBezTo>
                  <a:cubicBezTo>
                    <a:pt x="1046748" y="1642348"/>
                    <a:pt x="1034133" y="1643034"/>
                    <a:pt x="1021517" y="1644084"/>
                  </a:cubicBezTo>
                  <a:cubicBezTo>
                    <a:pt x="1018638" y="1644312"/>
                    <a:pt x="1015713" y="1644541"/>
                    <a:pt x="1012833" y="1644815"/>
                  </a:cubicBezTo>
                  <a:cubicBezTo>
                    <a:pt x="1007074" y="1645317"/>
                    <a:pt x="1001269" y="1645957"/>
                    <a:pt x="995510" y="1646596"/>
                  </a:cubicBezTo>
                  <a:cubicBezTo>
                    <a:pt x="924207" y="1658425"/>
                    <a:pt x="853634" y="1678065"/>
                    <a:pt x="783154" y="1694644"/>
                  </a:cubicBezTo>
                  <a:cubicBezTo>
                    <a:pt x="775749" y="1696791"/>
                    <a:pt x="768390" y="1698937"/>
                    <a:pt x="761077" y="1701175"/>
                  </a:cubicBezTo>
                  <a:cubicBezTo>
                    <a:pt x="757421" y="1702317"/>
                    <a:pt x="753810" y="1703413"/>
                    <a:pt x="750153" y="1704555"/>
                  </a:cubicBezTo>
                  <a:cubicBezTo>
                    <a:pt x="740966" y="1707432"/>
                    <a:pt x="731824" y="1710401"/>
                    <a:pt x="722774" y="1713461"/>
                  </a:cubicBezTo>
                  <a:cubicBezTo>
                    <a:pt x="719895" y="1714420"/>
                    <a:pt x="717061" y="1715380"/>
                    <a:pt x="714181" y="1716339"/>
                  </a:cubicBezTo>
                  <a:cubicBezTo>
                    <a:pt x="697955" y="1721820"/>
                    <a:pt x="681866" y="1727574"/>
                    <a:pt x="665732" y="1733466"/>
                  </a:cubicBezTo>
                  <a:cubicBezTo>
                    <a:pt x="662486" y="1734654"/>
                    <a:pt x="659241" y="1735841"/>
                    <a:pt x="655996" y="1737029"/>
                  </a:cubicBezTo>
                  <a:cubicBezTo>
                    <a:pt x="646260" y="1740591"/>
                    <a:pt x="636525" y="1744199"/>
                    <a:pt x="626698" y="1747853"/>
                  </a:cubicBezTo>
                  <a:cubicBezTo>
                    <a:pt x="625692" y="1745843"/>
                    <a:pt x="624732" y="1743834"/>
                    <a:pt x="623818" y="1741824"/>
                  </a:cubicBezTo>
                  <a:cubicBezTo>
                    <a:pt x="623132" y="1740408"/>
                    <a:pt x="622492" y="1738992"/>
                    <a:pt x="621807" y="1737577"/>
                  </a:cubicBezTo>
                  <a:cubicBezTo>
                    <a:pt x="619704" y="1733101"/>
                    <a:pt x="617648" y="1728625"/>
                    <a:pt x="615636" y="1724149"/>
                  </a:cubicBezTo>
                  <a:cubicBezTo>
                    <a:pt x="614265" y="1721134"/>
                    <a:pt x="612940" y="1718166"/>
                    <a:pt x="611568" y="1715151"/>
                  </a:cubicBezTo>
                  <a:cubicBezTo>
                    <a:pt x="604895" y="1700125"/>
                    <a:pt x="598450" y="1685053"/>
                    <a:pt x="591823" y="1670026"/>
                  </a:cubicBezTo>
                  <a:cubicBezTo>
                    <a:pt x="568192" y="1615310"/>
                    <a:pt x="547578" y="1559726"/>
                    <a:pt x="533866" y="1501356"/>
                  </a:cubicBezTo>
                  <a:cubicBezTo>
                    <a:pt x="507310" y="1382743"/>
                    <a:pt x="502008" y="1260066"/>
                    <a:pt x="507081" y="1138941"/>
                  </a:cubicBezTo>
                  <a:cubicBezTo>
                    <a:pt x="507264" y="1135972"/>
                    <a:pt x="507493" y="1133049"/>
                    <a:pt x="507721" y="1130080"/>
                  </a:cubicBezTo>
                  <a:cubicBezTo>
                    <a:pt x="507950" y="1127340"/>
                    <a:pt x="508178" y="1124599"/>
                    <a:pt x="508407" y="1121813"/>
                  </a:cubicBezTo>
                  <a:cubicBezTo>
                    <a:pt x="508407" y="1121676"/>
                    <a:pt x="508453" y="1121585"/>
                    <a:pt x="508453" y="1121448"/>
                  </a:cubicBezTo>
                  <a:cubicBezTo>
                    <a:pt x="508956" y="1121402"/>
                    <a:pt x="509458" y="1121402"/>
                    <a:pt x="509961" y="1121357"/>
                  </a:cubicBezTo>
                  <a:cubicBezTo>
                    <a:pt x="513526" y="1121174"/>
                    <a:pt x="517091" y="1120991"/>
                    <a:pt x="520657" y="1120763"/>
                  </a:cubicBezTo>
                  <a:cubicBezTo>
                    <a:pt x="528930" y="1120306"/>
                    <a:pt x="537294" y="1119849"/>
                    <a:pt x="545567" y="1119393"/>
                  </a:cubicBezTo>
                  <a:cubicBezTo>
                    <a:pt x="550503" y="1119073"/>
                    <a:pt x="555440" y="1118799"/>
                    <a:pt x="560422" y="1118571"/>
                  </a:cubicBezTo>
                  <a:cubicBezTo>
                    <a:pt x="568558" y="1118114"/>
                    <a:pt x="576739" y="1117748"/>
                    <a:pt x="584875" y="1117429"/>
                  </a:cubicBezTo>
                  <a:cubicBezTo>
                    <a:pt x="588395" y="1117246"/>
                    <a:pt x="591869" y="1117155"/>
                    <a:pt x="595342" y="1117063"/>
                  </a:cubicBezTo>
                  <a:cubicBezTo>
                    <a:pt x="601010" y="1116881"/>
                    <a:pt x="606723" y="1116698"/>
                    <a:pt x="612391" y="1116607"/>
                  </a:cubicBezTo>
                  <a:cubicBezTo>
                    <a:pt x="612803" y="1116607"/>
                    <a:pt x="613214" y="1116561"/>
                    <a:pt x="613625" y="1116561"/>
                  </a:cubicBezTo>
                  <a:cubicBezTo>
                    <a:pt x="615316" y="1116515"/>
                    <a:pt x="616962" y="1116515"/>
                    <a:pt x="618653" y="1116515"/>
                  </a:cubicBezTo>
                  <a:cubicBezTo>
                    <a:pt x="624595" y="1116424"/>
                    <a:pt x="630583" y="1116424"/>
                    <a:pt x="636525" y="1116515"/>
                  </a:cubicBezTo>
                  <a:cubicBezTo>
                    <a:pt x="649186" y="1116881"/>
                    <a:pt x="661892" y="1117200"/>
                    <a:pt x="674553" y="1117520"/>
                  </a:cubicBezTo>
                  <a:cubicBezTo>
                    <a:pt x="687077" y="1117840"/>
                    <a:pt x="699646" y="1118114"/>
                    <a:pt x="712216" y="1118388"/>
                  </a:cubicBezTo>
                  <a:cubicBezTo>
                    <a:pt x="712673" y="1118388"/>
                    <a:pt x="713084" y="1118434"/>
                    <a:pt x="713496" y="1118434"/>
                  </a:cubicBezTo>
                  <a:cubicBezTo>
                    <a:pt x="724648" y="1118662"/>
                    <a:pt x="735847" y="1118890"/>
                    <a:pt x="746999" y="1119073"/>
                  </a:cubicBezTo>
                  <a:cubicBezTo>
                    <a:pt x="750153" y="1119119"/>
                    <a:pt x="753307" y="1119164"/>
                    <a:pt x="756506" y="1119210"/>
                  </a:cubicBezTo>
                  <a:cubicBezTo>
                    <a:pt x="766105" y="1119393"/>
                    <a:pt x="775703" y="1119530"/>
                    <a:pt x="785348" y="1119667"/>
                  </a:cubicBezTo>
                  <a:cubicBezTo>
                    <a:pt x="806282" y="1119986"/>
                    <a:pt x="827216" y="1120260"/>
                    <a:pt x="848195" y="1120443"/>
                  </a:cubicBezTo>
                  <a:cubicBezTo>
                    <a:pt x="855143" y="1120535"/>
                    <a:pt x="862090" y="1120626"/>
                    <a:pt x="869038" y="1120672"/>
                  </a:cubicBezTo>
                  <a:cubicBezTo>
                    <a:pt x="880282" y="1120763"/>
                    <a:pt x="891526" y="1120900"/>
                    <a:pt x="902770" y="1120991"/>
                  </a:cubicBezTo>
                  <a:cubicBezTo>
                    <a:pt x="915431" y="1121083"/>
                    <a:pt x="928137" y="1121220"/>
                    <a:pt x="940798" y="1121311"/>
                  </a:cubicBezTo>
                  <a:cubicBezTo>
                    <a:pt x="953459" y="1121402"/>
                    <a:pt x="966166" y="1121494"/>
                    <a:pt x="978827" y="1121585"/>
                  </a:cubicBezTo>
                  <a:cubicBezTo>
                    <a:pt x="1019735" y="1121859"/>
                    <a:pt x="1060643" y="1122133"/>
                    <a:pt x="1101505" y="1122498"/>
                  </a:cubicBezTo>
                  <a:cubicBezTo>
                    <a:pt x="1112566" y="1122590"/>
                    <a:pt x="1123673" y="1122681"/>
                    <a:pt x="1134734" y="1122818"/>
                  </a:cubicBezTo>
                  <a:cubicBezTo>
                    <a:pt x="1145796" y="1122910"/>
                    <a:pt x="1156857" y="1123047"/>
                    <a:pt x="1167918" y="1123184"/>
                  </a:cubicBezTo>
                  <a:cubicBezTo>
                    <a:pt x="1167278" y="1145061"/>
                    <a:pt x="1166638" y="1166893"/>
                    <a:pt x="1165998" y="1188770"/>
                  </a:cubicBezTo>
                  <a:cubicBezTo>
                    <a:pt x="1165633" y="1201741"/>
                    <a:pt x="1165221" y="1214712"/>
                    <a:pt x="1164856" y="1227729"/>
                  </a:cubicBezTo>
                  <a:cubicBezTo>
                    <a:pt x="1163941" y="1250794"/>
                    <a:pt x="1162982" y="1273859"/>
                    <a:pt x="1162022" y="1296924"/>
                  </a:cubicBezTo>
                  <a:cubicBezTo>
                    <a:pt x="1159416" y="1360592"/>
                    <a:pt x="1156583" y="1424260"/>
                    <a:pt x="1153612" y="1487928"/>
                  </a:cubicBezTo>
                  <a:cubicBezTo>
                    <a:pt x="1153063" y="1497245"/>
                    <a:pt x="1152606" y="1506700"/>
                    <a:pt x="1152149" y="1516154"/>
                  </a:cubicBezTo>
                  <a:close/>
                  <a:moveTo>
                    <a:pt x="1257733" y="2173114"/>
                  </a:moveTo>
                  <a:cubicBezTo>
                    <a:pt x="1246763" y="2175763"/>
                    <a:pt x="1235656" y="2178047"/>
                    <a:pt x="1224732" y="2180696"/>
                  </a:cubicBezTo>
                  <a:cubicBezTo>
                    <a:pt x="1224138" y="2180879"/>
                    <a:pt x="1223589" y="2181062"/>
                    <a:pt x="1223041" y="2181336"/>
                  </a:cubicBezTo>
                  <a:cubicBezTo>
                    <a:pt x="1222904" y="2181381"/>
                    <a:pt x="1222767" y="2181427"/>
                    <a:pt x="1222675" y="2181518"/>
                  </a:cubicBezTo>
                  <a:cubicBezTo>
                    <a:pt x="1221578" y="2181518"/>
                    <a:pt x="1220436" y="2181518"/>
                    <a:pt x="1219384" y="2181473"/>
                  </a:cubicBezTo>
                  <a:cubicBezTo>
                    <a:pt x="1200187" y="2181153"/>
                    <a:pt x="1181036" y="2180650"/>
                    <a:pt x="1161885" y="2179783"/>
                  </a:cubicBezTo>
                  <a:cubicBezTo>
                    <a:pt x="1161245" y="2179737"/>
                    <a:pt x="1160651" y="2179737"/>
                    <a:pt x="1160056" y="2179691"/>
                  </a:cubicBezTo>
                  <a:cubicBezTo>
                    <a:pt x="1160148" y="2179509"/>
                    <a:pt x="1160239" y="2179372"/>
                    <a:pt x="1160331" y="2179189"/>
                  </a:cubicBezTo>
                  <a:cubicBezTo>
                    <a:pt x="1160696" y="2178550"/>
                    <a:pt x="1160970" y="2177819"/>
                    <a:pt x="1161199" y="2177088"/>
                  </a:cubicBezTo>
                  <a:cubicBezTo>
                    <a:pt x="1161336" y="2176723"/>
                    <a:pt x="1161428" y="2176311"/>
                    <a:pt x="1161519" y="2175900"/>
                  </a:cubicBezTo>
                  <a:cubicBezTo>
                    <a:pt x="1161565" y="2175809"/>
                    <a:pt x="1161565" y="2175718"/>
                    <a:pt x="1161610" y="2175672"/>
                  </a:cubicBezTo>
                  <a:cubicBezTo>
                    <a:pt x="1161702" y="2175307"/>
                    <a:pt x="1161793" y="2174987"/>
                    <a:pt x="1161839" y="2174622"/>
                  </a:cubicBezTo>
                  <a:cubicBezTo>
                    <a:pt x="1161885" y="2174256"/>
                    <a:pt x="1161930" y="2173937"/>
                    <a:pt x="1162022" y="2173571"/>
                  </a:cubicBezTo>
                  <a:cubicBezTo>
                    <a:pt x="1162113" y="2173023"/>
                    <a:pt x="1162205" y="2172429"/>
                    <a:pt x="1162250" y="2171881"/>
                  </a:cubicBezTo>
                  <a:cubicBezTo>
                    <a:pt x="1162296" y="2171470"/>
                    <a:pt x="1162342" y="2171105"/>
                    <a:pt x="1162342" y="2170694"/>
                  </a:cubicBezTo>
                  <a:cubicBezTo>
                    <a:pt x="1162387" y="2169917"/>
                    <a:pt x="1162433" y="2169095"/>
                    <a:pt x="1162433" y="2168273"/>
                  </a:cubicBezTo>
                  <a:cubicBezTo>
                    <a:pt x="1162525" y="2164025"/>
                    <a:pt x="1162205" y="2159732"/>
                    <a:pt x="1162250" y="2156626"/>
                  </a:cubicBezTo>
                  <a:cubicBezTo>
                    <a:pt x="1161930" y="2153521"/>
                    <a:pt x="1162387" y="2149501"/>
                    <a:pt x="1162296" y="2145711"/>
                  </a:cubicBezTo>
                  <a:cubicBezTo>
                    <a:pt x="1162296" y="2145391"/>
                    <a:pt x="1162296" y="2145117"/>
                    <a:pt x="1162250" y="2144843"/>
                  </a:cubicBezTo>
                  <a:cubicBezTo>
                    <a:pt x="1162205" y="2144066"/>
                    <a:pt x="1162159" y="2143290"/>
                    <a:pt x="1162022" y="2142514"/>
                  </a:cubicBezTo>
                  <a:cubicBezTo>
                    <a:pt x="1161976" y="2142194"/>
                    <a:pt x="1161930" y="2141920"/>
                    <a:pt x="1161839" y="2141646"/>
                  </a:cubicBezTo>
                  <a:cubicBezTo>
                    <a:pt x="1161793" y="2141326"/>
                    <a:pt x="1161702" y="2141006"/>
                    <a:pt x="1161610" y="2140732"/>
                  </a:cubicBezTo>
                  <a:cubicBezTo>
                    <a:pt x="1161519" y="2140413"/>
                    <a:pt x="1161428" y="2140139"/>
                    <a:pt x="1161290" y="2139819"/>
                  </a:cubicBezTo>
                  <a:cubicBezTo>
                    <a:pt x="1161199" y="2139499"/>
                    <a:pt x="1161062" y="2139225"/>
                    <a:pt x="1160925" y="2138951"/>
                  </a:cubicBezTo>
                  <a:cubicBezTo>
                    <a:pt x="1160879" y="2138905"/>
                    <a:pt x="1160833" y="2138814"/>
                    <a:pt x="1160833" y="2138723"/>
                  </a:cubicBezTo>
                  <a:cubicBezTo>
                    <a:pt x="1160605" y="2138266"/>
                    <a:pt x="1160331" y="2137855"/>
                    <a:pt x="1159965" y="2137444"/>
                  </a:cubicBezTo>
                  <a:cubicBezTo>
                    <a:pt x="1159782" y="2137215"/>
                    <a:pt x="1159599" y="2136987"/>
                    <a:pt x="1159371" y="2136804"/>
                  </a:cubicBezTo>
                  <a:cubicBezTo>
                    <a:pt x="1159142" y="2136576"/>
                    <a:pt x="1158914" y="2136393"/>
                    <a:pt x="1158639" y="2136211"/>
                  </a:cubicBezTo>
                  <a:cubicBezTo>
                    <a:pt x="1158594" y="2136211"/>
                    <a:pt x="1158594" y="2136165"/>
                    <a:pt x="1158594" y="2136165"/>
                  </a:cubicBezTo>
                  <a:cubicBezTo>
                    <a:pt x="1158959" y="2126482"/>
                    <a:pt x="1159234" y="2116845"/>
                    <a:pt x="1159462" y="2107163"/>
                  </a:cubicBezTo>
                  <a:cubicBezTo>
                    <a:pt x="1159599" y="2102321"/>
                    <a:pt x="1159691" y="2097480"/>
                    <a:pt x="1159736" y="2092684"/>
                  </a:cubicBezTo>
                  <a:cubicBezTo>
                    <a:pt x="1159828" y="2087889"/>
                    <a:pt x="1159828" y="2083093"/>
                    <a:pt x="1159828" y="2078343"/>
                  </a:cubicBezTo>
                  <a:cubicBezTo>
                    <a:pt x="1159828" y="2073730"/>
                    <a:pt x="1159782" y="2069163"/>
                    <a:pt x="1159736" y="2064550"/>
                  </a:cubicBezTo>
                  <a:cubicBezTo>
                    <a:pt x="1157634" y="1933925"/>
                    <a:pt x="1164261" y="1803437"/>
                    <a:pt x="1172489" y="1673086"/>
                  </a:cubicBezTo>
                  <a:cubicBezTo>
                    <a:pt x="1172580" y="1671625"/>
                    <a:pt x="1172672" y="1670118"/>
                    <a:pt x="1172717" y="1668610"/>
                  </a:cubicBezTo>
                  <a:cubicBezTo>
                    <a:pt x="1178888" y="1668702"/>
                    <a:pt x="1185104" y="1668793"/>
                    <a:pt x="1191274" y="1668976"/>
                  </a:cubicBezTo>
                  <a:cubicBezTo>
                    <a:pt x="1198588" y="1669159"/>
                    <a:pt x="1205901" y="1669341"/>
                    <a:pt x="1213214" y="1669570"/>
                  </a:cubicBezTo>
                  <a:cubicBezTo>
                    <a:pt x="1291968" y="1677699"/>
                    <a:pt x="1368710" y="1693457"/>
                    <a:pt x="1446321" y="1710721"/>
                  </a:cubicBezTo>
                  <a:cubicBezTo>
                    <a:pt x="1487504" y="1717663"/>
                    <a:pt x="1527498" y="1729310"/>
                    <a:pt x="1567537" y="1740911"/>
                  </a:cubicBezTo>
                  <a:cubicBezTo>
                    <a:pt x="1570919" y="1741687"/>
                    <a:pt x="1574256" y="1742509"/>
                    <a:pt x="1577593" y="1743377"/>
                  </a:cubicBezTo>
                  <a:cubicBezTo>
                    <a:pt x="1587648" y="1745843"/>
                    <a:pt x="1597613" y="1748538"/>
                    <a:pt x="1607440" y="1751370"/>
                  </a:cubicBezTo>
                  <a:cubicBezTo>
                    <a:pt x="1610731" y="1752283"/>
                    <a:pt x="1613976" y="1753242"/>
                    <a:pt x="1617221" y="1754247"/>
                  </a:cubicBezTo>
                  <a:cubicBezTo>
                    <a:pt x="1619826" y="1755024"/>
                    <a:pt x="1622386" y="1755846"/>
                    <a:pt x="1624945" y="1756622"/>
                  </a:cubicBezTo>
                  <a:cubicBezTo>
                    <a:pt x="1626819" y="1757216"/>
                    <a:pt x="1628739" y="1757810"/>
                    <a:pt x="1630613" y="1758449"/>
                  </a:cubicBezTo>
                  <a:cubicBezTo>
                    <a:pt x="1632716" y="1759089"/>
                    <a:pt x="1634727" y="1759774"/>
                    <a:pt x="1636784" y="1760459"/>
                  </a:cubicBezTo>
                  <a:cubicBezTo>
                    <a:pt x="1640029" y="1761509"/>
                    <a:pt x="1643228" y="1762605"/>
                    <a:pt x="1646428" y="1763747"/>
                  </a:cubicBezTo>
                  <a:cubicBezTo>
                    <a:pt x="1649399" y="1764752"/>
                    <a:pt x="1652324" y="1765757"/>
                    <a:pt x="1655204" y="1766853"/>
                  </a:cubicBezTo>
                  <a:cubicBezTo>
                    <a:pt x="1657626" y="1767721"/>
                    <a:pt x="1660049" y="1768589"/>
                    <a:pt x="1662471" y="1769502"/>
                  </a:cubicBezTo>
                  <a:cubicBezTo>
                    <a:pt x="1664117" y="1770096"/>
                    <a:pt x="1665762" y="1770690"/>
                    <a:pt x="1667408" y="1771329"/>
                  </a:cubicBezTo>
                  <a:cubicBezTo>
                    <a:pt x="1671887" y="1773019"/>
                    <a:pt x="1676366" y="1774755"/>
                    <a:pt x="1680800" y="1776536"/>
                  </a:cubicBezTo>
                  <a:cubicBezTo>
                    <a:pt x="1682400" y="1777129"/>
                    <a:pt x="1683999" y="1777815"/>
                    <a:pt x="1685599" y="1778454"/>
                  </a:cubicBezTo>
                  <a:cubicBezTo>
                    <a:pt x="1688753" y="1779733"/>
                    <a:pt x="1691952" y="1781057"/>
                    <a:pt x="1695106" y="1782428"/>
                  </a:cubicBezTo>
                  <a:cubicBezTo>
                    <a:pt x="1697620" y="1783478"/>
                    <a:pt x="1700180" y="1784574"/>
                    <a:pt x="1702694" y="1785716"/>
                  </a:cubicBezTo>
                  <a:cubicBezTo>
                    <a:pt x="1709230" y="1788548"/>
                    <a:pt x="1715720" y="1791562"/>
                    <a:pt x="1722165" y="1794622"/>
                  </a:cubicBezTo>
                  <a:cubicBezTo>
                    <a:pt x="1721845" y="1795125"/>
                    <a:pt x="1721525" y="1795673"/>
                    <a:pt x="1721159" y="1796175"/>
                  </a:cubicBezTo>
                  <a:cubicBezTo>
                    <a:pt x="1720017" y="1797956"/>
                    <a:pt x="1718874" y="1799692"/>
                    <a:pt x="1717731" y="1801473"/>
                  </a:cubicBezTo>
                  <a:cubicBezTo>
                    <a:pt x="1711195" y="1811430"/>
                    <a:pt x="1704293" y="1821204"/>
                    <a:pt x="1697163" y="1830795"/>
                  </a:cubicBezTo>
                  <a:cubicBezTo>
                    <a:pt x="1695975" y="1832485"/>
                    <a:pt x="1694695" y="1834175"/>
                    <a:pt x="1693415" y="1835819"/>
                  </a:cubicBezTo>
                  <a:cubicBezTo>
                    <a:pt x="1690901" y="1839153"/>
                    <a:pt x="1688342" y="1842488"/>
                    <a:pt x="1685736" y="1845822"/>
                  </a:cubicBezTo>
                  <a:cubicBezTo>
                    <a:pt x="1684456" y="1847512"/>
                    <a:pt x="1683177" y="1849110"/>
                    <a:pt x="1681851" y="1850754"/>
                  </a:cubicBezTo>
                  <a:cubicBezTo>
                    <a:pt x="1680571" y="1852399"/>
                    <a:pt x="1679246" y="1854043"/>
                    <a:pt x="1677920" y="1855641"/>
                  </a:cubicBezTo>
                  <a:cubicBezTo>
                    <a:pt x="1676503" y="1857468"/>
                    <a:pt x="1675041" y="1859204"/>
                    <a:pt x="1673578" y="1860985"/>
                  </a:cubicBezTo>
                  <a:cubicBezTo>
                    <a:pt x="1671338" y="1863725"/>
                    <a:pt x="1669053" y="1866466"/>
                    <a:pt x="1666768" y="1869206"/>
                  </a:cubicBezTo>
                  <a:cubicBezTo>
                    <a:pt x="1650404" y="1888754"/>
                    <a:pt x="1633218" y="1907663"/>
                    <a:pt x="1615804" y="1926297"/>
                  </a:cubicBezTo>
                  <a:cubicBezTo>
                    <a:pt x="1614250" y="1927987"/>
                    <a:pt x="1612650" y="1929677"/>
                    <a:pt x="1611096" y="1931322"/>
                  </a:cubicBezTo>
                  <a:cubicBezTo>
                    <a:pt x="1608217" y="1934382"/>
                    <a:pt x="1605337" y="1937442"/>
                    <a:pt x="1602458" y="1940502"/>
                  </a:cubicBezTo>
                  <a:cubicBezTo>
                    <a:pt x="1599578" y="1943516"/>
                    <a:pt x="1596698" y="1946622"/>
                    <a:pt x="1593773" y="1949636"/>
                  </a:cubicBezTo>
                  <a:cubicBezTo>
                    <a:pt x="1545415" y="1992889"/>
                    <a:pt x="1505649" y="2045367"/>
                    <a:pt x="1452400" y="2083002"/>
                  </a:cubicBezTo>
                  <a:cubicBezTo>
                    <a:pt x="1435077" y="2095242"/>
                    <a:pt x="1418623" y="2108944"/>
                    <a:pt x="1399928" y="2119083"/>
                  </a:cubicBezTo>
                  <a:cubicBezTo>
                    <a:pt x="1354587" y="2140047"/>
                    <a:pt x="1305497" y="2157494"/>
                    <a:pt x="1257733" y="2173114"/>
                  </a:cubicBezTo>
                  <a:close/>
                  <a:moveTo>
                    <a:pt x="1920489" y="1948997"/>
                  </a:moveTo>
                  <a:cubicBezTo>
                    <a:pt x="1916650" y="1951829"/>
                    <a:pt x="1912764" y="1954615"/>
                    <a:pt x="1908834" y="1957355"/>
                  </a:cubicBezTo>
                  <a:cubicBezTo>
                    <a:pt x="1905040" y="1960050"/>
                    <a:pt x="1901292" y="1962653"/>
                    <a:pt x="1897453" y="1965211"/>
                  </a:cubicBezTo>
                  <a:cubicBezTo>
                    <a:pt x="1897178" y="1965394"/>
                    <a:pt x="1896858" y="1965576"/>
                    <a:pt x="1896584" y="1965805"/>
                  </a:cubicBezTo>
                  <a:cubicBezTo>
                    <a:pt x="1892745" y="1968408"/>
                    <a:pt x="1888905" y="1970966"/>
                    <a:pt x="1885066" y="1973523"/>
                  </a:cubicBezTo>
                  <a:cubicBezTo>
                    <a:pt x="1884974" y="1973569"/>
                    <a:pt x="1884883" y="1973615"/>
                    <a:pt x="1884837" y="1973706"/>
                  </a:cubicBezTo>
                  <a:cubicBezTo>
                    <a:pt x="1881135" y="1976127"/>
                    <a:pt x="1877341" y="1978593"/>
                    <a:pt x="1873593" y="1980968"/>
                  </a:cubicBezTo>
                  <a:cubicBezTo>
                    <a:pt x="1872999" y="1981333"/>
                    <a:pt x="1872451" y="1981699"/>
                    <a:pt x="1871902" y="1982019"/>
                  </a:cubicBezTo>
                  <a:cubicBezTo>
                    <a:pt x="1868520" y="1984165"/>
                    <a:pt x="1865183" y="1986266"/>
                    <a:pt x="1861755" y="1988367"/>
                  </a:cubicBezTo>
                  <a:cubicBezTo>
                    <a:pt x="1861298" y="1988687"/>
                    <a:pt x="1860841" y="1988961"/>
                    <a:pt x="1860384" y="1989235"/>
                  </a:cubicBezTo>
                  <a:cubicBezTo>
                    <a:pt x="1856453" y="1991656"/>
                    <a:pt x="1852476" y="1994076"/>
                    <a:pt x="1848454" y="1996451"/>
                  </a:cubicBezTo>
                  <a:cubicBezTo>
                    <a:pt x="1845209" y="1998415"/>
                    <a:pt x="1841964" y="2000288"/>
                    <a:pt x="1838673" y="2002206"/>
                  </a:cubicBezTo>
                  <a:cubicBezTo>
                    <a:pt x="1836388" y="2003531"/>
                    <a:pt x="1834148" y="2004809"/>
                    <a:pt x="1831863" y="2006134"/>
                  </a:cubicBezTo>
                  <a:cubicBezTo>
                    <a:pt x="1830948" y="2006682"/>
                    <a:pt x="1829989" y="2007230"/>
                    <a:pt x="1829029" y="2007732"/>
                  </a:cubicBezTo>
                  <a:cubicBezTo>
                    <a:pt x="1826606" y="2009148"/>
                    <a:pt x="1824138" y="2010519"/>
                    <a:pt x="1821670" y="2011889"/>
                  </a:cubicBezTo>
                  <a:cubicBezTo>
                    <a:pt x="1804758" y="2021343"/>
                    <a:pt x="1787572" y="2030386"/>
                    <a:pt x="1770112" y="2039064"/>
                  </a:cubicBezTo>
                  <a:cubicBezTo>
                    <a:pt x="1766501" y="2040891"/>
                    <a:pt x="1762890" y="2042672"/>
                    <a:pt x="1759234" y="2044408"/>
                  </a:cubicBezTo>
                  <a:cubicBezTo>
                    <a:pt x="1754891" y="2046554"/>
                    <a:pt x="1750503" y="2048655"/>
                    <a:pt x="1746116" y="2050711"/>
                  </a:cubicBezTo>
                  <a:cubicBezTo>
                    <a:pt x="1697072" y="2075968"/>
                    <a:pt x="1647433" y="2100540"/>
                    <a:pt x="1595190" y="2118489"/>
                  </a:cubicBezTo>
                  <a:cubicBezTo>
                    <a:pt x="1537690" y="2136439"/>
                    <a:pt x="1479322" y="2151785"/>
                    <a:pt x="1420268" y="2163751"/>
                  </a:cubicBezTo>
                  <a:cubicBezTo>
                    <a:pt x="1419811" y="2163843"/>
                    <a:pt x="1419354" y="2163980"/>
                    <a:pt x="1418943" y="2164117"/>
                  </a:cubicBezTo>
                  <a:cubicBezTo>
                    <a:pt x="1418211" y="2164345"/>
                    <a:pt x="1417526" y="2164665"/>
                    <a:pt x="1416886" y="2165030"/>
                  </a:cubicBezTo>
                  <a:cubicBezTo>
                    <a:pt x="1416612" y="2165213"/>
                    <a:pt x="1416383" y="2165350"/>
                    <a:pt x="1416109" y="2165533"/>
                  </a:cubicBezTo>
                  <a:cubicBezTo>
                    <a:pt x="1414372" y="2166720"/>
                    <a:pt x="1412955" y="2168273"/>
                    <a:pt x="1411949" y="2170146"/>
                  </a:cubicBezTo>
                  <a:cubicBezTo>
                    <a:pt x="1411492" y="2169917"/>
                    <a:pt x="1410989" y="2169643"/>
                    <a:pt x="1410487" y="2169461"/>
                  </a:cubicBezTo>
                  <a:cubicBezTo>
                    <a:pt x="1410487" y="2169461"/>
                    <a:pt x="1410487" y="2169461"/>
                    <a:pt x="1410441" y="2169461"/>
                  </a:cubicBezTo>
                  <a:cubicBezTo>
                    <a:pt x="1409984" y="2169278"/>
                    <a:pt x="1409527" y="2169141"/>
                    <a:pt x="1409024" y="2169004"/>
                  </a:cubicBezTo>
                  <a:cubicBezTo>
                    <a:pt x="1408841" y="2168958"/>
                    <a:pt x="1408704" y="2168912"/>
                    <a:pt x="1408521" y="2168912"/>
                  </a:cubicBezTo>
                  <a:cubicBezTo>
                    <a:pt x="1408156" y="2168821"/>
                    <a:pt x="1407836" y="2168730"/>
                    <a:pt x="1407470" y="2168730"/>
                  </a:cubicBezTo>
                  <a:cubicBezTo>
                    <a:pt x="1407379" y="2168684"/>
                    <a:pt x="1407242" y="2168684"/>
                    <a:pt x="1407150" y="2168684"/>
                  </a:cubicBezTo>
                  <a:cubicBezTo>
                    <a:pt x="1406647" y="2168593"/>
                    <a:pt x="1406099" y="2168593"/>
                    <a:pt x="1405550" y="2168593"/>
                  </a:cubicBezTo>
                  <a:cubicBezTo>
                    <a:pt x="1404910" y="2168593"/>
                    <a:pt x="1404270" y="2168638"/>
                    <a:pt x="1403631" y="2168730"/>
                  </a:cubicBezTo>
                  <a:cubicBezTo>
                    <a:pt x="1385622" y="2171333"/>
                    <a:pt x="1367568" y="2173937"/>
                    <a:pt x="1349513" y="2176129"/>
                  </a:cubicBezTo>
                  <a:cubicBezTo>
                    <a:pt x="1346039" y="2176586"/>
                    <a:pt x="1342566" y="2176997"/>
                    <a:pt x="1339092" y="2177408"/>
                  </a:cubicBezTo>
                  <a:cubicBezTo>
                    <a:pt x="1336807" y="2177682"/>
                    <a:pt x="1334567" y="2177956"/>
                    <a:pt x="1332281" y="2178184"/>
                  </a:cubicBezTo>
                  <a:cubicBezTo>
                    <a:pt x="1330590" y="2178367"/>
                    <a:pt x="1328991" y="2178550"/>
                    <a:pt x="1327299" y="2178687"/>
                  </a:cubicBezTo>
                  <a:cubicBezTo>
                    <a:pt x="1349925" y="2169872"/>
                    <a:pt x="1373052" y="2162016"/>
                    <a:pt x="1395221" y="2152151"/>
                  </a:cubicBezTo>
                  <a:cubicBezTo>
                    <a:pt x="1396317" y="2151694"/>
                    <a:pt x="1397414" y="2151191"/>
                    <a:pt x="1398511" y="2150689"/>
                  </a:cubicBezTo>
                  <a:cubicBezTo>
                    <a:pt x="1406236" y="2147172"/>
                    <a:pt x="1413823" y="2143427"/>
                    <a:pt x="1421274" y="2139271"/>
                  </a:cubicBezTo>
                  <a:cubicBezTo>
                    <a:pt x="1469358" y="2107254"/>
                    <a:pt x="1515934" y="2072314"/>
                    <a:pt x="1553505" y="2028103"/>
                  </a:cubicBezTo>
                  <a:cubicBezTo>
                    <a:pt x="1610731" y="1973295"/>
                    <a:pt x="1664300" y="1918396"/>
                    <a:pt x="1713800" y="1855778"/>
                  </a:cubicBezTo>
                  <a:cubicBezTo>
                    <a:pt x="1715949" y="1853129"/>
                    <a:pt x="1718051" y="1850480"/>
                    <a:pt x="1720108" y="1847786"/>
                  </a:cubicBezTo>
                  <a:cubicBezTo>
                    <a:pt x="1721434" y="1846096"/>
                    <a:pt x="1722668" y="1844406"/>
                    <a:pt x="1723948" y="1842670"/>
                  </a:cubicBezTo>
                  <a:cubicBezTo>
                    <a:pt x="1726187" y="1839656"/>
                    <a:pt x="1728381" y="1836550"/>
                    <a:pt x="1730529" y="1833490"/>
                  </a:cubicBezTo>
                  <a:cubicBezTo>
                    <a:pt x="1731398" y="1832257"/>
                    <a:pt x="1732266" y="1830978"/>
                    <a:pt x="1733089" y="1829745"/>
                  </a:cubicBezTo>
                  <a:cubicBezTo>
                    <a:pt x="1738117" y="1822391"/>
                    <a:pt x="1742916" y="1814855"/>
                    <a:pt x="1747533" y="1807182"/>
                  </a:cubicBezTo>
                  <a:cubicBezTo>
                    <a:pt x="1747670" y="1807228"/>
                    <a:pt x="1747761" y="1807319"/>
                    <a:pt x="1747898" y="1807365"/>
                  </a:cubicBezTo>
                  <a:cubicBezTo>
                    <a:pt x="1750275" y="1808644"/>
                    <a:pt x="1752652" y="1809877"/>
                    <a:pt x="1755029" y="1811156"/>
                  </a:cubicBezTo>
                  <a:cubicBezTo>
                    <a:pt x="1757497" y="1812480"/>
                    <a:pt x="1760056" y="1813851"/>
                    <a:pt x="1762524" y="1815266"/>
                  </a:cubicBezTo>
                  <a:cubicBezTo>
                    <a:pt x="1798405" y="1833353"/>
                    <a:pt x="1833279" y="1853632"/>
                    <a:pt x="1866920" y="1875646"/>
                  </a:cubicBezTo>
                  <a:cubicBezTo>
                    <a:pt x="1885294" y="1888161"/>
                    <a:pt x="1904217" y="1901908"/>
                    <a:pt x="1922592" y="1916386"/>
                  </a:cubicBezTo>
                  <a:cubicBezTo>
                    <a:pt x="1923323" y="1916889"/>
                    <a:pt x="1924054" y="1917437"/>
                    <a:pt x="1924831" y="1917985"/>
                  </a:cubicBezTo>
                  <a:cubicBezTo>
                    <a:pt x="1927071" y="1919675"/>
                    <a:pt x="1929310" y="1921410"/>
                    <a:pt x="1931550" y="1923192"/>
                  </a:cubicBezTo>
                  <a:cubicBezTo>
                    <a:pt x="1932282" y="1923786"/>
                    <a:pt x="1933013" y="1924379"/>
                    <a:pt x="1933790" y="1924927"/>
                  </a:cubicBezTo>
                  <a:cubicBezTo>
                    <a:pt x="1934567" y="1925521"/>
                    <a:pt x="1935298" y="1926115"/>
                    <a:pt x="1936075" y="1926663"/>
                  </a:cubicBezTo>
                  <a:cubicBezTo>
                    <a:pt x="1936715" y="1927120"/>
                    <a:pt x="1937401" y="1927622"/>
                    <a:pt x="1938041" y="1928079"/>
                  </a:cubicBezTo>
                  <a:cubicBezTo>
                    <a:pt x="1938909" y="1928718"/>
                    <a:pt x="1939823" y="1929358"/>
                    <a:pt x="1940737" y="1929951"/>
                  </a:cubicBezTo>
                  <a:cubicBezTo>
                    <a:pt x="1941514" y="1930454"/>
                    <a:pt x="1942291" y="1930956"/>
                    <a:pt x="1943114" y="1931459"/>
                  </a:cubicBezTo>
                  <a:cubicBezTo>
                    <a:pt x="1943206" y="1931550"/>
                    <a:pt x="1943343" y="1931596"/>
                    <a:pt x="1943434" y="1931641"/>
                  </a:cubicBezTo>
                  <a:cubicBezTo>
                    <a:pt x="1935892" y="1937624"/>
                    <a:pt x="1928214" y="1943379"/>
                    <a:pt x="1920489" y="1948997"/>
                  </a:cubicBezTo>
                  <a:close/>
                  <a:moveTo>
                    <a:pt x="2256849" y="1183472"/>
                  </a:moveTo>
                  <a:cubicBezTo>
                    <a:pt x="2256804" y="1186623"/>
                    <a:pt x="2256712" y="1189866"/>
                    <a:pt x="2256621" y="1193018"/>
                  </a:cubicBezTo>
                  <a:cubicBezTo>
                    <a:pt x="2256575" y="1194068"/>
                    <a:pt x="2256575" y="1195119"/>
                    <a:pt x="2256529" y="1196123"/>
                  </a:cubicBezTo>
                  <a:cubicBezTo>
                    <a:pt x="2256392" y="1201010"/>
                    <a:pt x="2256209" y="1205852"/>
                    <a:pt x="2256026" y="1210693"/>
                  </a:cubicBezTo>
                  <a:cubicBezTo>
                    <a:pt x="2255981" y="1211378"/>
                    <a:pt x="2255981" y="1212063"/>
                    <a:pt x="2255935" y="1212748"/>
                  </a:cubicBezTo>
                  <a:cubicBezTo>
                    <a:pt x="2255844" y="1215032"/>
                    <a:pt x="2255752" y="1217361"/>
                    <a:pt x="2255615" y="1219645"/>
                  </a:cubicBezTo>
                  <a:cubicBezTo>
                    <a:pt x="2255524" y="1222248"/>
                    <a:pt x="2255387" y="1224852"/>
                    <a:pt x="2255250" y="1227455"/>
                  </a:cubicBezTo>
                  <a:cubicBezTo>
                    <a:pt x="2250907" y="1291854"/>
                    <a:pt x="2238749" y="1355705"/>
                    <a:pt x="2223072" y="1418277"/>
                  </a:cubicBezTo>
                  <a:cubicBezTo>
                    <a:pt x="2188700" y="1537164"/>
                    <a:pt x="2145232" y="1654086"/>
                    <a:pt x="2083801" y="1762194"/>
                  </a:cubicBezTo>
                  <a:cubicBezTo>
                    <a:pt x="2065198" y="1795855"/>
                    <a:pt x="2048424" y="1831252"/>
                    <a:pt x="2022828" y="1860437"/>
                  </a:cubicBezTo>
                  <a:cubicBezTo>
                    <a:pt x="2020588" y="1862766"/>
                    <a:pt x="2018348" y="1865050"/>
                    <a:pt x="2016017" y="1867379"/>
                  </a:cubicBezTo>
                  <a:cubicBezTo>
                    <a:pt x="2013732" y="1869663"/>
                    <a:pt x="2011447" y="1871992"/>
                    <a:pt x="2009161" y="1874230"/>
                  </a:cubicBezTo>
                  <a:cubicBezTo>
                    <a:pt x="2007333" y="1876057"/>
                    <a:pt x="2005550" y="1877793"/>
                    <a:pt x="2003722" y="1879528"/>
                  </a:cubicBezTo>
                  <a:cubicBezTo>
                    <a:pt x="2003036" y="1880168"/>
                    <a:pt x="2002397" y="1880853"/>
                    <a:pt x="2001711" y="1881492"/>
                  </a:cubicBezTo>
                  <a:cubicBezTo>
                    <a:pt x="1999563" y="1883548"/>
                    <a:pt x="1997414" y="1885603"/>
                    <a:pt x="1995220" y="1887612"/>
                  </a:cubicBezTo>
                  <a:cubicBezTo>
                    <a:pt x="1993164" y="1889576"/>
                    <a:pt x="1991107" y="1891449"/>
                    <a:pt x="1989004" y="1893322"/>
                  </a:cubicBezTo>
                  <a:cubicBezTo>
                    <a:pt x="1988501" y="1893824"/>
                    <a:pt x="1987999" y="1894235"/>
                    <a:pt x="1987496" y="1894737"/>
                  </a:cubicBezTo>
                  <a:cubicBezTo>
                    <a:pt x="1985485" y="1896610"/>
                    <a:pt x="1983382" y="1898437"/>
                    <a:pt x="1981325" y="1900264"/>
                  </a:cubicBezTo>
                  <a:cubicBezTo>
                    <a:pt x="1979406" y="1901954"/>
                    <a:pt x="1977486" y="1903644"/>
                    <a:pt x="1975566" y="1905334"/>
                  </a:cubicBezTo>
                  <a:cubicBezTo>
                    <a:pt x="1974104" y="1906612"/>
                    <a:pt x="1972687" y="1907846"/>
                    <a:pt x="1971224" y="1909079"/>
                  </a:cubicBezTo>
                  <a:cubicBezTo>
                    <a:pt x="1969807" y="1910312"/>
                    <a:pt x="1968390" y="1911499"/>
                    <a:pt x="1967019" y="1912641"/>
                  </a:cubicBezTo>
                  <a:cubicBezTo>
                    <a:pt x="1966836" y="1912824"/>
                    <a:pt x="1966608" y="1913007"/>
                    <a:pt x="1966425" y="1913144"/>
                  </a:cubicBezTo>
                  <a:cubicBezTo>
                    <a:pt x="1966288" y="1913052"/>
                    <a:pt x="1966196" y="1912961"/>
                    <a:pt x="1966105" y="1912915"/>
                  </a:cubicBezTo>
                  <a:cubicBezTo>
                    <a:pt x="1965694" y="1912596"/>
                    <a:pt x="1965236" y="1912322"/>
                    <a:pt x="1964825" y="1912048"/>
                  </a:cubicBezTo>
                  <a:cubicBezTo>
                    <a:pt x="1964459" y="1911819"/>
                    <a:pt x="1964094" y="1911545"/>
                    <a:pt x="1963774" y="1911317"/>
                  </a:cubicBezTo>
                  <a:cubicBezTo>
                    <a:pt x="1962860" y="1910723"/>
                    <a:pt x="1961900" y="1910129"/>
                    <a:pt x="1960940" y="1909535"/>
                  </a:cubicBezTo>
                  <a:cubicBezTo>
                    <a:pt x="1960346" y="1909170"/>
                    <a:pt x="1959752" y="1908805"/>
                    <a:pt x="1959203" y="1908485"/>
                  </a:cubicBezTo>
                  <a:cubicBezTo>
                    <a:pt x="1958609" y="1908120"/>
                    <a:pt x="1958015" y="1907754"/>
                    <a:pt x="1957466" y="1907389"/>
                  </a:cubicBezTo>
                  <a:cubicBezTo>
                    <a:pt x="1956918" y="1907069"/>
                    <a:pt x="1956369" y="1906704"/>
                    <a:pt x="1955867" y="1906338"/>
                  </a:cubicBezTo>
                  <a:cubicBezTo>
                    <a:pt x="1955044" y="1905836"/>
                    <a:pt x="1954267" y="1905288"/>
                    <a:pt x="1953581" y="1904740"/>
                  </a:cubicBezTo>
                  <a:cubicBezTo>
                    <a:pt x="1925700" y="1883685"/>
                    <a:pt x="1898321" y="1861853"/>
                    <a:pt x="1868611" y="1843401"/>
                  </a:cubicBezTo>
                  <a:cubicBezTo>
                    <a:pt x="1850557" y="1832394"/>
                    <a:pt x="1832274" y="1821569"/>
                    <a:pt x="1813808" y="1811064"/>
                  </a:cubicBezTo>
                  <a:cubicBezTo>
                    <a:pt x="1810014" y="1808918"/>
                    <a:pt x="1806175" y="1806817"/>
                    <a:pt x="1802381" y="1804670"/>
                  </a:cubicBezTo>
                  <a:cubicBezTo>
                    <a:pt x="1798725" y="1802661"/>
                    <a:pt x="1795068" y="1800605"/>
                    <a:pt x="1791412" y="1798641"/>
                  </a:cubicBezTo>
                  <a:cubicBezTo>
                    <a:pt x="1789400" y="1797500"/>
                    <a:pt x="1787389" y="1796449"/>
                    <a:pt x="1785378" y="1795353"/>
                  </a:cubicBezTo>
                  <a:cubicBezTo>
                    <a:pt x="1777562" y="1791151"/>
                    <a:pt x="1769655" y="1786995"/>
                    <a:pt x="1761748" y="1782976"/>
                  </a:cubicBezTo>
                  <a:cubicBezTo>
                    <a:pt x="1770249" y="1767675"/>
                    <a:pt x="1778431" y="1752192"/>
                    <a:pt x="1786749" y="1736755"/>
                  </a:cubicBezTo>
                  <a:cubicBezTo>
                    <a:pt x="1836342" y="1651346"/>
                    <a:pt x="1871536" y="1557762"/>
                    <a:pt x="1890459" y="1460844"/>
                  </a:cubicBezTo>
                  <a:cubicBezTo>
                    <a:pt x="1906960" y="1384296"/>
                    <a:pt x="1924557" y="1307200"/>
                    <a:pt x="1922592" y="1228368"/>
                  </a:cubicBezTo>
                  <a:cubicBezTo>
                    <a:pt x="1922683" y="1216311"/>
                    <a:pt x="1922454" y="1204344"/>
                    <a:pt x="1921997" y="1192378"/>
                  </a:cubicBezTo>
                  <a:cubicBezTo>
                    <a:pt x="1921952" y="1191328"/>
                    <a:pt x="1921906" y="1190231"/>
                    <a:pt x="1921860" y="1189181"/>
                  </a:cubicBezTo>
                  <a:cubicBezTo>
                    <a:pt x="1921769" y="1187034"/>
                    <a:pt x="1921677" y="1184842"/>
                    <a:pt x="1921540" y="1182695"/>
                  </a:cubicBezTo>
                  <a:cubicBezTo>
                    <a:pt x="1921129" y="1174474"/>
                    <a:pt x="1920580" y="1166299"/>
                    <a:pt x="1919986" y="1158123"/>
                  </a:cubicBezTo>
                  <a:cubicBezTo>
                    <a:pt x="1922454" y="1158169"/>
                    <a:pt x="1924923" y="1158215"/>
                    <a:pt x="1927391" y="1158260"/>
                  </a:cubicBezTo>
                  <a:cubicBezTo>
                    <a:pt x="1952438" y="1158717"/>
                    <a:pt x="1977486" y="1159174"/>
                    <a:pt x="2002534" y="1159768"/>
                  </a:cubicBezTo>
                  <a:cubicBezTo>
                    <a:pt x="2020542" y="1160179"/>
                    <a:pt x="2038551" y="1160635"/>
                    <a:pt x="2056560" y="1161138"/>
                  </a:cubicBezTo>
                  <a:cubicBezTo>
                    <a:pt x="2067941" y="1161457"/>
                    <a:pt x="2079322" y="1161823"/>
                    <a:pt x="2090703" y="1162188"/>
                  </a:cubicBezTo>
                  <a:cubicBezTo>
                    <a:pt x="2099250" y="1162508"/>
                    <a:pt x="2107843" y="1162782"/>
                    <a:pt x="2116391" y="1163102"/>
                  </a:cubicBezTo>
                  <a:cubicBezTo>
                    <a:pt x="2121099" y="1163284"/>
                    <a:pt x="2125852" y="1163467"/>
                    <a:pt x="2130560" y="1163695"/>
                  </a:cubicBezTo>
                  <a:cubicBezTo>
                    <a:pt x="2151403" y="1164563"/>
                    <a:pt x="2172199" y="1165522"/>
                    <a:pt x="2193042" y="1166710"/>
                  </a:cubicBezTo>
                  <a:cubicBezTo>
                    <a:pt x="2213884" y="1166756"/>
                    <a:pt x="2234773" y="1166025"/>
                    <a:pt x="2255615" y="1165248"/>
                  </a:cubicBezTo>
                  <a:cubicBezTo>
                    <a:pt x="2255981" y="1165203"/>
                    <a:pt x="2256392" y="1165111"/>
                    <a:pt x="2256758" y="1165020"/>
                  </a:cubicBezTo>
                  <a:cubicBezTo>
                    <a:pt x="2256941" y="1164974"/>
                    <a:pt x="2257078" y="1164929"/>
                    <a:pt x="2257215" y="1164883"/>
                  </a:cubicBezTo>
                  <a:cubicBezTo>
                    <a:pt x="2257032" y="1171003"/>
                    <a:pt x="2256941" y="1177215"/>
                    <a:pt x="2256849" y="1183472"/>
                  </a:cubicBezTo>
                  <a:close/>
                  <a:moveTo>
                    <a:pt x="2257215" y="1138804"/>
                  </a:moveTo>
                  <a:cubicBezTo>
                    <a:pt x="2243503" y="1134328"/>
                    <a:pt x="2219232" y="1139991"/>
                    <a:pt x="2205520" y="1138667"/>
                  </a:cubicBezTo>
                  <a:cubicBezTo>
                    <a:pt x="2139244" y="1135470"/>
                    <a:pt x="2072832" y="1133506"/>
                    <a:pt x="2006419" y="1131953"/>
                  </a:cubicBezTo>
                  <a:cubicBezTo>
                    <a:pt x="1997369" y="1131724"/>
                    <a:pt x="1988319" y="1131542"/>
                    <a:pt x="1979269" y="1131359"/>
                  </a:cubicBezTo>
                  <a:cubicBezTo>
                    <a:pt x="1970630" y="1131176"/>
                    <a:pt x="1961946" y="1130994"/>
                    <a:pt x="1953307" y="1130765"/>
                  </a:cubicBezTo>
                  <a:cubicBezTo>
                    <a:pt x="1941286" y="1130537"/>
                    <a:pt x="1929265" y="1130263"/>
                    <a:pt x="1917244" y="1130035"/>
                  </a:cubicBezTo>
                  <a:cubicBezTo>
                    <a:pt x="1916650" y="1124828"/>
                    <a:pt x="1916055" y="1119621"/>
                    <a:pt x="1915416" y="1114460"/>
                  </a:cubicBezTo>
                  <a:cubicBezTo>
                    <a:pt x="1915141" y="1112039"/>
                    <a:pt x="1914821" y="1109664"/>
                    <a:pt x="1914501" y="1107289"/>
                  </a:cubicBezTo>
                  <a:cubicBezTo>
                    <a:pt x="1914273" y="1105143"/>
                    <a:pt x="1913953" y="1103042"/>
                    <a:pt x="1913679" y="1100941"/>
                  </a:cubicBezTo>
                  <a:cubicBezTo>
                    <a:pt x="1911485" y="1084727"/>
                    <a:pt x="1909017" y="1068559"/>
                    <a:pt x="1906183" y="1052436"/>
                  </a:cubicBezTo>
                  <a:cubicBezTo>
                    <a:pt x="1905451" y="1048280"/>
                    <a:pt x="1904720" y="1044124"/>
                    <a:pt x="1903989" y="1039967"/>
                  </a:cubicBezTo>
                  <a:cubicBezTo>
                    <a:pt x="1903532" y="1037592"/>
                    <a:pt x="1903120" y="1035217"/>
                    <a:pt x="1902663" y="1032842"/>
                  </a:cubicBezTo>
                  <a:cubicBezTo>
                    <a:pt x="1901749" y="1027955"/>
                    <a:pt x="1900835" y="1023114"/>
                    <a:pt x="1899921" y="1018227"/>
                  </a:cubicBezTo>
                  <a:cubicBezTo>
                    <a:pt x="1897407" y="1005302"/>
                    <a:pt x="1894756" y="992422"/>
                    <a:pt x="1892013" y="979588"/>
                  </a:cubicBezTo>
                  <a:cubicBezTo>
                    <a:pt x="1891373" y="976573"/>
                    <a:pt x="1890734" y="973467"/>
                    <a:pt x="1890048" y="970407"/>
                  </a:cubicBezTo>
                  <a:cubicBezTo>
                    <a:pt x="1886711" y="954970"/>
                    <a:pt x="1883238" y="939532"/>
                    <a:pt x="1879672" y="924141"/>
                  </a:cubicBezTo>
                  <a:cubicBezTo>
                    <a:pt x="1869114" y="879518"/>
                    <a:pt x="1861435" y="834165"/>
                    <a:pt x="1845849" y="790958"/>
                  </a:cubicBezTo>
                  <a:cubicBezTo>
                    <a:pt x="1830309" y="749122"/>
                    <a:pt x="1812391" y="708199"/>
                    <a:pt x="1795434" y="666910"/>
                  </a:cubicBezTo>
                  <a:cubicBezTo>
                    <a:pt x="1794017" y="663485"/>
                    <a:pt x="1792646" y="660059"/>
                    <a:pt x="1791183" y="656634"/>
                  </a:cubicBezTo>
                  <a:cubicBezTo>
                    <a:pt x="1789675" y="653026"/>
                    <a:pt x="1788166" y="649417"/>
                    <a:pt x="1786612" y="645809"/>
                  </a:cubicBezTo>
                  <a:cubicBezTo>
                    <a:pt x="1785241" y="642612"/>
                    <a:pt x="1783870" y="639415"/>
                    <a:pt x="1782407" y="636218"/>
                  </a:cubicBezTo>
                  <a:cubicBezTo>
                    <a:pt x="1782270" y="635898"/>
                    <a:pt x="1782133" y="635579"/>
                    <a:pt x="1781996" y="635259"/>
                  </a:cubicBezTo>
                  <a:cubicBezTo>
                    <a:pt x="1780625" y="632153"/>
                    <a:pt x="1779253" y="629093"/>
                    <a:pt x="1777882" y="626079"/>
                  </a:cubicBezTo>
                  <a:cubicBezTo>
                    <a:pt x="1776282" y="622516"/>
                    <a:pt x="1774637" y="618954"/>
                    <a:pt x="1772992" y="615437"/>
                  </a:cubicBezTo>
                  <a:cubicBezTo>
                    <a:pt x="1771849" y="613016"/>
                    <a:pt x="1770706" y="610550"/>
                    <a:pt x="1769563" y="608129"/>
                  </a:cubicBezTo>
                  <a:cubicBezTo>
                    <a:pt x="1767598" y="604064"/>
                    <a:pt x="1765678" y="599999"/>
                    <a:pt x="1763667" y="595934"/>
                  </a:cubicBezTo>
                  <a:cubicBezTo>
                    <a:pt x="1762022" y="592646"/>
                    <a:pt x="1760376" y="589266"/>
                    <a:pt x="1758731" y="586023"/>
                  </a:cubicBezTo>
                  <a:cubicBezTo>
                    <a:pt x="1757588" y="583740"/>
                    <a:pt x="1756445" y="581410"/>
                    <a:pt x="1755211" y="579172"/>
                  </a:cubicBezTo>
                  <a:cubicBezTo>
                    <a:pt x="1754251" y="577209"/>
                    <a:pt x="1753246" y="575290"/>
                    <a:pt x="1752240" y="573372"/>
                  </a:cubicBezTo>
                  <a:cubicBezTo>
                    <a:pt x="1750915" y="570814"/>
                    <a:pt x="1749589" y="568302"/>
                    <a:pt x="1748264" y="565790"/>
                  </a:cubicBezTo>
                  <a:cubicBezTo>
                    <a:pt x="1747715" y="564740"/>
                    <a:pt x="1747167" y="563689"/>
                    <a:pt x="1746573" y="562639"/>
                  </a:cubicBezTo>
                  <a:cubicBezTo>
                    <a:pt x="1745521" y="560629"/>
                    <a:pt x="1744424" y="558574"/>
                    <a:pt x="1743282" y="556519"/>
                  </a:cubicBezTo>
                  <a:cubicBezTo>
                    <a:pt x="1741545" y="553276"/>
                    <a:pt x="1739717" y="550033"/>
                    <a:pt x="1737934" y="546790"/>
                  </a:cubicBezTo>
                  <a:cubicBezTo>
                    <a:pt x="1736106" y="543548"/>
                    <a:pt x="1734323" y="540350"/>
                    <a:pt x="1732449" y="537153"/>
                  </a:cubicBezTo>
                  <a:cubicBezTo>
                    <a:pt x="1730758" y="534185"/>
                    <a:pt x="1729067" y="531216"/>
                    <a:pt x="1727330" y="528293"/>
                  </a:cubicBezTo>
                  <a:cubicBezTo>
                    <a:pt x="1725090" y="524456"/>
                    <a:pt x="1722805" y="520665"/>
                    <a:pt x="1720474" y="516874"/>
                  </a:cubicBezTo>
                  <a:cubicBezTo>
                    <a:pt x="1718783" y="514088"/>
                    <a:pt x="1717091" y="511302"/>
                    <a:pt x="1715400" y="508562"/>
                  </a:cubicBezTo>
                  <a:cubicBezTo>
                    <a:pt x="1729432" y="503310"/>
                    <a:pt x="1743373" y="497920"/>
                    <a:pt x="1757268" y="492348"/>
                  </a:cubicBezTo>
                  <a:cubicBezTo>
                    <a:pt x="1817739" y="468735"/>
                    <a:pt x="1879764" y="448182"/>
                    <a:pt x="1936395" y="415891"/>
                  </a:cubicBezTo>
                  <a:cubicBezTo>
                    <a:pt x="1939320" y="414339"/>
                    <a:pt x="1942246" y="412786"/>
                    <a:pt x="1945171" y="411233"/>
                  </a:cubicBezTo>
                  <a:cubicBezTo>
                    <a:pt x="1945217" y="411187"/>
                    <a:pt x="1945262" y="411187"/>
                    <a:pt x="1945308" y="411141"/>
                  </a:cubicBezTo>
                  <a:cubicBezTo>
                    <a:pt x="1947731" y="409817"/>
                    <a:pt x="1950199" y="408492"/>
                    <a:pt x="1952576" y="407122"/>
                  </a:cubicBezTo>
                  <a:cubicBezTo>
                    <a:pt x="1964962" y="400180"/>
                    <a:pt x="1977166" y="392918"/>
                    <a:pt x="1989461" y="385747"/>
                  </a:cubicBezTo>
                  <a:cubicBezTo>
                    <a:pt x="1997186" y="394562"/>
                    <a:pt x="2004819" y="403377"/>
                    <a:pt x="2012224" y="412466"/>
                  </a:cubicBezTo>
                  <a:cubicBezTo>
                    <a:pt x="2013183" y="413653"/>
                    <a:pt x="2014143" y="414795"/>
                    <a:pt x="2015057" y="415983"/>
                  </a:cubicBezTo>
                  <a:cubicBezTo>
                    <a:pt x="2023376" y="426351"/>
                    <a:pt x="2031421" y="437129"/>
                    <a:pt x="2039191" y="448776"/>
                  </a:cubicBezTo>
                  <a:cubicBezTo>
                    <a:pt x="2058205" y="479651"/>
                    <a:pt x="2078728" y="509430"/>
                    <a:pt x="2100393" y="538569"/>
                  </a:cubicBezTo>
                  <a:cubicBezTo>
                    <a:pt x="2151128" y="620415"/>
                    <a:pt x="2199487" y="705824"/>
                    <a:pt x="2227734" y="798357"/>
                  </a:cubicBezTo>
                  <a:cubicBezTo>
                    <a:pt x="2238064" y="834119"/>
                    <a:pt x="2242086" y="871160"/>
                    <a:pt x="2246794" y="908018"/>
                  </a:cubicBezTo>
                  <a:cubicBezTo>
                    <a:pt x="2252781" y="954970"/>
                    <a:pt x="2258175" y="1002104"/>
                    <a:pt x="2257078" y="1049559"/>
                  </a:cubicBezTo>
                  <a:cubicBezTo>
                    <a:pt x="2256941" y="1068193"/>
                    <a:pt x="2257032" y="1086919"/>
                    <a:pt x="2257123" y="1105599"/>
                  </a:cubicBezTo>
                  <a:cubicBezTo>
                    <a:pt x="2257169" y="1116470"/>
                    <a:pt x="2257215" y="1127385"/>
                    <a:pt x="2257215" y="1138301"/>
                  </a:cubicBezTo>
                  <a:cubicBezTo>
                    <a:pt x="2257215" y="1138438"/>
                    <a:pt x="2257215" y="1138621"/>
                    <a:pt x="2257215" y="11388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1"/>
          <p:cNvGrpSpPr/>
          <p:nvPr/>
        </p:nvGrpSpPr>
        <p:grpSpPr>
          <a:xfrm rot="974100">
            <a:off x="7206525" y="-68647"/>
            <a:ext cx="1263315" cy="1321681"/>
            <a:chOff x="14412547" y="-139060"/>
            <a:chExt cx="2526427" cy="2643151"/>
          </a:xfrm>
        </p:grpSpPr>
        <p:sp>
          <p:nvSpPr>
            <p:cNvPr id="234" name="Google Shape;234;p11"/>
            <p:cNvSpPr/>
            <p:nvPr/>
          </p:nvSpPr>
          <p:spPr>
            <a:xfrm>
              <a:off x="14412547" y="-139060"/>
              <a:ext cx="2526427" cy="964402"/>
            </a:xfrm>
            <a:custGeom>
              <a:rect b="b" l="l" r="r" t="t"/>
              <a:pathLst>
                <a:path extrusionOk="0" h="964402" w="2526427">
                  <a:moveTo>
                    <a:pt x="2475369" y="478333"/>
                  </a:moveTo>
                  <a:cubicBezTo>
                    <a:pt x="2405406" y="428536"/>
                    <a:pt x="2336130" y="377735"/>
                    <a:pt x="2267488" y="326036"/>
                  </a:cubicBezTo>
                  <a:cubicBezTo>
                    <a:pt x="2216351" y="290988"/>
                    <a:pt x="2164632" y="256681"/>
                    <a:pt x="2111485" y="224752"/>
                  </a:cubicBezTo>
                  <a:cubicBezTo>
                    <a:pt x="2046440" y="189968"/>
                    <a:pt x="1977851" y="161898"/>
                    <a:pt x="1908733" y="136101"/>
                  </a:cubicBezTo>
                  <a:cubicBezTo>
                    <a:pt x="1807411" y="101582"/>
                    <a:pt x="1706511" y="62887"/>
                    <a:pt x="1599900" y="48508"/>
                  </a:cubicBezTo>
                  <a:cubicBezTo>
                    <a:pt x="1534748" y="38147"/>
                    <a:pt x="1470655" y="22077"/>
                    <a:pt x="1405186" y="13672"/>
                  </a:cubicBezTo>
                  <a:cubicBezTo>
                    <a:pt x="1309363" y="2360"/>
                    <a:pt x="1212641" y="-2504"/>
                    <a:pt x="1116131" y="1249"/>
                  </a:cubicBezTo>
                  <a:cubicBezTo>
                    <a:pt x="1062931" y="2835"/>
                    <a:pt x="1010101" y="8967"/>
                    <a:pt x="957060" y="13408"/>
                  </a:cubicBezTo>
                  <a:cubicBezTo>
                    <a:pt x="911475" y="16580"/>
                    <a:pt x="863670" y="18483"/>
                    <a:pt x="818402" y="26782"/>
                  </a:cubicBezTo>
                  <a:cubicBezTo>
                    <a:pt x="725012" y="46394"/>
                    <a:pt x="633261" y="73724"/>
                    <a:pt x="541034" y="98358"/>
                  </a:cubicBezTo>
                  <a:cubicBezTo>
                    <a:pt x="439182" y="130868"/>
                    <a:pt x="341085" y="176753"/>
                    <a:pt x="251819" y="235747"/>
                  </a:cubicBezTo>
                  <a:cubicBezTo>
                    <a:pt x="209513" y="266724"/>
                    <a:pt x="167313" y="297807"/>
                    <a:pt x="126646" y="330794"/>
                  </a:cubicBezTo>
                  <a:cubicBezTo>
                    <a:pt x="80850" y="374617"/>
                    <a:pt x="25694" y="415215"/>
                    <a:pt x="1103" y="475478"/>
                  </a:cubicBezTo>
                  <a:cubicBezTo>
                    <a:pt x="416" y="477434"/>
                    <a:pt x="-483" y="480923"/>
                    <a:pt x="310" y="483460"/>
                  </a:cubicBezTo>
                  <a:cubicBezTo>
                    <a:pt x="-2017" y="505874"/>
                    <a:pt x="43145" y="583793"/>
                    <a:pt x="46847" y="595740"/>
                  </a:cubicBezTo>
                  <a:cubicBezTo>
                    <a:pt x="66096" y="634964"/>
                    <a:pt x="91691" y="670593"/>
                    <a:pt x="110200" y="710187"/>
                  </a:cubicBezTo>
                  <a:cubicBezTo>
                    <a:pt x="122416" y="734609"/>
                    <a:pt x="133574" y="759560"/>
                    <a:pt x="147958" y="782767"/>
                  </a:cubicBezTo>
                  <a:cubicBezTo>
                    <a:pt x="156155" y="793709"/>
                    <a:pt x="161919" y="810890"/>
                    <a:pt x="176673" y="813956"/>
                  </a:cubicBezTo>
                  <a:cubicBezTo>
                    <a:pt x="177519" y="814062"/>
                    <a:pt x="178365" y="814114"/>
                    <a:pt x="179212" y="814220"/>
                  </a:cubicBezTo>
                  <a:cubicBezTo>
                    <a:pt x="187620" y="814220"/>
                    <a:pt x="195447" y="807982"/>
                    <a:pt x="197086" y="799683"/>
                  </a:cubicBezTo>
                  <a:cubicBezTo>
                    <a:pt x="215489" y="796035"/>
                    <a:pt x="249069" y="767543"/>
                    <a:pt x="261603" y="760089"/>
                  </a:cubicBezTo>
                  <a:cubicBezTo>
                    <a:pt x="322206" y="721235"/>
                    <a:pt x="387674" y="691421"/>
                    <a:pt x="451398" y="657853"/>
                  </a:cubicBezTo>
                  <a:cubicBezTo>
                    <a:pt x="540505" y="618471"/>
                    <a:pt x="627602" y="573855"/>
                    <a:pt x="718983" y="540076"/>
                  </a:cubicBezTo>
                  <a:cubicBezTo>
                    <a:pt x="870756" y="491231"/>
                    <a:pt x="1026230" y="451320"/>
                    <a:pt x="1187628" y="452218"/>
                  </a:cubicBezTo>
                  <a:cubicBezTo>
                    <a:pt x="1246116" y="448465"/>
                    <a:pt x="1300532" y="450474"/>
                    <a:pt x="1359179" y="461575"/>
                  </a:cubicBezTo>
                  <a:cubicBezTo>
                    <a:pt x="1439296" y="469716"/>
                    <a:pt x="1514495" y="492288"/>
                    <a:pt x="1589482" y="521627"/>
                  </a:cubicBezTo>
                  <a:cubicBezTo>
                    <a:pt x="1691386" y="567881"/>
                    <a:pt x="1785517" y="632373"/>
                    <a:pt x="1881658" y="689729"/>
                  </a:cubicBezTo>
                  <a:cubicBezTo>
                    <a:pt x="1956698" y="732653"/>
                    <a:pt x="2026556" y="783243"/>
                    <a:pt x="2094510" y="836422"/>
                  </a:cubicBezTo>
                  <a:cubicBezTo>
                    <a:pt x="2129994" y="871206"/>
                    <a:pt x="2163468" y="907734"/>
                    <a:pt x="2204505" y="936385"/>
                  </a:cubicBezTo>
                  <a:cubicBezTo>
                    <a:pt x="2218360" y="944579"/>
                    <a:pt x="2226875" y="963028"/>
                    <a:pt x="2244008" y="964349"/>
                  </a:cubicBezTo>
                  <a:cubicBezTo>
                    <a:pt x="2244273" y="964349"/>
                    <a:pt x="2244484" y="964349"/>
                    <a:pt x="2244802" y="964402"/>
                  </a:cubicBezTo>
                  <a:cubicBezTo>
                    <a:pt x="2250566" y="964402"/>
                    <a:pt x="2255431" y="961495"/>
                    <a:pt x="2258604" y="957319"/>
                  </a:cubicBezTo>
                  <a:cubicBezTo>
                    <a:pt x="2259662" y="957477"/>
                    <a:pt x="2260666" y="957636"/>
                    <a:pt x="2261671" y="957636"/>
                  </a:cubicBezTo>
                  <a:cubicBezTo>
                    <a:pt x="2274152" y="957636"/>
                    <a:pt x="2280921" y="943363"/>
                    <a:pt x="2285098" y="931892"/>
                  </a:cubicBezTo>
                  <a:cubicBezTo>
                    <a:pt x="2311539" y="886853"/>
                    <a:pt x="2340043" y="842819"/>
                    <a:pt x="2363523" y="796035"/>
                  </a:cubicBezTo>
                  <a:cubicBezTo>
                    <a:pt x="2394459" y="731279"/>
                    <a:pt x="2432376" y="677888"/>
                    <a:pt x="2466485" y="615933"/>
                  </a:cubicBezTo>
                  <a:cubicBezTo>
                    <a:pt x="2480235" y="590718"/>
                    <a:pt x="2499272" y="567776"/>
                    <a:pt x="2511330" y="541767"/>
                  </a:cubicBezTo>
                  <a:cubicBezTo>
                    <a:pt x="2515719" y="540922"/>
                    <a:pt x="2519791" y="538596"/>
                    <a:pt x="2522646" y="534842"/>
                  </a:cubicBezTo>
                  <a:cubicBezTo>
                    <a:pt x="2539992" y="507407"/>
                    <a:pt x="2493032" y="493927"/>
                    <a:pt x="2475369" y="478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14687370" y="551606"/>
              <a:ext cx="1908408" cy="775504"/>
            </a:xfrm>
            <a:custGeom>
              <a:rect b="b" l="l" r="r" t="t"/>
              <a:pathLst>
                <a:path extrusionOk="0" h="775504" w="1908408">
                  <a:moveTo>
                    <a:pt x="1878968" y="370631"/>
                  </a:moveTo>
                  <a:cubicBezTo>
                    <a:pt x="1852738" y="342244"/>
                    <a:pt x="1821485" y="319355"/>
                    <a:pt x="1788909" y="298791"/>
                  </a:cubicBezTo>
                  <a:cubicBezTo>
                    <a:pt x="1734070" y="258827"/>
                    <a:pt x="1672990" y="222088"/>
                    <a:pt x="1611382" y="192697"/>
                  </a:cubicBezTo>
                  <a:cubicBezTo>
                    <a:pt x="1553899" y="160186"/>
                    <a:pt x="1498373" y="128944"/>
                    <a:pt x="1437135" y="102883"/>
                  </a:cubicBezTo>
                  <a:cubicBezTo>
                    <a:pt x="1394987" y="89826"/>
                    <a:pt x="1354321" y="72646"/>
                    <a:pt x="1312120" y="60171"/>
                  </a:cubicBezTo>
                  <a:cubicBezTo>
                    <a:pt x="1253527" y="46109"/>
                    <a:pt x="1194298" y="33581"/>
                    <a:pt x="1134488" y="26550"/>
                  </a:cubicBezTo>
                  <a:cubicBezTo>
                    <a:pt x="1095567" y="22797"/>
                    <a:pt x="1056486" y="21105"/>
                    <a:pt x="1017829" y="14868"/>
                  </a:cubicBezTo>
                  <a:cubicBezTo>
                    <a:pt x="879647" y="-4956"/>
                    <a:pt x="738028" y="-4956"/>
                    <a:pt x="599846" y="14868"/>
                  </a:cubicBezTo>
                  <a:cubicBezTo>
                    <a:pt x="480226" y="35220"/>
                    <a:pt x="367851" y="82531"/>
                    <a:pt x="254471" y="123975"/>
                  </a:cubicBezTo>
                  <a:cubicBezTo>
                    <a:pt x="189266" y="148821"/>
                    <a:pt x="126654" y="180010"/>
                    <a:pt x="64781" y="212150"/>
                  </a:cubicBezTo>
                  <a:cubicBezTo>
                    <a:pt x="47912" y="221718"/>
                    <a:pt x="30566" y="230863"/>
                    <a:pt x="14543" y="241911"/>
                  </a:cubicBezTo>
                  <a:cubicBezTo>
                    <a:pt x="7456" y="246933"/>
                    <a:pt x="159" y="253805"/>
                    <a:pt x="0" y="263109"/>
                  </a:cubicBezTo>
                  <a:cubicBezTo>
                    <a:pt x="0" y="264166"/>
                    <a:pt x="212" y="265171"/>
                    <a:pt x="582" y="266122"/>
                  </a:cubicBezTo>
                  <a:cubicBezTo>
                    <a:pt x="317" y="268078"/>
                    <a:pt x="264" y="270140"/>
                    <a:pt x="582" y="272307"/>
                  </a:cubicBezTo>
                  <a:cubicBezTo>
                    <a:pt x="6029" y="327549"/>
                    <a:pt x="32893" y="377874"/>
                    <a:pt x="49604" y="430260"/>
                  </a:cubicBezTo>
                  <a:cubicBezTo>
                    <a:pt x="72978" y="502047"/>
                    <a:pt x="85617" y="576160"/>
                    <a:pt x="119144" y="644776"/>
                  </a:cubicBezTo>
                  <a:cubicBezTo>
                    <a:pt x="122423" y="651013"/>
                    <a:pt x="128716" y="653921"/>
                    <a:pt x="135062" y="653974"/>
                  </a:cubicBezTo>
                  <a:cubicBezTo>
                    <a:pt x="137442" y="653974"/>
                    <a:pt x="139768" y="653551"/>
                    <a:pt x="142042" y="652758"/>
                  </a:cubicBezTo>
                  <a:cubicBezTo>
                    <a:pt x="144528" y="653075"/>
                    <a:pt x="147119" y="652599"/>
                    <a:pt x="149446" y="651331"/>
                  </a:cubicBezTo>
                  <a:cubicBezTo>
                    <a:pt x="184930" y="618926"/>
                    <a:pt x="227236" y="594715"/>
                    <a:pt x="269806" y="572619"/>
                  </a:cubicBezTo>
                  <a:cubicBezTo>
                    <a:pt x="345270" y="532602"/>
                    <a:pt x="419094" y="491475"/>
                    <a:pt x="497360" y="456004"/>
                  </a:cubicBezTo>
                  <a:cubicBezTo>
                    <a:pt x="567588" y="429996"/>
                    <a:pt x="640883" y="406683"/>
                    <a:pt x="715500" y="394895"/>
                  </a:cubicBezTo>
                  <a:cubicBezTo>
                    <a:pt x="788319" y="388446"/>
                    <a:pt x="863624" y="383265"/>
                    <a:pt x="937818" y="390138"/>
                  </a:cubicBezTo>
                  <a:cubicBezTo>
                    <a:pt x="1010690" y="394525"/>
                    <a:pt x="1083457" y="406155"/>
                    <a:pt x="1154266" y="423811"/>
                  </a:cubicBezTo>
                  <a:cubicBezTo>
                    <a:pt x="1183457" y="436234"/>
                    <a:pt x="1212384" y="449343"/>
                    <a:pt x="1242421" y="459704"/>
                  </a:cubicBezTo>
                  <a:cubicBezTo>
                    <a:pt x="1270925" y="470118"/>
                    <a:pt x="1295885" y="487563"/>
                    <a:pt x="1323755" y="499404"/>
                  </a:cubicBezTo>
                  <a:cubicBezTo>
                    <a:pt x="1392819" y="524408"/>
                    <a:pt x="1454533" y="564002"/>
                    <a:pt x="1515083" y="604812"/>
                  </a:cubicBezTo>
                  <a:cubicBezTo>
                    <a:pt x="1558130" y="630979"/>
                    <a:pt x="1597474" y="666026"/>
                    <a:pt x="1632747" y="702396"/>
                  </a:cubicBezTo>
                  <a:cubicBezTo>
                    <a:pt x="1642583" y="713920"/>
                    <a:pt x="1653583" y="725074"/>
                    <a:pt x="1662678" y="737391"/>
                  </a:cubicBezTo>
                  <a:cubicBezTo>
                    <a:pt x="1665693" y="739558"/>
                    <a:pt x="1668390" y="742201"/>
                    <a:pt x="1670822" y="745108"/>
                  </a:cubicBezTo>
                  <a:cubicBezTo>
                    <a:pt x="1671616" y="746007"/>
                    <a:pt x="1672356" y="746959"/>
                    <a:pt x="1673096" y="747910"/>
                  </a:cubicBezTo>
                  <a:cubicBezTo>
                    <a:pt x="1673519" y="748492"/>
                    <a:pt x="1673995" y="749073"/>
                    <a:pt x="1674418" y="749655"/>
                  </a:cubicBezTo>
                  <a:cubicBezTo>
                    <a:pt x="1675476" y="751135"/>
                    <a:pt x="1676481" y="752615"/>
                    <a:pt x="1677485" y="754095"/>
                  </a:cubicBezTo>
                  <a:cubicBezTo>
                    <a:pt x="1677697" y="754412"/>
                    <a:pt x="1677909" y="754782"/>
                    <a:pt x="1678120" y="755099"/>
                  </a:cubicBezTo>
                  <a:cubicBezTo>
                    <a:pt x="1679231" y="756791"/>
                    <a:pt x="1680341" y="758536"/>
                    <a:pt x="1681399" y="760227"/>
                  </a:cubicBezTo>
                  <a:cubicBezTo>
                    <a:pt x="1682456" y="761919"/>
                    <a:pt x="1683567" y="763610"/>
                    <a:pt x="1684625" y="765249"/>
                  </a:cubicBezTo>
                  <a:cubicBezTo>
                    <a:pt x="1686899" y="768685"/>
                    <a:pt x="1689225" y="772121"/>
                    <a:pt x="1691552" y="775504"/>
                  </a:cubicBezTo>
                  <a:cubicBezTo>
                    <a:pt x="1692398" y="774764"/>
                    <a:pt x="1693192" y="774024"/>
                    <a:pt x="1693985" y="773337"/>
                  </a:cubicBezTo>
                  <a:cubicBezTo>
                    <a:pt x="1694672" y="772703"/>
                    <a:pt x="1695360" y="772068"/>
                    <a:pt x="1696047" y="771434"/>
                  </a:cubicBezTo>
                  <a:cubicBezTo>
                    <a:pt x="1697211" y="769584"/>
                    <a:pt x="1698427" y="767786"/>
                    <a:pt x="1699590" y="765936"/>
                  </a:cubicBezTo>
                  <a:cubicBezTo>
                    <a:pt x="1705196" y="763452"/>
                    <a:pt x="1709691" y="758483"/>
                    <a:pt x="1710220" y="751822"/>
                  </a:cubicBezTo>
                  <a:cubicBezTo>
                    <a:pt x="1710273" y="751029"/>
                    <a:pt x="1710167" y="750236"/>
                    <a:pt x="1710114" y="749443"/>
                  </a:cubicBezTo>
                  <a:cubicBezTo>
                    <a:pt x="1727988" y="721902"/>
                    <a:pt x="1746339" y="694731"/>
                    <a:pt x="1763208" y="666608"/>
                  </a:cubicBezTo>
                  <a:cubicBezTo>
                    <a:pt x="1805567" y="587103"/>
                    <a:pt x="1858925" y="514417"/>
                    <a:pt x="1894833" y="431476"/>
                  </a:cubicBezTo>
                  <a:cubicBezTo>
                    <a:pt x="1895890" y="428833"/>
                    <a:pt x="1898323" y="425502"/>
                    <a:pt x="1899381" y="422331"/>
                  </a:cubicBezTo>
                  <a:cubicBezTo>
                    <a:pt x="1907842" y="416569"/>
                    <a:pt x="1912019" y="404093"/>
                    <a:pt x="1904457" y="394948"/>
                  </a:cubicBezTo>
                  <a:cubicBezTo>
                    <a:pt x="1896102" y="386702"/>
                    <a:pt x="1886266" y="379935"/>
                    <a:pt x="1878968" y="370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14934156" y="1216540"/>
              <a:ext cx="1363784" cy="683228"/>
            </a:xfrm>
            <a:custGeom>
              <a:rect b="b" l="l" r="r" t="t"/>
              <a:pathLst>
                <a:path extrusionOk="0" h="683228" w="1363784">
                  <a:moveTo>
                    <a:pt x="1264436" y="230409"/>
                  </a:moveTo>
                  <a:cubicBezTo>
                    <a:pt x="1232336" y="204242"/>
                    <a:pt x="1201876" y="176014"/>
                    <a:pt x="1165440" y="155820"/>
                  </a:cubicBezTo>
                  <a:cubicBezTo>
                    <a:pt x="1092673" y="114852"/>
                    <a:pt x="1015677" y="81972"/>
                    <a:pt x="937781" y="51999"/>
                  </a:cubicBezTo>
                  <a:cubicBezTo>
                    <a:pt x="856394" y="25515"/>
                    <a:pt x="771359" y="11400"/>
                    <a:pt x="686483" y="1568"/>
                  </a:cubicBezTo>
                  <a:cubicBezTo>
                    <a:pt x="659513" y="-864"/>
                    <a:pt x="632384" y="35"/>
                    <a:pt x="605255" y="934"/>
                  </a:cubicBezTo>
                  <a:cubicBezTo>
                    <a:pt x="589444" y="1462"/>
                    <a:pt x="573526" y="1991"/>
                    <a:pt x="557714" y="1885"/>
                  </a:cubicBezTo>
                  <a:cubicBezTo>
                    <a:pt x="499861" y="1515"/>
                    <a:pt x="443065" y="13304"/>
                    <a:pt x="386639" y="24827"/>
                  </a:cubicBezTo>
                  <a:cubicBezTo>
                    <a:pt x="317892" y="38836"/>
                    <a:pt x="248299" y="54748"/>
                    <a:pt x="184099" y="83716"/>
                  </a:cubicBezTo>
                  <a:cubicBezTo>
                    <a:pt x="131534" y="107398"/>
                    <a:pt x="79921" y="133883"/>
                    <a:pt x="33649" y="168560"/>
                  </a:cubicBezTo>
                  <a:cubicBezTo>
                    <a:pt x="25716" y="172842"/>
                    <a:pt x="-13734" y="210004"/>
                    <a:pt x="4986" y="207308"/>
                  </a:cubicBezTo>
                  <a:cubicBezTo>
                    <a:pt x="8477" y="263290"/>
                    <a:pt x="32538" y="316205"/>
                    <a:pt x="51734" y="368327"/>
                  </a:cubicBezTo>
                  <a:cubicBezTo>
                    <a:pt x="73310" y="425736"/>
                    <a:pt x="88541" y="485946"/>
                    <a:pt x="110381" y="543355"/>
                  </a:cubicBezTo>
                  <a:cubicBezTo>
                    <a:pt x="113977" y="551443"/>
                    <a:pt x="120587" y="554879"/>
                    <a:pt x="127092" y="554826"/>
                  </a:cubicBezTo>
                  <a:cubicBezTo>
                    <a:pt x="127462" y="554826"/>
                    <a:pt x="127885" y="554773"/>
                    <a:pt x="128255" y="554773"/>
                  </a:cubicBezTo>
                  <a:cubicBezTo>
                    <a:pt x="128308" y="555037"/>
                    <a:pt x="128361" y="555354"/>
                    <a:pt x="128467" y="555619"/>
                  </a:cubicBezTo>
                  <a:cubicBezTo>
                    <a:pt x="126722" y="560059"/>
                    <a:pt x="132274" y="562438"/>
                    <a:pt x="133015" y="557575"/>
                  </a:cubicBezTo>
                  <a:cubicBezTo>
                    <a:pt x="195205" y="541399"/>
                    <a:pt x="246977" y="499902"/>
                    <a:pt x="308109" y="480078"/>
                  </a:cubicBezTo>
                  <a:cubicBezTo>
                    <a:pt x="464112" y="426740"/>
                    <a:pt x="633812" y="445559"/>
                    <a:pt x="792777" y="474951"/>
                  </a:cubicBezTo>
                  <a:cubicBezTo>
                    <a:pt x="832068" y="484677"/>
                    <a:pt x="871783" y="498263"/>
                    <a:pt x="910916" y="509681"/>
                  </a:cubicBezTo>
                  <a:cubicBezTo>
                    <a:pt x="956025" y="526069"/>
                    <a:pt x="997908" y="549381"/>
                    <a:pt x="1039632" y="572746"/>
                  </a:cubicBezTo>
                  <a:cubicBezTo>
                    <a:pt x="1082467" y="593891"/>
                    <a:pt x="1113562" y="635547"/>
                    <a:pt x="1153753" y="660339"/>
                  </a:cubicBezTo>
                  <a:cubicBezTo>
                    <a:pt x="1158512" y="659176"/>
                    <a:pt x="1163695" y="659440"/>
                    <a:pt x="1168295" y="661661"/>
                  </a:cubicBezTo>
                  <a:cubicBezTo>
                    <a:pt x="1175276" y="664938"/>
                    <a:pt x="1181463" y="670436"/>
                    <a:pt x="1187703" y="675035"/>
                  </a:cubicBezTo>
                  <a:cubicBezTo>
                    <a:pt x="1188126" y="675352"/>
                    <a:pt x="1188655" y="675722"/>
                    <a:pt x="1189078" y="676039"/>
                  </a:cubicBezTo>
                  <a:cubicBezTo>
                    <a:pt x="1189078" y="676039"/>
                    <a:pt x="1189078" y="676039"/>
                    <a:pt x="1189131" y="676039"/>
                  </a:cubicBezTo>
                  <a:cubicBezTo>
                    <a:pt x="1192357" y="678418"/>
                    <a:pt x="1195688" y="680850"/>
                    <a:pt x="1198967" y="683228"/>
                  </a:cubicBezTo>
                  <a:lnTo>
                    <a:pt x="1198967" y="683176"/>
                  </a:lnTo>
                  <a:cubicBezTo>
                    <a:pt x="1200712" y="679951"/>
                    <a:pt x="1202352" y="676674"/>
                    <a:pt x="1204044" y="673449"/>
                  </a:cubicBezTo>
                  <a:cubicBezTo>
                    <a:pt x="1209068" y="669907"/>
                    <a:pt x="1211923" y="663934"/>
                    <a:pt x="1212135" y="657855"/>
                  </a:cubicBezTo>
                  <a:cubicBezTo>
                    <a:pt x="1223187" y="635758"/>
                    <a:pt x="1233447" y="613344"/>
                    <a:pt x="1243706" y="590825"/>
                  </a:cubicBezTo>
                  <a:cubicBezTo>
                    <a:pt x="1259518" y="560429"/>
                    <a:pt x="1279084" y="531883"/>
                    <a:pt x="1292093" y="500060"/>
                  </a:cubicBezTo>
                  <a:cubicBezTo>
                    <a:pt x="1303675" y="468448"/>
                    <a:pt x="1318112" y="438106"/>
                    <a:pt x="1331068" y="407022"/>
                  </a:cubicBezTo>
                  <a:cubicBezTo>
                    <a:pt x="1331755" y="400890"/>
                    <a:pt x="1348678" y="368221"/>
                    <a:pt x="1352644" y="350248"/>
                  </a:cubicBezTo>
                  <a:cubicBezTo>
                    <a:pt x="1362374" y="345226"/>
                    <a:pt x="1368085" y="332064"/>
                    <a:pt x="1359783" y="321544"/>
                  </a:cubicBezTo>
                  <a:cubicBezTo>
                    <a:pt x="1329799" y="289298"/>
                    <a:pt x="1300555" y="256100"/>
                    <a:pt x="1264436" y="230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15300828" y="1969908"/>
              <a:ext cx="578312" cy="534183"/>
            </a:xfrm>
            <a:custGeom>
              <a:rect b="b" l="l" r="r" t="t"/>
              <a:pathLst>
                <a:path extrusionOk="0" h="534183" w="578312">
                  <a:moveTo>
                    <a:pt x="542394" y="119319"/>
                  </a:moveTo>
                  <a:cubicBezTo>
                    <a:pt x="537106" y="108218"/>
                    <a:pt x="531923" y="97011"/>
                    <a:pt x="524096" y="87496"/>
                  </a:cubicBezTo>
                  <a:cubicBezTo>
                    <a:pt x="510612" y="69259"/>
                    <a:pt x="492737" y="54880"/>
                    <a:pt x="474651" y="41347"/>
                  </a:cubicBezTo>
                  <a:cubicBezTo>
                    <a:pt x="420605" y="11427"/>
                    <a:pt x="355824" y="-3639"/>
                    <a:pt x="293899" y="749"/>
                  </a:cubicBezTo>
                  <a:cubicBezTo>
                    <a:pt x="185649" y="12907"/>
                    <a:pt x="61428" y="57047"/>
                    <a:pt x="20602" y="167530"/>
                  </a:cubicBezTo>
                  <a:cubicBezTo>
                    <a:pt x="2940" y="211353"/>
                    <a:pt x="-2613" y="260832"/>
                    <a:pt x="1089" y="307721"/>
                  </a:cubicBezTo>
                  <a:cubicBezTo>
                    <a:pt x="11136" y="354081"/>
                    <a:pt x="28006" y="400706"/>
                    <a:pt x="63014" y="434115"/>
                  </a:cubicBezTo>
                  <a:cubicBezTo>
                    <a:pt x="134934" y="511188"/>
                    <a:pt x="244718" y="532545"/>
                    <a:pt x="346094" y="533760"/>
                  </a:cubicBezTo>
                  <a:cubicBezTo>
                    <a:pt x="350589" y="534025"/>
                    <a:pt x="355031" y="534183"/>
                    <a:pt x="359473" y="534183"/>
                  </a:cubicBezTo>
                  <a:cubicBezTo>
                    <a:pt x="443504" y="534130"/>
                    <a:pt x="513361" y="480845"/>
                    <a:pt x="544298" y="402609"/>
                  </a:cubicBezTo>
                  <a:cubicBezTo>
                    <a:pt x="578090" y="328443"/>
                    <a:pt x="589830" y="240744"/>
                    <a:pt x="565133" y="162138"/>
                  </a:cubicBezTo>
                  <a:cubicBezTo>
                    <a:pt x="559739" y="146861"/>
                    <a:pt x="549692" y="133698"/>
                    <a:pt x="542394" y="119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1"/>
          <p:cNvSpPr/>
          <p:nvPr/>
        </p:nvSpPr>
        <p:spPr>
          <a:xfrm rot="975612">
            <a:off x="8386785" y="357722"/>
            <a:ext cx="137583" cy="219201"/>
          </a:xfrm>
          <a:custGeom>
            <a:rect b="b" l="l" r="r" t="t"/>
            <a:pathLst>
              <a:path extrusionOk="0" h="438401" w="275165">
                <a:moveTo>
                  <a:pt x="11229" y="436760"/>
                </a:moveTo>
                <a:cubicBezTo>
                  <a:pt x="-11669" y="425659"/>
                  <a:pt x="6205" y="400126"/>
                  <a:pt x="14455" y="384690"/>
                </a:cubicBezTo>
                <a:cubicBezTo>
                  <a:pt x="30637" y="357995"/>
                  <a:pt x="48829" y="332515"/>
                  <a:pt x="64059" y="305185"/>
                </a:cubicBezTo>
                <a:cubicBezTo>
                  <a:pt x="93303" y="257080"/>
                  <a:pt x="116994" y="205434"/>
                  <a:pt x="149834" y="159549"/>
                </a:cubicBezTo>
                <a:cubicBezTo>
                  <a:pt x="160887" y="148342"/>
                  <a:pt x="268767" y="-35249"/>
                  <a:pt x="275166" y="6037"/>
                </a:cubicBezTo>
                <a:cubicBezTo>
                  <a:pt x="264695" y="39182"/>
                  <a:pt x="240369" y="66300"/>
                  <a:pt x="223817" y="96696"/>
                </a:cubicBezTo>
                <a:cubicBezTo>
                  <a:pt x="189708" y="158651"/>
                  <a:pt x="151791" y="212042"/>
                  <a:pt x="120855" y="276798"/>
                </a:cubicBezTo>
                <a:cubicBezTo>
                  <a:pt x="97375" y="323581"/>
                  <a:pt x="68871" y="367616"/>
                  <a:pt x="42430" y="412654"/>
                </a:cubicBezTo>
                <a:cubicBezTo>
                  <a:pt x="38252" y="424126"/>
                  <a:pt x="31483" y="438398"/>
                  <a:pt x="19003" y="438398"/>
                </a:cubicBezTo>
                <a:cubicBezTo>
                  <a:pt x="16570" y="438451"/>
                  <a:pt x="14032" y="437923"/>
                  <a:pt x="11229" y="4367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1"/>
          <p:cNvGrpSpPr/>
          <p:nvPr/>
        </p:nvGrpSpPr>
        <p:grpSpPr>
          <a:xfrm rot="974100">
            <a:off x="7206517" y="-68647"/>
            <a:ext cx="1263323" cy="1321681"/>
            <a:chOff x="14412531" y="-139060"/>
            <a:chExt cx="2526443" cy="2643151"/>
          </a:xfrm>
        </p:grpSpPr>
        <p:sp>
          <p:nvSpPr>
            <p:cNvPr id="240" name="Google Shape;240;p11"/>
            <p:cNvSpPr/>
            <p:nvPr/>
          </p:nvSpPr>
          <p:spPr>
            <a:xfrm>
              <a:off x="14412531" y="-139060"/>
              <a:ext cx="2526443" cy="542190"/>
            </a:xfrm>
            <a:custGeom>
              <a:rect b="b" l="l" r="r" t="t"/>
              <a:pathLst>
                <a:path extrusionOk="0" h="542190" w="2526443">
                  <a:moveTo>
                    <a:pt x="2495851" y="538331"/>
                  </a:moveTo>
                  <a:cubicBezTo>
                    <a:pt x="2427686" y="490861"/>
                    <a:pt x="2358832" y="443972"/>
                    <a:pt x="2293258" y="392854"/>
                  </a:cubicBezTo>
                  <a:cubicBezTo>
                    <a:pt x="2235140" y="346969"/>
                    <a:pt x="2171946" y="308327"/>
                    <a:pt x="2109915" y="268205"/>
                  </a:cubicBezTo>
                  <a:cubicBezTo>
                    <a:pt x="1977655" y="193986"/>
                    <a:pt x="1831488" y="147255"/>
                    <a:pt x="1686590" y="104173"/>
                  </a:cubicBezTo>
                  <a:cubicBezTo>
                    <a:pt x="1652005" y="95239"/>
                    <a:pt x="1619852" y="90375"/>
                    <a:pt x="1585162" y="84772"/>
                  </a:cubicBezTo>
                  <a:cubicBezTo>
                    <a:pt x="1493569" y="67962"/>
                    <a:pt x="1400496" y="46923"/>
                    <a:pt x="1307423" y="42746"/>
                  </a:cubicBezTo>
                  <a:cubicBezTo>
                    <a:pt x="1200441" y="34606"/>
                    <a:pt x="1092931" y="37355"/>
                    <a:pt x="986267" y="49037"/>
                  </a:cubicBezTo>
                  <a:cubicBezTo>
                    <a:pt x="925082" y="54270"/>
                    <a:pt x="863157" y="54799"/>
                    <a:pt x="803030" y="68226"/>
                  </a:cubicBezTo>
                  <a:cubicBezTo>
                    <a:pt x="680501" y="100684"/>
                    <a:pt x="554270" y="124683"/>
                    <a:pt x="437770" y="175854"/>
                  </a:cubicBezTo>
                  <a:cubicBezTo>
                    <a:pt x="362254" y="209633"/>
                    <a:pt x="287743" y="246848"/>
                    <a:pt x="222538" y="298389"/>
                  </a:cubicBezTo>
                  <a:cubicBezTo>
                    <a:pt x="143373" y="351251"/>
                    <a:pt x="72881" y="414475"/>
                    <a:pt x="7783" y="483302"/>
                  </a:cubicBezTo>
                  <a:cubicBezTo>
                    <a:pt x="7677" y="485998"/>
                    <a:pt x="3816" y="487266"/>
                    <a:pt x="1648" y="485575"/>
                  </a:cubicBezTo>
                  <a:cubicBezTo>
                    <a:pt x="-1102" y="483302"/>
                    <a:pt x="220" y="478068"/>
                    <a:pt x="1119" y="475478"/>
                  </a:cubicBezTo>
                  <a:cubicBezTo>
                    <a:pt x="25710" y="415215"/>
                    <a:pt x="80866" y="374617"/>
                    <a:pt x="126662" y="330794"/>
                  </a:cubicBezTo>
                  <a:cubicBezTo>
                    <a:pt x="167329" y="297807"/>
                    <a:pt x="209529" y="266724"/>
                    <a:pt x="251835" y="235747"/>
                  </a:cubicBezTo>
                  <a:cubicBezTo>
                    <a:pt x="341101" y="176753"/>
                    <a:pt x="439198" y="130868"/>
                    <a:pt x="541050" y="98358"/>
                  </a:cubicBezTo>
                  <a:cubicBezTo>
                    <a:pt x="633277" y="73724"/>
                    <a:pt x="725028" y="46394"/>
                    <a:pt x="818418" y="26782"/>
                  </a:cubicBezTo>
                  <a:cubicBezTo>
                    <a:pt x="863686" y="18483"/>
                    <a:pt x="911492" y="16580"/>
                    <a:pt x="957076" y="13408"/>
                  </a:cubicBezTo>
                  <a:cubicBezTo>
                    <a:pt x="1010117" y="8967"/>
                    <a:pt x="1062947" y="2835"/>
                    <a:pt x="1116147" y="1249"/>
                  </a:cubicBezTo>
                  <a:cubicBezTo>
                    <a:pt x="1212657" y="-2504"/>
                    <a:pt x="1309379" y="2360"/>
                    <a:pt x="1405202" y="13672"/>
                  </a:cubicBezTo>
                  <a:cubicBezTo>
                    <a:pt x="1470671" y="22077"/>
                    <a:pt x="1534765" y="38147"/>
                    <a:pt x="1599916" y="48508"/>
                  </a:cubicBezTo>
                  <a:cubicBezTo>
                    <a:pt x="1706527" y="62887"/>
                    <a:pt x="1807427" y="101582"/>
                    <a:pt x="1908750" y="136101"/>
                  </a:cubicBezTo>
                  <a:cubicBezTo>
                    <a:pt x="1977867" y="161898"/>
                    <a:pt x="2046456" y="189968"/>
                    <a:pt x="2111501" y="224752"/>
                  </a:cubicBezTo>
                  <a:cubicBezTo>
                    <a:pt x="2164648" y="256681"/>
                    <a:pt x="2216367" y="290988"/>
                    <a:pt x="2267504" y="326036"/>
                  </a:cubicBezTo>
                  <a:cubicBezTo>
                    <a:pt x="2336146" y="377735"/>
                    <a:pt x="2405422" y="428536"/>
                    <a:pt x="2475385" y="478333"/>
                  </a:cubicBezTo>
                  <a:cubicBezTo>
                    <a:pt x="2493048" y="493927"/>
                    <a:pt x="2540008" y="507407"/>
                    <a:pt x="2522662" y="534842"/>
                  </a:cubicBezTo>
                  <a:cubicBezTo>
                    <a:pt x="2519014" y="539653"/>
                    <a:pt x="2513302" y="542190"/>
                    <a:pt x="2507538" y="542190"/>
                  </a:cubicBezTo>
                  <a:cubicBezTo>
                    <a:pt x="2503413" y="542190"/>
                    <a:pt x="2499288" y="540922"/>
                    <a:pt x="2495851" y="5383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4412730" y="338366"/>
              <a:ext cx="197387" cy="336792"/>
            </a:xfrm>
            <a:custGeom>
              <a:rect b="b" l="l" r="r" t="t"/>
              <a:pathLst>
                <a:path extrusionOk="0" h="336792" w="197387">
                  <a:moveTo>
                    <a:pt x="176491" y="336528"/>
                  </a:moveTo>
                  <a:cubicBezTo>
                    <a:pt x="161737" y="333462"/>
                    <a:pt x="155973" y="316282"/>
                    <a:pt x="147776" y="305340"/>
                  </a:cubicBezTo>
                  <a:cubicBezTo>
                    <a:pt x="133392" y="282133"/>
                    <a:pt x="122234" y="257182"/>
                    <a:pt x="110018" y="232759"/>
                  </a:cubicBezTo>
                  <a:cubicBezTo>
                    <a:pt x="91509" y="193165"/>
                    <a:pt x="65914" y="157536"/>
                    <a:pt x="46665" y="118312"/>
                  </a:cubicBezTo>
                  <a:cubicBezTo>
                    <a:pt x="42222" y="104092"/>
                    <a:pt x="-21131" y="-3958"/>
                    <a:pt x="7320" y="112"/>
                  </a:cubicBezTo>
                  <a:cubicBezTo>
                    <a:pt x="12978" y="1751"/>
                    <a:pt x="16257" y="7989"/>
                    <a:pt x="19271" y="12588"/>
                  </a:cubicBezTo>
                  <a:cubicBezTo>
                    <a:pt x="40847" y="45257"/>
                    <a:pt x="58299" y="80251"/>
                    <a:pt x="78553" y="113766"/>
                  </a:cubicBezTo>
                  <a:cubicBezTo>
                    <a:pt x="109912" y="160972"/>
                    <a:pt x="138839" y="209394"/>
                    <a:pt x="163799" y="260354"/>
                  </a:cubicBezTo>
                  <a:cubicBezTo>
                    <a:pt x="172578" y="276741"/>
                    <a:pt x="182361" y="292388"/>
                    <a:pt x="193572" y="307137"/>
                  </a:cubicBezTo>
                  <a:cubicBezTo>
                    <a:pt x="196428" y="311207"/>
                    <a:pt x="197908" y="315859"/>
                    <a:pt x="197221" y="320881"/>
                  </a:cubicBezTo>
                  <a:cubicBezTo>
                    <a:pt x="196216" y="329868"/>
                    <a:pt x="187914" y="336793"/>
                    <a:pt x="179029" y="336793"/>
                  </a:cubicBezTo>
                  <a:cubicBezTo>
                    <a:pt x="178183" y="336687"/>
                    <a:pt x="177337" y="336634"/>
                    <a:pt x="176491" y="336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4597258" y="273364"/>
              <a:ext cx="2078080" cy="551976"/>
            </a:xfrm>
            <a:custGeom>
              <a:rect b="b" l="l" r="r" t="t"/>
              <a:pathLst>
                <a:path extrusionOk="0" h="551976" w="2078080">
                  <a:moveTo>
                    <a:pt x="2059297" y="551924"/>
                  </a:moveTo>
                  <a:cubicBezTo>
                    <a:pt x="2042163" y="550602"/>
                    <a:pt x="2033649" y="532153"/>
                    <a:pt x="2019794" y="523960"/>
                  </a:cubicBezTo>
                  <a:cubicBezTo>
                    <a:pt x="1978757" y="495308"/>
                    <a:pt x="1945282" y="458780"/>
                    <a:pt x="1909798" y="423997"/>
                  </a:cubicBezTo>
                  <a:cubicBezTo>
                    <a:pt x="1841844" y="370817"/>
                    <a:pt x="1771987" y="320228"/>
                    <a:pt x="1696946" y="277304"/>
                  </a:cubicBezTo>
                  <a:cubicBezTo>
                    <a:pt x="1600806" y="219948"/>
                    <a:pt x="1506675" y="155456"/>
                    <a:pt x="1404771" y="109201"/>
                  </a:cubicBezTo>
                  <a:cubicBezTo>
                    <a:pt x="1329783" y="79863"/>
                    <a:pt x="1254584" y="57290"/>
                    <a:pt x="1174467" y="49150"/>
                  </a:cubicBezTo>
                  <a:cubicBezTo>
                    <a:pt x="1115821" y="38049"/>
                    <a:pt x="1061405" y="36040"/>
                    <a:pt x="1002916" y="39793"/>
                  </a:cubicBezTo>
                  <a:cubicBezTo>
                    <a:pt x="841519" y="38894"/>
                    <a:pt x="686045" y="78805"/>
                    <a:pt x="534272" y="127650"/>
                  </a:cubicBezTo>
                  <a:cubicBezTo>
                    <a:pt x="442891" y="161429"/>
                    <a:pt x="355793" y="206045"/>
                    <a:pt x="266686" y="245428"/>
                  </a:cubicBezTo>
                  <a:cubicBezTo>
                    <a:pt x="202963" y="278995"/>
                    <a:pt x="137494" y="308810"/>
                    <a:pt x="76891" y="347664"/>
                  </a:cubicBezTo>
                  <a:cubicBezTo>
                    <a:pt x="59863" y="357866"/>
                    <a:pt x="3860" y="406922"/>
                    <a:pt x="106" y="379434"/>
                  </a:cubicBezTo>
                  <a:cubicBezTo>
                    <a:pt x="53" y="379434"/>
                    <a:pt x="53" y="379434"/>
                    <a:pt x="0" y="379434"/>
                  </a:cubicBezTo>
                  <a:cubicBezTo>
                    <a:pt x="47277" y="330060"/>
                    <a:pt x="107510" y="293955"/>
                    <a:pt x="167162" y="260705"/>
                  </a:cubicBezTo>
                  <a:cubicBezTo>
                    <a:pt x="234798" y="223860"/>
                    <a:pt x="303704" y="189975"/>
                    <a:pt x="373932" y="158522"/>
                  </a:cubicBezTo>
                  <a:cubicBezTo>
                    <a:pt x="491701" y="99527"/>
                    <a:pt x="617139" y="56709"/>
                    <a:pt x="746489" y="31758"/>
                  </a:cubicBezTo>
                  <a:cubicBezTo>
                    <a:pt x="830572" y="10930"/>
                    <a:pt x="916454" y="1732"/>
                    <a:pt x="1002969" y="1838"/>
                  </a:cubicBezTo>
                  <a:cubicBezTo>
                    <a:pt x="1068967" y="-3290"/>
                    <a:pt x="1134329" y="2789"/>
                    <a:pt x="1199322" y="14155"/>
                  </a:cubicBezTo>
                  <a:cubicBezTo>
                    <a:pt x="1325447" y="30013"/>
                    <a:pt x="1446389" y="77590"/>
                    <a:pt x="1553317" y="145571"/>
                  </a:cubicBezTo>
                  <a:cubicBezTo>
                    <a:pt x="1624920" y="187861"/>
                    <a:pt x="1695889" y="231155"/>
                    <a:pt x="1766540" y="275136"/>
                  </a:cubicBezTo>
                  <a:cubicBezTo>
                    <a:pt x="1811437" y="302519"/>
                    <a:pt x="1854589" y="332333"/>
                    <a:pt x="1895308" y="365531"/>
                  </a:cubicBezTo>
                  <a:cubicBezTo>
                    <a:pt x="1919582" y="382341"/>
                    <a:pt x="1942956" y="400420"/>
                    <a:pt x="1962787" y="422411"/>
                  </a:cubicBezTo>
                  <a:cubicBezTo>
                    <a:pt x="1987165" y="450058"/>
                    <a:pt x="2015722" y="473000"/>
                    <a:pt x="2045019" y="495202"/>
                  </a:cubicBezTo>
                  <a:cubicBezTo>
                    <a:pt x="2055860" y="503978"/>
                    <a:pt x="2066912" y="512964"/>
                    <a:pt x="2075585" y="523801"/>
                  </a:cubicBezTo>
                  <a:cubicBezTo>
                    <a:pt x="2082618" y="535431"/>
                    <a:pt x="2073945" y="551977"/>
                    <a:pt x="2060090" y="551977"/>
                  </a:cubicBezTo>
                  <a:cubicBezTo>
                    <a:pt x="2059773" y="551924"/>
                    <a:pt x="2059562" y="551924"/>
                    <a:pt x="2059297" y="5519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4687369" y="551606"/>
              <a:ext cx="1908418" cy="425555"/>
            </a:xfrm>
            <a:custGeom>
              <a:rect b="b" l="l" r="r" t="t"/>
              <a:pathLst>
                <a:path extrusionOk="0" h="425555" w="1908418">
                  <a:moveTo>
                    <a:pt x="1882141" y="423864"/>
                  </a:moveTo>
                  <a:cubicBezTo>
                    <a:pt x="1862681" y="413291"/>
                    <a:pt x="1846974" y="389926"/>
                    <a:pt x="1830739" y="376869"/>
                  </a:cubicBezTo>
                  <a:cubicBezTo>
                    <a:pt x="1751363" y="312113"/>
                    <a:pt x="1664371" y="261153"/>
                    <a:pt x="1573255" y="215639"/>
                  </a:cubicBezTo>
                  <a:cubicBezTo>
                    <a:pt x="1416088" y="118372"/>
                    <a:pt x="1233908" y="67413"/>
                    <a:pt x="1049929" y="57475"/>
                  </a:cubicBezTo>
                  <a:cubicBezTo>
                    <a:pt x="835544" y="24383"/>
                    <a:pt x="611692" y="28030"/>
                    <a:pt x="407143" y="105896"/>
                  </a:cubicBezTo>
                  <a:cubicBezTo>
                    <a:pt x="331468" y="134548"/>
                    <a:pt x="254365" y="159446"/>
                    <a:pt x="180436" y="192485"/>
                  </a:cubicBezTo>
                  <a:cubicBezTo>
                    <a:pt x="130885" y="215110"/>
                    <a:pt x="79642" y="239215"/>
                    <a:pt x="31466" y="263268"/>
                  </a:cubicBezTo>
                  <a:cubicBezTo>
                    <a:pt x="23639" y="266863"/>
                    <a:pt x="17452" y="271673"/>
                    <a:pt x="8726" y="271832"/>
                  </a:cubicBezTo>
                  <a:cubicBezTo>
                    <a:pt x="4020" y="271779"/>
                    <a:pt x="-52" y="267867"/>
                    <a:pt x="1" y="263109"/>
                  </a:cubicBezTo>
                  <a:cubicBezTo>
                    <a:pt x="159" y="253805"/>
                    <a:pt x="7457" y="246933"/>
                    <a:pt x="14543" y="241911"/>
                  </a:cubicBezTo>
                  <a:cubicBezTo>
                    <a:pt x="30567" y="230863"/>
                    <a:pt x="47912" y="221718"/>
                    <a:pt x="64782" y="212150"/>
                  </a:cubicBezTo>
                  <a:cubicBezTo>
                    <a:pt x="126654" y="180010"/>
                    <a:pt x="189267" y="148821"/>
                    <a:pt x="254471" y="123975"/>
                  </a:cubicBezTo>
                  <a:cubicBezTo>
                    <a:pt x="367851" y="82531"/>
                    <a:pt x="480226" y="35220"/>
                    <a:pt x="599847" y="14868"/>
                  </a:cubicBezTo>
                  <a:cubicBezTo>
                    <a:pt x="738029" y="-4956"/>
                    <a:pt x="879648" y="-4956"/>
                    <a:pt x="1017830" y="14868"/>
                  </a:cubicBezTo>
                  <a:cubicBezTo>
                    <a:pt x="1056487" y="21105"/>
                    <a:pt x="1095567" y="22797"/>
                    <a:pt x="1134489" y="26550"/>
                  </a:cubicBezTo>
                  <a:cubicBezTo>
                    <a:pt x="1194299" y="33581"/>
                    <a:pt x="1253527" y="46109"/>
                    <a:pt x="1312121" y="60171"/>
                  </a:cubicBezTo>
                  <a:cubicBezTo>
                    <a:pt x="1354321" y="72646"/>
                    <a:pt x="1394988" y="89826"/>
                    <a:pt x="1437135" y="102883"/>
                  </a:cubicBezTo>
                  <a:cubicBezTo>
                    <a:pt x="1498373" y="128944"/>
                    <a:pt x="1553900" y="160186"/>
                    <a:pt x="1611383" y="192697"/>
                  </a:cubicBezTo>
                  <a:cubicBezTo>
                    <a:pt x="1672991" y="222088"/>
                    <a:pt x="1734070" y="258827"/>
                    <a:pt x="1788909" y="298791"/>
                  </a:cubicBezTo>
                  <a:cubicBezTo>
                    <a:pt x="1821485" y="319355"/>
                    <a:pt x="1852739" y="342244"/>
                    <a:pt x="1878968" y="370631"/>
                  </a:cubicBezTo>
                  <a:cubicBezTo>
                    <a:pt x="1886266" y="379935"/>
                    <a:pt x="1896102" y="386702"/>
                    <a:pt x="1904458" y="395001"/>
                  </a:cubicBezTo>
                  <a:cubicBezTo>
                    <a:pt x="1914611" y="407265"/>
                    <a:pt x="1903664" y="425555"/>
                    <a:pt x="1889439" y="425555"/>
                  </a:cubicBezTo>
                  <a:cubicBezTo>
                    <a:pt x="1887059" y="425502"/>
                    <a:pt x="1884627" y="424974"/>
                    <a:pt x="1882141" y="423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16357081" y="966688"/>
              <a:ext cx="230255" cy="360475"/>
            </a:xfrm>
            <a:custGeom>
              <a:rect b="b" l="l" r="r" t="t"/>
              <a:pathLst>
                <a:path extrusionOk="0" h="360475" w="230255">
                  <a:moveTo>
                    <a:pt x="14913" y="350220"/>
                  </a:moveTo>
                  <a:cubicBezTo>
                    <a:pt x="10206" y="343084"/>
                    <a:pt x="5764" y="335101"/>
                    <a:pt x="0" y="328652"/>
                  </a:cubicBezTo>
                  <a:cubicBezTo>
                    <a:pt x="21312" y="296142"/>
                    <a:pt x="43945" y="264530"/>
                    <a:pt x="64358" y="231438"/>
                  </a:cubicBezTo>
                  <a:cubicBezTo>
                    <a:pt x="95559" y="174347"/>
                    <a:pt x="135115" y="122542"/>
                    <a:pt x="170229" y="67935"/>
                  </a:cubicBezTo>
                  <a:cubicBezTo>
                    <a:pt x="181123" y="51548"/>
                    <a:pt x="206400" y="-3905"/>
                    <a:pt x="228241" y="218"/>
                  </a:cubicBezTo>
                  <a:cubicBezTo>
                    <a:pt x="233476" y="4712"/>
                    <a:pt x="227077" y="11637"/>
                    <a:pt x="225121" y="16447"/>
                  </a:cubicBezTo>
                  <a:cubicBezTo>
                    <a:pt x="189214" y="99388"/>
                    <a:pt x="135855" y="172074"/>
                    <a:pt x="93496" y="251579"/>
                  </a:cubicBezTo>
                  <a:cubicBezTo>
                    <a:pt x="72132" y="287155"/>
                    <a:pt x="48387" y="321146"/>
                    <a:pt x="26336" y="356405"/>
                  </a:cubicBezTo>
                  <a:cubicBezTo>
                    <a:pt x="25648" y="357039"/>
                    <a:pt x="24961" y="357674"/>
                    <a:pt x="24273" y="358308"/>
                  </a:cubicBezTo>
                  <a:cubicBezTo>
                    <a:pt x="23480" y="358995"/>
                    <a:pt x="22687" y="359735"/>
                    <a:pt x="21840" y="360475"/>
                  </a:cubicBezTo>
                  <a:cubicBezTo>
                    <a:pt x="19514" y="357092"/>
                    <a:pt x="17187" y="353656"/>
                    <a:pt x="14913" y="3502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4687698" y="806472"/>
              <a:ext cx="154136" cy="399108"/>
            </a:xfrm>
            <a:custGeom>
              <a:rect b="b" l="l" r="r" t="t"/>
              <a:pathLst>
                <a:path extrusionOk="0" h="399108" w="154136">
                  <a:moveTo>
                    <a:pt x="118815" y="389910"/>
                  </a:moveTo>
                  <a:cubicBezTo>
                    <a:pt x="85287" y="321295"/>
                    <a:pt x="72648" y="247182"/>
                    <a:pt x="49274" y="175395"/>
                  </a:cubicBezTo>
                  <a:cubicBezTo>
                    <a:pt x="32563" y="123008"/>
                    <a:pt x="5699" y="72683"/>
                    <a:pt x="252" y="17442"/>
                  </a:cubicBezTo>
                  <a:cubicBezTo>
                    <a:pt x="-2075" y="2218"/>
                    <a:pt x="12310" y="-9148"/>
                    <a:pt x="18074" y="10306"/>
                  </a:cubicBezTo>
                  <a:cubicBezTo>
                    <a:pt x="36212" y="61001"/>
                    <a:pt x="58740" y="109793"/>
                    <a:pt x="78889" y="159642"/>
                  </a:cubicBezTo>
                  <a:cubicBezTo>
                    <a:pt x="99090" y="207588"/>
                    <a:pt x="107392" y="259393"/>
                    <a:pt x="126483" y="307657"/>
                  </a:cubicBezTo>
                  <a:cubicBezTo>
                    <a:pt x="134257" y="328802"/>
                    <a:pt x="142030" y="351162"/>
                    <a:pt x="151814" y="371250"/>
                  </a:cubicBezTo>
                  <a:cubicBezTo>
                    <a:pt x="153982" y="375743"/>
                    <a:pt x="154828" y="380448"/>
                    <a:pt x="153506" y="385364"/>
                  </a:cubicBezTo>
                  <a:cubicBezTo>
                    <a:pt x="151390" y="394192"/>
                    <a:pt x="143035" y="399109"/>
                    <a:pt x="134732" y="399109"/>
                  </a:cubicBezTo>
                  <a:cubicBezTo>
                    <a:pt x="128387" y="399056"/>
                    <a:pt x="122094" y="396148"/>
                    <a:pt x="118815" y="3899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4819961" y="900814"/>
              <a:ext cx="1577661" cy="418525"/>
            </a:xfrm>
            <a:custGeom>
              <a:rect b="b" l="l" r="r" t="t"/>
              <a:pathLst>
                <a:path extrusionOk="0" h="418525" w="1577661">
                  <a:moveTo>
                    <a:pt x="1552933" y="417415"/>
                  </a:moveTo>
                  <a:cubicBezTo>
                    <a:pt x="1552615" y="416992"/>
                    <a:pt x="1552351" y="416517"/>
                    <a:pt x="1552034" y="416094"/>
                  </a:cubicBezTo>
                  <a:cubicBezTo>
                    <a:pt x="1545635" y="406367"/>
                    <a:pt x="1539606" y="394949"/>
                    <a:pt x="1530087" y="388183"/>
                  </a:cubicBezTo>
                  <a:cubicBezTo>
                    <a:pt x="1520992" y="375866"/>
                    <a:pt x="1509992" y="364712"/>
                    <a:pt x="1500156" y="353188"/>
                  </a:cubicBezTo>
                  <a:cubicBezTo>
                    <a:pt x="1464883" y="316818"/>
                    <a:pt x="1425539" y="281770"/>
                    <a:pt x="1382492" y="255604"/>
                  </a:cubicBezTo>
                  <a:cubicBezTo>
                    <a:pt x="1321942" y="214794"/>
                    <a:pt x="1260228" y="175200"/>
                    <a:pt x="1191164" y="150196"/>
                  </a:cubicBezTo>
                  <a:cubicBezTo>
                    <a:pt x="1163294" y="138355"/>
                    <a:pt x="1138334" y="120910"/>
                    <a:pt x="1109830" y="110496"/>
                  </a:cubicBezTo>
                  <a:cubicBezTo>
                    <a:pt x="1079793" y="100135"/>
                    <a:pt x="1050866" y="87025"/>
                    <a:pt x="1021675" y="74603"/>
                  </a:cubicBezTo>
                  <a:cubicBezTo>
                    <a:pt x="950866" y="56947"/>
                    <a:pt x="878099" y="45317"/>
                    <a:pt x="805227" y="40929"/>
                  </a:cubicBezTo>
                  <a:cubicBezTo>
                    <a:pt x="731033" y="34057"/>
                    <a:pt x="655728" y="39238"/>
                    <a:pt x="582909" y="45687"/>
                  </a:cubicBezTo>
                  <a:cubicBezTo>
                    <a:pt x="508292" y="57475"/>
                    <a:pt x="434997" y="80788"/>
                    <a:pt x="364769" y="106796"/>
                  </a:cubicBezTo>
                  <a:cubicBezTo>
                    <a:pt x="286503" y="142267"/>
                    <a:pt x="212679" y="183394"/>
                    <a:pt x="137216" y="223410"/>
                  </a:cubicBezTo>
                  <a:cubicBezTo>
                    <a:pt x="94645" y="245507"/>
                    <a:pt x="52339" y="269718"/>
                    <a:pt x="16855" y="302123"/>
                  </a:cubicBezTo>
                  <a:cubicBezTo>
                    <a:pt x="12254" y="304607"/>
                    <a:pt x="6543" y="304078"/>
                    <a:pt x="2735" y="300272"/>
                  </a:cubicBezTo>
                  <a:cubicBezTo>
                    <a:pt x="-14346" y="279920"/>
                    <a:pt x="53608" y="236626"/>
                    <a:pt x="67358" y="226318"/>
                  </a:cubicBezTo>
                  <a:cubicBezTo>
                    <a:pt x="123255" y="189526"/>
                    <a:pt x="182800" y="159077"/>
                    <a:pt x="241658" y="127360"/>
                  </a:cubicBezTo>
                  <a:cubicBezTo>
                    <a:pt x="342664" y="68841"/>
                    <a:pt x="454087" y="30198"/>
                    <a:pt x="568895" y="9371"/>
                  </a:cubicBezTo>
                  <a:cubicBezTo>
                    <a:pt x="714904" y="-8920"/>
                    <a:pt x="862763" y="225"/>
                    <a:pt x="1006392" y="31044"/>
                  </a:cubicBezTo>
                  <a:cubicBezTo>
                    <a:pt x="1039497" y="37176"/>
                    <a:pt x="1068582" y="54832"/>
                    <a:pt x="1099994" y="66145"/>
                  </a:cubicBezTo>
                  <a:cubicBezTo>
                    <a:pt x="1130825" y="76400"/>
                    <a:pt x="1159910" y="90620"/>
                    <a:pt x="1188096" y="106690"/>
                  </a:cubicBezTo>
                  <a:cubicBezTo>
                    <a:pt x="1229186" y="124981"/>
                    <a:pt x="1271069" y="141527"/>
                    <a:pt x="1310361" y="163835"/>
                  </a:cubicBezTo>
                  <a:cubicBezTo>
                    <a:pt x="1376358" y="205067"/>
                    <a:pt x="1443307" y="245665"/>
                    <a:pt x="1500262" y="299321"/>
                  </a:cubicBezTo>
                  <a:cubicBezTo>
                    <a:pt x="1522155" y="318986"/>
                    <a:pt x="1541140" y="341664"/>
                    <a:pt x="1559754" y="364394"/>
                  </a:cubicBezTo>
                  <a:cubicBezTo>
                    <a:pt x="1567898" y="375707"/>
                    <a:pt x="1578316" y="388024"/>
                    <a:pt x="1577629" y="402667"/>
                  </a:cubicBezTo>
                  <a:cubicBezTo>
                    <a:pt x="1576836" y="412288"/>
                    <a:pt x="1567898" y="418526"/>
                    <a:pt x="1559014" y="418526"/>
                  </a:cubicBezTo>
                  <a:cubicBezTo>
                    <a:pt x="1556952" y="418473"/>
                    <a:pt x="1554889" y="418103"/>
                    <a:pt x="1552933" y="4174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4934148" y="1216540"/>
              <a:ext cx="1363812" cy="352309"/>
            </a:xfrm>
            <a:custGeom>
              <a:rect b="b" l="l" r="r" t="t"/>
              <a:pathLst>
                <a:path extrusionOk="0" h="352309" w="1363812">
                  <a:moveTo>
                    <a:pt x="1333086" y="348187"/>
                  </a:moveTo>
                  <a:cubicBezTo>
                    <a:pt x="1311510" y="327676"/>
                    <a:pt x="1293001" y="304311"/>
                    <a:pt x="1270844" y="284329"/>
                  </a:cubicBezTo>
                  <a:cubicBezTo>
                    <a:pt x="1238056" y="259589"/>
                    <a:pt x="1208231" y="231096"/>
                    <a:pt x="1174862" y="207097"/>
                  </a:cubicBezTo>
                  <a:cubicBezTo>
                    <a:pt x="1121821" y="172155"/>
                    <a:pt x="1064073" y="144719"/>
                    <a:pt x="1005268" y="121248"/>
                  </a:cubicBezTo>
                  <a:cubicBezTo>
                    <a:pt x="920973" y="80174"/>
                    <a:pt x="828958" y="58659"/>
                    <a:pt x="736413" y="46237"/>
                  </a:cubicBezTo>
                  <a:cubicBezTo>
                    <a:pt x="689453" y="37726"/>
                    <a:pt x="642177" y="36246"/>
                    <a:pt x="594582" y="38677"/>
                  </a:cubicBezTo>
                  <a:cubicBezTo>
                    <a:pt x="526311" y="36669"/>
                    <a:pt x="458992" y="46184"/>
                    <a:pt x="392307" y="60087"/>
                  </a:cubicBezTo>
                  <a:cubicBezTo>
                    <a:pt x="258144" y="82818"/>
                    <a:pt x="126784" y="129072"/>
                    <a:pt x="13351" y="204930"/>
                  </a:cubicBezTo>
                  <a:cubicBezTo>
                    <a:pt x="-22768" y="218568"/>
                    <a:pt x="24879" y="173318"/>
                    <a:pt x="33658" y="168560"/>
                  </a:cubicBezTo>
                  <a:cubicBezTo>
                    <a:pt x="79930" y="133883"/>
                    <a:pt x="131543" y="107398"/>
                    <a:pt x="184108" y="83716"/>
                  </a:cubicBezTo>
                  <a:cubicBezTo>
                    <a:pt x="248308" y="54748"/>
                    <a:pt x="317901" y="38836"/>
                    <a:pt x="386648" y="24827"/>
                  </a:cubicBezTo>
                  <a:cubicBezTo>
                    <a:pt x="443074" y="13304"/>
                    <a:pt x="499870" y="1515"/>
                    <a:pt x="557723" y="1885"/>
                  </a:cubicBezTo>
                  <a:cubicBezTo>
                    <a:pt x="573535" y="1991"/>
                    <a:pt x="589453" y="1462"/>
                    <a:pt x="605265" y="934"/>
                  </a:cubicBezTo>
                  <a:cubicBezTo>
                    <a:pt x="632393" y="35"/>
                    <a:pt x="659522" y="-864"/>
                    <a:pt x="686492" y="1568"/>
                  </a:cubicBezTo>
                  <a:cubicBezTo>
                    <a:pt x="771368" y="11400"/>
                    <a:pt x="856403" y="25515"/>
                    <a:pt x="937790" y="51999"/>
                  </a:cubicBezTo>
                  <a:cubicBezTo>
                    <a:pt x="1015686" y="81972"/>
                    <a:pt x="1092683" y="114852"/>
                    <a:pt x="1165449" y="155820"/>
                  </a:cubicBezTo>
                  <a:cubicBezTo>
                    <a:pt x="1201885" y="176014"/>
                    <a:pt x="1232345" y="204242"/>
                    <a:pt x="1264445" y="230409"/>
                  </a:cubicBezTo>
                  <a:cubicBezTo>
                    <a:pt x="1300564" y="256100"/>
                    <a:pt x="1329808" y="289298"/>
                    <a:pt x="1359792" y="321491"/>
                  </a:cubicBezTo>
                  <a:cubicBezTo>
                    <a:pt x="1370316" y="334812"/>
                    <a:pt x="1358417" y="352310"/>
                    <a:pt x="1344403" y="352310"/>
                  </a:cubicBezTo>
                  <a:cubicBezTo>
                    <a:pt x="1340596" y="352310"/>
                    <a:pt x="1336735" y="351041"/>
                    <a:pt x="1333086" y="3481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6101977" y="1554863"/>
              <a:ext cx="185688" cy="344905"/>
            </a:xfrm>
            <a:custGeom>
              <a:rect b="b" l="l" r="r" t="t"/>
              <a:pathLst>
                <a:path extrusionOk="0" h="344905" w="185688">
                  <a:moveTo>
                    <a:pt x="19831" y="336659"/>
                  </a:moveTo>
                  <a:cubicBezTo>
                    <a:pt x="13591" y="332060"/>
                    <a:pt x="7404" y="326563"/>
                    <a:pt x="423" y="323285"/>
                  </a:cubicBezTo>
                  <a:cubicBezTo>
                    <a:pt x="317" y="323232"/>
                    <a:pt x="159" y="323180"/>
                    <a:pt x="0" y="323074"/>
                  </a:cubicBezTo>
                  <a:cubicBezTo>
                    <a:pt x="6081" y="308589"/>
                    <a:pt x="18720" y="292784"/>
                    <a:pt x="22211" y="281947"/>
                  </a:cubicBezTo>
                  <a:cubicBezTo>
                    <a:pt x="32364" y="261489"/>
                    <a:pt x="41566" y="240556"/>
                    <a:pt x="53305" y="220944"/>
                  </a:cubicBezTo>
                  <a:cubicBezTo>
                    <a:pt x="92915" y="162689"/>
                    <a:pt x="119197" y="97193"/>
                    <a:pt x="153518" y="35872"/>
                  </a:cubicBezTo>
                  <a:cubicBezTo>
                    <a:pt x="160921" y="23661"/>
                    <a:pt x="166950" y="8754"/>
                    <a:pt x="179007" y="508"/>
                  </a:cubicBezTo>
                  <a:cubicBezTo>
                    <a:pt x="200213" y="-6417"/>
                    <a:pt x="164253" y="59661"/>
                    <a:pt x="163248" y="68647"/>
                  </a:cubicBezTo>
                  <a:cubicBezTo>
                    <a:pt x="150292" y="99730"/>
                    <a:pt x="135855" y="130073"/>
                    <a:pt x="124274" y="161685"/>
                  </a:cubicBezTo>
                  <a:cubicBezTo>
                    <a:pt x="111265" y="193508"/>
                    <a:pt x="91698" y="222054"/>
                    <a:pt x="75886" y="252450"/>
                  </a:cubicBezTo>
                  <a:cubicBezTo>
                    <a:pt x="61714" y="283638"/>
                    <a:pt x="47489" y="314774"/>
                    <a:pt x="31148" y="344853"/>
                  </a:cubicBezTo>
                  <a:lnTo>
                    <a:pt x="31148" y="344906"/>
                  </a:lnTo>
                  <a:cubicBezTo>
                    <a:pt x="27340" y="342157"/>
                    <a:pt x="23533" y="339408"/>
                    <a:pt x="19831" y="336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14938970" y="1408497"/>
              <a:ext cx="142102" cy="362870"/>
            </a:xfrm>
            <a:custGeom>
              <a:rect b="b" l="l" r="r" t="t"/>
              <a:pathLst>
                <a:path extrusionOk="0" h="362870" w="142102">
                  <a:moveTo>
                    <a:pt x="105567" y="351398"/>
                  </a:moveTo>
                  <a:cubicBezTo>
                    <a:pt x="83727" y="293990"/>
                    <a:pt x="68497" y="233779"/>
                    <a:pt x="46921" y="176371"/>
                  </a:cubicBezTo>
                  <a:cubicBezTo>
                    <a:pt x="27460" y="123561"/>
                    <a:pt x="2975" y="69906"/>
                    <a:pt x="14" y="13079"/>
                  </a:cubicBezTo>
                  <a:cubicBezTo>
                    <a:pt x="-462" y="3194"/>
                    <a:pt x="11436" y="-5106"/>
                    <a:pt x="18681" y="3775"/>
                  </a:cubicBezTo>
                  <a:cubicBezTo>
                    <a:pt x="23071" y="9009"/>
                    <a:pt x="24551" y="15881"/>
                    <a:pt x="26719" y="22171"/>
                  </a:cubicBezTo>
                  <a:cubicBezTo>
                    <a:pt x="44329" y="83809"/>
                    <a:pt x="71352" y="139790"/>
                    <a:pt x="93616" y="199313"/>
                  </a:cubicBezTo>
                  <a:cubicBezTo>
                    <a:pt x="110168" y="244722"/>
                    <a:pt x="122807" y="291611"/>
                    <a:pt x="140575" y="336544"/>
                  </a:cubicBezTo>
                  <a:cubicBezTo>
                    <a:pt x="146445" y="351504"/>
                    <a:pt x="134335" y="362869"/>
                    <a:pt x="122278" y="362869"/>
                  </a:cubicBezTo>
                  <a:cubicBezTo>
                    <a:pt x="115774" y="362922"/>
                    <a:pt x="109163" y="359486"/>
                    <a:pt x="105567" y="351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15062108" y="1627686"/>
              <a:ext cx="1084240" cy="265474"/>
            </a:xfrm>
            <a:custGeom>
              <a:rect b="b" l="l" r="r" t="t"/>
              <a:pathLst>
                <a:path extrusionOk="0" h="265474" w="1084240">
                  <a:moveTo>
                    <a:pt x="1061127" y="264893"/>
                  </a:moveTo>
                  <a:cubicBezTo>
                    <a:pt x="1060704" y="264576"/>
                    <a:pt x="1060175" y="264206"/>
                    <a:pt x="1059752" y="263889"/>
                  </a:cubicBezTo>
                  <a:cubicBezTo>
                    <a:pt x="1053512" y="259290"/>
                    <a:pt x="1047325" y="253792"/>
                    <a:pt x="1040344" y="250515"/>
                  </a:cubicBezTo>
                  <a:cubicBezTo>
                    <a:pt x="1035743" y="248295"/>
                    <a:pt x="1030561" y="248030"/>
                    <a:pt x="1025801" y="249193"/>
                  </a:cubicBezTo>
                  <a:cubicBezTo>
                    <a:pt x="985611" y="224401"/>
                    <a:pt x="954516" y="182745"/>
                    <a:pt x="911681" y="161600"/>
                  </a:cubicBezTo>
                  <a:cubicBezTo>
                    <a:pt x="869957" y="138235"/>
                    <a:pt x="828074" y="114923"/>
                    <a:pt x="782965" y="98536"/>
                  </a:cubicBezTo>
                  <a:cubicBezTo>
                    <a:pt x="743832" y="87117"/>
                    <a:pt x="704117" y="73532"/>
                    <a:pt x="664826" y="63805"/>
                  </a:cubicBezTo>
                  <a:cubicBezTo>
                    <a:pt x="505861" y="34413"/>
                    <a:pt x="336161" y="15594"/>
                    <a:pt x="180157" y="68933"/>
                  </a:cubicBezTo>
                  <a:cubicBezTo>
                    <a:pt x="119025" y="88756"/>
                    <a:pt x="67253" y="130253"/>
                    <a:pt x="5064" y="146429"/>
                  </a:cubicBezTo>
                  <a:cubicBezTo>
                    <a:pt x="4323" y="151292"/>
                    <a:pt x="-1229" y="148913"/>
                    <a:pt x="516" y="144473"/>
                  </a:cubicBezTo>
                  <a:cubicBezTo>
                    <a:pt x="-3609" y="134429"/>
                    <a:pt x="18178" y="126341"/>
                    <a:pt x="24419" y="121214"/>
                  </a:cubicBezTo>
                  <a:cubicBezTo>
                    <a:pt x="64503" y="98271"/>
                    <a:pt x="100939" y="69355"/>
                    <a:pt x="143245" y="50431"/>
                  </a:cubicBezTo>
                  <a:cubicBezTo>
                    <a:pt x="196710" y="26854"/>
                    <a:pt x="254246" y="11260"/>
                    <a:pt x="311994" y="3066"/>
                  </a:cubicBezTo>
                  <a:cubicBezTo>
                    <a:pt x="542244" y="-11312"/>
                    <a:pt x="792854" y="22044"/>
                    <a:pt x="981221" y="163821"/>
                  </a:cubicBezTo>
                  <a:cubicBezTo>
                    <a:pt x="1010783" y="185071"/>
                    <a:pt x="1034580" y="218057"/>
                    <a:pt x="1070540" y="228101"/>
                  </a:cubicBezTo>
                  <a:cubicBezTo>
                    <a:pt x="1092222" y="234709"/>
                    <a:pt x="1086299" y="265475"/>
                    <a:pt x="1065833" y="265475"/>
                  </a:cubicBezTo>
                  <a:cubicBezTo>
                    <a:pt x="1064353" y="265422"/>
                    <a:pt x="1062766" y="265211"/>
                    <a:pt x="1061127" y="264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14423856" y="-101121"/>
              <a:ext cx="2480664" cy="884490"/>
            </a:xfrm>
            <a:custGeom>
              <a:rect b="b" l="l" r="r" t="t"/>
              <a:pathLst>
                <a:path extrusionOk="0" h="884490" w="2480664">
                  <a:moveTo>
                    <a:pt x="2218368" y="869636"/>
                  </a:moveTo>
                  <a:cubicBezTo>
                    <a:pt x="2189071" y="847487"/>
                    <a:pt x="2160514" y="824492"/>
                    <a:pt x="2136135" y="796845"/>
                  </a:cubicBezTo>
                  <a:cubicBezTo>
                    <a:pt x="2116252" y="774907"/>
                    <a:pt x="2092930" y="756828"/>
                    <a:pt x="2068657" y="739965"/>
                  </a:cubicBezTo>
                  <a:cubicBezTo>
                    <a:pt x="2027885" y="706767"/>
                    <a:pt x="1984733" y="676900"/>
                    <a:pt x="1939888" y="649570"/>
                  </a:cubicBezTo>
                  <a:cubicBezTo>
                    <a:pt x="1869290" y="605589"/>
                    <a:pt x="1798322" y="562347"/>
                    <a:pt x="1726666" y="520004"/>
                  </a:cubicBezTo>
                  <a:cubicBezTo>
                    <a:pt x="1619738" y="452023"/>
                    <a:pt x="1498796" y="404447"/>
                    <a:pt x="1372671" y="388588"/>
                  </a:cubicBezTo>
                  <a:cubicBezTo>
                    <a:pt x="1307678" y="377276"/>
                    <a:pt x="1242315" y="371144"/>
                    <a:pt x="1176318" y="376272"/>
                  </a:cubicBezTo>
                  <a:cubicBezTo>
                    <a:pt x="1089802" y="376166"/>
                    <a:pt x="1003921" y="385311"/>
                    <a:pt x="919838" y="406192"/>
                  </a:cubicBezTo>
                  <a:cubicBezTo>
                    <a:pt x="790540" y="431196"/>
                    <a:pt x="665103" y="474014"/>
                    <a:pt x="547281" y="532956"/>
                  </a:cubicBezTo>
                  <a:cubicBezTo>
                    <a:pt x="477053" y="564409"/>
                    <a:pt x="408094" y="598294"/>
                    <a:pt x="340510" y="635139"/>
                  </a:cubicBezTo>
                  <a:cubicBezTo>
                    <a:pt x="284243" y="666539"/>
                    <a:pt x="227553" y="700424"/>
                    <a:pt x="181598" y="745515"/>
                  </a:cubicBezTo>
                  <a:cubicBezTo>
                    <a:pt x="170705" y="731031"/>
                    <a:pt x="161133" y="715701"/>
                    <a:pt x="152566" y="699736"/>
                  </a:cubicBezTo>
                  <a:cubicBezTo>
                    <a:pt x="127658" y="648830"/>
                    <a:pt x="98732" y="600355"/>
                    <a:pt x="67319" y="553149"/>
                  </a:cubicBezTo>
                  <a:cubicBezTo>
                    <a:pt x="47118" y="519687"/>
                    <a:pt x="29667" y="484639"/>
                    <a:pt x="8038" y="451970"/>
                  </a:cubicBezTo>
                  <a:cubicBezTo>
                    <a:pt x="5817" y="448534"/>
                    <a:pt x="3437" y="444253"/>
                    <a:pt x="0" y="441557"/>
                  </a:cubicBezTo>
                  <a:cubicBezTo>
                    <a:pt x="63988" y="374157"/>
                    <a:pt x="133423" y="312255"/>
                    <a:pt x="211160" y="260291"/>
                  </a:cubicBezTo>
                  <a:cubicBezTo>
                    <a:pt x="276311" y="208751"/>
                    <a:pt x="350822" y="171588"/>
                    <a:pt x="426392" y="137756"/>
                  </a:cubicBezTo>
                  <a:cubicBezTo>
                    <a:pt x="542892" y="86639"/>
                    <a:pt x="669069" y="62639"/>
                    <a:pt x="791598" y="30182"/>
                  </a:cubicBezTo>
                  <a:cubicBezTo>
                    <a:pt x="851778" y="16702"/>
                    <a:pt x="913651" y="16226"/>
                    <a:pt x="974889" y="10940"/>
                  </a:cubicBezTo>
                  <a:cubicBezTo>
                    <a:pt x="1081500" y="-743"/>
                    <a:pt x="1189010" y="-3439"/>
                    <a:pt x="1296044" y="4649"/>
                  </a:cubicBezTo>
                  <a:cubicBezTo>
                    <a:pt x="1389117" y="8825"/>
                    <a:pt x="1482191" y="29864"/>
                    <a:pt x="1573783" y="46675"/>
                  </a:cubicBezTo>
                  <a:cubicBezTo>
                    <a:pt x="1608527" y="52331"/>
                    <a:pt x="1640626" y="57194"/>
                    <a:pt x="1675212" y="66128"/>
                  </a:cubicBezTo>
                  <a:cubicBezTo>
                    <a:pt x="1820057" y="109211"/>
                    <a:pt x="1966277" y="155941"/>
                    <a:pt x="2098536" y="230160"/>
                  </a:cubicBezTo>
                  <a:cubicBezTo>
                    <a:pt x="2160620" y="270282"/>
                    <a:pt x="2223762" y="308872"/>
                    <a:pt x="2281880" y="354809"/>
                  </a:cubicBezTo>
                  <a:cubicBezTo>
                    <a:pt x="2346185" y="404976"/>
                    <a:pt x="2413716" y="451072"/>
                    <a:pt x="2480665" y="497644"/>
                  </a:cubicBezTo>
                  <a:cubicBezTo>
                    <a:pt x="2446238" y="536762"/>
                    <a:pt x="2388861" y="632760"/>
                    <a:pt x="2380981" y="640795"/>
                  </a:cubicBezTo>
                  <a:cubicBezTo>
                    <a:pt x="2348141" y="686679"/>
                    <a:pt x="2324503" y="738273"/>
                    <a:pt x="2295206" y="786431"/>
                  </a:cubicBezTo>
                  <a:cubicBezTo>
                    <a:pt x="2279976" y="813708"/>
                    <a:pt x="2261837" y="839240"/>
                    <a:pt x="2245602" y="865936"/>
                  </a:cubicBezTo>
                  <a:cubicBezTo>
                    <a:pt x="2242746" y="871222"/>
                    <a:pt x="2238780" y="877777"/>
                    <a:pt x="2235766" y="884491"/>
                  </a:cubicBezTo>
                  <a:cubicBezTo>
                    <a:pt x="2230319" y="879363"/>
                    <a:pt x="2224291" y="874447"/>
                    <a:pt x="2218368" y="869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4707306" y="589275"/>
              <a:ext cx="1860300" cy="674189"/>
            </a:xfrm>
            <a:custGeom>
              <a:rect b="b" l="l" r="r" t="t"/>
              <a:pathLst>
                <a:path extrusionOk="0" h="674189" w="1860300">
                  <a:moveTo>
                    <a:pt x="1612969" y="610755"/>
                  </a:moveTo>
                  <a:cubicBezTo>
                    <a:pt x="1556014" y="557100"/>
                    <a:pt x="1489118" y="516501"/>
                    <a:pt x="1423068" y="475269"/>
                  </a:cubicBezTo>
                  <a:cubicBezTo>
                    <a:pt x="1383776" y="452961"/>
                    <a:pt x="1341893" y="436468"/>
                    <a:pt x="1300804" y="418124"/>
                  </a:cubicBezTo>
                  <a:cubicBezTo>
                    <a:pt x="1272617" y="402107"/>
                    <a:pt x="1243532" y="387834"/>
                    <a:pt x="1212701" y="377579"/>
                  </a:cubicBezTo>
                  <a:cubicBezTo>
                    <a:pt x="1181289" y="366266"/>
                    <a:pt x="1152204" y="348663"/>
                    <a:pt x="1119099" y="342478"/>
                  </a:cubicBezTo>
                  <a:cubicBezTo>
                    <a:pt x="975470" y="311660"/>
                    <a:pt x="827611" y="302514"/>
                    <a:pt x="681602" y="320805"/>
                  </a:cubicBezTo>
                  <a:cubicBezTo>
                    <a:pt x="566795" y="341633"/>
                    <a:pt x="455371" y="380328"/>
                    <a:pt x="354366" y="438794"/>
                  </a:cubicBezTo>
                  <a:cubicBezTo>
                    <a:pt x="295507" y="470511"/>
                    <a:pt x="235962" y="500960"/>
                    <a:pt x="180065" y="537752"/>
                  </a:cubicBezTo>
                  <a:cubicBezTo>
                    <a:pt x="172027" y="543831"/>
                    <a:pt x="145110" y="561329"/>
                    <a:pt x="127870" y="578879"/>
                  </a:cubicBezTo>
                  <a:cubicBezTo>
                    <a:pt x="120096" y="561381"/>
                    <a:pt x="113486" y="542615"/>
                    <a:pt x="106928" y="524748"/>
                  </a:cubicBezTo>
                  <a:cubicBezTo>
                    <a:pt x="87838" y="476485"/>
                    <a:pt x="79535" y="424679"/>
                    <a:pt x="59334" y="376733"/>
                  </a:cubicBezTo>
                  <a:cubicBezTo>
                    <a:pt x="39715" y="328206"/>
                    <a:pt x="17874" y="280577"/>
                    <a:pt x="0" y="231309"/>
                  </a:cubicBezTo>
                  <a:cubicBezTo>
                    <a:pt x="3808" y="229617"/>
                    <a:pt x="7509" y="227344"/>
                    <a:pt x="11581" y="225494"/>
                  </a:cubicBezTo>
                  <a:cubicBezTo>
                    <a:pt x="59757" y="201389"/>
                    <a:pt x="111000" y="177336"/>
                    <a:pt x="160551" y="154711"/>
                  </a:cubicBezTo>
                  <a:cubicBezTo>
                    <a:pt x="234481" y="121725"/>
                    <a:pt x="311584" y="96827"/>
                    <a:pt x="387258" y="68175"/>
                  </a:cubicBezTo>
                  <a:cubicBezTo>
                    <a:pt x="591755" y="-9691"/>
                    <a:pt x="815660" y="-13338"/>
                    <a:pt x="1030045" y="19753"/>
                  </a:cubicBezTo>
                  <a:cubicBezTo>
                    <a:pt x="1214023" y="29744"/>
                    <a:pt x="1396204" y="80651"/>
                    <a:pt x="1553370" y="177918"/>
                  </a:cubicBezTo>
                  <a:cubicBezTo>
                    <a:pt x="1644487" y="223432"/>
                    <a:pt x="1731479" y="274392"/>
                    <a:pt x="1810855" y="339148"/>
                  </a:cubicBezTo>
                  <a:cubicBezTo>
                    <a:pt x="1826561" y="351835"/>
                    <a:pt x="1841739" y="374143"/>
                    <a:pt x="1860300" y="385085"/>
                  </a:cubicBezTo>
                  <a:cubicBezTo>
                    <a:pt x="1843854" y="400151"/>
                    <a:pt x="1828095" y="433296"/>
                    <a:pt x="1820057" y="445349"/>
                  </a:cubicBezTo>
                  <a:cubicBezTo>
                    <a:pt x="1784943" y="499955"/>
                    <a:pt x="1745334" y="551761"/>
                    <a:pt x="1714186" y="608852"/>
                  </a:cubicBezTo>
                  <a:cubicBezTo>
                    <a:pt x="1700437" y="631054"/>
                    <a:pt x="1685788" y="652569"/>
                    <a:pt x="1671140" y="674190"/>
                  </a:cubicBezTo>
                  <a:cubicBezTo>
                    <a:pt x="1652948" y="651988"/>
                    <a:pt x="1634333" y="629944"/>
                    <a:pt x="1612969" y="6107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4958920" y="1254217"/>
              <a:ext cx="1310956" cy="595808"/>
            </a:xfrm>
            <a:custGeom>
              <a:rect b="b" l="l" r="r" t="t"/>
              <a:pathLst>
                <a:path extrusionOk="0" h="595808" w="1310956">
                  <a:moveTo>
                    <a:pt x="1084408" y="537184"/>
                  </a:moveTo>
                  <a:cubicBezTo>
                    <a:pt x="895988" y="395407"/>
                    <a:pt x="645378" y="362104"/>
                    <a:pt x="415128" y="376430"/>
                  </a:cubicBezTo>
                  <a:cubicBezTo>
                    <a:pt x="357380" y="384624"/>
                    <a:pt x="299844" y="400165"/>
                    <a:pt x="246380" y="423795"/>
                  </a:cubicBezTo>
                  <a:cubicBezTo>
                    <a:pt x="204074" y="442719"/>
                    <a:pt x="167585" y="471582"/>
                    <a:pt x="127553" y="494577"/>
                  </a:cubicBezTo>
                  <a:cubicBezTo>
                    <a:pt x="126283" y="495635"/>
                    <a:pt x="124380" y="496798"/>
                    <a:pt x="122159" y="498066"/>
                  </a:cubicBezTo>
                  <a:cubicBezTo>
                    <a:pt x="122106" y="495846"/>
                    <a:pt x="121630" y="493414"/>
                    <a:pt x="120678" y="490930"/>
                  </a:cubicBezTo>
                  <a:cubicBezTo>
                    <a:pt x="102856" y="445944"/>
                    <a:pt x="90270" y="399108"/>
                    <a:pt x="73718" y="353699"/>
                  </a:cubicBezTo>
                  <a:cubicBezTo>
                    <a:pt x="51508" y="294176"/>
                    <a:pt x="24432" y="238195"/>
                    <a:pt x="6822" y="176557"/>
                  </a:cubicBezTo>
                  <a:cubicBezTo>
                    <a:pt x="4865" y="170848"/>
                    <a:pt x="3437" y="164769"/>
                    <a:pt x="0" y="159800"/>
                  </a:cubicBezTo>
                  <a:cubicBezTo>
                    <a:pt x="110736" y="88383"/>
                    <a:pt x="237813" y="44401"/>
                    <a:pt x="367480" y="22463"/>
                  </a:cubicBezTo>
                  <a:cubicBezTo>
                    <a:pt x="434165" y="8561"/>
                    <a:pt x="501432" y="-955"/>
                    <a:pt x="569756" y="1054"/>
                  </a:cubicBezTo>
                  <a:cubicBezTo>
                    <a:pt x="617350" y="-1378"/>
                    <a:pt x="664680" y="103"/>
                    <a:pt x="711640" y="8613"/>
                  </a:cubicBezTo>
                  <a:cubicBezTo>
                    <a:pt x="804131" y="21036"/>
                    <a:pt x="896147" y="42604"/>
                    <a:pt x="980494" y="83625"/>
                  </a:cubicBezTo>
                  <a:cubicBezTo>
                    <a:pt x="1039300" y="107096"/>
                    <a:pt x="1096994" y="134532"/>
                    <a:pt x="1150036" y="169474"/>
                  </a:cubicBezTo>
                  <a:cubicBezTo>
                    <a:pt x="1183404" y="193473"/>
                    <a:pt x="1213283" y="221966"/>
                    <a:pt x="1246017" y="246706"/>
                  </a:cubicBezTo>
                  <a:cubicBezTo>
                    <a:pt x="1268175" y="266635"/>
                    <a:pt x="1286737" y="290053"/>
                    <a:pt x="1308313" y="310563"/>
                  </a:cubicBezTo>
                  <a:cubicBezTo>
                    <a:pt x="1309212" y="311251"/>
                    <a:pt x="1310058" y="311885"/>
                    <a:pt x="1310957" y="312361"/>
                  </a:cubicBezTo>
                  <a:cubicBezTo>
                    <a:pt x="1305404" y="319920"/>
                    <a:pt x="1301227" y="328801"/>
                    <a:pt x="1296520" y="336624"/>
                  </a:cubicBezTo>
                  <a:cubicBezTo>
                    <a:pt x="1262199" y="397945"/>
                    <a:pt x="1235917" y="463441"/>
                    <a:pt x="1196308" y="521696"/>
                  </a:cubicBezTo>
                  <a:cubicBezTo>
                    <a:pt x="1184621" y="541308"/>
                    <a:pt x="1175366" y="562241"/>
                    <a:pt x="1165213" y="582699"/>
                  </a:cubicBezTo>
                  <a:cubicBezTo>
                    <a:pt x="1163997" y="586558"/>
                    <a:pt x="1161617" y="590998"/>
                    <a:pt x="1158761" y="595809"/>
                  </a:cubicBezTo>
                  <a:cubicBezTo>
                    <a:pt x="1130734" y="582065"/>
                    <a:pt x="1109686" y="555369"/>
                    <a:pt x="1084408" y="5371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5300828" y="1969908"/>
              <a:ext cx="578312" cy="534183"/>
            </a:xfrm>
            <a:custGeom>
              <a:rect b="b" l="l" r="r" t="t"/>
              <a:pathLst>
                <a:path extrusionOk="0" h="534183" w="578312">
                  <a:moveTo>
                    <a:pt x="346094" y="533760"/>
                  </a:moveTo>
                  <a:cubicBezTo>
                    <a:pt x="244718" y="532545"/>
                    <a:pt x="134934" y="511188"/>
                    <a:pt x="63014" y="434115"/>
                  </a:cubicBezTo>
                  <a:cubicBezTo>
                    <a:pt x="28006" y="400706"/>
                    <a:pt x="11136" y="354081"/>
                    <a:pt x="1089" y="307721"/>
                  </a:cubicBezTo>
                  <a:cubicBezTo>
                    <a:pt x="-2613" y="260832"/>
                    <a:pt x="2940" y="211353"/>
                    <a:pt x="20602" y="167530"/>
                  </a:cubicBezTo>
                  <a:cubicBezTo>
                    <a:pt x="61428" y="57047"/>
                    <a:pt x="185649" y="12907"/>
                    <a:pt x="293899" y="749"/>
                  </a:cubicBezTo>
                  <a:cubicBezTo>
                    <a:pt x="355824" y="-3639"/>
                    <a:pt x="420605" y="11427"/>
                    <a:pt x="474651" y="41347"/>
                  </a:cubicBezTo>
                  <a:cubicBezTo>
                    <a:pt x="492737" y="54880"/>
                    <a:pt x="510612" y="69259"/>
                    <a:pt x="524096" y="87496"/>
                  </a:cubicBezTo>
                  <a:cubicBezTo>
                    <a:pt x="531923" y="97011"/>
                    <a:pt x="537106" y="108218"/>
                    <a:pt x="542394" y="119319"/>
                  </a:cubicBezTo>
                  <a:cubicBezTo>
                    <a:pt x="549692" y="133698"/>
                    <a:pt x="559739" y="146861"/>
                    <a:pt x="565133" y="162138"/>
                  </a:cubicBezTo>
                  <a:cubicBezTo>
                    <a:pt x="589830" y="240744"/>
                    <a:pt x="578090" y="328443"/>
                    <a:pt x="544298" y="402609"/>
                  </a:cubicBezTo>
                  <a:cubicBezTo>
                    <a:pt x="513361" y="480845"/>
                    <a:pt x="443504" y="534130"/>
                    <a:pt x="359473" y="534183"/>
                  </a:cubicBezTo>
                  <a:cubicBezTo>
                    <a:pt x="355031" y="534183"/>
                    <a:pt x="350589" y="534025"/>
                    <a:pt x="346094" y="533760"/>
                  </a:cubicBezTo>
                  <a:close/>
                  <a:moveTo>
                    <a:pt x="254131" y="37435"/>
                  </a:moveTo>
                  <a:cubicBezTo>
                    <a:pt x="182899" y="51602"/>
                    <a:pt x="110714" y="80835"/>
                    <a:pt x="67403" y="141839"/>
                  </a:cubicBezTo>
                  <a:cubicBezTo>
                    <a:pt x="38318" y="187829"/>
                    <a:pt x="29804" y="242436"/>
                    <a:pt x="30438" y="295932"/>
                  </a:cubicBezTo>
                  <a:cubicBezTo>
                    <a:pt x="35833" y="327439"/>
                    <a:pt x="46145" y="359315"/>
                    <a:pt x="63014" y="386591"/>
                  </a:cubicBezTo>
                  <a:cubicBezTo>
                    <a:pt x="131920" y="484123"/>
                    <a:pt x="259949" y="506272"/>
                    <a:pt x="372007" y="502783"/>
                  </a:cubicBezTo>
                  <a:cubicBezTo>
                    <a:pt x="417697" y="499611"/>
                    <a:pt x="461854" y="475717"/>
                    <a:pt x="489141" y="438925"/>
                  </a:cubicBezTo>
                  <a:cubicBezTo>
                    <a:pt x="519602" y="392248"/>
                    <a:pt x="540490" y="338328"/>
                    <a:pt x="546043" y="282664"/>
                  </a:cubicBezTo>
                  <a:cubicBezTo>
                    <a:pt x="547100" y="246770"/>
                    <a:pt x="548846" y="209661"/>
                    <a:pt x="537158" y="175195"/>
                  </a:cubicBezTo>
                  <a:cubicBezTo>
                    <a:pt x="529861" y="156059"/>
                    <a:pt x="517010" y="139724"/>
                    <a:pt x="509078" y="120852"/>
                  </a:cubicBezTo>
                  <a:cubicBezTo>
                    <a:pt x="498925" y="100976"/>
                    <a:pt x="482055" y="85752"/>
                    <a:pt x="464657" y="72325"/>
                  </a:cubicBezTo>
                  <a:cubicBezTo>
                    <a:pt x="451806" y="60378"/>
                    <a:pt x="435148" y="55567"/>
                    <a:pt x="418596" y="51444"/>
                  </a:cubicBezTo>
                  <a:cubicBezTo>
                    <a:pt x="412144" y="50387"/>
                    <a:pt x="405217" y="47955"/>
                    <a:pt x="402784" y="41294"/>
                  </a:cubicBezTo>
                  <a:cubicBezTo>
                    <a:pt x="375285" y="33841"/>
                    <a:pt x="346782" y="29612"/>
                    <a:pt x="318437" y="29612"/>
                  </a:cubicBezTo>
                  <a:cubicBezTo>
                    <a:pt x="296755" y="29665"/>
                    <a:pt x="275179" y="32096"/>
                    <a:pt x="254131" y="37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5331234" y="1999524"/>
              <a:ext cx="516454" cy="473484"/>
            </a:xfrm>
            <a:custGeom>
              <a:rect b="b" l="l" r="r" t="t"/>
              <a:pathLst>
                <a:path extrusionOk="0" h="473484" w="516454">
                  <a:moveTo>
                    <a:pt x="32608" y="356976"/>
                  </a:moveTo>
                  <a:cubicBezTo>
                    <a:pt x="15686" y="329699"/>
                    <a:pt x="5427" y="297823"/>
                    <a:pt x="33" y="266317"/>
                  </a:cubicBezTo>
                  <a:cubicBezTo>
                    <a:pt x="-602" y="212820"/>
                    <a:pt x="7859" y="158213"/>
                    <a:pt x="36998" y="112223"/>
                  </a:cubicBezTo>
                  <a:cubicBezTo>
                    <a:pt x="80361" y="51220"/>
                    <a:pt x="152546" y="21934"/>
                    <a:pt x="223726" y="7820"/>
                  </a:cubicBezTo>
                  <a:cubicBezTo>
                    <a:pt x="272325" y="-4550"/>
                    <a:pt x="323885" y="-1484"/>
                    <a:pt x="372378" y="11679"/>
                  </a:cubicBezTo>
                  <a:cubicBezTo>
                    <a:pt x="374811" y="18339"/>
                    <a:pt x="381739" y="20771"/>
                    <a:pt x="388190" y="21828"/>
                  </a:cubicBezTo>
                  <a:cubicBezTo>
                    <a:pt x="404795" y="25951"/>
                    <a:pt x="421400" y="30762"/>
                    <a:pt x="434251" y="42709"/>
                  </a:cubicBezTo>
                  <a:cubicBezTo>
                    <a:pt x="451649" y="56189"/>
                    <a:pt x="468572" y="71413"/>
                    <a:pt x="478672" y="91237"/>
                  </a:cubicBezTo>
                  <a:cubicBezTo>
                    <a:pt x="486657" y="110056"/>
                    <a:pt x="499508" y="126443"/>
                    <a:pt x="506806" y="145526"/>
                  </a:cubicBezTo>
                  <a:cubicBezTo>
                    <a:pt x="518493" y="180045"/>
                    <a:pt x="516748" y="217102"/>
                    <a:pt x="515690" y="253048"/>
                  </a:cubicBezTo>
                  <a:cubicBezTo>
                    <a:pt x="510137" y="308712"/>
                    <a:pt x="489249" y="362632"/>
                    <a:pt x="458735" y="409310"/>
                  </a:cubicBezTo>
                  <a:cubicBezTo>
                    <a:pt x="431395" y="446102"/>
                    <a:pt x="387291" y="469995"/>
                    <a:pt x="341601" y="473167"/>
                  </a:cubicBezTo>
                  <a:cubicBezTo>
                    <a:pt x="334514" y="473379"/>
                    <a:pt x="327322" y="473484"/>
                    <a:pt x="320130" y="473484"/>
                  </a:cubicBezTo>
                  <a:cubicBezTo>
                    <a:pt x="213572" y="473537"/>
                    <a:pt x="97125" y="448322"/>
                    <a:pt x="32608" y="356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514334" y="-58114"/>
            <a:ext cx="1224208" cy="1342624"/>
          </a:xfrm>
          <a:custGeom>
            <a:rect b="b" l="l" r="r" t="t"/>
            <a:pathLst>
              <a:path extrusionOk="0" h="2685248" w="2448415">
                <a:moveTo>
                  <a:pt x="2447067" y="918741"/>
                </a:moveTo>
                <a:cubicBezTo>
                  <a:pt x="2443197" y="892693"/>
                  <a:pt x="2438897" y="866753"/>
                  <a:pt x="2435081" y="840759"/>
                </a:cubicBezTo>
                <a:cubicBezTo>
                  <a:pt x="2432017" y="821801"/>
                  <a:pt x="2426589" y="803326"/>
                  <a:pt x="2424063" y="784260"/>
                </a:cubicBezTo>
                <a:cubicBezTo>
                  <a:pt x="2419978" y="768470"/>
                  <a:pt x="2428148" y="745645"/>
                  <a:pt x="2409980" y="737160"/>
                </a:cubicBezTo>
                <a:cubicBezTo>
                  <a:pt x="2387943" y="729265"/>
                  <a:pt x="2363272" y="734958"/>
                  <a:pt x="2340537" y="736945"/>
                </a:cubicBezTo>
                <a:cubicBezTo>
                  <a:pt x="2303557" y="741402"/>
                  <a:pt x="2266632" y="745001"/>
                  <a:pt x="2229545" y="747740"/>
                </a:cubicBezTo>
                <a:cubicBezTo>
                  <a:pt x="2164777" y="753594"/>
                  <a:pt x="2099848" y="759179"/>
                  <a:pt x="2035188" y="766430"/>
                </a:cubicBezTo>
                <a:cubicBezTo>
                  <a:pt x="1987190" y="774915"/>
                  <a:pt x="1938977" y="782756"/>
                  <a:pt x="1890119" y="783830"/>
                </a:cubicBezTo>
                <a:cubicBezTo>
                  <a:pt x="1857547" y="785495"/>
                  <a:pt x="1826426" y="790705"/>
                  <a:pt x="1792726" y="787053"/>
                </a:cubicBezTo>
                <a:cubicBezTo>
                  <a:pt x="1797671" y="746236"/>
                  <a:pt x="1818740" y="708803"/>
                  <a:pt x="1829167" y="669221"/>
                </a:cubicBezTo>
                <a:cubicBezTo>
                  <a:pt x="1841799" y="622604"/>
                  <a:pt x="1845615" y="574215"/>
                  <a:pt x="1850398" y="526309"/>
                </a:cubicBezTo>
                <a:cubicBezTo>
                  <a:pt x="1860396" y="455309"/>
                  <a:pt x="1865663" y="386189"/>
                  <a:pt x="1871790" y="314384"/>
                </a:cubicBezTo>
                <a:cubicBezTo>
                  <a:pt x="1883400" y="236026"/>
                  <a:pt x="1886840" y="156917"/>
                  <a:pt x="1891946" y="77969"/>
                </a:cubicBezTo>
                <a:cubicBezTo>
                  <a:pt x="1892968" y="61749"/>
                  <a:pt x="1876467" y="50793"/>
                  <a:pt x="1861578" y="50632"/>
                </a:cubicBezTo>
                <a:cubicBezTo>
                  <a:pt x="1838681" y="50525"/>
                  <a:pt x="1815999" y="55627"/>
                  <a:pt x="1792941" y="52942"/>
                </a:cubicBezTo>
                <a:cubicBezTo>
                  <a:pt x="1774075" y="51492"/>
                  <a:pt x="1755370" y="48430"/>
                  <a:pt x="1736558" y="46443"/>
                </a:cubicBezTo>
                <a:cubicBezTo>
                  <a:pt x="1723335" y="44886"/>
                  <a:pt x="1707587" y="42147"/>
                  <a:pt x="1697912" y="53586"/>
                </a:cubicBezTo>
                <a:cubicBezTo>
                  <a:pt x="1677058" y="81191"/>
                  <a:pt x="1675176" y="118410"/>
                  <a:pt x="1669371" y="151439"/>
                </a:cubicBezTo>
                <a:cubicBezTo>
                  <a:pt x="1664373" y="187046"/>
                  <a:pt x="1656740" y="221526"/>
                  <a:pt x="1649430" y="256918"/>
                </a:cubicBezTo>
                <a:cubicBezTo>
                  <a:pt x="1639164" y="300528"/>
                  <a:pt x="1636262" y="345211"/>
                  <a:pt x="1632715" y="389734"/>
                </a:cubicBezTo>
                <a:cubicBezTo>
                  <a:pt x="1619868" y="499295"/>
                  <a:pt x="1605356" y="608802"/>
                  <a:pt x="1597133" y="718900"/>
                </a:cubicBezTo>
                <a:cubicBezTo>
                  <a:pt x="1563217" y="725291"/>
                  <a:pt x="1528172" y="722390"/>
                  <a:pt x="1493827" y="723196"/>
                </a:cubicBezTo>
                <a:cubicBezTo>
                  <a:pt x="1425350" y="725828"/>
                  <a:pt x="1357627" y="716536"/>
                  <a:pt x="1289634" y="709608"/>
                </a:cubicBezTo>
                <a:cubicBezTo>
                  <a:pt x="1251633" y="705634"/>
                  <a:pt x="1213257" y="708481"/>
                  <a:pt x="1175148" y="706601"/>
                </a:cubicBezTo>
                <a:cubicBezTo>
                  <a:pt x="1123764" y="700801"/>
                  <a:pt x="1072004" y="701606"/>
                  <a:pt x="1020458" y="698008"/>
                </a:cubicBezTo>
                <a:cubicBezTo>
                  <a:pt x="1021426" y="668469"/>
                  <a:pt x="1031531" y="640059"/>
                  <a:pt x="1033896" y="610628"/>
                </a:cubicBezTo>
                <a:cubicBezTo>
                  <a:pt x="1039432" y="542743"/>
                  <a:pt x="1046796" y="474214"/>
                  <a:pt x="1053837" y="406114"/>
                </a:cubicBezTo>
                <a:cubicBezTo>
                  <a:pt x="1061362" y="326790"/>
                  <a:pt x="1078024" y="248647"/>
                  <a:pt x="1084151" y="169162"/>
                </a:cubicBezTo>
                <a:cubicBezTo>
                  <a:pt x="1086731" y="121578"/>
                  <a:pt x="1095492" y="74693"/>
                  <a:pt x="1099416" y="27270"/>
                </a:cubicBezTo>
                <a:cubicBezTo>
                  <a:pt x="1096460" y="-10110"/>
                  <a:pt x="1046903" y="685"/>
                  <a:pt x="1021372" y="4069"/>
                </a:cubicBezTo>
                <a:cubicBezTo>
                  <a:pt x="981329" y="13575"/>
                  <a:pt x="939889" y="12286"/>
                  <a:pt x="899630" y="18623"/>
                </a:cubicBezTo>
                <a:cubicBezTo>
                  <a:pt x="883344" y="22275"/>
                  <a:pt x="871197" y="50686"/>
                  <a:pt x="893664" y="54231"/>
                </a:cubicBezTo>
                <a:cubicBezTo>
                  <a:pt x="871144" y="138549"/>
                  <a:pt x="866145" y="225983"/>
                  <a:pt x="853890" y="312128"/>
                </a:cubicBezTo>
                <a:cubicBezTo>
                  <a:pt x="835723" y="446555"/>
                  <a:pt x="809386" y="580284"/>
                  <a:pt x="805193" y="716214"/>
                </a:cubicBezTo>
                <a:cubicBezTo>
                  <a:pt x="767784" y="725828"/>
                  <a:pt x="729891" y="730661"/>
                  <a:pt x="691353" y="732541"/>
                </a:cubicBezTo>
                <a:cubicBezTo>
                  <a:pt x="637174" y="739308"/>
                  <a:pt x="585198" y="745484"/>
                  <a:pt x="530320" y="748384"/>
                </a:cubicBezTo>
                <a:cubicBezTo>
                  <a:pt x="465660" y="756924"/>
                  <a:pt x="400731" y="762670"/>
                  <a:pt x="335695" y="767611"/>
                </a:cubicBezTo>
                <a:cubicBezTo>
                  <a:pt x="266251" y="772874"/>
                  <a:pt x="197990" y="781682"/>
                  <a:pt x="128223" y="784743"/>
                </a:cubicBezTo>
                <a:cubicBezTo>
                  <a:pt x="111239" y="786032"/>
                  <a:pt x="93501" y="783186"/>
                  <a:pt x="76947" y="787053"/>
                </a:cubicBezTo>
                <a:cubicBezTo>
                  <a:pt x="67057" y="791188"/>
                  <a:pt x="62918" y="801822"/>
                  <a:pt x="60929" y="811597"/>
                </a:cubicBezTo>
                <a:cubicBezTo>
                  <a:pt x="53727" y="856871"/>
                  <a:pt x="56146" y="903112"/>
                  <a:pt x="55447" y="948762"/>
                </a:cubicBezTo>
                <a:cubicBezTo>
                  <a:pt x="53620" y="991190"/>
                  <a:pt x="54587" y="1007356"/>
                  <a:pt x="102478" y="1005476"/>
                </a:cubicBezTo>
                <a:cubicBezTo>
                  <a:pt x="140854" y="1002308"/>
                  <a:pt x="179285" y="1000965"/>
                  <a:pt x="217769" y="1001448"/>
                </a:cubicBezTo>
                <a:cubicBezTo>
                  <a:pt x="306832" y="999730"/>
                  <a:pt x="396270" y="1005960"/>
                  <a:pt x="485010" y="997044"/>
                </a:cubicBezTo>
                <a:cubicBezTo>
                  <a:pt x="586004" y="984047"/>
                  <a:pt x="686892" y="981577"/>
                  <a:pt x="788692" y="974058"/>
                </a:cubicBezTo>
                <a:cubicBezTo>
                  <a:pt x="788155" y="1007249"/>
                  <a:pt x="778211" y="1040654"/>
                  <a:pt x="777298" y="1074059"/>
                </a:cubicBezTo>
                <a:cubicBezTo>
                  <a:pt x="771278" y="1157734"/>
                  <a:pt x="762785" y="1241247"/>
                  <a:pt x="754132" y="1324653"/>
                </a:cubicBezTo>
                <a:cubicBezTo>
                  <a:pt x="749670" y="1371323"/>
                  <a:pt x="747198" y="1418316"/>
                  <a:pt x="741447" y="1464772"/>
                </a:cubicBezTo>
                <a:cubicBezTo>
                  <a:pt x="731933" y="1509080"/>
                  <a:pt x="725752" y="1554140"/>
                  <a:pt x="718227" y="1598877"/>
                </a:cubicBezTo>
                <a:cubicBezTo>
                  <a:pt x="673777" y="1608276"/>
                  <a:pt x="627338" y="1606611"/>
                  <a:pt x="582188" y="1611820"/>
                </a:cubicBezTo>
                <a:cubicBezTo>
                  <a:pt x="531127" y="1615848"/>
                  <a:pt x="481140" y="1628952"/>
                  <a:pt x="429810" y="1630134"/>
                </a:cubicBezTo>
                <a:cubicBezTo>
                  <a:pt x="346660" y="1633679"/>
                  <a:pt x="263510" y="1637975"/>
                  <a:pt x="180682" y="1646300"/>
                </a:cubicBezTo>
                <a:cubicBezTo>
                  <a:pt x="135587" y="1651939"/>
                  <a:pt x="90330" y="1655161"/>
                  <a:pt x="44912" y="1655913"/>
                </a:cubicBezTo>
                <a:cubicBezTo>
                  <a:pt x="-183" y="1652530"/>
                  <a:pt x="5030" y="1710962"/>
                  <a:pt x="3257" y="1741736"/>
                </a:cubicBezTo>
                <a:cubicBezTo>
                  <a:pt x="1967" y="1779813"/>
                  <a:pt x="1967" y="1817945"/>
                  <a:pt x="408" y="1855969"/>
                </a:cubicBezTo>
                <a:cubicBezTo>
                  <a:pt x="193" y="1864025"/>
                  <a:pt x="-1312" y="1872672"/>
                  <a:pt x="3257" y="1879868"/>
                </a:cubicBezTo>
                <a:cubicBezTo>
                  <a:pt x="18414" y="1904949"/>
                  <a:pt x="78720" y="1894637"/>
                  <a:pt x="105917" y="1896839"/>
                </a:cubicBezTo>
                <a:cubicBezTo>
                  <a:pt x="150529" y="1895873"/>
                  <a:pt x="195248" y="1899793"/>
                  <a:pt x="239753" y="1896356"/>
                </a:cubicBezTo>
                <a:cubicBezTo>
                  <a:pt x="267541" y="1893778"/>
                  <a:pt x="295168" y="1889911"/>
                  <a:pt x="322903" y="1886850"/>
                </a:cubicBezTo>
                <a:cubicBezTo>
                  <a:pt x="379124" y="1879868"/>
                  <a:pt x="435722" y="1878740"/>
                  <a:pt x="492212" y="1875733"/>
                </a:cubicBezTo>
                <a:cubicBezTo>
                  <a:pt x="557464" y="1872027"/>
                  <a:pt x="622715" y="1867194"/>
                  <a:pt x="688128" y="1867623"/>
                </a:cubicBezTo>
                <a:cubicBezTo>
                  <a:pt x="690439" y="1912307"/>
                  <a:pt x="675819" y="1956292"/>
                  <a:pt x="672756" y="2000815"/>
                </a:cubicBezTo>
                <a:cubicBezTo>
                  <a:pt x="664048" y="2113222"/>
                  <a:pt x="656040" y="2226220"/>
                  <a:pt x="642011" y="2338574"/>
                </a:cubicBezTo>
                <a:cubicBezTo>
                  <a:pt x="630992" y="2440884"/>
                  <a:pt x="625349" y="2543732"/>
                  <a:pt x="614277" y="2646042"/>
                </a:cubicBezTo>
                <a:cubicBezTo>
                  <a:pt x="607988" y="2675205"/>
                  <a:pt x="643301" y="2682938"/>
                  <a:pt x="665553" y="2682455"/>
                </a:cubicBezTo>
                <a:cubicBezTo>
                  <a:pt x="696083" y="2683368"/>
                  <a:pt x="726773" y="2681381"/>
                  <a:pt x="757142" y="2685248"/>
                </a:cubicBezTo>
                <a:cubicBezTo>
                  <a:pt x="802936" y="2685570"/>
                  <a:pt x="798098" y="2605655"/>
                  <a:pt x="803957" y="2573378"/>
                </a:cubicBezTo>
                <a:cubicBezTo>
                  <a:pt x="809601" y="2528586"/>
                  <a:pt x="813471" y="2483634"/>
                  <a:pt x="821802" y="2439273"/>
                </a:cubicBezTo>
                <a:cubicBezTo>
                  <a:pt x="853568" y="2249153"/>
                  <a:pt x="882914" y="2058495"/>
                  <a:pt x="903017" y="1866818"/>
                </a:cubicBezTo>
                <a:cubicBezTo>
                  <a:pt x="991434" y="1853713"/>
                  <a:pt x="1081249" y="1865367"/>
                  <a:pt x="1170204" y="1864079"/>
                </a:cubicBezTo>
                <a:cubicBezTo>
                  <a:pt x="1213740" y="1862682"/>
                  <a:pt x="1257116" y="1863756"/>
                  <a:pt x="1300545" y="1867838"/>
                </a:cubicBezTo>
                <a:cubicBezTo>
                  <a:pt x="1336664" y="1870040"/>
                  <a:pt x="1372838" y="1869073"/>
                  <a:pt x="1408957" y="1871168"/>
                </a:cubicBezTo>
                <a:cubicBezTo>
                  <a:pt x="1441045" y="1872081"/>
                  <a:pt x="1472972" y="1873262"/>
                  <a:pt x="1504684" y="1878257"/>
                </a:cubicBezTo>
                <a:cubicBezTo>
                  <a:pt x="1541126" y="1882930"/>
                  <a:pt x="1577944" y="1881426"/>
                  <a:pt x="1614547" y="1883144"/>
                </a:cubicBezTo>
                <a:cubicBezTo>
                  <a:pt x="1618794" y="1932769"/>
                  <a:pt x="1615622" y="1980245"/>
                  <a:pt x="1612989" y="2030300"/>
                </a:cubicBezTo>
                <a:cubicBezTo>
                  <a:pt x="1612344" y="2089269"/>
                  <a:pt x="1611967" y="2148292"/>
                  <a:pt x="1608796" y="2207208"/>
                </a:cubicBezTo>
                <a:cubicBezTo>
                  <a:pt x="1602131" y="2324127"/>
                  <a:pt x="1590145" y="2442119"/>
                  <a:pt x="1587404" y="2559682"/>
                </a:cubicBezTo>
                <a:cubicBezTo>
                  <a:pt x="1587189" y="2581541"/>
                  <a:pt x="1586759" y="2603453"/>
                  <a:pt x="1586168" y="2625311"/>
                </a:cubicBezTo>
                <a:cubicBezTo>
                  <a:pt x="1586974" y="2637771"/>
                  <a:pt x="1582997" y="2651466"/>
                  <a:pt x="1588157" y="2663174"/>
                </a:cubicBezTo>
                <a:cubicBezTo>
                  <a:pt x="1603744" y="2685946"/>
                  <a:pt x="1667974" y="2674614"/>
                  <a:pt x="1693827" y="2674292"/>
                </a:cubicBezTo>
                <a:cubicBezTo>
                  <a:pt x="1713929" y="2672949"/>
                  <a:pt x="1738547" y="2673110"/>
                  <a:pt x="1759670" y="2673164"/>
                </a:cubicBezTo>
                <a:cubicBezTo>
                  <a:pt x="1771065" y="2674506"/>
                  <a:pt x="1782675" y="2670264"/>
                  <a:pt x="1788802" y="2660220"/>
                </a:cubicBezTo>
                <a:cubicBezTo>
                  <a:pt x="1798584" y="2646257"/>
                  <a:pt x="1800358" y="2628749"/>
                  <a:pt x="1801863" y="2612207"/>
                </a:cubicBezTo>
                <a:cubicBezTo>
                  <a:pt x="1805894" y="2565375"/>
                  <a:pt x="1808635" y="2518543"/>
                  <a:pt x="1813258" y="2471765"/>
                </a:cubicBezTo>
                <a:cubicBezTo>
                  <a:pt x="1820836" y="2368918"/>
                  <a:pt x="1833575" y="2266607"/>
                  <a:pt x="1839111" y="2163652"/>
                </a:cubicBezTo>
                <a:cubicBezTo>
                  <a:pt x="1841476" y="2071868"/>
                  <a:pt x="1839863" y="1979977"/>
                  <a:pt x="1840455" y="1888193"/>
                </a:cubicBezTo>
                <a:cubicBezTo>
                  <a:pt x="1891731" y="1879063"/>
                  <a:pt x="1946986" y="1882392"/>
                  <a:pt x="1999283" y="1880781"/>
                </a:cubicBezTo>
                <a:cubicBezTo>
                  <a:pt x="2050238" y="1881587"/>
                  <a:pt x="2100977" y="1876538"/>
                  <a:pt x="2151931" y="1876109"/>
                </a:cubicBezTo>
                <a:cubicBezTo>
                  <a:pt x="2204175" y="1874175"/>
                  <a:pt x="2256365" y="1870899"/>
                  <a:pt x="2308610" y="1870147"/>
                </a:cubicBezTo>
                <a:cubicBezTo>
                  <a:pt x="2329518" y="1869771"/>
                  <a:pt x="2350480" y="1869879"/>
                  <a:pt x="2371388" y="1869825"/>
                </a:cubicBezTo>
                <a:cubicBezTo>
                  <a:pt x="2377677" y="1870040"/>
                  <a:pt x="2384020" y="1869342"/>
                  <a:pt x="2389341" y="1865743"/>
                </a:cubicBezTo>
                <a:cubicBezTo>
                  <a:pt x="2408959" y="1851404"/>
                  <a:pt x="2407132" y="1824175"/>
                  <a:pt x="2407615" y="1802370"/>
                </a:cubicBezTo>
                <a:cubicBezTo>
                  <a:pt x="2408153" y="1765474"/>
                  <a:pt x="2406970" y="1728578"/>
                  <a:pt x="2408798" y="1691681"/>
                </a:cubicBezTo>
                <a:cubicBezTo>
                  <a:pt x="2409497" y="1674657"/>
                  <a:pt x="2410733" y="1657524"/>
                  <a:pt x="2410410" y="1640499"/>
                </a:cubicBezTo>
                <a:cubicBezTo>
                  <a:pt x="2405358" y="1607631"/>
                  <a:pt x="2352415" y="1623152"/>
                  <a:pt x="2328550" y="1619393"/>
                </a:cubicBezTo>
                <a:cubicBezTo>
                  <a:pt x="2225406" y="1616331"/>
                  <a:pt x="2122046" y="1616439"/>
                  <a:pt x="2018902" y="1619876"/>
                </a:cubicBezTo>
                <a:cubicBezTo>
                  <a:pt x="1973753" y="1623045"/>
                  <a:pt x="1929678" y="1629382"/>
                  <a:pt x="1883884" y="1628630"/>
                </a:cubicBezTo>
                <a:cubicBezTo>
                  <a:pt x="1863997" y="1628201"/>
                  <a:pt x="1844217" y="1633142"/>
                  <a:pt x="1824491" y="1630080"/>
                </a:cubicBezTo>
                <a:cubicBezTo>
                  <a:pt x="1819331" y="1628791"/>
                  <a:pt x="1811860" y="1630778"/>
                  <a:pt x="1807829" y="1627878"/>
                </a:cubicBezTo>
                <a:cubicBezTo>
                  <a:pt x="1803798" y="1611391"/>
                  <a:pt x="1806485" y="1594043"/>
                  <a:pt x="1806432" y="1577233"/>
                </a:cubicBezTo>
                <a:cubicBezTo>
                  <a:pt x="1808528" y="1534859"/>
                  <a:pt x="1810463" y="1492485"/>
                  <a:pt x="1811269" y="1450111"/>
                </a:cubicBezTo>
                <a:cubicBezTo>
                  <a:pt x="1825351" y="1318584"/>
                  <a:pt x="1841154" y="1188400"/>
                  <a:pt x="1851796" y="1056282"/>
                </a:cubicBezTo>
                <a:cubicBezTo>
                  <a:pt x="1911995" y="1027066"/>
                  <a:pt x="1980740" y="1027174"/>
                  <a:pt x="2044970" y="1011921"/>
                </a:cubicBezTo>
                <a:cubicBezTo>
                  <a:pt x="2104739" y="1000804"/>
                  <a:pt x="2164132" y="989901"/>
                  <a:pt x="2225191" y="989042"/>
                </a:cubicBezTo>
                <a:cubicBezTo>
                  <a:pt x="2289905" y="986142"/>
                  <a:pt x="2354081" y="975669"/>
                  <a:pt x="2417935" y="965035"/>
                </a:cubicBezTo>
                <a:cubicBezTo>
                  <a:pt x="2449486" y="964928"/>
                  <a:pt x="2450507" y="944412"/>
                  <a:pt x="2447067" y="918741"/>
                </a:cubicBezTo>
                <a:close/>
                <a:moveTo>
                  <a:pt x="1028145" y="999300"/>
                </a:moveTo>
                <a:cubicBezTo>
                  <a:pt x="1030778" y="997635"/>
                  <a:pt x="1033036" y="995218"/>
                  <a:pt x="1034541" y="992318"/>
                </a:cubicBezTo>
                <a:cubicBezTo>
                  <a:pt x="1073294" y="987807"/>
                  <a:pt x="1113122" y="990600"/>
                  <a:pt x="1152144" y="992748"/>
                </a:cubicBezTo>
                <a:cubicBezTo>
                  <a:pt x="1194283" y="994359"/>
                  <a:pt x="1236476" y="993607"/>
                  <a:pt x="1278669" y="995702"/>
                </a:cubicBezTo>
                <a:cubicBezTo>
                  <a:pt x="1339728" y="997152"/>
                  <a:pt x="1400626" y="1002254"/>
                  <a:pt x="1461685" y="1003274"/>
                </a:cubicBezTo>
                <a:cubicBezTo>
                  <a:pt x="1518713" y="1009504"/>
                  <a:pt x="1576439" y="1008699"/>
                  <a:pt x="1633252" y="1016916"/>
                </a:cubicBezTo>
                <a:cubicBezTo>
                  <a:pt x="1634004" y="1111654"/>
                  <a:pt x="1637874" y="1206553"/>
                  <a:pt x="1633736" y="1301344"/>
                </a:cubicBezTo>
                <a:cubicBezTo>
                  <a:pt x="1632177" y="1384052"/>
                  <a:pt x="1617020" y="1466169"/>
                  <a:pt x="1614440" y="1548769"/>
                </a:cubicBezTo>
                <a:cubicBezTo>
                  <a:pt x="1610785" y="1581476"/>
                  <a:pt x="1613472" y="1615580"/>
                  <a:pt x="1605518" y="1648555"/>
                </a:cubicBezTo>
                <a:cubicBezTo>
                  <a:pt x="1583373" y="1647051"/>
                  <a:pt x="1561175" y="1647642"/>
                  <a:pt x="1539030" y="1646192"/>
                </a:cubicBezTo>
                <a:cubicBezTo>
                  <a:pt x="1513338" y="1644366"/>
                  <a:pt x="1488129" y="1638458"/>
                  <a:pt x="1462545" y="1635773"/>
                </a:cubicBezTo>
                <a:cubicBezTo>
                  <a:pt x="1402023" y="1631154"/>
                  <a:pt x="1341932" y="1626858"/>
                  <a:pt x="1281088" y="1623743"/>
                </a:cubicBezTo>
                <a:cubicBezTo>
                  <a:pt x="1225619" y="1618695"/>
                  <a:pt x="1170096" y="1615848"/>
                  <a:pt x="1114466" y="1612787"/>
                </a:cubicBezTo>
                <a:cubicBezTo>
                  <a:pt x="1072004" y="1608276"/>
                  <a:pt x="1029542" y="1605000"/>
                  <a:pt x="987027" y="1609350"/>
                </a:cubicBezTo>
                <a:cubicBezTo>
                  <a:pt x="990198" y="1597964"/>
                  <a:pt x="989069" y="1582335"/>
                  <a:pt x="991058" y="1573152"/>
                </a:cubicBezTo>
                <a:cubicBezTo>
                  <a:pt x="995573" y="1532013"/>
                  <a:pt x="994498" y="1491572"/>
                  <a:pt x="998529" y="1450218"/>
                </a:cubicBezTo>
                <a:cubicBezTo>
                  <a:pt x="1005731" y="1349841"/>
                  <a:pt x="1012450" y="1249357"/>
                  <a:pt x="1019115" y="1148442"/>
                </a:cubicBezTo>
                <a:cubicBezTo>
                  <a:pt x="1022340" y="1098710"/>
                  <a:pt x="1022716" y="1048710"/>
                  <a:pt x="1028145" y="999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1"/>
          <p:cNvGrpSpPr/>
          <p:nvPr/>
        </p:nvGrpSpPr>
        <p:grpSpPr>
          <a:xfrm>
            <a:off x="514334" y="-58114"/>
            <a:ext cx="1224208" cy="1342624"/>
            <a:chOff x="1028668" y="-116228"/>
            <a:chExt cx="2448415" cy="2685248"/>
          </a:xfrm>
        </p:grpSpPr>
        <p:sp>
          <p:nvSpPr>
            <p:cNvPr id="258" name="Google Shape;258;p11"/>
            <p:cNvSpPr/>
            <p:nvPr/>
          </p:nvSpPr>
          <p:spPr>
            <a:xfrm>
              <a:off x="1028668" y="-116228"/>
              <a:ext cx="2448415" cy="2685248"/>
            </a:xfrm>
            <a:custGeom>
              <a:rect b="b" l="l" r="r" t="t"/>
              <a:pathLst>
                <a:path extrusionOk="0" h="2685248" w="2448415">
                  <a:moveTo>
                    <a:pt x="2447067" y="918741"/>
                  </a:moveTo>
                  <a:cubicBezTo>
                    <a:pt x="2443197" y="892693"/>
                    <a:pt x="2438897" y="866753"/>
                    <a:pt x="2435081" y="840759"/>
                  </a:cubicBezTo>
                  <a:cubicBezTo>
                    <a:pt x="2432017" y="821801"/>
                    <a:pt x="2426589" y="803326"/>
                    <a:pt x="2424063" y="784260"/>
                  </a:cubicBezTo>
                  <a:cubicBezTo>
                    <a:pt x="2419978" y="768470"/>
                    <a:pt x="2428148" y="745645"/>
                    <a:pt x="2409980" y="737160"/>
                  </a:cubicBezTo>
                  <a:cubicBezTo>
                    <a:pt x="2387943" y="729265"/>
                    <a:pt x="2363272" y="734958"/>
                    <a:pt x="2340537" y="736945"/>
                  </a:cubicBezTo>
                  <a:cubicBezTo>
                    <a:pt x="2303557" y="741402"/>
                    <a:pt x="2266632" y="745001"/>
                    <a:pt x="2229545" y="747740"/>
                  </a:cubicBezTo>
                  <a:cubicBezTo>
                    <a:pt x="2164777" y="753594"/>
                    <a:pt x="2099848" y="759179"/>
                    <a:pt x="2035188" y="766430"/>
                  </a:cubicBezTo>
                  <a:cubicBezTo>
                    <a:pt x="1987190" y="774915"/>
                    <a:pt x="1938977" y="782756"/>
                    <a:pt x="1890119" y="783830"/>
                  </a:cubicBezTo>
                  <a:cubicBezTo>
                    <a:pt x="1857547" y="785495"/>
                    <a:pt x="1826426" y="790705"/>
                    <a:pt x="1792726" y="787053"/>
                  </a:cubicBezTo>
                  <a:cubicBezTo>
                    <a:pt x="1797671" y="746236"/>
                    <a:pt x="1818740" y="708803"/>
                    <a:pt x="1829167" y="669221"/>
                  </a:cubicBezTo>
                  <a:cubicBezTo>
                    <a:pt x="1841799" y="622604"/>
                    <a:pt x="1845615" y="574215"/>
                    <a:pt x="1850398" y="526309"/>
                  </a:cubicBezTo>
                  <a:cubicBezTo>
                    <a:pt x="1860396" y="455309"/>
                    <a:pt x="1865663" y="386189"/>
                    <a:pt x="1871790" y="314384"/>
                  </a:cubicBezTo>
                  <a:cubicBezTo>
                    <a:pt x="1883400" y="236026"/>
                    <a:pt x="1886840" y="156917"/>
                    <a:pt x="1891946" y="77969"/>
                  </a:cubicBezTo>
                  <a:cubicBezTo>
                    <a:pt x="1892968" y="61749"/>
                    <a:pt x="1876467" y="50793"/>
                    <a:pt x="1861578" y="50632"/>
                  </a:cubicBezTo>
                  <a:cubicBezTo>
                    <a:pt x="1838681" y="50525"/>
                    <a:pt x="1815999" y="55627"/>
                    <a:pt x="1792941" y="52942"/>
                  </a:cubicBezTo>
                  <a:cubicBezTo>
                    <a:pt x="1774075" y="51492"/>
                    <a:pt x="1755370" y="48430"/>
                    <a:pt x="1736558" y="46443"/>
                  </a:cubicBezTo>
                  <a:cubicBezTo>
                    <a:pt x="1723335" y="44886"/>
                    <a:pt x="1707587" y="42147"/>
                    <a:pt x="1697912" y="53586"/>
                  </a:cubicBezTo>
                  <a:cubicBezTo>
                    <a:pt x="1677058" y="81191"/>
                    <a:pt x="1675176" y="118410"/>
                    <a:pt x="1669371" y="151439"/>
                  </a:cubicBezTo>
                  <a:cubicBezTo>
                    <a:pt x="1664373" y="187046"/>
                    <a:pt x="1656740" y="221526"/>
                    <a:pt x="1649430" y="256918"/>
                  </a:cubicBezTo>
                  <a:cubicBezTo>
                    <a:pt x="1639164" y="300528"/>
                    <a:pt x="1636262" y="345211"/>
                    <a:pt x="1632715" y="389734"/>
                  </a:cubicBezTo>
                  <a:cubicBezTo>
                    <a:pt x="1619868" y="499295"/>
                    <a:pt x="1605356" y="608802"/>
                    <a:pt x="1597133" y="718900"/>
                  </a:cubicBezTo>
                  <a:cubicBezTo>
                    <a:pt x="1563217" y="725291"/>
                    <a:pt x="1528172" y="722390"/>
                    <a:pt x="1493827" y="723196"/>
                  </a:cubicBezTo>
                  <a:cubicBezTo>
                    <a:pt x="1425350" y="725828"/>
                    <a:pt x="1357627" y="716536"/>
                    <a:pt x="1289634" y="709608"/>
                  </a:cubicBezTo>
                  <a:cubicBezTo>
                    <a:pt x="1251633" y="705634"/>
                    <a:pt x="1213257" y="708481"/>
                    <a:pt x="1175148" y="706601"/>
                  </a:cubicBezTo>
                  <a:cubicBezTo>
                    <a:pt x="1123764" y="700801"/>
                    <a:pt x="1072004" y="701606"/>
                    <a:pt x="1020458" y="698008"/>
                  </a:cubicBezTo>
                  <a:cubicBezTo>
                    <a:pt x="1021426" y="668469"/>
                    <a:pt x="1031531" y="640059"/>
                    <a:pt x="1033896" y="610628"/>
                  </a:cubicBezTo>
                  <a:cubicBezTo>
                    <a:pt x="1039432" y="542743"/>
                    <a:pt x="1046796" y="474214"/>
                    <a:pt x="1053837" y="406114"/>
                  </a:cubicBezTo>
                  <a:cubicBezTo>
                    <a:pt x="1061362" y="326790"/>
                    <a:pt x="1078024" y="248647"/>
                    <a:pt x="1084151" y="169162"/>
                  </a:cubicBezTo>
                  <a:cubicBezTo>
                    <a:pt x="1086731" y="121578"/>
                    <a:pt x="1095492" y="74693"/>
                    <a:pt x="1099416" y="27270"/>
                  </a:cubicBezTo>
                  <a:cubicBezTo>
                    <a:pt x="1096460" y="-10110"/>
                    <a:pt x="1046903" y="685"/>
                    <a:pt x="1021372" y="4069"/>
                  </a:cubicBezTo>
                  <a:cubicBezTo>
                    <a:pt x="981329" y="13575"/>
                    <a:pt x="939889" y="12286"/>
                    <a:pt x="899630" y="18623"/>
                  </a:cubicBezTo>
                  <a:cubicBezTo>
                    <a:pt x="883344" y="22275"/>
                    <a:pt x="871197" y="50686"/>
                    <a:pt x="893664" y="54231"/>
                  </a:cubicBezTo>
                  <a:cubicBezTo>
                    <a:pt x="871144" y="138549"/>
                    <a:pt x="866145" y="225983"/>
                    <a:pt x="853890" y="312128"/>
                  </a:cubicBezTo>
                  <a:cubicBezTo>
                    <a:pt x="835723" y="446555"/>
                    <a:pt x="809386" y="580284"/>
                    <a:pt x="805193" y="716214"/>
                  </a:cubicBezTo>
                  <a:cubicBezTo>
                    <a:pt x="767784" y="725828"/>
                    <a:pt x="729891" y="730661"/>
                    <a:pt x="691353" y="732541"/>
                  </a:cubicBezTo>
                  <a:cubicBezTo>
                    <a:pt x="637174" y="739308"/>
                    <a:pt x="585198" y="745484"/>
                    <a:pt x="530320" y="748384"/>
                  </a:cubicBezTo>
                  <a:cubicBezTo>
                    <a:pt x="465660" y="756924"/>
                    <a:pt x="400731" y="762670"/>
                    <a:pt x="335695" y="767611"/>
                  </a:cubicBezTo>
                  <a:cubicBezTo>
                    <a:pt x="266251" y="772874"/>
                    <a:pt x="197990" y="781682"/>
                    <a:pt x="128223" y="784743"/>
                  </a:cubicBezTo>
                  <a:cubicBezTo>
                    <a:pt x="111239" y="786032"/>
                    <a:pt x="93501" y="783186"/>
                    <a:pt x="76947" y="787053"/>
                  </a:cubicBezTo>
                  <a:cubicBezTo>
                    <a:pt x="67057" y="791188"/>
                    <a:pt x="62918" y="801822"/>
                    <a:pt x="60929" y="811597"/>
                  </a:cubicBezTo>
                  <a:cubicBezTo>
                    <a:pt x="53727" y="856871"/>
                    <a:pt x="56146" y="903112"/>
                    <a:pt x="55447" y="948762"/>
                  </a:cubicBezTo>
                  <a:cubicBezTo>
                    <a:pt x="53620" y="991190"/>
                    <a:pt x="54587" y="1007356"/>
                    <a:pt x="102478" y="1005476"/>
                  </a:cubicBezTo>
                  <a:cubicBezTo>
                    <a:pt x="140854" y="1002308"/>
                    <a:pt x="179285" y="1000965"/>
                    <a:pt x="217769" y="1001448"/>
                  </a:cubicBezTo>
                  <a:cubicBezTo>
                    <a:pt x="306832" y="999730"/>
                    <a:pt x="396270" y="1005960"/>
                    <a:pt x="485010" y="997044"/>
                  </a:cubicBezTo>
                  <a:cubicBezTo>
                    <a:pt x="586004" y="984047"/>
                    <a:pt x="686892" y="981577"/>
                    <a:pt x="788692" y="974058"/>
                  </a:cubicBezTo>
                  <a:cubicBezTo>
                    <a:pt x="788155" y="1007249"/>
                    <a:pt x="778211" y="1040654"/>
                    <a:pt x="777298" y="1074059"/>
                  </a:cubicBezTo>
                  <a:cubicBezTo>
                    <a:pt x="771278" y="1157734"/>
                    <a:pt x="762785" y="1241247"/>
                    <a:pt x="754132" y="1324653"/>
                  </a:cubicBezTo>
                  <a:cubicBezTo>
                    <a:pt x="749670" y="1371323"/>
                    <a:pt x="747198" y="1418316"/>
                    <a:pt x="741447" y="1464772"/>
                  </a:cubicBezTo>
                  <a:cubicBezTo>
                    <a:pt x="731933" y="1509080"/>
                    <a:pt x="725752" y="1554140"/>
                    <a:pt x="718227" y="1598877"/>
                  </a:cubicBezTo>
                  <a:cubicBezTo>
                    <a:pt x="673777" y="1608276"/>
                    <a:pt x="627338" y="1606611"/>
                    <a:pt x="582188" y="1611820"/>
                  </a:cubicBezTo>
                  <a:cubicBezTo>
                    <a:pt x="531127" y="1615848"/>
                    <a:pt x="481140" y="1628952"/>
                    <a:pt x="429810" y="1630134"/>
                  </a:cubicBezTo>
                  <a:cubicBezTo>
                    <a:pt x="346660" y="1633679"/>
                    <a:pt x="263510" y="1637975"/>
                    <a:pt x="180682" y="1646300"/>
                  </a:cubicBezTo>
                  <a:cubicBezTo>
                    <a:pt x="135587" y="1651939"/>
                    <a:pt x="90330" y="1655161"/>
                    <a:pt x="44912" y="1655913"/>
                  </a:cubicBezTo>
                  <a:cubicBezTo>
                    <a:pt x="-183" y="1652530"/>
                    <a:pt x="5030" y="1710962"/>
                    <a:pt x="3257" y="1741736"/>
                  </a:cubicBezTo>
                  <a:cubicBezTo>
                    <a:pt x="1967" y="1779813"/>
                    <a:pt x="1967" y="1817945"/>
                    <a:pt x="408" y="1855969"/>
                  </a:cubicBezTo>
                  <a:cubicBezTo>
                    <a:pt x="193" y="1864025"/>
                    <a:pt x="-1312" y="1872672"/>
                    <a:pt x="3257" y="1879868"/>
                  </a:cubicBezTo>
                  <a:cubicBezTo>
                    <a:pt x="18414" y="1904949"/>
                    <a:pt x="78720" y="1894637"/>
                    <a:pt x="105917" y="1896839"/>
                  </a:cubicBezTo>
                  <a:cubicBezTo>
                    <a:pt x="150529" y="1895873"/>
                    <a:pt x="195248" y="1899793"/>
                    <a:pt x="239753" y="1896356"/>
                  </a:cubicBezTo>
                  <a:cubicBezTo>
                    <a:pt x="267541" y="1893778"/>
                    <a:pt x="295168" y="1889911"/>
                    <a:pt x="322903" y="1886850"/>
                  </a:cubicBezTo>
                  <a:cubicBezTo>
                    <a:pt x="379124" y="1879868"/>
                    <a:pt x="435722" y="1878740"/>
                    <a:pt x="492212" y="1875733"/>
                  </a:cubicBezTo>
                  <a:cubicBezTo>
                    <a:pt x="557464" y="1872027"/>
                    <a:pt x="622715" y="1867194"/>
                    <a:pt x="688128" y="1867623"/>
                  </a:cubicBezTo>
                  <a:cubicBezTo>
                    <a:pt x="690439" y="1912307"/>
                    <a:pt x="675819" y="1956292"/>
                    <a:pt x="672756" y="2000815"/>
                  </a:cubicBezTo>
                  <a:cubicBezTo>
                    <a:pt x="664048" y="2113222"/>
                    <a:pt x="656040" y="2226220"/>
                    <a:pt x="642011" y="2338574"/>
                  </a:cubicBezTo>
                  <a:cubicBezTo>
                    <a:pt x="630992" y="2440884"/>
                    <a:pt x="625349" y="2543732"/>
                    <a:pt x="614277" y="2646042"/>
                  </a:cubicBezTo>
                  <a:cubicBezTo>
                    <a:pt x="607988" y="2675205"/>
                    <a:pt x="643301" y="2682938"/>
                    <a:pt x="665553" y="2682455"/>
                  </a:cubicBezTo>
                  <a:cubicBezTo>
                    <a:pt x="696083" y="2683368"/>
                    <a:pt x="726773" y="2681381"/>
                    <a:pt x="757142" y="2685248"/>
                  </a:cubicBezTo>
                  <a:cubicBezTo>
                    <a:pt x="802936" y="2685570"/>
                    <a:pt x="798098" y="2605655"/>
                    <a:pt x="803957" y="2573378"/>
                  </a:cubicBezTo>
                  <a:cubicBezTo>
                    <a:pt x="809601" y="2528586"/>
                    <a:pt x="813471" y="2483634"/>
                    <a:pt x="821802" y="2439273"/>
                  </a:cubicBezTo>
                  <a:cubicBezTo>
                    <a:pt x="853568" y="2249153"/>
                    <a:pt x="882914" y="2058495"/>
                    <a:pt x="903017" y="1866818"/>
                  </a:cubicBezTo>
                  <a:cubicBezTo>
                    <a:pt x="991434" y="1853713"/>
                    <a:pt x="1081249" y="1865367"/>
                    <a:pt x="1170204" y="1864079"/>
                  </a:cubicBezTo>
                  <a:cubicBezTo>
                    <a:pt x="1213740" y="1862682"/>
                    <a:pt x="1257116" y="1863756"/>
                    <a:pt x="1300545" y="1867838"/>
                  </a:cubicBezTo>
                  <a:cubicBezTo>
                    <a:pt x="1336664" y="1870040"/>
                    <a:pt x="1372838" y="1869073"/>
                    <a:pt x="1408957" y="1871168"/>
                  </a:cubicBezTo>
                  <a:cubicBezTo>
                    <a:pt x="1441045" y="1872081"/>
                    <a:pt x="1472972" y="1873262"/>
                    <a:pt x="1504684" y="1878257"/>
                  </a:cubicBezTo>
                  <a:cubicBezTo>
                    <a:pt x="1541126" y="1882930"/>
                    <a:pt x="1577944" y="1881426"/>
                    <a:pt x="1614547" y="1883144"/>
                  </a:cubicBezTo>
                  <a:cubicBezTo>
                    <a:pt x="1618794" y="1932769"/>
                    <a:pt x="1615622" y="1980245"/>
                    <a:pt x="1612989" y="2030300"/>
                  </a:cubicBezTo>
                  <a:cubicBezTo>
                    <a:pt x="1612344" y="2089269"/>
                    <a:pt x="1611967" y="2148292"/>
                    <a:pt x="1608796" y="2207208"/>
                  </a:cubicBezTo>
                  <a:cubicBezTo>
                    <a:pt x="1602131" y="2324127"/>
                    <a:pt x="1590145" y="2442119"/>
                    <a:pt x="1587404" y="2559682"/>
                  </a:cubicBezTo>
                  <a:cubicBezTo>
                    <a:pt x="1587189" y="2581541"/>
                    <a:pt x="1586759" y="2603453"/>
                    <a:pt x="1586168" y="2625311"/>
                  </a:cubicBezTo>
                  <a:cubicBezTo>
                    <a:pt x="1586974" y="2637771"/>
                    <a:pt x="1582997" y="2651466"/>
                    <a:pt x="1588157" y="2663174"/>
                  </a:cubicBezTo>
                  <a:cubicBezTo>
                    <a:pt x="1603744" y="2685946"/>
                    <a:pt x="1667974" y="2674614"/>
                    <a:pt x="1693827" y="2674292"/>
                  </a:cubicBezTo>
                  <a:cubicBezTo>
                    <a:pt x="1713929" y="2672949"/>
                    <a:pt x="1738547" y="2673110"/>
                    <a:pt x="1759670" y="2673164"/>
                  </a:cubicBezTo>
                  <a:cubicBezTo>
                    <a:pt x="1771065" y="2674506"/>
                    <a:pt x="1782675" y="2670264"/>
                    <a:pt x="1788802" y="2660220"/>
                  </a:cubicBezTo>
                  <a:cubicBezTo>
                    <a:pt x="1798584" y="2646257"/>
                    <a:pt x="1800358" y="2628749"/>
                    <a:pt x="1801863" y="2612207"/>
                  </a:cubicBezTo>
                  <a:cubicBezTo>
                    <a:pt x="1805894" y="2565375"/>
                    <a:pt x="1808635" y="2518543"/>
                    <a:pt x="1813258" y="2471765"/>
                  </a:cubicBezTo>
                  <a:cubicBezTo>
                    <a:pt x="1820836" y="2368918"/>
                    <a:pt x="1833575" y="2266607"/>
                    <a:pt x="1839111" y="2163652"/>
                  </a:cubicBezTo>
                  <a:cubicBezTo>
                    <a:pt x="1841476" y="2071868"/>
                    <a:pt x="1839863" y="1979977"/>
                    <a:pt x="1840455" y="1888193"/>
                  </a:cubicBezTo>
                  <a:cubicBezTo>
                    <a:pt x="1891731" y="1879063"/>
                    <a:pt x="1946986" y="1882392"/>
                    <a:pt x="1999283" y="1880781"/>
                  </a:cubicBezTo>
                  <a:cubicBezTo>
                    <a:pt x="2050238" y="1881587"/>
                    <a:pt x="2100977" y="1876538"/>
                    <a:pt x="2151931" y="1876109"/>
                  </a:cubicBezTo>
                  <a:cubicBezTo>
                    <a:pt x="2204175" y="1874175"/>
                    <a:pt x="2256365" y="1870899"/>
                    <a:pt x="2308610" y="1870147"/>
                  </a:cubicBezTo>
                  <a:cubicBezTo>
                    <a:pt x="2329518" y="1869771"/>
                    <a:pt x="2350480" y="1869879"/>
                    <a:pt x="2371388" y="1869825"/>
                  </a:cubicBezTo>
                  <a:cubicBezTo>
                    <a:pt x="2377677" y="1870040"/>
                    <a:pt x="2384020" y="1869342"/>
                    <a:pt x="2389341" y="1865743"/>
                  </a:cubicBezTo>
                  <a:cubicBezTo>
                    <a:pt x="2408959" y="1851404"/>
                    <a:pt x="2407132" y="1824175"/>
                    <a:pt x="2407615" y="1802370"/>
                  </a:cubicBezTo>
                  <a:cubicBezTo>
                    <a:pt x="2408153" y="1765474"/>
                    <a:pt x="2406970" y="1728578"/>
                    <a:pt x="2408798" y="1691681"/>
                  </a:cubicBezTo>
                  <a:cubicBezTo>
                    <a:pt x="2409497" y="1674657"/>
                    <a:pt x="2410733" y="1657524"/>
                    <a:pt x="2410410" y="1640499"/>
                  </a:cubicBezTo>
                  <a:cubicBezTo>
                    <a:pt x="2405358" y="1607631"/>
                    <a:pt x="2352415" y="1623152"/>
                    <a:pt x="2328550" y="1619393"/>
                  </a:cubicBezTo>
                  <a:cubicBezTo>
                    <a:pt x="2225406" y="1616331"/>
                    <a:pt x="2122046" y="1616439"/>
                    <a:pt x="2018902" y="1619876"/>
                  </a:cubicBezTo>
                  <a:cubicBezTo>
                    <a:pt x="1973753" y="1623045"/>
                    <a:pt x="1929678" y="1629382"/>
                    <a:pt x="1883884" y="1628630"/>
                  </a:cubicBezTo>
                  <a:cubicBezTo>
                    <a:pt x="1863997" y="1628201"/>
                    <a:pt x="1844217" y="1633142"/>
                    <a:pt x="1824491" y="1630080"/>
                  </a:cubicBezTo>
                  <a:cubicBezTo>
                    <a:pt x="1819331" y="1628791"/>
                    <a:pt x="1811860" y="1630778"/>
                    <a:pt x="1807829" y="1627878"/>
                  </a:cubicBezTo>
                  <a:cubicBezTo>
                    <a:pt x="1803798" y="1611391"/>
                    <a:pt x="1806485" y="1594043"/>
                    <a:pt x="1806432" y="1577233"/>
                  </a:cubicBezTo>
                  <a:cubicBezTo>
                    <a:pt x="1808528" y="1534859"/>
                    <a:pt x="1810463" y="1492485"/>
                    <a:pt x="1811269" y="1450111"/>
                  </a:cubicBezTo>
                  <a:cubicBezTo>
                    <a:pt x="1825351" y="1318584"/>
                    <a:pt x="1841154" y="1188400"/>
                    <a:pt x="1851796" y="1056282"/>
                  </a:cubicBezTo>
                  <a:cubicBezTo>
                    <a:pt x="1911995" y="1027066"/>
                    <a:pt x="1980740" y="1027174"/>
                    <a:pt x="2044970" y="1011921"/>
                  </a:cubicBezTo>
                  <a:cubicBezTo>
                    <a:pt x="2104739" y="1000804"/>
                    <a:pt x="2164132" y="989901"/>
                    <a:pt x="2225191" y="989042"/>
                  </a:cubicBezTo>
                  <a:cubicBezTo>
                    <a:pt x="2289905" y="986142"/>
                    <a:pt x="2354081" y="975669"/>
                    <a:pt x="2417935" y="965035"/>
                  </a:cubicBezTo>
                  <a:cubicBezTo>
                    <a:pt x="2449486" y="964928"/>
                    <a:pt x="2450507" y="944412"/>
                    <a:pt x="2447067" y="918741"/>
                  </a:cubicBezTo>
                  <a:close/>
                  <a:moveTo>
                    <a:pt x="2174613" y="963209"/>
                  </a:moveTo>
                  <a:cubicBezTo>
                    <a:pt x="2105492" y="967936"/>
                    <a:pt x="2035564" y="986303"/>
                    <a:pt x="1966873" y="997044"/>
                  </a:cubicBezTo>
                  <a:cubicBezTo>
                    <a:pt x="1927045" y="1002361"/>
                    <a:pt x="1886948" y="1009289"/>
                    <a:pt x="1849807" y="1025348"/>
                  </a:cubicBezTo>
                  <a:cubicBezTo>
                    <a:pt x="1841637" y="1028785"/>
                    <a:pt x="1832607" y="1032705"/>
                    <a:pt x="1827018" y="1039902"/>
                  </a:cubicBezTo>
                  <a:cubicBezTo>
                    <a:pt x="1820084" y="1053006"/>
                    <a:pt x="1823040" y="1069226"/>
                    <a:pt x="1820084" y="1083565"/>
                  </a:cubicBezTo>
                  <a:cubicBezTo>
                    <a:pt x="1814010" y="1157411"/>
                    <a:pt x="1806539" y="1232063"/>
                    <a:pt x="1798530" y="1306124"/>
                  </a:cubicBezTo>
                  <a:cubicBezTo>
                    <a:pt x="1789447" y="1373794"/>
                    <a:pt x="1780955" y="1441732"/>
                    <a:pt x="1780739" y="1510154"/>
                  </a:cubicBezTo>
                  <a:cubicBezTo>
                    <a:pt x="1779557" y="1536255"/>
                    <a:pt x="1777676" y="1562303"/>
                    <a:pt x="1777138" y="1588458"/>
                  </a:cubicBezTo>
                  <a:cubicBezTo>
                    <a:pt x="1776977" y="1606503"/>
                    <a:pt x="1774773" y="1625354"/>
                    <a:pt x="1782352" y="1642272"/>
                  </a:cubicBezTo>
                  <a:cubicBezTo>
                    <a:pt x="1788103" y="1654033"/>
                    <a:pt x="1801487" y="1659135"/>
                    <a:pt x="1814064" y="1658491"/>
                  </a:cubicBezTo>
                  <a:cubicBezTo>
                    <a:pt x="1831156" y="1660961"/>
                    <a:pt x="1848141" y="1660693"/>
                    <a:pt x="1865233" y="1658545"/>
                  </a:cubicBezTo>
                  <a:cubicBezTo>
                    <a:pt x="1914360" y="1657954"/>
                    <a:pt x="1963272" y="1654678"/>
                    <a:pt x="2012183" y="1649468"/>
                  </a:cubicBezTo>
                  <a:cubicBezTo>
                    <a:pt x="2135215" y="1643722"/>
                    <a:pt x="2258569" y="1647589"/>
                    <a:pt x="2381601" y="1648824"/>
                  </a:cubicBezTo>
                  <a:cubicBezTo>
                    <a:pt x="2379881" y="1692594"/>
                    <a:pt x="2378215" y="1736365"/>
                    <a:pt x="2378913" y="1780136"/>
                  </a:cubicBezTo>
                  <a:cubicBezTo>
                    <a:pt x="2378376" y="1798825"/>
                    <a:pt x="2380150" y="1817999"/>
                    <a:pt x="2376280" y="1836366"/>
                  </a:cubicBezTo>
                  <a:cubicBezTo>
                    <a:pt x="2375796" y="1837387"/>
                    <a:pt x="2374667" y="1840126"/>
                    <a:pt x="2373861" y="1840931"/>
                  </a:cubicBezTo>
                  <a:cubicBezTo>
                    <a:pt x="2222289" y="1840502"/>
                    <a:pt x="2071092" y="1853606"/>
                    <a:pt x="1919520" y="1852854"/>
                  </a:cubicBezTo>
                  <a:cubicBezTo>
                    <a:pt x="1892000" y="1853498"/>
                    <a:pt x="1864319" y="1854573"/>
                    <a:pt x="1837230" y="1859406"/>
                  </a:cubicBezTo>
                  <a:cubicBezTo>
                    <a:pt x="1818686" y="1862145"/>
                    <a:pt x="1809549" y="1873209"/>
                    <a:pt x="1811645" y="1891737"/>
                  </a:cubicBezTo>
                  <a:cubicBezTo>
                    <a:pt x="1811645" y="1924230"/>
                    <a:pt x="1811645" y="1956722"/>
                    <a:pt x="1811592" y="1989214"/>
                  </a:cubicBezTo>
                  <a:cubicBezTo>
                    <a:pt x="1810678" y="2051138"/>
                    <a:pt x="1812613" y="2113061"/>
                    <a:pt x="1809657" y="2174931"/>
                  </a:cubicBezTo>
                  <a:cubicBezTo>
                    <a:pt x="1805464" y="2251945"/>
                    <a:pt x="1795951" y="2328584"/>
                    <a:pt x="1789931" y="2405492"/>
                  </a:cubicBezTo>
                  <a:cubicBezTo>
                    <a:pt x="1785953" y="2456942"/>
                    <a:pt x="1780632" y="2508232"/>
                    <a:pt x="1777138" y="2559736"/>
                  </a:cubicBezTo>
                  <a:cubicBezTo>
                    <a:pt x="1772946" y="2587610"/>
                    <a:pt x="1777515" y="2618813"/>
                    <a:pt x="1764722" y="2644431"/>
                  </a:cubicBezTo>
                  <a:cubicBezTo>
                    <a:pt x="1714628" y="2641746"/>
                    <a:pt x="1664642" y="2651252"/>
                    <a:pt x="1614709" y="2646687"/>
                  </a:cubicBezTo>
                  <a:cubicBezTo>
                    <a:pt x="1616267" y="2553077"/>
                    <a:pt x="1619600" y="2462098"/>
                    <a:pt x="1626211" y="2368219"/>
                  </a:cubicBezTo>
                  <a:cubicBezTo>
                    <a:pt x="1636208" y="2259840"/>
                    <a:pt x="1642121" y="2150494"/>
                    <a:pt x="1641691" y="2041524"/>
                  </a:cubicBezTo>
                  <a:cubicBezTo>
                    <a:pt x="1643787" y="1994370"/>
                    <a:pt x="1647119" y="1946142"/>
                    <a:pt x="1644862" y="1898397"/>
                  </a:cubicBezTo>
                  <a:cubicBezTo>
                    <a:pt x="1644432" y="1876753"/>
                    <a:pt x="1642497" y="1851082"/>
                    <a:pt x="1614278" y="1854519"/>
                  </a:cubicBezTo>
                  <a:cubicBezTo>
                    <a:pt x="1585093" y="1852961"/>
                    <a:pt x="1555907" y="1853552"/>
                    <a:pt x="1526721" y="1851726"/>
                  </a:cubicBezTo>
                  <a:cubicBezTo>
                    <a:pt x="1491892" y="1847215"/>
                    <a:pt x="1452763" y="1842865"/>
                    <a:pt x="1416643" y="1842757"/>
                  </a:cubicBezTo>
                  <a:cubicBezTo>
                    <a:pt x="1376654" y="1840394"/>
                    <a:pt x="1336611" y="1841307"/>
                    <a:pt x="1296675" y="1838890"/>
                  </a:cubicBezTo>
                  <a:cubicBezTo>
                    <a:pt x="1245828" y="1833144"/>
                    <a:pt x="1194767" y="1835238"/>
                    <a:pt x="1143705" y="1835399"/>
                  </a:cubicBezTo>
                  <a:cubicBezTo>
                    <a:pt x="1080604" y="1834862"/>
                    <a:pt x="1017556" y="1828955"/>
                    <a:pt x="954455" y="1833359"/>
                  </a:cubicBezTo>
                  <a:cubicBezTo>
                    <a:pt x="931665" y="1835937"/>
                    <a:pt x="906349" y="1832446"/>
                    <a:pt x="885602" y="1843509"/>
                  </a:cubicBezTo>
                  <a:cubicBezTo>
                    <a:pt x="878561" y="1847537"/>
                    <a:pt x="875175" y="1855271"/>
                    <a:pt x="874368" y="1863112"/>
                  </a:cubicBezTo>
                  <a:cubicBezTo>
                    <a:pt x="872218" y="1882607"/>
                    <a:pt x="870713" y="1902264"/>
                    <a:pt x="867703" y="1921652"/>
                  </a:cubicBezTo>
                  <a:cubicBezTo>
                    <a:pt x="857061" y="2004950"/>
                    <a:pt x="849321" y="2088678"/>
                    <a:pt x="834755" y="2171440"/>
                  </a:cubicBezTo>
                  <a:cubicBezTo>
                    <a:pt x="819544" y="2273482"/>
                    <a:pt x="803366" y="2375255"/>
                    <a:pt x="786381" y="2476975"/>
                  </a:cubicBezTo>
                  <a:cubicBezTo>
                    <a:pt x="781490" y="2515804"/>
                    <a:pt x="776868" y="2554795"/>
                    <a:pt x="772729" y="2593732"/>
                  </a:cubicBezTo>
                  <a:cubicBezTo>
                    <a:pt x="769826" y="2614785"/>
                    <a:pt x="770203" y="2638040"/>
                    <a:pt x="758700" y="2656622"/>
                  </a:cubicBezTo>
                  <a:cubicBezTo>
                    <a:pt x="750692" y="2655709"/>
                    <a:pt x="742629" y="2654850"/>
                    <a:pt x="734567" y="2654474"/>
                  </a:cubicBezTo>
                  <a:cubicBezTo>
                    <a:pt x="704306" y="2651950"/>
                    <a:pt x="672487" y="2658448"/>
                    <a:pt x="643140" y="2650016"/>
                  </a:cubicBezTo>
                  <a:cubicBezTo>
                    <a:pt x="653245" y="2556890"/>
                    <a:pt x="658727" y="2463333"/>
                    <a:pt x="668026" y="2370153"/>
                  </a:cubicBezTo>
                  <a:cubicBezTo>
                    <a:pt x="675819" y="2291742"/>
                    <a:pt x="686193" y="2213599"/>
                    <a:pt x="691998" y="2135027"/>
                  </a:cubicBezTo>
                  <a:cubicBezTo>
                    <a:pt x="695491" y="2088732"/>
                    <a:pt x="696996" y="2045337"/>
                    <a:pt x="702318" y="1998398"/>
                  </a:cubicBezTo>
                  <a:cubicBezTo>
                    <a:pt x="705865" y="1965583"/>
                    <a:pt x="712584" y="1933252"/>
                    <a:pt x="716454" y="1900491"/>
                  </a:cubicBezTo>
                  <a:cubicBezTo>
                    <a:pt x="718442" y="1879922"/>
                    <a:pt x="722796" y="1849470"/>
                    <a:pt x="698985" y="1840179"/>
                  </a:cubicBezTo>
                  <a:cubicBezTo>
                    <a:pt x="657383" y="1836957"/>
                    <a:pt x="614868" y="1840340"/>
                    <a:pt x="573105" y="1842596"/>
                  </a:cubicBezTo>
                  <a:cubicBezTo>
                    <a:pt x="481247" y="1848504"/>
                    <a:pt x="388799" y="1849256"/>
                    <a:pt x="297264" y="1860964"/>
                  </a:cubicBezTo>
                  <a:cubicBezTo>
                    <a:pt x="243569" y="1869557"/>
                    <a:pt x="189444" y="1870147"/>
                    <a:pt x="135264" y="1868053"/>
                  </a:cubicBezTo>
                  <a:cubicBezTo>
                    <a:pt x="99951" y="1867033"/>
                    <a:pt x="64101" y="1870899"/>
                    <a:pt x="29164" y="1865367"/>
                  </a:cubicBezTo>
                  <a:cubicBezTo>
                    <a:pt x="29809" y="1840340"/>
                    <a:pt x="30776" y="1815260"/>
                    <a:pt x="31206" y="1790232"/>
                  </a:cubicBezTo>
                  <a:cubicBezTo>
                    <a:pt x="33517" y="1755646"/>
                    <a:pt x="28304" y="1718803"/>
                    <a:pt x="39054" y="1685559"/>
                  </a:cubicBezTo>
                  <a:lnTo>
                    <a:pt x="39054" y="1685559"/>
                  </a:lnTo>
                  <a:cubicBezTo>
                    <a:pt x="128492" y="1684861"/>
                    <a:pt x="216694" y="1669716"/>
                    <a:pt x="306025" y="1666010"/>
                  </a:cubicBezTo>
                  <a:cubicBezTo>
                    <a:pt x="388745" y="1660263"/>
                    <a:pt x="471841" y="1660478"/>
                    <a:pt x="553540" y="1644366"/>
                  </a:cubicBezTo>
                  <a:cubicBezTo>
                    <a:pt x="594228" y="1639157"/>
                    <a:pt x="635292" y="1637492"/>
                    <a:pt x="676142" y="1634055"/>
                  </a:cubicBezTo>
                  <a:cubicBezTo>
                    <a:pt x="695223" y="1632068"/>
                    <a:pt x="715056" y="1632443"/>
                    <a:pt x="732901" y="1624602"/>
                  </a:cubicBezTo>
                  <a:cubicBezTo>
                    <a:pt x="739727" y="1621863"/>
                    <a:pt x="745478" y="1615741"/>
                    <a:pt x="746338" y="1608222"/>
                  </a:cubicBezTo>
                  <a:cubicBezTo>
                    <a:pt x="748542" y="1590069"/>
                    <a:pt x="751767" y="1572131"/>
                    <a:pt x="755529" y="1554247"/>
                  </a:cubicBezTo>
                  <a:cubicBezTo>
                    <a:pt x="759507" y="1525783"/>
                    <a:pt x="763377" y="1498930"/>
                    <a:pt x="769934" y="1470519"/>
                  </a:cubicBezTo>
                  <a:cubicBezTo>
                    <a:pt x="774073" y="1445975"/>
                    <a:pt x="774556" y="1420894"/>
                    <a:pt x="777029" y="1396189"/>
                  </a:cubicBezTo>
                  <a:cubicBezTo>
                    <a:pt x="783371" y="1315684"/>
                    <a:pt x="793530" y="1235447"/>
                    <a:pt x="799872" y="1154941"/>
                  </a:cubicBezTo>
                  <a:cubicBezTo>
                    <a:pt x="803635" y="1114285"/>
                    <a:pt x="805408" y="1073415"/>
                    <a:pt x="810891" y="1032974"/>
                  </a:cubicBezTo>
                  <a:cubicBezTo>
                    <a:pt x="812933" y="1006604"/>
                    <a:pt x="826854" y="975186"/>
                    <a:pt x="810031" y="951501"/>
                  </a:cubicBezTo>
                  <a:cubicBezTo>
                    <a:pt x="803151" y="944090"/>
                    <a:pt x="792347" y="945325"/>
                    <a:pt x="783156" y="945647"/>
                  </a:cubicBezTo>
                  <a:cubicBezTo>
                    <a:pt x="762893" y="946399"/>
                    <a:pt x="742683" y="948440"/>
                    <a:pt x="722527" y="950212"/>
                  </a:cubicBezTo>
                  <a:cubicBezTo>
                    <a:pt x="632497" y="953811"/>
                    <a:pt x="542736" y="961169"/>
                    <a:pt x="453244" y="971319"/>
                  </a:cubicBezTo>
                  <a:cubicBezTo>
                    <a:pt x="364773" y="975454"/>
                    <a:pt x="276195" y="971426"/>
                    <a:pt x="187616" y="972984"/>
                  </a:cubicBezTo>
                  <a:cubicBezTo>
                    <a:pt x="153002" y="971641"/>
                    <a:pt x="118925" y="978032"/>
                    <a:pt x="84418" y="976260"/>
                  </a:cubicBezTo>
                  <a:cubicBezTo>
                    <a:pt x="85600" y="922446"/>
                    <a:pt x="81300" y="867934"/>
                    <a:pt x="90061" y="814658"/>
                  </a:cubicBezTo>
                  <a:cubicBezTo>
                    <a:pt x="158108" y="814819"/>
                    <a:pt x="225724" y="806763"/>
                    <a:pt x="293448" y="800641"/>
                  </a:cubicBezTo>
                  <a:cubicBezTo>
                    <a:pt x="362354" y="793766"/>
                    <a:pt x="431637" y="791242"/>
                    <a:pt x="500167" y="781360"/>
                  </a:cubicBezTo>
                  <a:cubicBezTo>
                    <a:pt x="557410" y="774271"/>
                    <a:pt x="616211" y="773089"/>
                    <a:pt x="674207" y="763959"/>
                  </a:cubicBezTo>
                  <a:cubicBezTo>
                    <a:pt x="701888" y="760039"/>
                    <a:pt x="729891" y="759985"/>
                    <a:pt x="757572" y="756279"/>
                  </a:cubicBezTo>
                  <a:cubicBezTo>
                    <a:pt x="777190" y="753057"/>
                    <a:pt x="796378" y="747525"/>
                    <a:pt x="815889" y="743658"/>
                  </a:cubicBezTo>
                  <a:cubicBezTo>
                    <a:pt x="832283" y="740382"/>
                    <a:pt x="834487" y="724216"/>
                    <a:pt x="833842" y="710199"/>
                  </a:cubicBezTo>
                  <a:cubicBezTo>
                    <a:pt x="834809" y="669651"/>
                    <a:pt x="838088" y="629210"/>
                    <a:pt x="842656" y="588877"/>
                  </a:cubicBezTo>
                  <a:cubicBezTo>
                    <a:pt x="851041" y="489466"/>
                    <a:pt x="870391" y="391560"/>
                    <a:pt x="879690" y="292311"/>
                  </a:cubicBezTo>
                  <a:cubicBezTo>
                    <a:pt x="887322" y="209764"/>
                    <a:pt x="894363" y="130118"/>
                    <a:pt x="906564" y="48054"/>
                  </a:cubicBezTo>
                  <a:cubicBezTo>
                    <a:pt x="906887" y="47625"/>
                    <a:pt x="907209" y="47195"/>
                    <a:pt x="907532" y="46819"/>
                  </a:cubicBezTo>
                  <a:cubicBezTo>
                    <a:pt x="931342" y="42737"/>
                    <a:pt x="957787" y="44241"/>
                    <a:pt x="982350" y="40106"/>
                  </a:cubicBezTo>
                  <a:cubicBezTo>
                    <a:pt x="1011644" y="37313"/>
                    <a:pt x="1040668" y="27109"/>
                    <a:pt x="1070284" y="30439"/>
                  </a:cubicBezTo>
                  <a:cubicBezTo>
                    <a:pt x="1060179" y="103533"/>
                    <a:pt x="1055610" y="177272"/>
                    <a:pt x="1045989" y="250420"/>
                  </a:cubicBezTo>
                  <a:cubicBezTo>
                    <a:pt x="1028575" y="355738"/>
                    <a:pt x="1017986" y="462237"/>
                    <a:pt x="1008849" y="568522"/>
                  </a:cubicBezTo>
                  <a:cubicBezTo>
                    <a:pt x="1006752" y="603592"/>
                    <a:pt x="1001001" y="638501"/>
                    <a:pt x="993853" y="672927"/>
                  </a:cubicBezTo>
                  <a:cubicBezTo>
                    <a:pt x="990735" y="700156"/>
                    <a:pt x="983533" y="731198"/>
                    <a:pt x="1022232" y="727439"/>
                  </a:cubicBezTo>
                  <a:cubicBezTo>
                    <a:pt x="1058298" y="729963"/>
                    <a:pt x="1094417" y="730715"/>
                    <a:pt x="1130537" y="731950"/>
                  </a:cubicBezTo>
                  <a:cubicBezTo>
                    <a:pt x="1152574" y="733884"/>
                    <a:pt x="1178857" y="736999"/>
                    <a:pt x="1201862" y="736515"/>
                  </a:cubicBezTo>
                  <a:cubicBezTo>
                    <a:pt x="1236906" y="736354"/>
                    <a:pt x="1271736" y="736300"/>
                    <a:pt x="1306619" y="740973"/>
                  </a:cubicBezTo>
                  <a:cubicBezTo>
                    <a:pt x="1371279" y="747525"/>
                    <a:pt x="1435617" y="755151"/>
                    <a:pt x="1500814" y="752466"/>
                  </a:cubicBezTo>
                  <a:cubicBezTo>
                    <a:pt x="1526345" y="752251"/>
                    <a:pt x="1551983" y="752842"/>
                    <a:pt x="1577460" y="751070"/>
                  </a:cubicBezTo>
                  <a:cubicBezTo>
                    <a:pt x="1590199" y="749942"/>
                    <a:pt x="1604227" y="749673"/>
                    <a:pt x="1615192" y="742423"/>
                  </a:cubicBezTo>
                  <a:cubicBezTo>
                    <a:pt x="1630887" y="731950"/>
                    <a:pt x="1625297" y="710145"/>
                    <a:pt x="1627823" y="693980"/>
                  </a:cubicBezTo>
                  <a:cubicBezTo>
                    <a:pt x="1632661" y="637803"/>
                    <a:pt x="1640454" y="578887"/>
                    <a:pt x="1646367" y="522388"/>
                  </a:cubicBezTo>
                  <a:cubicBezTo>
                    <a:pt x="1650935" y="466158"/>
                    <a:pt x="1661417" y="410572"/>
                    <a:pt x="1664695" y="354180"/>
                  </a:cubicBezTo>
                  <a:cubicBezTo>
                    <a:pt x="1667759" y="298863"/>
                    <a:pt x="1681949" y="248164"/>
                    <a:pt x="1692000" y="193008"/>
                  </a:cubicBezTo>
                  <a:cubicBezTo>
                    <a:pt x="1700707" y="153480"/>
                    <a:pt x="1699363" y="110515"/>
                    <a:pt x="1718767" y="74156"/>
                  </a:cubicBezTo>
                  <a:cubicBezTo>
                    <a:pt x="1752951" y="76841"/>
                    <a:pt x="1786813" y="84091"/>
                    <a:pt x="1821266" y="82749"/>
                  </a:cubicBezTo>
                  <a:cubicBezTo>
                    <a:pt x="1835187" y="82802"/>
                    <a:pt x="1848947" y="78560"/>
                    <a:pt x="1862814" y="80224"/>
                  </a:cubicBezTo>
                  <a:lnTo>
                    <a:pt x="1862814" y="80224"/>
                  </a:lnTo>
                  <a:cubicBezTo>
                    <a:pt x="1858192" y="165564"/>
                    <a:pt x="1851635" y="250312"/>
                    <a:pt x="1840455" y="335329"/>
                  </a:cubicBezTo>
                  <a:cubicBezTo>
                    <a:pt x="1837230" y="390862"/>
                    <a:pt x="1831640" y="447575"/>
                    <a:pt x="1823846" y="503430"/>
                  </a:cubicBezTo>
                  <a:cubicBezTo>
                    <a:pt x="1818794" y="547201"/>
                    <a:pt x="1815730" y="591240"/>
                    <a:pt x="1807614" y="634581"/>
                  </a:cubicBezTo>
                  <a:cubicBezTo>
                    <a:pt x="1800089" y="679962"/>
                    <a:pt x="1776708" y="720564"/>
                    <a:pt x="1767195" y="765355"/>
                  </a:cubicBezTo>
                  <a:cubicBezTo>
                    <a:pt x="1765367" y="777171"/>
                    <a:pt x="1760691" y="789899"/>
                    <a:pt x="1764722" y="801715"/>
                  </a:cubicBezTo>
                  <a:cubicBezTo>
                    <a:pt x="1776386" y="829910"/>
                    <a:pt x="1863137" y="812671"/>
                    <a:pt x="1890495" y="812993"/>
                  </a:cubicBezTo>
                  <a:cubicBezTo>
                    <a:pt x="1951393" y="812724"/>
                    <a:pt x="2011054" y="798063"/>
                    <a:pt x="2071307" y="791672"/>
                  </a:cubicBezTo>
                  <a:cubicBezTo>
                    <a:pt x="2147792" y="784582"/>
                    <a:pt x="2223148" y="777600"/>
                    <a:pt x="2299956" y="770834"/>
                  </a:cubicBezTo>
                  <a:cubicBezTo>
                    <a:pt x="2331077" y="768632"/>
                    <a:pt x="2361982" y="761596"/>
                    <a:pt x="2393264" y="762885"/>
                  </a:cubicBezTo>
                  <a:cubicBezTo>
                    <a:pt x="2393587" y="786194"/>
                    <a:pt x="2398747" y="808965"/>
                    <a:pt x="2403907" y="831575"/>
                  </a:cubicBezTo>
                  <a:cubicBezTo>
                    <a:pt x="2409335" y="866270"/>
                    <a:pt x="2416430" y="900964"/>
                    <a:pt x="2419333" y="935980"/>
                  </a:cubicBezTo>
                  <a:cubicBezTo>
                    <a:pt x="2338386" y="950105"/>
                    <a:pt x="2256795" y="959933"/>
                    <a:pt x="2174613" y="9632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986603" y="844416"/>
              <a:ext cx="706608" cy="717126"/>
            </a:xfrm>
            <a:custGeom>
              <a:rect b="b" l="l" r="r" t="t"/>
              <a:pathLst>
                <a:path extrusionOk="0" h="717126" w="706608">
                  <a:moveTo>
                    <a:pt x="682304" y="28075"/>
                  </a:moveTo>
                  <a:cubicBezTo>
                    <a:pt x="656075" y="23403"/>
                    <a:pt x="629093" y="22651"/>
                    <a:pt x="602541" y="20073"/>
                  </a:cubicBezTo>
                  <a:cubicBezTo>
                    <a:pt x="541213" y="17066"/>
                    <a:pt x="480100" y="11856"/>
                    <a:pt x="418665" y="10621"/>
                  </a:cubicBezTo>
                  <a:cubicBezTo>
                    <a:pt x="350081" y="5573"/>
                    <a:pt x="280745" y="4445"/>
                    <a:pt x="211892" y="3747"/>
                  </a:cubicBezTo>
                  <a:cubicBezTo>
                    <a:pt x="163303" y="2458"/>
                    <a:pt x="114606" y="-4363"/>
                    <a:pt x="66286" y="4391"/>
                  </a:cubicBezTo>
                  <a:cubicBezTo>
                    <a:pt x="54461" y="9171"/>
                    <a:pt x="42367" y="27485"/>
                    <a:pt x="53816" y="37367"/>
                  </a:cubicBezTo>
                  <a:cubicBezTo>
                    <a:pt x="53225" y="40159"/>
                    <a:pt x="52741" y="42898"/>
                    <a:pt x="52096" y="45476"/>
                  </a:cubicBezTo>
                  <a:cubicBezTo>
                    <a:pt x="45646" y="78559"/>
                    <a:pt x="44302" y="112287"/>
                    <a:pt x="41669" y="145800"/>
                  </a:cubicBezTo>
                  <a:cubicBezTo>
                    <a:pt x="37530" y="198378"/>
                    <a:pt x="32693" y="251010"/>
                    <a:pt x="28285" y="303589"/>
                  </a:cubicBezTo>
                  <a:cubicBezTo>
                    <a:pt x="20868" y="397575"/>
                    <a:pt x="11677" y="489305"/>
                    <a:pt x="7108" y="583882"/>
                  </a:cubicBezTo>
                  <a:cubicBezTo>
                    <a:pt x="5872" y="597255"/>
                    <a:pt x="4152" y="615031"/>
                    <a:pt x="2701" y="629639"/>
                  </a:cubicBezTo>
                  <a:cubicBezTo>
                    <a:pt x="766" y="642153"/>
                    <a:pt x="-5577" y="659232"/>
                    <a:pt x="12107" y="662723"/>
                  </a:cubicBezTo>
                  <a:lnTo>
                    <a:pt x="12107" y="662723"/>
                  </a:lnTo>
                  <a:cubicBezTo>
                    <a:pt x="14149" y="663689"/>
                    <a:pt x="16729" y="664334"/>
                    <a:pt x="19685" y="664280"/>
                  </a:cubicBezTo>
                  <a:cubicBezTo>
                    <a:pt x="70478" y="664656"/>
                    <a:pt x="115627" y="670456"/>
                    <a:pt x="165722" y="676257"/>
                  </a:cubicBezTo>
                  <a:cubicBezTo>
                    <a:pt x="271124" y="683937"/>
                    <a:pt x="376257" y="694141"/>
                    <a:pt x="481820" y="701284"/>
                  </a:cubicBezTo>
                  <a:cubicBezTo>
                    <a:pt x="508641" y="703002"/>
                    <a:pt x="534978" y="708588"/>
                    <a:pt x="561530" y="712240"/>
                  </a:cubicBezTo>
                  <a:cubicBezTo>
                    <a:pt x="591952" y="716268"/>
                    <a:pt x="622643" y="714979"/>
                    <a:pt x="653226" y="717127"/>
                  </a:cubicBezTo>
                  <a:cubicBezTo>
                    <a:pt x="687142" y="716697"/>
                    <a:pt x="679778" y="646396"/>
                    <a:pt x="683218" y="621852"/>
                  </a:cubicBezTo>
                  <a:cubicBezTo>
                    <a:pt x="685099" y="596449"/>
                    <a:pt x="686604" y="570079"/>
                    <a:pt x="688055" y="544139"/>
                  </a:cubicBezTo>
                  <a:cubicBezTo>
                    <a:pt x="691334" y="486566"/>
                    <a:pt x="701385" y="429369"/>
                    <a:pt x="703750" y="371742"/>
                  </a:cubicBezTo>
                  <a:cubicBezTo>
                    <a:pt x="708910" y="268304"/>
                    <a:pt x="705793" y="164812"/>
                    <a:pt x="704341" y="61320"/>
                  </a:cubicBezTo>
                  <a:cubicBezTo>
                    <a:pt x="705954" y="44080"/>
                    <a:pt x="700471" y="31137"/>
                    <a:pt x="682304" y="28075"/>
                  </a:cubicBezTo>
                  <a:close/>
                  <a:moveTo>
                    <a:pt x="675801" y="340700"/>
                  </a:moveTo>
                  <a:cubicBezTo>
                    <a:pt x="674242" y="423407"/>
                    <a:pt x="659085" y="505524"/>
                    <a:pt x="656505" y="588125"/>
                  </a:cubicBezTo>
                  <a:cubicBezTo>
                    <a:pt x="652850" y="620832"/>
                    <a:pt x="655537" y="654935"/>
                    <a:pt x="647582" y="687911"/>
                  </a:cubicBezTo>
                  <a:cubicBezTo>
                    <a:pt x="625438" y="686407"/>
                    <a:pt x="603239" y="686998"/>
                    <a:pt x="581095" y="685548"/>
                  </a:cubicBezTo>
                  <a:cubicBezTo>
                    <a:pt x="555403" y="683722"/>
                    <a:pt x="530194" y="677814"/>
                    <a:pt x="504610" y="675129"/>
                  </a:cubicBezTo>
                  <a:cubicBezTo>
                    <a:pt x="444088" y="670510"/>
                    <a:pt x="383997" y="666214"/>
                    <a:pt x="323153" y="663099"/>
                  </a:cubicBezTo>
                  <a:cubicBezTo>
                    <a:pt x="267684" y="658050"/>
                    <a:pt x="212161" y="655204"/>
                    <a:pt x="156530" y="652142"/>
                  </a:cubicBezTo>
                  <a:cubicBezTo>
                    <a:pt x="114069" y="647631"/>
                    <a:pt x="71607" y="644355"/>
                    <a:pt x="29091" y="648705"/>
                  </a:cubicBezTo>
                  <a:cubicBezTo>
                    <a:pt x="32263" y="637320"/>
                    <a:pt x="31134" y="621691"/>
                    <a:pt x="33123" y="612507"/>
                  </a:cubicBezTo>
                  <a:cubicBezTo>
                    <a:pt x="37638" y="571368"/>
                    <a:pt x="36563" y="530927"/>
                    <a:pt x="40594" y="489574"/>
                  </a:cubicBezTo>
                  <a:cubicBezTo>
                    <a:pt x="47796" y="389196"/>
                    <a:pt x="54515" y="288712"/>
                    <a:pt x="61180" y="187798"/>
                  </a:cubicBezTo>
                  <a:cubicBezTo>
                    <a:pt x="64405" y="138066"/>
                    <a:pt x="64781" y="88065"/>
                    <a:pt x="70209" y="38656"/>
                  </a:cubicBezTo>
                  <a:cubicBezTo>
                    <a:pt x="72843" y="36991"/>
                    <a:pt x="75101" y="34574"/>
                    <a:pt x="76606" y="31674"/>
                  </a:cubicBezTo>
                  <a:cubicBezTo>
                    <a:pt x="115359" y="27162"/>
                    <a:pt x="155187" y="29955"/>
                    <a:pt x="194209" y="32103"/>
                  </a:cubicBezTo>
                  <a:cubicBezTo>
                    <a:pt x="236348" y="33715"/>
                    <a:pt x="278541" y="32963"/>
                    <a:pt x="320734" y="35057"/>
                  </a:cubicBezTo>
                  <a:cubicBezTo>
                    <a:pt x="381793" y="36507"/>
                    <a:pt x="442691" y="41609"/>
                    <a:pt x="503750" y="42630"/>
                  </a:cubicBezTo>
                  <a:cubicBezTo>
                    <a:pt x="560777" y="48860"/>
                    <a:pt x="618504" y="48054"/>
                    <a:pt x="675317" y="56271"/>
                  </a:cubicBezTo>
                  <a:cubicBezTo>
                    <a:pt x="676069" y="151009"/>
                    <a:pt x="679939" y="245908"/>
                    <a:pt x="675801" y="3407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1"/>
          <p:cNvSpPr/>
          <p:nvPr/>
        </p:nvSpPr>
        <p:spPr>
          <a:xfrm>
            <a:off x="528835" y="-43359"/>
            <a:ext cx="1195165" cy="1313476"/>
          </a:xfrm>
          <a:custGeom>
            <a:rect b="b" l="l" r="r" t="t"/>
            <a:pathLst>
              <a:path extrusionOk="0" h="2626951" w="2390329">
                <a:moveTo>
                  <a:pt x="1632629" y="1302823"/>
                </a:moveTo>
                <a:cubicBezTo>
                  <a:pt x="1637789" y="1199385"/>
                  <a:pt x="1634671" y="1095893"/>
                  <a:pt x="1633220" y="992401"/>
                </a:cubicBezTo>
                <a:cubicBezTo>
                  <a:pt x="1634940" y="975268"/>
                  <a:pt x="1629458" y="962325"/>
                  <a:pt x="1611237" y="959264"/>
                </a:cubicBezTo>
                <a:cubicBezTo>
                  <a:pt x="1584953" y="954645"/>
                  <a:pt x="1558025" y="953839"/>
                  <a:pt x="1531473" y="951262"/>
                </a:cubicBezTo>
                <a:cubicBezTo>
                  <a:pt x="1470145" y="948254"/>
                  <a:pt x="1409033" y="943044"/>
                  <a:pt x="1347597" y="941809"/>
                </a:cubicBezTo>
                <a:cubicBezTo>
                  <a:pt x="1279014" y="936761"/>
                  <a:pt x="1209677" y="935633"/>
                  <a:pt x="1140825" y="934935"/>
                </a:cubicBezTo>
                <a:cubicBezTo>
                  <a:pt x="1092236" y="933646"/>
                  <a:pt x="1043539" y="926825"/>
                  <a:pt x="995218" y="935579"/>
                </a:cubicBezTo>
                <a:cubicBezTo>
                  <a:pt x="983394" y="940359"/>
                  <a:pt x="971300" y="958673"/>
                  <a:pt x="982695" y="968609"/>
                </a:cubicBezTo>
                <a:cubicBezTo>
                  <a:pt x="982104" y="971401"/>
                  <a:pt x="981674" y="974140"/>
                  <a:pt x="980975" y="976665"/>
                </a:cubicBezTo>
                <a:cubicBezTo>
                  <a:pt x="974525" y="1009748"/>
                  <a:pt x="973181" y="1043475"/>
                  <a:pt x="970548" y="1076988"/>
                </a:cubicBezTo>
                <a:cubicBezTo>
                  <a:pt x="966409" y="1129620"/>
                  <a:pt x="961571" y="1182199"/>
                  <a:pt x="957164" y="1234777"/>
                </a:cubicBezTo>
                <a:cubicBezTo>
                  <a:pt x="949747" y="1328763"/>
                  <a:pt x="940556" y="1420493"/>
                  <a:pt x="935987" y="1515070"/>
                </a:cubicBezTo>
                <a:cubicBezTo>
                  <a:pt x="934751" y="1528443"/>
                  <a:pt x="933031" y="1546220"/>
                  <a:pt x="931579" y="1560828"/>
                </a:cubicBezTo>
                <a:cubicBezTo>
                  <a:pt x="929645" y="1573288"/>
                  <a:pt x="923356" y="1590366"/>
                  <a:pt x="940824" y="1593857"/>
                </a:cubicBezTo>
                <a:cubicBezTo>
                  <a:pt x="942867" y="1594878"/>
                  <a:pt x="945500" y="1595522"/>
                  <a:pt x="948564" y="1595468"/>
                </a:cubicBezTo>
                <a:cubicBezTo>
                  <a:pt x="999357" y="1595844"/>
                  <a:pt x="1044506" y="1601591"/>
                  <a:pt x="1094600" y="1607445"/>
                </a:cubicBezTo>
                <a:cubicBezTo>
                  <a:pt x="1200271" y="1615125"/>
                  <a:pt x="1305727" y="1625383"/>
                  <a:pt x="1411505" y="1632526"/>
                </a:cubicBezTo>
                <a:cubicBezTo>
                  <a:pt x="1438057" y="1634298"/>
                  <a:pt x="1464126" y="1639776"/>
                  <a:pt x="1490409" y="1643374"/>
                </a:cubicBezTo>
                <a:cubicBezTo>
                  <a:pt x="1520831" y="1647402"/>
                  <a:pt x="1551575" y="1646113"/>
                  <a:pt x="1582105" y="1648262"/>
                </a:cubicBezTo>
                <a:cubicBezTo>
                  <a:pt x="1616020" y="1647886"/>
                  <a:pt x="1608657" y="1577531"/>
                  <a:pt x="1612097" y="1552987"/>
                </a:cubicBezTo>
                <a:cubicBezTo>
                  <a:pt x="1613978" y="1527584"/>
                  <a:pt x="1615483" y="1501268"/>
                  <a:pt x="1616934" y="1475274"/>
                </a:cubicBezTo>
                <a:cubicBezTo>
                  <a:pt x="1620267" y="1417647"/>
                  <a:pt x="1630264" y="1360450"/>
                  <a:pt x="1632629" y="1302823"/>
                </a:cubicBezTo>
                <a:close/>
                <a:moveTo>
                  <a:pt x="2374904" y="801797"/>
                </a:moveTo>
                <a:cubicBezTo>
                  <a:pt x="2380333" y="836545"/>
                  <a:pt x="2387374" y="871239"/>
                  <a:pt x="2390330" y="906202"/>
                </a:cubicBezTo>
                <a:cubicBezTo>
                  <a:pt x="2309384" y="920595"/>
                  <a:pt x="2227793" y="930370"/>
                  <a:pt x="2145610" y="933646"/>
                </a:cubicBezTo>
                <a:cubicBezTo>
                  <a:pt x="2076489" y="938318"/>
                  <a:pt x="2006561" y="956686"/>
                  <a:pt x="1937870" y="967481"/>
                </a:cubicBezTo>
                <a:cubicBezTo>
                  <a:pt x="1898042" y="972798"/>
                  <a:pt x="1857945" y="979726"/>
                  <a:pt x="1820805" y="995784"/>
                </a:cubicBezTo>
                <a:cubicBezTo>
                  <a:pt x="1812635" y="999221"/>
                  <a:pt x="1803605" y="1003142"/>
                  <a:pt x="1798015" y="1010338"/>
                </a:cubicBezTo>
                <a:cubicBezTo>
                  <a:pt x="1791081" y="1023443"/>
                  <a:pt x="1794038" y="1039662"/>
                  <a:pt x="1791081" y="1054002"/>
                </a:cubicBezTo>
                <a:cubicBezTo>
                  <a:pt x="1785008" y="1127794"/>
                  <a:pt x="1777537" y="1202500"/>
                  <a:pt x="1769528" y="1276561"/>
                </a:cubicBezTo>
                <a:cubicBezTo>
                  <a:pt x="1760391" y="1344284"/>
                  <a:pt x="1751952" y="1412169"/>
                  <a:pt x="1751737" y="1480591"/>
                </a:cubicBezTo>
                <a:cubicBezTo>
                  <a:pt x="1750554" y="1506692"/>
                  <a:pt x="1748673" y="1532740"/>
                  <a:pt x="1748136" y="1558894"/>
                </a:cubicBezTo>
                <a:cubicBezTo>
                  <a:pt x="1747975" y="1576940"/>
                  <a:pt x="1745771" y="1595791"/>
                  <a:pt x="1753350" y="1612708"/>
                </a:cubicBezTo>
                <a:cubicBezTo>
                  <a:pt x="1759047" y="1624470"/>
                  <a:pt x="1772484" y="1629572"/>
                  <a:pt x="1785061" y="1628927"/>
                </a:cubicBezTo>
                <a:cubicBezTo>
                  <a:pt x="1802154" y="1631398"/>
                  <a:pt x="1819138" y="1631129"/>
                  <a:pt x="1836231" y="1629035"/>
                </a:cubicBezTo>
                <a:cubicBezTo>
                  <a:pt x="1885357" y="1628390"/>
                  <a:pt x="1934269" y="1625168"/>
                  <a:pt x="1983181" y="1619958"/>
                </a:cubicBezTo>
                <a:cubicBezTo>
                  <a:pt x="2106212" y="1614212"/>
                  <a:pt x="2229513" y="1618079"/>
                  <a:pt x="2352544" y="1619314"/>
                </a:cubicBezTo>
                <a:cubicBezTo>
                  <a:pt x="2350825" y="1663085"/>
                  <a:pt x="2349158" y="1706801"/>
                  <a:pt x="2349803" y="1750626"/>
                </a:cubicBezTo>
                <a:cubicBezTo>
                  <a:pt x="2349266" y="1769316"/>
                  <a:pt x="2351039" y="1788489"/>
                  <a:pt x="2347170" y="1806856"/>
                </a:cubicBezTo>
                <a:cubicBezTo>
                  <a:pt x="2346740" y="1807930"/>
                  <a:pt x="2345557" y="1810616"/>
                  <a:pt x="2344751" y="1811421"/>
                </a:cubicBezTo>
                <a:cubicBezTo>
                  <a:pt x="2193178" y="1810992"/>
                  <a:pt x="2041982" y="1824096"/>
                  <a:pt x="1890410" y="1823290"/>
                </a:cubicBezTo>
                <a:cubicBezTo>
                  <a:pt x="1862890" y="1823935"/>
                  <a:pt x="1835209" y="1825063"/>
                  <a:pt x="1808120" y="1829843"/>
                </a:cubicBezTo>
                <a:cubicBezTo>
                  <a:pt x="1789576" y="1832582"/>
                  <a:pt x="1780439" y="1843645"/>
                  <a:pt x="1782535" y="1862174"/>
                </a:cubicBezTo>
                <a:cubicBezTo>
                  <a:pt x="1782535" y="1894666"/>
                  <a:pt x="1782535" y="1927158"/>
                  <a:pt x="1782481" y="1959651"/>
                </a:cubicBezTo>
                <a:cubicBezTo>
                  <a:pt x="1781568" y="2021574"/>
                  <a:pt x="1783503" y="2083551"/>
                  <a:pt x="1780547" y="2145367"/>
                </a:cubicBezTo>
                <a:cubicBezTo>
                  <a:pt x="1776408" y="2222382"/>
                  <a:pt x="1766840" y="2299021"/>
                  <a:pt x="1760821" y="2375928"/>
                </a:cubicBezTo>
                <a:cubicBezTo>
                  <a:pt x="1756843" y="2427379"/>
                  <a:pt x="1751522" y="2478668"/>
                  <a:pt x="1748028" y="2530172"/>
                </a:cubicBezTo>
                <a:cubicBezTo>
                  <a:pt x="1743836" y="2558046"/>
                  <a:pt x="1748405" y="2589249"/>
                  <a:pt x="1735612" y="2614867"/>
                </a:cubicBezTo>
                <a:cubicBezTo>
                  <a:pt x="1685518" y="2612182"/>
                  <a:pt x="1635531" y="2621742"/>
                  <a:pt x="1585599" y="2617123"/>
                </a:cubicBezTo>
                <a:cubicBezTo>
                  <a:pt x="1587211" y="2523513"/>
                  <a:pt x="1590490" y="2432481"/>
                  <a:pt x="1597101" y="2338602"/>
                </a:cubicBezTo>
                <a:cubicBezTo>
                  <a:pt x="1607152" y="2230223"/>
                  <a:pt x="1613011" y="2120877"/>
                  <a:pt x="1612581" y="2011907"/>
                </a:cubicBezTo>
                <a:cubicBezTo>
                  <a:pt x="1614731" y="1964806"/>
                  <a:pt x="1618009" y="1916525"/>
                  <a:pt x="1615752" y="1868780"/>
                </a:cubicBezTo>
                <a:cubicBezTo>
                  <a:pt x="1615322" y="1847136"/>
                  <a:pt x="1613387" y="1821464"/>
                  <a:pt x="1585169" y="1824902"/>
                </a:cubicBezTo>
                <a:cubicBezTo>
                  <a:pt x="1555983" y="1823344"/>
                  <a:pt x="1526797" y="1823935"/>
                  <a:pt x="1497611" y="1822109"/>
                </a:cubicBezTo>
                <a:cubicBezTo>
                  <a:pt x="1462782" y="1817598"/>
                  <a:pt x="1423653" y="1813301"/>
                  <a:pt x="1387533" y="1813140"/>
                </a:cubicBezTo>
                <a:cubicBezTo>
                  <a:pt x="1347544" y="1810777"/>
                  <a:pt x="1307501" y="1811690"/>
                  <a:pt x="1267565" y="1809273"/>
                </a:cubicBezTo>
                <a:cubicBezTo>
                  <a:pt x="1216718" y="1803527"/>
                  <a:pt x="1165603" y="1805675"/>
                  <a:pt x="1114595" y="1805782"/>
                </a:cubicBezTo>
                <a:cubicBezTo>
                  <a:pt x="1051494" y="1805299"/>
                  <a:pt x="988446" y="1799337"/>
                  <a:pt x="925345" y="1803741"/>
                </a:cubicBezTo>
                <a:cubicBezTo>
                  <a:pt x="902555" y="1806319"/>
                  <a:pt x="877239" y="1802828"/>
                  <a:pt x="856492" y="1813892"/>
                </a:cubicBezTo>
                <a:cubicBezTo>
                  <a:pt x="849451" y="1817920"/>
                  <a:pt x="846065" y="1825653"/>
                  <a:pt x="845258" y="1833495"/>
                </a:cubicBezTo>
                <a:cubicBezTo>
                  <a:pt x="843055" y="1853044"/>
                  <a:pt x="841657" y="1872646"/>
                  <a:pt x="838594" y="1892035"/>
                </a:cubicBezTo>
                <a:cubicBezTo>
                  <a:pt x="827951" y="1975333"/>
                  <a:pt x="820211" y="2059061"/>
                  <a:pt x="805645" y="2141822"/>
                </a:cubicBezTo>
                <a:cubicBezTo>
                  <a:pt x="790381" y="2243864"/>
                  <a:pt x="774256" y="2345638"/>
                  <a:pt x="757271" y="2447357"/>
                </a:cubicBezTo>
                <a:cubicBezTo>
                  <a:pt x="752380" y="2486241"/>
                  <a:pt x="747757" y="2525178"/>
                  <a:pt x="743619" y="2564115"/>
                </a:cubicBezTo>
                <a:cubicBezTo>
                  <a:pt x="740716" y="2585168"/>
                  <a:pt x="741146" y="2608423"/>
                  <a:pt x="729590" y="2626951"/>
                </a:cubicBezTo>
                <a:cubicBezTo>
                  <a:pt x="721582" y="2626038"/>
                  <a:pt x="713519" y="2625179"/>
                  <a:pt x="705457" y="2624803"/>
                </a:cubicBezTo>
                <a:cubicBezTo>
                  <a:pt x="675196" y="2622279"/>
                  <a:pt x="643377" y="2628777"/>
                  <a:pt x="614030" y="2620345"/>
                </a:cubicBezTo>
                <a:cubicBezTo>
                  <a:pt x="624135" y="2527219"/>
                  <a:pt x="629563" y="2433716"/>
                  <a:pt x="638916" y="2340482"/>
                </a:cubicBezTo>
                <a:cubicBezTo>
                  <a:pt x="646709" y="2262071"/>
                  <a:pt x="657083" y="2183928"/>
                  <a:pt x="662888" y="2105356"/>
                </a:cubicBezTo>
                <a:cubicBezTo>
                  <a:pt x="666381" y="2059061"/>
                  <a:pt x="667886" y="2015666"/>
                  <a:pt x="673208" y="1968727"/>
                </a:cubicBezTo>
                <a:cubicBezTo>
                  <a:pt x="676755" y="1935966"/>
                  <a:pt x="683474" y="1903581"/>
                  <a:pt x="687344" y="1870820"/>
                </a:cubicBezTo>
                <a:cubicBezTo>
                  <a:pt x="689332" y="1850251"/>
                  <a:pt x="693740" y="1819800"/>
                  <a:pt x="669875" y="1810508"/>
                </a:cubicBezTo>
                <a:cubicBezTo>
                  <a:pt x="628273" y="1807286"/>
                  <a:pt x="585758" y="1810670"/>
                  <a:pt x="543995" y="1812925"/>
                </a:cubicBezTo>
                <a:cubicBezTo>
                  <a:pt x="452137" y="1818833"/>
                  <a:pt x="359689" y="1819585"/>
                  <a:pt x="268154" y="1831293"/>
                </a:cubicBezTo>
                <a:cubicBezTo>
                  <a:pt x="214459" y="1839939"/>
                  <a:pt x="160334" y="1840476"/>
                  <a:pt x="106154" y="1838382"/>
                </a:cubicBezTo>
                <a:cubicBezTo>
                  <a:pt x="70841" y="1837415"/>
                  <a:pt x="34991" y="1841228"/>
                  <a:pt x="0" y="1835643"/>
                </a:cubicBezTo>
                <a:cubicBezTo>
                  <a:pt x="645" y="1810616"/>
                  <a:pt x="1666" y="1785535"/>
                  <a:pt x="2042" y="1760508"/>
                </a:cubicBezTo>
                <a:cubicBezTo>
                  <a:pt x="4354" y="1725867"/>
                  <a:pt x="-860" y="1689078"/>
                  <a:pt x="9890" y="1655834"/>
                </a:cubicBezTo>
                <a:cubicBezTo>
                  <a:pt x="9944" y="1655834"/>
                  <a:pt x="9944" y="1655780"/>
                  <a:pt x="9944" y="1655780"/>
                </a:cubicBezTo>
                <a:cubicBezTo>
                  <a:pt x="99382" y="1655082"/>
                  <a:pt x="187584" y="1639937"/>
                  <a:pt x="276915" y="1636231"/>
                </a:cubicBezTo>
                <a:cubicBezTo>
                  <a:pt x="359635" y="1630539"/>
                  <a:pt x="442785" y="1630754"/>
                  <a:pt x="524430" y="1614588"/>
                </a:cubicBezTo>
                <a:cubicBezTo>
                  <a:pt x="565118" y="1609378"/>
                  <a:pt x="606129" y="1607713"/>
                  <a:pt x="647032" y="1604276"/>
                </a:cubicBezTo>
                <a:cubicBezTo>
                  <a:pt x="666113" y="1602289"/>
                  <a:pt x="685946" y="1602665"/>
                  <a:pt x="703791" y="1594824"/>
                </a:cubicBezTo>
                <a:cubicBezTo>
                  <a:pt x="710671" y="1592085"/>
                  <a:pt x="716368" y="1585962"/>
                  <a:pt x="717228" y="1578443"/>
                </a:cubicBezTo>
                <a:cubicBezTo>
                  <a:pt x="719485" y="1560291"/>
                  <a:pt x="722657" y="1542353"/>
                  <a:pt x="726419" y="1524469"/>
                </a:cubicBezTo>
                <a:cubicBezTo>
                  <a:pt x="730397" y="1496004"/>
                  <a:pt x="734213" y="1469151"/>
                  <a:pt x="740824" y="1440741"/>
                </a:cubicBezTo>
                <a:cubicBezTo>
                  <a:pt x="744963" y="1416197"/>
                  <a:pt x="745393" y="1391116"/>
                  <a:pt x="747919" y="1366411"/>
                </a:cubicBezTo>
                <a:cubicBezTo>
                  <a:pt x="754261" y="1285905"/>
                  <a:pt x="764473" y="1205722"/>
                  <a:pt x="770762" y="1125163"/>
                </a:cubicBezTo>
                <a:cubicBezTo>
                  <a:pt x="774525" y="1084507"/>
                  <a:pt x="776298" y="1043636"/>
                  <a:pt x="781781" y="1003195"/>
                </a:cubicBezTo>
                <a:cubicBezTo>
                  <a:pt x="783823" y="976826"/>
                  <a:pt x="797744" y="945408"/>
                  <a:pt x="780921" y="921723"/>
                </a:cubicBezTo>
                <a:cubicBezTo>
                  <a:pt x="774041" y="914312"/>
                  <a:pt x="763237" y="915547"/>
                  <a:pt x="754046" y="915869"/>
                </a:cubicBezTo>
                <a:cubicBezTo>
                  <a:pt x="733783" y="916621"/>
                  <a:pt x="713573" y="918662"/>
                  <a:pt x="693417" y="920434"/>
                </a:cubicBezTo>
                <a:cubicBezTo>
                  <a:pt x="603387" y="924032"/>
                  <a:pt x="513626" y="931390"/>
                  <a:pt x="424134" y="941541"/>
                </a:cubicBezTo>
                <a:cubicBezTo>
                  <a:pt x="335663" y="945676"/>
                  <a:pt x="247085" y="941648"/>
                  <a:pt x="158506" y="943206"/>
                </a:cubicBezTo>
                <a:cubicBezTo>
                  <a:pt x="123945" y="941863"/>
                  <a:pt x="89869" y="948254"/>
                  <a:pt x="55362" y="946482"/>
                </a:cubicBezTo>
                <a:cubicBezTo>
                  <a:pt x="56544" y="892668"/>
                  <a:pt x="52244" y="838156"/>
                  <a:pt x="61005" y="784879"/>
                </a:cubicBezTo>
                <a:cubicBezTo>
                  <a:pt x="129052" y="785041"/>
                  <a:pt x="196668" y="776985"/>
                  <a:pt x="264392" y="770862"/>
                </a:cubicBezTo>
                <a:cubicBezTo>
                  <a:pt x="333298" y="763988"/>
                  <a:pt x="402581" y="761464"/>
                  <a:pt x="471111" y="751582"/>
                </a:cubicBezTo>
                <a:cubicBezTo>
                  <a:pt x="528354" y="744492"/>
                  <a:pt x="587155" y="743365"/>
                  <a:pt x="645150" y="734181"/>
                </a:cubicBezTo>
                <a:cubicBezTo>
                  <a:pt x="672831" y="730260"/>
                  <a:pt x="700835" y="730207"/>
                  <a:pt x="728515" y="726501"/>
                </a:cubicBezTo>
                <a:cubicBezTo>
                  <a:pt x="748134" y="723278"/>
                  <a:pt x="767268" y="717747"/>
                  <a:pt x="786833" y="713880"/>
                </a:cubicBezTo>
                <a:cubicBezTo>
                  <a:pt x="803227" y="710604"/>
                  <a:pt x="805430" y="694438"/>
                  <a:pt x="804785" y="680421"/>
                </a:cubicBezTo>
                <a:cubicBezTo>
                  <a:pt x="805753" y="639873"/>
                  <a:pt x="809085" y="599432"/>
                  <a:pt x="813600" y="559098"/>
                </a:cubicBezTo>
                <a:cubicBezTo>
                  <a:pt x="821931" y="459688"/>
                  <a:pt x="841335" y="361781"/>
                  <a:pt x="850633" y="262532"/>
                </a:cubicBezTo>
                <a:cubicBezTo>
                  <a:pt x="858319" y="179986"/>
                  <a:pt x="865253" y="100339"/>
                  <a:pt x="877508" y="18276"/>
                </a:cubicBezTo>
                <a:cubicBezTo>
                  <a:pt x="877830" y="17846"/>
                  <a:pt x="878153" y="17470"/>
                  <a:pt x="878475" y="17041"/>
                </a:cubicBezTo>
                <a:cubicBezTo>
                  <a:pt x="902286" y="12959"/>
                  <a:pt x="928731" y="14517"/>
                  <a:pt x="953294" y="10327"/>
                </a:cubicBezTo>
                <a:cubicBezTo>
                  <a:pt x="982587" y="7535"/>
                  <a:pt x="1011612" y="-2669"/>
                  <a:pt x="1041228" y="660"/>
                </a:cubicBezTo>
                <a:cubicBezTo>
                  <a:pt x="1031123" y="73755"/>
                  <a:pt x="1026554" y="147440"/>
                  <a:pt x="1016933" y="220641"/>
                </a:cubicBezTo>
                <a:cubicBezTo>
                  <a:pt x="999518" y="325959"/>
                  <a:pt x="988930" y="432459"/>
                  <a:pt x="979792" y="538744"/>
                </a:cubicBezTo>
                <a:cubicBezTo>
                  <a:pt x="977696" y="573760"/>
                  <a:pt x="971999" y="608723"/>
                  <a:pt x="964796" y="643149"/>
                </a:cubicBezTo>
                <a:cubicBezTo>
                  <a:pt x="961679" y="670378"/>
                  <a:pt x="954477" y="701420"/>
                  <a:pt x="993176" y="697714"/>
                </a:cubicBezTo>
                <a:cubicBezTo>
                  <a:pt x="1029242" y="700238"/>
                  <a:pt x="1065361" y="700990"/>
                  <a:pt x="1101480" y="702226"/>
                </a:cubicBezTo>
                <a:cubicBezTo>
                  <a:pt x="1123518" y="704159"/>
                  <a:pt x="1149801" y="707274"/>
                  <a:pt x="1172805" y="706791"/>
                </a:cubicBezTo>
                <a:cubicBezTo>
                  <a:pt x="1207850" y="706629"/>
                  <a:pt x="1242733" y="706576"/>
                  <a:pt x="1277562" y="711248"/>
                </a:cubicBezTo>
                <a:cubicBezTo>
                  <a:pt x="1342223" y="717800"/>
                  <a:pt x="1406560" y="725427"/>
                  <a:pt x="1471758" y="722741"/>
                </a:cubicBezTo>
                <a:cubicBezTo>
                  <a:pt x="1497289" y="722526"/>
                  <a:pt x="1522927" y="723117"/>
                  <a:pt x="1548404" y="721345"/>
                </a:cubicBezTo>
                <a:cubicBezTo>
                  <a:pt x="1561143" y="720217"/>
                  <a:pt x="1575171" y="719949"/>
                  <a:pt x="1586136" y="712698"/>
                </a:cubicBezTo>
                <a:cubicBezTo>
                  <a:pt x="1601831" y="702226"/>
                  <a:pt x="1596241" y="680421"/>
                  <a:pt x="1598767" y="664255"/>
                </a:cubicBezTo>
                <a:cubicBezTo>
                  <a:pt x="1603604" y="608078"/>
                  <a:pt x="1611398" y="549216"/>
                  <a:pt x="1617311" y="492664"/>
                </a:cubicBezTo>
                <a:cubicBezTo>
                  <a:pt x="1621879" y="436433"/>
                  <a:pt x="1632360" y="380847"/>
                  <a:pt x="1635639" y="324456"/>
                </a:cubicBezTo>
                <a:cubicBezTo>
                  <a:pt x="1638649" y="269138"/>
                  <a:pt x="1652892" y="218439"/>
                  <a:pt x="1662943" y="163283"/>
                </a:cubicBezTo>
                <a:cubicBezTo>
                  <a:pt x="1671651" y="123755"/>
                  <a:pt x="1670307" y="80790"/>
                  <a:pt x="1689711" y="44431"/>
                </a:cubicBezTo>
                <a:cubicBezTo>
                  <a:pt x="1723895" y="47170"/>
                  <a:pt x="1757757" y="54367"/>
                  <a:pt x="1792210" y="53024"/>
                </a:cubicBezTo>
                <a:cubicBezTo>
                  <a:pt x="1806131" y="53078"/>
                  <a:pt x="1819891" y="48781"/>
                  <a:pt x="1833758" y="50500"/>
                </a:cubicBezTo>
                <a:cubicBezTo>
                  <a:pt x="1833758" y="50553"/>
                  <a:pt x="1833758" y="50553"/>
                  <a:pt x="1833758" y="50553"/>
                </a:cubicBezTo>
                <a:cubicBezTo>
                  <a:pt x="1829136" y="135839"/>
                  <a:pt x="1822578" y="220641"/>
                  <a:pt x="1811398" y="305658"/>
                </a:cubicBezTo>
                <a:cubicBezTo>
                  <a:pt x="1808174" y="361191"/>
                  <a:pt x="1802637" y="417904"/>
                  <a:pt x="1794790" y="473759"/>
                </a:cubicBezTo>
                <a:cubicBezTo>
                  <a:pt x="1789738" y="517530"/>
                  <a:pt x="1786674" y="561569"/>
                  <a:pt x="1778558" y="604963"/>
                </a:cubicBezTo>
                <a:cubicBezTo>
                  <a:pt x="1771033" y="650345"/>
                  <a:pt x="1747652" y="690947"/>
                  <a:pt x="1738192" y="735738"/>
                </a:cubicBezTo>
                <a:cubicBezTo>
                  <a:pt x="1736365" y="747554"/>
                  <a:pt x="1731689" y="760282"/>
                  <a:pt x="1735720" y="772097"/>
                </a:cubicBezTo>
                <a:cubicBezTo>
                  <a:pt x="1747383" y="800293"/>
                  <a:pt x="1834134" y="783053"/>
                  <a:pt x="1861493" y="783376"/>
                </a:cubicBezTo>
                <a:cubicBezTo>
                  <a:pt x="1922390" y="783107"/>
                  <a:pt x="1982052" y="768445"/>
                  <a:pt x="2042305" y="762054"/>
                </a:cubicBezTo>
                <a:cubicBezTo>
                  <a:pt x="2118790" y="754965"/>
                  <a:pt x="2194146" y="747983"/>
                  <a:pt x="2270953" y="741216"/>
                </a:cubicBezTo>
                <a:cubicBezTo>
                  <a:pt x="2302074" y="738961"/>
                  <a:pt x="2332980" y="731979"/>
                  <a:pt x="2364262" y="733214"/>
                </a:cubicBezTo>
                <a:cubicBezTo>
                  <a:pt x="2364531" y="756415"/>
                  <a:pt x="2369744" y="779187"/>
                  <a:pt x="2374904" y="8017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20"/>
          <p:cNvPicPr preferRelativeResize="0"/>
          <p:nvPr/>
        </p:nvPicPr>
        <p:blipFill rotWithShape="1">
          <a:blip r:embed="rId3">
            <a:alphaModFix/>
          </a:blip>
          <a:srcRect b="7140" l="0" r="0" t="7140"/>
          <a:stretch/>
        </p:blipFill>
        <p:spPr>
          <a:xfrm>
            <a:off x="0" y="0"/>
            <a:ext cx="40004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20"/>
          <p:cNvSpPr/>
          <p:nvPr/>
        </p:nvSpPr>
        <p:spPr>
          <a:xfrm>
            <a:off x="0" y="4752968"/>
            <a:ext cx="9144000" cy="3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9" name="Google Shape;699;p20"/>
          <p:cNvGrpSpPr/>
          <p:nvPr/>
        </p:nvGrpSpPr>
        <p:grpSpPr>
          <a:xfrm>
            <a:off x="4572000" y="771391"/>
            <a:ext cx="3970350" cy="3258393"/>
            <a:chOff x="0" y="-4"/>
            <a:chExt cx="10587600" cy="8689048"/>
          </a:xfrm>
        </p:grpSpPr>
        <p:sp>
          <p:nvSpPr>
            <p:cNvPr id="700" name="Google Shape;700;p20"/>
            <p:cNvSpPr txBox="1"/>
            <p:nvPr/>
          </p:nvSpPr>
          <p:spPr>
            <a:xfrm>
              <a:off x="0" y="2098084"/>
              <a:ext cx="105876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Write an original statement on social media</a:t>
              </a:r>
              <a:endParaRPr sz="45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01" name="Google Shape;701;p20"/>
            <p:cNvSpPr txBox="1"/>
            <p:nvPr/>
          </p:nvSpPr>
          <p:spPr>
            <a:xfrm>
              <a:off x="0" y="8073444"/>
              <a:ext cx="1058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Include a citation or supporting message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4334114" y="-4"/>
              <a:ext cx="1919381" cy="1541763"/>
            </a:xfrm>
            <a:custGeom>
              <a:rect b="b" l="l" r="r" t="t"/>
              <a:pathLst>
                <a:path extrusionOk="0" h="1541763" w="1919381">
                  <a:moveTo>
                    <a:pt x="1904850" y="691153"/>
                  </a:moveTo>
                  <a:cubicBezTo>
                    <a:pt x="1903276" y="633829"/>
                    <a:pt x="1895906" y="576812"/>
                    <a:pt x="1889802" y="519872"/>
                  </a:cubicBezTo>
                  <a:cubicBezTo>
                    <a:pt x="1883353" y="452955"/>
                    <a:pt x="1877212" y="386768"/>
                    <a:pt x="1873296" y="319545"/>
                  </a:cubicBezTo>
                  <a:cubicBezTo>
                    <a:pt x="1867001" y="264063"/>
                    <a:pt x="1870763" y="206010"/>
                    <a:pt x="1853527" y="152024"/>
                  </a:cubicBezTo>
                  <a:cubicBezTo>
                    <a:pt x="1844775" y="128504"/>
                    <a:pt x="1833489" y="104677"/>
                    <a:pt x="1816215" y="86106"/>
                  </a:cubicBezTo>
                  <a:cubicBezTo>
                    <a:pt x="1798595" y="67266"/>
                    <a:pt x="1775448" y="54451"/>
                    <a:pt x="1749767" y="51075"/>
                  </a:cubicBezTo>
                  <a:cubicBezTo>
                    <a:pt x="1722359" y="47314"/>
                    <a:pt x="1694759" y="44283"/>
                    <a:pt x="1667236" y="41099"/>
                  </a:cubicBezTo>
                  <a:cubicBezTo>
                    <a:pt x="1601825" y="37607"/>
                    <a:pt x="1536414" y="41981"/>
                    <a:pt x="1471080" y="44590"/>
                  </a:cubicBezTo>
                  <a:cubicBezTo>
                    <a:pt x="1432693" y="45703"/>
                    <a:pt x="1394345" y="43247"/>
                    <a:pt x="1355958" y="42595"/>
                  </a:cubicBezTo>
                  <a:cubicBezTo>
                    <a:pt x="1188246" y="39487"/>
                    <a:pt x="1021110" y="33041"/>
                    <a:pt x="853821" y="19650"/>
                  </a:cubicBezTo>
                  <a:cubicBezTo>
                    <a:pt x="797546" y="16274"/>
                    <a:pt x="741118" y="15506"/>
                    <a:pt x="684766" y="13856"/>
                  </a:cubicBezTo>
                  <a:cubicBezTo>
                    <a:pt x="626456" y="11094"/>
                    <a:pt x="568147" y="7871"/>
                    <a:pt x="509722" y="6720"/>
                  </a:cubicBezTo>
                  <a:cubicBezTo>
                    <a:pt x="450914" y="6796"/>
                    <a:pt x="392374" y="389"/>
                    <a:pt x="333565" y="235"/>
                  </a:cubicBezTo>
                  <a:cubicBezTo>
                    <a:pt x="301129" y="-878"/>
                    <a:pt x="268730" y="2307"/>
                    <a:pt x="236332" y="2537"/>
                  </a:cubicBezTo>
                  <a:cubicBezTo>
                    <a:pt x="224739" y="2652"/>
                    <a:pt x="213146" y="2844"/>
                    <a:pt x="201553" y="2499"/>
                  </a:cubicBezTo>
                  <a:cubicBezTo>
                    <a:pt x="198790" y="3113"/>
                    <a:pt x="195987" y="3727"/>
                    <a:pt x="193224" y="4379"/>
                  </a:cubicBezTo>
                  <a:cubicBezTo>
                    <a:pt x="162783" y="1501"/>
                    <a:pt x="131920" y="7218"/>
                    <a:pt x="102285" y="13818"/>
                  </a:cubicBezTo>
                  <a:cubicBezTo>
                    <a:pt x="89810" y="15775"/>
                    <a:pt x="77910" y="20034"/>
                    <a:pt x="67085" y="26134"/>
                  </a:cubicBezTo>
                  <a:cubicBezTo>
                    <a:pt x="66202" y="26288"/>
                    <a:pt x="65281" y="26441"/>
                    <a:pt x="64398" y="26595"/>
                  </a:cubicBezTo>
                  <a:cubicBezTo>
                    <a:pt x="63937" y="27170"/>
                    <a:pt x="63361" y="27708"/>
                    <a:pt x="62709" y="28130"/>
                  </a:cubicBezTo>
                  <a:cubicBezTo>
                    <a:pt x="60904" y="29319"/>
                    <a:pt x="59062" y="30509"/>
                    <a:pt x="57296" y="31736"/>
                  </a:cubicBezTo>
                  <a:cubicBezTo>
                    <a:pt x="56989" y="31967"/>
                    <a:pt x="56720" y="32197"/>
                    <a:pt x="56413" y="32389"/>
                  </a:cubicBezTo>
                  <a:cubicBezTo>
                    <a:pt x="55377" y="33194"/>
                    <a:pt x="54340" y="33962"/>
                    <a:pt x="53381" y="34806"/>
                  </a:cubicBezTo>
                  <a:cubicBezTo>
                    <a:pt x="52805" y="35305"/>
                    <a:pt x="52191" y="35804"/>
                    <a:pt x="51615" y="36302"/>
                  </a:cubicBezTo>
                  <a:cubicBezTo>
                    <a:pt x="50578" y="37185"/>
                    <a:pt x="49504" y="37837"/>
                    <a:pt x="48237" y="38336"/>
                  </a:cubicBezTo>
                  <a:cubicBezTo>
                    <a:pt x="48237" y="38336"/>
                    <a:pt x="48198" y="38336"/>
                    <a:pt x="48198" y="38374"/>
                  </a:cubicBezTo>
                  <a:cubicBezTo>
                    <a:pt x="47623" y="39372"/>
                    <a:pt x="47162" y="40370"/>
                    <a:pt x="46625" y="41406"/>
                  </a:cubicBezTo>
                  <a:cubicBezTo>
                    <a:pt x="39024" y="48696"/>
                    <a:pt x="32498" y="57175"/>
                    <a:pt x="27470" y="66653"/>
                  </a:cubicBezTo>
                  <a:cubicBezTo>
                    <a:pt x="25128" y="71717"/>
                    <a:pt x="18026" y="86144"/>
                    <a:pt x="12422" y="101147"/>
                  </a:cubicBezTo>
                  <a:cubicBezTo>
                    <a:pt x="12000" y="103871"/>
                    <a:pt x="11616" y="106595"/>
                    <a:pt x="11232" y="109281"/>
                  </a:cubicBezTo>
                  <a:cubicBezTo>
                    <a:pt x="11386" y="110931"/>
                    <a:pt x="11117" y="112619"/>
                    <a:pt x="10963" y="114307"/>
                  </a:cubicBezTo>
                  <a:cubicBezTo>
                    <a:pt x="10810" y="115612"/>
                    <a:pt x="10656" y="116955"/>
                    <a:pt x="10503" y="118259"/>
                  </a:cubicBezTo>
                  <a:cubicBezTo>
                    <a:pt x="10196" y="120715"/>
                    <a:pt x="9850" y="123209"/>
                    <a:pt x="9543" y="125626"/>
                  </a:cubicBezTo>
                  <a:cubicBezTo>
                    <a:pt x="9121" y="128044"/>
                    <a:pt x="8814" y="130461"/>
                    <a:pt x="8545" y="132840"/>
                  </a:cubicBezTo>
                  <a:cubicBezTo>
                    <a:pt x="8391" y="133952"/>
                    <a:pt x="8276" y="135065"/>
                    <a:pt x="8123" y="136178"/>
                  </a:cubicBezTo>
                  <a:cubicBezTo>
                    <a:pt x="7931" y="137636"/>
                    <a:pt x="7816" y="139132"/>
                    <a:pt x="7317" y="140514"/>
                  </a:cubicBezTo>
                  <a:cubicBezTo>
                    <a:pt x="7432" y="140667"/>
                    <a:pt x="7585" y="140821"/>
                    <a:pt x="7739" y="140974"/>
                  </a:cubicBezTo>
                  <a:cubicBezTo>
                    <a:pt x="6664" y="148648"/>
                    <a:pt x="5858" y="156360"/>
                    <a:pt x="5244" y="164034"/>
                  </a:cubicBezTo>
                  <a:cubicBezTo>
                    <a:pt x="1098" y="200638"/>
                    <a:pt x="637" y="237473"/>
                    <a:pt x="407" y="274269"/>
                  </a:cubicBezTo>
                  <a:cubicBezTo>
                    <a:pt x="-1704" y="372572"/>
                    <a:pt x="4860" y="470682"/>
                    <a:pt x="9505" y="568793"/>
                  </a:cubicBezTo>
                  <a:cubicBezTo>
                    <a:pt x="11424" y="693455"/>
                    <a:pt x="24015" y="818117"/>
                    <a:pt x="26625" y="942932"/>
                  </a:cubicBezTo>
                  <a:cubicBezTo>
                    <a:pt x="26855" y="970904"/>
                    <a:pt x="28967" y="998837"/>
                    <a:pt x="32153" y="1026616"/>
                  </a:cubicBezTo>
                  <a:cubicBezTo>
                    <a:pt x="35915" y="1061762"/>
                    <a:pt x="36337" y="1098635"/>
                    <a:pt x="52843" y="1130751"/>
                  </a:cubicBezTo>
                  <a:cubicBezTo>
                    <a:pt x="68467" y="1165321"/>
                    <a:pt x="104051" y="1182741"/>
                    <a:pt x="134185" y="1202808"/>
                  </a:cubicBezTo>
                  <a:cubicBezTo>
                    <a:pt x="174452" y="1224602"/>
                    <a:pt x="220286" y="1231470"/>
                    <a:pt x="265160" y="1237034"/>
                  </a:cubicBezTo>
                  <a:cubicBezTo>
                    <a:pt x="300323" y="1242367"/>
                    <a:pt x="335715" y="1245398"/>
                    <a:pt x="371261" y="1247086"/>
                  </a:cubicBezTo>
                  <a:cubicBezTo>
                    <a:pt x="461470" y="1254837"/>
                    <a:pt x="552754" y="1254338"/>
                    <a:pt x="643231" y="1262856"/>
                  </a:cubicBezTo>
                  <a:cubicBezTo>
                    <a:pt x="667684" y="1264928"/>
                    <a:pt x="692136" y="1267000"/>
                    <a:pt x="716588" y="1268842"/>
                  </a:cubicBezTo>
                  <a:cubicBezTo>
                    <a:pt x="719084" y="1268612"/>
                    <a:pt x="720274" y="1272142"/>
                    <a:pt x="722078" y="1273293"/>
                  </a:cubicBezTo>
                  <a:cubicBezTo>
                    <a:pt x="761616" y="1316919"/>
                    <a:pt x="798698" y="1363576"/>
                    <a:pt x="839234" y="1406626"/>
                  </a:cubicBezTo>
                  <a:cubicBezTo>
                    <a:pt x="863725" y="1437475"/>
                    <a:pt x="887716" y="1468862"/>
                    <a:pt x="915470" y="1497025"/>
                  </a:cubicBezTo>
                  <a:cubicBezTo>
                    <a:pt x="926026" y="1509111"/>
                    <a:pt x="935508" y="1522118"/>
                    <a:pt x="945258" y="1534819"/>
                  </a:cubicBezTo>
                  <a:cubicBezTo>
                    <a:pt x="947715" y="1538118"/>
                    <a:pt x="950978" y="1541188"/>
                    <a:pt x="955239" y="1541763"/>
                  </a:cubicBezTo>
                  <a:cubicBezTo>
                    <a:pt x="955431" y="1541763"/>
                    <a:pt x="955584" y="1541763"/>
                    <a:pt x="955738" y="1541763"/>
                  </a:cubicBezTo>
                  <a:cubicBezTo>
                    <a:pt x="972513" y="1541763"/>
                    <a:pt x="984413" y="1515634"/>
                    <a:pt x="992973" y="1503356"/>
                  </a:cubicBezTo>
                  <a:cubicBezTo>
                    <a:pt x="1001879" y="1488852"/>
                    <a:pt x="1011782" y="1475001"/>
                    <a:pt x="1020228" y="1460190"/>
                  </a:cubicBezTo>
                  <a:cubicBezTo>
                    <a:pt x="1051359" y="1405782"/>
                    <a:pt x="1085562" y="1352986"/>
                    <a:pt x="1113699" y="1296928"/>
                  </a:cubicBezTo>
                  <a:cubicBezTo>
                    <a:pt x="1133392" y="1293322"/>
                    <a:pt x="1153660" y="1293590"/>
                    <a:pt x="1173851" y="1293820"/>
                  </a:cubicBezTo>
                  <a:cubicBezTo>
                    <a:pt x="1183947" y="1293936"/>
                    <a:pt x="1194004" y="1294051"/>
                    <a:pt x="1203985" y="1293705"/>
                  </a:cubicBezTo>
                  <a:cubicBezTo>
                    <a:pt x="1221374" y="1293859"/>
                    <a:pt x="1238802" y="1293629"/>
                    <a:pt x="1256191" y="1293398"/>
                  </a:cubicBezTo>
                  <a:cubicBezTo>
                    <a:pt x="1278954" y="1293091"/>
                    <a:pt x="1301717" y="1292784"/>
                    <a:pt x="1324519" y="1293360"/>
                  </a:cubicBezTo>
                  <a:cubicBezTo>
                    <a:pt x="1397646" y="1294473"/>
                    <a:pt x="1470696" y="1305101"/>
                    <a:pt x="1543823" y="1308708"/>
                  </a:cubicBezTo>
                  <a:cubicBezTo>
                    <a:pt x="1599100" y="1310933"/>
                    <a:pt x="1654146" y="1315346"/>
                    <a:pt x="1709423" y="1318530"/>
                  </a:cubicBezTo>
                  <a:cubicBezTo>
                    <a:pt x="1763664" y="1325245"/>
                    <a:pt x="1821973" y="1314885"/>
                    <a:pt x="1862126" y="1274828"/>
                  </a:cubicBezTo>
                  <a:cubicBezTo>
                    <a:pt x="1884927" y="1246051"/>
                    <a:pt x="1899975" y="1211326"/>
                    <a:pt x="1910416" y="1176295"/>
                  </a:cubicBezTo>
                  <a:cubicBezTo>
                    <a:pt x="1919782" y="1131595"/>
                    <a:pt x="1919015" y="1085398"/>
                    <a:pt x="1919322" y="1039892"/>
                  </a:cubicBezTo>
                  <a:cubicBezTo>
                    <a:pt x="1920281" y="923556"/>
                    <a:pt x="1909456" y="807412"/>
                    <a:pt x="1904850" y="691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20"/>
            <p:cNvGrpSpPr/>
            <p:nvPr/>
          </p:nvGrpSpPr>
          <p:grpSpPr>
            <a:xfrm>
              <a:off x="4334114" y="-4"/>
              <a:ext cx="1919381" cy="1541763"/>
              <a:chOff x="4334115" y="-4"/>
              <a:chExt cx="1919381" cy="1541763"/>
            </a:xfrm>
          </p:grpSpPr>
          <p:sp>
            <p:nvSpPr>
              <p:cNvPr id="704" name="Google Shape;704;p20"/>
              <p:cNvSpPr/>
              <p:nvPr/>
            </p:nvSpPr>
            <p:spPr>
              <a:xfrm>
                <a:off x="4334115" y="-4"/>
                <a:ext cx="1919381" cy="1541763"/>
              </a:xfrm>
              <a:custGeom>
                <a:rect b="b" l="l" r="r" t="t"/>
                <a:pathLst>
                  <a:path extrusionOk="0" h="1541763" w="1919381">
                    <a:moveTo>
                      <a:pt x="1904850" y="691153"/>
                    </a:moveTo>
                    <a:cubicBezTo>
                      <a:pt x="1903276" y="633829"/>
                      <a:pt x="1895906" y="576812"/>
                      <a:pt x="1889802" y="519872"/>
                    </a:cubicBezTo>
                    <a:cubicBezTo>
                      <a:pt x="1883353" y="452955"/>
                      <a:pt x="1877212" y="386768"/>
                      <a:pt x="1873296" y="319545"/>
                    </a:cubicBezTo>
                    <a:cubicBezTo>
                      <a:pt x="1867001" y="264063"/>
                      <a:pt x="1870763" y="206010"/>
                      <a:pt x="1853527" y="152024"/>
                    </a:cubicBezTo>
                    <a:cubicBezTo>
                      <a:pt x="1844775" y="128504"/>
                      <a:pt x="1833489" y="104677"/>
                      <a:pt x="1816215" y="86106"/>
                    </a:cubicBezTo>
                    <a:cubicBezTo>
                      <a:pt x="1798595" y="67266"/>
                      <a:pt x="1775448" y="54451"/>
                      <a:pt x="1749767" y="51075"/>
                    </a:cubicBezTo>
                    <a:cubicBezTo>
                      <a:pt x="1722359" y="47314"/>
                      <a:pt x="1694759" y="44283"/>
                      <a:pt x="1667236" y="41099"/>
                    </a:cubicBezTo>
                    <a:cubicBezTo>
                      <a:pt x="1601825" y="37607"/>
                      <a:pt x="1536414" y="41981"/>
                      <a:pt x="1471080" y="44590"/>
                    </a:cubicBezTo>
                    <a:cubicBezTo>
                      <a:pt x="1432693" y="45703"/>
                      <a:pt x="1394345" y="43247"/>
                      <a:pt x="1355958" y="42595"/>
                    </a:cubicBezTo>
                    <a:cubicBezTo>
                      <a:pt x="1188246" y="39487"/>
                      <a:pt x="1021110" y="33041"/>
                      <a:pt x="853821" y="19650"/>
                    </a:cubicBezTo>
                    <a:cubicBezTo>
                      <a:pt x="797546" y="16274"/>
                      <a:pt x="741118" y="15506"/>
                      <a:pt x="684766" y="13856"/>
                    </a:cubicBezTo>
                    <a:cubicBezTo>
                      <a:pt x="626456" y="11094"/>
                      <a:pt x="568147" y="7871"/>
                      <a:pt x="509722" y="6720"/>
                    </a:cubicBezTo>
                    <a:cubicBezTo>
                      <a:pt x="450914" y="6796"/>
                      <a:pt x="392374" y="389"/>
                      <a:pt x="333565" y="235"/>
                    </a:cubicBezTo>
                    <a:cubicBezTo>
                      <a:pt x="301129" y="-878"/>
                      <a:pt x="268730" y="2307"/>
                      <a:pt x="236332" y="2537"/>
                    </a:cubicBezTo>
                    <a:cubicBezTo>
                      <a:pt x="224739" y="2652"/>
                      <a:pt x="213146" y="2844"/>
                      <a:pt x="201553" y="2499"/>
                    </a:cubicBezTo>
                    <a:cubicBezTo>
                      <a:pt x="198790" y="3113"/>
                      <a:pt x="195987" y="3727"/>
                      <a:pt x="193224" y="4379"/>
                    </a:cubicBezTo>
                    <a:cubicBezTo>
                      <a:pt x="162783" y="1501"/>
                      <a:pt x="131920" y="7218"/>
                      <a:pt x="102285" y="13818"/>
                    </a:cubicBezTo>
                    <a:cubicBezTo>
                      <a:pt x="89810" y="15775"/>
                      <a:pt x="77910" y="20034"/>
                      <a:pt x="67085" y="26134"/>
                    </a:cubicBezTo>
                    <a:cubicBezTo>
                      <a:pt x="66202" y="26288"/>
                      <a:pt x="65281" y="26441"/>
                      <a:pt x="64398" y="26595"/>
                    </a:cubicBezTo>
                    <a:cubicBezTo>
                      <a:pt x="63937" y="27170"/>
                      <a:pt x="63361" y="27708"/>
                      <a:pt x="62709" y="28130"/>
                    </a:cubicBezTo>
                    <a:cubicBezTo>
                      <a:pt x="60904" y="29319"/>
                      <a:pt x="59062" y="30509"/>
                      <a:pt x="57296" y="31736"/>
                    </a:cubicBezTo>
                    <a:cubicBezTo>
                      <a:pt x="56989" y="31967"/>
                      <a:pt x="56720" y="32197"/>
                      <a:pt x="56413" y="32389"/>
                    </a:cubicBezTo>
                    <a:cubicBezTo>
                      <a:pt x="55377" y="33194"/>
                      <a:pt x="54340" y="33962"/>
                      <a:pt x="53381" y="34806"/>
                    </a:cubicBezTo>
                    <a:cubicBezTo>
                      <a:pt x="52805" y="35305"/>
                      <a:pt x="52191" y="35804"/>
                      <a:pt x="51615" y="36302"/>
                    </a:cubicBezTo>
                    <a:cubicBezTo>
                      <a:pt x="50578" y="37185"/>
                      <a:pt x="49504" y="37837"/>
                      <a:pt x="48237" y="38336"/>
                    </a:cubicBezTo>
                    <a:cubicBezTo>
                      <a:pt x="48237" y="38336"/>
                      <a:pt x="48198" y="38336"/>
                      <a:pt x="48198" y="38374"/>
                    </a:cubicBezTo>
                    <a:cubicBezTo>
                      <a:pt x="47623" y="39372"/>
                      <a:pt x="47162" y="40370"/>
                      <a:pt x="46625" y="41406"/>
                    </a:cubicBezTo>
                    <a:cubicBezTo>
                      <a:pt x="39024" y="48696"/>
                      <a:pt x="32498" y="57175"/>
                      <a:pt x="27470" y="66653"/>
                    </a:cubicBezTo>
                    <a:cubicBezTo>
                      <a:pt x="25128" y="71717"/>
                      <a:pt x="18026" y="86144"/>
                      <a:pt x="12422" y="101147"/>
                    </a:cubicBezTo>
                    <a:cubicBezTo>
                      <a:pt x="12000" y="103871"/>
                      <a:pt x="11616" y="106595"/>
                      <a:pt x="11232" y="109281"/>
                    </a:cubicBezTo>
                    <a:cubicBezTo>
                      <a:pt x="11386" y="110931"/>
                      <a:pt x="11117" y="112619"/>
                      <a:pt x="10963" y="114307"/>
                    </a:cubicBezTo>
                    <a:cubicBezTo>
                      <a:pt x="10810" y="115612"/>
                      <a:pt x="10656" y="116955"/>
                      <a:pt x="10503" y="118259"/>
                    </a:cubicBezTo>
                    <a:cubicBezTo>
                      <a:pt x="10196" y="120715"/>
                      <a:pt x="9850" y="123209"/>
                      <a:pt x="9543" y="125626"/>
                    </a:cubicBezTo>
                    <a:cubicBezTo>
                      <a:pt x="9121" y="128044"/>
                      <a:pt x="8814" y="130461"/>
                      <a:pt x="8545" y="132840"/>
                    </a:cubicBezTo>
                    <a:cubicBezTo>
                      <a:pt x="8391" y="133952"/>
                      <a:pt x="8276" y="135065"/>
                      <a:pt x="8123" y="136178"/>
                    </a:cubicBezTo>
                    <a:cubicBezTo>
                      <a:pt x="7931" y="137636"/>
                      <a:pt x="7816" y="139132"/>
                      <a:pt x="7317" y="140514"/>
                    </a:cubicBezTo>
                    <a:cubicBezTo>
                      <a:pt x="7432" y="140667"/>
                      <a:pt x="7585" y="140821"/>
                      <a:pt x="7739" y="140974"/>
                    </a:cubicBezTo>
                    <a:cubicBezTo>
                      <a:pt x="6664" y="148648"/>
                      <a:pt x="5858" y="156360"/>
                      <a:pt x="5244" y="164034"/>
                    </a:cubicBezTo>
                    <a:cubicBezTo>
                      <a:pt x="1098" y="200638"/>
                      <a:pt x="637" y="237473"/>
                      <a:pt x="407" y="274269"/>
                    </a:cubicBezTo>
                    <a:cubicBezTo>
                      <a:pt x="-1704" y="372572"/>
                      <a:pt x="4860" y="470682"/>
                      <a:pt x="9505" y="568793"/>
                    </a:cubicBezTo>
                    <a:cubicBezTo>
                      <a:pt x="11424" y="693455"/>
                      <a:pt x="24015" y="818117"/>
                      <a:pt x="26625" y="942932"/>
                    </a:cubicBezTo>
                    <a:cubicBezTo>
                      <a:pt x="26855" y="970904"/>
                      <a:pt x="28967" y="998837"/>
                      <a:pt x="32153" y="1026616"/>
                    </a:cubicBezTo>
                    <a:cubicBezTo>
                      <a:pt x="35915" y="1061762"/>
                      <a:pt x="36337" y="1098635"/>
                      <a:pt x="52843" y="1130751"/>
                    </a:cubicBezTo>
                    <a:cubicBezTo>
                      <a:pt x="68467" y="1165321"/>
                      <a:pt x="104051" y="1182741"/>
                      <a:pt x="134185" y="1202808"/>
                    </a:cubicBezTo>
                    <a:cubicBezTo>
                      <a:pt x="174452" y="1224602"/>
                      <a:pt x="220286" y="1231470"/>
                      <a:pt x="265160" y="1237034"/>
                    </a:cubicBezTo>
                    <a:cubicBezTo>
                      <a:pt x="300323" y="1242367"/>
                      <a:pt x="335715" y="1245398"/>
                      <a:pt x="371261" y="1247086"/>
                    </a:cubicBezTo>
                    <a:cubicBezTo>
                      <a:pt x="461470" y="1254837"/>
                      <a:pt x="552754" y="1254338"/>
                      <a:pt x="643231" y="1262856"/>
                    </a:cubicBezTo>
                    <a:cubicBezTo>
                      <a:pt x="667684" y="1264928"/>
                      <a:pt x="692136" y="1267000"/>
                      <a:pt x="716588" y="1268842"/>
                    </a:cubicBezTo>
                    <a:cubicBezTo>
                      <a:pt x="719084" y="1268612"/>
                      <a:pt x="720274" y="1272142"/>
                      <a:pt x="722078" y="1273293"/>
                    </a:cubicBezTo>
                    <a:cubicBezTo>
                      <a:pt x="761616" y="1316919"/>
                      <a:pt x="798698" y="1363576"/>
                      <a:pt x="839234" y="1406626"/>
                    </a:cubicBezTo>
                    <a:cubicBezTo>
                      <a:pt x="863725" y="1437475"/>
                      <a:pt x="887716" y="1468862"/>
                      <a:pt x="915470" y="1497025"/>
                    </a:cubicBezTo>
                    <a:cubicBezTo>
                      <a:pt x="926026" y="1509111"/>
                      <a:pt x="935508" y="1522118"/>
                      <a:pt x="945258" y="1534819"/>
                    </a:cubicBezTo>
                    <a:cubicBezTo>
                      <a:pt x="947715" y="1538118"/>
                      <a:pt x="950978" y="1541188"/>
                      <a:pt x="955239" y="1541763"/>
                    </a:cubicBezTo>
                    <a:cubicBezTo>
                      <a:pt x="955431" y="1541763"/>
                      <a:pt x="955584" y="1541763"/>
                      <a:pt x="955738" y="1541763"/>
                    </a:cubicBezTo>
                    <a:cubicBezTo>
                      <a:pt x="972513" y="1541763"/>
                      <a:pt x="984413" y="1515634"/>
                      <a:pt x="992973" y="1503356"/>
                    </a:cubicBezTo>
                    <a:cubicBezTo>
                      <a:pt x="1001879" y="1488852"/>
                      <a:pt x="1011782" y="1475001"/>
                      <a:pt x="1020228" y="1460190"/>
                    </a:cubicBezTo>
                    <a:cubicBezTo>
                      <a:pt x="1051359" y="1405782"/>
                      <a:pt x="1085562" y="1352986"/>
                      <a:pt x="1113699" y="1296928"/>
                    </a:cubicBezTo>
                    <a:cubicBezTo>
                      <a:pt x="1133392" y="1293322"/>
                      <a:pt x="1153660" y="1293590"/>
                      <a:pt x="1173851" y="1293820"/>
                    </a:cubicBezTo>
                    <a:cubicBezTo>
                      <a:pt x="1183947" y="1293936"/>
                      <a:pt x="1194004" y="1294051"/>
                      <a:pt x="1203985" y="1293705"/>
                    </a:cubicBezTo>
                    <a:cubicBezTo>
                      <a:pt x="1221374" y="1293859"/>
                      <a:pt x="1238802" y="1293629"/>
                      <a:pt x="1256191" y="1293398"/>
                    </a:cubicBezTo>
                    <a:cubicBezTo>
                      <a:pt x="1278954" y="1293091"/>
                      <a:pt x="1301717" y="1292784"/>
                      <a:pt x="1324519" y="1293360"/>
                    </a:cubicBezTo>
                    <a:cubicBezTo>
                      <a:pt x="1397646" y="1294473"/>
                      <a:pt x="1470696" y="1305101"/>
                      <a:pt x="1543823" y="1308708"/>
                    </a:cubicBezTo>
                    <a:cubicBezTo>
                      <a:pt x="1599100" y="1310933"/>
                      <a:pt x="1654146" y="1315346"/>
                      <a:pt x="1709423" y="1318530"/>
                    </a:cubicBezTo>
                    <a:cubicBezTo>
                      <a:pt x="1763664" y="1325245"/>
                      <a:pt x="1821973" y="1314885"/>
                      <a:pt x="1862126" y="1274828"/>
                    </a:cubicBezTo>
                    <a:cubicBezTo>
                      <a:pt x="1884927" y="1246051"/>
                      <a:pt x="1899975" y="1211326"/>
                      <a:pt x="1910416" y="1176295"/>
                    </a:cubicBezTo>
                    <a:cubicBezTo>
                      <a:pt x="1919782" y="1131595"/>
                      <a:pt x="1919015" y="1085398"/>
                      <a:pt x="1919322" y="1039892"/>
                    </a:cubicBezTo>
                    <a:cubicBezTo>
                      <a:pt x="1920281" y="923556"/>
                      <a:pt x="1909456" y="807412"/>
                      <a:pt x="1904850" y="691153"/>
                    </a:cubicBezTo>
                    <a:close/>
                    <a:moveTo>
                      <a:pt x="1899054" y="1033024"/>
                    </a:moveTo>
                    <a:cubicBezTo>
                      <a:pt x="1898247" y="1081101"/>
                      <a:pt x="1900819" y="1128909"/>
                      <a:pt x="1889303" y="1176372"/>
                    </a:cubicBezTo>
                    <a:cubicBezTo>
                      <a:pt x="1878632" y="1207259"/>
                      <a:pt x="1866348" y="1238991"/>
                      <a:pt x="1844429" y="1263777"/>
                    </a:cubicBezTo>
                    <a:cubicBezTo>
                      <a:pt x="1791033" y="1311125"/>
                      <a:pt x="1732762" y="1299461"/>
                      <a:pt x="1667620" y="1295931"/>
                    </a:cubicBezTo>
                    <a:cubicBezTo>
                      <a:pt x="1619176" y="1291633"/>
                      <a:pt x="1570540" y="1289907"/>
                      <a:pt x="1521942" y="1287566"/>
                    </a:cubicBezTo>
                    <a:cubicBezTo>
                      <a:pt x="1470466" y="1282885"/>
                      <a:pt x="1418989" y="1278012"/>
                      <a:pt x="1367397" y="1274674"/>
                    </a:cubicBezTo>
                    <a:cubicBezTo>
                      <a:pt x="1289203" y="1271451"/>
                      <a:pt x="1210856" y="1273446"/>
                      <a:pt x="1132624" y="1274252"/>
                    </a:cubicBezTo>
                    <a:cubicBezTo>
                      <a:pt x="1116271" y="1274751"/>
                      <a:pt x="1098306" y="1275442"/>
                      <a:pt x="1092587" y="1293897"/>
                    </a:cubicBezTo>
                    <a:cubicBezTo>
                      <a:pt x="1072203" y="1333916"/>
                      <a:pt x="1047943" y="1372286"/>
                      <a:pt x="1025563" y="1411269"/>
                    </a:cubicBezTo>
                    <a:cubicBezTo>
                      <a:pt x="1003644" y="1447260"/>
                      <a:pt x="983491" y="1484670"/>
                      <a:pt x="958079" y="1518320"/>
                    </a:cubicBezTo>
                    <a:cubicBezTo>
                      <a:pt x="946295" y="1502396"/>
                      <a:pt x="933972" y="1486818"/>
                      <a:pt x="920307" y="1472507"/>
                    </a:cubicBezTo>
                    <a:cubicBezTo>
                      <a:pt x="896891" y="1448948"/>
                      <a:pt x="877736" y="1421897"/>
                      <a:pt x="856892" y="1396152"/>
                    </a:cubicBezTo>
                    <a:cubicBezTo>
                      <a:pt x="815665" y="1352065"/>
                      <a:pt x="777892" y="1304948"/>
                      <a:pt x="737432" y="1260170"/>
                    </a:cubicBezTo>
                    <a:cubicBezTo>
                      <a:pt x="731367" y="1251346"/>
                      <a:pt x="721963" y="1248123"/>
                      <a:pt x="711828" y="1248123"/>
                    </a:cubicBezTo>
                    <a:cubicBezTo>
                      <a:pt x="711214" y="1248123"/>
                      <a:pt x="710600" y="1248161"/>
                      <a:pt x="709947" y="1248161"/>
                    </a:cubicBezTo>
                    <a:cubicBezTo>
                      <a:pt x="690025" y="1246357"/>
                      <a:pt x="667146" y="1244631"/>
                      <a:pt x="646571" y="1242866"/>
                    </a:cubicBezTo>
                    <a:cubicBezTo>
                      <a:pt x="592676" y="1237648"/>
                      <a:pt x="538589" y="1235652"/>
                      <a:pt x="484387" y="1233849"/>
                    </a:cubicBezTo>
                    <a:cubicBezTo>
                      <a:pt x="403122" y="1228477"/>
                      <a:pt x="320591" y="1226444"/>
                      <a:pt x="239748" y="1213053"/>
                    </a:cubicBezTo>
                    <a:cubicBezTo>
                      <a:pt x="195987" y="1207720"/>
                      <a:pt x="152610" y="1194866"/>
                      <a:pt x="117333" y="1167547"/>
                    </a:cubicBezTo>
                    <a:cubicBezTo>
                      <a:pt x="99291" y="1156305"/>
                      <a:pt x="80520" y="1142875"/>
                      <a:pt x="71346" y="1122616"/>
                    </a:cubicBezTo>
                    <a:cubicBezTo>
                      <a:pt x="57450" y="1095643"/>
                      <a:pt x="56183" y="1064794"/>
                      <a:pt x="53265" y="1035211"/>
                    </a:cubicBezTo>
                    <a:cubicBezTo>
                      <a:pt x="45742" y="975393"/>
                      <a:pt x="46932" y="914577"/>
                      <a:pt x="43438" y="854184"/>
                    </a:cubicBezTo>
                    <a:cubicBezTo>
                      <a:pt x="40406" y="791489"/>
                      <a:pt x="36874" y="729407"/>
                      <a:pt x="32844" y="666635"/>
                    </a:cubicBezTo>
                    <a:cubicBezTo>
                      <a:pt x="30080" y="587939"/>
                      <a:pt x="27431" y="509243"/>
                      <a:pt x="22786" y="430625"/>
                    </a:cubicBezTo>
                    <a:cubicBezTo>
                      <a:pt x="19792" y="371536"/>
                      <a:pt x="20291" y="312370"/>
                      <a:pt x="20714" y="253204"/>
                    </a:cubicBezTo>
                    <a:cubicBezTo>
                      <a:pt x="22211" y="199602"/>
                      <a:pt x="21443" y="143890"/>
                      <a:pt x="39216" y="92705"/>
                    </a:cubicBezTo>
                    <a:cubicBezTo>
                      <a:pt x="48429" y="82653"/>
                      <a:pt x="51461" y="67957"/>
                      <a:pt x="59024" y="56408"/>
                    </a:cubicBezTo>
                    <a:cubicBezTo>
                      <a:pt x="67661" y="48043"/>
                      <a:pt x="77871" y="41367"/>
                      <a:pt x="89695" y="37300"/>
                    </a:cubicBezTo>
                    <a:cubicBezTo>
                      <a:pt x="116604" y="29319"/>
                      <a:pt x="144165" y="23794"/>
                      <a:pt x="171919" y="19919"/>
                    </a:cubicBezTo>
                    <a:cubicBezTo>
                      <a:pt x="216102" y="26748"/>
                      <a:pt x="261360" y="21031"/>
                      <a:pt x="305850" y="20379"/>
                    </a:cubicBezTo>
                    <a:cubicBezTo>
                      <a:pt x="369073" y="19075"/>
                      <a:pt x="432066" y="25981"/>
                      <a:pt x="495289" y="26672"/>
                    </a:cubicBezTo>
                    <a:cubicBezTo>
                      <a:pt x="601351" y="29204"/>
                      <a:pt x="707222" y="35228"/>
                      <a:pt x="813323" y="38029"/>
                    </a:cubicBezTo>
                    <a:cubicBezTo>
                      <a:pt x="909520" y="41981"/>
                      <a:pt x="1005986" y="52801"/>
                      <a:pt x="1102490" y="54643"/>
                    </a:cubicBezTo>
                    <a:cubicBezTo>
                      <a:pt x="1205213" y="61434"/>
                      <a:pt x="1308205" y="60322"/>
                      <a:pt x="1411043" y="64504"/>
                    </a:cubicBezTo>
                    <a:cubicBezTo>
                      <a:pt x="1449737" y="65924"/>
                      <a:pt x="1488469" y="64197"/>
                      <a:pt x="1527240" y="62470"/>
                    </a:cubicBezTo>
                    <a:cubicBezTo>
                      <a:pt x="1587891" y="59784"/>
                      <a:pt x="1648542" y="57099"/>
                      <a:pt x="1708809" y="66422"/>
                    </a:cubicBezTo>
                    <a:cubicBezTo>
                      <a:pt x="1733684" y="69454"/>
                      <a:pt x="1760439" y="69837"/>
                      <a:pt x="1782243" y="83612"/>
                    </a:cubicBezTo>
                    <a:cubicBezTo>
                      <a:pt x="1808077" y="100648"/>
                      <a:pt x="1823278" y="128504"/>
                      <a:pt x="1833873" y="156821"/>
                    </a:cubicBezTo>
                    <a:cubicBezTo>
                      <a:pt x="1843892" y="184792"/>
                      <a:pt x="1845082" y="214643"/>
                      <a:pt x="1847807" y="243957"/>
                    </a:cubicBezTo>
                    <a:cubicBezTo>
                      <a:pt x="1851607" y="304773"/>
                      <a:pt x="1856483" y="365128"/>
                      <a:pt x="1860475" y="426174"/>
                    </a:cubicBezTo>
                    <a:cubicBezTo>
                      <a:pt x="1867538" y="500840"/>
                      <a:pt x="1876137" y="575392"/>
                      <a:pt x="1882778" y="650097"/>
                    </a:cubicBezTo>
                    <a:cubicBezTo>
                      <a:pt x="1884812" y="690232"/>
                      <a:pt x="1886501" y="730404"/>
                      <a:pt x="1888996" y="770500"/>
                    </a:cubicBezTo>
                    <a:cubicBezTo>
                      <a:pt x="1891683" y="857983"/>
                      <a:pt x="1900589" y="945426"/>
                      <a:pt x="1899054" y="10330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48411" y="294871"/>
                <a:ext cx="995719" cy="830924"/>
              </a:xfrm>
              <a:custGeom>
                <a:rect b="b" l="l" r="r" t="t"/>
                <a:pathLst>
                  <a:path extrusionOk="0" h="830924" w="995719">
                    <a:moveTo>
                      <a:pt x="889110" y="20564"/>
                    </a:moveTo>
                    <a:cubicBezTo>
                      <a:pt x="862009" y="7556"/>
                      <a:pt x="832106" y="2530"/>
                      <a:pt x="802280" y="957"/>
                    </a:cubicBezTo>
                    <a:cubicBezTo>
                      <a:pt x="761590" y="-2650"/>
                      <a:pt x="720478" y="3911"/>
                      <a:pt x="683358" y="21139"/>
                    </a:cubicBezTo>
                    <a:cubicBezTo>
                      <a:pt x="615336" y="47844"/>
                      <a:pt x="565549" y="89398"/>
                      <a:pt x="529427" y="153168"/>
                    </a:cubicBezTo>
                    <a:cubicBezTo>
                      <a:pt x="494264" y="76084"/>
                      <a:pt x="410121" y="37024"/>
                      <a:pt x="332349" y="15921"/>
                    </a:cubicBezTo>
                    <a:cubicBezTo>
                      <a:pt x="312465" y="9014"/>
                      <a:pt x="291621" y="5599"/>
                      <a:pt x="270547" y="4755"/>
                    </a:cubicBezTo>
                    <a:cubicBezTo>
                      <a:pt x="238494" y="3182"/>
                      <a:pt x="205903" y="3144"/>
                      <a:pt x="175040" y="13043"/>
                    </a:cubicBezTo>
                    <a:cubicBezTo>
                      <a:pt x="116155" y="28583"/>
                      <a:pt x="89323" y="63307"/>
                      <a:pt x="56732" y="111384"/>
                    </a:cubicBezTo>
                    <a:cubicBezTo>
                      <a:pt x="34660" y="146952"/>
                      <a:pt x="11244" y="183748"/>
                      <a:pt x="3260" y="225379"/>
                    </a:cubicBezTo>
                    <a:cubicBezTo>
                      <a:pt x="-2191" y="278022"/>
                      <a:pt x="-2460" y="332814"/>
                      <a:pt x="15582" y="383154"/>
                    </a:cubicBezTo>
                    <a:cubicBezTo>
                      <a:pt x="22607" y="403528"/>
                      <a:pt x="34199" y="422253"/>
                      <a:pt x="48786" y="438137"/>
                    </a:cubicBezTo>
                    <a:cubicBezTo>
                      <a:pt x="76310" y="468603"/>
                      <a:pt x="106290" y="496958"/>
                      <a:pt x="140761" y="519481"/>
                    </a:cubicBezTo>
                    <a:cubicBezTo>
                      <a:pt x="158189" y="531260"/>
                      <a:pt x="174656" y="544382"/>
                      <a:pt x="191240" y="557274"/>
                    </a:cubicBezTo>
                    <a:cubicBezTo>
                      <a:pt x="219492" y="578032"/>
                      <a:pt x="249626" y="595490"/>
                      <a:pt x="277149" y="617399"/>
                    </a:cubicBezTo>
                    <a:cubicBezTo>
                      <a:pt x="309356" y="639231"/>
                      <a:pt x="341063" y="661754"/>
                      <a:pt x="370966" y="687155"/>
                    </a:cubicBezTo>
                    <a:cubicBezTo>
                      <a:pt x="394229" y="703615"/>
                      <a:pt x="416646" y="720958"/>
                      <a:pt x="437682" y="740104"/>
                    </a:cubicBezTo>
                    <a:cubicBezTo>
                      <a:pt x="457452" y="756680"/>
                      <a:pt x="477605" y="772795"/>
                      <a:pt x="496683" y="790177"/>
                    </a:cubicBezTo>
                    <a:cubicBezTo>
                      <a:pt x="511078" y="802915"/>
                      <a:pt x="525166" y="816076"/>
                      <a:pt x="540789" y="827318"/>
                    </a:cubicBezTo>
                    <a:cubicBezTo>
                      <a:pt x="543323" y="829083"/>
                      <a:pt x="545818" y="830349"/>
                      <a:pt x="548927" y="830771"/>
                    </a:cubicBezTo>
                    <a:cubicBezTo>
                      <a:pt x="549772" y="830886"/>
                      <a:pt x="550616" y="830925"/>
                      <a:pt x="551461" y="830925"/>
                    </a:cubicBezTo>
                    <a:cubicBezTo>
                      <a:pt x="558716" y="830925"/>
                      <a:pt x="565165" y="826819"/>
                      <a:pt x="571230" y="823097"/>
                    </a:cubicBezTo>
                    <a:cubicBezTo>
                      <a:pt x="584896" y="814541"/>
                      <a:pt x="598177" y="805486"/>
                      <a:pt x="611344" y="796239"/>
                    </a:cubicBezTo>
                    <a:cubicBezTo>
                      <a:pt x="636487" y="778858"/>
                      <a:pt x="661132" y="760440"/>
                      <a:pt x="681745" y="737726"/>
                    </a:cubicBezTo>
                    <a:cubicBezTo>
                      <a:pt x="702973" y="714474"/>
                      <a:pt x="726312" y="693447"/>
                      <a:pt x="749306" y="671999"/>
                    </a:cubicBezTo>
                    <a:cubicBezTo>
                      <a:pt x="773106" y="647289"/>
                      <a:pt x="793451" y="619625"/>
                      <a:pt x="817097" y="594646"/>
                    </a:cubicBezTo>
                    <a:cubicBezTo>
                      <a:pt x="853833" y="550637"/>
                      <a:pt x="886040" y="503020"/>
                      <a:pt x="917709" y="455289"/>
                    </a:cubicBezTo>
                    <a:cubicBezTo>
                      <a:pt x="940088" y="424785"/>
                      <a:pt x="953639" y="386722"/>
                      <a:pt x="967074" y="351346"/>
                    </a:cubicBezTo>
                    <a:cubicBezTo>
                      <a:pt x="977554" y="322415"/>
                      <a:pt x="988878" y="293331"/>
                      <a:pt x="992716" y="262559"/>
                    </a:cubicBezTo>
                    <a:cubicBezTo>
                      <a:pt x="1007303" y="180525"/>
                      <a:pt x="968110" y="58012"/>
                      <a:pt x="889110" y="20564"/>
                    </a:cubicBezTo>
                    <a:close/>
                    <a:moveTo>
                      <a:pt x="945577" y="343173"/>
                    </a:moveTo>
                    <a:cubicBezTo>
                      <a:pt x="936825" y="367615"/>
                      <a:pt x="926538" y="391519"/>
                      <a:pt x="915751" y="415077"/>
                    </a:cubicBezTo>
                    <a:cubicBezTo>
                      <a:pt x="899168" y="443087"/>
                      <a:pt x="880896" y="470176"/>
                      <a:pt x="861587" y="496344"/>
                    </a:cubicBezTo>
                    <a:cubicBezTo>
                      <a:pt x="828613" y="548526"/>
                      <a:pt x="785697" y="594147"/>
                      <a:pt x="746197" y="641725"/>
                    </a:cubicBezTo>
                    <a:cubicBezTo>
                      <a:pt x="719902" y="670272"/>
                      <a:pt x="689231" y="694483"/>
                      <a:pt x="663358" y="723491"/>
                    </a:cubicBezTo>
                    <a:cubicBezTo>
                      <a:pt x="631305" y="757140"/>
                      <a:pt x="591805" y="782848"/>
                      <a:pt x="552459" y="807213"/>
                    </a:cubicBezTo>
                    <a:cubicBezTo>
                      <a:pt x="503554" y="767654"/>
                      <a:pt x="457912" y="723913"/>
                      <a:pt x="408009" y="685505"/>
                    </a:cubicBezTo>
                    <a:cubicBezTo>
                      <a:pt x="391311" y="673802"/>
                      <a:pt x="375150" y="661447"/>
                      <a:pt x="359681" y="648095"/>
                    </a:cubicBezTo>
                    <a:cubicBezTo>
                      <a:pt x="337263" y="629140"/>
                      <a:pt x="312043" y="614637"/>
                      <a:pt x="288512" y="597025"/>
                    </a:cubicBezTo>
                    <a:cubicBezTo>
                      <a:pt x="267437" y="580450"/>
                      <a:pt x="244981" y="565831"/>
                      <a:pt x="222486" y="551212"/>
                    </a:cubicBezTo>
                    <a:cubicBezTo>
                      <a:pt x="202026" y="537399"/>
                      <a:pt x="183447" y="521015"/>
                      <a:pt x="163140" y="506972"/>
                    </a:cubicBezTo>
                    <a:cubicBezTo>
                      <a:pt x="126711" y="483260"/>
                      <a:pt x="94121" y="454560"/>
                      <a:pt x="65331" y="422061"/>
                    </a:cubicBezTo>
                    <a:cubicBezTo>
                      <a:pt x="52126" y="407634"/>
                      <a:pt x="42222" y="390483"/>
                      <a:pt x="35888" y="371720"/>
                    </a:cubicBezTo>
                    <a:cubicBezTo>
                      <a:pt x="20457" y="324104"/>
                      <a:pt x="20534" y="272689"/>
                      <a:pt x="26906" y="223461"/>
                    </a:cubicBezTo>
                    <a:cubicBezTo>
                      <a:pt x="36541" y="187048"/>
                      <a:pt x="56656" y="154434"/>
                      <a:pt x="76578" y="122856"/>
                    </a:cubicBezTo>
                    <a:cubicBezTo>
                      <a:pt x="103219" y="84410"/>
                      <a:pt x="126481" y="50760"/>
                      <a:pt x="174042" y="37369"/>
                    </a:cubicBezTo>
                    <a:cubicBezTo>
                      <a:pt x="196614" y="28966"/>
                      <a:pt x="220375" y="26741"/>
                      <a:pt x="244213" y="26741"/>
                    </a:cubicBezTo>
                    <a:cubicBezTo>
                      <a:pt x="253580" y="26741"/>
                      <a:pt x="262946" y="27086"/>
                      <a:pt x="272236" y="27508"/>
                    </a:cubicBezTo>
                    <a:cubicBezTo>
                      <a:pt x="294615" y="28122"/>
                      <a:pt x="316112" y="34223"/>
                      <a:pt x="337339" y="40899"/>
                    </a:cubicBezTo>
                    <a:cubicBezTo>
                      <a:pt x="410927" y="60621"/>
                      <a:pt x="485666" y="100909"/>
                      <a:pt x="520214" y="171854"/>
                    </a:cubicBezTo>
                    <a:cubicBezTo>
                      <a:pt x="518947" y="186204"/>
                      <a:pt x="538793" y="189849"/>
                      <a:pt x="543169" y="176113"/>
                    </a:cubicBezTo>
                    <a:cubicBezTo>
                      <a:pt x="555453" y="151288"/>
                      <a:pt x="572497" y="129264"/>
                      <a:pt x="590462" y="108276"/>
                    </a:cubicBezTo>
                    <a:cubicBezTo>
                      <a:pt x="629501" y="65724"/>
                      <a:pt x="706505" y="27815"/>
                      <a:pt x="764661" y="23480"/>
                    </a:cubicBezTo>
                    <a:cubicBezTo>
                      <a:pt x="817366" y="21868"/>
                      <a:pt x="880512" y="27125"/>
                      <a:pt x="917210" y="70252"/>
                    </a:cubicBezTo>
                    <a:cubicBezTo>
                      <a:pt x="951911" y="113072"/>
                      <a:pt x="972602" y="168324"/>
                      <a:pt x="972717" y="223538"/>
                    </a:cubicBezTo>
                    <a:cubicBezTo>
                      <a:pt x="972755" y="265322"/>
                      <a:pt x="960625" y="304574"/>
                      <a:pt x="945577" y="343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6" name="Google Shape;706;p20"/>
            <p:cNvSpPr/>
            <p:nvPr/>
          </p:nvSpPr>
          <p:spPr>
            <a:xfrm>
              <a:off x="4354470" y="19913"/>
              <a:ext cx="1878844" cy="1498400"/>
            </a:xfrm>
            <a:custGeom>
              <a:rect b="b" l="l" r="r" t="t"/>
              <a:pathLst>
                <a:path extrusionOk="0" h="1498400" w="1878844">
                  <a:moveTo>
                    <a:pt x="1386695" y="537402"/>
                  </a:moveTo>
                  <a:cubicBezTo>
                    <a:pt x="1401244" y="455483"/>
                    <a:pt x="1362051" y="332969"/>
                    <a:pt x="1283089" y="295521"/>
                  </a:cubicBezTo>
                  <a:cubicBezTo>
                    <a:pt x="1255950" y="282514"/>
                    <a:pt x="1226085" y="277487"/>
                    <a:pt x="1196220" y="275914"/>
                  </a:cubicBezTo>
                  <a:cubicBezTo>
                    <a:pt x="1155530" y="272269"/>
                    <a:pt x="1114418" y="278869"/>
                    <a:pt x="1077298" y="296097"/>
                  </a:cubicBezTo>
                  <a:cubicBezTo>
                    <a:pt x="1009315" y="322802"/>
                    <a:pt x="959489" y="364356"/>
                    <a:pt x="923367" y="428126"/>
                  </a:cubicBezTo>
                  <a:cubicBezTo>
                    <a:pt x="888205" y="351041"/>
                    <a:pt x="804061" y="311943"/>
                    <a:pt x="726289" y="290878"/>
                  </a:cubicBezTo>
                  <a:cubicBezTo>
                    <a:pt x="706405" y="283972"/>
                    <a:pt x="685561" y="280519"/>
                    <a:pt x="664487" y="279713"/>
                  </a:cubicBezTo>
                  <a:cubicBezTo>
                    <a:pt x="632434" y="278140"/>
                    <a:pt x="599882" y="278101"/>
                    <a:pt x="568981" y="288001"/>
                  </a:cubicBezTo>
                  <a:cubicBezTo>
                    <a:pt x="510095" y="303540"/>
                    <a:pt x="483301" y="338264"/>
                    <a:pt x="450673" y="386341"/>
                  </a:cubicBezTo>
                  <a:cubicBezTo>
                    <a:pt x="428600" y="421871"/>
                    <a:pt x="405184" y="458706"/>
                    <a:pt x="397200" y="500298"/>
                  </a:cubicBezTo>
                  <a:cubicBezTo>
                    <a:pt x="391749" y="552903"/>
                    <a:pt x="391480" y="607733"/>
                    <a:pt x="409522" y="658073"/>
                  </a:cubicBezTo>
                  <a:cubicBezTo>
                    <a:pt x="416547" y="678486"/>
                    <a:pt x="428140" y="697172"/>
                    <a:pt x="442727" y="713057"/>
                  </a:cubicBezTo>
                  <a:cubicBezTo>
                    <a:pt x="470250" y="743522"/>
                    <a:pt x="500230" y="771877"/>
                    <a:pt x="534701" y="794400"/>
                  </a:cubicBezTo>
                  <a:cubicBezTo>
                    <a:pt x="552129" y="806179"/>
                    <a:pt x="568597" y="819263"/>
                    <a:pt x="585180" y="832155"/>
                  </a:cubicBezTo>
                  <a:cubicBezTo>
                    <a:pt x="613433" y="852913"/>
                    <a:pt x="643566" y="870371"/>
                    <a:pt x="671089" y="892280"/>
                  </a:cubicBezTo>
                  <a:cubicBezTo>
                    <a:pt x="703296" y="914112"/>
                    <a:pt x="735003" y="936597"/>
                    <a:pt x="764907" y="962035"/>
                  </a:cubicBezTo>
                  <a:cubicBezTo>
                    <a:pt x="788169" y="978496"/>
                    <a:pt x="810548" y="995839"/>
                    <a:pt x="831623" y="1014985"/>
                  </a:cubicBezTo>
                  <a:cubicBezTo>
                    <a:pt x="851392" y="1031561"/>
                    <a:pt x="871545" y="1047676"/>
                    <a:pt x="890623" y="1065057"/>
                  </a:cubicBezTo>
                  <a:cubicBezTo>
                    <a:pt x="905018" y="1077796"/>
                    <a:pt x="919106" y="1090957"/>
                    <a:pt x="934730" y="1102199"/>
                  </a:cubicBezTo>
                  <a:cubicBezTo>
                    <a:pt x="937225" y="1103964"/>
                    <a:pt x="939758" y="1105230"/>
                    <a:pt x="942867" y="1105690"/>
                  </a:cubicBezTo>
                  <a:cubicBezTo>
                    <a:pt x="943712" y="1105806"/>
                    <a:pt x="944557" y="1105844"/>
                    <a:pt x="945401" y="1105844"/>
                  </a:cubicBezTo>
                  <a:cubicBezTo>
                    <a:pt x="952656" y="1105844"/>
                    <a:pt x="959143" y="1101738"/>
                    <a:pt x="965170" y="1098016"/>
                  </a:cubicBezTo>
                  <a:cubicBezTo>
                    <a:pt x="978836" y="1089460"/>
                    <a:pt x="992079" y="1080367"/>
                    <a:pt x="1005284" y="1071120"/>
                  </a:cubicBezTo>
                  <a:cubicBezTo>
                    <a:pt x="1030428" y="1053738"/>
                    <a:pt x="1055072" y="1035321"/>
                    <a:pt x="1075724" y="1012606"/>
                  </a:cubicBezTo>
                  <a:cubicBezTo>
                    <a:pt x="1096952" y="989354"/>
                    <a:pt x="1120291" y="968328"/>
                    <a:pt x="1143285" y="946880"/>
                  </a:cubicBezTo>
                  <a:cubicBezTo>
                    <a:pt x="1167123" y="922170"/>
                    <a:pt x="1187430" y="894505"/>
                    <a:pt x="1211076" y="869527"/>
                  </a:cubicBezTo>
                  <a:cubicBezTo>
                    <a:pt x="1247812" y="825517"/>
                    <a:pt x="1280018" y="777901"/>
                    <a:pt x="1311687" y="730169"/>
                  </a:cubicBezTo>
                  <a:cubicBezTo>
                    <a:pt x="1334067" y="699666"/>
                    <a:pt x="1347617" y="661603"/>
                    <a:pt x="1361053" y="626227"/>
                  </a:cubicBezTo>
                  <a:cubicBezTo>
                    <a:pt x="1371532" y="597258"/>
                    <a:pt x="1382818" y="568174"/>
                    <a:pt x="1386695" y="537402"/>
                  </a:cubicBezTo>
                  <a:close/>
                  <a:moveTo>
                    <a:pt x="1868564" y="750543"/>
                  </a:moveTo>
                  <a:cubicBezTo>
                    <a:pt x="1871328" y="838064"/>
                    <a:pt x="1880233" y="925508"/>
                    <a:pt x="1878659" y="1013105"/>
                  </a:cubicBezTo>
                  <a:cubicBezTo>
                    <a:pt x="1877853" y="1061182"/>
                    <a:pt x="1880425" y="1108990"/>
                    <a:pt x="1868909" y="1156453"/>
                  </a:cubicBezTo>
                  <a:cubicBezTo>
                    <a:pt x="1858238" y="1187341"/>
                    <a:pt x="1845954" y="1219072"/>
                    <a:pt x="1824035" y="1243859"/>
                  </a:cubicBezTo>
                  <a:cubicBezTo>
                    <a:pt x="1770639" y="1291206"/>
                    <a:pt x="1712368" y="1279542"/>
                    <a:pt x="1647226" y="1276012"/>
                  </a:cubicBezTo>
                  <a:cubicBezTo>
                    <a:pt x="1598782" y="1271715"/>
                    <a:pt x="1550146" y="1269988"/>
                    <a:pt x="1501548" y="1267648"/>
                  </a:cubicBezTo>
                  <a:cubicBezTo>
                    <a:pt x="1450072" y="1262967"/>
                    <a:pt x="1398595" y="1258094"/>
                    <a:pt x="1347003" y="1254755"/>
                  </a:cubicBezTo>
                  <a:cubicBezTo>
                    <a:pt x="1268809" y="1251532"/>
                    <a:pt x="1190462" y="1253528"/>
                    <a:pt x="1112230" y="1254333"/>
                  </a:cubicBezTo>
                  <a:cubicBezTo>
                    <a:pt x="1095877" y="1254832"/>
                    <a:pt x="1077912" y="1255523"/>
                    <a:pt x="1072192" y="1273979"/>
                  </a:cubicBezTo>
                  <a:cubicBezTo>
                    <a:pt x="1051809" y="1313998"/>
                    <a:pt x="1027549" y="1352367"/>
                    <a:pt x="1005169" y="1391350"/>
                  </a:cubicBezTo>
                  <a:cubicBezTo>
                    <a:pt x="983250" y="1427341"/>
                    <a:pt x="963097" y="1464751"/>
                    <a:pt x="937685" y="1498401"/>
                  </a:cubicBezTo>
                  <a:cubicBezTo>
                    <a:pt x="925901" y="1482478"/>
                    <a:pt x="913578" y="1466900"/>
                    <a:pt x="899913" y="1452588"/>
                  </a:cubicBezTo>
                  <a:cubicBezTo>
                    <a:pt x="876497" y="1429029"/>
                    <a:pt x="857342" y="1401979"/>
                    <a:pt x="836498" y="1376233"/>
                  </a:cubicBezTo>
                  <a:cubicBezTo>
                    <a:pt x="795270" y="1332147"/>
                    <a:pt x="757498" y="1285029"/>
                    <a:pt x="717038" y="1240252"/>
                  </a:cubicBezTo>
                  <a:cubicBezTo>
                    <a:pt x="710973" y="1231427"/>
                    <a:pt x="701568" y="1228204"/>
                    <a:pt x="691434" y="1228204"/>
                  </a:cubicBezTo>
                  <a:cubicBezTo>
                    <a:pt x="690820" y="1228204"/>
                    <a:pt x="690206" y="1228242"/>
                    <a:pt x="689553" y="1228242"/>
                  </a:cubicBezTo>
                  <a:cubicBezTo>
                    <a:pt x="669631" y="1226439"/>
                    <a:pt x="646752" y="1224712"/>
                    <a:pt x="626177" y="1222947"/>
                  </a:cubicBezTo>
                  <a:cubicBezTo>
                    <a:pt x="572282" y="1217729"/>
                    <a:pt x="518195" y="1215734"/>
                    <a:pt x="463993" y="1213930"/>
                  </a:cubicBezTo>
                  <a:cubicBezTo>
                    <a:pt x="382728" y="1208559"/>
                    <a:pt x="300197" y="1206525"/>
                    <a:pt x="219354" y="1193134"/>
                  </a:cubicBezTo>
                  <a:cubicBezTo>
                    <a:pt x="175593" y="1187801"/>
                    <a:pt x="132216" y="1174947"/>
                    <a:pt x="96939" y="1147628"/>
                  </a:cubicBezTo>
                  <a:cubicBezTo>
                    <a:pt x="78897" y="1136386"/>
                    <a:pt x="60126" y="1122957"/>
                    <a:pt x="50952" y="1102698"/>
                  </a:cubicBezTo>
                  <a:cubicBezTo>
                    <a:pt x="37056" y="1075724"/>
                    <a:pt x="35789" y="1044875"/>
                    <a:pt x="32871" y="1015292"/>
                  </a:cubicBezTo>
                  <a:cubicBezTo>
                    <a:pt x="25348" y="955474"/>
                    <a:pt x="26538" y="894659"/>
                    <a:pt x="23044" y="834265"/>
                  </a:cubicBezTo>
                  <a:cubicBezTo>
                    <a:pt x="20012" y="771570"/>
                    <a:pt x="16480" y="709488"/>
                    <a:pt x="12450" y="646716"/>
                  </a:cubicBezTo>
                  <a:cubicBezTo>
                    <a:pt x="9686" y="568020"/>
                    <a:pt x="7037" y="489325"/>
                    <a:pt x="2392" y="410706"/>
                  </a:cubicBezTo>
                  <a:cubicBezTo>
                    <a:pt x="-602" y="351617"/>
                    <a:pt x="-103" y="292451"/>
                    <a:pt x="319" y="233286"/>
                  </a:cubicBezTo>
                  <a:cubicBezTo>
                    <a:pt x="1817" y="179684"/>
                    <a:pt x="1049" y="123971"/>
                    <a:pt x="18822" y="72787"/>
                  </a:cubicBezTo>
                  <a:cubicBezTo>
                    <a:pt x="27996" y="62772"/>
                    <a:pt x="30990" y="48038"/>
                    <a:pt x="38553" y="36489"/>
                  </a:cubicBezTo>
                  <a:cubicBezTo>
                    <a:pt x="47190" y="28086"/>
                    <a:pt x="57439" y="21448"/>
                    <a:pt x="69300" y="17381"/>
                  </a:cubicBezTo>
                  <a:cubicBezTo>
                    <a:pt x="96171" y="9400"/>
                    <a:pt x="123771" y="3875"/>
                    <a:pt x="151525" y="0"/>
                  </a:cubicBezTo>
                  <a:cubicBezTo>
                    <a:pt x="195708" y="6830"/>
                    <a:pt x="240966" y="1113"/>
                    <a:pt x="285456" y="460"/>
                  </a:cubicBezTo>
                  <a:cubicBezTo>
                    <a:pt x="348679" y="-844"/>
                    <a:pt x="411672" y="6062"/>
                    <a:pt x="474895" y="6753"/>
                  </a:cubicBezTo>
                  <a:cubicBezTo>
                    <a:pt x="580957" y="9285"/>
                    <a:pt x="686828" y="15309"/>
                    <a:pt x="792929" y="18110"/>
                  </a:cubicBezTo>
                  <a:cubicBezTo>
                    <a:pt x="889126" y="22062"/>
                    <a:pt x="985592" y="32883"/>
                    <a:pt x="1082096" y="34724"/>
                  </a:cubicBezTo>
                  <a:cubicBezTo>
                    <a:pt x="1184819" y="41516"/>
                    <a:pt x="1287811" y="40403"/>
                    <a:pt x="1390649" y="44585"/>
                  </a:cubicBezTo>
                  <a:cubicBezTo>
                    <a:pt x="1429343" y="46005"/>
                    <a:pt x="1468075" y="44278"/>
                    <a:pt x="1506846" y="42552"/>
                  </a:cubicBezTo>
                  <a:cubicBezTo>
                    <a:pt x="1567497" y="39866"/>
                    <a:pt x="1628148" y="37180"/>
                    <a:pt x="1688415" y="46504"/>
                  </a:cubicBezTo>
                  <a:cubicBezTo>
                    <a:pt x="1713289" y="49535"/>
                    <a:pt x="1740045" y="49919"/>
                    <a:pt x="1761849" y="63693"/>
                  </a:cubicBezTo>
                  <a:cubicBezTo>
                    <a:pt x="1787683" y="80729"/>
                    <a:pt x="1802884" y="108585"/>
                    <a:pt x="1813479" y="136902"/>
                  </a:cubicBezTo>
                  <a:cubicBezTo>
                    <a:pt x="1823498" y="164873"/>
                    <a:pt x="1824688" y="194725"/>
                    <a:pt x="1827413" y="224039"/>
                  </a:cubicBezTo>
                  <a:cubicBezTo>
                    <a:pt x="1831213" y="284854"/>
                    <a:pt x="1836089" y="345209"/>
                    <a:pt x="1840081" y="406255"/>
                  </a:cubicBezTo>
                  <a:cubicBezTo>
                    <a:pt x="1847144" y="480922"/>
                    <a:pt x="1855743" y="555474"/>
                    <a:pt x="1862384" y="630179"/>
                  </a:cubicBezTo>
                  <a:cubicBezTo>
                    <a:pt x="1864380" y="670236"/>
                    <a:pt x="1866069" y="710447"/>
                    <a:pt x="1868564" y="7505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4771318" y="318143"/>
              <a:ext cx="949847" cy="783979"/>
            </a:xfrm>
            <a:custGeom>
              <a:rect b="b" l="l" r="r" t="t"/>
              <a:pathLst>
                <a:path extrusionOk="0" h="783979" w="949847">
                  <a:moveTo>
                    <a:pt x="949848" y="200305"/>
                  </a:moveTo>
                  <a:cubicBezTo>
                    <a:pt x="949848" y="242051"/>
                    <a:pt x="937756" y="281302"/>
                    <a:pt x="922670" y="319902"/>
                  </a:cubicBezTo>
                  <a:cubicBezTo>
                    <a:pt x="913918" y="344343"/>
                    <a:pt x="903630" y="368247"/>
                    <a:pt x="892843" y="391806"/>
                  </a:cubicBezTo>
                  <a:cubicBezTo>
                    <a:pt x="876260" y="419816"/>
                    <a:pt x="857988" y="446905"/>
                    <a:pt x="838641" y="473073"/>
                  </a:cubicBezTo>
                  <a:cubicBezTo>
                    <a:pt x="805667" y="525255"/>
                    <a:pt x="762751" y="570876"/>
                    <a:pt x="723251" y="618454"/>
                  </a:cubicBezTo>
                  <a:cubicBezTo>
                    <a:pt x="696956" y="647001"/>
                    <a:pt x="666285" y="671212"/>
                    <a:pt x="640412" y="700258"/>
                  </a:cubicBezTo>
                  <a:cubicBezTo>
                    <a:pt x="608359" y="733869"/>
                    <a:pt x="568859" y="759615"/>
                    <a:pt x="529513" y="783980"/>
                  </a:cubicBezTo>
                  <a:cubicBezTo>
                    <a:pt x="480608" y="744421"/>
                    <a:pt x="434966" y="700680"/>
                    <a:pt x="385063" y="662272"/>
                  </a:cubicBezTo>
                  <a:cubicBezTo>
                    <a:pt x="368404" y="650569"/>
                    <a:pt x="352204" y="638214"/>
                    <a:pt x="336773" y="624862"/>
                  </a:cubicBezTo>
                  <a:cubicBezTo>
                    <a:pt x="314355" y="605907"/>
                    <a:pt x="289135" y="591404"/>
                    <a:pt x="265604" y="573792"/>
                  </a:cubicBezTo>
                  <a:cubicBezTo>
                    <a:pt x="244491" y="557217"/>
                    <a:pt x="222035" y="542598"/>
                    <a:pt x="199579" y="527979"/>
                  </a:cubicBezTo>
                  <a:cubicBezTo>
                    <a:pt x="179119" y="514166"/>
                    <a:pt x="160578" y="497782"/>
                    <a:pt x="140271" y="483739"/>
                  </a:cubicBezTo>
                  <a:cubicBezTo>
                    <a:pt x="103881" y="460027"/>
                    <a:pt x="71252" y="431365"/>
                    <a:pt x="42462" y="398828"/>
                  </a:cubicBezTo>
                  <a:cubicBezTo>
                    <a:pt x="29257" y="384401"/>
                    <a:pt x="19353" y="367250"/>
                    <a:pt x="13019" y="348449"/>
                  </a:cubicBezTo>
                  <a:cubicBezTo>
                    <a:pt x="-2412" y="300833"/>
                    <a:pt x="-2336" y="249418"/>
                    <a:pt x="4037" y="200190"/>
                  </a:cubicBezTo>
                  <a:cubicBezTo>
                    <a:pt x="13672" y="163777"/>
                    <a:pt x="33786" y="131163"/>
                    <a:pt x="53709" y="99585"/>
                  </a:cubicBezTo>
                  <a:cubicBezTo>
                    <a:pt x="80350" y="61177"/>
                    <a:pt x="103612" y="27489"/>
                    <a:pt x="151173" y="14060"/>
                  </a:cubicBezTo>
                  <a:cubicBezTo>
                    <a:pt x="173744" y="5657"/>
                    <a:pt x="197506" y="3431"/>
                    <a:pt x="221344" y="3431"/>
                  </a:cubicBezTo>
                  <a:cubicBezTo>
                    <a:pt x="230672" y="3431"/>
                    <a:pt x="240077" y="3777"/>
                    <a:pt x="249366" y="4237"/>
                  </a:cubicBezTo>
                  <a:cubicBezTo>
                    <a:pt x="271784" y="4851"/>
                    <a:pt x="293242" y="10913"/>
                    <a:pt x="314470" y="17628"/>
                  </a:cubicBezTo>
                  <a:cubicBezTo>
                    <a:pt x="388096" y="37350"/>
                    <a:pt x="462797" y="77638"/>
                    <a:pt x="497345" y="148621"/>
                  </a:cubicBezTo>
                  <a:cubicBezTo>
                    <a:pt x="496078" y="162971"/>
                    <a:pt x="515924" y="166616"/>
                    <a:pt x="520300" y="152880"/>
                  </a:cubicBezTo>
                  <a:cubicBezTo>
                    <a:pt x="532584" y="128055"/>
                    <a:pt x="549627" y="106031"/>
                    <a:pt x="567592" y="85043"/>
                  </a:cubicBezTo>
                  <a:cubicBezTo>
                    <a:pt x="606632" y="42491"/>
                    <a:pt x="683597" y="4583"/>
                    <a:pt x="741792" y="247"/>
                  </a:cubicBezTo>
                  <a:cubicBezTo>
                    <a:pt x="794496" y="-1365"/>
                    <a:pt x="857643" y="3892"/>
                    <a:pt x="894379" y="47057"/>
                  </a:cubicBezTo>
                  <a:cubicBezTo>
                    <a:pt x="929004" y="89839"/>
                    <a:pt x="949694" y="145091"/>
                    <a:pt x="949848" y="200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1"/>
          <p:cNvSpPr/>
          <p:nvPr/>
        </p:nvSpPr>
        <p:spPr>
          <a:xfrm>
            <a:off x="0" y="0"/>
            <a:ext cx="9144000" cy="157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4" name="Google Shape;714;p21"/>
          <p:cNvGrpSpPr/>
          <p:nvPr/>
        </p:nvGrpSpPr>
        <p:grpSpPr>
          <a:xfrm>
            <a:off x="1070484" y="2467182"/>
            <a:ext cx="1900688" cy="1757061"/>
            <a:chOff x="0" y="-16"/>
            <a:chExt cx="5068500" cy="4685496"/>
          </a:xfrm>
        </p:grpSpPr>
        <p:sp>
          <p:nvSpPr>
            <p:cNvPr id="715" name="Google Shape;715;p21"/>
            <p:cNvSpPr/>
            <p:nvPr/>
          </p:nvSpPr>
          <p:spPr>
            <a:xfrm>
              <a:off x="1627667" y="-16"/>
              <a:ext cx="1811806" cy="1638597"/>
            </a:xfrm>
            <a:custGeom>
              <a:rect b="b" l="l" r="r" t="t"/>
              <a:pathLst>
                <a:path extrusionOk="0" h="1638597" w="1811806">
                  <a:moveTo>
                    <a:pt x="1811806" y="633638"/>
                  </a:moveTo>
                  <a:cubicBezTo>
                    <a:pt x="1811806" y="714285"/>
                    <a:pt x="1750838" y="780909"/>
                    <a:pt x="1672574" y="789954"/>
                  </a:cubicBezTo>
                  <a:lnTo>
                    <a:pt x="1672574" y="1228643"/>
                  </a:lnTo>
                  <a:cubicBezTo>
                    <a:pt x="1672574" y="1244228"/>
                    <a:pt x="1663708" y="1257778"/>
                    <a:pt x="1649429" y="1263990"/>
                  </a:cubicBezTo>
                  <a:cubicBezTo>
                    <a:pt x="1644342" y="1266206"/>
                    <a:pt x="1639073" y="1267296"/>
                    <a:pt x="1633878" y="1267296"/>
                  </a:cubicBezTo>
                  <a:cubicBezTo>
                    <a:pt x="1624431" y="1267296"/>
                    <a:pt x="1615202" y="1263736"/>
                    <a:pt x="1607862" y="1256942"/>
                  </a:cubicBezTo>
                  <a:cubicBezTo>
                    <a:pt x="1525674" y="1180546"/>
                    <a:pt x="1289211" y="1002942"/>
                    <a:pt x="869478" y="1002942"/>
                  </a:cubicBezTo>
                  <a:cubicBezTo>
                    <a:pt x="869405" y="1002942"/>
                    <a:pt x="869333" y="1002905"/>
                    <a:pt x="869260" y="1002905"/>
                  </a:cubicBezTo>
                  <a:lnTo>
                    <a:pt x="567759" y="1002905"/>
                  </a:lnTo>
                  <a:lnTo>
                    <a:pt x="745433" y="1573208"/>
                  </a:lnTo>
                  <a:cubicBezTo>
                    <a:pt x="750266" y="1588684"/>
                    <a:pt x="747504" y="1605031"/>
                    <a:pt x="737912" y="1618072"/>
                  </a:cubicBezTo>
                  <a:cubicBezTo>
                    <a:pt x="728320" y="1631114"/>
                    <a:pt x="713532" y="1638597"/>
                    <a:pt x="697327" y="1638597"/>
                  </a:cubicBezTo>
                  <a:lnTo>
                    <a:pt x="498251" y="1638597"/>
                  </a:lnTo>
                  <a:cubicBezTo>
                    <a:pt x="476087" y="1638597"/>
                    <a:pt x="456721" y="1624357"/>
                    <a:pt x="450145" y="1603178"/>
                  </a:cubicBezTo>
                  <a:lnTo>
                    <a:pt x="257719" y="985650"/>
                  </a:lnTo>
                  <a:cubicBezTo>
                    <a:pt x="105515" y="937443"/>
                    <a:pt x="0" y="794168"/>
                    <a:pt x="0" y="633638"/>
                  </a:cubicBezTo>
                  <a:cubicBezTo>
                    <a:pt x="0" y="535009"/>
                    <a:pt x="38442" y="442302"/>
                    <a:pt x="108167" y="372517"/>
                  </a:cubicBezTo>
                  <a:cubicBezTo>
                    <a:pt x="177929" y="302768"/>
                    <a:pt x="270690" y="264370"/>
                    <a:pt x="369374" y="264370"/>
                  </a:cubicBezTo>
                  <a:lnTo>
                    <a:pt x="869442" y="264370"/>
                  </a:lnTo>
                  <a:cubicBezTo>
                    <a:pt x="869478" y="264370"/>
                    <a:pt x="869478" y="264370"/>
                    <a:pt x="869514" y="264370"/>
                  </a:cubicBezTo>
                  <a:cubicBezTo>
                    <a:pt x="1289211" y="264370"/>
                    <a:pt x="1525674" y="86730"/>
                    <a:pt x="1607862" y="10370"/>
                  </a:cubicBezTo>
                  <a:cubicBezTo>
                    <a:pt x="1619235" y="-202"/>
                    <a:pt x="1635149" y="-2926"/>
                    <a:pt x="1649429" y="3286"/>
                  </a:cubicBezTo>
                  <a:cubicBezTo>
                    <a:pt x="1663708" y="9534"/>
                    <a:pt x="1672574" y="23084"/>
                    <a:pt x="1672574" y="38632"/>
                  </a:cubicBezTo>
                  <a:lnTo>
                    <a:pt x="1672574" y="477358"/>
                  </a:lnTo>
                  <a:cubicBezTo>
                    <a:pt x="1750838" y="486403"/>
                    <a:pt x="1811806" y="552991"/>
                    <a:pt x="1811806" y="6336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1664001" y="36341"/>
              <a:ext cx="1739137" cy="1565910"/>
            </a:xfrm>
            <a:custGeom>
              <a:rect b="b" l="l" r="r" t="t"/>
              <a:pathLst>
                <a:path extrusionOk="0" h="1565910" w="1739137">
                  <a:moveTo>
                    <a:pt x="674436" y="1547674"/>
                  </a:moveTo>
                  <a:cubicBezTo>
                    <a:pt x="675780" y="1551961"/>
                    <a:pt x="674981" y="1556538"/>
                    <a:pt x="672329" y="1560171"/>
                  </a:cubicBezTo>
                  <a:cubicBezTo>
                    <a:pt x="669640" y="1563840"/>
                    <a:pt x="665498" y="1565911"/>
                    <a:pt x="660992" y="1565911"/>
                  </a:cubicBezTo>
                  <a:lnTo>
                    <a:pt x="461917" y="1565911"/>
                  </a:lnTo>
                  <a:cubicBezTo>
                    <a:pt x="455740" y="1565911"/>
                    <a:pt x="450326" y="1561951"/>
                    <a:pt x="448473" y="1556030"/>
                  </a:cubicBezTo>
                  <a:lnTo>
                    <a:pt x="262733" y="959789"/>
                  </a:lnTo>
                  <a:cubicBezTo>
                    <a:pt x="285805" y="964257"/>
                    <a:pt x="309313" y="966546"/>
                    <a:pt x="333040" y="966546"/>
                  </a:cubicBezTo>
                  <a:lnTo>
                    <a:pt x="493346" y="966546"/>
                  </a:lnTo>
                  <a:lnTo>
                    <a:pt x="674436" y="1547674"/>
                  </a:lnTo>
                  <a:close/>
                  <a:moveTo>
                    <a:pt x="660193" y="930219"/>
                  </a:moveTo>
                  <a:lnTo>
                    <a:pt x="660193" y="264338"/>
                  </a:lnTo>
                  <a:lnTo>
                    <a:pt x="333040" y="264338"/>
                  </a:lnTo>
                  <a:cubicBezTo>
                    <a:pt x="244057" y="264338"/>
                    <a:pt x="160416" y="298958"/>
                    <a:pt x="97521" y="361841"/>
                  </a:cubicBezTo>
                  <a:cubicBezTo>
                    <a:pt x="34663" y="424760"/>
                    <a:pt x="0" y="508349"/>
                    <a:pt x="0" y="597279"/>
                  </a:cubicBezTo>
                  <a:cubicBezTo>
                    <a:pt x="0" y="745022"/>
                    <a:pt x="99083" y="876599"/>
                    <a:pt x="240896" y="917286"/>
                  </a:cubicBezTo>
                  <a:cubicBezTo>
                    <a:pt x="270726" y="925859"/>
                    <a:pt x="301719" y="930219"/>
                    <a:pt x="333040" y="930219"/>
                  </a:cubicBezTo>
                  <a:lnTo>
                    <a:pt x="660193" y="930219"/>
                  </a:lnTo>
                  <a:close/>
                  <a:moveTo>
                    <a:pt x="833071" y="264338"/>
                  </a:moveTo>
                  <a:lnTo>
                    <a:pt x="696527" y="264338"/>
                  </a:lnTo>
                  <a:lnTo>
                    <a:pt x="696527" y="930219"/>
                  </a:lnTo>
                  <a:lnTo>
                    <a:pt x="833108" y="930219"/>
                  </a:lnTo>
                  <a:cubicBezTo>
                    <a:pt x="833180" y="930219"/>
                    <a:pt x="833253" y="930255"/>
                    <a:pt x="833326" y="930255"/>
                  </a:cubicBezTo>
                  <a:cubicBezTo>
                    <a:pt x="1102744" y="930291"/>
                    <a:pt x="1299421" y="1001820"/>
                    <a:pt x="1430079" y="1074947"/>
                  </a:cubicBezTo>
                  <a:lnTo>
                    <a:pt x="1430079" y="119610"/>
                  </a:lnTo>
                  <a:cubicBezTo>
                    <a:pt x="1299385" y="192774"/>
                    <a:pt x="1102635" y="264338"/>
                    <a:pt x="833144" y="264338"/>
                  </a:cubicBezTo>
                  <a:cubicBezTo>
                    <a:pt x="833108" y="264338"/>
                    <a:pt x="833108" y="264338"/>
                    <a:pt x="833071" y="264338"/>
                  </a:cubicBezTo>
                  <a:close/>
                  <a:moveTo>
                    <a:pt x="1598561" y="239"/>
                  </a:moveTo>
                  <a:cubicBezTo>
                    <a:pt x="1597289" y="-343"/>
                    <a:pt x="1596599" y="275"/>
                    <a:pt x="1596235" y="638"/>
                  </a:cubicBezTo>
                  <a:cubicBezTo>
                    <a:pt x="1569275" y="25704"/>
                    <a:pt x="1526256" y="61305"/>
                    <a:pt x="1466413" y="98250"/>
                  </a:cubicBezTo>
                  <a:lnTo>
                    <a:pt x="1466413" y="1096307"/>
                  </a:lnTo>
                  <a:cubicBezTo>
                    <a:pt x="1526256" y="1133289"/>
                    <a:pt x="1569275" y="1168889"/>
                    <a:pt x="1596272" y="1193955"/>
                  </a:cubicBezTo>
                  <a:cubicBezTo>
                    <a:pt x="1596599" y="1194282"/>
                    <a:pt x="1597289" y="1194900"/>
                    <a:pt x="1598561" y="1194355"/>
                  </a:cubicBezTo>
                  <a:cubicBezTo>
                    <a:pt x="1599905" y="1193737"/>
                    <a:pt x="1599905" y="1192756"/>
                    <a:pt x="1599905" y="1192284"/>
                  </a:cubicBezTo>
                  <a:lnTo>
                    <a:pt x="1599905" y="597279"/>
                  </a:lnTo>
                  <a:lnTo>
                    <a:pt x="1599905" y="2273"/>
                  </a:lnTo>
                  <a:cubicBezTo>
                    <a:pt x="1599905" y="1801"/>
                    <a:pt x="1599905" y="820"/>
                    <a:pt x="1598561" y="239"/>
                  </a:cubicBezTo>
                  <a:close/>
                  <a:moveTo>
                    <a:pt x="1636239" y="477616"/>
                  </a:moveTo>
                  <a:lnTo>
                    <a:pt x="1636239" y="597279"/>
                  </a:lnTo>
                  <a:lnTo>
                    <a:pt x="1636239" y="716977"/>
                  </a:lnTo>
                  <a:cubicBezTo>
                    <a:pt x="1694410" y="708186"/>
                    <a:pt x="1739138" y="657873"/>
                    <a:pt x="1739138" y="597279"/>
                  </a:cubicBezTo>
                  <a:cubicBezTo>
                    <a:pt x="1739138" y="536721"/>
                    <a:pt x="1694410" y="486407"/>
                    <a:pt x="1636239" y="4776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1627667" y="-16"/>
              <a:ext cx="1811806" cy="1638597"/>
            </a:xfrm>
            <a:custGeom>
              <a:rect b="b" l="l" r="r" t="t"/>
              <a:pathLst>
                <a:path extrusionOk="0" h="1638597" w="1811806">
                  <a:moveTo>
                    <a:pt x="1672574" y="477358"/>
                  </a:moveTo>
                  <a:lnTo>
                    <a:pt x="1672574" y="38632"/>
                  </a:lnTo>
                  <a:cubicBezTo>
                    <a:pt x="1672574" y="23084"/>
                    <a:pt x="1663708" y="9534"/>
                    <a:pt x="1649429" y="3286"/>
                  </a:cubicBezTo>
                  <a:cubicBezTo>
                    <a:pt x="1635149" y="-2926"/>
                    <a:pt x="1619235" y="-202"/>
                    <a:pt x="1607862" y="10370"/>
                  </a:cubicBezTo>
                  <a:cubicBezTo>
                    <a:pt x="1525674" y="86730"/>
                    <a:pt x="1289211" y="264370"/>
                    <a:pt x="869514" y="264370"/>
                  </a:cubicBezTo>
                  <a:cubicBezTo>
                    <a:pt x="869478" y="264370"/>
                    <a:pt x="869478" y="264370"/>
                    <a:pt x="869442" y="264370"/>
                  </a:cubicBezTo>
                  <a:lnTo>
                    <a:pt x="369374" y="264370"/>
                  </a:lnTo>
                  <a:cubicBezTo>
                    <a:pt x="270690" y="264370"/>
                    <a:pt x="177929" y="302768"/>
                    <a:pt x="108167" y="372517"/>
                  </a:cubicBezTo>
                  <a:cubicBezTo>
                    <a:pt x="38442" y="442302"/>
                    <a:pt x="0" y="535009"/>
                    <a:pt x="0" y="633638"/>
                  </a:cubicBezTo>
                  <a:cubicBezTo>
                    <a:pt x="0" y="794168"/>
                    <a:pt x="105515" y="937443"/>
                    <a:pt x="257719" y="985650"/>
                  </a:cubicBezTo>
                  <a:lnTo>
                    <a:pt x="450145" y="1603178"/>
                  </a:lnTo>
                  <a:cubicBezTo>
                    <a:pt x="456721" y="1624357"/>
                    <a:pt x="476087" y="1638597"/>
                    <a:pt x="498251" y="1638597"/>
                  </a:cubicBezTo>
                  <a:lnTo>
                    <a:pt x="697327" y="1638597"/>
                  </a:lnTo>
                  <a:cubicBezTo>
                    <a:pt x="713532" y="1638597"/>
                    <a:pt x="728320" y="1631114"/>
                    <a:pt x="737912" y="1618072"/>
                  </a:cubicBezTo>
                  <a:cubicBezTo>
                    <a:pt x="747504" y="1605031"/>
                    <a:pt x="750266" y="1588684"/>
                    <a:pt x="745433" y="1573208"/>
                  </a:cubicBezTo>
                  <a:lnTo>
                    <a:pt x="567759" y="1002905"/>
                  </a:lnTo>
                  <a:lnTo>
                    <a:pt x="869260" y="1002905"/>
                  </a:lnTo>
                  <a:cubicBezTo>
                    <a:pt x="869333" y="1002905"/>
                    <a:pt x="869405" y="1002942"/>
                    <a:pt x="869478" y="1002942"/>
                  </a:cubicBezTo>
                  <a:cubicBezTo>
                    <a:pt x="1289211" y="1002942"/>
                    <a:pt x="1525674" y="1180546"/>
                    <a:pt x="1607862" y="1256942"/>
                  </a:cubicBezTo>
                  <a:cubicBezTo>
                    <a:pt x="1615202" y="1263736"/>
                    <a:pt x="1624431" y="1267296"/>
                    <a:pt x="1633878" y="1267296"/>
                  </a:cubicBezTo>
                  <a:cubicBezTo>
                    <a:pt x="1639073" y="1267296"/>
                    <a:pt x="1644342" y="1266206"/>
                    <a:pt x="1649429" y="1263990"/>
                  </a:cubicBezTo>
                  <a:cubicBezTo>
                    <a:pt x="1663708" y="1257778"/>
                    <a:pt x="1672574" y="1244228"/>
                    <a:pt x="1672574" y="1228643"/>
                  </a:cubicBezTo>
                  <a:lnTo>
                    <a:pt x="1672574" y="789954"/>
                  </a:lnTo>
                  <a:cubicBezTo>
                    <a:pt x="1750838" y="780909"/>
                    <a:pt x="1811806" y="714285"/>
                    <a:pt x="1811806" y="633638"/>
                  </a:cubicBezTo>
                  <a:cubicBezTo>
                    <a:pt x="1811806" y="552991"/>
                    <a:pt x="1750838" y="486403"/>
                    <a:pt x="1672574" y="477358"/>
                  </a:cubicBezTo>
                  <a:close/>
                  <a:moveTo>
                    <a:pt x="710770" y="1584034"/>
                  </a:moveTo>
                  <a:cubicBezTo>
                    <a:pt x="712115" y="1588320"/>
                    <a:pt x="711315" y="1592898"/>
                    <a:pt x="708663" y="1596530"/>
                  </a:cubicBezTo>
                  <a:cubicBezTo>
                    <a:pt x="705974" y="1600199"/>
                    <a:pt x="701832" y="1602270"/>
                    <a:pt x="697327" y="1602270"/>
                  </a:cubicBezTo>
                  <a:lnTo>
                    <a:pt x="498251" y="1602270"/>
                  </a:lnTo>
                  <a:cubicBezTo>
                    <a:pt x="492074" y="1602270"/>
                    <a:pt x="486661" y="1598310"/>
                    <a:pt x="484808" y="1592389"/>
                  </a:cubicBezTo>
                  <a:lnTo>
                    <a:pt x="299067" y="996148"/>
                  </a:lnTo>
                  <a:cubicBezTo>
                    <a:pt x="322139" y="1000617"/>
                    <a:pt x="345648" y="1002905"/>
                    <a:pt x="369374" y="1002905"/>
                  </a:cubicBezTo>
                  <a:lnTo>
                    <a:pt x="529680" y="1002905"/>
                  </a:lnTo>
                  <a:lnTo>
                    <a:pt x="710770" y="1584034"/>
                  </a:lnTo>
                  <a:close/>
                  <a:moveTo>
                    <a:pt x="696527" y="966578"/>
                  </a:moveTo>
                  <a:lnTo>
                    <a:pt x="369374" y="966578"/>
                  </a:lnTo>
                  <a:cubicBezTo>
                    <a:pt x="338054" y="966578"/>
                    <a:pt x="307061" y="962219"/>
                    <a:pt x="277230" y="953645"/>
                  </a:cubicBezTo>
                  <a:cubicBezTo>
                    <a:pt x="135418" y="912959"/>
                    <a:pt x="36334" y="781381"/>
                    <a:pt x="36334" y="633638"/>
                  </a:cubicBezTo>
                  <a:cubicBezTo>
                    <a:pt x="36334" y="544709"/>
                    <a:pt x="70997" y="461119"/>
                    <a:pt x="133855" y="398200"/>
                  </a:cubicBezTo>
                  <a:cubicBezTo>
                    <a:pt x="196750" y="335318"/>
                    <a:pt x="280391" y="300698"/>
                    <a:pt x="369374" y="300698"/>
                  </a:cubicBezTo>
                  <a:lnTo>
                    <a:pt x="696527" y="300698"/>
                  </a:lnTo>
                  <a:lnTo>
                    <a:pt x="696527" y="966578"/>
                  </a:lnTo>
                  <a:close/>
                  <a:moveTo>
                    <a:pt x="1466413" y="1111306"/>
                  </a:moveTo>
                  <a:cubicBezTo>
                    <a:pt x="1335755" y="1038179"/>
                    <a:pt x="1139078" y="966651"/>
                    <a:pt x="869660" y="966614"/>
                  </a:cubicBezTo>
                  <a:cubicBezTo>
                    <a:pt x="869587" y="966614"/>
                    <a:pt x="869514" y="966578"/>
                    <a:pt x="869442" y="966578"/>
                  </a:cubicBezTo>
                  <a:lnTo>
                    <a:pt x="732861" y="966578"/>
                  </a:lnTo>
                  <a:lnTo>
                    <a:pt x="732861" y="300698"/>
                  </a:lnTo>
                  <a:lnTo>
                    <a:pt x="869405" y="300698"/>
                  </a:lnTo>
                  <a:cubicBezTo>
                    <a:pt x="869442" y="300698"/>
                    <a:pt x="869442" y="300698"/>
                    <a:pt x="869478" y="300698"/>
                  </a:cubicBezTo>
                  <a:cubicBezTo>
                    <a:pt x="1138969" y="300698"/>
                    <a:pt x="1335719" y="229133"/>
                    <a:pt x="1466413" y="155970"/>
                  </a:cubicBezTo>
                  <a:lnTo>
                    <a:pt x="1466413" y="1111306"/>
                  </a:lnTo>
                  <a:close/>
                  <a:moveTo>
                    <a:pt x="1636239" y="633638"/>
                  </a:moveTo>
                  <a:lnTo>
                    <a:pt x="1636239" y="1228643"/>
                  </a:lnTo>
                  <a:cubicBezTo>
                    <a:pt x="1636239" y="1229116"/>
                    <a:pt x="1636239" y="1230096"/>
                    <a:pt x="1634895" y="1230714"/>
                  </a:cubicBezTo>
                  <a:cubicBezTo>
                    <a:pt x="1633623" y="1231259"/>
                    <a:pt x="1632933" y="1230641"/>
                    <a:pt x="1632606" y="1230314"/>
                  </a:cubicBezTo>
                  <a:cubicBezTo>
                    <a:pt x="1605610" y="1205249"/>
                    <a:pt x="1562590" y="1169648"/>
                    <a:pt x="1502747" y="1132667"/>
                  </a:cubicBezTo>
                  <a:lnTo>
                    <a:pt x="1502747" y="134609"/>
                  </a:lnTo>
                  <a:cubicBezTo>
                    <a:pt x="1562590" y="97664"/>
                    <a:pt x="1605610" y="62063"/>
                    <a:pt x="1632570" y="36998"/>
                  </a:cubicBezTo>
                  <a:cubicBezTo>
                    <a:pt x="1632933" y="36634"/>
                    <a:pt x="1633623" y="36017"/>
                    <a:pt x="1634895" y="36598"/>
                  </a:cubicBezTo>
                  <a:cubicBezTo>
                    <a:pt x="1636239" y="37179"/>
                    <a:pt x="1636239" y="38160"/>
                    <a:pt x="1636239" y="38632"/>
                  </a:cubicBezTo>
                  <a:lnTo>
                    <a:pt x="1636239" y="633638"/>
                  </a:lnTo>
                  <a:close/>
                  <a:moveTo>
                    <a:pt x="1672574" y="753336"/>
                  </a:moveTo>
                  <a:lnTo>
                    <a:pt x="1672574" y="633638"/>
                  </a:lnTo>
                  <a:lnTo>
                    <a:pt x="1672574" y="513976"/>
                  </a:lnTo>
                  <a:cubicBezTo>
                    <a:pt x="1730745" y="522767"/>
                    <a:pt x="1775472" y="573080"/>
                    <a:pt x="1775472" y="633638"/>
                  </a:cubicBezTo>
                  <a:cubicBezTo>
                    <a:pt x="1775472" y="694232"/>
                    <a:pt x="1730745" y="744545"/>
                    <a:pt x="1672574" y="753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1"/>
            <p:cNvSpPr txBox="1"/>
            <p:nvPr/>
          </p:nvSpPr>
          <p:spPr>
            <a:xfrm>
              <a:off x="0" y="3700280"/>
              <a:ext cx="5068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p21"/>
            <p:cNvSpPr txBox="1"/>
            <p:nvPr/>
          </p:nvSpPr>
          <p:spPr>
            <a:xfrm>
              <a:off x="0" y="2583705"/>
              <a:ext cx="5068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20" name="Google Shape;720;p21"/>
          <p:cNvGrpSpPr/>
          <p:nvPr/>
        </p:nvGrpSpPr>
        <p:grpSpPr>
          <a:xfrm>
            <a:off x="3621673" y="2467188"/>
            <a:ext cx="1900800" cy="1756905"/>
            <a:chOff x="3621673" y="2467188"/>
            <a:chExt cx="1900800" cy="1756905"/>
          </a:xfrm>
        </p:grpSpPr>
        <p:sp>
          <p:nvSpPr>
            <p:cNvPr id="721" name="Google Shape;721;p21"/>
            <p:cNvSpPr/>
            <p:nvPr/>
          </p:nvSpPr>
          <p:spPr>
            <a:xfrm>
              <a:off x="4367019" y="2467188"/>
              <a:ext cx="409988" cy="614300"/>
            </a:xfrm>
            <a:custGeom>
              <a:rect b="b" l="l" r="r" t="t"/>
              <a:pathLst>
                <a:path extrusionOk="0" h="1638133" w="1093300">
                  <a:moveTo>
                    <a:pt x="1093301" y="542663"/>
                  </a:moveTo>
                  <a:cubicBezTo>
                    <a:pt x="1093301" y="677179"/>
                    <a:pt x="1031351" y="794655"/>
                    <a:pt x="971469" y="908290"/>
                  </a:cubicBezTo>
                  <a:cubicBezTo>
                    <a:pt x="959289" y="931372"/>
                    <a:pt x="946715" y="955274"/>
                    <a:pt x="934995" y="978684"/>
                  </a:cubicBezTo>
                  <a:cubicBezTo>
                    <a:pt x="868088" y="1112445"/>
                    <a:pt x="832697" y="1251329"/>
                    <a:pt x="832697" y="1380263"/>
                  </a:cubicBezTo>
                  <a:cubicBezTo>
                    <a:pt x="832697" y="1422913"/>
                    <a:pt x="837326" y="1446553"/>
                    <a:pt x="837359" y="1446783"/>
                  </a:cubicBezTo>
                  <a:cubicBezTo>
                    <a:pt x="838311" y="1451609"/>
                    <a:pt x="837063" y="1456633"/>
                    <a:pt x="833945" y="1460441"/>
                  </a:cubicBezTo>
                  <a:cubicBezTo>
                    <a:pt x="830826" y="1464217"/>
                    <a:pt x="826197" y="1466450"/>
                    <a:pt x="821272" y="1466450"/>
                  </a:cubicBezTo>
                  <a:lnTo>
                    <a:pt x="743728" y="1466450"/>
                  </a:lnTo>
                  <a:lnTo>
                    <a:pt x="743728" y="1594597"/>
                  </a:lnTo>
                  <a:cubicBezTo>
                    <a:pt x="743728" y="1618598"/>
                    <a:pt x="724194" y="1638133"/>
                    <a:pt x="700163" y="1638133"/>
                  </a:cubicBezTo>
                  <a:lnTo>
                    <a:pt x="385029" y="1638133"/>
                  </a:lnTo>
                  <a:cubicBezTo>
                    <a:pt x="360997" y="1638133"/>
                    <a:pt x="341464" y="1618598"/>
                    <a:pt x="341464" y="1594597"/>
                  </a:cubicBezTo>
                  <a:lnTo>
                    <a:pt x="341464" y="1466450"/>
                  </a:lnTo>
                  <a:lnTo>
                    <a:pt x="272258" y="1466450"/>
                  </a:lnTo>
                  <a:cubicBezTo>
                    <a:pt x="267334" y="1466450"/>
                    <a:pt x="262541" y="1464250"/>
                    <a:pt x="259422" y="1460409"/>
                  </a:cubicBezTo>
                  <a:cubicBezTo>
                    <a:pt x="256303" y="1456600"/>
                    <a:pt x="254957" y="1451609"/>
                    <a:pt x="255942" y="1446783"/>
                  </a:cubicBezTo>
                  <a:cubicBezTo>
                    <a:pt x="255975" y="1446553"/>
                    <a:pt x="260604" y="1422913"/>
                    <a:pt x="260604" y="1380263"/>
                  </a:cubicBezTo>
                  <a:cubicBezTo>
                    <a:pt x="260604" y="1336891"/>
                    <a:pt x="256566" y="1292370"/>
                    <a:pt x="248719" y="1247323"/>
                  </a:cubicBezTo>
                  <a:cubicBezTo>
                    <a:pt x="247701" y="1245222"/>
                    <a:pt x="247111" y="1242858"/>
                    <a:pt x="247111" y="1240362"/>
                  </a:cubicBezTo>
                  <a:cubicBezTo>
                    <a:pt x="247111" y="1239935"/>
                    <a:pt x="247209" y="1239542"/>
                    <a:pt x="247242" y="1239115"/>
                  </a:cubicBezTo>
                  <a:cubicBezTo>
                    <a:pt x="231319" y="1152863"/>
                    <a:pt x="201346" y="1064739"/>
                    <a:pt x="158306" y="978684"/>
                  </a:cubicBezTo>
                  <a:cubicBezTo>
                    <a:pt x="146585" y="955274"/>
                    <a:pt x="134012" y="931372"/>
                    <a:pt x="121832" y="908290"/>
                  </a:cubicBezTo>
                  <a:cubicBezTo>
                    <a:pt x="61950" y="794655"/>
                    <a:pt x="0" y="677179"/>
                    <a:pt x="0" y="542663"/>
                  </a:cubicBezTo>
                  <a:cubicBezTo>
                    <a:pt x="0" y="243456"/>
                    <a:pt x="243401" y="0"/>
                    <a:pt x="542579" y="0"/>
                  </a:cubicBezTo>
                  <a:lnTo>
                    <a:pt x="550721" y="0"/>
                  </a:lnTo>
                  <a:cubicBezTo>
                    <a:pt x="849900" y="0"/>
                    <a:pt x="1093301" y="243456"/>
                    <a:pt x="1093301" y="5426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4379329" y="2479500"/>
              <a:ext cx="385365" cy="589675"/>
            </a:xfrm>
            <a:custGeom>
              <a:rect b="b" l="l" r="r" t="t"/>
              <a:pathLst>
                <a:path extrusionOk="0" h="1572467" w="1027640">
                  <a:moveTo>
                    <a:pt x="341464" y="1433617"/>
                  </a:moveTo>
                  <a:lnTo>
                    <a:pt x="678068" y="1433617"/>
                  </a:lnTo>
                  <a:lnTo>
                    <a:pt x="678068" y="1561764"/>
                  </a:lnTo>
                  <a:cubicBezTo>
                    <a:pt x="678068" y="1567674"/>
                    <a:pt x="673242" y="1572467"/>
                    <a:pt x="667333" y="1572467"/>
                  </a:cubicBezTo>
                  <a:lnTo>
                    <a:pt x="352199" y="1572467"/>
                  </a:lnTo>
                  <a:cubicBezTo>
                    <a:pt x="346290" y="1572467"/>
                    <a:pt x="341464" y="1567674"/>
                    <a:pt x="341464" y="1561764"/>
                  </a:cubicBezTo>
                  <a:lnTo>
                    <a:pt x="341464" y="1433617"/>
                  </a:lnTo>
                  <a:close/>
                  <a:moveTo>
                    <a:pt x="767398" y="1324907"/>
                  </a:moveTo>
                  <a:lnTo>
                    <a:pt x="260242" y="1324907"/>
                  </a:lnTo>
                  <a:cubicBezTo>
                    <a:pt x="260472" y="1332426"/>
                    <a:pt x="260604" y="1339945"/>
                    <a:pt x="260604" y="1347431"/>
                  </a:cubicBezTo>
                  <a:cubicBezTo>
                    <a:pt x="260604" y="1370512"/>
                    <a:pt x="259323" y="1388439"/>
                    <a:pt x="258043" y="1400784"/>
                  </a:cubicBezTo>
                  <a:lnTo>
                    <a:pt x="324917" y="1400784"/>
                  </a:lnTo>
                  <a:cubicBezTo>
                    <a:pt x="324950" y="1400784"/>
                    <a:pt x="325016" y="1400784"/>
                    <a:pt x="325049" y="1400784"/>
                  </a:cubicBezTo>
                  <a:lnTo>
                    <a:pt x="694483" y="1400784"/>
                  </a:lnTo>
                  <a:cubicBezTo>
                    <a:pt x="694516" y="1400784"/>
                    <a:pt x="694582" y="1400784"/>
                    <a:pt x="694615" y="1400784"/>
                  </a:cubicBezTo>
                  <a:lnTo>
                    <a:pt x="769598" y="1400784"/>
                  </a:lnTo>
                  <a:cubicBezTo>
                    <a:pt x="768318" y="1388439"/>
                    <a:pt x="767037" y="1370512"/>
                    <a:pt x="767037" y="1347431"/>
                  </a:cubicBezTo>
                  <a:cubicBezTo>
                    <a:pt x="767037" y="1339945"/>
                    <a:pt x="767169" y="1332426"/>
                    <a:pt x="767398" y="1324907"/>
                  </a:cubicBezTo>
                  <a:close/>
                  <a:moveTo>
                    <a:pt x="258535" y="1292074"/>
                  </a:moveTo>
                  <a:lnTo>
                    <a:pt x="769106" y="1292074"/>
                  </a:lnTo>
                  <a:cubicBezTo>
                    <a:pt x="770714" y="1269551"/>
                    <a:pt x="773341" y="1246830"/>
                    <a:pt x="776919" y="1223946"/>
                  </a:cubicBezTo>
                  <a:lnTo>
                    <a:pt x="250722" y="1223946"/>
                  </a:lnTo>
                  <a:cubicBezTo>
                    <a:pt x="254300" y="1246830"/>
                    <a:pt x="256927" y="1269551"/>
                    <a:pt x="258535" y="1292074"/>
                  </a:cubicBezTo>
                  <a:close/>
                  <a:moveTo>
                    <a:pt x="517891" y="0"/>
                  </a:moveTo>
                  <a:lnTo>
                    <a:pt x="509750" y="0"/>
                  </a:lnTo>
                  <a:cubicBezTo>
                    <a:pt x="228693" y="0"/>
                    <a:pt x="0" y="228714"/>
                    <a:pt x="0" y="509830"/>
                  </a:cubicBezTo>
                  <a:cubicBezTo>
                    <a:pt x="0" y="636204"/>
                    <a:pt x="60013" y="750035"/>
                    <a:pt x="118023" y="860157"/>
                  </a:cubicBezTo>
                  <a:cubicBezTo>
                    <a:pt x="130302" y="883403"/>
                    <a:pt x="142974" y="907436"/>
                    <a:pt x="154826" y="931175"/>
                  </a:cubicBezTo>
                  <a:cubicBezTo>
                    <a:pt x="197702" y="1016901"/>
                    <a:pt x="228069" y="1104762"/>
                    <a:pt x="244944" y="1191113"/>
                  </a:cubicBezTo>
                  <a:lnTo>
                    <a:pt x="497406" y="1191113"/>
                  </a:lnTo>
                  <a:lnTo>
                    <a:pt x="497406" y="648976"/>
                  </a:lnTo>
                  <a:lnTo>
                    <a:pt x="339888" y="509797"/>
                  </a:lnTo>
                  <a:cubicBezTo>
                    <a:pt x="333092" y="503788"/>
                    <a:pt x="332435" y="493413"/>
                    <a:pt x="338443" y="486617"/>
                  </a:cubicBezTo>
                  <a:cubicBezTo>
                    <a:pt x="344451" y="479820"/>
                    <a:pt x="354825" y="479197"/>
                    <a:pt x="361621" y="485172"/>
                  </a:cubicBezTo>
                  <a:lnTo>
                    <a:pt x="509750" y="616077"/>
                  </a:lnTo>
                  <a:lnTo>
                    <a:pt x="657911" y="485172"/>
                  </a:lnTo>
                  <a:cubicBezTo>
                    <a:pt x="664707" y="479197"/>
                    <a:pt x="675081" y="479820"/>
                    <a:pt x="681089" y="486617"/>
                  </a:cubicBezTo>
                  <a:cubicBezTo>
                    <a:pt x="687097" y="493413"/>
                    <a:pt x="686440" y="503788"/>
                    <a:pt x="679644" y="509797"/>
                  </a:cubicBezTo>
                  <a:lnTo>
                    <a:pt x="530235" y="641785"/>
                  </a:lnTo>
                  <a:lnTo>
                    <a:pt x="530235" y="1191113"/>
                  </a:lnTo>
                  <a:lnTo>
                    <a:pt x="780301" y="1191113"/>
                  </a:lnTo>
                  <a:cubicBezTo>
                    <a:pt x="781121" y="1191113"/>
                    <a:pt x="781876" y="1191244"/>
                    <a:pt x="782664" y="1191343"/>
                  </a:cubicBezTo>
                  <a:cubicBezTo>
                    <a:pt x="799539" y="1104927"/>
                    <a:pt x="829874" y="1016967"/>
                    <a:pt x="872815" y="931175"/>
                  </a:cubicBezTo>
                  <a:cubicBezTo>
                    <a:pt x="884667" y="907436"/>
                    <a:pt x="897339" y="883403"/>
                    <a:pt x="909618" y="860157"/>
                  </a:cubicBezTo>
                  <a:cubicBezTo>
                    <a:pt x="967628" y="750035"/>
                    <a:pt x="1027641" y="636204"/>
                    <a:pt x="1027641" y="509830"/>
                  </a:cubicBezTo>
                  <a:cubicBezTo>
                    <a:pt x="1027641" y="228714"/>
                    <a:pt x="798948" y="0"/>
                    <a:pt x="517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4367019" y="2467188"/>
              <a:ext cx="409988" cy="614300"/>
            </a:xfrm>
            <a:custGeom>
              <a:rect b="b" l="l" r="r" t="t"/>
              <a:pathLst>
                <a:path extrusionOk="0" h="1638133" w="1093300">
                  <a:moveTo>
                    <a:pt x="550721" y="0"/>
                  </a:moveTo>
                  <a:lnTo>
                    <a:pt x="542579" y="0"/>
                  </a:lnTo>
                  <a:cubicBezTo>
                    <a:pt x="243401" y="0"/>
                    <a:pt x="0" y="243456"/>
                    <a:pt x="0" y="542663"/>
                  </a:cubicBezTo>
                  <a:cubicBezTo>
                    <a:pt x="0" y="677179"/>
                    <a:pt x="61950" y="794655"/>
                    <a:pt x="121832" y="908290"/>
                  </a:cubicBezTo>
                  <a:cubicBezTo>
                    <a:pt x="134012" y="931372"/>
                    <a:pt x="146585" y="955274"/>
                    <a:pt x="158306" y="978684"/>
                  </a:cubicBezTo>
                  <a:cubicBezTo>
                    <a:pt x="201346" y="1064739"/>
                    <a:pt x="231319" y="1152863"/>
                    <a:pt x="247242" y="1239115"/>
                  </a:cubicBezTo>
                  <a:cubicBezTo>
                    <a:pt x="247209" y="1239542"/>
                    <a:pt x="247111" y="1239935"/>
                    <a:pt x="247111" y="1240362"/>
                  </a:cubicBezTo>
                  <a:cubicBezTo>
                    <a:pt x="247111" y="1242858"/>
                    <a:pt x="247701" y="1245222"/>
                    <a:pt x="248719" y="1247323"/>
                  </a:cubicBezTo>
                  <a:cubicBezTo>
                    <a:pt x="256566" y="1292370"/>
                    <a:pt x="260604" y="1336891"/>
                    <a:pt x="260604" y="1380263"/>
                  </a:cubicBezTo>
                  <a:cubicBezTo>
                    <a:pt x="260604" y="1422913"/>
                    <a:pt x="255975" y="1446553"/>
                    <a:pt x="255942" y="1446783"/>
                  </a:cubicBezTo>
                  <a:cubicBezTo>
                    <a:pt x="254957" y="1451609"/>
                    <a:pt x="256303" y="1456600"/>
                    <a:pt x="259422" y="1460409"/>
                  </a:cubicBezTo>
                  <a:cubicBezTo>
                    <a:pt x="262541" y="1464250"/>
                    <a:pt x="267334" y="1466450"/>
                    <a:pt x="272258" y="1466450"/>
                  </a:cubicBezTo>
                  <a:lnTo>
                    <a:pt x="341464" y="1466450"/>
                  </a:lnTo>
                  <a:lnTo>
                    <a:pt x="341464" y="1594597"/>
                  </a:lnTo>
                  <a:cubicBezTo>
                    <a:pt x="341464" y="1618598"/>
                    <a:pt x="360997" y="1638133"/>
                    <a:pt x="385029" y="1638133"/>
                  </a:cubicBezTo>
                  <a:lnTo>
                    <a:pt x="700163" y="1638133"/>
                  </a:lnTo>
                  <a:cubicBezTo>
                    <a:pt x="724194" y="1638133"/>
                    <a:pt x="743728" y="1618598"/>
                    <a:pt x="743728" y="1594597"/>
                  </a:cubicBezTo>
                  <a:lnTo>
                    <a:pt x="743728" y="1466450"/>
                  </a:lnTo>
                  <a:lnTo>
                    <a:pt x="821272" y="1466450"/>
                  </a:lnTo>
                  <a:cubicBezTo>
                    <a:pt x="826197" y="1466450"/>
                    <a:pt x="830826" y="1464217"/>
                    <a:pt x="833945" y="1460441"/>
                  </a:cubicBezTo>
                  <a:cubicBezTo>
                    <a:pt x="837063" y="1456633"/>
                    <a:pt x="838311" y="1451609"/>
                    <a:pt x="837359" y="1446783"/>
                  </a:cubicBezTo>
                  <a:cubicBezTo>
                    <a:pt x="837326" y="1446553"/>
                    <a:pt x="832697" y="1422913"/>
                    <a:pt x="832697" y="1380263"/>
                  </a:cubicBezTo>
                  <a:cubicBezTo>
                    <a:pt x="832697" y="1251329"/>
                    <a:pt x="868088" y="1112445"/>
                    <a:pt x="934995" y="978684"/>
                  </a:cubicBezTo>
                  <a:cubicBezTo>
                    <a:pt x="946715" y="955274"/>
                    <a:pt x="959289" y="931372"/>
                    <a:pt x="971469" y="908290"/>
                  </a:cubicBezTo>
                  <a:cubicBezTo>
                    <a:pt x="1031351" y="794655"/>
                    <a:pt x="1093301" y="677179"/>
                    <a:pt x="1093301" y="542663"/>
                  </a:cubicBezTo>
                  <a:cubicBezTo>
                    <a:pt x="1093301" y="243456"/>
                    <a:pt x="849900" y="0"/>
                    <a:pt x="550721" y="0"/>
                  </a:cubicBezTo>
                  <a:close/>
                  <a:moveTo>
                    <a:pt x="710898" y="1594597"/>
                  </a:moveTo>
                  <a:cubicBezTo>
                    <a:pt x="710898" y="1600507"/>
                    <a:pt x="706072" y="1605300"/>
                    <a:pt x="700163" y="1605300"/>
                  </a:cubicBezTo>
                  <a:lnTo>
                    <a:pt x="385029" y="1605300"/>
                  </a:lnTo>
                  <a:cubicBezTo>
                    <a:pt x="379119" y="1605300"/>
                    <a:pt x="374293" y="1600507"/>
                    <a:pt x="374293" y="1594597"/>
                  </a:cubicBezTo>
                  <a:lnTo>
                    <a:pt x="374293" y="1466450"/>
                  </a:lnTo>
                  <a:lnTo>
                    <a:pt x="710898" y="1466450"/>
                  </a:lnTo>
                  <a:lnTo>
                    <a:pt x="710898" y="1594597"/>
                  </a:lnTo>
                  <a:close/>
                  <a:moveTo>
                    <a:pt x="727445" y="1433617"/>
                  </a:moveTo>
                  <a:cubicBezTo>
                    <a:pt x="727412" y="1433617"/>
                    <a:pt x="727346" y="1433617"/>
                    <a:pt x="727313" y="1433617"/>
                  </a:cubicBezTo>
                  <a:lnTo>
                    <a:pt x="357879" y="1433617"/>
                  </a:lnTo>
                  <a:cubicBezTo>
                    <a:pt x="357846" y="1433617"/>
                    <a:pt x="357780" y="1433617"/>
                    <a:pt x="357747" y="1433617"/>
                  </a:cubicBezTo>
                  <a:lnTo>
                    <a:pt x="290873" y="1433617"/>
                  </a:lnTo>
                  <a:cubicBezTo>
                    <a:pt x="292153" y="1421272"/>
                    <a:pt x="293433" y="1403345"/>
                    <a:pt x="293433" y="1380263"/>
                  </a:cubicBezTo>
                  <a:cubicBezTo>
                    <a:pt x="293433" y="1372777"/>
                    <a:pt x="293302" y="1365259"/>
                    <a:pt x="293072" y="1357740"/>
                  </a:cubicBezTo>
                  <a:lnTo>
                    <a:pt x="800228" y="1357740"/>
                  </a:lnTo>
                  <a:cubicBezTo>
                    <a:pt x="799999" y="1365259"/>
                    <a:pt x="799867" y="1372777"/>
                    <a:pt x="799867" y="1380263"/>
                  </a:cubicBezTo>
                  <a:cubicBezTo>
                    <a:pt x="799867" y="1403345"/>
                    <a:pt x="801148" y="1421272"/>
                    <a:pt x="802428" y="1433617"/>
                  </a:cubicBezTo>
                  <a:lnTo>
                    <a:pt x="727445" y="1433617"/>
                  </a:lnTo>
                  <a:close/>
                  <a:moveTo>
                    <a:pt x="801936" y="1324907"/>
                  </a:moveTo>
                  <a:lnTo>
                    <a:pt x="291365" y="1324907"/>
                  </a:lnTo>
                  <a:cubicBezTo>
                    <a:pt x="289757" y="1302384"/>
                    <a:pt x="287130" y="1279663"/>
                    <a:pt x="283552" y="1256779"/>
                  </a:cubicBezTo>
                  <a:lnTo>
                    <a:pt x="809749" y="1256779"/>
                  </a:lnTo>
                  <a:cubicBezTo>
                    <a:pt x="806171" y="1279663"/>
                    <a:pt x="803544" y="1302384"/>
                    <a:pt x="801936" y="1324907"/>
                  </a:cubicBezTo>
                  <a:close/>
                  <a:moveTo>
                    <a:pt x="942447" y="892990"/>
                  </a:moveTo>
                  <a:cubicBezTo>
                    <a:pt x="930169" y="916236"/>
                    <a:pt x="917497" y="940269"/>
                    <a:pt x="905645" y="964008"/>
                  </a:cubicBezTo>
                  <a:cubicBezTo>
                    <a:pt x="862704" y="1049800"/>
                    <a:pt x="832369" y="1137759"/>
                    <a:pt x="815494" y="1224176"/>
                  </a:cubicBezTo>
                  <a:cubicBezTo>
                    <a:pt x="814706" y="1224077"/>
                    <a:pt x="813951" y="1223946"/>
                    <a:pt x="813130" y="1223946"/>
                  </a:cubicBezTo>
                  <a:lnTo>
                    <a:pt x="563065" y="1223946"/>
                  </a:lnTo>
                  <a:lnTo>
                    <a:pt x="563065" y="674618"/>
                  </a:lnTo>
                  <a:lnTo>
                    <a:pt x="712474" y="542630"/>
                  </a:lnTo>
                  <a:cubicBezTo>
                    <a:pt x="719270" y="536621"/>
                    <a:pt x="719926" y="526246"/>
                    <a:pt x="713919" y="519450"/>
                  </a:cubicBezTo>
                  <a:cubicBezTo>
                    <a:pt x="707911" y="512653"/>
                    <a:pt x="697536" y="512029"/>
                    <a:pt x="690741" y="518005"/>
                  </a:cubicBezTo>
                  <a:lnTo>
                    <a:pt x="542579" y="648910"/>
                  </a:lnTo>
                  <a:lnTo>
                    <a:pt x="394451" y="518005"/>
                  </a:lnTo>
                  <a:cubicBezTo>
                    <a:pt x="387655" y="512029"/>
                    <a:pt x="377281" y="512653"/>
                    <a:pt x="371273" y="519450"/>
                  </a:cubicBezTo>
                  <a:cubicBezTo>
                    <a:pt x="365265" y="526246"/>
                    <a:pt x="365922" y="536621"/>
                    <a:pt x="372718" y="542630"/>
                  </a:cubicBezTo>
                  <a:lnTo>
                    <a:pt x="530235" y="681809"/>
                  </a:lnTo>
                  <a:lnTo>
                    <a:pt x="530235" y="1223946"/>
                  </a:lnTo>
                  <a:lnTo>
                    <a:pt x="277774" y="1223946"/>
                  </a:lnTo>
                  <a:cubicBezTo>
                    <a:pt x="260899" y="1137595"/>
                    <a:pt x="230531" y="1049734"/>
                    <a:pt x="187656" y="964008"/>
                  </a:cubicBezTo>
                  <a:cubicBezTo>
                    <a:pt x="175804" y="940269"/>
                    <a:pt x="163132" y="916236"/>
                    <a:pt x="150853" y="892990"/>
                  </a:cubicBezTo>
                  <a:cubicBezTo>
                    <a:pt x="92843" y="782868"/>
                    <a:pt x="32830" y="669037"/>
                    <a:pt x="32830" y="542663"/>
                  </a:cubicBezTo>
                  <a:cubicBezTo>
                    <a:pt x="32830" y="261547"/>
                    <a:pt x="261523" y="32833"/>
                    <a:pt x="542579" y="32833"/>
                  </a:cubicBezTo>
                  <a:lnTo>
                    <a:pt x="550721" y="32833"/>
                  </a:lnTo>
                  <a:cubicBezTo>
                    <a:pt x="831778" y="32833"/>
                    <a:pt x="1060471" y="261547"/>
                    <a:pt x="1060471" y="542663"/>
                  </a:cubicBezTo>
                  <a:cubicBezTo>
                    <a:pt x="1060471" y="669037"/>
                    <a:pt x="1000458" y="782868"/>
                    <a:pt x="942447" y="892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1"/>
            <p:cNvSpPr txBox="1"/>
            <p:nvPr/>
          </p:nvSpPr>
          <p:spPr>
            <a:xfrm>
              <a:off x="3621673" y="3854793"/>
              <a:ext cx="1900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5" name="Google Shape;725;p21"/>
            <p:cNvSpPr txBox="1"/>
            <p:nvPr/>
          </p:nvSpPr>
          <p:spPr>
            <a:xfrm>
              <a:off x="3621673" y="3436077"/>
              <a:ext cx="1900688" cy="277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26" name="Google Shape;726;p21"/>
          <p:cNvGrpSpPr/>
          <p:nvPr/>
        </p:nvGrpSpPr>
        <p:grpSpPr>
          <a:xfrm>
            <a:off x="6172861" y="2430556"/>
            <a:ext cx="1900688" cy="1793686"/>
            <a:chOff x="0" y="0"/>
            <a:chExt cx="5068500" cy="4783162"/>
          </a:xfrm>
        </p:grpSpPr>
        <p:sp>
          <p:nvSpPr>
            <p:cNvPr id="727" name="Google Shape;727;p21"/>
            <p:cNvSpPr/>
            <p:nvPr/>
          </p:nvSpPr>
          <p:spPr>
            <a:xfrm>
              <a:off x="1870745" y="0"/>
              <a:ext cx="1328167" cy="1832957"/>
            </a:xfrm>
            <a:custGeom>
              <a:rect b="b" l="l" r="r" t="t"/>
              <a:pathLst>
                <a:path extrusionOk="0" h="1832957" w="1328167">
                  <a:moveTo>
                    <a:pt x="1321145" y="1608106"/>
                  </a:moveTo>
                  <a:cubicBezTo>
                    <a:pt x="1313704" y="1618925"/>
                    <a:pt x="1301388" y="1625417"/>
                    <a:pt x="1288228" y="1625417"/>
                  </a:cubicBezTo>
                  <a:lnTo>
                    <a:pt x="889079" y="1625417"/>
                  </a:lnTo>
                  <a:cubicBezTo>
                    <a:pt x="879732" y="1741418"/>
                    <a:pt x="782447" y="1832958"/>
                    <a:pt x="664120" y="1832958"/>
                  </a:cubicBezTo>
                  <a:cubicBezTo>
                    <a:pt x="545758" y="1832958"/>
                    <a:pt x="448436" y="1741418"/>
                    <a:pt x="439088" y="1625417"/>
                  </a:cubicBezTo>
                  <a:lnTo>
                    <a:pt x="39939" y="1625417"/>
                  </a:lnTo>
                  <a:cubicBezTo>
                    <a:pt x="26780" y="1625417"/>
                    <a:pt x="14463" y="1618925"/>
                    <a:pt x="7022" y="1608106"/>
                  </a:cubicBezTo>
                  <a:cubicBezTo>
                    <a:pt x="-419" y="1597250"/>
                    <a:pt x="-2069" y="1583461"/>
                    <a:pt x="2660" y="1571175"/>
                  </a:cubicBezTo>
                  <a:cubicBezTo>
                    <a:pt x="17689" y="1532006"/>
                    <a:pt x="42065" y="1461335"/>
                    <a:pt x="63729" y="1366237"/>
                  </a:cubicBezTo>
                  <a:cubicBezTo>
                    <a:pt x="63876" y="1365357"/>
                    <a:pt x="64059" y="1364514"/>
                    <a:pt x="64316" y="1363670"/>
                  </a:cubicBezTo>
                  <a:cubicBezTo>
                    <a:pt x="88582" y="1256360"/>
                    <a:pt x="109293" y="1118281"/>
                    <a:pt x="109329" y="959517"/>
                  </a:cubicBezTo>
                  <a:cubicBezTo>
                    <a:pt x="109329" y="959480"/>
                    <a:pt x="109293" y="959443"/>
                    <a:pt x="109293" y="959407"/>
                  </a:cubicBezTo>
                  <a:lnTo>
                    <a:pt x="109293" y="767195"/>
                  </a:lnTo>
                  <a:cubicBezTo>
                    <a:pt x="109293" y="488872"/>
                    <a:pt x="315117" y="257785"/>
                    <a:pt x="582487" y="218177"/>
                  </a:cubicBezTo>
                  <a:cubicBezTo>
                    <a:pt x="556315" y="195365"/>
                    <a:pt x="539746" y="161808"/>
                    <a:pt x="539746" y="124437"/>
                  </a:cubicBezTo>
                  <a:cubicBezTo>
                    <a:pt x="539746" y="55819"/>
                    <a:pt x="595500" y="0"/>
                    <a:pt x="664084" y="0"/>
                  </a:cubicBezTo>
                  <a:cubicBezTo>
                    <a:pt x="732667" y="0"/>
                    <a:pt x="788421" y="55819"/>
                    <a:pt x="788421" y="124437"/>
                  </a:cubicBezTo>
                  <a:cubicBezTo>
                    <a:pt x="788421" y="161771"/>
                    <a:pt x="771890" y="195292"/>
                    <a:pt x="745754" y="218104"/>
                  </a:cubicBezTo>
                  <a:cubicBezTo>
                    <a:pt x="862943" y="235304"/>
                    <a:pt x="971079" y="289436"/>
                    <a:pt x="1056378" y="374741"/>
                  </a:cubicBezTo>
                  <a:cubicBezTo>
                    <a:pt x="1161178" y="479520"/>
                    <a:pt x="1218875" y="618920"/>
                    <a:pt x="1218875" y="767195"/>
                  </a:cubicBezTo>
                  <a:lnTo>
                    <a:pt x="1218875" y="959407"/>
                  </a:lnTo>
                  <a:cubicBezTo>
                    <a:pt x="1218875" y="959443"/>
                    <a:pt x="1218838" y="959480"/>
                    <a:pt x="1218838" y="959517"/>
                  </a:cubicBezTo>
                  <a:cubicBezTo>
                    <a:pt x="1218875" y="1260871"/>
                    <a:pt x="1293433" y="1487667"/>
                    <a:pt x="1325507" y="1571175"/>
                  </a:cubicBezTo>
                  <a:cubicBezTo>
                    <a:pt x="1330236" y="1583461"/>
                    <a:pt x="1328587" y="1597250"/>
                    <a:pt x="1321145" y="1608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1907389" y="36675"/>
              <a:ext cx="1254889" cy="1759608"/>
            </a:xfrm>
            <a:custGeom>
              <a:rect b="b" l="l" r="r" t="t"/>
              <a:pathLst>
                <a:path extrusionOk="0" h="1759608" w="1254889">
                  <a:moveTo>
                    <a:pt x="627440" y="1588742"/>
                  </a:moveTo>
                  <a:lnTo>
                    <a:pt x="815707" y="1588742"/>
                  </a:lnTo>
                  <a:cubicBezTo>
                    <a:pt x="806469" y="1684499"/>
                    <a:pt x="725569" y="1759609"/>
                    <a:pt x="627477" y="1759609"/>
                  </a:cubicBezTo>
                  <a:cubicBezTo>
                    <a:pt x="529349" y="1759609"/>
                    <a:pt x="448412" y="1684499"/>
                    <a:pt x="439174" y="1588742"/>
                  </a:cubicBezTo>
                  <a:lnTo>
                    <a:pt x="627440" y="1588742"/>
                  </a:lnTo>
                  <a:close/>
                  <a:moveTo>
                    <a:pt x="1254664" y="1547666"/>
                  </a:moveTo>
                  <a:cubicBezTo>
                    <a:pt x="1239928" y="1509305"/>
                    <a:pt x="1216468" y="1441457"/>
                    <a:pt x="1195061" y="1350541"/>
                  </a:cubicBezTo>
                  <a:lnTo>
                    <a:pt x="59820" y="1350541"/>
                  </a:lnTo>
                  <a:cubicBezTo>
                    <a:pt x="38413" y="1441457"/>
                    <a:pt x="14953" y="1509305"/>
                    <a:pt x="254" y="1547666"/>
                  </a:cubicBezTo>
                  <a:cubicBezTo>
                    <a:pt x="-186" y="1548730"/>
                    <a:pt x="-40" y="1549720"/>
                    <a:pt x="583" y="1550637"/>
                  </a:cubicBezTo>
                  <a:cubicBezTo>
                    <a:pt x="1243" y="1551591"/>
                    <a:pt x="2123" y="1552067"/>
                    <a:pt x="3296" y="1552067"/>
                  </a:cubicBezTo>
                  <a:lnTo>
                    <a:pt x="419967" y="1552067"/>
                  </a:lnTo>
                  <a:lnTo>
                    <a:pt x="627440" y="1552067"/>
                  </a:lnTo>
                  <a:lnTo>
                    <a:pt x="834914" y="1552067"/>
                  </a:lnTo>
                  <a:lnTo>
                    <a:pt x="1251585" y="1552067"/>
                  </a:lnTo>
                  <a:cubicBezTo>
                    <a:pt x="1252758" y="1552067"/>
                    <a:pt x="1253638" y="1551591"/>
                    <a:pt x="1254297" y="1550637"/>
                  </a:cubicBezTo>
                  <a:cubicBezTo>
                    <a:pt x="1254921" y="1549720"/>
                    <a:pt x="1255067" y="1548730"/>
                    <a:pt x="1254664" y="1547666"/>
                  </a:cubicBezTo>
                  <a:close/>
                  <a:moveTo>
                    <a:pt x="627440" y="175488"/>
                  </a:moveTo>
                  <a:cubicBezTo>
                    <a:pt x="675790" y="175488"/>
                    <a:pt x="715122" y="136136"/>
                    <a:pt x="715122" y="87762"/>
                  </a:cubicBezTo>
                  <a:cubicBezTo>
                    <a:pt x="715122" y="39388"/>
                    <a:pt x="675790" y="0"/>
                    <a:pt x="627440" y="0"/>
                  </a:cubicBezTo>
                  <a:cubicBezTo>
                    <a:pt x="579091" y="0"/>
                    <a:pt x="539759" y="39388"/>
                    <a:pt x="539759" y="87762"/>
                  </a:cubicBezTo>
                  <a:cubicBezTo>
                    <a:pt x="539759" y="136136"/>
                    <a:pt x="579091" y="175488"/>
                    <a:pt x="627440" y="175488"/>
                  </a:cubicBezTo>
                  <a:close/>
                  <a:moveTo>
                    <a:pt x="1186813" y="1313866"/>
                  </a:moveTo>
                  <a:cubicBezTo>
                    <a:pt x="1164087" y="1207510"/>
                    <a:pt x="1145539" y="1074308"/>
                    <a:pt x="1145539" y="922732"/>
                  </a:cubicBezTo>
                  <a:cubicBezTo>
                    <a:pt x="1145539" y="922695"/>
                    <a:pt x="1145575" y="922659"/>
                    <a:pt x="1145575" y="922622"/>
                  </a:cubicBezTo>
                  <a:lnTo>
                    <a:pt x="1145575" y="730521"/>
                  </a:lnTo>
                  <a:cubicBezTo>
                    <a:pt x="1145575" y="592037"/>
                    <a:pt x="1091691" y="461879"/>
                    <a:pt x="993819" y="363995"/>
                  </a:cubicBezTo>
                  <a:cubicBezTo>
                    <a:pt x="895910" y="266111"/>
                    <a:pt x="765817" y="212162"/>
                    <a:pt x="627440" y="212162"/>
                  </a:cubicBezTo>
                  <a:cubicBezTo>
                    <a:pt x="341742" y="212162"/>
                    <a:pt x="109306" y="444716"/>
                    <a:pt x="109306" y="730521"/>
                  </a:cubicBezTo>
                  <a:lnTo>
                    <a:pt x="109306" y="922622"/>
                  </a:lnTo>
                  <a:cubicBezTo>
                    <a:pt x="109306" y="922659"/>
                    <a:pt x="109342" y="922695"/>
                    <a:pt x="109342" y="922732"/>
                  </a:cubicBezTo>
                  <a:cubicBezTo>
                    <a:pt x="109342" y="1074308"/>
                    <a:pt x="90794" y="1207510"/>
                    <a:pt x="68067" y="1313866"/>
                  </a:cubicBezTo>
                  <a:lnTo>
                    <a:pt x="1186813" y="13138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1870745" y="0"/>
              <a:ext cx="1328167" cy="1832957"/>
            </a:xfrm>
            <a:custGeom>
              <a:rect b="b" l="l" r="r" t="t"/>
              <a:pathLst>
                <a:path extrusionOk="0" h="1832957" w="1328167">
                  <a:moveTo>
                    <a:pt x="1325507" y="1571175"/>
                  </a:moveTo>
                  <a:cubicBezTo>
                    <a:pt x="1293433" y="1487667"/>
                    <a:pt x="1218875" y="1260871"/>
                    <a:pt x="1218838" y="959517"/>
                  </a:cubicBezTo>
                  <a:cubicBezTo>
                    <a:pt x="1218838" y="959480"/>
                    <a:pt x="1218875" y="959443"/>
                    <a:pt x="1218875" y="959407"/>
                  </a:cubicBezTo>
                  <a:lnTo>
                    <a:pt x="1218875" y="767195"/>
                  </a:lnTo>
                  <a:cubicBezTo>
                    <a:pt x="1218875" y="618920"/>
                    <a:pt x="1161178" y="479520"/>
                    <a:pt x="1056378" y="374741"/>
                  </a:cubicBezTo>
                  <a:cubicBezTo>
                    <a:pt x="971079" y="289436"/>
                    <a:pt x="862943" y="235304"/>
                    <a:pt x="745754" y="218104"/>
                  </a:cubicBezTo>
                  <a:cubicBezTo>
                    <a:pt x="771890" y="195292"/>
                    <a:pt x="788421" y="161771"/>
                    <a:pt x="788421" y="124437"/>
                  </a:cubicBezTo>
                  <a:cubicBezTo>
                    <a:pt x="788421" y="55819"/>
                    <a:pt x="732667" y="0"/>
                    <a:pt x="664084" y="0"/>
                  </a:cubicBezTo>
                  <a:cubicBezTo>
                    <a:pt x="595500" y="0"/>
                    <a:pt x="539746" y="55819"/>
                    <a:pt x="539746" y="124437"/>
                  </a:cubicBezTo>
                  <a:cubicBezTo>
                    <a:pt x="539746" y="161808"/>
                    <a:pt x="556315" y="195365"/>
                    <a:pt x="582487" y="218177"/>
                  </a:cubicBezTo>
                  <a:cubicBezTo>
                    <a:pt x="315117" y="257785"/>
                    <a:pt x="109293" y="488872"/>
                    <a:pt x="109293" y="767195"/>
                  </a:cubicBezTo>
                  <a:lnTo>
                    <a:pt x="109293" y="959407"/>
                  </a:lnTo>
                  <a:cubicBezTo>
                    <a:pt x="109293" y="959443"/>
                    <a:pt x="109329" y="959480"/>
                    <a:pt x="109329" y="959517"/>
                  </a:cubicBezTo>
                  <a:cubicBezTo>
                    <a:pt x="109293" y="1118281"/>
                    <a:pt x="88582" y="1256360"/>
                    <a:pt x="64316" y="1363670"/>
                  </a:cubicBezTo>
                  <a:cubicBezTo>
                    <a:pt x="64059" y="1364514"/>
                    <a:pt x="63876" y="1365357"/>
                    <a:pt x="63729" y="1366237"/>
                  </a:cubicBezTo>
                  <a:cubicBezTo>
                    <a:pt x="42065" y="1461335"/>
                    <a:pt x="17689" y="1532006"/>
                    <a:pt x="2660" y="1571175"/>
                  </a:cubicBezTo>
                  <a:cubicBezTo>
                    <a:pt x="-2069" y="1583461"/>
                    <a:pt x="-419" y="1597250"/>
                    <a:pt x="7022" y="1608106"/>
                  </a:cubicBezTo>
                  <a:cubicBezTo>
                    <a:pt x="14463" y="1618925"/>
                    <a:pt x="26780" y="1625417"/>
                    <a:pt x="39939" y="1625417"/>
                  </a:cubicBezTo>
                  <a:lnTo>
                    <a:pt x="439088" y="1625417"/>
                  </a:lnTo>
                  <a:cubicBezTo>
                    <a:pt x="448436" y="1741418"/>
                    <a:pt x="545758" y="1832958"/>
                    <a:pt x="664120" y="1832958"/>
                  </a:cubicBezTo>
                  <a:cubicBezTo>
                    <a:pt x="782447" y="1832958"/>
                    <a:pt x="879732" y="1741418"/>
                    <a:pt x="889079" y="1625417"/>
                  </a:cubicBezTo>
                  <a:lnTo>
                    <a:pt x="1288228" y="1625417"/>
                  </a:lnTo>
                  <a:cubicBezTo>
                    <a:pt x="1301388" y="1625417"/>
                    <a:pt x="1313704" y="1618925"/>
                    <a:pt x="1321145" y="1608106"/>
                  </a:cubicBezTo>
                  <a:cubicBezTo>
                    <a:pt x="1328587" y="1597250"/>
                    <a:pt x="1330236" y="1583461"/>
                    <a:pt x="1325507" y="1571175"/>
                  </a:cubicBezTo>
                  <a:close/>
                  <a:moveTo>
                    <a:pt x="576402" y="124437"/>
                  </a:moveTo>
                  <a:cubicBezTo>
                    <a:pt x="576402" y="76063"/>
                    <a:pt x="615734" y="36675"/>
                    <a:pt x="664084" y="36675"/>
                  </a:cubicBezTo>
                  <a:cubicBezTo>
                    <a:pt x="712433" y="36675"/>
                    <a:pt x="751765" y="76063"/>
                    <a:pt x="751765" y="124437"/>
                  </a:cubicBezTo>
                  <a:cubicBezTo>
                    <a:pt x="751765" y="172811"/>
                    <a:pt x="712433" y="212162"/>
                    <a:pt x="664084" y="212162"/>
                  </a:cubicBezTo>
                  <a:cubicBezTo>
                    <a:pt x="615734" y="212162"/>
                    <a:pt x="576402" y="172811"/>
                    <a:pt x="576402" y="124437"/>
                  </a:cubicBezTo>
                  <a:close/>
                  <a:moveTo>
                    <a:pt x="145986" y="959407"/>
                  </a:moveTo>
                  <a:cubicBezTo>
                    <a:pt x="145986" y="959370"/>
                    <a:pt x="145949" y="959333"/>
                    <a:pt x="145949" y="959297"/>
                  </a:cubicBezTo>
                  <a:lnTo>
                    <a:pt x="145949" y="767195"/>
                  </a:lnTo>
                  <a:cubicBezTo>
                    <a:pt x="145949" y="481390"/>
                    <a:pt x="378386" y="248837"/>
                    <a:pt x="664084" y="248837"/>
                  </a:cubicBezTo>
                  <a:cubicBezTo>
                    <a:pt x="802461" y="248837"/>
                    <a:pt x="932553" y="302785"/>
                    <a:pt x="1030462" y="400670"/>
                  </a:cubicBezTo>
                  <a:cubicBezTo>
                    <a:pt x="1128334" y="498554"/>
                    <a:pt x="1182219" y="628712"/>
                    <a:pt x="1182219" y="767195"/>
                  </a:cubicBezTo>
                  <a:lnTo>
                    <a:pt x="1182219" y="959297"/>
                  </a:lnTo>
                  <a:cubicBezTo>
                    <a:pt x="1182219" y="959333"/>
                    <a:pt x="1182182" y="959370"/>
                    <a:pt x="1182182" y="959407"/>
                  </a:cubicBezTo>
                  <a:cubicBezTo>
                    <a:pt x="1182182" y="1110982"/>
                    <a:pt x="1200730" y="1244185"/>
                    <a:pt x="1223457" y="1350541"/>
                  </a:cubicBezTo>
                  <a:lnTo>
                    <a:pt x="104711" y="1350541"/>
                  </a:lnTo>
                  <a:cubicBezTo>
                    <a:pt x="127438" y="1244185"/>
                    <a:pt x="145986" y="1110982"/>
                    <a:pt x="145986" y="959407"/>
                  </a:cubicBezTo>
                  <a:close/>
                  <a:moveTo>
                    <a:pt x="664120" y="1796283"/>
                  </a:moveTo>
                  <a:cubicBezTo>
                    <a:pt x="565992" y="1796283"/>
                    <a:pt x="485055" y="1721174"/>
                    <a:pt x="475818" y="1625417"/>
                  </a:cubicBezTo>
                  <a:lnTo>
                    <a:pt x="664084" y="1625417"/>
                  </a:lnTo>
                  <a:lnTo>
                    <a:pt x="852350" y="1625417"/>
                  </a:lnTo>
                  <a:cubicBezTo>
                    <a:pt x="843112" y="1721174"/>
                    <a:pt x="762212" y="1796283"/>
                    <a:pt x="664120" y="1796283"/>
                  </a:cubicBezTo>
                  <a:close/>
                  <a:moveTo>
                    <a:pt x="1290941" y="1587312"/>
                  </a:moveTo>
                  <a:cubicBezTo>
                    <a:pt x="1290281" y="1588265"/>
                    <a:pt x="1289401" y="1588742"/>
                    <a:pt x="1288228" y="1588742"/>
                  </a:cubicBezTo>
                  <a:lnTo>
                    <a:pt x="871558" y="1588742"/>
                  </a:lnTo>
                  <a:lnTo>
                    <a:pt x="664084" y="1588742"/>
                  </a:lnTo>
                  <a:lnTo>
                    <a:pt x="456610" y="1588742"/>
                  </a:lnTo>
                  <a:lnTo>
                    <a:pt x="39939" y="1588742"/>
                  </a:lnTo>
                  <a:cubicBezTo>
                    <a:pt x="38766" y="1588742"/>
                    <a:pt x="37887" y="1588265"/>
                    <a:pt x="37227" y="1587312"/>
                  </a:cubicBezTo>
                  <a:cubicBezTo>
                    <a:pt x="36604" y="1586395"/>
                    <a:pt x="36457" y="1585405"/>
                    <a:pt x="36897" y="1584341"/>
                  </a:cubicBezTo>
                  <a:cubicBezTo>
                    <a:pt x="51596" y="1545979"/>
                    <a:pt x="75056" y="1478132"/>
                    <a:pt x="96463" y="1387215"/>
                  </a:cubicBezTo>
                  <a:lnTo>
                    <a:pt x="1231704" y="1387215"/>
                  </a:lnTo>
                  <a:cubicBezTo>
                    <a:pt x="1253112" y="1478132"/>
                    <a:pt x="1276572" y="1545979"/>
                    <a:pt x="1291307" y="1584341"/>
                  </a:cubicBezTo>
                  <a:cubicBezTo>
                    <a:pt x="1291711" y="1585405"/>
                    <a:pt x="1291564" y="1586395"/>
                    <a:pt x="1290941" y="15873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1"/>
            <p:cNvSpPr txBox="1"/>
            <p:nvPr/>
          </p:nvSpPr>
          <p:spPr>
            <a:xfrm>
              <a:off x="0" y="3797962"/>
              <a:ext cx="5068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p21"/>
            <p:cNvSpPr txBox="1"/>
            <p:nvPr/>
          </p:nvSpPr>
          <p:spPr>
            <a:xfrm>
              <a:off x="0" y="2681388"/>
              <a:ext cx="5068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732" name="Google Shape;732;p21"/>
          <p:cNvSpPr txBox="1"/>
          <p:nvPr/>
        </p:nvSpPr>
        <p:spPr>
          <a:xfrm>
            <a:off x="1301320" y="557580"/>
            <a:ext cx="65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sz="3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33" name="Google Shape;733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2"/>
          <p:cNvSpPr/>
          <p:nvPr/>
        </p:nvSpPr>
        <p:spPr>
          <a:xfrm rot="-5400000">
            <a:off x="6377018" y="2376450"/>
            <a:ext cx="5143500" cy="3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9" name="Google Shape;739;p22"/>
          <p:cNvPicPr preferRelativeResize="0"/>
          <p:nvPr/>
        </p:nvPicPr>
        <p:blipFill rotWithShape="1">
          <a:blip r:embed="rId3">
            <a:alphaModFix/>
          </a:blip>
          <a:srcRect b="50199" l="14132" r="13539" t="9956"/>
          <a:stretch/>
        </p:blipFill>
        <p:spPr>
          <a:xfrm>
            <a:off x="590661" y="2211490"/>
            <a:ext cx="1740507" cy="143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22"/>
          <p:cNvPicPr preferRelativeResize="0"/>
          <p:nvPr/>
        </p:nvPicPr>
        <p:blipFill rotWithShape="1">
          <a:blip r:embed="rId4">
            <a:alphaModFix/>
          </a:blip>
          <a:srcRect b="50871" l="14575" r="12691" t="9062"/>
          <a:stretch/>
        </p:blipFill>
        <p:spPr>
          <a:xfrm>
            <a:off x="2534541" y="2211490"/>
            <a:ext cx="1740508" cy="143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22"/>
          <p:cNvPicPr preferRelativeResize="0"/>
          <p:nvPr/>
        </p:nvPicPr>
        <p:blipFill rotWithShape="1">
          <a:blip r:embed="rId5">
            <a:alphaModFix/>
          </a:blip>
          <a:srcRect b="34621" l="28911" r="25765" t="9201"/>
          <a:stretch/>
        </p:blipFill>
        <p:spPr>
          <a:xfrm>
            <a:off x="4478421" y="2211490"/>
            <a:ext cx="1740509" cy="143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22"/>
          <p:cNvPicPr preferRelativeResize="0"/>
          <p:nvPr/>
        </p:nvPicPr>
        <p:blipFill rotWithShape="1">
          <a:blip r:embed="rId6">
            <a:alphaModFix/>
          </a:blip>
          <a:srcRect b="27626" l="0" r="0" t="18487"/>
          <a:stretch/>
        </p:blipFill>
        <p:spPr>
          <a:xfrm>
            <a:off x="6422301" y="2211490"/>
            <a:ext cx="1740506" cy="1438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3" name="Google Shape;743;p22"/>
          <p:cNvGrpSpPr/>
          <p:nvPr/>
        </p:nvGrpSpPr>
        <p:grpSpPr>
          <a:xfrm>
            <a:off x="590661" y="624637"/>
            <a:ext cx="6892425" cy="1058509"/>
            <a:chOff x="0" y="0"/>
            <a:chExt cx="18379800" cy="2822690"/>
          </a:xfrm>
        </p:grpSpPr>
        <p:sp>
          <p:nvSpPr>
            <p:cNvPr id="744" name="Google Shape;744;p22"/>
            <p:cNvSpPr txBox="1"/>
            <p:nvPr/>
          </p:nvSpPr>
          <p:spPr>
            <a:xfrm>
              <a:off x="0" y="0"/>
              <a:ext cx="18379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Add a Team Members Page</a:t>
              </a:r>
              <a:endParaRPr sz="4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45" name="Google Shape;745;p22"/>
            <p:cNvSpPr txBox="1"/>
            <p:nvPr/>
          </p:nvSpPr>
          <p:spPr>
            <a:xfrm>
              <a:off x="0" y="2207090"/>
              <a:ext cx="183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6" name="Google Shape;746;p22"/>
          <p:cNvGrpSpPr/>
          <p:nvPr/>
        </p:nvGrpSpPr>
        <p:grpSpPr>
          <a:xfrm>
            <a:off x="590661" y="3982325"/>
            <a:ext cx="1740488" cy="512953"/>
            <a:chOff x="0" y="-38100"/>
            <a:chExt cx="4641300" cy="1367875"/>
          </a:xfrm>
        </p:grpSpPr>
        <p:sp>
          <p:nvSpPr>
            <p:cNvPr id="747" name="Google Shape;747;p22"/>
            <p:cNvSpPr txBox="1"/>
            <p:nvPr/>
          </p:nvSpPr>
          <p:spPr>
            <a:xfrm>
              <a:off x="0" y="837175"/>
              <a:ext cx="464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22"/>
            <p:cNvSpPr txBox="1"/>
            <p:nvPr/>
          </p:nvSpPr>
          <p:spPr>
            <a:xfrm>
              <a:off x="0" y="-38100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49" name="Google Shape;749;p22"/>
          <p:cNvGrpSpPr/>
          <p:nvPr/>
        </p:nvGrpSpPr>
        <p:grpSpPr>
          <a:xfrm>
            <a:off x="2534541" y="3982325"/>
            <a:ext cx="1740487" cy="512953"/>
            <a:chOff x="0" y="-38100"/>
            <a:chExt cx="4641300" cy="1367875"/>
          </a:xfrm>
        </p:grpSpPr>
        <p:sp>
          <p:nvSpPr>
            <p:cNvPr id="750" name="Google Shape;750;p22"/>
            <p:cNvSpPr txBox="1"/>
            <p:nvPr/>
          </p:nvSpPr>
          <p:spPr>
            <a:xfrm>
              <a:off x="0" y="837175"/>
              <a:ext cx="464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" name="Google Shape;751;p22"/>
            <p:cNvSpPr txBox="1"/>
            <p:nvPr/>
          </p:nvSpPr>
          <p:spPr>
            <a:xfrm>
              <a:off x="0" y="-38100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4478421" y="3982325"/>
            <a:ext cx="1740488" cy="512953"/>
            <a:chOff x="0" y="-38100"/>
            <a:chExt cx="4641300" cy="1367875"/>
          </a:xfrm>
        </p:grpSpPr>
        <p:sp>
          <p:nvSpPr>
            <p:cNvPr id="753" name="Google Shape;753;p22"/>
            <p:cNvSpPr txBox="1"/>
            <p:nvPr/>
          </p:nvSpPr>
          <p:spPr>
            <a:xfrm>
              <a:off x="0" y="837175"/>
              <a:ext cx="464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4" name="Google Shape;754;p22"/>
            <p:cNvSpPr txBox="1"/>
            <p:nvPr/>
          </p:nvSpPr>
          <p:spPr>
            <a:xfrm>
              <a:off x="0" y="-38100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755" name="Google Shape;755;p22"/>
          <p:cNvGrpSpPr/>
          <p:nvPr/>
        </p:nvGrpSpPr>
        <p:grpSpPr>
          <a:xfrm>
            <a:off x="6422301" y="3982325"/>
            <a:ext cx="1740487" cy="512953"/>
            <a:chOff x="0" y="-38100"/>
            <a:chExt cx="4641300" cy="1367875"/>
          </a:xfrm>
        </p:grpSpPr>
        <p:sp>
          <p:nvSpPr>
            <p:cNvPr id="756" name="Google Shape;756;p22"/>
            <p:cNvSpPr txBox="1"/>
            <p:nvPr/>
          </p:nvSpPr>
          <p:spPr>
            <a:xfrm>
              <a:off x="0" y="837175"/>
              <a:ext cx="464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7" name="Google Shape;757;p22"/>
            <p:cNvSpPr txBox="1"/>
            <p:nvPr/>
          </p:nvSpPr>
          <p:spPr>
            <a:xfrm>
              <a:off x="0" y="-38100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758" name="Google Shape;758;p22"/>
          <p:cNvSpPr/>
          <p:nvPr/>
        </p:nvSpPr>
        <p:spPr>
          <a:xfrm>
            <a:off x="6932123" y="1165268"/>
            <a:ext cx="405363" cy="689867"/>
          </a:xfrm>
          <a:custGeom>
            <a:rect b="b" l="l" r="r" t="t"/>
            <a:pathLst>
              <a:path extrusionOk="0" h="1379735" w="810727">
                <a:moveTo>
                  <a:pt x="808215" y="735040"/>
                </a:moveTo>
                <a:cubicBezTo>
                  <a:pt x="800581" y="728224"/>
                  <a:pt x="793112" y="721215"/>
                  <a:pt x="785726" y="714096"/>
                </a:cubicBezTo>
                <a:cubicBezTo>
                  <a:pt x="705580" y="637852"/>
                  <a:pt x="627749" y="559179"/>
                  <a:pt x="546804" y="483790"/>
                </a:cubicBezTo>
                <a:cubicBezTo>
                  <a:pt x="459822" y="402248"/>
                  <a:pt x="370085" y="323879"/>
                  <a:pt x="281340" y="244296"/>
                </a:cubicBezTo>
                <a:cubicBezTo>
                  <a:pt x="195710" y="166313"/>
                  <a:pt x="113772" y="84385"/>
                  <a:pt x="26957" y="7782"/>
                </a:cubicBezTo>
                <a:cubicBezTo>
                  <a:pt x="27590" y="6071"/>
                  <a:pt x="24752" y="6430"/>
                  <a:pt x="24008" y="5105"/>
                </a:cubicBezTo>
                <a:cubicBezTo>
                  <a:pt x="21307" y="2511"/>
                  <a:pt x="19267" y="1407"/>
                  <a:pt x="17889" y="1297"/>
                </a:cubicBezTo>
                <a:cubicBezTo>
                  <a:pt x="18082" y="855"/>
                  <a:pt x="18247" y="414"/>
                  <a:pt x="18440" y="0"/>
                </a:cubicBezTo>
                <a:cubicBezTo>
                  <a:pt x="14637" y="0"/>
                  <a:pt x="11247" y="1766"/>
                  <a:pt x="8739" y="6236"/>
                </a:cubicBezTo>
                <a:cubicBezTo>
                  <a:pt x="6314" y="18433"/>
                  <a:pt x="8298" y="31292"/>
                  <a:pt x="6892" y="43682"/>
                </a:cubicBezTo>
                <a:cubicBezTo>
                  <a:pt x="5129" y="71884"/>
                  <a:pt x="1243" y="100252"/>
                  <a:pt x="1380" y="128591"/>
                </a:cubicBezTo>
                <a:cubicBezTo>
                  <a:pt x="1022" y="144155"/>
                  <a:pt x="2317" y="159635"/>
                  <a:pt x="3282" y="175144"/>
                </a:cubicBezTo>
                <a:cubicBezTo>
                  <a:pt x="-3305" y="255830"/>
                  <a:pt x="1546" y="336738"/>
                  <a:pt x="4660" y="417453"/>
                </a:cubicBezTo>
                <a:cubicBezTo>
                  <a:pt x="5955" y="474684"/>
                  <a:pt x="12322" y="531474"/>
                  <a:pt x="14665" y="588705"/>
                </a:cubicBezTo>
                <a:cubicBezTo>
                  <a:pt x="16235" y="637051"/>
                  <a:pt x="22933" y="685011"/>
                  <a:pt x="25854" y="733274"/>
                </a:cubicBezTo>
                <a:cubicBezTo>
                  <a:pt x="32469" y="822764"/>
                  <a:pt x="38780" y="911894"/>
                  <a:pt x="43824" y="1001743"/>
                </a:cubicBezTo>
                <a:cubicBezTo>
                  <a:pt x="45009" y="1022936"/>
                  <a:pt x="46084" y="1044046"/>
                  <a:pt x="47544" y="1065211"/>
                </a:cubicBezTo>
                <a:cubicBezTo>
                  <a:pt x="47985" y="1071640"/>
                  <a:pt x="48426" y="1079118"/>
                  <a:pt x="48867" y="1086597"/>
                </a:cubicBezTo>
                <a:cubicBezTo>
                  <a:pt x="48867" y="1092447"/>
                  <a:pt x="49997" y="1099842"/>
                  <a:pt x="56832" y="1101029"/>
                </a:cubicBezTo>
                <a:cubicBezTo>
                  <a:pt x="71880" y="1103374"/>
                  <a:pt x="88609" y="1065266"/>
                  <a:pt x="97567" y="1054062"/>
                </a:cubicBezTo>
                <a:cubicBezTo>
                  <a:pt x="112284" y="1031766"/>
                  <a:pt x="130915" y="1012422"/>
                  <a:pt x="145550" y="990098"/>
                </a:cubicBezTo>
                <a:cubicBezTo>
                  <a:pt x="164291" y="958281"/>
                  <a:pt x="185430" y="928258"/>
                  <a:pt x="204446" y="896414"/>
                </a:cubicBezTo>
                <a:cubicBezTo>
                  <a:pt x="222554" y="867274"/>
                  <a:pt x="236940" y="836009"/>
                  <a:pt x="255241" y="807007"/>
                </a:cubicBezTo>
                <a:cubicBezTo>
                  <a:pt x="257886" y="811367"/>
                  <a:pt x="261083" y="815534"/>
                  <a:pt x="263288" y="819921"/>
                </a:cubicBezTo>
                <a:cubicBezTo>
                  <a:pt x="292585" y="863852"/>
                  <a:pt x="311629" y="913136"/>
                  <a:pt x="333347" y="960985"/>
                </a:cubicBezTo>
                <a:cubicBezTo>
                  <a:pt x="348340" y="996610"/>
                  <a:pt x="368845" y="1029531"/>
                  <a:pt x="383700" y="1065211"/>
                </a:cubicBezTo>
                <a:cubicBezTo>
                  <a:pt x="405308" y="1113336"/>
                  <a:pt x="424572" y="1162454"/>
                  <a:pt x="448468" y="1209503"/>
                </a:cubicBezTo>
                <a:cubicBezTo>
                  <a:pt x="467457" y="1249598"/>
                  <a:pt x="483111" y="1291101"/>
                  <a:pt x="498848" y="1332576"/>
                </a:cubicBezTo>
                <a:cubicBezTo>
                  <a:pt x="503037" y="1343972"/>
                  <a:pt x="506896" y="1355479"/>
                  <a:pt x="511498" y="1366710"/>
                </a:cubicBezTo>
                <a:cubicBezTo>
                  <a:pt x="513428" y="1372698"/>
                  <a:pt x="516983" y="1378190"/>
                  <a:pt x="523653" y="1379266"/>
                </a:cubicBezTo>
                <a:cubicBezTo>
                  <a:pt x="525747" y="1379597"/>
                  <a:pt x="527842" y="1379735"/>
                  <a:pt x="529881" y="1379735"/>
                </a:cubicBezTo>
                <a:cubicBezTo>
                  <a:pt x="548237" y="1379735"/>
                  <a:pt x="564801" y="1367897"/>
                  <a:pt x="580703" y="1359757"/>
                </a:cubicBezTo>
                <a:cubicBezTo>
                  <a:pt x="588420" y="1355893"/>
                  <a:pt x="596550" y="1351920"/>
                  <a:pt x="604626" y="1347836"/>
                </a:cubicBezTo>
                <a:cubicBezTo>
                  <a:pt x="623312" y="1339116"/>
                  <a:pt x="643321" y="1329761"/>
                  <a:pt x="661566" y="1319634"/>
                </a:cubicBezTo>
                <a:cubicBezTo>
                  <a:pt x="668097" y="1316184"/>
                  <a:pt x="677468" y="1314142"/>
                  <a:pt x="678515" y="1305533"/>
                </a:cubicBezTo>
                <a:cubicBezTo>
                  <a:pt x="680031" y="1288976"/>
                  <a:pt x="672314" y="1273026"/>
                  <a:pt x="667905" y="1257353"/>
                </a:cubicBezTo>
                <a:cubicBezTo>
                  <a:pt x="656632" y="1220155"/>
                  <a:pt x="641860" y="1184171"/>
                  <a:pt x="628824" y="1147581"/>
                </a:cubicBezTo>
                <a:cubicBezTo>
                  <a:pt x="620280" y="1123491"/>
                  <a:pt x="608429" y="1100835"/>
                  <a:pt x="598893" y="1077159"/>
                </a:cubicBezTo>
                <a:cubicBezTo>
                  <a:pt x="592251" y="1058919"/>
                  <a:pt x="585499" y="1040762"/>
                  <a:pt x="577010" y="1023294"/>
                </a:cubicBezTo>
                <a:cubicBezTo>
                  <a:pt x="566344" y="999866"/>
                  <a:pt x="557938" y="975473"/>
                  <a:pt x="546941" y="952210"/>
                </a:cubicBezTo>
                <a:cubicBezTo>
                  <a:pt x="532252" y="923457"/>
                  <a:pt x="518747" y="894013"/>
                  <a:pt x="503947" y="865259"/>
                </a:cubicBezTo>
                <a:cubicBezTo>
                  <a:pt x="500419" y="858250"/>
                  <a:pt x="496809" y="850993"/>
                  <a:pt x="493226" y="843653"/>
                </a:cubicBezTo>
                <a:cubicBezTo>
                  <a:pt x="483249" y="819728"/>
                  <a:pt x="469221" y="797432"/>
                  <a:pt x="455578" y="775439"/>
                </a:cubicBezTo>
                <a:cubicBezTo>
                  <a:pt x="438821" y="750300"/>
                  <a:pt x="427659" y="721822"/>
                  <a:pt x="411068" y="696628"/>
                </a:cubicBezTo>
                <a:cubicBezTo>
                  <a:pt x="412859" y="697180"/>
                  <a:pt x="414651" y="697318"/>
                  <a:pt x="416084" y="696435"/>
                </a:cubicBezTo>
                <a:cubicBezTo>
                  <a:pt x="419777" y="697401"/>
                  <a:pt x="423332" y="698836"/>
                  <a:pt x="427081" y="699526"/>
                </a:cubicBezTo>
                <a:cubicBezTo>
                  <a:pt x="427329" y="699636"/>
                  <a:pt x="427549" y="699719"/>
                  <a:pt x="427797" y="699774"/>
                </a:cubicBezTo>
                <a:cubicBezTo>
                  <a:pt x="432289" y="701650"/>
                  <a:pt x="437471" y="702340"/>
                  <a:pt x="442073" y="703527"/>
                </a:cubicBezTo>
                <a:cubicBezTo>
                  <a:pt x="505545" y="712716"/>
                  <a:pt x="568549" y="724720"/>
                  <a:pt x="632407" y="731480"/>
                </a:cubicBezTo>
                <a:cubicBezTo>
                  <a:pt x="663164" y="737689"/>
                  <a:pt x="694390" y="740366"/>
                  <a:pt x="725589" y="743926"/>
                </a:cubicBezTo>
                <a:cubicBezTo>
                  <a:pt x="747224" y="747320"/>
                  <a:pt x="769906" y="752673"/>
                  <a:pt x="792120" y="752425"/>
                </a:cubicBezTo>
                <a:cubicBezTo>
                  <a:pt x="794793" y="752508"/>
                  <a:pt x="797522" y="752701"/>
                  <a:pt x="800195" y="752314"/>
                </a:cubicBezTo>
                <a:cubicBezTo>
                  <a:pt x="803117" y="751818"/>
                  <a:pt x="804880" y="749969"/>
                  <a:pt x="805652" y="747734"/>
                </a:cubicBezTo>
                <a:cubicBezTo>
                  <a:pt x="806865" y="747320"/>
                  <a:pt x="807967" y="746657"/>
                  <a:pt x="808849" y="745664"/>
                </a:cubicBezTo>
                <a:cubicBezTo>
                  <a:pt x="811605" y="742601"/>
                  <a:pt x="811275" y="737772"/>
                  <a:pt x="808215" y="7350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9" name="Google Shape;759;p22"/>
          <p:cNvGrpSpPr/>
          <p:nvPr/>
        </p:nvGrpSpPr>
        <p:grpSpPr>
          <a:xfrm>
            <a:off x="6932123" y="1165268"/>
            <a:ext cx="405363" cy="689867"/>
            <a:chOff x="13864245" y="2330536"/>
            <a:chExt cx="810727" cy="1379735"/>
          </a:xfrm>
        </p:grpSpPr>
        <p:sp>
          <p:nvSpPr>
            <p:cNvPr id="760" name="Google Shape;760;p22"/>
            <p:cNvSpPr/>
            <p:nvPr/>
          </p:nvSpPr>
          <p:spPr>
            <a:xfrm>
              <a:off x="13864245" y="2330536"/>
              <a:ext cx="810727" cy="1379735"/>
            </a:xfrm>
            <a:custGeom>
              <a:rect b="b" l="l" r="r" t="t"/>
              <a:pathLst>
                <a:path extrusionOk="0" h="1379735" w="810727">
                  <a:moveTo>
                    <a:pt x="808215" y="735040"/>
                  </a:moveTo>
                  <a:cubicBezTo>
                    <a:pt x="800581" y="728224"/>
                    <a:pt x="793112" y="721215"/>
                    <a:pt x="785726" y="714096"/>
                  </a:cubicBezTo>
                  <a:cubicBezTo>
                    <a:pt x="705580" y="637852"/>
                    <a:pt x="627749" y="559179"/>
                    <a:pt x="546804" y="483790"/>
                  </a:cubicBezTo>
                  <a:cubicBezTo>
                    <a:pt x="459822" y="402248"/>
                    <a:pt x="370085" y="323879"/>
                    <a:pt x="281340" y="244296"/>
                  </a:cubicBezTo>
                  <a:cubicBezTo>
                    <a:pt x="195710" y="166313"/>
                    <a:pt x="113772" y="84385"/>
                    <a:pt x="26957" y="7782"/>
                  </a:cubicBezTo>
                  <a:cubicBezTo>
                    <a:pt x="27590" y="6071"/>
                    <a:pt x="24752" y="6430"/>
                    <a:pt x="24008" y="5105"/>
                  </a:cubicBezTo>
                  <a:cubicBezTo>
                    <a:pt x="21307" y="2511"/>
                    <a:pt x="19267" y="1407"/>
                    <a:pt x="17889" y="1297"/>
                  </a:cubicBezTo>
                  <a:cubicBezTo>
                    <a:pt x="18082" y="855"/>
                    <a:pt x="18247" y="414"/>
                    <a:pt x="18440" y="0"/>
                  </a:cubicBezTo>
                  <a:cubicBezTo>
                    <a:pt x="14637" y="0"/>
                    <a:pt x="11247" y="1766"/>
                    <a:pt x="8739" y="6236"/>
                  </a:cubicBezTo>
                  <a:cubicBezTo>
                    <a:pt x="6314" y="18433"/>
                    <a:pt x="8298" y="31292"/>
                    <a:pt x="6892" y="43682"/>
                  </a:cubicBezTo>
                  <a:cubicBezTo>
                    <a:pt x="5129" y="71884"/>
                    <a:pt x="1243" y="100252"/>
                    <a:pt x="1380" y="128591"/>
                  </a:cubicBezTo>
                  <a:cubicBezTo>
                    <a:pt x="1022" y="144155"/>
                    <a:pt x="2317" y="159635"/>
                    <a:pt x="3282" y="175144"/>
                  </a:cubicBezTo>
                  <a:cubicBezTo>
                    <a:pt x="-3305" y="255830"/>
                    <a:pt x="1546" y="336738"/>
                    <a:pt x="4660" y="417453"/>
                  </a:cubicBezTo>
                  <a:cubicBezTo>
                    <a:pt x="5955" y="474684"/>
                    <a:pt x="12322" y="531474"/>
                    <a:pt x="14665" y="588705"/>
                  </a:cubicBezTo>
                  <a:cubicBezTo>
                    <a:pt x="16235" y="637051"/>
                    <a:pt x="22933" y="685011"/>
                    <a:pt x="25854" y="733274"/>
                  </a:cubicBezTo>
                  <a:cubicBezTo>
                    <a:pt x="32469" y="822764"/>
                    <a:pt x="38780" y="911894"/>
                    <a:pt x="43824" y="1001743"/>
                  </a:cubicBezTo>
                  <a:cubicBezTo>
                    <a:pt x="45009" y="1022936"/>
                    <a:pt x="46084" y="1044046"/>
                    <a:pt x="47544" y="1065211"/>
                  </a:cubicBezTo>
                  <a:cubicBezTo>
                    <a:pt x="47985" y="1071640"/>
                    <a:pt x="48426" y="1079118"/>
                    <a:pt x="48867" y="1086597"/>
                  </a:cubicBezTo>
                  <a:cubicBezTo>
                    <a:pt x="48867" y="1092447"/>
                    <a:pt x="49997" y="1099842"/>
                    <a:pt x="56832" y="1101029"/>
                  </a:cubicBezTo>
                  <a:cubicBezTo>
                    <a:pt x="71880" y="1103374"/>
                    <a:pt x="88609" y="1065266"/>
                    <a:pt x="97567" y="1054062"/>
                  </a:cubicBezTo>
                  <a:cubicBezTo>
                    <a:pt x="112284" y="1031766"/>
                    <a:pt x="130915" y="1012422"/>
                    <a:pt x="145550" y="990098"/>
                  </a:cubicBezTo>
                  <a:cubicBezTo>
                    <a:pt x="164291" y="958281"/>
                    <a:pt x="185430" y="928258"/>
                    <a:pt x="204446" y="896414"/>
                  </a:cubicBezTo>
                  <a:cubicBezTo>
                    <a:pt x="222554" y="867274"/>
                    <a:pt x="236940" y="836009"/>
                    <a:pt x="255241" y="807007"/>
                  </a:cubicBezTo>
                  <a:cubicBezTo>
                    <a:pt x="257886" y="811367"/>
                    <a:pt x="261083" y="815534"/>
                    <a:pt x="263288" y="819921"/>
                  </a:cubicBezTo>
                  <a:cubicBezTo>
                    <a:pt x="292585" y="863852"/>
                    <a:pt x="311629" y="913136"/>
                    <a:pt x="333347" y="960985"/>
                  </a:cubicBezTo>
                  <a:cubicBezTo>
                    <a:pt x="348340" y="996610"/>
                    <a:pt x="368845" y="1029531"/>
                    <a:pt x="383700" y="1065211"/>
                  </a:cubicBezTo>
                  <a:cubicBezTo>
                    <a:pt x="405308" y="1113336"/>
                    <a:pt x="424572" y="1162454"/>
                    <a:pt x="448468" y="1209503"/>
                  </a:cubicBezTo>
                  <a:cubicBezTo>
                    <a:pt x="467457" y="1249598"/>
                    <a:pt x="483111" y="1291101"/>
                    <a:pt x="498848" y="1332576"/>
                  </a:cubicBezTo>
                  <a:cubicBezTo>
                    <a:pt x="503037" y="1343972"/>
                    <a:pt x="506896" y="1355479"/>
                    <a:pt x="511498" y="1366710"/>
                  </a:cubicBezTo>
                  <a:cubicBezTo>
                    <a:pt x="513428" y="1372698"/>
                    <a:pt x="516983" y="1378190"/>
                    <a:pt x="523653" y="1379266"/>
                  </a:cubicBezTo>
                  <a:cubicBezTo>
                    <a:pt x="525747" y="1379597"/>
                    <a:pt x="527842" y="1379735"/>
                    <a:pt x="529881" y="1379735"/>
                  </a:cubicBezTo>
                  <a:cubicBezTo>
                    <a:pt x="548237" y="1379735"/>
                    <a:pt x="564801" y="1367897"/>
                    <a:pt x="580703" y="1359757"/>
                  </a:cubicBezTo>
                  <a:cubicBezTo>
                    <a:pt x="588420" y="1355893"/>
                    <a:pt x="596550" y="1351920"/>
                    <a:pt x="604626" y="1347836"/>
                  </a:cubicBezTo>
                  <a:cubicBezTo>
                    <a:pt x="623312" y="1339116"/>
                    <a:pt x="643321" y="1329761"/>
                    <a:pt x="661566" y="1319634"/>
                  </a:cubicBezTo>
                  <a:cubicBezTo>
                    <a:pt x="668097" y="1316184"/>
                    <a:pt x="677468" y="1314142"/>
                    <a:pt x="678515" y="1305533"/>
                  </a:cubicBezTo>
                  <a:cubicBezTo>
                    <a:pt x="680031" y="1288976"/>
                    <a:pt x="672314" y="1273026"/>
                    <a:pt x="667905" y="1257353"/>
                  </a:cubicBezTo>
                  <a:cubicBezTo>
                    <a:pt x="656632" y="1220155"/>
                    <a:pt x="641860" y="1184171"/>
                    <a:pt x="628824" y="1147581"/>
                  </a:cubicBezTo>
                  <a:cubicBezTo>
                    <a:pt x="620280" y="1123491"/>
                    <a:pt x="608429" y="1100835"/>
                    <a:pt x="598893" y="1077159"/>
                  </a:cubicBezTo>
                  <a:cubicBezTo>
                    <a:pt x="592251" y="1058919"/>
                    <a:pt x="585499" y="1040762"/>
                    <a:pt x="577010" y="1023294"/>
                  </a:cubicBezTo>
                  <a:cubicBezTo>
                    <a:pt x="566344" y="999866"/>
                    <a:pt x="557938" y="975473"/>
                    <a:pt x="546941" y="952210"/>
                  </a:cubicBezTo>
                  <a:cubicBezTo>
                    <a:pt x="532252" y="923457"/>
                    <a:pt x="518747" y="894013"/>
                    <a:pt x="503947" y="865259"/>
                  </a:cubicBezTo>
                  <a:cubicBezTo>
                    <a:pt x="500419" y="858250"/>
                    <a:pt x="496809" y="850993"/>
                    <a:pt x="493226" y="843653"/>
                  </a:cubicBezTo>
                  <a:cubicBezTo>
                    <a:pt x="483249" y="819728"/>
                    <a:pt x="469221" y="797432"/>
                    <a:pt x="455578" y="775439"/>
                  </a:cubicBezTo>
                  <a:cubicBezTo>
                    <a:pt x="438821" y="750300"/>
                    <a:pt x="427659" y="721822"/>
                    <a:pt x="411068" y="696628"/>
                  </a:cubicBezTo>
                  <a:cubicBezTo>
                    <a:pt x="412859" y="697180"/>
                    <a:pt x="414651" y="697318"/>
                    <a:pt x="416084" y="696435"/>
                  </a:cubicBezTo>
                  <a:cubicBezTo>
                    <a:pt x="419777" y="697401"/>
                    <a:pt x="423332" y="698836"/>
                    <a:pt x="427081" y="699526"/>
                  </a:cubicBezTo>
                  <a:cubicBezTo>
                    <a:pt x="427329" y="699636"/>
                    <a:pt x="427549" y="699719"/>
                    <a:pt x="427797" y="699774"/>
                  </a:cubicBezTo>
                  <a:cubicBezTo>
                    <a:pt x="432289" y="701650"/>
                    <a:pt x="437471" y="702340"/>
                    <a:pt x="442073" y="703527"/>
                  </a:cubicBezTo>
                  <a:cubicBezTo>
                    <a:pt x="505545" y="712716"/>
                    <a:pt x="568549" y="724720"/>
                    <a:pt x="632407" y="731480"/>
                  </a:cubicBezTo>
                  <a:cubicBezTo>
                    <a:pt x="663164" y="737689"/>
                    <a:pt x="694390" y="740366"/>
                    <a:pt x="725589" y="743926"/>
                  </a:cubicBezTo>
                  <a:cubicBezTo>
                    <a:pt x="747224" y="747320"/>
                    <a:pt x="769906" y="752673"/>
                    <a:pt x="792120" y="752425"/>
                  </a:cubicBezTo>
                  <a:cubicBezTo>
                    <a:pt x="794793" y="752508"/>
                    <a:pt x="797522" y="752701"/>
                    <a:pt x="800195" y="752314"/>
                  </a:cubicBezTo>
                  <a:cubicBezTo>
                    <a:pt x="803117" y="751818"/>
                    <a:pt x="804880" y="749969"/>
                    <a:pt x="805652" y="747734"/>
                  </a:cubicBezTo>
                  <a:cubicBezTo>
                    <a:pt x="806865" y="747320"/>
                    <a:pt x="807967" y="746657"/>
                    <a:pt x="808849" y="745664"/>
                  </a:cubicBezTo>
                  <a:cubicBezTo>
                    <a:pt x="811605" y="742601"/>
                    <a:pt x="811275" y="737772"/>
                    <a:pt x="808215" y="735040"/>
                  </a:cubicBezTo>
                  <a:close/>
                  <a:moveTo>
                    <a:pt x="672562" y="723230"/>
                  </a:moveTo>
                  <a:cubicBezTo>
                    <a:pt x="640289" y="717159"/>
                    <a:pt x="607354" y="713599"/>
                    <a:pt x="574722" y="709763"/>
                  </a:cubicBezTo>
                  <a:cubicBezTo>
                    <a:pt x="528917" y="703555"/>
                    <a:pt x="482422" y="695331"/>
                    <a:pt x="436065" y="692434"/>
                  </a:cubicBezTo>
                  <a:cubicBezTo>
                    <a:pt x="435321" y="692461"/>
                    <a:pt x="434164" y="692323"/>
                    <a:pt x="432813" y="692130"/>
                  </a:cubicBezTo>
                  <a:cubicBezTo>
                    <a:pt x="430801" y="690557"/>
                    <a:pt x="427825" y="690392"/>
                    <a:pt x="425427" y="689702"/>
                  </a:cubicBezTo>
                  <a:cubicBezTo>
                    <a:pt x="419501" y="688874"/>
                    <a:pt x="413300" y="687660"/>
                    <a:pt x="407375" y="687991"/>
                  </a:cubicBezTo>
                  <a:cubicBezTo>
                    <a:pt x="406190" y="688377"/>
                    <a:pt x="405390" y="689343"/>
                    <a:pt x="405060" y="690475"/>
                  </a:cubicBezTo>
                  <a:cubicBezTo>
                    <a:pt x="403406" y="689923"/>
                    <a:pt x="401890" y="690392"/>
                    <a:pt x="401449" y="693124"/>
                  </a:cubicBezTo>
                  <a:cubicBezTo>
                    <a:pt x="404233" y="709956"/>
                    <a:pt x="414320" y="724885"/>
                    <a:pt x="420604" y="740669"/>
                  </a:cubicBezTo>
                  <a:cubicBezTo>
                    <a:pt x="432262" y="766388"/>
                    <a:pt x="447227" y="790229"/>
                    <a:pt x="462523" y="813850"/>
                  </a:cubicBezTo>
                  <a:cubicBezTo>
                    <a:pt x="466216" y="822046"/>
                    <a:pt x="469937" y="830269"/>
                    <a:pt x="473796" y="838079"/>
                  </a:cubicBezTo>
                  <a:cubicBezTo>
                    <a:pt x="495651" y="882892"/>
                    <a:pt x="518361" y="926934"/>
                    <a:pt x="539610" y="972354"/>
                  </a:cubicBezTo>
                  <a:cubicBezTo>
                    <a:pt x="554052" y="1010242"/>
                    <a:pt x="572297" y="1046529"/>
                    <a:pt x="585747" y="1084803"/>
                  </a:cubicBezTo>
                  <a:cubicBezTo>
                    <a:pt x="601373" y="1119876"/>
                    <a:pt x="616449" y="1155114"/>
                    <a:pt x="628851" y="1191512"/>
                  </a:cubicBezTo>
                  <a:cubicBezTo>
                    <a:pt x="637808" y="1214553"/>
                    <a:pt x="646132" y="1237816"/>
                    <a:pt x="653408" y="1261409"/>
                  </a:cubicBezTo>
                  <a:cubicBezTo>
                    <a:pt x="657376" y="1274682"/>
                    <a:pt x="662999" y="1287928"/>
                    <a:pt x="663881" y="1301863"/>
                  </a:cubicBezTo>
                  <a:cubicBezTo>
                    <a:pt x="639379" y="1314418"/>
                    <a:pt x="614685" y="1326505"/>
                    <a:pt x="589853" y="1338453"/>
                  </a:cubicBezTo>
                  <a:cubicBezTo>
                    <a:pt x="569624" y="1346318"/>
                    <a:pt x="549780" y="1364834"/>
                    <a:pt x="527015" y="1364530"/>
                  </a:cubicBezTo>
                  <a:cubicBezTo>
                    <a:pt x="501825" y="1297420"/>
                    <a:pt x="477048" y="1230034"/>
                    <a:pt x="444278" y="1166152"/>
                  </a:cubicBezTo>
                  <a:cubicBezTo>
                    <a:pt x="422009" y="1118827"/>
                    <a:pt x="403792" y="1069653"/>
                    <a:pt x="380255" y="1022908"/>
                  </a:cubicBezTo>
                  <a:cubicBezTo>
                    <a:pt x="337536" y="949037"/>
                    <a:pt x="314854" y="862997"/>
                    <a:pt x="259402" y="796990"/>
                  </a:cubicBezTo>
                  <a:cubicBezTo>
                    <a:pt x="258603" y="792934"/>
                    <a:pt x="254414" y="789595"/>
                    <a:pt x="249976" y="790919"/>
                  </a:cubicBezTo>
                  <a:cubicBezTo>
                    <a:pt x="248047" y="791444"/>
                    <a:pt x="246504" y="792713"/>
                    <a:pt x="245457" y="794396"/>
                  </a:cubicBezTo>
                  <a:cubicBezTo>
                    <a:pt x="241708" y="800384"/>
                    <a:pt x="237905" y="806345"/>
                    <a:pt x="234322" y="812416"/>
                  </a:cubicBezTo>
                  <a:cubicBezTo>
                    <a:pt x="217097" y="842245"/>
                    <a:pt x="201994" y="873207"/>
                    <a:pt x="183335" y="902209"/>
                  </a:cubicBezTo>
                  <a:cubicBezTo>
                    <a:pt x="165228" y="930576"/>
                    <a:pt x="146900" y="958916"/>
                    <a:pt x="129179" y="987642"/>
                  </a:cubicBezTo>
                  <a:cubicBezTo>
                    <a:pt x="119312" y="1001826"/>
                    <a:pt x="106634" y="1015706"/>
                    <a:pt x="96409" y="1029889"/>
                  </a:cubicBezTo>
                  <a:cubicBezTo>
                    <a:pt x="84365" y="1045398"/>
                    <a:pt x="74857" y="1062672"/>
                    <a:pt x="63557" y="1078677"/>
                  </a:cubicBezTo>
                  <a:cubicBezTo>
                    <a:pt x="54545" y="928120"/>
                    <a:pt x="45808" y="777288"/>
                    <a:pt x="31366" y="627090"/>
                  </a:cubicBezTo>
                  <a:cubicBezTo>
                    <a:pt x="28417" y="573197"/>
                    <a:pt x="24889" y="518394"/>
                    <a:pt x="20452" y="464474"/>
                  </a:cubicBezTo>
                  <a:cubicBezTo>
                    <a:pt x="19184" y="437183"/>
                    <a:pt x="17751" y="409892"/>
                    <a:pt x="16401" y="382601"/>
                  </a:cubicBezTo>
                  <a:cubicBezTo>
                    <a:pt x="16814" y="372142"/>
                    <a:pt x="17255" y="361711"/>
                    <a:pt x="17393" y="351253"/>
                  </a:cubicBezTo>
                  <a:cubicBezTo>
                    <a:pt x="17228" y="287233"/>
                    <a:pt x="18275" y="223214"/>
                    <a:pt x="19322" y="159166"/>
                  </a:cubicBezTo>
                  <a:cubicBezTo>
                    <a:pt x="19240" y="130882"/>
                    <a:pt x="19405" y="102625"/>
                    <a:pt x="21720" y="74395"/>
                  </a:cubicBezTo>
                  <a:cubicBezTo>
                    <a:pt x="23153" y="59687"/>
                    <a:pt x="22547" y="44786"/>
                    <a:pt x="23043" y="30023"/>
                  </a:cubicBezTo>
                  <a:cubicBezTo>
                    <a:pt x="22850" y="29554"/>
                    <a:pt x="22657" y="29085"/>
                    <a:pt x="22464" y="28643"/>
                  </a:cubicBezTo>
                  <a:lnTo>
                    <a:pt x="22464" y="28643"/>
                  </a:lnTo>
                  <a:cubicBezTo>
                    <a:pt x="22437" y="28588"/>
                    <a:pt x="22437" y="28561"/>
                    <a:pt x="22409" y="28505"/>
                  </a:cubicBezTo>
                  <a:cubicBezTo>
                    <a:pt x="21251" y="25691"/>
                    <a:pt x="20066" y="22876"/>
                    <a:pt x="18799" y="20089"/>
                  </a:cubicBezTo>
                  <a:cubicBezTo>
                    <a:pt x="19184" y="20806"/>
                    <a:pt x="19598" y="21551"/>
                    <a:pt x="19984" y="22269"/>
                  </a:cubicBezTo>
                  <a:cubicBezTo>
                    <a:pt x="19956" y="22269"/>
                    <a:pt x="19956" y="22241"/>
                    <a:pt x="19929" y="22186"/>
                  </a:cubicBezTo>
                  <a:cubicBezTo>
                    <a:pt x="19956" y="22214"/>
                    <a:pt x="19956" y="22241"/>
                    <a:pt x="19984" y="22269"/>
                  </a:cubicBezTo>
                  <a:cubicBezTo>
                    <a:pt x="17889" y="18461"/>
                    <a:pt x="16318" y="14984"/>
                    <a:pt x="16098" y="10569"/>
                  </a:cubicBezTo>
                  <a:cubicBezTo>
                    <a:pt x="16098" y="10486"/>
                    <a:pt x="16098" y="10403"/>
                    <a:pt x="16098" y="10320"/>
                  </a:cubicBezTo>
                  <a:cubicBezTo>
                    <a:pt x="16070" y="9548"/>
                    <a:pt x="16098" y="8775"/>
                    <a:pt x="16153" y="8002"/>
                  </a:cubicBezTo>
                  <a:cubicBezTo>
                    <a:pt x="16180" y="7727"/>
                    <a:pt x="16235" y="7423"/>
                    <a:pt x="16263" y="7119"/>
                  </a:cubicBezTo>
                  <a:cubicBezTo>
                    <a:pt x="16318" y="6678"/>
                    <a:pt x="16401" y="6236"/>
                    <a:pt x="16484" y="5795"/>
                  </a:cubicBezTo>
                  <a:cubicBezTo>
                    <a:pt x="16952" y="6954"/>
                    <a:pt x="17696" y="8251"/>
                    <a:pt x="18799" y="9603"/>
                  </a:cubicBezTo>
                  <a:cubicBezTo>
                    <a:pt x="37402" y="34687"/>
                    <a:pt x="62703" y="53644"/>
                    <a:pt x="84503" y="75720"/>
                  </a:cubicBezTo>
                  <a:cubicBezTo>
                    <a:pt x="173634" y="164244"/>
                    <a:pt x="265080" y="250725"/>
                    <a:pt x="359447" y="333730"/>
                  </a:cubicBezTo>
                  <a:cubicBezTo>
                    <a:pt x="435707" y="400785"/>
                    <a:pt x="510203" y="469827"/>
                    <a:pt x="583955" y="539614"/>
                  </a:cubicBezTo>
                  <a:cubicBezTo>
                    <a:pt x="652636" y="605069"/>
                    <a:pt x="719388" y="672538"/>
                    <a:pt x="788647" y="737386"/>
                  </a:cubicBezTo>
                  <a:cubicBezTo>
                    <a:pt x="767701" y="736503"/>
                    <a:pt x="747114" y="732060"/>
                    <a:pt x="726388" y="728886"/>
                  </a:cubicBezTo>
                  <a:cubicBezTo>
                    <a:pt x="708501" y="726568"/>
                    <a:pt x="690504" y="725106"/>
                    <a:pt x="672562" y="7232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14294053" y="3019134"/>
              <a:ext cx="1876" cy="1876"/>
            </a:xfrm>
            <a:custGeom>
              <a:rect b="b" l="l" r="r" t="t"/>
              <a:pathLst>
                <a:path extrusionOk="0" h="1876" w="1876">
                  <a:moveTo>
                    <a:pt x="883" y="0"/>
                  </a:moveTo>
                  <a:cubicBezTo>
                    <a:pt x="360" y="0"/>
                    <a:pt x="-26" y="524"/>
                    <a:pt x="1" y="993"/>
                  </a:cubicBezTo>
                  <a:cubicBezTo>
                    <a:pt x="29" y="1518"/>
                    <a:pt x="497" y="1876"/>
                    <a:pt x="994" y="1876"/>
                  </a:cubicBezTo>
                  <a:cubicBezTo>
                    <a:pt x="1490" y="1876"/>
                    <a:pt x="1903" y="1352"/>
                    <a:pt x="1875" y="883"/>
                  </a:cubicBezTo>
                  <a:cubicBezTo>
                    <a:pt x="1848" y="331"/>
                    <a:pt x="1407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2" name="Google Shape;762;p22"/>
          <p:cNvSpPr/>
          <p:nvPr/>
        </p:nvSpPr>
        <p:spPr>
          <a:xfrm>
            <a:off x="6940166" y="1168165"/>
            <a:ext cx="386279" cy="679355"/>
          </a:xfrm>
          <a:custGeom>
            <a:rect b="b" l="l" r="r" t="t"/>
            <a:pathLst>
              <a:path extrusionOk="0" h="1358711" w="772559">
                <a:moveTo>
                  <a:pt x="414713" y="684680"/>
                </a:moveTo>
                <a:cubicBezTo>
                  <a:pt x="415237" y="684680"/>
                  <a:pt x="415623" y="684155"/>
                  <a:pt x="415595" y="683686"/>
                </a:cubicBezTo>
                <a:cubicBezTo>
                  <a:pt x="415568" y="683162"/>
                  <a:pt x="415099" y="682803"/>
                  <a:pt x="414603" y="682803"/>
                </a:cubicBezTo>
                <a:cubicBezTo>
                  <a:pt x="414080" y="682803"/>
                  <a:pt x="413694" y="683328"/>
                  <a:pt x="413721" y="683797"/>
                </a:cubicBezTo>
                <a:cubicBezTo>
                  <a:pt x="413749" y="684321"/>
                  <a:pt x="414190" y="684680"/>
                  <a:pt x="414713" y="684680"/>
                </a:cubicBezTo>
                <a:close/>
                <a:moveTo>
                  <a:pt x="772560" y="731646"/>
                </a:moveTo>
                <a:cubicBezTo>
                  <a:pt x="751614" y="730763"/>
                  <a:pt x="731026" y="726320"/>
                  <a:pt x="710300" y="723119"/>
                </a:cubicBezTo>
                <a:cubicBezTo>
                  <a:pt x="692414" y="720746"/>
                  <a:pt x="674416" y="719311"/>
                  <a:pt x="656475" y="717407"/>
                </a:cubicBezTo>
                <a:cubicBezTo>
                  <a:pt x="624201" y="711336"/>
                  <a:pt x="591266" y="707776"/>
                  <a:pt x="558635" y="703941"/>
                </a:cubicBezTo>
                <a:cubicBezTo>
                  <a:pt x="512829" y="697732"/>
                  <a:pt x="466334" y="689481"/>
                  <a:pt x="419978" y="686611"/>
                </a:cubicBezTo>
                <a:cubicBezTo>
                  <a:pt x="419233" y="686639"/>
                  <a:pt x="418103" y="686501"/>
                  <a:pt x="416753" y="686335"/>
                </a:cubicBezTo>
                <a:cubicBezTo>
                  <a:pt x="414741" y="684735"/>
                  <a:pt x="411737" y="684597"/>
                  <a:pt x="409339" y="683907"/>
                </a:cubicBezTo>
                <a:cubicBezTo>
                  <a:pt x="403414" y="683052"/>
                  <a:pt x="397213" y="681865"/>
                  <a:pt x="391287" y="682196"/>
                </a:cubicBezTo>
                <a:cubicBezTo>
                  <a:pt x="390102" y="682555"/>
                  <a:pt x="389275" y="683548"/>
                  <a:pt x="388944" y="684652"/>
                </a:cubicBezTo>
                <a:cubicBezTo>
                  <a:pt x="387318" y="684100"/>
                  <a:pt x="385802" y="684569"/>
                  <a:pt x="385361" y="687301"/>
                </a:cubicBezTo>
                <a:cubicBezTo>
                  <a:pt x="388145" y="704106"/>
                  <a:pt x="398232" y="719063"/>
                  <a:pt x="404516" y="734847"/>
                </a:cubicBezTo>
                <a:cubicBezTo>
                  <a:pt x="416147" y="760538"/>
                  <a:pt x="431112" y="784379"/>
                  <a:pt x="446408" y="808000"/>
                </a:cubicBezTo>
                <a:cubicBezTo>
                  <a:pt x="450101" y="816224"/>
                  <a:pt x="453822" y="824419"/>
                  <a:pt x="457708" y="832256"/>
                </a:cubicBezTo>
                <a:cubicBezTo>
                  <a:pt x="479563" y="877070"/>
                  <a:pt x="502273" y="921111"/>
                  <a:pt x="523522" y="966532"/>
                </a:cubicBezTo>
                <a:cubicBezTo>
                  <a:pt x="537964" y="1004420"/>
                  <a:pt x="556209" y="1040707"/>
                  <a:pt x="569659" y="1078980"/>
                </a:cubicBezTo>
                <a:cubicBezTo>
                  <a:pt x="585286" y="1114053"/>
                  <a:pt x="600361" y="1149292"/>
                  <a:pt x="612764" y="1185689"/>
                </a:cubicBezTo>
                <a:cubicBezTo>
                  <a:pt x="621721" y="1208731"/>
                  <a:pt x="630044" y="1231993"/>
                  <a:pt x="637320" y="1255586"/>
                </a:cubicBezTo>
                <a:cubicBezTo>
                  <a:pt x="641289" y="1268860"/>
                  <a:pt x="646911" y="1282105"/>
                  <a:pt x="647793" y="1296040"/>
                </a:cubicBezTo>
                <a:cubicBezTo>
                  <a:pt x="623292" y="1308596"/>
                  <a:pt x="598597" y="1320682"/>
                  <a:pt x="573765" y="1332631"/>
                </a:cubicBezTo>
                <a:cubicBezTo>
                  <a:pt x="553536" y="1340495"/>
                  <a:pt x="533692" y="1359011"/>
                  <a:pt x="510927" y="1358708"/>
                </a:cubicBezTo>
                <a:cubicBezTo>
                  <a:pt x="485737" y="1291598"/>
                  <a:pt x="460960" y="1224211"/>
                  <a:pt x="428191" y="1160330"/>
                </a:cubicBezTo>
                <a:cubicBezTo>
                  <a:pt x="405922" y="1113005"/>
                  <a:pt x="387704" y="1063831"/>
                  <a:pt x="364167" y="1017085"/>
                </a:cubicBezTo>
                <a:cubicBezTo>
                  <a:pt x="321421" y="943214"/>
                  <a:pt x="298794" y="857119"/>
                  <a:pt x="243342" y="791140"/>
                </a:cubicBezTo>
                <a:cubicBezTo>
                  <a:pt x="242515" y="787084"/>
                  <a:pt x="238326" y="783772"/>
                  <a:pt x="233916" y="785124"/>
                </a:cubicBezTo>
                <a:cubicBezTo>
                  <a:pt x="231987" y="785649"/>
                  <a:pt x="230444" y="786918"/>
                  <a:pt x="229396" y="788601"/>
                </a:cubicBezTo>
                <a:cubicBezTo>
                  <a:pt x="225648" y="794589"/>
                  <a:pt x="221845" y="800550"/>
                  <a:pt x="218262" y="806621"/>
                </a:cubicBezTo>
                <a:cubicBezTo>
                  <a:pt x="201037" y="836451"/>
                  <a:pt x="185933" y="867384"/>
                  <a:pt x="167275" y="896414"/>
                </a:cubicBezTo>
                <a:cubicBezTo>
                  <a:pt x="149168" y="924781"/>
                  <a:pt x="130840" y="953121"/>
                  <a:pt x="113118" y="981847"/>
                </a:cubicBezTo>
                <a:cubicBezTo>
                  <a:pt x="103224" y="996031"/>
                  <a:pt x="90574" y="1009911"/>
                  <a:pt x="80349" y="1024095"/>
                </a:cubicBezTo>
                <a:cubicBezTo>
                  <a:pt x="68305" y="1039603"/>
                  <a:pt x="58797" y="1056877"/>
                  <a:pt x="47497" y="1072882"/>
                </a:cubicBezTo>
                <a:cubicBezTo>
                  <a:pt x="38484" y="922325"/>
                  <a:pt x="29748" y="771493"/>
                  <a:pt x="15306" y="621295"/>
                </a:cubicBezTo>
                <a:cubicBezTo>
                  <a:pt x="12330" y="567430"/>
                  <a:pt x="8829" y="512599"/>
                  <a:pt x="4392" y="458679"/>
                </a:cubicBezTo>
                <a:cubicBezTo>
                  <a:pt x="3124" y="431416"/>
                  <a:pt x="1691" y="404124"/>
                  <a:pt x="341" y="376833"/>
                </a:cubicBezTo>
                <a:cubicBezTo>
                  <a:pt x="727" y="366375"/>
                  <a:pt x="1195" y="355916"/>
                  <a:pt x="1333" y="345458"/>
                </a:cubicBezTo>
                <a:cubicBezTo>
                  <a:pt x="1140" y="281438"/>
                  <a:pt x="2187" y="217419"/>
                  <a:pt x="3235" y="153371"/>
                </a:cubicBezTo>
                <a:cubicBezTo>
                  <a:pt x="3152" y="125087"/>
                  <a:pt x="3317" y="96830"/>
                  <a:pt x="5632" y="68600"/>
                </a:cubicBezTo>
                <a:cubicBezTo>
                  <a:pt x="7065" y="53892"/>
                  <a:pt x="6459" y="38991"/>
                  <a:pt x="6955" y="24228"/>
                </a:cubicBezTo>
                <a:cubicBezTo>
                  <a:pt x="6762" y="23759"/>
                  <a:pt x="6569" y="23290"/>
                  <a:pt x="6376" y="22848"/>
                </a:cubicBezTo>
                <a:cubicBezTo>
                  <a:pt x="5191" y="19979"/>
                  <a:pt x="3979" y="17109"/>
                  <a:pt x="2683" y="14266"/>
                </a:cubicBezTo>
                <a:cubicBezTo>
                  <a:pt x="2959" y="14791"/>
                  <a:pt x="3235" y="15287"/>
                  <a:pt x="3510" y="15784"/>
                </a:cubicBezTo>
                <a:cubicBezTo>
                  <a:pt x="1608" y="12224"/>
                  <a:pt x="203" y="8913"/>
                  <a:pt x="10" y="4774"/>
                </a:cubicBezTo>
                <a:cubicBezTo>
                  <a:pt x="-18" y="3698"/>
                  <a:pt x="10" y="2649"/>
                  <a:pt x="120" y="1628"/>
                </a:cubicBezTo>
                <a:cubicBezTo>
                  <a:pt x="148" y="1352"/>
                  <a:pt x="203" y="1104"/>
                  <a:pt x="230" y="828"/>
                </a:cubicBezTo>
                <a:cubicBezTo>
                  <a:pt x="230" y="773"/>
                  <a:pt x="258" y="745"/>
                  <a:pt x="258" y="717"/>
                </a:cubicBezTo>
                <a:cubicBezTo>
                  <a:pt x="286" y="469"/>
                  <a:pt x="313" y="248"/>
                  <a:pt x="368" y="0"/>
                </a:cubicBezTo>
                <a:cubicBezTo>
                  <a:pt x="837" y="1159"/>
                  <a:pt x="1608" y="2484"/>
                  <a:pt x="2711" y="3808"/>
                </a:cubicBezTo>
                <a:cubicBezTo>
                  <a:pt x="21342" y="28892"/>
                  <a:pt x="46615" y="47849"/>
                  <a:pt x="68415" y="69925"/>
                </a:cubicBezTo>
                <a:cubicBezTo>
                  <a:pt x="157574" y="158476"/>
                  <a:pt x="248992" y="244958"/>
                  <a:pt x="343359" y="327935"/>
                </a:cubicBezTo>
                <a:cubicBezTo>
                  <a:pt x="419619" y="395018"/>
                  <a:pt x="494115" y="464032"/>
                  <a:pt x="567895" y="533820"/>
                </a:cubicBezTo>
                <a:cubicBezTo>
                  <a:pt x="636576" y="599302"/>
                  <a:pt x="703300" y="666826"/>
                  <a:pt x="772560" y="731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23"/>
          <p:cNvPicPr preferRelativeResize="0"/>
          <p:nvPr/>
        </p:nvPicPr>
        <p:blipFill rotWithShape="1">
          <a:blip r:embed="rId3">
            <a:alphaModFix/>
          </a:blip>
          <a:srcRect b="43308" l="6063" r="3846" t="12998"/>
          <a:stretch/>
        </p:blipFill>
        <p:spPr>
          <a:xfrm>
            <a:off x="0" y="0"/>
            <a:ext cx="9144002" cy="295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23"/>
          <p:cNvSpPr txBox="1"/>
          <p:nvPr/>
        </p:nvSpPr>
        <p:spPr>
          <a:xfrm>
            <a:off x="1489074" y="3811067"/>
            <a:ext cx="6165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Add a Section Header</a:t>
            </a:r>
            <a:endParaRPr sz="45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69" name="Google Shape;769;p23"/>
          <p:cNvSpPr/>
          <p:nvPr/>
        </p:nvSpPr>
        <p:spPr>
          <a:xfrm>
            <a:off x="4016298" y="2571747"/>
            <a:ext cx="1111446" cy="892780"/>
          </a:xfrm>
          <a:custGeom>
            <a:rect b="b" l="l" r="r" t="t"/>
            <a:pathLst>
              <a:path extrusionOk="0" h="1785561" w="2222892">
                <a:moveTo>
                  <a:pt x="2206063" y="800444"/>
                </a:moveTo>
                <a:cubicBezTo>
                  <a:pt x="2204240" y="734056"/>
                  <a:pt x="2195705" y="668023"/>
                  <a:pt x="2188636" y="602079"/>
                </a:cubicBezTo>
                <a:cubicBezTo>
                  <a:pt x="2181167" y="524581"/>
                  <a:pt x="2174054" y="447928"/>
                  <a:pt x="2169520" y="370075"/>
                </a:cubicBezTo>
                <a:cubicBezTo>
                  <a:pt x="2162229" y="305819"/>
                  <a:pt x="2166586" y="238586"/>
                  <a:pt x="2146624" y="176064"/>
                </a:cubicBezTo>
                <a:cubicBezTo>
                  <a:pt x="2136488" y="148824"/>
                  <a:pt x="2123418" y="121229"/>
                  <a:pt x="2103412" y="99722"/>
                </a:cubicBezTo>
                <a:cubicBezTo>
                  <a:pt x="2083007" y="77903"/>
                  <a:pt x="2056199" y="63061"/>
                  <a:pt x="2026458" y="59151"/>
                </a:cubicBezTo>
                <a:cubicBezTo>
                  <a:pt x="1994715" y="54796"/>
                  <a:pt x="1962751" y="51286"/>
                  <a:pt x="1930875" y="47597"/>
                </a:cubicBezTo>
                <a:cubicBezTo>
                  <a:pt x="1855121" y="43554"/>
                  <a:pt x="1779367" y="48619"/>
                  <a:pt x="1703701" y="51641"/>
                </a:cubicBezTo>
                <a:cubicBezTo>
                  <a:pt x="1659244" y="52930"/>
                  <a:pt x="1614832" y="50086"/>
                  <a:pt x="1570375" y="49330"/>
                </a:cubicBezTo>
                <a:cubicBezTo>
                  <a:pt x="1376143" y="45731"/>
                  <a:pt x="1182578" y="38266"/>
                  <a:pt x="988835" y="22757"/>
                </a:cubicBezTo>
                <a:cubicBezTo>
                  <a:pt x="923662" y="18847"/>
                  <a:pt x="858310" y="17958"/>
                  <a:pt x="793048" y="16047"/>
                </a:cubicBezTo>
                <a:cubicBezTo>
                  <a:pt x="725518" y="12848"/>
                  <a:pt x="657988" y="9115"/>
                  <a:pt x="590324" y="7782"/>
                </a:cubicBezTo>
                <a:cubicBezTo>
                  <a:pt x="522217" y="7871"/>
                  <a:pt x="454420" y="450"/>
                  <a:pt x="386312" y="272"/>
                </a:cubicBezTo>
                <a:cubicBezTo>
                  <a:pt x="348746" y="-1016"/>
                  <a:pt x="311225" y="2672"/>
                  <a:pt x="273703" y="2939"/>
                </a:cubicBezTo>
                <a:cubicBezTo>
                  <a:pt x="260277" y="3072"/>
                  <a:pt x="246851" y="3294"/>
                  <a:pt x="233425" y="2894"/>
                </a:cubicBezTo>
                <a:cubicBezTo>
                  <a:pt x="230224" y="3605"/>
                  <a:pt x="226979" y="4316"/>
                  <a:pt x="223778" y="5072"/>
                </a:cubicBezTo>
                <a:cubicBezTo>
                  <a:pt x="188524" y="1739"/>
                  <a:pt x="152780" y="8360"/>
                  <a:pt x="118460" y="16003"/>
                </a:cubicBezTo>
                <a:cubicBezTo>
                  <a:pt x="104011" y="18269"/>
                  <a:pt x="90230" y="23202"/>
                  <a:pt x="77693" y="30267"/>
                </a:cubicBezTo>
                <a:cubicBezTo>
                  <a:pt x="76670" y="30445"/>
                  <a:pt x="75603" y="30623"/>
                  <a:pt x="74581" y="30800"/>
                </a:cubicBezTo>
                <a:cubicBezTo>
                  <a:pt x="74047" y="31467"/>
                  <a:pt x="73380" y="32089"/>
                  <a:pt x="72625" y="32578"/>
                </a:cubicBezTo>
                <a:cubicBezTo>
                  <a:pt x="70535" y="33955"/>
                  <a:pt x="68401" y="35333"/>
                  <a:pt x="66356" y="36755"/>
                </a:cubicBezTo>
                <a:cubicBezTo>
                  <a:pt x="66001" y="37022"/>
                  <a:pt x="65689" y="37288"/>
                  <a:pt x="65334" y="37510"/>
                </a:cubicBezTo>
                <a:cubicBezTo>
                  <a:pt x="64133" y="38443"/>
                  <a:pt x="62933" y="39332"/>
                  <a:pt x="61822" y="40310"/>
                </a:cubicBezTo>
                <a:cubicBezTo>
                  <a:pt x="61155" y="40888"/>
                  <a:pt x="60444" y="41465"/>
                  <a:pt x="59777" y="42043"/>
                </a:cubicBezTo>
                <a:cubicBezTo>
                  <a:pt x="58576" y="43065"/>
                  <a:pt x="57332" y="43820"/>
                  <a:pt x="55865" y="44398"/>
                </a:cubicBezTo>
                <a:cubicBezTo>
                  <a:pt x="55865" y="44398"/>
                  <a:pt x="55820" y="44398"/>
                  <a:pt x="55820" y="44442"/>
                </a:cubicBezTo>
                <a:cubicBezTo>
                  <a:pt x="55153" y="45598"/>
                  <a:pt x="54620" y="46753"/>
                  <a:pt x="53997" y="47953"/>
                </a:cubicBezTo>
                <a:cubicBezTo>
                  <a:pt x="45195" y="56396"/>
                  <a:pt x="37637" y="66216"/>
                  <a:pt x="31813" y="77192"/>
                </a:cubicBezTo>
                <a:cubicBezTo>
                  <a:pt x="29101" y="83058"/>
                  <a:pt x="20877" y="99766"/>
                  <a:pt x="14386" y="117141"/>
                </a:cubicBezTo>
                <a:cubicBezTo>
                  <a:pt x="13897" y="120296"/>
                  <a:pt x="13453" y="123451"/>
                  <a:pt x="13008" y="126562"/>
                </a:cubicBezTo>
                <a:cubicBezTo>
                  <a:pt x="13186" y="128472"/>
                  <a:pt x="12875" y="130427"/>
                  <a:pt x="12697" y="132383"/>
                </a:cubicBezTo>
                <a:cubicBezTo>
                  <a:pt x="12519" y="133894"/>
                  <a:pt x="12341" y="135449"/>
                  <a:pt x="12163" y="136960"/>
                </a:cubicBezTo>
                <a:cubicBezTo>
                  <a:pt x="11808" y="139804"/>
                  <a:pt x="11408" y="142692"/>
                  <a:pt x="11052" y="145492"/>
                </a:cubicBezTo>
                <a:cubicBezTo>
                  <a:pt x="10563" y="148291"/>
                  <a:pt x="10207" y="151091"/>
                  <a:pt x="9896" y="153846"/>
                </a:cubicBezTo>
                <a:cubicBezTo>
                  <a:pt x="9718" y="155134"/>
                  <a:pt x="9585" y="156423"/>
                  <a:pt x="9407" y="157712"/>
                </a:cubicBezTo>
                <a:cubicBezTo>
                  <a:pt x="9185" y="159400"/>
                  <a:pt x="9051" y="161133"/>
                  <a:pt x="8474" y="162733"/>
                </a:cubicBezTo>
                <a:cubicBezTo>
                  <a:pt x="8607" y="162911"/>
                  <a:pt x="8785" y="163088"/>
                  <a:pt x="8963" y="163266"/>
                </a:cubicBezTo>
                <a:cubicBezTo>
                  <a:pt x="7718" y="172154"/>
                  <a:pt x="6784" y="181085"/>
                  <a:pt x="6073" y="189973"/>
                </a:cubicBezTo>
                <a:cubicBezTo>
                  <a:pt x="1272" y="232365"/>
                  <a:pt x="738" y="275025"/>
                  <a:pt x="471" y="317639"/>
                </a:cubicBezTo>
                <a:cubicBezTo>
                  <a:pt x="-1974" y="431486"/>
                  <a:pt x="5628" y="545111"/>
                  <a:pt x="11008" y="658736"/>
                </a:cubicBezTo>
                <a:cubicBezTo>
                  <a:pt x="13230" y="803111"/>
                  <a:pt x="27812" y="947485"/>
                  <a:pt x="30835" y="1092038"/>
                </a:cubicBezTo>
                <a:cubicBezTo>
                  <a:pt x="31102" y="1124432"/>
                  <a:pt x="33547" y="1156782"/>
                  <a:pt x="37237" y="1188955"/>
                </a:cubicBezTo>
                <a:cubicBezTo>
                  <a:pt x="41594" y="1229659"/>
                  <a:pt x="42083" y="1272362"/>
                  <a:pt x="61199" y="1309556"/>
                </a:cubicBezTo>
                <a:cubicBezTo>
                  <a:pt x="79293" y="1349593"/>
                  <a:pt x="120505" y="1369768"/>
                  <a:pt x="155403" y="1393008"/>
                </a:cubicBezTo>
                <a:cubicBezTo>
                  <a:pt x="202039" y="1418248"/>
                  <a:pt x="255120" y="1426202"/>
                  <a:pt x="307090" y="1432646"/>
                </a:cubicBezTo>
                <a:cubicBezTo>
                  <a:pt x="347812" y="1438822"/>
                  <a:pt x="388802" y="1442333"/>
                  <a:pt x="429969" y="1444288"/>
                </a:cubicBezTo>
                <a:cubicBezTo>
                  <a:pt x="534442" y="1453264"/>
                  <a:pt x="640161" y="1452687"/>
                  <a:pt x="744945" y="1462551"/>
                </a:cubicBezTo>
                <a:cubicBezTo>
                  <a:pt x="773264" y="1464951"/>
                  <a:pt x="801583" y="1467351"/>
                  <a:pt x="829902" y="1469484"/>
                </a:cubicBezTo>
                <a:cubicBezTo>
                  <a:pt x="832792" y="1469217"/>
                  <a:pt x="834170" y="1473305"/>
                  <a:pt x="836260" y="1474638"/>
                </a:cubicBezTo>
                <a:cubicBezTo>
                  <a:pt x="882050" y="1525163"/>
                  <a:pt x="924995" y="1579198"/>
                  <a:pt x="971942" y="1629056"/>
                </a:cubicBezTo>
                <a:cubicBezTo>
                  <a:pt x="1000305" y="1664783"/>
                  <a:pt x="1028091" y="1701132"/>
                  <a:pt x="1060233" y="1733749"/>
                </a:cubicBezTo>
                <a:cubicBezTo>
                  <a:pt x="1072459" y="1747746"/>
                  <a:pt x="1083440" y="1762810"/>
                  <a:pt x="1094732" y="1777519"/>
                </a:cubicBezTo>
                <a:cubicBezTo>
                  <a:pt x="1097577" y="1781340"/>
                  <a:pt x="1101356" y="1784895"/>
                  <a:pt x="1106290" y="1785562"/>
                </a:cubicBezTo>
                <a:cubicBezTo>
                  <a:pt x="1106513" y="1785562"/>
                  <a:pt x="1106690" y="1785562"/>
                  <a:pt x="1106868" y="1785562"/>
                </a:cubicBezTo>
                <a:cubicBezTo>
                  <a:pt x="1126296" y="1785562"/>
                  <a:pt x="1140078" y="1755301"/>
                  <a:pt x="1149991" y="1741081"/>
                </a:cubicBezTo>
                <a:cubicBezTo>
                  <a:pt x="1160305" y="1724284"/>
                  <a:pt x="1171775" y="1708242"/>
                  <a:pt x="1181556" y="1691089"/>
                </a:cubicBezTo>
                <a:cubicBezTo>
                  <a:pt x="1217610" y="1628078"/>
                  <a:pt x="1257221" y="1566933"/>
                  <a:pt x="1289808" y="1502011"/>
                </a:cubicBezTo>
                <a:cubicBezTo>
                  <a:pt x="1312614" y="1497834"/>
                  <a:pt x="1336088" y="1498145"/>
                  <a:pt x="1359472" y="1498412"/>
                </a:cubicBezTo>
                <a:cubicBezTo>
                  <a:pt x="1371164" y="1498545"/>
                  <a:pt x="1382812" y="1498679"/>
                  <a:pt x="1394370" y="1498279"/>
                </a:cubicBezTo>
                <a:cubicBezTo>
                  <a:pt x="1414509" y="1498456"/>
                  <a:pt x="1434693" y="1498190"/>
                  <a:pt x="1454832" y="1497923"/>
                </a:cubicBezTo>
                <a:cubicBezTo>
                  <a:pt x="1481195" y="1497568"/>
                  <a:pt x="1507558" y="1497212"/>
                  <a:pt x="1533965" y="1497879"/>
                </a:cubicBezTo>
                <a:cubicBezTo>
                  <a:pt x="1618655" y="1499167"/>
                  <a:pt x="1703257" y="1511476"/>
                  <a:pt x="1787947" y="1515653"/>
                </a:cubicBezTo>
                <a:cubicBezTo>
                  <a:pt x="1851964" y="1518231"/>
                  <a:pt x="1915716" y="1523341"/>
                  <a:pt x="1979733" y="1527029"/>
                </a:cubicBezTo>
                <a:cubicBezTo>
                  <a:pt x="2042551" y="1534806"/>
                  <a:pt x="2110081" y="1522808"/>
                  <a:pt x="2156583" y="1476416"/>
                </a:cubicBezTo>
                <a:cubicBezTo>
                  <a:pt x="2182990" y="1443088"/>
                  <a:pt x="2200417" y="1402873"/>
                  <a:pt x="2212509" y="1362302"/>
                </a:cubicBezTo>
                <a:cubicBezTo>
                  <a:pt x="2223357" y="1310533"/>
                  <a:pt x="2222468" y="1257032"/>
                  <a:pt x="2222823" y="1204330"/>
                </a:cubicBezTo>
                <a:cubicBezTo>
                  <a:pt x="2223935" y="1069598"/>
                  <a:pt x="2211398" y="935088"/>
                  <a:pt x="2206063" y="8004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0" name="Google Shape;770;p23"/>
          <p:cNvGrpSpPr/>
          <p:nvPr/>
        </p:nvGrpSpPr>
        <p:grpSpPr>
          <a:xfrm>
            <a:off x="4016298" y="2571747"/>
            <a:ext cx="1111446" cy="892780"/>
            <a:chOff x="8032597" y="5143494"/>
            <a:chExt cx="2222892" cy="1785561"/>
          </a:xfrm>
        </p:grpSpPr>
        <p:sp>
          <p:nvSpPr>
            <p:cNvPr id="771" name="Google Shape;771;p23"/>
            <p:cNvSpPr/>
            <p:nvPr/>
          </p:nvSpPr>
          <p:spPr>
            <a:xfrm>
              <a:off x="8032597" y="5143494"/>
              <a:ext cx="2222892" cy="1785561"/>
            </a:xfrm>
            <a:custGeom>
              <a:rect b="b" l="l" r="r" t="t"/>
              <a:pathLst>
                <a:path extrusionOk="0" h="1785561" w="2222892">
                  <a:moveTo>
                    <a:pt x="2206063" y="800444"/>
                  </a:moveTo>
                  <a:cubicBezTo>
                    <a:pt x="2204240" y="734056"/>
                    <a:pt x="2195705" y="668023"/>
                    <a:pt x="2188636" y="602079"/>
                  </a:cubicBezTo>
                  <a:cubicBezTo>
                    <a:pt x="2181167" y="524581"/>
                    <a:pt x="2174054" y="447928"/>
                    <a:pt x="2169520" y="370075"/>
                  </a:cubicBezTo>
                  <a:cubicBezTo>
                    <a:pt x="2162229" y="305819"/>
                    <a:pt x="2166586" y="238586"/>
                    <a:pt x="2146624" y="176064"/>
                  </a:cubicBezTo>
                  <a:cubicBezTo>
                    <a:pt x="2136488" y="148824"/>
                    <a:pt x="2123418" y="121229"/>
                    <a:pt x="2103412" y="99722"/>
                  </a:cubicBezTo>
                  <a:cubicBezTo>
                    <a:pt x="2083007" y="77903"/>
                    <a:pt x="2056199" y="63061"/>
                    <a:pt x="2026458" y="59151"/>
                  </a:cubicBezTo>
                  <a:cubicBezTo>
                    <a:pt x="1994715" y="54796"/>
                    <a:pt x="1962751" y="51286"/>
                    <a:pt x="1930875" y="47597"/>
                  </a:cubicBezTo>
                  <a:cubicBezTo>
                    <a:pt x="1855121" y="43554"/>
                    <a:pt x="1779367" y="48619"/>
                    <a:pt x="1703701" y="51641"/>
                  </a:cubicBezTo>
                  <a:cubicBezTo>
                    <a:pt x="1659244" y="52930"/>
                    <a:pt x="1614832" y="50086"/>
                    <a:pt x="1570375" y="49330"/>
                  </a:cubicBezTo>
                  <a:cubicBezTo>
                    <a:pt x="1376143" y="45731"/>
                    <a:pt x="1182578" y="38266"/>
                    <a:pt x="988835" y="22757"/>
                  </a:cubicBezTo>
                  <a:cubicBezTo>
                    <a:pt x="923662" y="18847"/>
                    <a:pt x="858310" y="17958"/>
                    <a:pt x="793048" y="16047"/>
                  </a:cubicBezTo>
                  <a:cubicBezTo>
                    <a:pt x="725518" y="12848"/>
                    <a:pt x="657988" y="9115"/>
                    <a:pt x="590324" y="7782"/>
                  </a:cubicBezTo>
                  <a:cubicBezTo>
                    <a:pt x="522217" y="7871"/>
                    <a:pt x="454420" y="450"/>
                    <a:pt x="386312" y="272"/>
                  </a:cubicBezTo>
                  <a:cubicBezTo>
                    <a:pt x="348746" y="-1016"/>
                    <a:pt x="311225" y="2672"/>
                    <a:pt x="273703" y="2939"/>
                  </a:cubicBezTo>
                  <a:cubicBezTo>
                    <a:pt x="260277" y="3072"/>
                    <a:pt x="246851" y="3294"/>
                    <a:pt x="233425" y="2894"/>
                  </a:cubicBezTo>
                  <a:cubicBezTo>
                    <a:pt x="230224" y="3605"/>
                    <a:pt x="226979" y="4316"/>
                    <a:pt x="223778" y="5072"/>
                  </a:cubicBezTo>
                  <a:cubicBezTo>
                    <a:pt x="188524" y="1739"/>
                    <a:pt x="152780" y="8360"/>
                    <a:pt x="118460" y="16003"/>
                  </a:cubicBezTo>
                  <a:cubicBezTo>
                    <a:pt x="104011" y="18269"/>
                    <a:pt x="90230" y="23202"/>
                    <a:pt x="77693" y="30267"/>
                  </a:cubicBezTo>
                  <a:cubicBezTo>
                    <a:pt x="76670" y="30445"/>
                    <a:pt x="75603" y="30623"/>
                    <a:pt x="74581" y="30800"/>
                  </a:cubicBezTo>
                  <a:cubicBezTo>
                    <a:pt x="74047" y="31467"/>
                    <a:pt x="73380" y="32089"/>
                    <a:pt x="72625" y="32578"/>
                  </a:cubicBezTo>
                  <a:cubicBezTo>
                    <a:pt x="70535" y="33955"/>
                    <a:pt x="68401" y="35333"/>
                    <a:pt x="66356" y="36755"/>
                  </a:cubicBezTo>
                  <a:cubicBezTo>
                    <a:pt x="66001" y="37022"/>
                    <a:pt x="65689" y="37288"/>
                    <a:pt x="65334" y="37510"/>
                  </a:cubicBezTo>
                  <a:cubicBezTo>
                    <a:pt x="64133" y="38443"/>
                    <a:pt x="62933" y="39332"/>
                    <a:pt x="61822" y="40310"/>
                  </a:cubicBezTo>
                  <a:cubicBezTo>
                    <a:pt x="61155" y="40888"/>
                    <a:pt x="60444" y="41465"/>
                    <a:pt x="59777" y="42043"/>
                  </a:cubicBezTo>
                  <a:cubicBezTo>
                    <a:pt x="58576" y="43065"/>
                    <a:pt x="57332" y="43820"/>
                    <a:pt x="55865" y="44398"/>
                  </a:cubicBezTo>
                  <a:cubicBezTo>
                    <a:pt x="55865" y="44398"/>
                    <a:pt x="55820" y="44398"/>
                    <a:pt x="55820" y="44442"/>
                  </a:cubicBezTo>
                  <a:cubicBezTo>
                    <a:pt x="55153" y="45598"/>
                    <a:pt x="54620" y="46753"/>
                    <a:pt x="53997" y="47953"/>
                  </a:cubicBezTo>
                  <a:cubicBezTo>
                    <a:pt x="45195" y="56396"/>
                    <a:pt x="37637" y="66216"/>
                    <a:pt x="31813" y="77192"/>
                  </a:cubicBezTo>
                  <a:cubicBezTo>
                    <a:pt x="29101" y="83058"/>
                    <a:pt x="20877" y="99766"/>
                    <a:pt x="14386" y="117141"/>
                  </a:cubicBezTo>
                  <a:cubicBezTo>
                    <a:pt x="13897" y="120296"/>
                    <a:pt x="13453" y="123451"/>
                    <a:pt x="13008" y="126562"/>
                  </a:cubicBezTo>
                  <a:cubicBezTo>
                    <a:pt x="13186" y="128472"/>
                    <a:pt x="12875" y="130427"/>
                    <a:pt x="12697" y="132383"/>
                  </a:cubicBezTo>
                  <a:cubicBezTo>
                    <a:pt x="12519" y="133894"/>
                    <a:pt x="12341" y="135449"/>
                    <a:pt x="12163" y="136960"/>
                  </a:cubicBezTo>
                  <a:cubicBezTo>
                    <a:pt x="11808" y="139804"/>
                    <a:pt x="11408" y="142692"/>
                    <a:pt x="11052" y="145492"/>
                  </a:cubicBezTo>
                  <a:cubicBezTo>
                    <a:pt x="10563" y="148291"/>
                    <a:pt x="10207" y="151091"/>
                    <a:pt x="9896" y="153846"/>
                  </a:cubicBezTo>
                  <a:cubicBezTo>
                    <a:pt x="9718" y="155134"/>
                    <a:pt x="9585" y="156423"/>
                    <a:pt x="9407" y="157712"/>
                  </a:cubicBezTo>
                  <a:cubicBezTo>
                    <a:pt x="9185" y="159400"/>
                    <a:pt x="9051" y="161133"/>
                    <a:pt x="8474" y="162733"/>
                  </a:cubicBezTo>
                  <a:cubicBezTo>
                    <a:pt x="8607" y="162911"/>
                    <a:pt x="8785" y="163088"/>
                    <a:pt x="8963" y="163266"/>
                  </a:cubicBezTo>
                  <a:cubicBezTo>
                    <a:pt x="7718" y="172154"/>
                    <a:pt x="6784" y="181085"/>
                    <a:pt x="6073" y="189973"/>
                  </a:cubicBezTo>
                  <a:cubicBezTo>
                    <a:pt x="1272" y="232365"/>
                    <a:pt x="738" y="275025"/>
                    <a:pt x="471" y="317639"/>
                  </a:cubicBezTo>
                  <a:cubicBezTo>
                    <a:pt x="-1974" y="431486"/>
                    <a:pt x="5628" y="545111"/>
                    <a:pt x="11008" y="658736"/>
                  </a:cubicBezTo>
                  <a:cubicBezTo>
                    <a:pt x="13230" y="803111"/>
                    <a:pt x="27812" y="947485"/>
                    <a:pt x="30835" y="1092038"/>
                  </a:cubicBezTo>
                  <a:cubicBezTo>
                    <a:pt x="31102" y="1124432"/>
                    <a:pt x="33547" y="1156782"/>
                    <a:pt x="37237" y="1188955"/>
                  </a:cubicBezTo>
                  <a:cubicBezTo>
                    <a:pt x="41594" y="1229659"/>
                    <a:pt x="42083" y="1272362"/>
                    <a:pt x="61199" y="1309556"/>
                  </a:cubicBezTo>
                  <a:cubicBezTo>
                    <a:pt x="79293" y="1349593"/>
                    <a:pt x="120505" y="1369768"/>
                    <a:pt x="155403" y="1393008"/>
                  </a:cubicBezTo>
                  <a:cubicBezTo>
                    <a:pt x="202039" y="1418248"/>
                    <a:pt x="255120" y="1426202"/>
                    <a:pt x="307090" y="1432646"/>
                  </a:cubicBezTo>
                  <a:cubicBezTo>
                    <a:pt x="347812" y="1438822"/>
                    <a:pt x="388802" y="1442333"/>
                    <a:pt x="429969" y="1444288"/>
                  </a:cubicBezTo>
                  <a:cubicBezTo>
                    <a:pt x="534442" y="1453264"/>
                    <a:pt x="640161" y="1452687"/>
                    <a:pt x="744945" y="1462551"/>
                  </a:cubicBezTo>
                  <a:cubicBezTo>
                    <a:pt x="773264" y="1464951"/>
                    <a:pt x="801583" y="1467351"/>
                    <a:pt x="829902" y="1469484"/>
                  </a:cubicBezTo>
                  <a:cubicBezTo>
                    <a:pt x="832792" y="1469217"/>
                    <a:pt x="834170" y="1473305"/>
                    <a:pt x="836260" y="1474638"/>
                  </a:cubicBezTo>
                  <a:cubicBezTo>
                    <a:pt x="882050" y="1525163"/>
                    <a:pt x="924995" y="1579198"/>
                    <a:pt x="971942" y="1629056"/>
                  </a:cubicBezTo>
                  <a:cubicBezTo>
                    <a:pt x="1000305" y="1664783"/>
                    <a:pt x="1028091" y="1701132"/>
                    <a:pt x="1060233" y="1733749"/>
                  </a:cubicBezTo>
                  <a:cubicBezTo>
                    <a:pt x="1072459" y="1747746"/>
                    <a:pt x="1083440" y="1762810"/>
                    <a:pt x="1094732" y="1777519"/>
                  </a:cubicBezTo>
                  <a:cubicBezTo>
                    <a:pt x="1097577" y="1781340"/>
                    <a:pt x="1101356" y="1784895"/>
                    <a:pt x="1106290" y="1785562"/>
                  </a:cubicBezTo>
                  <a:cubicBezTo>
                    <a:pt x="1106513" y="1785562"/>
                    <a:pt x="1106690" y="1785562"/>
                    <a:pt x="1106868" y="1785562"/>
                  </a:cubicBezTo>
                  <a:cubicBezTo>
                    <a:pt x="1126296" y="1785562"/>
                    <a:pt x="1140078" y="1755301"/>
                    <a:pt x="1149991" y="1741081"/>
                  </a:cubicBezTo>
                  <a:cubicBezTo>
                    <a:pt x="1160305" y="1724284"/>
                    <a:pt x="1171775" y="1708242"/>
                    <a:pt x="1181556" y="1691089"/>
                  </a:cubicBezTo>
                  <a:cubicBezTo>
                    <a:pt x="1217610" y="1628078"/>
                    <a:pt x="1257221" y="1566933"/>
                    <a:pt x="1289808" y="1502011"/>
                  </a:cubicBezTo>
                  <a:cubicBezTo>
                    <a:pt x="1312614" y="1497834"/>
                    <a:pt x="1336088" y="1498145"/>
                    <a:pt x="1359472" y="1498412"/>
                  </a:cubicBezTo>
                  <a:cubicBezTo>
                    <a:pt x="1371164" y="1498545"/>
                    <a:pt x="1382812" y="1498679"/>
                    <a:pt x="1394370" y="1498279"/>
                  </a:cubicBezTo>
                  <a:cubicBezTo>
                    <a:pt x="1414509" y="1498456"/>
                    <a:pt x="1434693" y="1498190"/>
                    <a:pt x="1454832" y="1497923"/>
                  </a:cubicBezTo>
                  <a:cubicBezTo>
                    <a:pt x="1481195" y="1497568"/>
                    <a:pt x="1507558" y="1497212"/>
                    <a:pt x="1533965" y="1497879"/>
                  </a:cubicBezTo>
                  <a:cubicBezTo>
                    <a:pt x="1618655" y="1499167"/>
                    <a:pt x="1703257" y="1511476"/>
                    <a:pt x="1787947" y="1515653"/>
                  </a:cubicBezTo>
                  <a:cubicBezTo>
                    <a:pt x="1851964" y="1518231"/>
                    <a:pt x="1915716" y="1523341"/>
                    <a:pt x="1979733" y="1527029"/>
                  </a:cubicBezTo>
                  <a:cubicBezTo>
                    <a:pt x="2042551" y="1534806"/>
                    <a:pt x="2110081" y="1522808"/>
                    <a:pt x="2156583" y="1476416"/>
                  </a:cubicBezTo>
                  <a:cubicBezTo>
                    <a:pt x="2182990" y="1443088"/>
                    <a:pt x="2200417" y="1402873"/>
                    <a:pt x="2212509" y="1362302"/>
                  </a:cubicBezTo>
                  <a:cubicBezTo>
                    <a:pt x="2223357" y="1310533"/>
                    <a:pt x="2222468" y="1257032"/>
                    <a:pt x="2222823" y="1204330"/>
                  </a:cubicBezTo>
                  <a:cubicBezTo>
                    <a:pt x="2223935" y="1069598"/>
                    <a:pt x="2211398" y="935088"/>
                    <a:pt x="2206063" y="800444"/>
                  </a:cubicBezTo>
                  <a:close/>
                  <a:moveTo>
                    <a:pt x="2199350" y="1196376"/>
                  </a:moveTo>
                  <a:cubicBezTo>
                    <a:pt x="2198417" y="1252055"/>
                    <a:pt x="2201395" y="1307423"/>
                    <a:pt x="2188058" y="1362391"/>
                  </a:cubicBezTo>
                  <a:cubicBezTo>
                    <a:pt x="2175699" y="1398163"/>
                    <a:pt x="2161473" y="1434912"/>
                    <a:pt x="2136088" y="1463618"/>
                  </a:cubicBezTo>
                  <a:cubicBezTo>
                    <a:pt x="2074249" y="1518453"/>
                    <a:pt x="2006763" y="1504944"/>
                    <a:pt x="1931320" y="1500856"/>
                  </a:cubicBezTo>
                  <a:cubicBezTo>
                    <a:pt x="1875215" y="1495879"/>
                    <a:pt x="1818889" y="1493879"/>
                    <a:pt x="1762606" y="1491169"/>
                  </a:cubicBezTo>
                  <a:cubicBezTo>
                    <a:pt x="1702990" y="1485747"/>
                    <a:pt x="1643373" y="1480104"/>
                    <a:pt x="1583623" y="1476238"/>
                  </a:cubicBezTo>
                  <a:cubicBezTo>
                    <a:pt x="1493065" y="1472505"/>
                    <a:pt x="1402328" y="1474816"/>
                    <a:pt x="1311725" y="1475749"/>
                  </a:cubicBezTo>
                  <a:cubicBezTo>
                    <a:pt x="1292787" y="1476327"/>
                    <a:pt x="1271981" y="1477127"/>
                    <a:pt x="1265357" y="1498501"/>
                  </a:cubicBezTo>
                  <a:cubicBezTo>
                    <a:pt x="1241750" y="1544848"/>
                    <a:pt x="1213654" y="1589285"/>
                    <a:pt x="1187735" y="1634433"/>
                  </a:cubicBezTo>
                  <a:cubicBezTo>
                    <a:pt x="1162350" y="1676114"/>
                    <a:pt x="1139010" y="1719440"/>
                    <a:pt x="1109580" y="1758411"/>
                  </a:cubicBezTo>
                  <a:cubicBezTo>
                    <a:pt x="1095932" y="1739970"/>
                    <a:pt x="1081661" y="1721929"/>
                    <a:pt x="1065835" y="1705354"/>
                  </a:cubicBezTo>
                  <a:cubicBezTo>
                    <a:pt x="1038716" y="1678070"/>
                    <a:pt x="1016532" y="1646742"/>
                    <a:pt x="992392" y="1616925"/>
                  </a:cubicBezTo>
                  <a:cubicBezTo>
                    <a:pt x="944645" y="1565867"/>
                    <a:pt x="900900" y="1511299"/>
                    <a:pt x="854042" y="1459441"/>
                  </a:cubicBezTo>
                  <a:cubicBezTo>
                    <a:pt x="847018" y="1449220"/>
                    <a:pt x="836126" y="1445488"/>
                    <a:pt x="824390" y="1445488"/>
                  </a:cubicBezTo>
                  <a:cubicBezTo>
                    <a:pt x="823678" y="1445488"/>
                    <a:pt x="822967" y="1445532"/>
                    <a:pt x="822211" y="1445532"/>
                  </a:cubicBezTo>
                  <a:cubicBezTo>
                    <a:pt x="799138" y="1443444"/>
                    <a:pt x="772642" y="1441444"/>
                    <a:pt x="748813" y="1439400"/>
                  </a:cubicBezTo>
                  <a:cubicBezTo>
                    <a:pt x="686396" y="1433357"/>
                    <a:pt x="623756" y="1431046"/>
                    <a:pt x="560983" y="1428957"/>
                  </a:cubicBezTo>
                  <a:cubicBezTo>
                    <a:pt x="466868" y="1422736"/>
                    <a:pt x="371286" y="1420381"/>
                    <a:pt x="277660" y="1404873"/>
                  </a:cubicBezTo>
                  <a:cubicBezTo>
                    <a:pt x="226979" y="1398696"/>
                    <a:pt x="176743" y="1383810"/>
                    <a:pt x="135887" y="1352171"/>
                  </a:cubicBezTo>
                  <a:cubicBezTo>
                    <a:pt x="114992" y="1339151"/>
                    <a:pt x="93253" y="1323598"/>
                    <a:pt x="82628" y="1300135"/>
                  </a:cubicBezTo>
                  <a:cubicBezTo>
                    <a:pt x="66534" y="1268896"/>
                    <a:pt x="65067" y="1233169"/>
                    <a:pt x="61688" y="1198908"/>
                  </a:cubicBezTo>
                  <a:cubicBezTo>
                    <a:pt x="52975" y="1129632"/>
                    <a:pt x="54353" y="1059199"/>
                    <a:pt x="50307" y="989256"/>
                  </a:cubicBezTo>
                  <a:cubicBezTo>
                    <a:pt x="46795" y="916646"/>
                    <a:pt x="42705" y="844748"/>
                    <a:pt x="38037" y="772049"/>
                  </a:cubicBezTo>
                  <a:cubicBezTo>
                    <a:pt x="34836" y="680910"/>
                    <a:pt x="31769" y="589770"/>
                    <a:pt x="26390" y="498719"/>
                  </a:cubicBezTo>
                  <a:cubicBezTo>
                    <a:pt x="22922" y="430286"/>
                    <a:pt x="23500" y="361765"/>
                    <a:pt x="23989" y="293244"/>
                  </a:cubicBezTo>
                  <a:cubicBezTo>
                    <a:pt x="25723" y="231166"/>
                    <a:pt x="24834" y="166643"/>
                    <a:pt x="45417" y="107365"/>
                  </a:cubicBezTo>
                  <a:cubicBezTo>
                    <a:pt x="56087" y="95722"/>
                    <a:pt x="59599" y="78703"/>
                    <a:pt x="68357" y="65328"/>
                  </a:cubicBezTo>
                  <a:cubicBezTo>
                    <a:pt x="78360" y="55641"/>
                    <a:pt x="90185" y="47909"/>
                    <a:pt x="103878" y="43198"/>
                  </a:cubicBezTo>
                  <a:cubicBezTo>
                    <a:pt x="135042" y="33955"/>
                    <a:pt x="166962" y="27556"/>
                    <a:pt x="199104" y="23068"/>
                  </a:cubicBezTo>
                  <a:cubicBezTo>
                    <a:pt x="250274" y="30978"/>
                    <a:pt x="302689" y="24357"/>
                    <a:pt x="354214" y="23602"/>
                  </a:cubicBezTo>
                  <a:cubicBezTo>
                    <a:pt x="427435" y="22091"/>
                    <a:pt x="500388" y="30089"/>
                    <a:pt x="573609" y="30889"/>
                  </a:cubicBezTo>
                  <a:cubicBezTo>
                    <a:pt x="696443" y="33822"/>
                    <a:pt x="819055" y="40799"/>
                    <a:pt x="941933" y="44043"/>
                  </a:cubicBezTo>
                  <a:cubicBezTo>
                    <a:pt x="1053342" y="48619"/>
                    <a:pt x="1165062" y="61151"/>
                    <a:pt x="1276827" y="63284"/>
                  </a:cubicBezTo>
                  <a:cubicBezTo>
                    <a:pt x="1395793" y="71149"/>
                    <a:pt x="1515071" y="69860"/>
                    <a:pt x="1634171" y="74704"/>
                  </a:cubicBezTo>
                  <a:cubicBezTo>
                    <a:pt x="1678983" y="76348"/>
                    <a:pt x="1723840" y="74348"/>
                    <a:pt x="1768741" y="72349"/>
                  </a:cubicBezTo>
                  <a:cubicBezTo>
                    <a:pt x="1838983" y="69238"/>
                    <a:pt x="1909225" y="66128"/>
                    <a:pt x="1979022" y="76926"/>
                  </a:cubicBezTo>
                  <a:cubicBezTo>
                    <a:pt x="2007830" y="80436"/>
                    <a:pt x="2038816" y="80881"/>
                    <a:pt x="2064068" y="96833"/>
                  </a:cubicBezTo>
                  <a:cubicBezTo>
                    <a:pt x="2093987" y="116563"/>
                    <a:pt x="2111592" y="148824"/>
                    <a:pt x="2123862" y="181619"/>
                  </a:cubicBezTo>
                  <a:cubicBezTo>
                    <a:pt x="2135466" y="214013"/>
                    <a:pt x="2136844" y="248585"/>
                    <a:pt x="2140000" y="282534"/>
                  </a:cubicBezTo>
                  <a:cubicBezTo>
                    <a:pt x="2144402" y="352967"/>
                    <a:pt x="2150048" y="422866"/>
                    <a:pt x="2154671" y="493564"/>
                  </a:cubicBezTo>
                  <a:cubicBezTo>
                    <a:pt x="2162851" y="580038"/>
                    <a:pt x="2172809" y="666379"/>
                    <a:pt x="2180501" y="752897"/>
                  </a:cubicBezTo>
                  <a:cubicBezTo>
                    <a:pt x="2182857" y="799378"/>
                    <a:pt x="2184813" y="845903"/>
                    <a:pt x="2187703" y="892339"/>
                  </a:cubicBezTo>
                  <a:cubicBezTo>
                    <a:pt x="2190814" y="993655"/>
                    <a:pt x="2201128" y="1094926"/>
                    <a:pt x="2199350" y="11963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8512406" y="5484999"/>
              <a:ext cx="1153172" cy="962318"/>
            </a:xfrm>
            <a:custGeom>
              <a:rect b="b" l="l" r="r" t="t"/>
              <a:pathLst>
                <a:path extrusionOk="0" h="962318" w="1153172">
                  <a:moveTo>
                    <a:pt x="1029705" y="23815"/>
                  </a:moveTo>
                  <a:cubicBezTo>
                    <a:pt x="998319" y="8751"/>
                    <a:pt x="963687" y="2930"/>
                    <a:pt x="929144" y="1108"/>
                  </a:cubicBezTo>
                  <a:cubicBezTo>
                    <a:pt x="882020" y="-3069"/>
                    <a:pt x="834406" y="4530"/>
                    <a:pt x="791417" y="24482"/>
                  </a:cubicBezTo>
                  <a:cubicBezTo>
                    <a:pt x="712639" y="55410"/>
                    <a:pt x="654979" y="103535"/>
                    <a:pt x="613145" y="177388"/>
                  </a:cubicBezTo>
                  <a:cubicBezTo>
                    <a:pt x="572422" y="88115"/>
                    <a:pt x="474973" y="42879"/>
                    <a:pt x="384903" y="18438"/>
                  </a:cubicBezTo>
                  <a:cubicBezTo>
                    <a:pt x="361875" y="10440"/>
                    <a:pt x="337735" y="6485"/>
                    <a:pt x="313328" y="5507"/>
                  </a:cubicBezTo>
                  <a:cubicBezTo>
                    <a:pt x="276207" y="3685"/>
                    <a:pt x="238463" y="3641"/>
                    <a:pt x="202719" y="15106"/>
                  </a:cubicBezTo>
                  <a:cubicBezTo>
                    <a:pt x="134523" y="33102"/>
                    <a:pt x="103447" y="73318"/>
                    <a:pt x="65703" y="128997"/>
                  </a:cubicBezTo>
                  <a:cubicBezTo>
                    <a:pt x="40141" y="170190"/>
                    <a:pt x="13022" y="212805"/>
                    <a:pt x="3775" y="261018"/>
                  </a:cubicBezTo>
                  <a:cubicBezTo>
                    <a:pt x="-2538" y="321986"/>
                    <a:pt x="-2849" y="385441"/>
                    <a:pt x="18046" y="443742"/>
                  </a:cubicBezTo>
                  <a:cubicBezTo>
                    <a:pt x="26181" y="467338"/>
                    <a:pt x="39607" y="489023"/>
                    <a:pt x="56501" y="507420"/>
                  </a:cubicBezTo>
                  <a:cubicBezTo>
                    <a:pt x="88376" y="542703"/>
                    <a:pt x="123097" y="575541"/>
                    <a:pt x="163019" y="601626"/>
                  </a:cubicBezTo>
                  <a:cubicBezTo>
                    <a:pt x="183203" y="615268"/>
                    <a:pt x="202275" y="630465"/>
                    <a:pt x="221480" y="645396"/>
                  </a:cubicBezTo>
                  <a:cubicBezTo>
                    <a:pt x="254200" y="669436"/>
                    <a:pt x="289099" y="689655"/>
                    <a:pt x="320975" y="715028"/>
                  </a:cubicBezTo>
                  <a:cubicBezTo>
                    <a:pt x="358274" y="740313"/>
                    <a:pt x="394995" y="766397"/>
                    <a:pt x="429627" y="795814"/>
                  </a:cubicBezTo>
                  <a:cubicBezTo>
                    <a:pt x="456568" y="814878"/>
                    <a:pt x="482531" y="834963"/>
                    <a:pt x="506893" y="857137"/>
                  </a:cubicBezTo>
                  <a:cubicBezTo>
                    <a:pt x="529788" y="876334"/>
                    <a:pt x="553128" y="894997"/>
                    <a:pt x="575223" y="915127"/>
                  </a:cubicBezTo>
                  <a:cubicBezTo>
                    <a:pt x="591894" y="929880"/>
                    <a:pt x="608210" y="945122"/>
                    <a:pt x="626304" y="958142"/>
                  </a:cubicBezTo>
                  <a:cubicBezTo>
                    <a:pt x="629238" y="960186"/>
                    <a:pt x="632128" y="961652"/>
                    <a:pt x="635729" y="962141"/>
                  </a:cubicBezTo>
                  <a:cubicBezTo>
                    <a:pt x="636707" y="962274"/>
                    <a:pt x="637685" y="962319"/>
                    <a:pt x="638663" y="962319"/>
                  </a:cubicBezTo>
                  <a:cubicBezTo>
                    <a:pt x="647065" y="962319"/>
                    <a:pt x="654534" y="957564"/>
                    <a:pt x="661558" y="953254"/>
                  </a:cubicBezTo>
                  <a:cubicBezTo>
                    <a:pt x="677385" y="943344"/>
                    <a:pt x="692767" y="932857"/>
                    <a:pt x="708016" y="922148"/>
                  </a:cubicBezTo>
                  <a:cubicBezTo>
                    <a:pt x="737135" y="902018"/>
                    <a:pt x="765676" y="880688"/>
                    <a:pt x="789549" y="854382"/>
                  </a:cubicBezTo>
                  <a:cubicBezTo>
                    <a:pt x="814134" y="827453"/>
                    <a:pt x="841164" y="803102"/>
                    <a:pt x="867793" y="778262"/>
                  </a:cubicBezTo>
                  <a:cubicBezTo>
                    <a:pt x="895357" y="749645"/>
                    <a:pt x="918919" y="717606"/>
                    <a:pt x="946304" y="688677"/>
                  </a:cubicBezTo>
                  <a:cubicBezTo>
                    <a:pt x="988849" y="637708"/>
                    <a:pt x="1026149" y="582563"/>
                    <a:pt x="1062826" y="527283"/>
                  </a:cubicBezTo>
                  <a:cubicBezTo>
                    <a:pt x="1088744" y="491956"/>
                    <a:pt x="1104437" y="447875"/>
                    <a:pt x="1119997" y="406904"/>
                  </a:cubicBezTo>
                  <a:cubicBezTo>
                    <a:pt x="1132134" y="373399"/>
                    <a:pt x="1145249" y="339716"/>
                    <a:pt x="1149694" y="304078"/>
                  </a:cubicBezTo>
                  <a:cubicBezTo>
                    <a:pt x="1166588" y="209072"/>
                    <a:pt x="1121197" y="67185"/>
                    <a:pt x="1029705" y="23815"/>
                  </a:cubicBezTo>
                  <a:close/>
                  <a:moveTo>
                    <a:pt x="1095101" y="397439"/>
                  </a:moveTo>
                  <a:cubicBezTo>
                    <a:pt x="1084965" y="425745"/>
                    <a:pt x="1073051" y="453429"/>
                    <a:pt x="1060558" y="480714"/>
                  </a:cubicBezTo>
                  <a:cubicBezTo>
                    <a:pt x="1041353" y="513152"/>
                    <a:pt x="1020191" y="544525"/>
                    <a:pt x="997830" y="574831"/>
                  </a:cubicBezTo>
                  <a:cubicBezTo>
                    <a:pt x="959641" y="635264"/>
                    <a:pt x="909938" y="688100"/>
                    <a:pt x="864192" y="743201"/>
                  </a:cubicBezTo>
                  <a:cubicBezTo>
                    <a:pt x="833740" y="776262"/>
                    <a:pt x="798219" y="804302"/>
                    <a:pt x="768255" y="837896"/>
                  </a:cubicBezTo>
                  <a:cubicBezTo>
                    <a:pt x="731133" y="876867"/>
                    <a:pt x="685387" y="906640"/>
                    <a:pt x="639819" y="934857"/>
                  </a:cubicBezTo>
                  <a:cubicBezTo>
                    <a:pt x="583181" y="889043"/>
                    <a:pt x="530322" y="838385"/>
                    <a:pt x="472528" y="793904"/>
                  </a:cubicBezTo>
                  <a:cubicBezTo>
                    <a:pt x="453189" y="780350"/>
                    <a:pt x="434473" y="766042"/>
                    <a:pt x="416557" y="750578"/>
                  </a:cubicBezTo>
                  <a:cubicBezTo>
                    <a:pt x="390594" y="728626"/>
                    <a:pt x="361386" y="711829"/>
                    <a:pt x="334134" y="691432"/>
                  </a:cubicBezTo>
                  <a:cubicBezTo>
                    <a:pt x="309727" y="672236"/>
                    <a:pt x="283720" y="655305"/>
                    <a:pt x="257668" y="638375"/>
                  </a:cubicBezTo>
                  <a:cubicBezTo>
                    <a:pt x="233973" y="622378"/>
                    <a:pt x="212455" y="603403"/>
                    <a:pt x="188938" y="587139"/>
                  </a:cubicBezTo>
                  <a:cubicBezTo>
                    <a:pt x="146748" y="559678"/>
                    <a:pt x="109004" y="526439"/>
                    <a:pt x="75662" y="488801"/>
                  </a:cubicBezTo>
                  <a:cubicBezTo>
                    <a:pt x="60369" y="472093"/>
                    <a:pt x="48899" y="452230"/>
                    <a:pt x="41563" y="430500"/>
                  </a:cubicBezTo>
                  <a:cubicBezTo>
                    <a:pt x="23692" y="375354"/>
                    <a:pt x="23781" y="315809"/>
                    <a:pt x="31161" y="258797"/>
                  </a:cubicBezTo>
                  <a:cubicBezTo>
                    <a:pt x="42319" y="216626"/>
                    <a:pt x="65615" y="178855"/>
                    <a:pt x="88688" y="142284"/>
                  </a:cubicBezTo>
                  <a:cubicBezTo>
                    <a:pt x="119541" y="97758"/>
                    <a:pt x="146482" y="58787"/>
                    <a:pt x="201564" y="43278"/>
                  </a:cubicBezTo>
                  <a:cubicBezTo>
                    <a:pt x="227704" y="33547"/>
                    <a:pt x="255223" y="30970"/>
                    <a:pt x="282831" y="30970"/>
                  </a:cubicBezTo>
                  <a:cubicBezTo>
                    <a:pt x="293678" y="30970"/>
                    <a:pt x="304525" y="31369"/>
                    <a:pt x="315284" y="31858"/>
                  </a:cubicBezTo>
                  <a:cubicBezTo>
                    <a:pt x="341202" y="32569"/>
                    <a:pt x="366098" y="39635"/>
                    <a:pt x="390683" y="47367"/>
                  </a:cubicBezTo>
                  <a:cubicBezTo>
                    <a:pt x="475907" y="70207"/>
                    <a:pt x="562464" y="116866"/>
                    <a:pt x="602475" y="199029"/>
                  </a:cubicBezTo>
                  <a:cubicBezTo>
                    <a:pt x="601008" y="215649"/>
                    <a:pt x="623992" y="219870"/>
                    <a:pt x="629060" y="203962"/>
                  </a:cubicBezTo>
                  <a:cubicBezTo>
                    <a:pt x="643287" y="175211"/>
                    <a:pt x="663025" y="149704"/>
                    <a:pt x="683831" y="125398"/>
                  </a:cubicBezTo>
                  <a:cubicBezTo>
                    <a:pt x="729044" y="76117"/>
                    <a:pt x="818224" y="32214"/>
                    <a:pt x="885576" y="27192"/>
                  </a:cubicBezTo>
                  <a:cubicBezTo>
                    <a:pt x="946615" y="25326"/>
                    <a:pt x="1019747" y="31414"/>
                    <a:pt x="1062248" y="81361"/>
                  </a:cubicBezTo>
                  <a:cubicBezTo>
                    <a:pt x="1102437" y="130952"/>
                    <a:pt x="1126399" y="194941"/>
                    <a:pt x="1126532" y="258885"/>
                  </a:cubicBezTo>
                  <a:cubicBezTo>
                    <a:pt x="1126577" y="307277"/>
                    <a:pt x="1112528" y="352736"/>
                    <a:pt x="1095101" y="3974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3" name="Google Shape;773;p23"/>
          <p:cNvSpPr/>
          <p:nvPr/>
        </p:nvSpPr>
        <p:spPr>
          <a:xfrm>
            <a:off x="4028086" y="2583281"/>
            <a:ext cx="1087972" cy="867671"/>
          </a:xfrm>
          <a:custGeom>
            <a:rect b="b" l="l" r="r" t="t"/>
            <a:pathLst>
              <a:path extrusionOk="0" h="1735342" w="2175945">
                <a:moveTo>
                  <a:pt x="1605972" y="622381"/>
                </a:moveTo>
                <a:cubicBezTo>
                  <a:pt x="1622822" y="527508"/>
                  <a:pt x="1577431" y="385622"/>
                  <a:pt x="1485984" y="342252"/>
                </a:cubicBezTo>
                <a:cubicBezTo>
                  <a:pt x="1454553" y="327188"/>
                  <a:pt x="1419965" y="321366"/>
                  <a:pt x="1385378" y="319544"/>
                </a:cubicBezTo>
                <a:cubicBezTo>
                  <a:pt x="1338254" y="315323"/>
                  <a:pt x="1290640" y="322966"/>
                  <a:pt x="1247651" y="342918"/>
                </a:cubicBezTo>
                <a:cubicBezTo>
                  <a:pt x="1168918" y="373846"/>
                  <a:pt x="1111213" y="421971"/>
                  <a:pt x="1069379" y="495825"/>
                </a:cubicBezTo>
                <a:cubicBezTo>
                  <a:pt x="1028656" y="406552"/>
                  <a:pt x="931207" y="361271"/>
                  <a:pt x="841137" y="336875"/>
                </a:cubicBezTo>
                <a:cubicBezTo>
                  <a:pt x="818109" y="328876"/>
                  <a:pt x="793969" y="324877"/>
                  <a:pt x="769562" y="323944"/>
                </a:cubicBezTo>
                <a:cubicBezTo>
                  <a:pt x="732440" y="322122"/>
                  <a:pt x="694741" y="322077"/>
                  <a:pt x="658953" y="333542"/>
                </a:cubicBezTo>
                <a:cubicBezTo>
                  <a:pt x="590757" y="351539"/>
                  <a:pt x="559726" y="391754"/>
                  <a:pt x="521937" y="447433"/>
                </a:cubicBezTo>
                <a:cubicBezTo>
                  <a:pt x="496375" y="488582"/>
                  <a:pt x="469256" y="531241"/>
                  <a:pt x="460009" y="579410"/>
                </a:cubicBezTo>
                <a:cubicBezTo>
                  <a:pt x="453696" y="640333"/>
                  <a:pt x="453385" y="703833"/>
                  <a:pt x="474280" y="762134"/>
                </a:cubicBezTo>
                <a:cubicBezTo>
                  <a:pt x="482415" y="785775"/>
                  <a:pt x="495841" y="807415"/>
                  <a:pt x="512735" y="825812"/>
                </a:cubicBezTo>
                <a:cubicBezTo>
                  <a:pt x="544610" y="861095"/>
                  <a:pt x="579331" y="893933"/>
                  <a:pt x="619253" y="920018"/>
                </a:cubicBezTo>
                <a:cubicBezTo>
                  <a:pt x="639437" y="933660"/>
                  <a:pt x="658509" y="948813"/>
                  <a:pt x="677714" y="963744"/>
                </a:cubicBezTo>
                <a:cubicBezTo>
                  <a:pt x="710434" y="987784"/>
                  <a:pt x="745333" y="1008003"/>
                  <a:pt x="777209" y="1033376"/>
                </a:cubicBezTo>
                <a:cubicBezTo>
                  <a:pt x="814508" y="1058660"/>
                  <a:pt x="851229" y="1084700"/>
                  <a:pt x="885861" y="1114162"/>
                </a:cubicBezTo>
                <a:cubicBezTo>
                  <a:pt x="912802" y="1133225"/>
                  <a:pt x="938720" y="1153311"/>
                  <a:pt x="963127" y="1175485"/>
                </a:cubicBezTo>
                <a:cubicBezTo>
                  <a:pt x="986022" y="1194681"/>
                  <a:pt x="1009362" y="1213345"/>
                  <a:pt x="1031457" y="1233474"/>
                </a:cubicBezTo>
                <a:cubicBezTo>
                  <a:pt x="1048128" y="1248227"/>
                  <a:pt x="1064444" y="1263469"/>
                  <a:pt x="1082538" y="1276489"/>
                </a:cubicBezTo>
                <a:cubicBezTo>
                  <a:pt x="1085428" y="1278533"/>
                  <a:pt x="1088362" y="1280000"/>
                  <a:pt x="1091963" y="1280533"/>
                </a:cubicBezTo>
                <a:cubicBezTo>
                  <a:pt x="1092941" y="1280666"/>
                  <a:pt x="1093919" y="1280711"/>
                  <a:pt x="1094897" y="1280711"/>
                </a:cubicBezTo>
                <a:cubicBezTo>
                  <a:pt x="1103299" y="1280711"/>
                  <a:pt x="1110812" y="1275956"/>
                  <a:pt x="1117792" y="1271646"/>
                </a:cubicBezTo>
                <a:cubicBezTo>
                  <a:pt x="1133619" y="1261736"/>
                  <a:pt x="1148956" y="1251205"/>
                  <a:pt x="1164250" y="1240495"/>
                </a:cubicBezTo>
                <a:cubicBezTo>
                  <a:pt x="1193369" y="1220366"/>
                  <a:pt x="1221910" y="1199036"/>
                  <a:pt x="1245828" y="1172729"/>
                </a:cubicBezTo>
                <a:cubicBezTo>
                  <a:pt x="1270413" y="1145801"/>
                  <a:pt x="1297442" y="1121449"/>
                  <a:pt x="1324072" y="1096609"/>
                </a:cubicBezTo>
                <a:cubicBezTo>
                  <a:pt x="1351680" y="1067992"/>
                  <a:pt x="1375197" y="1035953"/>
                  <a:pt x="1402583" y="1007025"/>
                </a:cubicBezTo>
                <a:cubicBezTo>
                  <a:pt x="1445128" y="956056"/>
                  <a:pt x="1482427" y="900910"/>
                  <a:pt x="1519104" y="845631"/>
                </a:cubicBezTo>
                <a:cubicBezTo>
                  <a:pt x="1545022" y="810304"/>
                  <a:pt x="1560715" y="766222"/>
                  <a:pt x="1576275" y="725252"/>
                </a:cubicBezTo>
                <a:cubicBezTo>
                  <a:pt x="1588412" y="691702"/>
                  <a:pt x="1601482" y="658019"/>
                  <a:pt x="1605972" y="622381"/>
                </a:cubicBezTo>
                <a:close/>
                <a:moveTo>
                  <a:pt x="2164039" y="869227"/>
                </a:moveTo>
                <a:cubicBezTo>
                  <a:pt x="2167240" y="970587"/>
                  <a:pt x="2177554" y="1071858"/>
                  <a:pt x="2175731" y="1173307"/>
                </a:cubicBezTo>
                <a:cubicBezTo>
                  <a:pt x="2174798" y="1228986"/>
                  <a:pt x="2177776" y="1284354"/>
                  <a:pt x="2164439" y="1339323"/>
                </a:cubicBezTo>
                <a:cubicBezTo>
                  <a:pt x="2152080" y="1375094"/>
                  <a:pt x="2137854" y="1411843"/>
                  <a:pt x="2112469" y="1440550"/>
                </a:cubicBezTo>
                <a:cubicBezTo>
                  <a:pt x="2050630" y="1495384"/>
                  <a:pt x="1983144" y="1481876"/>
                  <a:pt x="1907701" y="1477788"/>
                </a:cubicBezTo>
                <a:cubicBezTo>
                  <a:pt x="1851596" y="1472811"/>
                  <a:pt x="1795270" y="1470811"/>
                  <a:pt x="1738987" y="1468100"/>
                </a:cubicBezTo>
                <a:cubicBezTo>
                  <a:pt x="1679371" y="1462679"/>
                  <a:pt x="1619754" y="1457035"/>
                  <a:pt x="1560004" y="1453170"/>
                </a:cubicBezTo>
                <a:cubicBezTo>
                  <a:pt x="1469446" y="1449437"/>
                  <a:pt x="1378709" y="1451748"/>
                  <a:pt x="1288106" y="1452681"/>
                </a:cubicBezTo>
                <a:cubicBezTo>
                  <a:pt x="1269168" y="1453258"/>
                  <a:pt x="1248362" y="1454058"/>
                  <a:pt x="1241738" y="1475432"/>
                </a:cubicBezTo>
                <a:cubicBezTo>
                  <a:pt x="1218131" y="1521780"/>
                  <a:pt x="1190034" y="1566217"/>
                  <a:pt x="1164116" y="1611364"/>
                </a:cubicBezTo>
                <a:cubicBezTo>
                  <a:pt x="1138731" y="1653046"/>
                  <a:pt x="1115392" y="1696372"/>
                  <a:pt x="1085961" y="1735343"/>
                </a:cubicBezTo>
                <a:cubicBezTo>
                  <a:pt x="1072313" y="1716901"/>
                  <a:pt x="1058042" y="1698860"/>
                  <a:pt x="1042216" y="1682285"/>
                </a:cubicBezTo>
                <a:cubicBezTo>
                  <a:pt x="1015097" y="1655001"/>
                  <a:pt x="992913" y="1623673"/>
                  <a:pt x="968773" y="1593856"/>
                </a:cubicBezTo>
                <a:cubicBezTo>
                  <a:pt x="921026" y="1542798"/>
                  <a:pt x="877281" y="1488230"/>
                  <a:pt x="830423" y="1436372"/>
                </a:cubicBezTo>
                <a:cubicBezTo>
                  <a:pt x="823399" y="1426152"/>
                  <a:pt x="812507" y="1422419"/>
                  <a:pt x="800771" y="1422419"/>
                </a:cubicBezTo>
                <a:cubicBezTo>
                  <a:pt x="800059" y="1422419"/>
                  <a:pt x="799348" y="1422464"/>
                  <a:pt x="798592" y="1422464"/>
                </a:cubicBezTo>
                <a:cubicBezTo>
                  <a:pt x="775519" y="1420375"/>
                  <a:pt x="749023" y="1418376"/>
                  <a:pt x="725194" y="1416332"/>
                </a:cubicBezTo>
                <a:cubicBezTo>
                  <a:pt x="662777" y="1410288"/>
                  <a:pt x="600137" y="1407977"/>
                  <a:pt x="537364" y="1405889"/>
                </a:cubicBezTo>
                <a:cubicBezTo>
                  <a:pt x="443249" y="1399668"/>
                  <a:pt x="347667" y="1397313"/>
                  <a:pt x="254041" y="1381804"/>
                </a:cubicBezTo>
                <a:cubicBezTo>
                  <a:pt x="203360" y="1375628"/>
                  <a:pt x="153124" y="1360741"/>
                  <a:pt x="112268" y="1329102"/>
                </a:cubicBezTo>
                <a:cubicBezTo>
                  <a:pt x="91373" y="1316082"/>
                  <a:pt x="69634" y="1300529"/>
                  <a:pt x="59009" y="1277067"/>
                </a:cubicBezTo>
                <a:cubicBezTo>
                  <a:pt x="42915" y="1245828"/>
                  <a:pt x="41448" y="1210101"/>
                  <a:pt x="38069" y="1175840"/>
                </a:cubicBezTo>
                <a:cubicBezTo>
                  <a:pt x="29356" y="1106563"/>
                  <a:pt x="30734" y="1036131"/>
                  <a:pt x="26688" y="966188"/>
                </a:cubicBezTo>
                <a:cubicBezTo>
                  <a:pt x="23176" y="893578"/>
                  <a:pt x="19086" y="821679"/>
                  <a:pt x="14418" y="748981"/>
                </a:cubicBezTo>
                <a:cubicBezTo>
                  <a:pt x="11217" y="657841"/>
                  <a:pt x="8150" y="566701"/>
                  <a:pt x="2771" y="475651"/>
                </a:cubicBezTo>
                <a:cubicBezTo>
                  <a:pt x="-697" y="407218"/>
                  <a:pt x="-119" y="338697"/>
                  <a:pt x="370" y="270175"/>
                </a:cubicBezTo>
                <a:cubicBezTo>
                  <a:pt x="2104" y="208097"/>
                  <a:pt x="1215" y="143575"/>
                  <a:pt x="21798" y="84296"/>
                </a:cubicBezTo>
                <a:cubicBezTo>
                  <a:pt x="32423" y="72698"/>
                  <a:pt x="35891" y="55635"/>
                  <a:pt x="44649" y="42259"/>
                </a:cubicBezTo>
                <a:cubicBezTo>
                  <a:pt x="54652" y="32528"/>
                  <a:pt x="66522" y="24840"/>
                  <a:pt x="80259" y="20130"/>
                </a:cubicBezTo>
                <a:cubicBezTo>
                  <a:pt x="111379" y="10887"/>
                  <a:pt x="143343" y="4488"/>
                  <a:pt x="175485" y="0"/>
                </a:cubicBezTo>
                <a:cubicBezTo>
                  <a:pt x="226655" y="7910"/>
                  <a:pt x="279070" y="1289"/>
                  <a:pt x="330595" y="533"/>
                </a:cubicBezTo>
                <a:cubicBezTo>
                  <a:pt x="403816" y="-978"/>
                  <a:pt x="476769" y="7021"/>
                  <a:pt x="549990" y="7821"/>
                </a:cubicBezTo>
                <a:cubicBezTo>
                  <a:pt x="672824" y="10754"/>
                  <a:pt x="795436" y="17730"/>
                  <a:pt x="918314" y="20974"/>
                </a:cubicBezTo>
                <a:cubicBezTo>
                  <a:pt x="1029723" y="25551"/>
                  <a:pt x="1141443" y="38082"/>
                  <a:pt x="1253208" y="40215"/>
                </a:cubicBezTo>
                <a:cubicBezTo>
                  <a:pt x="1372174" y="48081"/>
                  <a:pt x="1491452" y="46792"/>
                  <a:pt x="1610552" y="51635"/>
                </a:cubicBezTo>
                <a:cubicBezTo>
                  <a:pt x="1655364" y="53280"/>
                  <a:pt x="1700221" y="51280"/>
                  <a:pt x="1745122" y="49280"/>
                </a:cubicBezTo>
                <a:cubicBezTo>
                  <a:pt x="1815364" y="46170"/>
                  <a:pt x="1885606" y="43059"/>
                  <a:pt x="1955403" y="53857"/>
                </a:cubicBezTo>
                <a:cubicBezTo>
                  <a:pt x="1984211" y="57368"/>
                  <a:pt x="2015198" y="57812"/>
                  <a:pt x="2040449" y="73765"/>
                </a:cubicBezTo>
                <a:cubicBezTo>
                  <a:pt x="2070369" y="93495"/>
                  <a:pt x="2087973" y="125756"/>
                  <a:pt x="2100244" y="158550"/>
                </a:cubicBezTo>
                <a:cubicBezTo>
                  <a:pt x="2111847" y="190945"/>
                  <a:pt x="2113225" y="225516"/>
                  <a:pt x="2116381" y="259466"/>
                </a:cubicBezTo>
                <a:cubicBezTo>
                  <a:pt x="2120783" y="329898"/>
                  <a:pt x="2126429" y="399797"/>
                  <a:pt x="2131052" y="470496"/>
                </a:cubicBezTo>
                <a:cubicBezTo>
                  <a:pt x="2139232" y="556970"/>
                  <a:pt x="2149190" y="643310"/>
                  <a:pt x="2156882" y="729829"/>
                </a:cubicBezTo>
                <a:cubicBezTo>
                  <a:pt x="2159193" y="776221"/>
                  <a:pt x="2161149" y="822790"/>
                  <a:pt x="2164039" y="8692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3"/>
          <p:cNvSpPr/>
          <p:nvPr/>
        </p:nvSpPr>
        <p:spPr>
          <a:xfrm>
            <a:off x="4269468" y="2755975"/>
            <a:ext cx="550023" cy="453975"/>
          </a:xfrm>
          <a:custGeom>
            <a:rect b="b" l="l" r="r" t="t"/>
            <a:pathLst>
              <a:path extrusionOk="0" h="907950" w="1100046">
                <a:moveTo>
                  <a:pt x="1100047" y="231979"/>
                </a:moveTo>
                <a:cubicBezTo>
                  <a:pt x="1100047" y="280326"/>
                  <a:pt x="1086043" y="325785"/>
                  <a:pt x="1068571" y="370488"/>
                </a:cubicBezTo>
                <a:cubicBezTo>
                  <a:pt x="1058435" y="398794"/>
                  <a:pt x="1046521" y="426478"/>
                  <a:pt x="1034028" y="453762"/>
                </a:cubicBezTo>
                <a:cubicBezTo>
                  <a:pt x="1014823" y="486201"/>
                  <a:pt x="993661" y="517574"/>
                  <a:pt x="971255" y="547879"/>
                </a:cubicBezTo>
                <a:cubicBezTo>
                  <a:pt x="933067" y="608313"/>
                  <a:pt x="883364" y="661149"/>
                  <a:pt x="837618" y="716250"/>
                </a:cubicBezTo>
                <a:cubicBezTo>
                  <a:pt x="807165" y="749311"/>
                  <a:pt x="771644" y="777351"/>
                  <a:pt x="741680" y="810989"/>
                </a:cubicBezTo>
                <a:cubicBezTo>
                  <a:pt x="704559" y="849916"/>
                  <a:pt x="658813" y="879733"/>
                  <a:pt x="613244" y="907950"/>
                </a:cubicBezTo>
                <a:cubicBezTo>
                  <a:pt x="556606" y="862136"/>
                  <a:pt x="503747" y="811478"/>
                  <a:pt x="445953" y="766997"/>
                </a:cubicBezTo>
                <a:cubicBezTo>
                  <a:pt x="426659" y="753444"/>
                  <a:pt x="407898" y="739135"/>
                  <a:pt x="390027" y="723671"/>
                </a:cubicBezTo>
                <a:cubicBezTo>
                  <a:pt x="364064" y="701719"/>
                  <a:pt x="334856" y="684922"/>
                  <a:pt x="307604" y="664526"/>
                </a:cubicBezTo>
                <a:cubicBezTo>
                  <a:pt x="283152" y="645329"/>
                  <a:pt x="257145" y="628399"/>
                  <a:pt x="231138" y="611468"/>
                </a:cubicBezTo>
                <a:cubicBezTo>
                  <a:pt x="207443" y="595471"/>
                  <a:pt x="185970" y="576497"/>
                  <a:pt x="162452" y="560233"/>
                </a:cubicBezTo>
                <a:cubicBezTo>
                  <a:pt x="120307" y="532771"/>
                  <a:pt x="82519" y="499577"/>
                  <a:pt x="49176" y="461894"/>
                </a:cubicBezTo>
                <a:cubicBezTo>
                  <a:pt x="33883" y="445186"/>
                  <a:pt x="22413" y="425323"/>
                  <a:pt x="15078" y="403549"/>
                </a:cubicBezTo>
                <a:cubicBezTo>
                  <a:pt x="-2794" y="348403"/>
                  <a:pt x="-2705" y="288858"/>
                  <a:pt x="4675" y="231846"/>
                </a:cubicBezTo>
                <a:cubicBezTo>
                  <a:pt x="15834" y="189675"/>
                  <a:pt x="39129" y="151904"/>
                  <a:pt x="62202" y="115332"/>
                </a:cubicBezTo>
                <a:cubicBezTo>
                  <a:pt x="93055" y="70851"/>
                  <a:pt x="119996" y="31836"/>
                  <a:pt x="175078" y="16283"/>
                </a:cubicBezTo>
                <a:cubicBezTo>
                  <a:pt x="201219" y="6551"/>
                  <a:pt x="228737" y="3974"/>
                  <a:pt x="256345" y="3974"/>
                </a:cubicBezTo>
                <a:cubicBezTo>
                  <a:pt x="267148" y="3974"/>
                  <a:pt x="278040" y="4374"/>
                  <a:pt x="288799" y="4907"/>
                </a:cubicBezTo>
                <a:cubicBezTo>
                  <a:pt x="314761" y="5618"/>
                  <a:pt x="339613" y="12639"/>
                  <a:pt x="364197" y="20416"/>
                </a:cubicBezTo>
                <a:cubicBezTo>
                  <a:pt x="449465" y="43256"/>
                  <a:pt x="535978" y="89915"/>
                  <a:pt x="575990" y="172123"/>
                </a:cubicBezTo>
                <a:cubicBezTo>
                  <a:pt x="574523" y="188742"/>
                  <a:pt x="597507" y="192963"/>
                  <a:pt x="602575" y="177055"/>
                </a:cubicBezTo>
                <a:cubicBezTo>
                  <a:pt x="616801" y="148304"/>
                  <a:pt x="636540" y="122798"/>
                  <a:pt x="657346" y="98491"/>
                </a:cubicBezTo>
                <a:cubicBezTo>
                  <a:pt x="702558" y="49211"/>
                  <a:pt x="791694" y="5307"/>
                  <a:pt x="859091" y="286"/>
                </a:cubicBezTo>
                <a:cubicBezTo>
                  <a:pt x="920130" y="-1581"/>
                  <a:pt x="993261" y="4507"/>
                  <a:pt x="1035807" y="54499"/>
                </a:cubicBezTo>
                <a:cubicBezTo>
                  <a:pt x="1075907" y="104046"/>
                  <a:pt x="1099869" y="168034"/>
                  <a:pt x="1100047" y="2319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24"/>
          <p:cNvGrpSpPr/>
          <p:nvPr/>
        </p:nvGrpSpPr>
        <p:grpSpPr>
          <a:xfrm>
            <a:off x="4863176" y="1250075"/>
            <a:ext cx="3766500" cy="2620603"/>
            <a:chOff x="-597499" y="16"/>
            <a:chExt cx="10044000" cy="6988274"/>
          </a:xfrm>
        </p:grpSpPr>
        <p:sp>
          <p:nvSpPr>
            <p:cNvPr id="780" name="Google Shape;780;p24"/>
            <p:cNvSpPr txBox="1"/>
            <p:nvPr/>
          </p:nvSpPr>
          <p:spPr>
            <a:xfrm>
              <a:off x="-597499" y="16"/>
              <a:ext cx="100440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Write Your Big Topic or Idea on Social Media</a:t>
              </a:r>
              <a:endParaRPr sz="4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81" name="Google Shape;781;p24"/>
            <p:cNvSpPr txBox="1"/>
            <p:nvPr/>
          </p:nvSpPr>
          <p:spPr>
            <a:xfrm>
              <a:off x="-298733" y="6372690"/>
              <a:ext cx="944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82" name="Google Shape;782;p24"/>
          <p:cNvPicPr preferRelativeResize="0"/>
          <p:nvPr/>
        </p:nvPicPr>
        <p:blipFill rotWithShape="1">
          <a:blip r:embed="rId3">
            <a:alphaModFix/>
          </a:blip>
          <a:srcRect b="10221" l="0" r="0" t="12162"/>
          <a:stretch/>
        </p:blipFill>
        <p:spPr>
          <a:xfrm>
            <a:off x="893116" y="514350"/>
            <a:ext cx="3526618" cy="4105895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24"/>
          <p:cNvSpPr/>
          <p:nvPr/>
        </p:nvSpPr>
        <p:spPr>
          <a:xfrm rot="-5400000">
            <a:off x="-2376450" y="2376450"/>
            <a:ext cx="5143500" cy="3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4"/>
          <p:cNvSpPr/>
          <p:nvPr/>
        </p:nvSpPr>
        <p:spPr>
          <a:xfrm>
            <a:off x="3403896" y="3330152"/>
            <a:ext cx="1381612" cy="1614752"/>
          </a:xfrm>
          <a:custGeom>
            <a:rect b="b" l="l" r="r" t="t"/>
            <a:pathLst>
              <a:path extrusionOk="0" h="3229504" w="2763224">
                <a:moveTo>
                  <a:pt x="2531282" y="1693977"/>
                </a:moveTo>
                <a:cubicBezTo>
                  <a:pt x="2533285" y="1690748"/>
                  <a:pt x="2537162" y="1684870"/>
                  <a:pt x="2537033" y="1680736"/>
                </a:cubicBezTo>
                <a:cubicBezTo>
                  <a:pt x="2580455" y="1622413"/>
                  <a:pt x="2613797" y="1556726"/>
                  <a:pt x="2641129" y="1489296"/>
                </a:cubicBezTo>
                <a:cubicBezTo>
                  <a:pt x="2691207" y="1385632"/>
                  <a:pt x="2724420" y="1274733"/>
                  <a:pt x="2743933" y="1161380"/>
                </a:cubicBezTo>
                <a:cubicBezTo>
                  <a:pt x="2768100" y="1004172"/>
                  <a:pt x="2774497" y="840892"/>
                  <a:pt x="2733918" y="685815"/>
                </a:cubicBezTo>
                <a:cubicBezTo>
                  <a:pt x="2720413" y="616899"/>
                  <a:pt x="2696376" y="549598"/>
                  <a:pt x="2658447" y="490305"/>
                </a:cubicBezTo>
                <a:cubicBezTo>
                  <a:pt x="2624846" y="430238"/>
                  <a:pt x="2583621" y="374369"/>
                  <a:pt x="2531993" y="328447"/>
                </a:cubicBezTo>
                <a:cubicBezTo>
                  <a:pt x="2490251" y="287110"/>
                  <a:pt x="2446571" y="248034"/>
                  <a:pt x="2397721" y="215223"/>
                </a:cubicBezTo>
                <a:cubicBezTo>
                  <a:pt x="2370195" y="194490"/>
                  <a:pt x="2343444" y="172465"/>
                  <a:pt x="2312493" y="156835"/>
                </a:cubicBezTo>
                <a:cubicBezTo>
                  <a:pt x="2210464" y="100514"/>
                  <a:pt x="2096934" y="70609"/>
                  <a:pt x="1984244" y="43870"/>
                </a:cubicBezTo>
                <a:cubicBezTo>
                  <a:pt x="1913037" y="26366"/>
                  <a:pt x="1841313" y="8669"/>
                  <a:pt x="1768039" y="2985"/>
                </a:cubicBezTo>
                <a:cubicBezTo>
                  <a:pt x="1687786" y="854"/>
                  <a:pt x="1602622" y="-2957"/>
                  <a:pt x="1522950" y="3954"/>
                </a:cubicBezTo>
                <a:cubicBezTo>
                  <a:pt x="1465894" y="10542"/>
                  <a:pt x="1408645" y="14288"/>
                  <a:pt x="1352364" y="26237"/>
                </a:cubicBezTo>
                <a:cubicBezTo>
                  <a:pt x="1336727" y="29014"/>
                  <a:pt x="1321413" y="33083"/>
                  <a:pt x="1306228" y="37734"/>
                </a:cubicBezTo>
                <a:cubicBezTo>
                  <a:pt x="1256086" y="46905"/>
                  <a:pt x="1206332" y="58337"/>
                  <a:pt x="1158129" y="75324"/>
                </a:cubicBezTo>
                <a:cubicBezTo>
                  <a:pt x="1099910" y="89986"/>
                  <a:pt x="1044792" y="112204"/>
                  <a:pt x="988964" y="134164"/>
                </a:cubicBezTo>
                <a:cubicBezTo>
                  <a:pt x="970613" y="141398"/>
                  <a:pt x="954459" y="152960"/>
                  <a:pt x="937013" y="161808"/>
                </a:cubicBezTo>
                <a:cubicBezTo>
                  <a:pt x="918662" y="171238"/>
                  <a:pt x="897145" y="176018"/>
                  <a:pt x="881055" y="189452"/>
                </a:cubicBezTo>
                <a:cubicBezTo>
                  <a:pt x="861864" y="204372"/>
                  <a:pt x="841252" y="217613"/>
                  <a:pt x="820963" y="230982"/>
                </a:cubicBezTo>
                <a:cubicBezTo>
                  <a:pt x="817602" y="233889"/>
                  <a:pt x="810107" y="235762"/>
                  <a:pt x="809526" y="240542"/>
                </a:cubicBezTo>
                <a:cubicBezTo>
                  <a:pt x="697869" y="315271"/>
                  <a:pt x="616324" y="421002"/>
                  <a:pt x="546862" y="573043"/>
                </a:cubicBezTo>
                <a:cubicBezTo>
                  <a:pt x="460470" y="744655"/>
                  <a:pt x="399214" y="929959"/>
                  <a:pt x="376986" y="1121142"/>
                </a:cubicBezTo>
                <a:cubicBezTo>
                  <a:pt x="369297" y="1197356"/>
                  <a:pt x="375629" y="1274346"/>
                  <a:pt x="378796" y="1350689"/>
                </a:cubicBezTo>
                <a:cubicBezTo>
                  <a:pt x="379700" y="1356244"/>
                  <a:pt x="379829" y="1362186"/>
                  <a:pt x="380734" y="1367870"/>
                </a:cubicBezTo>
                <a:cubicBezTo>
                  <a:pt x="380992" y="1403845"/>
                  <a:pt x="389069" y="1433750"/>
                  <a:pt x="403802" y="1457777"/>
                </a:cubicBezTo>
                <a:cubicBezTo>
                  <a:pt x="409423" y="1484969"/>
                  <a:pt x="421959" y="1510933"/>
                  <a:pt x="420408" y="1539869"/>
                </a:cubicBezTo>
                <a:cubicBezTo>
                  <a:pt x="420279" y="1545682"/>
                  <a:pt x="420731" y="1551753"/>
                  <a:pt x="419051" y="1557437"/>
                </a:cubicBezTo>
                <a:cubicBezTo>
                  <a:pt x="417177" y="1561183"/>
                  <a:pt x="415368" y="1565704"/>
                  <a:pt x="415304" y="1569838"/>
                </a:cubicBezTo>
                <a:cubicBezTo>
                  <a:pt x="375242" y="1583079"/>
                  <a:pt x="338281" y="1604135"/>
                  <a:pt x="301192" y="1623963"/>
                </a:cubicBezTo>
                <a:cubicBezTo>
                  <a:pt x="254991" y="1645342"/>
                  <a:pt x="220422" y="1684806"/>
                  <a:pt x="191086" y="1725367"/>
                </a:cubicBezTo>
                <a:cubicBezTo>
                  <a:pt x="172606" y="1749459"/>
                  <a:pt x="157292" y="1775746"/>
                  <a:pt x="146630" y="1803971"/>
                </a:cubicBezTo>
                <a:cubicBezTo>
                  <a:pt x="97587" y="1805715"/>
                  <a:pt x="70060" y="1820764"/>
                  <a:pt x="48091" y="1877279"/>
                </a:cubicBezTo>
                <a:cubicBezTo>
                  <a:pt x="23925" y="1944968"/>
                  <a:pt x="13651" y="2016855"/>
                  <a:pt x="6091" y="2088096"/>
                </a:cubicBezTo>
                <a:cubicBezTo>
                  <a:pt x="-6768" y="2191503"/>
                  <a:pt x="-48" y="2297299"/>
                  <a:pt x="33746" y="2396313"/>
                </a:cubicBezTo>
                <a:cubicBezTo>
                  <a:pt x="72322" y="2495715"/>
                  <a:pt x="76522" y="2541378"/>
                  <a:pt x="188178" y="2575804"/>
                </a:cubicBezTo>
                <a:cubicBezTo>
                  <a:pt x="189923" y="2576321"/>
                  <a:pt x="191538" y="2576515"/>
                  <a:pt x="193089" y="2576515"/>
                </a:cubicBezTo>
                <a:cubicBezTo>
                  <a:pt x="193348" y="2576515"/>
                  <a:pt x="193542" y="2576450"/>
                  <a:pt x="193800" y="2576450"/>
                </a:cubicBezTo>
                <a:cubicBezTo>
                  <a:pt x="210859" y="2605967"/>
                  <a:pt x="229533" y="2634644"/>
                  <a:pt x="254087" y="2658348"/>
                </a:cubicBezTo>
                <a:cubicBezTo>
                  <a:pt x="289884" y="2693549"/>
                  <a:pt x="336407" y="2713895"/>
                  <a:pt x="383189" y="2730171"/>
                </a:cubicBezTo>
                <a:cubicBezTo>
                  <a:pt x="431070" y="2748708"/>
                  <a:pt x="478692" y="2756523"/>
                  <a:pt x="528898" y="2768407"/>
                </a:cubicBezTo>
                <a:cubicBezTo>
                  <a:pt x="530643" y="2768859"/>
                  <a:pt x="532258" y="2769053"/>
                  <a:pt x="533809" y="2769053"/>
                </a:cubicBezTo>
                <a:cubicBezTo>
                  <a:pt x="535102" y="2769053"/>
                  <a:pt x="536329" y="2768859"/>
                  <a:pt x="537492" y="2768601"/>
                </a:cubicBezTo>
                <a:cubicBezTo>
                  <a:pt x="619684" y="2835386"/>
                  <a:pt x="709823" y="2859412"/>
                  <a:pt x="834984" y="2868520"/>
                </a:cubicBezTo>
                <a:cubicBezTo>
                  <a:pt x="845000" y="2869165"/>
                  <a:pt x="855080" y="2869488"/>
                  <a:pt x="865289" y="2869488"/>
                </a:cubicBezTo>
                <a:cubicBezTo>
                  <a:pt x="995619" y="2869488"/>
                  <a:pt x="1137904" y="2816590"/>
                  <a:pt x="1233665" y="2731010"/>
                </a:cubicBezTo>
                <a:cubicBezTo>
                  <a:pt x="1261320" y="2703108"/>
                  <a:pt x="1283871" y="2669522"/>
                  <a:pt x="1301511" y="2634128"/>
                </a:cubicBezTo>
                <a:cubicBezTo>
                  <a:pt x="1299961" y="2726166"/>
                  <a:pt x="1320444" y="2782617"/>
                  <a:pt x="1369164" y="2895582"/>
                </a:cubicBezTo>
                <a:cubicBezTo>
                  <a:pt x="1393072" y="2967340"/>
                  <a:pt x="1467574" y="2985618"/>
                  <a:pt x="1528830" y="3014489"/>
                </a:cubicBezTo>
                <a:cubicBezTo>
                  <a:pt x="1551187" y="3025728"/>
                  <a:pt x="1572123" y="3039421"/>
                  <a:pt x="1594028" y="3051499"/>
                </a:cubicBezTo>
                <a:cubicBezTo>
                  <a:pt x="1632281" y="3072167"/>
                  <a:pt x="1675250" y="3081597"/>
                  <a:pt x="1715377" y="3097486"/>
                </a:cubicBezTo>
                <a:cubicBezTo>
                  <a:pt x="1716798" y="3097938"/>
                  <a:pt x="1718284" y="3098132"/>
                  <a:pt x="1719706" y="3098132"/>
                </a:cubicBezTo>
                <a:cubicBezTo>
                  <a:pt x="1721644" y="3098132"/>
                  <a:pt x="1723583" y="3097744"/>
                  <a:pt x="1725392" y="3097034"/>
                </a:cubicBezTo>
                <a:cubicBezTo>
                  <a:pt x="1750463" y="3118800"/>
                  <a:pt x="1778765" y="3136626"/>
                  <a:pt x="1808488" y="3151676"/>
                </a:cubicBezTo>
                <a:cubicBezTo>
                  <a:pt x="1887966" y="3193658"/>
                  <a:pt x="1972677" y="3232540"/>
                  <a:pt x="2064626" y="3229246"/>
                </a:cubicBezTo>
                <a:cubicBezTo>
                  <a:pt x="2068309" y="3229440"/>
                  <a:pt x="2071927" y="3229505"/>
                  <a:pt x="2075611" y="3229505"/>
                </a:cubicBezTo>
                <a:cubicBezTo>
                  <a:pt x="2146753" y="3229505"/>
                  <a:pt x="2213566" y="3201925"/>
                  <a:pt x="2279022" y="3176478"/>
                </a:cubicBezTo>
                <a:cubicBezTo>
                  <a:pt x="2330198" y="3154776"/>
                  <a:pt x="2384023" y="3132622"/>
                  <a:pt x="2429835" y="3100198"/>
                </a:cubicBezTo>
                <a:cubicBezTo>
                  <a:pt x="2431257" y="3099359"/>
                  <a:pt x="2432614" y="3098390"/>
                  <a:pt x="2433906" y="3097292"/>
                </a:cubicBezTo>
                <a:cubicBezTo>
                  <a:pt x="2457362" y="3080176"/>
                  <a:pt x="2478556" y="3060347"/>
                  <a:pt x="2496002" y="3036127"/>
                </a:cubicBezTo>
                <a:cubicBezTo>
                  <a:pt x="2521267" y="2998665"/>
                  <a:pt x="2549827" y="2963142"/>
                  <a:pt x="2569923" y="2922451"/>
                </a:cubicBezTo>
                <a:cubicBezTo>
                  <a:pt x="2572443" y="2917284"/>
                  <a:pt x="2574769" y="2911987"/>
                  <a:pt x="2576966" y="2906756"/>
                </a:cubicBezTo>
                <a:cubicBezTo>
                  <a:pt x="2668914" y="2761819"/>
                  <a:pt x="2693985" y="2575998"/>
                  <a:pt x="2677638" y="2407809"/>
                </a:cubicBezTo>
                <a:cubicBezTo>
                  <a:pt x="2664004" y="2318548"/>
                  <a:pt x="2638545" y="2230579"/>
                  <a:pt x="2600874" y="2148487"/>
                </a:cubicBezTo>
                <a:cubicBezTo>
                  <a:pt x="2573994" y="2092811"/>
                  <a:pt x="2535870" y="2043595"/>
                  <a:pt x="2505630" y="1989793"/>
                </a:cubicBezTo>
                <a:cubicBezTo>
                  <a:pt x="2489864" y="1960017"/>
                  <a:pt x="2472676" y="1930823"/>
                  <a:pt x="2458719" y="1900208"/>
                </a:cubicBezTo>
                <a:cubicBezTo>
                  <a:pt x="2442048" y="1848473"/>
                  <a:pt x="2471900" y="1798934"/>
                  <a:pt x="2499104" y="1756563"/>
                </a:cubicBezTo>
                <a:cubicBezTo>
                  <a:pt x="2511058" y="1735895"/>
                  <a:pt x="2519716" y="1714839"/>
                  <a:pt x="2531282" y="1693977"/>
                </a:cubicBezTo>
                <a:close/>
                <a:moveTo>
                  <a:pt x="707174" y="1373360"/>
                </a:moveTo>
                <a:cubicBezTo>
                  <a:pt x="707368" y="1342745"/>
                  <a:pt x="706980" y="1311936"/>
                  <a:pt x="710405" y="1281256"/>
                </a:cubicBezTo>
                <a:cubicBezTo>
                  <a:pt x="715639" y="1213309"/>
                  <a:pt x="729079" y="1146331"/>
                  <a:pt x="743940" y="1079870"/>
                </a:cubicBezTo>
                <a:cubicBezTo>
                  <a:pt x="763907" y="1001717"/>
                  <a:pt x="782451" y="922790"/>
                  <a:pt x="812627" y="847738"/>
                </a:cubicBezTo>
                <a:cubicBezTo>
                  <a:pt x="827230" y="814604"/>
                  <a:pt x="843643" y="782246"/>
                  <a:pt x="859538" y="749693"/>
                </a:cubicBezTo>
                <a:cubicBezTo>
                  <a:pt x="900505" y="661853"/>
                  <a:pt x="946641" y="576273"/>
                  <a:pt x="1001629" y="496312"/>
                </a:cubicBezTo>
                <a:cubicBezTo>
                  <a:pt x="1025989" y="462403"/>
                  <a:pt x="1053838" y="431207"/>
                  <a:pt x="1078845" y="397815"/>
                </a:cubicBezTo>
                <a:cubicBezTo>
                  <a:pt x="1119747" y="344142"/>
                  <a:pt x="1173313" y="302353"/>
                  <a:pt x="1224812" y="259531"/>
                </a:cubicBezTo>
                <a:cubicBezTo>
                  <a:pt x="1246329" y="239379"/>
                  <a:pt x="1270367" y="222198"/>
                  <a:pt x="1294598" y="205535"/>
                </a:cubicBezTo>
                <a:cubicBezTo>
                  <a:pt x="1331429" y="178020"/>
                  <a:pt x="1367743" y="149601"/>
                  <a:pt x="1406771" y="125057"/>
                </a:cubicBezTo>
                <a:cubicBezTo>
                  <a:pt x="1452067" y="126866"/>
                  <a:pt x="1497298" y="131193"/>
                  <a:pt x="1542141" y="137975"/>
                </a:cubicBezTo>
                <a:cubicBezTo>
                  <a:pt x="1622653" y="147663"/>
                  <a:pt x="1703229" y="160516"/>
                  <a:pt x="1779993" y="187514"/>
                </a:cubicBezTo>
                <a:cubicBezTo>
                  <a:pt x="1836790" y="206956"/>
                  <a:pt x="1886997" y="234277"/>
                  <a:pt x="1940822" y="261985"/>
                </a:cubicBezTo>
                <a:cubicBezTo>
                  <a:pt x="2002659" y="295248"/>
                  <a:pt x="2066047" y="327349"/>
                  <a:pt x="2120519" y="372108"/>
                </a:cubicBezTo>
                <a:cubicBezTo>
                  <a:pt x="2190756" y="427590"/>
                  <a:pt x="2249234" y="497539"/>
                  <a:pt x="2296856" y="573043"/>
                </a:cubicBezTo>
                <a:cubicBezTo>
                  <a:pt x="2404894" y="769457"/>
                  <a:pt x="2407478" y="1003461"/>
                  <a:pt x="2345770" y="1215182"/>
                </a:cubicBezTo>
                <a:cubicBezTo>
                  <a:pt x="2315530" y="1334219"/>
                  <a:pt x="2257182" y="1444149"/>
                  <a:pt x="2213630" y="1558729"/>
                </a:cubicBezTo>
                <a:cubicBezTo>
                  <a:pt x="2202452" y="1589279"/>
                  <a:pt x="2186298" y="1618796"/>
                  <a:pt x="2179449" y="1650380"/>
                </a:cubicBezTo>
                <a:cubicBezTo>
                  <a:pt x="2173762" y="1663879"/>
                  <a:pt x="2168141" y="1677443"/>
                  <a:pt x="2161485" y="1690489"/>
                </a:cubicBezTo>
                <a:cubicBezTo>
                  <a:pt x="2139451" y="1733441"/>
                  <a:pt x="2111537" y="1773033"/>
                  <a:pt x="2080392" y="1810043"/>
                </a:cubicBezTo>
                <a:cubicBezTo>
                  <a:pt x="2068826" y="1823735"/>
                  <a:pt x="2057841" y="1837945"/>
                  <a:pt x="2046986" y="1852219"/>
                </a:cubicBezTo>
                <a:cubicBezTo>
                  <a:pt x="2044853" y="1854932"/>
                  <a:pt x="2044078" y="1858290"/>
                  <a:pt x="2044401" y="1861455"/>
                </a:cubicBezTo>
                <a:cubicBezTo>
                  <a:pt x="2029927" y="1869400"/>
                  <a:pt x="2014484" y="1875988"/>
                  <a:pt x="1999622" y="1882705"/>
                </a:cubicBezTo>
                <a:cubicBezTo>
                  <a:pt x="1997748" y="1883609"/>
                  <a:pt x="1995939" y="1884513"/>
                  <a:pt x="1994065" y="1885417"/>
                </a:cubicBezTo>
                <a:cubicBezTo>
                  <a:pt x="1915428" y="1866428"/>
                  <a:pt x="1834593" y="1848860"/>
                  <a:pt x="1753306" y="1853898"/>
                </a:cubicBezTo>
                <a:cubicBezTo>
                  <a:pt x="1697607" y="1858032"/>
                  <a:pt x="1644299" y="1884126"/>
                  <a:pt x="1602105" y="1920101"/>
                </a:cubicBezTo>
                <a:cubicBezTo>
                  <a:pt x="1552997" y="1965184"/>
                  <a:pt x="1507766" y="2014724"/>
                  <a:pt x="1467381" y="2067816"/>
                </a:cubicBezTo>
                <a:cubicBezTo>
                  <a:pt x="1436947" y="2110379"/>
                  <a:pt x="1415752" y="2158692"/>
                  <a:pt x="1392491" y="2205324"/>
                </a:cubicBezTo>
                <a:cubicBezTo>
                  <a:pt x="1381506" y="2227220"/>
                  <a:pt x="1371426" y="2249503"/>
                  <a:pt x="1362444" y="2272238"/>
                </a:cubicBezTo>
                <a:cubicBezTo>
                  <a:pt x="1361604" y="2218888"/>
                  <a:pt x="1356241" y="2165603"/>
                  <a:pt x="1346290" y="2112963"/>
                </a:cubicBezTo>
                <a:cubicBezTo>
                  <a:pt x="1338666" y="2062390"/>
                  <a:pt x="1328586" y="2011623"/>
                  <a:pt x="1312108" y="1963117"/>
                </a:cubicBezTo>
                <a:cubicBezTo>
                  <a:pt x="1294533" y="1914612"/>
                  <a:pt x="1270173" y="1868431"/>
                  <a:pt x="1244068" y="1823994"/>
                </a:cubicBezTo>
                <a:cubicBezTo>
                  <a:pt x="1234246" y="1807265"/>
                  <a:pt x="1222292" y="1792216"/>
                  <a:pt x="1209628" y="1777684"/>
                </a:cubicBezTo>
                <a:cubicBezTo>
                  <a:pt x="1210920" y="1768641"/>
                  <a:pt x="1200581" y="1758566"/>
                  <a:pt x="1195477" y="1751526"/>
                </a:cubicBezTo>
                <a:cubicBezTo>
                  <a:pt x="1162458" y="1719296"/>
                  <a:pt x="1123882" y="1687970"/>
                  <a:pt x="1078716" y="1675440"/>
                </a:cubicBezTo>
                <a:cubicBezTo>
                  <a:pt x="1024697" y="1645471"/>
                  <a:pt x="954136" y="1623382"/>
                  <a:pt x="889132" y="1611950"/>
                </a:cubicBezTo>
                <a:cubicBezTo>
                  <a:pt x="888163" y="1611498"/>
                  <a:pt x="887129" y="1611045"/>
                  <a:pt x="885966" y="1610722"/>
                </a:cubicBezTo>
                <a:cubicBezTo>
                  <a:pt x="865418" y="1605685"/>
                  <a:pt x="847584" y="1593477"/>
                  <a:pt x="827359" y="1587535"/>
                </a:cubicBezTo>
                <a:cubicBezTo>
                  <a:pt x="804098" y="1578687"/>
                  <a:pt x="779479" y="1573584"/>
                  <a:pt x="756540" y="1563831"/>
                </a:cubicBezTo>
                <a:cubicBezTo>
                  <a:pt x="754473" y="1562539"/>
                  <a:pt x="751759" y="1561312"/>
                  <a:pt x="748916" y="1560473"/>
                </a:cubicBezTo>
                <a:cubicBezTo>
                  <a:pt x="748463" y="1558277"/>
                  <a:pt x="747494" y="1556081"/>
                  <a:pt x="745814" y="1553949"/>
                </a:cubicBezTo>
                <a:cubicBezTo>
                  <a:pt x="731211" y="1537350"/>
                  <a:pt x="725072" y="1515584"/>
                  <a:pt x="721002" y="1494269"/>
                </a:cubicBezTo>
                <a:cubicBezTo>
                  <a:pt x="717771" y="1477541"/>
                  <a:pt x="714605" y="1460813"/>
                  <a:pt x="711826" y="1444020"/>
                </a:cubicBezTo>
                <a:cubicBezTo>
                  <a:pt x="710598" y="1440144"/>
                  <a:pt x="709694" y="1430004"/>
                  <a:pt x="708014" y="1420057"/>
                </a:cubicBezTo>
                <a:cubicBezTo>
                  <a:pt x="709888" y="1405460"/>
                  <a:pt x="709629" y="1390088"/>
                  <a:pt x="706915" y="1374393"/>
                </a:cubicBezTo>
                <a:cubicBezTo>
                  <a:pt x="706980" y="1374070"/>
                  <a:pt x="707109" y="1373747"/>
                  <a:pt x="707174" y="13733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24"/>
          <p:cNvGrpSpPr/>
          <p:nvPr/>
        </p:nvGrpSpPr>
        <p:grpSpPr>
          <a:xfrm>
            <a:off x="3403896" y="3330152"/>
            <a:ext cx="1381612" cy="1614752"/>
            <a:chOff x="6807792" y="6660303"/>
            <a:chExt cx="2763224" cy="3229504"/>
          </a:xfrm>
        </p:grpSpPr>
        <p:grpSp>
          <p:nvGrpSpPr>
            <p:cNvPr id="786" name="Google Shape;786;p24"/>
            <p:cNvGrpSpPr/>
            <p:nvPr/>
          </p:nvGrpSpPr>
          <p:grpSpPr>
            <a:xfrm>
              <a:off x="6807792" y="6660303"/>
              <a:ext cx="2763224" cy="3229504"/>
              <a:chOff x="6807792" y="6660303"/>
              <a:chExt cx="2763224" cy="3229504"/>
            </a:xfrm>
          </p:grpSpPr>
          <p:sp>
            <p:nvSpPr>
              <p:cNvPr id="787" name="Google Shape;787;p24"/>
              <p:cNvSpPr/>
              <p:nvPr/>
            </p:nvSpPr>
            <p:spPr>
              <a:xfrm>
                <a:off x="6807792" y="6660303"/>
                <a:ext cx="2763224" cy="3229504"/>
              </a:xfrm>
              <a:custGeom>
                <a:rect b="b" l="l" r="r" t="t"/>
                <a:pathLst>
                  <a:path extrusionOk="0" h="3229504" w="2763224">
                    <a:moveTo>
                      <a:pt x="2531282" y="1693977"/>
                    </a:moveTo>
                    <a:cubicBezTo>
                      <a:pt x="2533285" y="1690748"/>
                      <a:pt x="2537162" y="1684870"/>
                      <a:pt x="2537033" y="1680736"/>
                    </a:cubicBezTo>
                    <a:cubicBezTo>
                      <a:pt x="2580455" y="1622413"/>
                      <a:pt x="2613797" y="1556726"/>
                      <a:pt x="2641129" y="1489296"/>
                    </a:cubicBezTo>
                    <a:cubicBezTo>
                      <a:pt x="2691207" y="1385632"/>
                      <a:pt x="2724420" y="1274733"/>
                      <a:pt x="2743933" y="1161380"/>
                    </a:cubicBezTo>
                    <a:cubicBezTo>
                      <a:pt x="2768100" y="1004172"/>
                      <a:pt x="2774497" y="840892"/>
                      <a:pt x="2733918" y="685815"/>
                    </a:cubicBezTo>
                    <a:cubicBezTo>
                      <a:pt x="2720413" y="616899"/>
                      <a:pt x="2696376" y="549598"/>
                      <a:pt x="2658447" y="490305"/>
                    </a:cubicBezTo>
                    <a:cubicBezTo>
                      <a:pt x="2624846" y="430238"/>
                      <a:pt x="2583621" y="374369"/>
                      <a:pt x="2531993" y="328447"/>
                    </a:cubicBezTo>
                    <a:cubicBezTo>
                      <a:pt x="2490251" y="287110"/>
                      <a:pt x="2446571" y="248034"/>
                      <a:pt x="2397721" y="215223"/>
                    </a:cubicBezTo>
                    <a:cubicBezTo>
                      <a:pt x="2370195" y="194490"/>
                      <a:pt x="2343444" y="172465"/>
                      <a:pt x="2312493" y="156835"/>
                    </a:cubicBezTo>
                    <a:cubicBezTo>
                      <a:pt x="2210464" y="100514"/>
                      <a:pt x="2096934" y="70609"/>
                      <a:pt x="1984244" y="43870"/>
                    </a:cubicBezTo>
                    <a:cubicBezTo>
                      <a:pt x="1913037" y="26366"/>
                      <a:pt x="1841313" y="8669"/>
                      <a:pt x="1768039" y="2985"/>
                    </a:cubicBezTo>
                    <a:cubicBezTo>
                      <a:pt x="1687786" y="854"/>
                      <a:pt x="1602622" y="-2957"/>
                      <a:pt x="1522950" y="3954"/>
                    </a:cubicBezTo>
                    <a:cubicBezTo>
                      <a:pt x="1465894" y="10542"/>
                      <a:pt x="1408645" y="14288"/>
                      <a:pt x="1352364" y="26237"/>
                    </a:cubicBezTo>
                    <a:cubicBezTo>
                      <a:pt x="1336727" y="29014"/>
                      <a:pt x="1321413" y="33083"/>
                      <a:pt x="1306228" y="37734"/>
                    </a:cubicBezTo>
                    <a:cubicBezTo>
                      <a:pt x="1256086" y="46905"/>
                      <a:pt x="1206332" y="58337"/>
                      <a:pt x="1158129" y="75324"/>
                    </a:cubicBezTo>
                    <a:cubicBezTo>
                      <a:pt x="1099910" y="89986"/>
                      <a:pt x="1044792" y="112204"/>
                      <a:pt x="988964" y="134164"/>
                    </a:cubicBezTo>
                    <a:cubicBezTo>
                      <a:pt x="970613" y="141398"/>
                      <a:pt x="954459" y="152960"/>
                      <a:pt x="937013" y="161808"/>
                    </a:cubicBezTo>
                    <a:cubicBezTo>
                      <a:pt x="918662" y="171238"/>
                      <a:pt x="897145" y="176018"/>
                      <a:pt x="881055" y="189452"/>
                    </a:cubicBezTo>
                    <a:cubicBezTo>
                      <a:pt x="861864" y="204372"/>
                      <a:pt x="841252" y="217613"/>
                      <a:pt x="820963" y="230982"/>
                    </a:cubicBezTo>
                    <a:cubicBezTo>
                      <a:pt x="817602" y="233889"/>
                      <a:pt x="810107" y="235762"/>
                      <a:pt x="809526" y="240542"/>
                    </a:cubicBezTo>
                    <a:cubicBezTo>
                      <a:pt x="697869" y="315271"/>
                      <a:pt x="616324" y="421002"/>
                      <a:pt x="546862" y="573043"/>
                    </a:cubicBezTo>
                    <a:cubicBezTo>
                      <a:pt x="460470" y="744655"/>
                      <a:pt x="399214" y="929959"/>
                      <a:pt x="376986" y="1121142"/>
                    </a:cubicBezTo>
                    <a:cubicBezTo>
                      <a:pt x="369297" y="1197356"/>
                      <a:pt x="375629" y="1274346"/>
                      <a:pt x="378796" y="1350689"/>
                    </a:cubicBezTo>
                    <a:cubicBezTo>
                      <a:pt x="379700" y="1356244"/>
                      <a:pt x="379829" y="1362186"/>
                      <a:pt x="380734" y="1367870"/>
                    </a:cubicBezTo>
                    <a:cubicBezTo>
                      <a:pt x="380992" y="1403845"/>
                      <a:pt x="389069" y="1433750"/>
                      <a:pt x="403802" y="1457777"/>
                    </a:cubicBezTo>
                    <a:cubicBezTo>
                      <a:pt x="409423" y="1484969"/>
                      <a:pt x="421959" y="1510933"/>
                      <a:pt x="420408" y="1539869"/>
                    </a:cubicBezTo>
                    <a:cubicBezTo>
                      <a:pt x="420279" y="1545682"/>
                      <a:pt x="420731" y="1551753"/>
                      <a:pt x="419051" y="1557437"/>
                    </a:cubicBezTo>
                    <a:cubicBezTo>
                      <a:pt x="417177" y="1561183"/>
                      <a:pt x="415368" y="1565704"/>
                      <a:pt x="415304" y="1569838"/>
                    </a:cubicBezTo>
                    <a:cubicBezTo>
                      <a:pt x="375242" y="1583079"/>
                      <a:pt x="338281" y="1604135"/>
                      <a:pt x="301192" y="1623963"/>
                    </a:cubicBezTo>
                    <a:cubicBezTo>
                      <a:pt x="254991" y="1645342"/>
                      <a:pt x="220422" y="1684806"/>
                      <a:pt x="191086" y="1725367"/>
                    </a:cubicBezTo>
                    <a:cubicBezTo>
                      <a:pt x="172606" y="1749459"/>
                      <a:pt x="157292" y="1775746"/>
                      <a:pt x="146630" y="1803971"/>
                    </a:cubicBezTo>
                    <a:cubicBezTo>
                      <a:pt x="97587" y="1805715"/>
                      <a:pt x="70060" y="1820764"/>
                      <a:pt x="48091" y="1877279"/>
                    </a:cubicBezTo>
                    <a:cubicBezTo>
                      <a:pt x="23925" y="1944968"/>
                      <a:pt x="13651" y="2016855"/>
                      <a:pt x="6091" y="2088096"/>
                    </a:cubicBezTo>
                    <a:cubicBezTo>
                      <a:pt x="-6768" y="2191503"/>
                      <a:pt x="-48" y="2297299"/>
                      <a:pt x="33746" y="2396313"/>
                    </a:cubicBezTo>
                    <a:cubicBezTo>
                      <a:pt x="72322" y="2495715"/>
                      <a:pt x="76522" y="2541378"/>
                      <a:pt x="188178" y="2575804"/>
                    </a:cubicBezTo>
                    <a:cubicBezTo>
                      <a:pt x="189923" y="2576321"/>
                      <a:pt x="191538" y="2576515"/>
                      <a:pt x="193089" y="2576515"/>
                    </a:cubicBezTo>
                    <a:cubicBezTo>
                      <a:pt x="193348" y="2576515"/>
                      <a:pt x="193542" y="2576450"/>
                      <a:pt x="193800" y="2576450"/>
                    </a:cubicBezTo>
                    <a:cubicBezTo>
                      <a:pt x="210859" y="2605967"/>
                      <a:pt x="229533" y="2634644"/>
                      <a:pt x="254087" y="2658348"/>
                    </a:cubicBezTo>
                    <a:cubicBezTo>
                      <a:pt x="289884" y="2693549"/>
                      <a:pt x="336407" y="2713895"/>
                      <a:pt x="383189" y="2730171"/>
                    </a:cubicBezTo>
                    <a:cubicBezTo>
                      <a:pt x="431070" y="2748708"/>
                      <a:pt x="478692" y="2756523"/>
                      <a:pt x="528898" y="2768407"/>
                    </a:cubicBezTo>
                    <a:cubicBezTo>
                      <a:pt x="530643" y="2768859"/>
                      <a:pt x="532258" y="2769053"/>
                      <a:pt x="533809" y="2769053"/>
                    </a:cubicBezTo>
                    <a:cubicBezTo>
                      <a:pt x="535102" y="2769053"/>
                      <a:pt x="536329" y="2768859"/>
                      <a:pt x="537492" y="2768601"/>
                    </a:cubicBezTo>
                    <a:cubicBezTo>
                      <a:pt x="619684" y="2835386"/>
                      <a:pt x="709823" y="2859412"/>
                      <a:pt x="834984" y="2868520"/>
                    </a:cubicBezTo>
                    <a:cubicBezTo>
                      <a:pt x="845000" y="2869165"/>
                      <a:pt x="855080" y="2869488"/>
                      <a:pt x="865289" y="2869488"/>
                    </a:cubicBezTo>
                    <a:cubicBezTo>
                      <a:pt x="995619" y="2869488"/>
                      <a:pt x="1137904" y="2816590"/>
                      <a:pt x="1233665" y="2731010"/>
                    </a:cubicBezTo>
                    <a:cubicBezTo>
                      <a:pt x="1261320" y="2703108"/>
                      <a:pt x="1283871" y="2669522"/>
                      <a:pt x="1301511" y="2634128"/>
                    </a:cubicBezTo>
                    <a:cubicBezTo>
                      <a:pt x="1299961" y="2726166"/>
                      <a:pt x="1320444" y="2782617"/>
                      <a:pt x="1369164" y="2895582"/>
                    </a:cubicBezTo>
                    <a:cubicBezTo>
                      <a:pt x="1393072" y="2967340"/>
                      <a:pt x="1467574" y="2985618"/>
                      <a:pt x="1528830" y="3014489"/>
                    </a:cubicBezTo>
                    <a:cubicBezTo>
                      <a:pt x="1551187" y="3025728"/>
                      <a:pt x="1572123" y="3039421"/>
                      <a:pt x="1594028" y="3051499"/>
                    </a:cubicBezTo>
                    <a:cubicBezTo>
                      <a:pt x="1632281" y="3072167"/>
                      <a:pt x="1675250" y="3081597"/>
                      <a:pt x="1715377" y="3097486"/>
                    </a:cubicBezTo>
                    <a:cubicBezTo>
                      <a:pt x="1716798" y="3097938"/>
                      <a:pt x="1718284" y="3098132"/>
                      <a:pt x="1719706" y="3098132"/>
                    </a:cubicBezTo>
                    <a:cubicBezTo>
                      <a:pt x="1721644" y="3098132"/>
                      <a:pt x="1723583" y="3097744"/>
                      <a:pt x="1725392" y="3097034"/>
                    </a:cubicBezTo>
                    <a:cubicBezTo>
                      <a:pt x="1750463" y="3118800"/>
                      <a:pt x="1778765" y="3136626"/>
                      <a:pt x="1808488" y="3151676"/>
                    </a:cubicBezTo>
                    <a:cubicBezTo>
                      <a:pt x="1887966" y="3193658"/>
                      <a:pt x="1972677" y="3232540"/>
                      <a:pt x="2064626" y="3229246"/>
                    </a:cubicBezTo>
                    <a:cubicBezTo>
                      <a:pt x="2068309" y="3229440"/>
                      <a:pt x="2071927" y="3229505"/>
                      <a:pt x="2075611" y="3229505"/>
                    </a:cubicBezTo>
                    <a:cubicBezTo>
                      <a:pt x="2146753" y="3229505"/>
                      <a:pt x="2213566" y="3201925"/>
                      <a:pt x="2279022" y="3176478"/>
                    </a:cubicBezTo>
                    <a:cubicBezTo>
                      <a:pt x="2330198" y="3154776"/>
                      <a:pt x="2384023" y="3132622"/>
                      <a:pt x="2429835" y="3100198"/>
                    </a:cubicBezTo>
                    <a:cubicBezTo>
                      <a:pt x="2431257" y="3099359"/>
                      <a:pt x="2432614" y="3098390"/>
                      <a:pt x="2433906" y="3097292"/>
                    </a:cubicBezTo>
                    <a:cubicBezTo>
                      <a:pt x="2457362" y="3080176"/>
                      <a:pt x="2478556" y="3060347"/>
                      <a:pt x="2496002" y="3036127"/>
                    </a:cubicBezTo>
                    <a:cubicBezTo>
                      <a:pt x="2521267" y="2998665"/>
                      <a:pt x="2549827" y="2963142"/>
                      <a:pt x="2569923" y="2922451"/>
                    </a:cubicBezTo>
                    <a:cubicBezTo>
                      <a:pt x="2572443" y="2917284"/>
                      <a:pt x="2574769" y="2911987"/>
                      <a:pt x="2576966" y="2906756"/>
                    </a:cubicBezTo>
                    <a:cubicBezTo>
                      <a:pt x="2668914" y="2761819"/>
                      <a:pt x="2693985" y="2575998"/>
                      <a:pt x="2677638" y="2407809"/>
                    </a:cubicBezTo>
                    <a:cubicBezTo>
                      <a:pt x="2664004" y="2318548"/>
                      <a:pt x="2638545" y="2230579"/>
                      <a:pt x="2600874" y="2148487"/>
                    </a:cubicBezTo>
                    <a:cubicBezTo>
                      <a:pt x="2573994" y="2092811"/>
                      <a:pt x="2535870" y="2043595"/>
                      <a:pt x="2505630" y="1989793"/>
                    </a:cubicBezTo>
                    <a:cubicBezTo>
                      <a:pt x="2489864" y="1960017"/>
                      <a:pt x="2472676" y="1930823"/>
                      <a:pt x="2458719" y="1900208"/>
                    </a:cubicBezTo>
                    <a:cubicBezTo>
                      <a:pt x="2442048" y="1848473"/>
                      <a:pt x="2471900" y="1798934"/>
                      <a:pt x="2499104" y="1756563"/>
                    </a:cubicBezTo>
                    <a:cubicBezTo>
                      <a:pt x="2511058" y="1735895"/>
                      <a:pt x="2519716" y="1714839"/>
                      <a:pt x="2531282" y="1693977"/>
                    </a:cubicBezTo>
                    <a:close/>
                    <a:moveTo>
                      <a:pt x="1401472" y="51749"/>
                    </a:moveTo>
                    <a:cubicBezTo>
                      <a:pt x="1451937" y="43740"/>
                      <a:pt x="1502919" y="40446"/>
                      <a:pt x="1553708" y="34569"/>
                    </a:cubicBezTo>
                    <a:cubicBezTo>
                      <a:pt x="1574126" y="33600"/>
                      <a:pt x="1596613" y="33858"/>
                      <a:pt x="1618840" y="34117"/>
                    </a:cubicBezTo>
                    <a:cubicBezTo>
                      <a:pt x="1631247" y="34246"/>
                      <a:pt x="1643524" y="34375"/>
                      <a:pt x="1655348" y="34310"/>
                    </a:cubicBezTo>
                    <a:cubicBezTo>
                      <a:pt x="1692503" y="34375"/>
                      <a:pt x="1729721" y="34181"/>
                      <a:pt x="1766940" y="36442"/>
                    </a:cubicBezTo>
                    <a:cubicBezTo>
                      <a:pt x="1860375" y="44580"/>
                      <a:pt x="1950837" y="70545"/>
                      <a:pt x="2041687" y="92311"/>
                    </a:cubicBezTo>
                    <a:cubicBezTo>
                      <a:pt x="2142553" y="118598"/>
                      <a:pt x="2241544" y="149601"/>
                      <a:pt x="2330262" y="206439"/>
                    </a:cubicBezTo>
                    <a:cubicBezTo>
                      <a:pt x="2371035" y="237635"/>
                      <a:pt x="2413746" y="266248"/>
                      <a:pt x="2452903" y="299446"/>
                    </a:cubicBezTo>
                    <a:cubicBezTo>
                      <a:pt x="2485922" y="331418"/>
                      <a:pt x="2523335" y="363841"/>
                      <a:pt x="2554350" y="398848"/>
                    </a:cubicBezTo>
                    <a:cubicBezTo>
                      <a:pt x="2622456" y="480036"/>
                      <a:pt x="2677573" y="577177"/>
                      <a:pt x="2698896" y="681940"/>
                    </a:cubicBezTo>
                    <a:cubicBezTo>
                      <a:pt x="2715567" y="753956"/>
                      <a:pt x="2730041" y="824809"/>
                      <a:pt x="2729460" y="899538"/>
                    </a:cubicBezTo>
                    <a:cubicBezTo>
                      <a:pt x="2729330" y="995517"/>
                      <a:pt x="2724807" y="1092077"/>
                      <a:pt x="2705099" y="1186182"/>
                    </a:cubicBezTo>
                    <a:cubicBezTo>
                      <a:pt x="2685779" y="1293399"/>
                      <a:pt x="2649142" y="1396289"/>
                      <a:pt x="2602166" y="1494528"/>
                    </a:cubicBezTo>
                    <a:cubicBezTo>
                      <a:pt x="2570246" y="1572292"/>
                      <a:pt x="2528439" y="1647990"/>
                      <a:pt x="2469510" y="1708574"/>
                    </a:cubicBezTo>
                    <a:cubicBezTo>
                      <a:pt x="2449220" y="1734474"/>
                      <a:pt x="2420272" y="1749975"/>
                      <a:pt x="2391389" y="1764379"/>
                    </a:cubicBezTo>
                    <a:cubicBezTo>
                      <a:pt x="2378401" y="1770773"/>
                      <a:pt x="2364832" y="1776650"/>
                      <a:pt x="2350164" y="1777361"/>
                    </a:cubicBezTo>
                    <a:cubicBezTo>
                      <a:pt x="2316693" y="1776844"/>
                      <a:pt x="2282059" y="1775165"/>
                      <a:pt x="2252723" y="1756757"/>
                    </a:cubicBezTo>
                    <a:cubicBezTo>
                      <a:pt x="2224098" y="1734926"/>
                      <a:pt x="2204649" y="1696302"/>
                      <a:pt x="2211369" y="1660004"/>
                    </a:cubicBezTo>
                    <a:cubicBezTo>
                      <a:pt x="2221513" y="1624415"/>
                      <a:pt x="2237603" y="1590635"/>
                      <a:pt x="2251108" y="1556145"/>
                    </a:cubicBezTo>
                    <a:cubicBezTo>
                      <a:pt x="2265582" y="1517586"/>
                      <a:pt x="2280573" y="1479285"/>
                      <a:pt x="2298794" y="1442276"/>
                    </a:cubicBezTo>
                    <a:cubicBezTo>
                      <a:pt x="2349195" y="1331377"/>
                      <a:pt x="2386155" y="1214343"/>
                      <a:pt x="2407349" y="1094402"/>
                    </a:cubicBezTo>
                    <a:cubicBezTo>
                      <a:pt x="2437331" y="921111"/>
                      <a:pt x="2416525" y="738519"/>
                      <a:pt x="2338533" y="580083"/>
                    </a:cubicBezTo>
                    <a:cubicBezTo>
                      <a:pt x="2283416" y="479261"/>
                      <a:pt x="2204132" y="391033"/>
                      <a:pt x="2111472" y="323215"/>
                    </a:cubicBezTo>
                    <a:cubicBezTo>
                      <a:pt x="2059715" y="287175"/>
                      <a:pt x="2003693" y="257658"/>
                      <a:pt x="1947929" y="228334"/>
                    </a:cubicBezTo>
                    <a:cubicBezTo>
                      <a:pt x="1890292" y="198494"/>
                      <a:pt x="1832525" y="168138"/>
                      <a:pt x="1770106" y="149472"/>
                    </a:cubicBezTo>
                    <a:cubicBezTo>
                      <a:pt x="1684619" y="121505"/>
                      <a:pt x="1594933" y="111042"/>
                      <a:pt x="1506021" y="100320"/>
                    </a:cubicBezTo>
                    <a:cubicBezTo>
                      <a:pt x="1458205" y="94055"/>
                      <a:pt x="1410066" y="90890"/>
                      <a:pt x="1361927" y="90890"/>
                    </a:cubicBezTo>
                    <a:cubicBezTo>
                      <a:pt x="1314887" y="90890"/>
                      <a:pt x="1267911" y="93926"/>
                      <a:pt x="1221194" y="100191"/>
                    </a:cubicBezTo>
                    <a:cubicBezTo>
                      <a:pt x="1280511" y="80943"/>
                      <a:pt x="1339183" y="59565"/>
                      <a:pt x="1401472" y="51749"/>
                    </a:cubicBezTo>
                    <a:close/>
                    <a:moveTo>
                      <a:pt x="2179449" y="1650380"/>
                    </a:moveTo>
                    <a:cubicBezTo>
                      <a:pt x="2173762" y="1663879"/>
                      <a:pt x="2168141" y="1677443"/>
                      <a:pt x="2161485" y="1690489"/>
                    </a:cubicBezTo>
                    <a:cubicBezTo>
                      <a:pt x="2139451" y="1733441"/>
                      <a:pt x="2111537" y="1773033"/>
                      <a:pt x="2080392" y="1810043"/>
                    </a:cubicBezTo>
                    <a:cubicBezTo>
                      <a:pt x="2068826" y="1823735"/>
                      <a:pt x="2057841" y="1837945"/>
                      <a:pt x="2046986" y="1852219"/>
                    </a:cubicBezTo>
                    <a:cubicBezTo>
                      <a:pt x="2044853" y="1854932"/>
                      <a:pt x="2044078" y="1858290"/>
                      <a:pt x="2044401" y="1861455"/>
                    </a:cubicBezTo>
                    <a:cubicBezTo>
                      <a:pt x="2029927" y="1869400"/>
                      <a:pt x="2014484" y="1875988"/>
                      <a:pt x="1999622" y="1882705"/>
                    </a:cubicBezTo>
                    <a:cubicBezTo>
                      <a:pt x="1997748" y="1883609"/>
                      <a:pt x="1995939" y="1884513"/>
                      <a:pt x="1994065" y="1885417"/>
                    </a:cubicBezTo>
                    <a:cubicBezTo>
                      <a:pt x="1915428" y="1866428"/>
                      <a:pt x="1834593" y="1848860"/>
                      <a:pt x="1753306" y="1853898"/>
                    </a:cubicBezTo>
                    <a:cubicBezTo>
                      <a:pt x="1697607" y="1858032"/>
                      <a:pt x="1644299" y="1884126"/>
                      <a:pt x="1602105" y="1920101"/>
                    </a:cubicBezTo>
                    <a:cubicBezTo>
                      <a:pt x="1552997" y="1965184"/>
                      <a:pt x="1507766" y="2014724"/>
                      <a:pt x="1467381" y="2067816"/>
                    </a:cubicBezTo>
                    <a:cubicBezTo>
                      <a:pt x="1436947" y="2110379"/>
                      <a:pt x="1415752" y="2158692"/>
                      <a:pt x="1392491" y="2205324"/>
                    </a:cubicBezTo>
                    <a:cubicBezTo>
                      <a:pt x="1381506" y="2227220"/>
                      <a:pt x="1371426" y="2249503"/>
                      <a:pt x="1362444" y="2272238"/>
                    </a:cubicBezTo>
                    <a:cubicBezTo>
                      <a:pt x="1361604" y="2218888"/>
                      <a:pt x="1356241" y="2165603"/>
                      <a:pt x="1346290" y="2112963"/>
                    </a:cubicBezTo>
                    <a:cubicBezTo>
                      <a:pt x="1338666" y="2062390"/>
                      <a:pt x="1328586" y="2011623"/>
                      <a:pt x="1312108" y="1963117"/>
                    </a:cubicBezTo>
                    <a:cubicBezTo>
                      <a:pt x="1294533" y="1914612"/>
                      <a:pt x="1270173" y="1868431"/>
                      <a:pt x="1244068" y="1823994"/>
                    </a:cubicBezTo>
                    <a:cubicBezTo>
                      <a:pt x="1234246" y="1807265"/>
                      <a:pt x="1222292" y="1792216"/>
                      <a:pt x="1209628" y="1777684"/>
                    </a:cubicBezTo>
                    <a:cubicBezTo>
                      <a:pt x="1210920" y="1768641"/>
                      <a:pt x="1200581" y="1758566"/>
                      <a:pt x="1195477" y="1751526"/>
                    </a:cubicBezTo>
                    <a:cubicBezTo>
                      <a:pt x="1162458" y="1719296"/>
                      <a:pt x="1123882" y="1687970"/>
                      <a:pt x="1078716" y="1675440"/>
                    </a:cubicBezTo>
                    <a:cubicBezTo>
                      <a:pt x="1024697" y="1645471"/>
                      <a:pt x="954136" y="1623382"/>
                      <a:pt x="889132" y="1611950"/>
                    </a:cubicBezTo>
                    <a:cubicBezTo>
                      <a:pt x="888163" y="1611498"/>
                      <a:pt x="887129" y="1611045"/>
                      <a:pt x="885966" y="1610722"/>
                    </a:cubicBezTo>
                    <a:cubicBezTo>
                      <a:pt x="865418" y="1605685"/>
                      <a:pt x="847584" y="1593477"/>
                      <a:pt x="827359" y="1587535"/>
                    </a:cubicBezTo>
                    <a:cubicBezTo>
                      <a:pt x="804098" y="1578687"/>
                      <a:pt x="779479" y="1573584"/>
                      <a:pt x="756540" y="1563831"/>
                    </a:cubicBezTo>
                    <a:cubicBezTo>
                      <a:pt x="754473" y="1562539"/>
                      <a:pt x="751759" y="1561312"/>
                      <a:pt x="748916" y="1560473"/>
                    </a:cubicBezTo>
                    <a:cubicBezTo>
                      <a:pt x="748463" y="1558277"/>
                      <a:pt x="747494" y="1556081"/>
                      <a:pt x="745814" y="1553949"/>
                    </a:cubicBezTo>
                    <a:cubicBezTo>
                      <a:pt x="731211" y="1537350"/>
                      <a:pt x="725072" y="1515584"/>
                      <a:pt x="721002" y="1494269"/>
                    </a:cubicBezTo>
                    <a:cubicBezTo>
                      <a:pt x="717771" y="1477541"/>
                      <a:pt x="714605" y="1460813"/>
                      <a:pt x="711826" y="1444020"/>
                    </a:cubicBezTo>
                    <a:cubicBezTo>
                      <a:pt x="710598" y="1440144"/>
                      <a:pt x="709694" y="1430004"/>
                      <a:pt x="708014" y="1420057"/>
                    </a:cubicBezTo>
                    <a:cubicBezTo>
                      <a:pt x="709888" y="1405460"/>
                      <a:pt x="709629" y="1390088"/>
                      <a:pt x="706915" y="1374393"/>
                    </a:cubicBezTo>
                    <a:cubicBezTo>
                      <a:pt x="706980" y="1374070"/>
                      <a:pt x="707109" y="1373747"/>
                      <a:pt x="707174" y="1373360"/>
                    </a:cubicBezTo>
                    <a:cubicBezTo>
                      <a:pt x="707368" y="1342745"/>
                      <a:pt x="706980" y="1311936"/>
                      <a:pt x="710405" y="1281256"/>
                    </a:cubicBezTo>
                    <a:cubicBezTo>
                      <a:pt x="715639" y="1213309"/>
                      <a:pt x="729079" y="1146331"/>
                      <a:pt x="743940" y="1079870"/>
                    </a:cubicBezTo>
                    <a:cubicBezTo>
                      <a:pt x="763907" y="1001717"/>
                      <a:pt x="782451" y="922790"/>
                      <a:pt x="812627" y="847738"/>
                    </a:cubicBezTo>
                    <a:cubicBezTo>
                      <a:pt x="827230" y="814604"/>
                      <a:pt x="843643" y="782246"/>
                      <a:pt x="859538" y="749693"/>
                    </a:cubicBezTo>
                    <a:cubicBezTo>
                      <a:pt x="900505" y="661853"/>
                      <a:pt x="946641" y="576273"/>
                      <a:pt x="1001629" y="496312"/>
                    </a:cubicBezTo>
                    <a:cubicBezTo>
                      <a:pt x="1025989" y="462403"/>
                      <a:pt x="1053838" y="431207"/>
                      <a:pt x="1078845" y="397815"/>
                    </a:cubicBezTo>
                    <a:cubicBezTo>
                      <a:pt x="1119747" y="344142"/>
                      <a:pt x="1173313" y="302353"/>
                      <a:pt x="1224812" y="259531"/>
                    </a:cubicBezTo>
                    <a:cubicBezTo>
                      <a:pt x="1246329" y="239379"/>
                      <a:pt x="1270367" y="222198"/>
                      <a:pt x="1294598" y="205535"/>
                    </a:cubicBezTo>
                    <a:cubicBezTo>
                      <a:pt x="1331429" y="178020"/>
                      <a:pt x="1367743" y="149601"/>
                      <a:pt x="1406771" y="125057"/>
                    </a:cubicBezTo>
                    <a:cubicBezTo>
                      <a:pt x="1452067" y="126866"/>
                      <a:pt x="1497298" y="131193"/>
                      <a:pt x="1542141" y="137975"/>
                    </a:cubicBezTo>
                    <a:cubicBezTo>
                      <a:pt x="1622653" y="147663"/>
                      <a:pt x="1703229" y="160516"/>
                      <a:pt x="1779993" y="187514"/>
                    </a:cubicBezTo>
                    <a:cubicBezTo>
                      <a:pt x="1836790" y="206956"/>
                      <a:pt x="1886997" y="234277"/>
                      <a:pt x="1940822" y="261985"/>
                    </a:cubicBezTo>
                    <a:cubicBezTo>
                      <a:pt x="2002659" y="295248"/>
                      <a:pt x="2066047" y="327349"/>
                      <a:pt x="2120519" y="372108"/>
                    </a:cubicBezTo>
                    <a:cubicBezTo>
                      <a:pt x="2190756" y="427590"/>
                      <a:pt x="2249234" y="497539"/>
                      <a:pt x="2296856" y="573043"/>
                    </a:cubicBezTo>
                    <a:cubicBezTo>
                      <a:pt x="2404894" y="769457"/>
                      <a:pt x="2407478" y="1003461"/>
                      <a:pt x="2345770" y="1215182"/>
                    </a:cubicBezTo>
                    <a:cubicBezTo>
                      <a:pt x="2315530" y="1334219"/>
                      <a:pt x="2257182" y="1444149"/>
                      <a:pt x="2213630" y="1558729"/>
                    </a:cubicBezTo>
                    <a:cubicBezTo>
                      <a:pt x="2202452" y="1589279"/>
                      <a:pt x="2186298" y="1618796"/>
                      <a:pt x="2179449" y="1650380"/>
                    </a:cubicBezTo>
                    <a:close/>
                    <a:moveTo>
                      <a:pt x="464993" y="850064"/>
                    </a:moveTo>
                    <a:cubicBezTo>
                      <a:pt x="490517" y="764290"/>
                      <a:pt x="527348" y="682715"/>
                      <a:pt x="566957" y="602625"/>
                    </a:cubicBezTo>
                    <a:cubicBezTo>
                      <a:pt x="628665" y="467699"/>
                      <a:pt x="712214" y="334324"/>
                      <a:pt x="843255" y="257399"/>
                    </a:cubicBezTo>
                    <a:cubicBezTo>
                      <a:pt x="932748" y="203597"/>
                      <a:pt x="1033291" y="169365"/>
                      <a:pt x="1135513" y="148438"/>
                    </a:cubicBezTo>
                    <a:cubicBezTo>
                      <a:pt x="1218609" y="130031"/>
                      <a:pt x="1303385" y="122668"/>
                      <a:pt x="1388161" y="124670"/>
                    </a:cubicBezTo>
                    <a:cubicBezTo>
                      <a:pt x="1339183" y="148245"/>
                      <a:pt x="1295244" y="180926"/>
                      <a:pt x="1249173" y="209539"/>
                    </a:cubicBezTo>
                    <a:cubicBezTo>
                      <a:pt x="1194895" y="251328"/>
                      <a:pt x="1139261" y="292277"/>
                      <a:pt x="1091186" y="341300"/>
                    </a:cubicBezTo>
                    <a:cubicBezTo>
                      <a:pt x="1053709" y="381603"/>
                      <a:pt x="1021207" y="426234"/>
                      <a:pt x="986573" y="469056"/>
                    </a:cubicBezTo>
                    <a:cubicBezTo>
                      <a:pt x="954782" y="513428"/>
                      <a:pt x="926351" y="560449"/>
                      <a:pt x="898566" y="607404"/>
                    </a:cubicBezTo>
                    <a:cubicBezTo>
                      <a:pt x="854951" y="691111"/>
                      <a:pt x="808750" y="773914"/>
                      <a:pt x="772759" y="861173"/>
                    </a:cubicBezTo>
                    <a:cubicBezTo>
                      <a:pt x="741291" y="949982"/>
                      <a:pt x="717448" y="1041568"/>
                      <a:pt x="698838" y="1133866"/>
                    </a:cubicBezTo>
                    <a:cubicBezTo>
                      <a:pt x="688241" y="1186053"/>
                      <a:pt x="680035" y="1238757"/>
                      <a:pt x="676352" y="1291914"/>
                    </a:cubicBezTo>
                    <a:cubicBezTo>
                      <a:pt x="674866" y="1319493"/>
                      <a:pt x="670860" y="1348106"/>
                      <a:pt x="676094" y="1375362"/>
                    </a:cubicBezTo>
                    <a:cubicBezTo>
                      <a:pt x="677386" y="1379883"/>
                      <a:pt x="680423" y="1382919"/>
                      <a:pt x="684106" y="1384598"/>
                    </a:cubicBezTo>
                    <a:cubicBezTo>
                      <a:pt x="678420" y="1458358"/>
                      <a:pt x="631121" y="1510804"/>
                      <a:pt x="553000" y="1499630"/>
                    </a:cubicBezTo>
                    <a:cubicBezTo>
                      <a:pt x="410651" y="1488586"/>
                      <a:pt x="408971" y="1399260"/>
                      <a:pt x="394562" y="1284938"/>
                    </a:cubicBezTo>
                    <a:cubicBezTo>
                      <a:pt x="395402" y="1239403"/>
                      <a:pt x="395790" y="1193739"/>
                      <a:pt x="398503" y="1148333"/>
                    </a:cubicBezTo>
                    <a:cubicBezTo>
                      <a:pt x="409488" y="1047575"/>
                      <a:pt x="434947" y="947269"/>
                      <a:pt x="464993" y="850064"/>
                    </a:cubicBezTo>
                    <a:close/>
                    <a:moveTo>
                      <a:pt x="67605" y="2391662"/>
                    </a:moveTo>
                    <a:cubicBezTo>
                      <a:pt x="34263" y="2296782"/>
                      <a:pt x="26703" y="2194990"/>
                      <a:pt x="38463" y="2095459"/>
                    </a:cubicBezTo>
                    <a:cubicBezTo>
                      <a:pt x="45248" y="2026221"/>
                      <a:pt x="55005" y="1956788"/>
                      <a:pt x="76328" y="1890391"/>
                    </a:cubicBezTo>
                    <a:cubicBezTo>
                      <a:pt x="85245" y="1866493"/>
                      <a:pt x="98362" y="1839301"/>
                      <a:pt x="124984" y="1831874"/>
                    </a:cubicBezTo>
                    <a:cubicBezTo>
                      <a:pt x="127116" y="1831163"/>
                      <a:pt x="132415" y="1829742"/>
                      <a:pt x="138812" y="1827805"/>
                    </a:cubicBezTo>
                    <a:cubicBezTo>
                      <a:pt x="138683" y="1828257"/>
                      <a:pt x="138553" y="1828709"/>
                      <a:pt x="138424" y="1829161"/>
                    </a:cubicBezTo>
                    <a:cubicBezTo>
                      <a:pt x="125049" y="1878571"/>
                      <a:pt x="109412" y="1927723"/>
                      <a:pt x="99848" y="1978102"/>
                    </a:cubicBezTo>
                    <a:cubicBezTo>
                      <a:pt x="93839" y="2015628"/>
                      <a:pt x="91578" y="2053735"/>
                      <a:pt x="85633" y="2091261"/>
                    </a:cubicBezTo>
                    <a:cubicBezTo>
                      <a:pt x="77297" y="2154945"/>
                      <a:pt x="74519" y="2220567"/>
                      <a:pt x="82984" y="2284316"/>
                    </a:cubicBezTo>
                    <a:cubicBezTo>
                      <a:pt x="89574" y="2335341"/>
                      <a:pt x="105341" y="2384170"/>
                      <a:pt x="122658" y="2432353"/>
                    </a:cubicBezTo>
                    <a:cubicBezTo>
                      <a:pt x="134870" y="2467619"/>
                      <a:pt x="150701" y="2501463"/>
                      <a:pt x="169763" y="2533499"/>
                    </a:cubicBezTo>
                    <a:cubicBezTo>
                      <a:pt x="99848" y="2504434"/>
                      <a:pt x="99978" y="2470202"/>
                      <a:pt x="67605" y="2391662"/>
                    </a:cubicBezTo>
                    <a:close/>
                    <a:moveTo>
                      <a:pt x="192572" y="2505467"/>
                    </a:moveTo>
                    <a:cubicBezTo>
                      <a:pt x="159747" y="2446821"/>
                      <a:pt x="138101" y="2381716"/>
                      <a:pt x="122658" y="2316288"/>
                    </a:cubicBezTo>
                    <a:cubicBezTo>
                      <a:pt x="109476" y="2259773"/>
                      <a:pt x="110833" y="2198801"/>
                      <a:pt x="113676" y="2140801"/>
                    </a:cubicBezTo>
                    <a:cubicBezTo>
                      <a:pt x="117424" y="2096945"/>
                      <a:pt x="125372" y="2053606"/>
                      <a:pt x="129055" y="2009750"/>
                    </a:cubicBezTo>
                    <a:cubicBezTo>
                      <a:pt x="133190" y="1968672"/>
                      <a:pt x="145790" y="1929273"/>
                      <a:pt x="156129" y="1889487"/>
                    </a:cubicBezTo>
                    <a:cubicBezTo>
                      <a:pt x="165434" y="1854867"/>
                      <a:pt x="173898" y="1819795"/>
                      <a:pt x="189600" y="1787372"/>
                    </a:cubicBezTo>
                    <a:cubicBezTo>
                      <a:pt x="214477" y="1744033"/>
                      <a:pt x="245299" y="1703795"/>
                      <a:pt x="282259" y="1670015"/>
                    </a:cubicBezTo>
                    <a:cubicBezTo>
                      <a:pt x="323161" y="1641790"/>
                      <a:pt x="365614" y="1615115"/>
                      <a:pt x="408907" y="1590571"/>
                    </a:cubicBezTo>
                    <a:cubicBezTo>
                      <a:pt x="414140" y="1587212"/>
                      <a:pt x="420731" y="1584435"/>
                      <a:pt x="426159" y="1580689"/>
                    </a:cubicBezTo>
                    <a:cubicBezTo>
                      <a:pt x="432944" y="1580624"/>
                      <a:pt x="438307" y="1573132"/>
                      <a:pt x="441344" y="1567061"/>
                    </a:cubicBezTo>
                    <a:cubicBezTo>
                      <a:pt x="452070" y="1543421"/>
                      <a:pt x="445221" y="1516875"/>
                      <a:pt x="434559" y="1492461"/>
                    </a:cubicBezTo>
                    <a:cubicBezTo>
                      <a:pt x="467061" y="1518684"/>
                      <a:pt x="512744" y="1532377"/>
                      <a:pt x="567862" y="1534314"/>
                    </a:cubicBezTo>
                    <a:cubicBezTo>
                      <a:pt x="570123" y="1534379"/>
                      <a:pt x="572385" y="1534443"/>
                      <a:pt x="574647" y="1534443"/>
                    </a:cubicBezTo>
                    <a:cubicBezTo>
                      <a:pt x="627050" y="1534443"/>
                      <a:pt x="668017" y="1509319"/>
                      <a:pt x="690309" y="1471663"/>
                    </a:cubicBezTo>
                    <a:cubicBezTo>
                      <a:pt x="693863" y="1507123"/>
                      <a:pt x="698968" y="1544067"/>
                      <a:pt x="721195" y="1572938"/>
                    </a:cubicBezTo>
                    <a:cubicBezTo>
                      <a:pt x="724556" y="1577136"/>
                      <a:pt x="728691" y="1578880"/>
                      <a:pt x="732762" y="1578880"/>
                    </a:cubicBezTo>
                    <a:cubicBezTo>
                      <a:pt x="734829" y="1578880"/>
                      <a:pt x="736897" y="1578428"/>
                      <a:pt x="738771" y="1577589"/>
                    </a:cubicBezTo>
                    <a:cubicBezTo>
                      <a:pt x="740257" y="1578945"/>
                      <a:pt x="741873" y="1580172"/>
                      <a:pt x="743230" y="1581270"/>
                    </a:cubicBezTo>
                    <a:cubicBezTo>
                      <a:pt x="756153" y="1591152"/>
                      <a:pt x="771144" y="1597353"/>
                      <a:pt x="786199" y="1603489"/>
                    </a:cubicBezTo>
                    <a:cubicBezTo>
                      <a:pt x="782710" y="1603618"/>
                      <a:pt x="779285" y="1603812"/>
                      <a:pt x="775990" y="1604070"/>
                    </a:cubicBezTo>
                    <a:cubicBezTo>
                      <a:pt x="708337" y="1608591"/>
                      <a:pt x="646499" y="1640627"/>
                      <a:pt x="589767" y="1675634"/>
                    </a:cubicBezTo>
                    <a:cubicBezTo>
                      <a:pt x="519464" y="1723042"/>
                      <a:pt x="462796" y="1789568"/>
                      <a:pt x="414140" y="1858355"/>
                    </a:cubicBezTo>
                    <a:cubicBezTo>
                      <a:pt x="384934" y="1900015"/>
                      <a:pt x="368974" y="1948585"/>
                      <a:pt x="351204" y="1995735"/>
                    </a:cubicBezTo>
                    <a:cubicBezTo>
                      <a:pt x="327167" y="2058321"/>
                      <a:pt x="305715" y="2122651"/>
                      <a:pt x="299706" y="2189823"/>
                    </a:cubicBezTo>
                    <a:cubicBezTo>
                      <a:pt x="291758" y="2258158"/>
                      <a:pt x="299383" y="2327009"/>
                      <a:pt x="314955" y="2393729"/>
                    </a:cubicBezTo>
                    <a:cubicBezTo>
                      <a:pt x="337506" y="2503594"/>
                      <a:pt x="376857" y="2601446"/>
                      <a:pt x="454848" y="2683990"/>
                    </a:cubicBezTo>
                    <a:cubicBezTo>
                      <a:pt x="466932" y="2698975"/>
                      <a:pt x="479015" y="2712732"/>
                      <a:pt x="491098" y="2725456"/>
                    </a:cubicBezTo>
                    <a:cubicBezTo>
                      <a:pt x="455688" y="2717512"/>
                      <a:pt x="420150" y="2708921"/>
                      <a:pt x="386291" y="2695745"/>
                    </a:cubicBezTo>
                    <a:cubicBezTo>
                      <a:pt x="277607" y="2660157"/>
                      <a:pt x="243425" y="2601252"/>
                      <a:pt x="192572" y="2505467"/>
                    </a:cubicBezTo>
                    <a:close/>
                    <a:moveTo>
                      <a:pt x="1198966" y="2717188"/>
                    </a:moveTo>
                    <a:cubicBezTo>
                      <a:pt x="1115999" y="2783198"/>
                      <a:pt x="1012226" y="2823630"/>
                      <a:pt x="906708" y="2834481"/>
                    </a:cubicBezTo>
                    <a:cubicBezTo>
                      <a:pt x="789495" y="2838486"/>
                      <a:pt x="660715" y="2822597"/>
                      <a:pt x="565277" y="2748385"/>
                    </a:cubicBezTo>
                    <a:cubicBezTo>
                      <a:pt x="533938" y="2723518"/>
                      <a:pt x="508092" y="2692774"/>
                      <a:pt x="481341" y="2663193"/>
                    </a:cubicBezTo>
                    <a:cubicBezTo>
                      <a:pt x="443864" y="2620499"/>
                      <a:pt x="409036" y="2574512"/>
                      <a:pt x="388165" y="2521227"/>
                    </a:cubicBezTo>
                    <a:cubicBezTo>
                      <a:pt x="347198" y="2411620"/>
                      <a:pt x="318703" y="2292325"/>
                      <a:pt x="335374" y="2175032"/>
                    </a:cubicBezTo>
                    <a:cubicBezTo>
                      <a:pt x="343321" y="2111542"/>
                      <a:pt x="365872" y="2051345"/>
                      <a:pt x="388488" y="1991859"/>
                    </a:cubicBezTo>
                    <a:cubicBezTo>
                      <a:pt x="402897" y="1953558"/>
                      <a:pt x="416144" y="1915257"/>
                      <a:pt x="439341" y="1880832"/>
                    </a:cubicBezTo>
                    <a:cubicBezTo>
                      <a:pt x="483667" y="1816824"/>
                      <a:pt x="537298" y="1754303"/>
                      <a:pt x="600687" y="1707993"/>
                    </a:cubicBezTo>
                    <a:cubicBezTo>
                      <a:pt x="654447" y="1674342"/>
                      <a:pt x="712343" y="1641854"/>
                      <a:pt x="776636" y="1636235"/>
                    </a:cubicBezTo>
                    <a:cubicBezTo>
                      <a:pt x="786264" y="1635460"/>
                      <a:pt x="795892" y="1635137"/>
                      <a:pt x="805455" y="1635137"/>
                    </a:cubicBezTo>
                    <a:cubicBezTo>
                      <a:pt x="826326" y="1635137"/>
                      <a:pt x="847067" y="1636881"/>
                      <a:pt x="867680" y="1639852"/>
                    </a:cubicBezTo>
                    <a:cubicBezTo>
                      <a:pt x="870781" y="1640950"/>
                      <a:pt x="873883" y="1641983"/>
                      <a:pt x="877114" y="1642823"/>
                    </a:cubicBezTo>
                    <a:cubicBezTo>
                      <a:pt x="878794" y="1643275"/>
                      <a:pt x="880409" y="1643469"/>
                      <a:pt x="881895" y="1643469"/>
                    </a:cubicBezTo>
                    <a:cubicBezTo>
                      <a:pt x="883446" y="1643469"/>
                      <a:pt x="884868" y="1643210"/>
                      <a:pt x="886289" y="1642758"/>
                    </a:cubicBezTo>
                    <a:cubicBezTo>
                      <a:pt x="905739" y="1646182"/>
                      <a:pt x="925123" y="1650509"/>
                      <a:pt x="944379" y="1655547"/>
                    </a:cubicBezTo>
                    <a:cubicBezTo>
                      <a:pt x="1012161" y="1671629"/>
                      <a:pt x="1081688" y="1694171"/>
                      <a:pt x="1134867" y="1740933"/>
                    </a:cubicBezTo>
                    <a:cubicBezTo>
                      <a:pt x="1137516" y="1749975"/>
                      <a:pt x="1145141" y="1756499"/>
                      <a:pt x="1151409" y="1763216"/>
                    </a:cubicBezTo>
                    <a:cubicBezTo>
                      <a:pt x="1169695" y="1784272"/>
                      <a:pt x="1190889" y="1804746"/>
                      <a:pt x="1207818" y="1829613"/>
                    </a:cubicBezTo>
                    <a:cubicBezTo>
                      <a:pt x="1236185" y="1875019"/>
                      <a:pt x="1261256" y="1923008"/>
                      <a:pt x="1280059" y="1973129"/>
                    </a:cubicBezTo>
                    <a:cubicBezTo>
                      <a:pt x="1303967" y="2042174"/>
                      <a:pt x="1312044" y="2114061"/>
                      <a:pt x="1323416" y="2186465"/>
                    </a:cubicBezTo>
                    <a:cubicBezTo>
                      <a:pt x="1336598" y="2285350"/>
                      <a:pt x="1326712" y="2388304"/>
                      <a:pt x="1307262" y="2486220"/>
                    </a:cubicBezTo>
                    <a:cubicBezTo>
                      <a:pt x="1299573" y="2520517"/>
                      <a:pt x="1296019" y="2555782"/>
                      <a:pt x="1284776" y="2589174"/>
                    </a:cubicBezTo>
                    <a:cubicBezTo>
                      <a:pt x="1265843" y="2636840"/>
                      <a:pt x="1237542" y="2683086"/>
                      <a:pt x="1198966" y="2717188"/>
                    </a:cubicBezTo>
                    <a:close/>
                    <a:moveTo>
                      <a:pt x="1549572" y="2987233"/>
                    </a:moveTo>
                    <a:cubicBezTo>
                      <a:pt x="1506603" y="2963271"/>
                      <a:pt x="1453553" y="2954616"/>
                      <a:pt x="1419694" y="2916767"/>
                    </a:cubicBezTo>
                    <a:cubicBezTo>
                      <a:pt x="1400438" y="2892159"/>
                      <a:pt x="1392103" y="2861027"/>
                      <a:pt x="1379891" y="2832737"/>
                    </a:cubicBezTo>
                    <a:cubicBezTo>
                      <a:pt x="1368260" y="2802898"/>
                      <a:pt x="1355337" y="2773445"/>
                      <a:pt x="1346678" y="2742636"/>
                    </a:cubicBezTo>
                    <a:cubicBezTo>
                      <a:pt x="1324127" y="2657573"/>
                      <a:pt x="1340216" y="2568700"/>
                      <a:pt x="1348875" y="2482797"/>
                    </a:cubicBezTo>
                    <a:cubicBezTo>
                      <a:pt x="1353592" y="2368669"/>
                      <a:pt x="1398694" y="2262227"/>
                      <a:pt x="1451097" y="2162373"/>
                    </a:cubicBezTo>
                    <a:cubicBezTo>
                      <a:pt x="1491095" y="2077504"/>
                      <a:pt x="1557520" y="2008265"/>
                      <a:pt x="1625044" y="1944451"/>
                    </a:cubicBezTo>
                    <a:cubicBezTo>
                      <a:pt x="1665105" y="1910736"/>
                      <a:pt x="1715829" y="1887484"/>
                      <a:pt x="1768620" y="1885676"/>
                    </a:cubicBezTo>
                    <a:cubicBezTo>
                      <a:pt x="1821799" y="1883996"/>
                      <a:pt x="1874655" y="1890585"/>
                      <a:pt x="1927317" y="1898141"/>
                    </a:cubicBezTo>
                    <a:cubicBezTo>
                      <a:pt x="1938108" y="1899239"/>
                      <a:pt x="1949028" y="1900983"/>
                      <a:pt x="1960013" y="1902469"/>
                    </a:cubicBezTo>
                    <a:cubicBezTo>
                      <a:pt x="1933197" y="1916484"/>
                      <a:pt x="1906898" y="1931534"/>
                      <a:pt x="1881117" y="1947422"/>
                    </a:cubicBezTo>
                    <a:cubicBezTo>
                      <a:pt x="1868517" y="1954721"/>
                      <a:pt x="1856563" y="1962988"/>
                      <a:pt x="1844996" y="1971772"/>
                    </a:cubicBezTo>
                    <a:cubicBezTo>
                      <a:pt x="1829747" y="1964216"/>
                      <a:pt x="1813593" y="1957950"/>
                      <a:pt x="1798279" y="1950781"/>
                    </a:cubicBezTo>
                    <a:cubicBezTo>
                      <a:pt x="1784322" y="1946131"/>
                      <a:pt x="1762352" y="1928175"/>
                      <a:pt x="1752531" y="1947681"/>
                    </a:cubicBezTo>
                    <a:cubicBezTo>
                      <a:pt x="1745358" y="1968414"/>
                      <a:pt x="1773531" y="1971578"/>
                      <a:pt x="1787100" y="1977327"/>
                    </a:cubicBezTo>
                    <a:cubicBezTo>
                      <a:pt x="1798925" y="1981331"/>
                      <a:pt x="1810491" y="1985917"/>
                      <a:pt x="1822187" y="1990180"/>
                    </a:cubicBezTo>
                    <a:cubicBezTo>
                      <a:pt x="1805904" y="2004131"/>
                      <a:pt x="1790331" y="2018922"/>
                      <a:pt x="1774823" y="2033648"/>
                    </a:cubicBezTo>
                    <a:cubicBezTo>
                      <a:pt x="1758411" y="2048568"/>
                      <a:pt x="1742709" y="2064328"/>
                      <a:pt x="1727783" y="2080733"/>
                    </a:cubicBezTo>
                    <a:cubicBezTo>
                      <a:pt x="1713761" y="2076470"/>
                      <a:pt x="1699287" y="2073499"/>
                      <a:pt x="1685136" y="2069882"/>
                    </a:cubicBezTo>
                    <a:cubicBezTo>
                      <a:pt x="1671632" y="2067234"/>
                      <a:pt x="1647465" y="2056900"/>
                      <a:pt x="1645656" y="2078666"/>
                    </a:cubicBezTo>
                    <a:cubicBezTo>
                      <a:pt x="1645785" y="2093974"/>
                      <a:pt x="1662973" y="2092940"/>
                      <a:pt x="1674022" y="2093393"/>
                    </a:cubicBezTo>
                    <a:cubicBezTo>
                      <a:pt x="1685847" y="2094168"/>
                      <a:pt x="1699352" y="2096364"/>
                      <a:pt x="1712598" y="2097914"/>
                    </a:cubicBezTo>
                    <a:cubicBezTo>
                      <a:pt x="1687656" y="2126979"/>
                      <a:pt x="1664976" y="2157981"/>
                      <a:pt x="1645074" y="2190728"/>
                    </a:cubicBezTo>
                    <a:cubicBezTo>
                      <a:pt x="1617548" y="2236456"/>
                      <a:pt x="1599520" y="2287029"/>
                      <a:pt x="1584271" y="2337925"/>
                    </a:cubicBezTo>
                    <a:cubicBezTo>
                      <a:pt x="1580652" y="2348840"/>
                      <a:pt x="1577292" y="2359820"/>
                      <a:pt x="1574255" y="2370865"/>
                    </a:cubicBezTo>
                    <a:cubicBezTo>
                      <a:pt x="1573868" y="2370865"/>
                      <a:pt x="1573545" y="2370865"/>
                      <a:pt x="1573157" y="2370865"/>
                    </a:cubicBezTo>
                    <a:cubicBezTo>
                      <a:pt x="1546535" y="2371963"/>
                      <a:pt x="1520107" y="2369315"/>
                      <a:pt x="1494261" y="2363308"/>
                    </a:cubicBezTo>
                    <a:cubicBezTo>
                      <a:pt x="1486313" y="2361758"/>
                      <a:pt x="1478495" y="2368346"/>
                      <a:pt x="1477461" y="2376096"/>
                    </a:cubicBezTo>
                    <a:cubicBezTo>
                      <a:pt x="1476168" y="2398767"/>
                      <a:pt x="1505892" y="2393342"/>
                      <a:pt x="1520818" y="2395796"/>
                    </a:cubicBezTo>
                    <a:cubicBezTo>
                      <a:pt x="1525535" y="2396184"/>
                      <a:pt x="1530317" y="2396377"/>
                      <a:pt x="1535034" y="2396377"/>
                    </a:cubicBezTo>
                    <a:cubicBezTo>
                      <a:pt x="1546147" y="2396377"/>
                      <a:pt x="1557261" y="2395344"/>
                      <a:pt x="1568311" y="2394052"/>
                    </a:cubicBezTo>
                    <a:cubicBezTo>
                      <a:pt x="1551640" y="2462581"/>
                      <a:pt x="1544661" y="2533047"/>
                      <a:pt x="1543821" y="2603771"/>
                    </a:cubicBezTo>
                    <a:cubicBezTo>
                      <a:pt x="1533160" y="2603125"/>
                      <a:pt x="1522498" y="2603254"/>
                      <a:pt x="1511836" y="2603577"/>
                    </a:cubicBezTo>
                    <a:cubicBezTo>
                      <a:pt x="1496006" y="2604029"/>
                      <a:pt x="1480110" y="2604417"/>
                      <a:pt x="1464473" y="2601833"/>
                    </a:cubicBezTo>
                    <a:cubicBezTo>
                      <a:pt x="1445476" y="2600089"/>
                      <a:pt x="1444442" y="2628250"/>
                      <a:pt x="1463374" y="2628315"/>
                    </a:cubicBezTo>
                    <a:cubicBezTo>
                      <a:pt x="1466088" y="2628444"/>
                      <a:pt x="1468867" y="2628573"/>
                      <a:pt x="1471581" y="2628509"/>
                    </a:cubicBezTo>
                    <a:cubicBezTo>
                      <a:pt x="1495553" y="2628509"/>
                      <a:pt x="1519267" y="2623083"/>
                      <a:pt x="1543175" y="2620499"/>
                    </a:cubicBezTo>
                    <a:cubicBezTo>
                      <a:pt x="1540074" y="2693743"/>
                      <a:pt x="1548280" y="2766986"/>
                      <a:pt x="1567277" y="2837711"/>
                    </a:cubicBezTo>
                    <a:cubicBezTo>
                      <a:pt x="1555904" y="2837388"/>
                      <a:pt x="1544532" y="2837065"/>
                      <a:pt x="1533224" y="2836290"/>
                    </a:cubicBezTo>
                    <a:cubicBezTo>
                      <a:pt x="1529606" y="2836548"/>
                      <a:pt x="1524824" y="2835902"/>
                      <a:pt x="1519720" y="2835256"/>
                    </a:cubicBezTo>
                    <a:cubicBezTo>
                      <a:pt x="1505439" y="2833577"/>
                      <a:pt x="1488639" y="2831833"/>
                      <a:pt x="1487476" y="2848561"/>
                    </a:cubicBezTo>
                    <a:cubicBezTo>
                      <a:pt x="1487476" y="2855796"/>
                      <a:pt x="1493615" y="2862836"/>
                      <a:pt x="1501046" y="2862836"/>
                    </a:cubicBezTo>
                    <a:cubicBezTo>
                      <a:pt x="1501239" y="2862836"/>
                      <a:pt x="1501498" y="2862836"/>
                      <a:pt x="1501692" y="2862836"/>
                    </a:cubicBezTo>
                    <a:cubicBezTo>
                      <a:pt x="1519461" y="2861931"/>
                      <a:pt x="1537166" y="2860317"/>
                      <a:pt x="1554871" y="2858960"/>
                    </a:cubicBezTo>
                    <a:cubicBezTo>
                      <a:pt x="1557972" y="2858250"/>
                      <a:pt x="1565015" y="2857992"/>
                      <a:pt x="1572898" y="2857475"/>
                    </a:cubicBezTo>
                    <a:cubicBezTo>
                      <a:pt x="1579166" y="2878466"/>
                      <a:pt x="1586339" y="2899199"/>
                      <a:pt x="1594545" y="2919609"/>
                    </a:cubicBezTo>
                    <a:cubicBezTo>
                      <a:pt x="1615287" y="2967405"/>
                      <a:pt x="1645915" y="3010162"/>
                      <a:pt x="1679967" y="3049496"/>
                    </a:cubicBezTo>
                    <a:cubicBezTo>
                      <a:pt x="1674992" y="3047882"/>
                      <a:pt x="1670016" y="3046267"/>
                      <a:pt x="1665170" y="3044523"/>
                    </a:cubicBezTo>
                    <a:cubicBezTo>
                      <a:pt x="1623170" y="3032510"/>
                      <a:pt x="1587308" y="3007901"/>
                      <a:pt x="1549572" y="2987233"/>
                    </a:cubicBezTo>
                    <a:close/>
                    <a:moveTo>
                      <a:pt x="2441402" y="1936378"/>
                    </a:moveTo>
                    <a:cubicBezTo>
                      <a:pt x="2465503" y="1983850"/>
                      <a:pt x="2490251" y="2030935"/>
                      <a:pt x="2519910" y="2075308"/>
                    </a:cubicBezTo>
                    <a:cubicBezTo>
                      <a:pt x="2587821" y="2173676"/>
                      <a:pt x="2624394" y="2290388"/>
                      <a:pt x="2643843" y="2407422"/>
                    </a:cubicBezTo>
                    <a:cubicBezTo>
                      <a:pt x="2656508" y="2524973"/>
                      <a:pt x="2646299" y="2647175"/>
                      <a:pt x="2608757" y="2759946"/>
                    </a:cubicBezTo>
                    <a:cubicBezTo>
                      <a:pt x="2608628" y="2759817"/>
                      <a:pt x="2608563" y="2759623"/>
                      <a:pt x="2608369" y="2759494"/>
                    </a:cubicBezTo>
                    <a:lnTo>
                      <a:pt x="2608369" y="2759494"/>
                    </a:lnTo>
                    <a:cubicBezTo>
                      <a:pt x="2607465" y="2764015"/>
                      <a:pt x="2606302" y="2768407"/>
                      <a:pt x="2605009" y="2772735"/>
                    </a:cubicBezTo>
                    <a:cubicBezTo>
                      <a:pt x="2602425" y="2781325"/>
                      <a:pt x="2599517" y="2789851"/>
                      <a:pt x="2595963" y="2798118"/>
                    </a:cubicBezTo>
                    <a:cubicBezTo>
                      <a:pt x="2593895" y="2802768"/>
                      <a:pt x="2591957" y="2807419"/>
                      <a:pt x="2589760" y="2812005"/>
                    </a:cubicBezTo>
                    <a:cubicBezTo>
                      <a:pt x="2587821" y="2816203"/>
                      <a:pt x="2585624" y="2820272"/>
                      <a:pt x="2583492" y="2824405"/>
                    </a:cubicBezTo>
                    <a:cubicBezTo>
                      <a:pt x="2579227" y="2832673"/>
                      <a:pt x="2574575" y="2840682"/>
                      <a:pt x="2570052" y="2848691"/>
                    </a:cubicBezTo>
                    <a:cubicBezTo>
                      <a:pt x="2566886" y="2854245"/>
                      <a:pt x="2563849" y="2859929"/>
                      <a:pt x="2560812" y="2865548"/>
                    </a:cubicBezTo>
                    <a:cubicBezTo>
                      <a:pt x="2560747" y="2865678"/>
                      <a:pt x="2560683" y="2865807"/>
                      <a:pt x="2560618" y="2865936"/>
                    </a:cubicBezTo>
                    <a:cubicBezTo>
                      <a:pt x="2558227" y="2870845"/>
                      <a:pt x="2555901" y="2875882"/>
                      <a:pt x="2553575" y="2880856"/>
                    </a:cubicBezTo>
                    <a:cubicBezTo>
                      <a:pt x="2553446" y="2881049"/>
                      <a:pt x="2553316" y="2881243"/>
                      <a:pt x="2553252" y="2881437"/>
                    </a:cubicBezTo>
                    <a:cubicBezTo>
                      <a:pt x="2551830" y="2884473"/>
                      <a:pt x="2550409" y="2887444"/>
                      <a:pt x="2549052" y="2890480"/>
                    </a:cubicBezTo>
                    <a:cubicBezTo>
                      <a:pt x="2548793" y="2891061"/>
                      <a:pt x="2548470" y="2891707"/>
                      <a:pt x="2548212" y="2892288"/>
                    </a:cubicBezTo>
                    <a:cubicBezTo>
                      <a:pt x="2546209" y="2896615"/>
                      <a:pt x="2544076" y="2900878"/>
                      <a:pt x="2541879" y="2905141"/>
                    </a:cubicBezTo>
                    <a:cubicBezTo>
                      <a:pt x="2541039" y="2906756"/>
                      <a:pt x="2540135" y="2908435"/>
                      <a:pt x="2539166" y="2910050"/>
                    </a:cubicBezTo>
                    <a:cubicBezTo>
                      <a:pt x="2538649" y="2910890"/>
                      <a:pt x="2538132" y="2911729"/>
                      <a:pt x="2537550" y="2912504"/>
                    </a:cubicBezTo>
                    <a:cubicBezTo>
                      <a:pt x="2536387" y="2914183"/>
                      <a:pt x="2535159" y="2915798"/>
                      <a:pt x="2533479" y="2916961"/>
                    </a:cubicBezTo>
                    <a:cubicBezTo>
                      <a:pt x="2531929" y="2918059"/>
                      <a:pt x="2530055" y="2918511"/>
                      <a:pt x="2528310" y="2918253"/>
                    </a:cubicBezTo>
                    <a:cubicBezTo>
                      <a:pt x="2498587" y="2959654"/>
                      <a:pt x="2465374" y="2998859"/>
                      <a:pt x="2436103" y="3040583"/>
                    </a:cubicBezTo>
                    <a:cubicBezTo>
                      <a:pt x="2427897" y="3051563"/>
                      <a:pt x="2419691" y="3062543"/>
                      <a:pt x="2410838" y="3073071"/>
                    </a:cubicBezTo>
                    <a:cubicBezTo>
                      <a:pt x="2409094" y="3074298"/>
                      <a:pt x="2407414" y="3075590"/>
                      <a:pt x="2405604" y="3076817"/>
                    </a:cubicBezTo>
                    <a:cubicBezTo>
                      <a:pt x="2348872" y="3111695"/>
                      <a:pt x="2288068" y="3137983"/>
                      <a:pt x="2225067" y="3160912"/>
                    </a:cubicBezTo>
                    <a:cubicBezTo>
                      <a:pt x="2184036" y="3177575"/>
                      <a:pt x="2141131" y="3191010"/>
                      <a:pt x="2096417" y="3194885"/>
                    </a:cubicBezTo>
                    <a:cubicBezTo>
                      <a:pt x="2001302" y="3203346"/>
                      <a:pt x="1918658" y="3172538"/>
                      <a:pt x="1836209" y="3127971"/>
                    </a:cubicBezTo>
                    <a:cubicBezTo>
                      <a:pt x="1775082" y="3100715"/>
                      <a:pt x="1724294" y="3055955"/>
                      <a:pt x="1684426" y="3002605"/>
                    </a:cubicBezTo>
                    <a:cubicBezTo>
                      <a:pt x="1647465" y="2957522"/>
                      <a:pt x="1621037" y="2905141"/>
                      <a:pt x="1605077" y="2849337"/>
                    </a:cubicBezTo>
                    <a:cubicBezTo>
                      <a:pt x="1606563" y="2847593"/>
                      <a:pt x="1607016" y="2845397"/>
                      <a:pt x="1605917" y="2842749"/>
                    </a:cubicBezTo>
                    <a:cubicBezTo>
                      <a:pt x="1605013" y="2841651"/>
                      <a:pt x="1603850" y="2840875"/>
                      <a:pt x="1602622" y="2840294"/>
                    </a:cubicBezTo>
                    <a:cubicBezTo>
                      <a:pt x="1600942" y="2833835"/>
                      <a:pt x="1599262" y="2827441"/>
                      <a:pt x="1597840" y="2820918"/>
                    </a:cubicBezTo>
                    <a:cubicBezTo>
                      <a:pt x="1579295" y="2752648"/>
                      <a:pt x="1573028" y="2682569"/>
                      <a:pt x="1576905" y="2611974"/>
                    </a:cubicBezTo>
                    <a:cubicBezTo>
                      <a:pt x="1578197" y="2568247"/>
                      <a:pt x="1579683" y="2524327"/>
                      <a:pt x="1584917" y="2480859"/>
                    </a:cubicBezTo>
                    <a:cubicBezTo>
                      <a:pt x="1589376" y="2449534"/>
                      <a:pt x="1596096" y="2418596"/>
                      <a:pt x="1604237" y="2388045"/>
                    </a:cubicBezTo>
                    <a:cubicBezTo>
                      <a:pt x="1604819" y="2387593"/>
                      <a:pt x="1605465" y="2387206"/>
                      <a:pt x="1605982" y="2386560"/>
                    </a:cubicBezTo>
                    <a:cubicBezTo>
                      <a:pt x="1608050" y="2384170"/>
                      <a:pt x="1608243" y="2380618"/>
                      <a:pt x="1607016" y="2377711"/>
                    </a:cubicBezTo>
                    <a:cubicBezTo>
                      <a:pt x="1615739" y="2346257"/>
                      <a:pt x="1625884" y="2315190"/>
                      <a:pt x="1636674" y="2284510"/>
                    </a:cubicBezTo>
                    <a:cubicBezTo>
                      <a:pt x="1669305" y="2195636"/>
                      <a:pt x="1729463" y="2119293"/>
                      <a:pt x="1797956" y="2054962"/>
                    </a:cubicBezTo>
                    <a:cubicBezTo>
                      <a:pt x="1856821" y="1992828"/>
                      <a:pt x="1929772" y="1948133"/>
                      <a:pt x="2004339" y="1907313"/>
                    </a:cubicBezTo>
                    <a:cubicBezTo>
                      <a:pt x="2023272" y="1897625"/>
                      <a:pt x="2043238" y="1886774"/>
                      <a:pt x="2060167" y="1873017"/>
                    </a:cubicBezTo>
                    <a:cubicBezTo>
                      <a:pt x="2065143" y="1871789"/>
                      <a:pt x="2068891" y="1867397"/>
                      <a:pt x="2072186" y="1862166"/>
                    </a:cubicBezTo>
                    <a:cubicBezTo>
                      <a:pt x="2081878" y="1852413"/>
                      <a:pt x="2089826" y="1841174"/>
                      <a:pt x="2095189" y="1828127"/>
                    </a:cubicBezTo>
                    <a:cubicBezTo>
                      <a:pt x="2122845" y="1790149"/>
                      <a:pt x="2150307" y="1751590"/>
                      <a:pt x="2170532" y="1709026"/>
                    </a:cubicBezTo>
                    <a:cubicBezTo>
                      <a:pt x="2173116" y="1703665"/>
                      <a:pt x="2175507" y="1698240"/>
                      <a:pt x="2177769" y="1692814"/>
                    </a:cubicBezTo>
                    <a:cubicBezTo>
                      <a:pt x="2182873" y="1726401"/>
                      <a:pt x="2202322" y="1758243"/>
                      <a:pt x="2227523" y="1780138"/>
                    </a:cubicBezTo>
                    <a:cubicBezTo>
                      <a:pt x="2259572" y="1804424"/>
                      <a:pt x="2300991" y="1809526"/>
                      <a:pt x="2340019" y="1811076"/>
                    </a:cubicBezTo>
                    <a:cubicBezTo>
                      <a:pt x="2341893" y="1811205"/>
                      <a:pt x="2343767" y="1811270"/>
                      <a:pt x="2345641" y="1811270"/>
                    </a:cubicBezTo>
                    <a:cubicBezTo>
                      <a:pt x="2372586" y="1811270"/>
                      <a:pt x="2397527" y="1799644"/>
                      <a:pt x="2420918" y="1786920"/>
                    </a:cubicBezTo>
                    <a:cubicBezTo>
                      <a:pt x="2440626" y="1776328"/>
                      <a:pt x="2460916" y="1765670"/>
                      <a:pt x="2476940" y="1749782"/>
                    </a:cubicBezTo>
                    <a:cubicBezTo>
                      <a:pt x="2478297" y="1748425"/>
                      <a:pt x="2479590" y="1747069"/>
                      <a:pt x="2480947" y="1745712"/>
                    </a:cubicBezTo>
                    <a:cubicBezTo>
                      <a:pt x="2477199" y="1751203"/>
                      <a:pt x="2473322" y="1756693"/>
                      <a:pt x="2469057" y="1762247"/>
                    </a:cubicBezTo>
                    <a:cubicBezTo>
                      <a:pt x="2432549" y="1810882"/>
                      <a:pt x="2406574" y="1880057"/>
                      <a:pt x="2441402" y="19363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4"/>
              <p:cNvSpPr/>
              <p:nvPr/>
            </p:nvSpPr>
            <p:spPr>
              <a:xfrm>
                <a:off x="7332137" y="8464230"/>
                <a:ext cx="685907" cy="913971"/>
              </a:xfrm>
              <a:custGeom>
                <a:rect b="b" l="l" r="r" t="t"/>
                <a:pathLst>
                  <a:path extrusionOk="0" h="913971" w="685907">
                    <a:moveTo>
                      <a:pt x="670744" y="347531"/>
                    </a:moveTo>
                    <a:cubicBezTo>
                      <a:pt x="664024" y="348176"/>
                      <a:pt x="612267" y="350502"/>
                      <a:pt x="587842" y="358317"/>
                    </a:cubicBezTo>
                    <a:cubicBezTo>
                      <a:pt x="583383" y="291532"/>
                      <a:pt x="566325" y="226104"/>
                      <a:pt x="532014" y="174175"/>
                    </a:cubicBezTo>
                    <a:cubicBezTo>
                      <a:pt x="545971" y="167716"/>
                      <a:pt x="558700" y="158674"/>
                      <a:pt x="568392" y="146596"/>
                    </a:cubicBezTo>
                    <a:cubicBezTo>
                      <a:pt x="579506" y="133226"/>
                      <a:pt x="587777" y="117789"/>
                      <a:pt x="595466" y="102288"/>
                    </a:cubicBezTo>
                    <a:cubicBezTo>
                      <a:pt x="598697" y="95765"/>
                      <a:pt x="594756" y="87562"/>
                      <a:pt x="588423" y="84914"/>
                    </a:cubicBezTo>
                    <a:cubicBezTo>
                      <a:pt x="581962" y="82201"/>
                      <a:pt x="573562" y="85237"/>
                      <a:pt x="571042" y="91954"/>
                    </a:cubicBezTo>
                    <a:cubicBezTo>
                      <a:pt x="566002" y="105259"/>
                      <a:pt x="560122" y="118177"/>
                      <a:pt x="552174" y="130061"/>
                    </a:cubicBezTo>
                    <a:cubicBezTo>
                      <a:pt x="544549" y="142204"/>
                      <a:pt x="533047" y="150923"/>
                      <a:pt x="521610" y="159449"/>
                    </a:cubicBezTo>
                    <a:cubicBezTo>
                      <a:pt x="512370" y="147435"/>
                      <a:pt x="502096" y="136197"/>
                      <a:pt x="490659" y="126121"/>
                    </a:cubicBezTo>
                    <a:cubicBezTo>
                      <a:pt x="461001" y="99382"/>
                      <a:pt x="424493" y="79553"/>
                      <a:pt x="385271" y="70769"/>
                    </a:cubicBezTo>
                    <a:cubicBezTo>
                      <a:pt x="382622" y="70381"/>
                      <a:pt x="379908" y="69865"/>
                      <a:pt x="377194" y="69348"/>
                    </a:cubicBezTo>
                    <a:cubicBezTo>
                      <a:pt x="379197" y="68766"/>
                      <a:pt x="381135" y="68185"/>
                      <a:pt x="383138" y="67669"/>
                    </a:cubicBezTo>
                    <a:cubicBezTo>
                      <a:pt x="400649" y="62631"/>
                      <a:pt x="418483" y="58562"/>
                      <a:pt x="436059" y="53717"/>
                    </a:cubicBezTo>
                    <a:cubicBezTo>
                      <a:pt x="441293" y="52167"/>
                      <a:pt x="454151" y="49584"/>
                      <a:pt x="448853" y="41898"/>
                    </a:cubicBezTo>
                    <a:cubicBezTo>
                      <a:pt x="437545" y="33953"/>
                      <a:pt x="421391" y="38345"/>
                      <a:pt x="408403" y="39443"/>
                    </a:cubicBezTo>
                    <a:cubicBezTo>
                      <a:pt x="351218" y="45644"/>
                      <a:pt x="299719" y="70962"/>
                      <a:pt x="253713" y="104226"/>
                    </a:cubicBezTo>
                    <a:cubicBezTo>
                      <a:pt x="254036" y="95442"/>
                      <a:pt x="253325" y="86528"/>
                      <a:pt x="252162" y="78326"/>
                    </a:cubicBezTo>
                    <a:cubicBezTo>
                      <a:pt x="248543" y="61274"/>
                      <a:pt x="223149" y="-16103"/>
                      <a:pt x="198724" y="3015"/>
                    </a:cubicBezTo>
                    <a:cubicBezTo>
                      <a:pt x="192328" y="7989"/>
                      <a:pt x="191487" y="16967"/>
                      <a:pt x="196075" y="23361"/>
                    </a:cubicBezTo>
                    <a:cubicBezTo>
                      <a:pt x="217334" y="51069"/>
                      <a:pt x="235233" y="88401"/>
                      <a:pt x="228383" y="123538"/>
                    </a:cubicBezTo>
                    <a:cubicBezTo>
                      <a:pt x="181730" y="160159"/>
                      <a:pt x="153041" y="213962"/>
                      <a:pt x="127195" y="266860"/>
                    </a:cubicBezTo>
                    <a:cubicBezTo>
                      <a:pt x="98182" y="244447"/>
                      <a:pt x="40997" y="202723"/>
                      <a:pt x="32791" y="224166"/>
                    </a:cubicBezTo>
                    <a:cubicBezTo>
                      <a:pt x="30465" y="229656"/>
                      <a:pt x="33049" y="236826"/>
                      <a:pt x="38800" y="238957"/>
                    </a:cubicBezTo>
                    <a:cubicBezTo>
                      <a:pt x="68329" y="248129"/>
                      <a:pt x="93982" y="265180"/>
                      <a:pt x="120604" y="280294"/>
                    </a:cubicBezTo>
                    <a:cubicBezTo>
                      <a:pt x="119764" y="282038"/>
                      <a:pt x="118924" y="283846"/>
                      <a:pt x="118019" y="285590"/>
                    </a:cubicBezTo>
                    <a:cubicBezTo>
                      <a:pt x="96761" y="340943"/>
                      <a:pt x="88425" y="400881"/>
                      <a:pt x="85000" y="459850"/>
                    </a:cubicBezTo>
                    <a:cubicBezTo>
                      <a:pt x="81123" y="508614"/>
                      <a:pt x="83837" y="557573"/>
                      <a:pt x="92690" y="605562"/>
                    </a:cubicBezTo>
                    <a:cubicBezTo>
                      <a:pt x="85711" y="618932"/>
                      <a:pt x="75825" y="630557"/>
                      <a:pt x="62449" y="638502"/>
                    </a:cubicBezTo>
                    <a:cubicBezTo>
                      <a:pt x="44098" y="650322"/>
                      <a:pt x="24714" y="660333"/>
                      <a:pt x="6363" y="672153"/>
                    </a:cubicBezTo>
                    <a:cubicBezTo>
                      <a:pt x="483" y="675899"/>
                      <a:pt x="-1908" y="683520"/>
                      <a:pt x="1710" y="689721"/>
                    </a:cubicBezTo>
                    <a:cubicBezTo>
                      <a:pt x="4295" y="694113"/>
                      <a:pt x="8107" y="695856"/>
                      <a:pt x="12178" y="695856"/>
                    </a:cubicBezTo>
                    <a:cubicBezTo>
                      <a:pt x="16895" y="695856"/>
                      <a:pt x="21935" y="693467"/>
                      <a:pt x="25748" y="690108"/>
                    </a:cubicBezTo>
                    <a:cubicBezTo>
                      <a:pt x="41578" y="679774"/>
                      <a:pt x="57603" y="669763"/>
                      <a:pt x="73046" y="658783"/>
                    </a:cubicBezTo>
                    <a:cubicBezTo>
                      <a:pt x="83579" y="652195"/>
                      <a:pt x="92044" y="643604"/>
                      <a:pt x="98634" y="633787"/>
                    </a:cubicBezTo>
                    <a:cubicBezTo>
                      <a:pt x="99604" y="637920"/>
                      <a:pt x="100508" y="642054"/>
                      <a:pt x="101542" y="646123"/>
                    </a:cubicBezTo>
                    <a:cubicBezTo>
                      <a:pt x="126613" y="723565"/>
                      <a:pt x="188774" y="787766"/>
                      <a:pt x="263534" y="822837"/>
                    </a:cubicBezTo>
                    <a:cubicBezTo>
                      <a:pt x="269156" y="838855"/>
                      <a:pt x="274390" y="854938"/>
                      <a:pt x="270384" y="872119"/>
                    </a:cubicBezTo>
                    <a:cubicBezTo>
                      <a:pt x="269931" y="885617"/>
                      <a:pt x="249513" y="901571"/>
                      <a:pt x="264504" y="912422"/>
                    </a:cubicBezTo>
                    <a:cubicBezTo>
                      <a:pt x="266765" y="913455"/>
                      <a:pt x="268768" y="913972"/>
                      <a:pt x="270577" y="913972"/>
                    </a:cubicBezTo>
                    <a:cubicBezTo>
                      <a:pt x="282402" y="913972"/>
                      <a:pt x="286408" y="894531"/>
                      <a:pt x="289510" y="884584"/>
                    </a:cubicBezTo>
                    <a:cubicBezTo>
                      <a:pt x="294098" y="866887"/>
                      <a:pt x="291125" y="848479"/>
                      <a:pt x="284341" y="831751"/>
                    </a:cubicBezTo>
                    <a:cubicBezTo>
                      <a:pt x="317812" y="844668"/>
                      <a:pt x="353157" y="851773"/>
                      <a:pt x="388502" y="851773"/>
                    </a:cubicBezTo>
                    <a:cubicBezTo>
                      <a:pt x="389406" y="851773"/>
                      <a:pt x="390375" y="851773"/>
                      <a:pt x="391280" y="851773"/>
                    </a:cubicBezTo>
                    <a:cubicBezTo>
                      <a:pt x="400455" y="851902"/>
                      <a:pt x="408080" y="844087"/>
                      <a:pt x="408080" y="834980"/>
                    </a:cubicBezTo>
                    <a:cubicBezTo>
                      <a:pt x="408080" y="825679"/>
                      <a:pt x="400455" y="818381"/>
                      <a:pt x="391280" y="818187"/>
                    </a:cubicBezTo>
                    <a:cubicBezTo>
                      <a:pt x="373769" y="817864"/>
                      <a:pt x="356323" y="816443"/>
                      <a:pt x="339135" y="813278"/>
                    </a:cubicBezTo>
                    <a:cubicBezTo>
                      <a:pt x="329055" y="811405"/>
                      <a:pt x="319104" y="808822"/>
                      <a:pt x="309412" y="805592"/>
                    </a:cubicBezTo>
                    <a:cubicBezTo>
                      <a:pt x="388178" y="799973"/>
                      <a:pt x="453247" y="747721"/>
                      <a:pt x="500804" y="682551"/>
                    </a:cubicBezTo>
                    <a:cubicBezTo>
                      <a:pt x="525487" y="686362"/>
                      <a:pt x="550688" y="692433"/>
                      <a:pt x="567875" y="710776"/>
                    </a:cubicBezTo>
                    <a:cubicBezTo>
                      <a:pt x="570331" y="714070"/>
                      <a:pt x="573820" y="715491"/>
                      <a:pt x="577309" y="715491"/>
                    </a:cubicBezTo>
                    <a:cubicBezTo>
                      <a:pt x="584353" y="715491"/>
                      <a:pt x="591460" y="709614"/>
                      <a:pt x="590103" y="701411"/>
                    </a:cubicBezTo>
                    <a:cubicBezTo>
                      <a:pt x="579571" y="679257"/>
                      <a:pt x="541189" y="670086"/>
                      <a:pt x="510755" y="668342"/>
                    </a:cubicBezTo>
                    <a:cubicBezTo>
                      <a:pt x="534211" y="633529"/>
                      <a:pt x="552885" y="595809"/>
                      <a:pt x="566131" y="560091"/>
                    </a:cubicBezTo>
                    <a:cubicBezTo>
                      <a:pt x="582156" y="505385"/>
                      <a:pt x="591266" y="439505"/>
                      <a:pt x="588746" y="374012"/>
                    </a:cubicBezTo>
                    <a:cubicBezTo>
                      <a:pt x="616402" y="373237"/>
                      <a:pt x="643864" y="371687"/>
                      <a:pt x="672553" y="373883"/>
                    </a:cubicBezTo>
                    <a:cubicBezTo>
                      <a:pt x="676560" y="374141"/>
                      <a:pt x="680695" y="371816"/>
                      <a:pt x="683086" y="368716"/>
                    </a:cubicBezTo>
                    <a:cubicBezTo>
                      <a:pt x="690517" y="359867"/>
                      <a:pt x="682181" y="345722"/>
                      <a:pt x="670744" y="347531"/>
                    </a:cubicBezTo>
                    <a:close/>
                    <a:moveTo>
                      <a:pt x="553789" y="446093"/>
                    </a:moveTo>
                    <a:cubicBezTo>
                      <a:pt x="549008" y="509454"/>
                      <a:pt x="533177" y="573590"/>
                      <a:pt x="496604" y="626682"/>
                    </a:cubicBezTo>
                    <a:cubicBezTo>
                      <a:pt x="471533" y="669892"/>
                      <a:pt x="440001" y="708968"/>
                      <a:pt x="398905" y="738097"/>
                    </a:cubicBezTo>
                    <a:cubicBezTo>
                      <a:pt x="359618" y="765095"/>
                      <a:pt x="312255" y="779757"/>
                      <a:pt x="264633" y="769100"/>
                    </a:cubicBezTo>
                    <a:cubicBezTo>
                      <a:pt x="248220" y="765354"/>
                      <a:pt x="232454" y="759347"/>
                      <a:pt x="216817" y="753276"/>
                    </a:cubicBezTo>
                    <a:cubicBezTo>
                      <a:pt x="215654" y="752371"/>
                      <a:pt x="214491" y="751403"/>
                      <a:pt x="213392" y="750498"/>
                    </a:cubicBezTo>
                    <a:cubicBezTo>
                      <a:pt x="180244" y="721886"/>
                      <a:pt x="152330" y="688493"/>
                      <a:pt x="137016" y="646834"/>
                    </a:cubicBezTo>
                    <a:cubicBezTo>
                      <a:pt x="122219" y="596261"/>
                      <a:pt x="114918" y="542782"/>
                      <a:pt x="117050" y="490077"/>
                    </a:cubicBezTo>
                    <a:cubicBezTo>
                      <a:pt x="118924" y="401785"/>
                      <a:pt x="131589" y="310586"/>
                      <a:pt x="180180" y="234824"/>
                    </a:cubicBezTo>
                    <a:cubicBezTo>
                      <a:pt x="196851" y="204402"/>
                      <a:pt x="214555" y="173723"/>
                      <a:pt x="242017" y="151246"/>
                    </a:cubicBezTo>
                    <a:cubicBezTo>
                      <a:pt x="272645" y="126186"/>
                      <a:pt x="304695" y="100996"/>
                      <a:pt x="340427" y="83686"/>
                    </a:cubicBezTo>
                    <a:cubicBezTo>
                      <a:pt x="344498" y="85043"/>
                      <a:pt x="349215" y="85882"/>
                      <a:pt x="352058" y="86722"/>
                    </a:cubicBezTo>
                    <a:cubicBezTo>
                      <a:pt x="412022" y="99575"/>
                      <a:pt x="466622" y="133872"/>
                      <a:pt x="501967" y="184315"/>
                    </a:cubicBezTo>
                    <a:cubicBezTo>
                      <a:pt x="553401" y="261499"/>
                      <a:pt x="558506" y="355281"/>
                      <a:pt x="553789" y="4460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4"/>
              <p:cNvSpPr/>
              <p:nvPr/>
            </p:nvSpPr>
            <p:spPr>
              <a:xfrm>
                <a:off x="8569828" y="8759205"/>
                <a:ext cx="849719" cy="951950"/>
              </a:xfrm>
              <a:custGeom>
                <a:rect b="b" l="l" r="r" t="t"/>
                <a:pathLst>
                  <a:path extrusionOk="0" h="951950" w="849719">
                    <a:moveTo>
                      <a:pt x="484484" y="6181"/>
                    </a:moveTo>
                    <a:cubicBezTo>
                      <a:pt x="437314" y="2241"/>
                      <a:pt x="388464" y="-5122"/>
                      <a:pt x="341747" y="5470"/>
                    </a:cubicBezTo>
                    <a:cubicBezTo>
                      <a:pt x="269054" y="19874"/>
                      <a:pt x="206183" y="64633"/>
                      <a:pt x="163859" y="124830"/>
                    </a:cubicBezTo>
                    <a:cubicBezTo>
                      <a:pt x="125283" y="173336"/>
                      <a:pt x="82572" y="220421"/>
                      <a:pt x="59698" y="278938"/>
                    </a:cubicBezTo>
                    <a:cubicBezTo>
                      <a:pt x="26615" y="357930"/>
                      <a:pt x="10267" y="443574"/>
                      <a:pt x="1221" y="528444"/>
                    </a:cubicBezTo>
                    <a:cubicBezTo>
                      <a:pt x="-2915" y="612990"/>
                      <a:pt x="1608" y="704641"/>
                      <a:pt x="44126" y="779822"/>
                    </a:cubicBezTo>
                    <a:cubicBezTo>
                      <a:pt x="62024" y="812052"/>
                      <a:pt x="93298" y="833108"/>
                      <a:pt x="122957" y="853518"/>
                    </a:cubicBezTo>
                    <a:cubicBezTo>
                      <a:pt x="151453" y="874961"/>
                      <a:pt x="181112" y="895113"/>
                      <a:pt x="214841" y="907320"/>
                    </a:cubicBezTo>
                    <a:cubicBezTo>
                      <a:pt x="260395" y="923015"/>
                      <a:pt x="308211" y="936578"/>
                      <a:pt x="356738" y="936449"/>
                    </a:cubicBezTo>
                    <a:cubicBezTo>
                      <a:pt x="381486" y="945104"/>
                      <a:pt x="403907" y="950013"/>
                      <a:pt x="430982" y="951563"/>
                    </a:cubicBezTo>
                    <a:cubicBezTo>
                      <a:pt x="436345" y="951821"/>
                      <a:pt x="441643" y="951950"/>
                      <a:pt x="447071" y="951950"/>
                    </a:cubicBezTo>
                    <a:cubicBezTo>
                      <a:pt x="500573" y="951950"/>
                      <a:pt x="555949" y="940002"/>
                      <a:pt x="601568" y="912099"/>
                    </a:cubicBezTo>
                    <a:cubicBezTo>
                      <a:pt x="643374" y="885037"/>
                      <a:pt x="674325" y="845379"/>
                      <a:pt x="708830" y="810114"/>
                    </a:cubicBezTo>
                    <a:cubicBezTo>
                      <a:pt x="770861" y="748561"/>
                      <a:pt x="802135" y="663434"/>
                      <a:pt x="821585" y="579921"/>
                    </a:cubicBezTo>
                    <a:cubicBezTo>
                      <a:pt x="845299" y="487365"/>
                      <a:pt x="857641" y="390224"/>
                      <a:pt x="844136" y="295150"/>
                    </a:cubicBezTo>
                    <a:cubicBezTo>
                      <a:pt x="830696" y="237020"/>
                      <a:pt x="818613" y="174434"/>
                      <a:pt x="778938" y="127801"/>
                    </a:cubicBezTo>
                    <a:cubicBezTo>
                      <a:pt x="736680" y="83558"/>
                      <a:pt x="683824" y="46226"/>
                      <a:pt x="623989" y="30466"/>
                    </a:cubicBezTo>
                    <a:cubicBezTo>
                      <a:pt x="578112" y="19421"/>
                      <a:pt x="531136" y="12963"/>
                      <a:pt x="484484" y="6181"/>
                    </a:cubicBezTo>
                    <a:close/>
                    <a:moveTo>
                      <a:pt x="155459" y="835497"/>
                    </a:moveTo>
                    <a:cubicBezTo>
                      <a:pt x="128062" y="815217"/>
                      <a:pt x="96465" y="798230"/>
                      <a:pt x="76951" y="769488"/>
                    </a:cubicBezTo>
                    <a:cubicBezTo>
                      <a:pt x="50652" y="730089"/>
                      <a:pt x="41670" y="682616"/>
                      <a:pt x="35790" y="636436"/>
                    </a:cubicBezTo>
                    <a:cubicBezTo>
                      <a:pt x="25193" y="566745"/>
                      <a:pt x="33141" y="497054"/>
                      <a:pt x="47615" y="426781"/>
                    </a:cubicBezTo>
                    <a:cubicBezTo>
                      <a:pt x="77532" y="277259"/>
                      <a:pt x="119533" y="228624"/>
                      <a:pt x="214841" y="115464"/>
                    </a:cubicBezTo>
                    <a:cubicBezTo>
                      <a:pt x="269958" y="53653"/>
                      <a:pt x="334962" y="33889"/>
                      <a:pt x="407203" y="33889"/>
                    </a:cubicBezTo>
                    <a:cubicBezTo>
                      <a:pt x="433049" y="33889"/>
                      <a:pt x="459800" y="36408"/>
                      <a:pt x="487391" y="40413"/>
                    </a:cubicBezTo>
                    <a:cubicBezTo>
                      <a:pt x="422000" y="42996"/>
                      <a:pt x="363199" y="74709"/>
                      <a:pt x="313703" y="115594"/>
                    </a:cubicBezTo>
                    <a:cubicBezTo>
                      <a:pt x="199656" y="192971"/>
                      <a:pt x="140727" y="338747"/>
                      <a:pt x="119080" y="470637"/>
                    </a:cubicBezTo>
                    <a:cubicBezTo>
                      <a:pt x="109259" y="545495"/>
                      <a:pt x="114880" y="621128"/>
                      <a:pt x="137043" y="693403"/>
                    </a:cubicBezTo>
                    <a:cubicBezTo>
                      <a:pt x="143893" y="717882"/>
                      <a:pt x="150807" y="741521"/>
                      <a:pt x="161921" y="764773"/>
                    </a:cubicBezTo>
                    <a:cubicBezTo>
                      <a:pt x="183761" y="808306"/>
                      <a:pt x="207862" y="853001"/>
                      <a:pt x="247537" y="882841"/>
                    </a:cubicBezTo>
                    <a:cubicBezTo>
                      <a:pt x="214130" y="873153"/>
                      <a:pt x="182792" y="857005"/>
                      <a:pt x="155459" y="835497"/>
                    </a:cubicBezTo>
                    <a:close/>
                    <a:moveTo>
                      <a:pt x="765498" y="165521"/>
                    </a:moveTo>
                    <a:cubicBezTo>
                      <a:pt x="783009" y="192648"/>
                      <a:pt x="792120" y="225717"/>
                      <a:pt x="800714" y="256784"/>
                    </a:cubicBezTo>
                    <a:cubicBezTo>
                      <a:pt x="812345" y="296635"/>
                      <a:pt x="817256" y="337714"/>
                      <a:pt x="815446" y="379180"/>
                    </a:cubicBezTo>
                    <a:cubicBezTo>
                      <a:pt x="816739" y="446997"/>
                      <a:pt x="803816" y="513911"/>
                      <a:pt x="787145" y="579469"/>
                    </a:cubicBezTo>
                    <a:cubicBezTo>
                      <a:pt x="773834" y="636436"/>
                      <a:pt x="753544" y="692434"/>
                      <a:pt x="721430" y="742813"/>
                    </a:cubicBezTo>
                    <a:cubicBezTo>
                      <a:pt x="702433" y="770069"/>
                      <a:pt x="678461" y="793063"/>
                      <a:pt x="655845" y="817219"/>
                    </a:cubicBezTo>
                    <a:cubicBezTo>
                      <a:pt x="629288" y="845961"/>
                      <a:pt x="603829" y="874057"/>
                      <a:pt x="568355" y="892723"/>
                    </a:cubicBezTo>
                    <a:cubicBezTo>
                      <a:pt x="531136" y="909064"/>
                      <a:pt x="489976" y="918300"/>
                      <a:pt x="449268" y="918687"/>
                    </a:cubicBezTo>
                    <a:cubicBezTo>
                      <a:pt x="443452" y="918752"/>
                      <a:pt x="437701" y="918365"/>
                      <a:pt x="431886" y="918042"/>
                    </a:cubicBezTo>
                    <a:cubicBezTo>
                      <a:pt x="430529" y="913585"/>
                      <a:pt x="426329" y="910485"/>
                      <a:pt x="421547" y="910420"/>
                    </a:cubicBezTo>
                    <a:cubicBezTo>
                      <a:pt x="407849" y="910097"/>
                      <a:pt x="393957" y="909839"/>
                      <a:pt x="380387" y="907062"/>
                    </a:cubicBezTo>
                    <a:cubicBezTo>
                      <a:pt x="333153" y="896017"/>
                      <a:pt x="284691" y="874380"/>
                      <a:pt x="249540" y="840019"/>
                    </a:cubicBezTo>
                    <a:cubicBezTo>
                      <a:pt x="190804" y="775301"/>
                      <a:pt x="165927" y="688365"/>
                      <a:pt x="151388" y="603948"/>
                    </a:cubicBezTo>
                    <a:cubicBezTo>
                      <a:pt x="138659" y="509132"/>
                      <a:pt x="158237" y="413347"/>
                      <a:pt x="194358" y="325636"/>
                    </a:cubicBezTo>
                    <a:cubicBezTo>
                      <a:pt x="216586" y="270735"/>
                      <a:pt x="248183" y="218742"/>
                      <a:pt x="289343" y="176049"/>
                    </a:cubicBezTo>
                    <a:cubicBezTo>
                      <a:pt x="321264" y="148986"/>
                      <a:pt x="354347" y="122569"/>
                      <a:pt x="389757" y="100286"/>
                    </a:cubicBezTo>
                    <a:cubicBezTo>
                      <a:pt x="441772" y="69607"/>
                      <a:pt x="501994" y="64440"/>
                      <a:pt x="561506" y="64440"/>
                    </a:cubicBezTo>
                    <a:cubicBezTo>
                      <a:pt x="562087" y="64440"/>
                      <a:pt x="562669" y="64440"/>
                      <a:pt x="563186" y="64440"/>
                    </a:cubicBezTo>
                    <a:cubicBezTo>
                      <a:pt x="597820" y="64633"/>
                      <a:pt x="634199" y="64310"/>
                      <a:pt x="665085" y="82072"/>
                    </a:cubicBezTo>
                    <a:cubicBezTo>
                      <a:pt x="702821" y="103968"/>
                      <a:pt x="739846" y="129157"/>
                      <a:pt x="765498" y="1655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0" name="Google Shape;790;p24"/>
            <p:cNvSpPr/>
            <p:nvPr/>
          </p:nvSpPr>
          <p:spPr>
            <a:xfrm>
              <a:off x="7202354" y="6784670"/>
              <a:ext cx="993276" cy="1376765"/>
            </a:xfrm>
            <a:custGeom>
              <a:rect b="b" l="l" r="r" t="t"/>
              <a:pathLst>
                <a:path extrusionOk="0" h="1376765" w="993276">
                  <a:moveTo>
                    <a:pt x="740951" y="24071"/>
                  </a:moveTo>
                  <a:cubicBezTo>
                    <a:pt x="823918" y="5664"/>
                    <a:pt x="908630" y="-1635"/>
                    <a:pt x="993277" y="303"/>
                  </a:cubicBezTo>
                  <a:cubicBezTo>
                    <a:pt x="944362" y="23813"/>
                    <a:pt x="900553" y="56559"/>
                    <a:pt x="854611" y="85172"/>
                  </a:cubicBezTo>
                  <a:cubicBezTo>
                    <a:pt x="800333" y="126961"/>
                    <a:pt x="744699" y="167910"/>
                    <a:pt x="696625" y="216933"/>
                  </a:cubicBezTo>
                  <a:cubicBezTo>
                    <a:pt x="659147" y="257236"/>
                    <a:pt x="626646" y="301867"/>
                    <a:pt x="592011" y="344689"/>
                  </a:cubicBezTo>
                  <a:cubicBezTo>
                    <a:pt x="560220" y="389061"/>
                    <a:pt x="531789" y="436082"/>
                    <a:pt x="504004" y="483037"/>
                  </a:cubicBezTo>
                  <a:cubicBezTo>
                    <a:pt x="460389" y="566744"/>
                    <a:pt x="414188" y="649547"/>
                    <a:pt x="378197" y="736806"/>
                  </a:cubicBezTo>
                  <a:cubicBezTo>
                    <a:pt x="346729" y="825615"/>
                    <a:pt x="322886" y="917201"/>
                    <a:pt x="304277" y="1009498"/>
                  </a:cubicBezTo>
                  <a:cubicBezTo>
                    <a:pt x="293680" y="1061686"/>
                    <a:pt x="285473" y="1114390"/>
                    <a:pt x="281790" y="1167547"/>
                  </a:cubicBezTo>
                  <a:cubicBezTo>
                    <a:pt x="280304" y="1195126"/>
                    <a:pt x="276298" y="1223739"/>
                    <a:pt x="281532" y="1250995"/>
                  </a:cubicBezTo>
                  <a:cubicBezTo>
                    <a:pt x="282824" y="1255581"/>
                    <a:pt x="285861" y="1258616"/>
                    <a:pt x="289544" y="1260231"/>
                  </a:cubicBezTo>
                  <a:cubicBezTo>
                    <a:pt x="283858" y="1333991"/>
                    <a:pt x="236494" y="1386437"/>
                    <a:pt x="158438" y="1375263"/>
                  </a:cubicBezTo>
                  <a:cubicBezTo>
                    <a:pt x="16154" y="1364219"/>
                    <a:pt x="14409" y="1274893"/>
                    <a:pt x="0" y="1160700"/>
                  </a:cubicBezTo>
                  <a:cubicBezTo>
                    <a:pt x="840" y="1115101"/>
                    <a:pt x="1228" y="1069437"/>
                    <a:pt x="3942" y="1024031"/>
                  </a:cubicBezTo>
                  <a:cubicBezTo>
                    <a:pt x="14862" y="923273"/>
                    <a:pt x="40256" y="822967"/>
                    <a:pt x="70302" y="725761"/>
                  </a:cubicBezTo>
                  <a:cubicBezTo>
                    <a:pt x="95825" y="639987"/>
                    <a:pt x="132657" y="558412"/>
                    <a:pt x="172266" y="478322"/>
                  </a:cubicBezTo>
                  <a:cubicBezTo>
                    <a:pt x="233974" y="343397"/>
                    <a:pt x="317523" y="210022"/>
                    <a:pt x="448564" y="133097"/>
                  </a:cubicBezTo>
                  <a:cubicBezTo>
                    <a:pt x="538186" y="79295"/>
                    <a:pt x="638729" y="45063"/>
                    <a:pt x="740951" y="24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8028921" y="6694182"/>
              <a:ext cx="1508282" cy="1743416"/>
            </a:xfrm>
            <a:custGeom>
              <a:rect b="b" l="l" r="r" t="t"/>
              <a:pathLst>
                <a:path extrusionOk="0" h="1743416" w="1508282">
                  <a:moveTo>
                    <a:pt x="1477703" y="647995"/>
                  </a:moveTo>
                  <a:cubicBezTo>
                    <a:pt x="1494373" y="720012"/>
                    <a:pt x="1508847" y="790865"/>
                    <a:pt x="1508266" y="865594"/>
                  </a:cubicBezTo>
                  <a:cubicBezTo>
                    <a:pt x="1508137" y="961573"/>
                    <a:pt x="1503613" y="1058132"/>
                    <a:pt x="1483906" y="1152238"/>
                  </a:cubicBezTo>
                  <a:cubicBezTo>
                    <a:pt x="1464585" y="1259455"/>
                    <a:pt x="1427948" y="1362344"/>
                    <a:pt x="1380972" y="1460584"/>
                  </a:cubicBezTo>
                  <a:cubicBezTo>
                    <a:pt x="1349052" y="1538348"/>
                    <a:pt x="1307246" y="1614046"/>
                    <a:pt x="1248316" y="1674630"/>
                  </a:cubicBezTo>
                  <a:cubicBezTo>
                    <a:pt x="1228026" y="1700530"/>
                    <a:pt x="1199078" y="1716031"/>
                    <a:pt x="1170195" y="1730434"/>
                  </a:cubicBezTo>
                  <a:cubicBezTo>
                    <a:pt x="1157207" y="1736829"/>
                    <a:pt x="1143638" y="1742706"/>
                    <a:pt x="1128970" y="1743417"/>
                  </a:cubicBezTo>
                  <a:cubicBezTo>
                    <a:pt x="1095499" y="1742900"/>
                    <a:pt x="1060865" y="1741221"/>
                    <a:pt x="1031529" y="1722813"/>
                  </a:cubicBezTo>
                  <a:cubicBezTo>
                    <a:pt x="1002904" y="1700982"/>
                    <a:pt x="983455" y="1662358"/>
                    <a:pt x="990175" y="1626059"/>
                  </a:cubicBezTo>
                  <a:cubicBezTo>
                    <a:pt x="1000320" y="1590471"/>
                    <a:pt x="1016409" y="1556691"/>
                    <a:pt x="1029914" y="1522201"/>
                  </a:cubicBezTo>
                  <a:cubicBezTo>
                    <a:pt x="1044388" y="1483642"/>
                    <a:pt x="1059379" y="1445341"/>
                    <a:pt x="1077600" y="1408331"/>
                  </a:cubicBezTo>
                  <a:cubicBezTo>
                    <a:pt x="1128001" y="1297433"/>
                    <a:pt x="1164961" y="1180399"/>
                    <a:pt x="1186155" y="1060458"/>
                  </a:cubicBezTo>
                  <a:cubicBezTo>
                    <a:pt x="1216137" y="887167"/>
                    <a:pt x="1195331" y="704575"/>
                    <a:pt x="1117339" y="546139"/>
                  </a:cubicBezTo>
                  <a:cubicBezTo>
                    <a:pt x="1062222" y="445317"/>
                    <a:pt x="982938" y="357089"/>
                    <a:pt x="890279" y="289271"/>
                  </a:cubicBezTo>
                  <a:cubicBezTo>
                    <a:pt x="838521" y="253230"/>
                    <a:pt x="782499" y="223713"/>
                    <a:pt x="726736" y="194390"/>
                  </a:cubicBezTo>
                  <a:cubicBezTo>
                    <a:pt x="669098" y="164550"/>
                    <a:pt x="611332" y="134194"/>
                    <a:pt x="548913" y="115528"/>
                  </a:cubicBezTo>
                  <a:cubicBezTo>
                    <a:pt x="463426" y="87561"/>
                    <a:pt x="373739" y="77097"/>
                    <a:pt x="284827" y="66376"/>
                  </a:cubicBezTo>
                  <a:cubicBezTo>
                    <a:pt x="237011" y="60111"/>
                    <a:pt x="188873" y="56946"/>
                    <a:pt x="140734" y="56946"/>
                  </a:cubicBezTo>
                  <a:cubicBezTo>
                    <a:pt x="93693" y="56946"/>
                    <a:pt x="46717" y="59981"/>
                    <a:pt x="0" y="66247"/>
                  </a:cubicBezTo>
                  <a:cubicBezTo>
                    <a:pt x="59318" y="47128"/>
                    <a:pt x="117989" y="25685"/>
                    <a:pt x="180214" y="17870"/>
                  </a:cubicBezTo>
                  <a:cubicBezTo>
                    <a:pt x="230679" y="9861"/>
                    <a:pt x="281661" y="6567"/>
                    <a:pt x="332449" y="689"/>
                  </a:cubicBezTo>
                  <a:cubicBezTo>
                    <a:pt x="352868" y="-280"/>
                    <a:pt x="375354" y="-21"/>
                    <a:pt x="397582" y="237"/>
                  </a:cubicBezTo>
                  <a:cubicBezTo>
                    <a:pt x="409988" y="366"/>
                    <a:pt x="422265" y="495"/>
                    <a:pt x="434090" y="431"/>
                  </a:cubicBezTo>
                  <a:cubicBezTo>
                    <a:pt x="471244" y="495"/>
                    <a:pt x="508463" y="302"/>
                    <a:pt x="545682" y="2562"/>
                  </a:cubicBezTo>
                  <a:cubicBezTo>
                    <a:pt x="639117" y="10700"/>
                    <a:pt x="729579" y="36665"/>
                    <a:pt x="820429" y="58431"/>
                  </a:cubicBezTo>
                  <a:cubicBezTo>
                    <a:pt x="921294" y="84719"/>
                    <a:pt x="1020286" y="115721"/>
                    <a:pt x="1109004" y="172559"/>
                  </a:cubicBezTo>
                  <a:cubicBezTo>
                    <a:pt x="1149777" y="203756"/>
                    <a:pt x="1192488" y="232368"/>
                    <a:pt x="1231645" y="265567"/>
                  </a:cubicBezTo>
                  <a:cubicBezTo>
                    <a:pt x="1264664" y="297538"/>
                    <a:pt x="1302076" y="329961"/>
                    <a:pt x="1333092" y="364968"/>
                  </a:cubicBezTo>
                  <a:cubicBezTo>
                    <a:pt x="1401262" y="446092"/>
                    <a:pt x="1456379" y="543233"/>
                    <a:pt x="1477703" y="647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8717325" y="8823645"/>
              <a:ext cx="668315" cy="854254"/>
            </a:xfrm>
            <a:custGeom>
              <a:rect b="b" l="l" r="r" t="t"/>
              <a:pathLst>
                <a:path extrusionOk="0" h="854254" w="668315">
                  <a:moveTo>
                    <a:pt x="653217" y="192345"/>
                  </a:moveTo>
                  <a:cubicBezTo>
                    <a:pt x="664848" y="232196"/>
                    <a:pt x="669759" y="273274"/>
                    <a:pt x="667950" y="314740"/>
                  </a:cubicBezTo>
                  <a:cubicBezTo>
                    <a:pt x="669242" y="382558"/>
                    <a:pt x="656319" y="449472"/>
                    <a:pt x="639648" y="515029"/>
                  </a:cubicBezTo>
                  <a:cubicBezTo>
                    <a:pt x="626337" y="571996"/>
                    <a:pt x="606048" y="627994"/>
                    <a:pt x="573934" y="678373"/>
                  </a:cubicBezTo>
                  <a:cubicBezTo>
                    <a:pt x="554937" y="705630"/>
                    <a:pt x="530964" y="728623"/>
                    <a:pt x="508349" y="752779"/>
                  </a:cubicBezTo>
                  <a:cubicBezTo>
                    <a:pt x="481791" y="781521"/>
                    <a:pt x="456333" y="809617"/>
                    <a:pt x="420858" y="828283"/>
                  </a:cubicBezTo>
                  <a:cubicBezTo>
                    <a:pt x="383640" y="844624"/>
                    <a:pt x="342479" y="853860"/>
                    <a:pt x="301771" y="854248"/>
                  </a:cubicBezTo>
                  <a:cubicBezTo>
                    <a:pt x="295956" y="854313"/>
                    <a:pt x="290205" y="853925"/>
                    <a:pt x="284390" y="853602"/>
                  </a:cubicBezTo>
                  <a:cubicBezTo>
                    <a:pt x="283033" y="849145"/>
                    <a:pt x="278833" y="846045"/>
                    <a:pt x="274051" y="845981"/>
                  </a:cubicBezTo>
                  <a:cubicBezTo>
                    <a:pt x="260352" y="845658"/>
                    <a:pt x="246460" y="845399"/>
                    <a:pt x="232891" y="842622"/>
                  </a:cubicBezTo>
                  <a:cubicBezTo>
                    <a:pt x="185656" y="831577"/>
                    <a:pt x="137194" y="809940"/>
                    <a:pt x="102043" y="775579"/>
                  </a:cubicBezTo>
                  <a:cubicBezTo>
                    <a:pt x="43307" y="710861"/>
                    <a:pt x="18430" y="623925"/>
                    <a:pt x="3892" y="539508"/>
                  </a:cubicBezTo>
                  <a:cubicBezTo>
                    <a:pt x="-8838" y="444692"/>
                    <a:pt x="10741" y="348907"/>
                    <a:pt x="46861" y="261196"/>
                  </a:cubicBezTo>
                  <a:cubicBezTo>
                    <a:pt x="69089" y="206296"/>
                    <a:pt x="100686" y="154302"/>
                    <a:pt x="141847" y="111609"/>
                  </a:cubicBezTo>
                  <a:cubicBezTo>
                    <a:pt x="173767" y="84546"/>
                    <a:pt x="206850" y="58130"/>
                    <a:pt x="242260" y="35847"/>
                  </a:cubicBezTo>
                  <a:cubicBezTo>
                    <a:pt x="294276" y="5167"/>
                    <a:pt x="354498" y="0"/>
                    <a:pt x="414009" y="0"/>
                  </a:cubicBezTo>
                  <a:cubicBezTo>
                    <a:pt x="414591" y="0"/>
                    <a:pt x="415172" y="0"/>
                    <a:pt x="415689" y="0"/>
                  </a:cubicBezTo>
                  <a:cubicBezTo>
                    <a:pt x="450323" y="194"/>
                    <a:pt x="486702" y="-129"/>
                    <a:pt x="517589" y="17633"/>
                  </a:cubicBezTo>
                  <a:cubicBezTo>
                    <a:pt x="555260" y="39593"/>
                    <a:pt x="592285" y="64782"/>
                    <a:pt x="617937" y="101146"/>
                  </a:cubicBezTo>
                  <a:cubicBezTo>
                    <a:pt x="635513" y="128208"/>
                    <a:pt x="644559" y="161278"/>
                    <a:pt x="653217" y="192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8600684" y="8793159"/>
              <a:ext cx="456470" cy="849016"/>
            </a:xfrm>
            <a:custGeom>
              <a:rect b="b" l="l" r="r" t="t"/>
              <a:pathLst>
                <a:path extrusionOk="0" h="849016" w="456470">
                  <a:moveTo>
                    <a:pt x="376283" y="0"/>
                  </a:moveTo>
                  <a:cubicBezTo>
                    <a:pt x="402129" y="0"/>
                    <a:pt x="428880" y="2519"/>
                    <a:pt x="456471" y="6588"/>
                  </a:cubicBezTo>
                  <a:cubicBezTo>
                    <a:pt x="391080" y="9172"/>
                    <a:pt x="332279" y="40885"/>
                    <a:pt x="282783" y="81769"/>
                  </a:cubicBezTo>
                  <a:cubicBezTo>
                    <a:pt x="168736" y="159146"/>
                    <a:pt x="109806" y="304923"/>
                    <a:pt x="88160" y="436812"/>
                  </a:cubicBezTo>
                  <a:cubicBezTo>
                    <a:pt x="78338" y="511670"/>
                    <a:pt x="83960" y="587304"/>
                    <a:pt x="106123" y="659578"/>
                  </a:cubicBezTo>
                  <a:cubicBezTo>
                    <a:pt x="112973" y="684057"/>
                    <a:pt x="119886" y="707696"/>
                    <a:pt x="131000" y="730948"/>
                  </a:cubicBezTo>
                  <a:cubicBezTo>
                    <a:pt x="152841" y="774481"/>
                    <a:pt x="176942" y="819176"/>
                    <a:pt x="216617" y="849016"/>
                  </a:cubicBezTo>
                  <a:cubicBezTo>
                    <a:pt x="183210" y="839263"/>
                    <a:pt x="151871" y="823116"/>
                    <a:pt x="124539" y="801608"/>
                  </a:cubicBezTo>
                  <a:cubicBezTo>
                    <a:pt x="97142" y="781327"/>
                    <a:pt x="65544" y="764341"/>
                    <a:pt x="46030" y="735599"/>
                  </a:cubicBezTo>
                  <a:cubicBezTo>
                    <a:pt x="19732" y="696200"/>
                    <a:pt x="10750" y="648727"/>
                    <a:pt x="4870" y="602546"/>
                  </a:cubicBezTo>
                  <a:cubicBezTo>
                    <a:pt x="-5727" y="532855"/>
                    <a:pt x="2221" y="463164"/>
                    <a:pt x="16695" y="392892"/>
                  </a:cubicBezTo>
                  <a:cubicBezTo>
                    <a:pt x="46612" y="243370"/>
                    <a:pt x="88612" y="194735"/>
                    <a:pt x="183921" y="81575"/>
                  </a:cubicBezTo>
                  <a:cubicBezTo>
                    <a:pt x="239103" y="19700"/>
                    <a:pt x="304042" y="0"/>
                    <a:pt x="376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6840991" y="8488172"/>
              <a:ext cx="136563" cy="705758"/>
            </a:xfrm>
            <a:custGeom>
              <a:rect b="b" l="l" r="r" t="t"/>
              <a:pathLst>
                <a:path extrusionOk="0" h="705758" w="136563">
                  <a:moveTo>
                    <a:pt x="105612" y="0"/>
                  </a:moveTo>
                  <a:cubicBezTo>
                    <a:pt x="105483" y="452"/>
                    <a:pt x="105354" y="904"/>
                    <a:pt x="105225" y="1357"/>
                  </a:cubicBezTo>
                  <a:cubicBezTo>
                    <a:pt x="91849" y="50767"/>
                    <a:pt x="76212" y="99918"/>
                    <a:pt x="66649" y="150298"/>
                  </a:cubicBezTo>
                  <a:cubicBezTo>
                    <a:pt x="60640" y="187824"/>
                    <a:pt x="58378" y="225931"/>
                    <a:pt x="52433" y="263457"/>
                  </a:cubicBezTo>
                  <a:cubicBezTo>
                    <a:pt x="44098" y="327141"/>
                    <a:pt x="41320" y="392763"/>
                    <a:pt x="49784" y="456512"/>
                  </a:cubicBezTo>
                  <a:cubicBezTo>
                    <a:pt x="56375" y="507537"/>
                    <a:pt x="72141" y="556366"/>
                    <a:pt x="89458" y="604549"/>
                  </a:cubicBezTo>
                  <a:cubicBezTo>
                    <a:pt x="101735" y="639879"/>
                    <a:pt x="117502" y="673723"/>
                    <a:pt x="136563" y="705759"/>
                  </a:cubicBezTo>
                  <a:cubicBezTo>
                    <a:pt x="66520" y="676565"/>
                    <a:pt x="66714" y="642333"/>
                    <a:pt x="34341" y="563793"/>
                  </a:cubicBezTo>
                  <a:cubicBezTo>
                    <a:pt x="999" y="468913"/>
                    <a:pt x="-6561" y="367121"/>
                    <a:pt x="5199" y="267590"/>
                  </a:cubicBezTo>
                  <a:cubicBezTo>
                    <a:pt x="11984" y="198351"/>
                    <a:pt x="21741" y="128919"/>
                    <a:pt x="43064" y="62522"/>
                  </a:cubicBezTo>
                  <a:cubicBezTo>
                    <a:pt x="51981" y="38624"/>
                    <a:pt x="65098" y="11432"/>
                    <a:pt x="91720" y="4005"/>
                  </a:cubicBezTo>
                  <a:cubicBezTo>
                    <a:pt x="93917" y="3294"/>
                    <a:pt x="99215" y="1873"/>
                    <a:pt x="105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8143230" y="8545850"/>
              <a:ext cx="624380" cy="1164077"/>
            </a:xfrm>
            <a:custGeom>
              <a:rect b="b" l="l" r="r" t="t"/>
              <a:pathLst>
                <a:path extrusionOk="0" h="1164077" w="624380">
                  <a:moveTo>
                    <a:pt x="591879" y="12658"/>
                  </a:moveTo>
                  <a:cubicBezTo>
                    <a:pt x="602605" y="13756"/>
                    <a:pt x="613460" y="15500"/>
                    <a:pt x="624380" y="16986"/>
                  </a:cubicBezTo>
                  <a:cubicBezTo>
                    <a:pt x="597629" y="31001"/>
                    <a:pt x="571395" y="46115"/>
                    <a:pt x="545743" y="61939"/>
                  </a:cubicBezTo>
                  <a:cubicBezTo>
                    <a:pt x="533078" y="69238"/>
                    <a:pt x="521124" y="77441"/>
                    <a:pt x="509558" y="86225"/>
                  </a:cubicBezTo>
                  <a:cubicBezTo>
                    <a:pt x="494309" y="78732"/>
                    <a:pt x="478155" y="72467"/>
                    <a:pt x="462905" y="65298"/>
                  </a:cubicBezTo>
                  <a:cubicBezTo>
                    <a:pt x="448948" y="60648"/>
                    <a:pt x="426979" y="42692"/>
                    <a:pt x="417157" y="62198"/>
                  </a:cubicBezTo>
                  <a:cubicBezTo>
                    <a:pt x="409985" y="82931"/>
                    <a:pt x="438157" y="86095"/>
                    <a:pt x="451727" y="91844"/>
                  </a:cubicBezTo>
                  <a:cubicBezTo>
                    <a:pt x="463487" y="95848"/>
                    <a:pt x="475118" y="100434"/>
                    <a:pt x="486813" y="104762"/>
                  </a:cubicBezTo>
                  <a:cubicBezTo>
                    <a:pt x="470530" y="118648"/>
                    <a:pt x="455022" y="133503"/>
                    <a:pt x="439514" y="148165"/>
                  </a:cubicBezTo>
                  <a:cubicBezTo>
                    <a:pt x="423102" y="163085"/>
                    <a:pt x="407335" y="178780"/>
                    <a:pt x="392345" y="195186"/>
                  </a:cubicBezTo>
                  <a:cubicBezTo>
                    <a:pt x="378388" y="190923"/>
                    <a:pt x="363849" y="188016"/>
                    <a:pt x="349763" y="184399"/>
                  </a:cubicBezTo>
                  <a:cubicBezTo>
                    <a:pt x="336258" y="181751"/>
                    <a:pt x="312092" y="171417"/>
                    <a:pt x="310282" y="193183"/>
                  </a:cubicBezTo>
                  <a:cubicBezTo>
                    <a:pt x="310412" y="208491"/>
                    <a:pt x="327599" y="207457"/>
                    <a:pt x="338649" y="207909"/>
                  </a:cubicBezTo>
                  <a:cubicBezTo>
                    <a:pt x="350409" y="208685"/>
                    <a:pt x="363849" y="210881"/>
                    <a:pt x="377030" y="212431"/>
                  </a:cubicBezTo>
                  <a:cubicBezTo>
                    <a:pt x="352153" y="241495"/>
                    <a:pt x="329538" y="272498"/>
                    <a:pt x="309636" y="305244"/>
                  </a:cubicBezTo>
                  <a:cubicBezTo>
                    <a:pt x="282110" y="350973"/>
                    <a:pt x="264082" y="401546"/>
                    <a:pt x="248832" y="452442"/>
                  </a:cubicBezTo>
                  <a:cubicBezTo>
                    <a:pt x="245214" y="463357"/>
                    <a:pt x="241854" y="474337"/>
                    <a:pt x="238817" y="485382"/>
                  </a:cubicBezTo>
                  <a:cubicBezTo>
                    <a:pt x="238429" y="485446"/>
                    <a:pt x="238106" y="485382"/>
                    <a:pt x="237719" y="485382"/>
                  </a:cubicBezTo>
                  <a:cubicBezTo>
                    <a:pt x="211097" y="486480"/>
                    <a:pt x="184669" y="483831"/>
                    <a:pt x="158822" y="477825"/>
                  </a:cubicBezTo>
                  <a:cubicBezTo>
                    <a:pt x="150875" y="476275"/>
                    <a:pt x="143056" y="482863"/>
                    <a:pt x="142022" y="490613"/>
                  </a:cubicBezTo>
                  <a:cubicBezTo>
                    <a:pt x="140730" y="513284"/>
                    <a:pt x="170453" y="507858"/>
                    <a:pt x="185380" y="510313"/>
                  </a:cubicBezTo>
                  <a:cubicBezTo>
                    <a:pt x="190161" y="510765"/>
                    <a:pt x="194878" y="510894"/>
                    <a:pt x="199595" y="510894"/>
                  </a:cubicBezTo>
                  <a:cubicBezTo>
                    <a:pt x="210644" y="510894"/>
                    <a:pt x="221694" y="509925"/>
                    <a:pt x="232808" y="508634"/>
                  </a:cubicBezTo>
                  <a:cubicBezTo>
                    <a:pt x="216137" y="577097"/>
                    <a:pt x="209223" y="647563"/>
                    <a:pt x="208383" y="718223"/>
                  </a:cubicBezTo>
                  <a:cubicBezTo>
                    <a:pt x="197786" y="717513"/>
                    <a:pt x="187060" y="717836"/>
                    <a:pt x="176398" y="718094"/>
                  </a:cubicBezTo>
                  <a:cubicBezTo>
                    <a:pt x="160567" y="718546"/>
                    <a:pt x="144672" y="718934"/>
                    <a:pt x="129034" y="716350"/>
                  </a:cubicBezTo>
                  <a:cubicBezTo>
                    <a:pt x="110037" y="714606"/>
                    <a:pt x="109004" y="742767"/>
                    <a:pt x="127936" y="742831"/>
                  </a:cubicBezTo>
                  <a:cubicBezTo>
                    <a:pt x="130650" y="743025"/>
                    <a:pt x="133364" y="743090"/>
                    <a:pt x="136142" y="743090"/>
                  </a:cubicBezTo>
                  <a:cubicBezTo>
                    <a:pt x="160050" y="743090"/>
                    <a:pt x="183764" y="737600"/>
                    <a:pt x="207672" y="735081"/>
                  </a:cubicBezTo>
                  <a:cubicBezTo>
                    <a:pt x="204571" y="808389"/>
                    <a:pt x="212777" y="881568"/>
                    <a:pt x="231774" y="952357"/>
                  </a:cubicBezTo>
                  <a:cubicBezTo>
                    <a:pt x="220401" y="952034"/>
                    <a:pt x="209094" y="951711"/>
                    <a:pt x="197786" y="950936"/>
                  </a:cubicBezTo>
                  <a:cubicBezTo>
                    <a:pt x="194167" y="951194"/>
                    <a:pt x="189386" y="950548"/>
                    <a:pt x="184281" y="949902"/>
                  </a:cubicBezTo>
                  <a:cubicBezTo>
                    <a:pt x="170001" y="948223"/>
                    <a:pt x="153201" y="946479"/>
                    <a:pt x="152038" y="963207"/>
                  </a:cubicBezTo>
                  <a:cubicBezTo>
                    <a:pt x="152038" y="970442"/>
                    <a:pt x="158241" y="977482"/>
                    <a:pt x="165672" y="977482"/>
                  </a:cubicBezTo>
                  <a:cubicBezTo>
                    <a:pt x="165866" y="977482"/>
                    <a:pt x="166124" y="977482"/>
                    <a:pt x="166318" y="977417"/>
                  </a:cubicBezTo>
                  <a:cubicBezTo>
                    <a:pt x="184087" y="976513"/>
                    <a:pt x="201792" y="974898"/>
                    <a:pt x="219497" y="973542"/>
                  </a:cubicBezTo>
                  <a:cubicBezTo>
                    <a:pt x="222598" y="972831"/>
                    <a:pt x="229577" y="972573"/>
                    <a:pt x="237460" y="972056"/>
                  </a:cubicBezTo>
                  <a:cubicBezTo>
                    <a:pt x="243728" y="993048"/>
                    <a:pt x="250965" y="1013780"/>
                    <a:pt x="259106" y="1034190"/>
                  </a:cubicBezTo>
                  <a:cubicBezTo>
                    <a:pt x="279848" y="1081986"/>
                    <a:pt x="310412" y="1124743"/>
                    <a:pt x="344529" y="1164078"/>
                  </a:cubicBezTo>
                  <a:cubicBezTo>
                    <a:pt x="339553" y="1162528"/>
                    <a:pt x="334642" y="1160913"/>
                    <a:pt x="329796" y="1159105"/>
                  </a:cubicBezTo>
                  <a:cubicBezTo>
                    <a:pt x="287925" y="1147156"/>
                    <a:pt x="252128" y="1122547"/>
                    <a:pt x="214392" y="1101879"/>
                  </a:cubicBezTo>
                  <a:cubicBezTo>
                    <a:pt x="171423" y="1077917"/>
                    <a:pt x="118373" y="1069262"/>
                    <a:pt x="84514" y="1031413"/>
                  </a:cubicBezTo>
                  <a:cubicBezTo>
                    <a:pt x="65259" y="1006805"/>
                    <a:pt x="56923" y="975673"/>
                    <a:pt x="44711" y="947383"/>
                  </a:cubicBezTo>
                  <a:cubicBezTo>
                    <a:pt x="33080" y="917544"/>
                    <a:pt x="20157" y="888091"/>
                    <a:pt x="11498" y="857282"/>
                  </a:cubicBezTo>
                  <a:cubicBezTo>
                    <a:pt x="-11053" y="772219"/>
                    <a:pt x="5036" y="683346"/>
                    <a:pt x="13695" y="597443"/>
                  </a:cubicBezTo>
                  <a:cubicBezTo>
                    <a:pt x="18412" y="483315"/>
                    <a:pt x="63514" y="376873"/>
                    <a:pt x="115917" y="277019"/>
                  </a:cubicBezTo>
                  <a:cubicBezTo>
                    <a:pt x="155915" y="192150"/>
                    <a:pt x="222340" y="122911"/>
                    <a:pt x="289864" y="59097"/>
                  </a:cubicBezTo>
                  <a:cubicBezTo>
                    <a:pt x="329926" y="25382"/>
                    <a:pt x="380649" y="2130"/>
                    <a:pt x="433440" y="322"/>
                  </a:cubicBezTo>
                  <a:cubicBezTo>
                    <a:pt x="486361" y="-1551"/>
                    <a:pt x="539217" y="5037"/>
                    <a:pt x="591879" y="12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7138256" y="8295440"/>
              <a:ext cx="998898" cy="1199914"/>
            </a:xfrm>
            <a:custGeom>
              <a:rect b="b" l="l" r="r" t="t"/>
              <a:pathLst>
                <a:path extrusionOk="0" h="1199914" w="998898">
                  <a:moveTo>
                    <a:pt x="876966" y="537635"/>
                  </a:moveTo>
                  <a:cubicBezTo>
                    <a:pt x="884332" y="528657"/>
                    <a:pt x="875997" y="514512"/>
                    <a:pt x="864624" y="516321"/>
                  </a:cubicBezTo>
                  <a:cubicBezTo>
                    <a:pt x="857904" y="516967"/>
                    <a:pt x="806147" y="519292"/>
                    <a:pt x="781787" y="527107"/>
                  </a:cubicBezTo>
                  <a:cubicBezTo>
                    <a:pt x="777328" y="460387"/>
                    <a:pt x="760399" y="394894"/>
                    <a:pt x="726023" y="343030"/>
                  </a:cubicBezTo>
                  <a:cubicBezTo>
                    <a:pt x="739980" y="336571"/>
                    <a:pt x="752645" y="327529"/>
                    <a:pt x="762273" y="315386"/>
                  </a:cubicBezTo>
                  <a:cubicBezTo>
                    <a:pt x="773387" y="302016"/>
                    <a:pt x="781657" y="286579"/>
                    <a:pt x="789347" y="271078"/>
                  </a:cubicBezTo>
                  <a:cubicBezTo>
                    <a:pt x="792577" y="264555"/>
                    <a:pt x="788636" y="256352"/>
                    <a:pt x="782304" y="253704"/>
                  </a:cubicBezTo>
                  <a:cubicBezTo>
                    <a:pt x="775842" y="250991"/>
                    <a:pt x="767442" y="254027"/>
                    <a:pt x="764922" y="260744"/>
                  </a:cubicBezTo>
                  <a:cubicBezTo>
                    <a:pt x="759882" y="274049"/>
                    <a:pt x="754002" y="286967"/>
                    <a:pt x="746054" y="298851"/>
                  </a:cubicBezTo>
                  <a:cubicBezTo>
                    <a:pt x="738429" y="310994"/>
                    <a:pt x="726928" y="319713"/>
                    <a:pt x="715555" y="328239"/>
                  </a:cubicBezTo>
                  <a:cubicBezTo>
                    <a:pt x="706315" y="316226"/>
                    <a:pt x="695977" y="305052"/>
                    <a:pt x="684540" y="294976"/>
                  </a:cubicBezTo>
                  <a:cubicBezTo>
                    <a:pt x="654881" y="268236"/>
                    <a:pt x="618373" y="248408"/>
                    <a:pt x="579151" y="239623"/>
                  </a:cubicBezTo>
                  <a:cubicBezTo>
                    <a:pt x="576502" y="239236"/>
                    <a:pt x="573788" y="238719"/>
                    <a:pt x="570945" y="238203"/>
                  </a:cubicBezTo>
                  <a:cubicBezTo>
                    <a:pt x="572948" y="237621"/>
                    <a:pt x="574951" y="237040"/>
                    <a:pt x="577019" y="236523"/>
                  </a:cubicBezTo>
                  <a:cubicBezTo>
                    <a:pt x="594530" y="231485"/>
                    <a:pt x="612364" y="227416"/>
                    <a:pt x="629939" y="222572"/>
                  </a:cubicBezTo>
                  <a:cubicBezTo>
                    <a:pt x="635173" y="221022"/>
                    <a:pt x="648032" y="218438"/>
                    <a:pt x="642733" y="210752"/>
                  </a:cubicBezTo>
                  <a:cubicBezTo>
                    <a:pt x="631425" y="202808"/>
                    <a:pt x="615271" y="207200"/>
                    <a:pt x="602283" y="208298"/>
                  </a:cubicBezTo>
                  <a:cubicBezTo>
                    <a:pt x="545163" y="214499"/>
                    <a:pt x="493599" y="239753"/>
                    <a:pt x="447657" y="273080"/>
                  </a:cubicBezTo>
                  <a:cubicBezTo>
                    <a:pt x="447981" y="264296"/>
                    <a:pt x="447205" y="255448"/>
                    <a:pt x="446042" y="247180"/>
                  </a:cubicBezTo>
                  <a:cubicBezTo>
                    <a:pt x="442424" y="230129"/>
                    <a:pt x="417029" y="152752"/>
                    <a:pt x="392605" y="171870"/>
                  </a:cubicBezTo>
                  <a:cubicBezTo>
                    <a:pt x="386208" y="176843"/>
                    <a:pt x="385368" y="185821"/>
                    <a:pt x="389955" y="192216"/>
                  </a:cubicBezTo>
                  <a:cubicBezTo>
                    <a:pt x="411214" y="219924"/>
                    <a:pt x="429177" y="257127"/>
                    <a:pt x="422328" y="292263"/>
                  </a:cubicBezTo>
                  <a:cubicBezTo>
                    <a:pt x="375611" y="328885"/>
                    <a:pt x="346921" y="382816"/>
                    <a:pt x="321010" y="435714"/>
                  </a:cubicBezTo>
                  <a:cubicBezTo>
                    <a:pt x="291998" y="413302"/>
                    <a:pt x="234813" y="371578"/>
                    <a:pt x="226606" y="393021"/>
                  </a:cubicBezTo>
                  <a:cubicBezTo>
                    <a:pt x="224280" y="398511"/>
                    <a:pt x="226865" y="405680"/>
                    <a:pt x="232616" y="407812"/>
                  </a:cubicBezTo>
                  <a:cubicBezTo>
                    <a:pt x="262145" y="416983"/>
                    <a:pt x="287798" y="434035"/>
                    <a:pt x="314419" y="449149"/>
                  </a:cubicBezTo>
                  <a:cubicBezTo>
                    <a:pt x="313579" y="450892"/>
                    <a:pt x="312739" y="452636"/>
                    <a:pt x="311835" y="454445"/>
                  </a:cubicBezTo>
                  <a:cubicBezTo>
                    <a:pt x="290576" y="509797"/>
                    <a:pt x="282241" y="569736"/>
                    <a:pt x="278816" y="628705"/>
                  </a:cubicBezTo>
                  <a:cubicBezTo>
                    <a:pt x="274939" y="677534"/>
                    <a:pt x="277588" y="726556"/>
                    <a:pt x="286441" y="774610"/>
                  </a:cubicBezTo>
                  <a:cubicBezTo>
                    <a:pt x="279527" y="787916"/>
                    <a:pt x="269576" y="799412"/>
                    <a:pt x="256265" y="807421"/>
                  </a:cubicBezTo>
                  <a:cubicBezTo>
                    <a:pt x="237914" y="819241"/>
                    <a:pt x="218529" y="829252"/>
                    <a:pt x="200178" y="841072"/>
                  </a:cubicBezTo>
                  <a:cubicBezTo>
                    <a:pt x="194298" y="844818"/>
                    <a:pt x="191907" y="852439"/>
                    <a:pt x="195526" y="858640"/>
                  </a:cubicBezTo>
                  <a:cubicBezTo>
                    <a:pt x="198111" y="863096"/>
                    <a:pt x="201923" y="864840"/>
                    <a:pt x="205994" y="864840"/>
                  </a:cubicBezTo>
                  <a:cubicBezTo>
                    <a:pt x="210711" y="864840"/>
                    <a:pt x="215751" y="862451"/>
                    <a:pt x="219563" y="859092"/>
                  </a:cubicBezTo>
                  <a:cubicBezTo>
                    <a:pt x="235394" y="848758"/>
                    <a:pt x="251419" y="838747"/>
                    <a:pt x="266862" y="827767"/>
                  </a:cubicBezTo>
                  <a:cubicBezTo>
                    <a:pt x="277330" y="821179"/>
                    <a:pt x="285794" y="812653"/>
                    <a:pt x="292385" y="802900"/>
                  </a:cubicBezTo>
                  <a:cubicBezTo>
                    <a:pt x="293355" y="807034"/>
                    <a:pt x="294324" y="811103"/>
                    <a:pt x="295422" y="815172"/>
                  </a:cubicBezTo>
                  <a:cubicBezTo>
                    <a:pt x="320493" y="892613"/>
                    <a:pt x="382718" y="956814"/>
                    <a:pt x="457414" y="991886"/>
                  </a:cubicBezTo>
                  <a:cubicBezTo>
                    <a:pt x="463036" y="1007839"/>
                    <a:pt x="468205" y="1023922"/>
                    <a:pt x="464199" y="1041102"/>
                  </a:cubicBezTo>
                  <a:cubicBezTo>
                    <a:pt x="463747" y="1054601"/>
                    <a:pt x="443328" y="1070555"/>
                    <a:pt x="458319" y="1081406"/>
                  </a:cubicBezTo>
                  <a:cubicBezTo>
                    <a:pt x="460581" y="1082439"/>
                    <a:pt x="462584" y="1082956"/>
                    <a:pt x="464393" y="1082956"/>
                  </a:cubicBezTo>
                  <a:cubicBezTo>
                    <a:pt x="476218" y="1082956"/>
                    <a:pt x="480224" y="1063450"/>
                    <a:pt x="483325" y="1053568"/>
                  </a:cubicBezTo>
                  <a:cubicBezTo>
                    <a:pt x="487913" y="1035871"/>
                    <a:pt x="484941" y="1017528"/>
                    <a:pt x="478156" y="1000735"/>
                  </a:cubicBezTo>
                  <a:cubicBezTo>
                    <a:pt x="511627" y="1013652"/>
                    <a:pt x="546972" y="1020757"/>
                    <a:pt x="582317" y="1020757"/>
                  </a:cubicBezTo>
                  <a:cubicBezTo>
                    <a:pt x="583222" y="1020757"/>
                    <a:pt x="584126" y="1020757"/>
                    <a:pt x="585096" y="1020757"/>
                  </a:cubicBezTo>
                  <a:cubicBezTo>
                    <a:pt x="594271" y="1020886"/>
                    <a:pt x="601896" y="1013071"/>
                    <a:pt x="601896" y="1003964"/>
                  </a:cubicBezTo>
                  <a:cubicBezTo>
                    <a:pt x="601896" y="994663"/>
                    <a:pt x="594271" y="987365"/>
                    <a:pt x="585096" y="987171"/>
                  </a:cubicBezTo>
                  <a:cubicBezTo>
                    <a:pt x="567585" y="986848"/>
                    <a:pt x="550138" y="985427"/>
                    <a:pt x="532951" y="982262"/>
                  </a:cubicBezTo>
                  <a:cubicBezTo>
                    <a:pt x="522806" y="980454"/>
                    <a:pt x="512855" y="977806"/>
                    <a:pt x="503163" y="974576"/>
                  </a:cubicBezTo>
                  <a:cubicBezTo>
                    <a:pt x="581994" y="969022"/>
                    <a:pt x="647127" y="916769"/>
                    <a:pt x="694684" y="851535"/>
                  </a:cubicBezTo>
                  <a:cubicBezTo>
                    <a:pt x="719368" y="855346"/>
                    <a:pt x="744568" y="861417"/>
                    <a:pt x="761756" y="879760"/>
                  </a:cubicBezTo>
                  <a:cubicBezTo>
                    <a:pt x="764211" y="883054"/>
                    <a:pt x="767636" y="884475"/>
                    <a:pt x="771190" y="884475"/>
                  </a:cubicBezTo>
                  <a:cubicBezTo>
                    <a:pt x="778233" y="884475"/>
                    <a:pt x="785276" y="878662"/>
                    <a:pt x="783984" y="870460"/>
                  </a:cubicBezTo>
                  <a:cubicBezTo>
                    <a:pt x="773451" y="848370"/>
                    <a:pt x="735069" y="839134"/>
                    <a:pt x="704635" y="837390"/>
                  </a:cubicBezTo>
                  <a:cubicBezTo>
                    <a:pt x="728091" y="802577"/>
                    <a:pt x="746700" y="764922"/>
                    <a:pt x="760011" y="729140"/>
                  </a:cubicBezTo>
                  <a:cubicBezTo>
                    <a:pt x="776036" y="674433"/>
                    <a:pt x="785147" y="608553"/>
                    <a:pt x="782627" y="543060"/>
                  </a:cubicBezTo>
                  <a:cubicBezTo>
                    <a:pt x="810282" y="542285"/>
                    <a:pt x="837744" y="540671"/>
                    <a:pt x="866433" y="542931"/>
                  </a:cubicBezTo>
                  <a:cubicBezTo>
                    <a:pt x="870440" y="543060"/>
                    <a:pt x="874575" y="540735"/>
                    <a:pt x="876966" y="537635"/>
                  </a:cubicBezTo>
                  <a:close/>
                  <a:moveTo>
                    <a:pt x="992887" y="551328"/>
                  </a:moveTo>
                  <a:cubicBezTo>
                    <a:pt x="1006069" y="650213"/>
                    <a:pt x="996182" y="753167"/>
                    <a:pt x="976733" y="851083"/>
                  </a:cubicBezTo>
                  <a:cubicBezTo>
                    <a:pt x="969044" y="885380"/>
                    <a:pt x="965490" y="920645"/>
                    <a:pt x="954247" y="954037"/>
                  </a:cubicBezTo>
                  <a:cubicBezTo>
                    <a:pt x="935314" y="1001639"/>
                    <a:pt x="907077" y="1047949"/>
                    <a:pt x="868437" y="1082052"/>
                  </a:cubicBezTo>
                  <a:cubicBezTo>
                    <a:pt x="785470" y="1148061"/>
                    <a:pt x="681696" y="1188493"/>
                    <a:pt x="576179" y="1199344"/>
                  </a:cubicBezTo>
                  <a:cubicBezTo>
                    <a:pt x="458965" y="1203349"/>
                    <a:pt x="330186" y="1187460"/>
                    <a:pt x="234748" y="1113248"/>
                  </a:cubicBezTo>
                  <a:cubicBezTo>
                    <a:pt x="203409" y="1088381"/>
                    <a:pt x="177563" y="1057637"/>
                    <a:pt x="150812" y="1028056"/>
                  </a:cubicBezTo>
                  <a:cubicBezTo>
                    <a:pt x="113334" y="985362"/>
                    <a:pt x="78506" y="939375"/>
                    <a:pt x="57636" y="886090"/>
                  </a:cubicBezTo>
                  <a:cubicBezTo>
                    <a:pt x="16669" y="776483"/>
                    <a:pt x="-11827" y="657188"/>
                    <a:pt x="4844" y="539895"/>
                  </a:cubicBezTo>
                  <a:cubicBezTo>
                    <a:pt x="12792" y="476405"/>
                    <a:pt x="35343" y="416208"/>
                    <a:pt x="57959" y="356722"/>
                  </a:cubicBezTo>
                  <a:cubicBezTo>
                    <a:pt x="72368" y="318422"/>
                    <a:pt x="85614" y="280120"/>
                    <a:pt x="108811" y="245695"/>
                  </a:cubicBezTo>
                  <a:cubicBezTo>
                    <a:pt x="153138" y="181688"/>
                    <a:pt x="206769" y="119166"/>
                    <a:pt x="270157" y="72856"/>
                  </a:cubicBezTo>
                  <a:cubicBezTo>
                    <a:pt x="323918" y="39205"/>
                    <a:pt x="381814" y="6717"/>
                    <a:pt x="446107" y="1098"/>
                  </a:cubicBezTo>
                  <a:cubicBezTo>
                    <a:pt x="455734" y="323"/>
                    <a:pt x="465298" y="0"/>
                    <a:pt x="474925" y="0"/>
                  </a:cubicBezTo>
                  <a:cubicBezTo>
                    <a:pt x="495667" y="0"/>
                    <a:pt x="516344" y="1679"/>
                    <a:pt x="536827" y="4586"/>
                  </a:cubicBezTo>
                  <a:cubicBezTo>
                    <a:pt x="539994" y="5748"/>
                    <a:pt x="543289" y="6782"/>
                    <a:pt x="546584" y="7686"/>
                  </a:cubicBezTo>
                  <a:cubicBezTo>
                    <a:pt x="548265" y="8138"/>
                    <a:pt x="549815" y="8332"/>
                    <a:pt x="551366" y="8332"/>
                  </a:cubicBezTo>
                  <a:cubicBezTo>
                    <a:pt x="552981" y="8332"/>
                    <a:pt x="554532" y="8074"/>
                    <a:pt x="555954" y="7621"/>
                  </a:cubicBezTo>
                  <a:cubicBezTo>
                    <a:pt x="575339" y="11045"/>
                    <a:pt x="594659" y="15437"/>
                    <a:pt x="613850" y="20410"/>
                  </a:cubicBezTo>
                  <a:cubicBezTo>
                    <a:pt x="681632" y="36492"/>
                    <a:pt x="751159" y="59034"/>
                    <a:pt x="804338" y="105796"/>
                  </a:cubicBezTo>
                  <a:cubicBezTo>
                    <a:pt x="806987" y="114838"/>
                    <a:pt x="814612" y="121362"/>
                    <a:pt x="820879" y="128014"/>
                  </a:cubicBezTo>
                  <a:cubicBezTo>
                    <a:pt x="839166" y="149070"/>
                    <a:pt x="860360" y="169545"/>
                    <a:pt x="877289" y="194411"/>
                  </a:cubicBezTo>
                  <a:cubicBezTo>
                    <a:pt x="905655" y="239817"/>
                    <a:pt x="930726" y="287806"/>
                    <a:pt x="949530" y="337927"/>
                  </a:cubicBezTo>
                  <a:cubicBezTo>
                    <a:pt x="973502" y="407037"/>
                    <a:pt x="981579" y="478989"/>
                    <a:pt x="992887" y="551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7448822" y="8547981"/>
              <a:ext cx="438488" cy="688909"/>
            </a:xfrm>
            <a:custGeom>
              <a:rect b="b" l="l" r="r" t="t"/>
              <a:pathLst>
                <a:path extrusionOk="0" h="688909" w="438488">
                  <a:moveTo>
                    <a:pt x="385282" y="100564"/>
                  </a:moveTo>
                  <a:cubicBezTo>
                    <a:pt x="436781" y="177748"/>
                    <a:pt x="441821" y="271595"/>
                    <a:pt x="437104" y="362406"/>
                  </a:cubicBezTo>
                  <a:cubicBezTo>
                    <a:pt x="432322" y="425768"/>
                    <a:pt x="416491" y="489904"/>
                    <a:pt x="379918" y="542996"/>
                  </a:cubicBezTo>
                  <a:cubicBezTo>
                    <a:pt x="354847" y="586206"/>
                    <a:pt x="323315" y="625281"/>
                    <a:pt x="282219" y="654411"/>
                  </a:cubicBezTo>
                  <a:cubicBezTo>
                    <a:pt x="242933" y="681409"/>
                    <a:pt x="195569" y="696070"/>
                    <a:pt x="147947" y="685413"/>
                  </a:cubicBezTo>
                  <a:cubicBezTo>
                    <a:pt x="131535" y="681667"/>
                    <a:pt x="115768" y="675661"/>
                    <a:pt x="100131" y="669589"/>
                  </a:cubicBezTo>
                  <a:cubicBezTo>
                    <a:pt x="98968" y="668685"/>
                    <a:pt x="97805" y="667781"/>
                    <a:pt x="96707" y="666812"/>
                  </a:cubicBezTo>
                  <a:cubicBezTo>
                    <a:pt x="63559" y="638199"/>
                    <a:pt x="35645" y="604807"/>
                    <a:pt x="20331" y="563147"/>
                  </a:cubicBezTo>
                  <a:cubicBezTo>
                    <a:pt x="5534" y="512575"/>
                    <a:pt x="-1768" y="459095"/>
                    <a:pt x="364" y="406391"/>
                  </a:cubicBezTo>
                  <a:cubicBezTo>
                    <a:pt x="2238" y="318098"/>
                    <a:pt x="14903" y="226900"/>
                    <a:pt x="63494" y="151137"/>
                  </a:cubicBezTo>
                  <a:cubicBezTo>
                    <a:pt x="80165" y="120716"/>
                    <a:pt x="97870" y="90036"/>
                    <a:pt x="125332" y="67560"/>
                  </a:cubicBezTo>
                  <a:cubicBezTo>
                    <a:pt x="155960" y="42499"/>
                    <a:pt x="187944" y="17310"/>
                    <a:pt x="223742" y="0"/>
                  </a:cubicBezTo>
                  <a:cubicBezTo>
                    <a:pt x="227813" y="1421"/>
                    <a:pt x="232529" y="2261"/>
                    <a:pt x="235437" y="3036"/>
                  </a:cubicBezTo>
                  <a:cubicBezTo>
                    <a:pt x="295401" y="15824"/>
                    <a:pt x="349937" y="50121"/>
                    <a:pt x="385282" y="100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6919648" y="8132031"/>
              <a:ext cx="674407" cy="1253792"/>
            </a:xfrm>
            <a:custGeom>
              <a:rect b="b" l="l" r="r" t="t"/>
              <a:pathLst>
                <a:path extrusionOk="0" h="1253792" w="674407">
                  <a:moveTo>
                    <a:pt x="674407" y="131825"/>
                  </a:moveTo>
                  <a:cubicBezTo>
                    <a:pt x="670918" y="131954"/>
                    <a:pt x="667558" y="132148"/>
                    <a:pt x="664263" y="132406"/>
                  </a:cubicBezTo>
                  <a:cubicBezTo>
                    <a:pt x="596610" y="136928"/>
                    <a:pt x="534772" y="168964"/>
                    <a:pt x="478040" y="203970"/>
                  </a:cubicBezTo>
                  <a:cubicBezTo>
                    <a:pt x="407737" y="251378"/>
                    <a:pt x="351069" y="317905"/>
                    <a:pt x="302413" y="386691"/>
                  </a:cubicBezTo>
                  <a:cubicBezTo>
                    <a:pt x="273207" y="428351"/>
                    <a:pt x="257247" y="476922"/>
                    <a:pt x="239477" y="524071"/>
                  </a:cubicBezTo>
                  <a:cubicBezTo>
                    <a:pt x="215440" y="586657"/>
                    <a:pt x="193988" y="650988"/>
                    <a:pt x="187979" y="718160"/>
                  </a:cubicBezTo>
                  <a:cubicBezTo>
                    <a:pt x="180031" y="786494"/>
                    <a:pt x="187655" y="855346"/>
                    <a:pt x="203228" y="922066"/>
                  </a:cubicBezTo>
                  <a:cubicBezTo>
                    <a:pt x="225779" y="1031931"/>
                    <a:pt x="265130" y="1129782"/>
                    <a:pt x="343121" y="1212326"/>
                  </a:cubicBezTo>
                  <a:cubicBezTo>
                    <a:pt x="355205" y="1227311"/>
                    <a:pt x="367223" y="1241068"/>
                    <a:pt x="379306" y="1253792"/>
                  </a:cubicBezTo>
                  <a:cubicBezTo>
                    <a:pt x="343897" y="1245848"/>
                    <a:pt x="308423" y="1237193"/>
                    <a:pt x="274564" y="1224082"/>
                  </a:cubicBezTo>
                  <a:cubicBezTo>
                    <a:pt x="165815" y="1188493"/>
                    <a:pt x="131633" y="1129524"/>
                    <a:pt x="80781" y="1033804"/>
                  </a:cubicBezTo>
                  <a:cubicBezTo>
                    <a:pt x="47956" y="975157"/>
                    <a:pt x="26309" y="910052"/>
                    <a:pt x="10866" y="844624"/>
                  </a:cubicBezTo>
                  <a:cubicBezTo>
                    <a:pt x="-2315" y="788109"/>
                    <a:pt x="-959" y="727138"/>
                    <a:pt x="1885" y="669137"/>
                  </a:cubicBezTo>
                  <a:cubicBezTo>
                    <a:pt x="5632" y="625281"/>
                    <a:pt x="13580" y="581943"/>
                    <a:pt x="17263" y="538087"/>
                  </a:cubicBezTo>
                  <a:cubicBezTo>
                    <a:pt x="21399" y="497009"/>
                    <a:pt x="33999" y="457610"/>
                    <a:pt x="44337" y="417823"/>
                  </a:cubicBezTo>
                  <a:cubicBezTo>
                    <a:pt x="53642" y="383204"/>
                    <a:pt x="62107" y="348132"/>
                    <a:pt x="77808" y="315709"/>
                  </a:cubicBezTo>
                  <a:cubicBezTo>
                    <a:pt x="102685" y="272370"/>
                    <a:pt x="133507" y="232131"/>
                    <a:pt x="170468" y="198351"/>
                  </a:cubicBezTo>
                  <a:cubicBezTo>
                    <a:pt x="211370" y="170126"/>
                    <a:pt x="253822" y="143451"/>
                    <a:pt x="297115" y="118907"/>
                  </a:cubicBezTo>
                  <a:cubicBezTo>
                    <a:pt x="302349" y="115549"/>
                    <a:pt x="308940" y="112772"/>
                    <a:pt x="314432" y="109090"/>
                  </a:cubicBezTo>
                  <a:cubicBezTo>
                    <a:pt x="321217" y="108961"/>
                    <a:pt x="326580" y="101533"/>
                    <a:pt x="329552" y="95462"/>
                  </a:cubicBezTo>
                  <a:cubicBezTo>
                    <a:pt x="340278" y="71887"/>
                    <a:pt x="333494" y="45406"/>
                    <a:pt x="322832" y="20991"/>
                  </a:cubicBezTo>
                  <a:cubicBezTo>
                    <a:pt x="355334" y="47150"/>
                    <a:pt x="401017" y="60713"/>
                    <a:pt x="456070" y="62651"/>
                  </a:cubicBezTo>
                  <a:cubicBezTo>
                    <a:pt x="458332" y="62780"/>
                    <a:pt x="460593" y="62780"/>
                    <a:pt x="462855" y="62780"/>
                  </a:cubicBezTo>
                  <a:cubicBezTo>
                    <a:pt x="515258" y="62780"/>
                    <a:pt x="556290" y="37720"/>
                    <a:pt x="578582" y="0"/>
                  </a:cubicBezTo>
                  <a:cubicBezTo>
                    <a:pt x="582136" y="35459"/>
                    <a:pt x="587241" y="72404"/>
                    <a:pt x="609468" y="101275"/>
                  </a:cubicBezTo>
                  <a:cubicBezTo>
                    <a:pt x="612764" y="105473"/>
                    <a:pt x="616964" y="107217"/>
                    <a:pt x="621035" y="107217"/>
                  </a:cubicBezTo>
                  <a:cubicBezTo>
                    <a:pt x="623102" y="107217"/>
                    <a:pt x="625170" y="106765"/>
                    <a:pt x="627044" y="105990"/>
                  </a:cubicBezTo>
                  <a:cubicBezTo>
                    <a:pt x="628530" y="107346"/>
                    <a:pt x="630146" y="108638"/>
                    <a:pt x="631567" y="109671"/>
                  </a:cubicBezTo>
                  <a:cubicBezTo>
                    <a:pt x="644426" y="119489"/>
                    <a:pt x="659417" y="125754"/>
                    <a:pt x="674407" y="131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8383535" y="8353117"/>
              <a:ext cx="1073279" cy="1503407"/>
            </a:xfrm>
            <a:custGeom>
              <a:rect b="b" l="l" r="r" t="t"/>
              <a:pathLst>
                <a:path extrusionOk="0" h="1503407" w="1073279">
                  <a:moveTo>
                    <a:pt x="1007878" y="985944"/>
                  </a:moveTo>
                  <a:cubicBezTo>
                    <a:pt x="1031592" y="893388"/>
                    <a:pt x="1043934" y="796247"/>
                    <a:pt x="1030429" y="701173"/>
                  </a:cubicBezTo>
                  <a:cubicBezTo>
                    <a:pt x="1016989" y="643044"/>
                    <a:pt x="1004906" y="580457"/>
                    <a:pt x="965231" y="533824"/>
                  </a:cubicBezTo>
                  <a:cubicBezTo>
                    <a:pt x="922973" y="489581"/>
                    <a:pt x="870117" y="452249"/>
                    <a:pt x="810283" y="436489"/>
                  </a:cubicBezTo>
                  <a:cubicBezTo>
                    <a:pt x="764405" y="425574"/>
                    <a:pt x="717494" y="419115"/>
                    <a:pt x="670841" y="412333"/>
                  </a:cubicBezTo>
                  <a:cubicBezTo>
                    <a:pt x="623672" y="408393"/>
                    <a:pt x="574822" y="401030"/>
                    <a:pt x="528105" y="411623"/>
                  </a:cubicBezTo>
                  <a:cubicBezTo>
                    <a:pt x="455412" y="426026"/>
                    <a:pt x="392540" y="470786"/>
                    <a:pt x="350217" y="530982"/>
                  </a:cubicBezTo>
                  <a:cubicBezTo>
                    <a:pt x="311641" y="579488"/>
                    <a:pt x="268930" y="626573"/>
                    <a:pt x="246056" y="685091"/>
                  </a:cubicBezTo>
                  <a:cubicBezTo>
                    <a:pt x="212973" y="764082"/>
                    <a:pt x="196625" y="849727"/>
                    <a:pt x="187579" y="934596"/>
                  </a:cubicBezTo>
                  <a:cubicBezTo>
                    <a:pt x="183443" y="1019142"/>
                    <a:pt x="187966" y="1110794"/>
                    <a:pt x="230483" y="1185975"/>
                  </a:cubicBezTo>
                  <a:cubicBezTo>
                    <a:pt x="248382" y="1218204"/>
                    <a:pt x="279656" y="1239260"/>
                    <a:pt x="309315" y="1259670"/>
                  </a:cubicBezTo>
                  <a:cubicBezTo>
                    <a:pt x="337811" y="1281113"/>
                    <a:pt x="367469" y="1301265"/>
                    <a:pt x="401199" y="1313472"/>
                  </a:cubicBezTo>
                  <a:cubicBezTo>
                    <a:pt x="446753" y="1329167"/>
                    <a:pt x="494569" y="1342731"/>
                    <a:pt x="543096" y="1342602"/>
                  </a:cubicBezTo>
                  <a:cubicBezTo>
                    <a:pt x="567843" y="1351257"/>
                    <a:pt x="590265" y="1356165"/>
                    <a:pt x="617339" y="1357715"/>
                  </a:cubicBezTo>
                  <a:cubicBezTo>
                    <a:pt x="622638" y="1357974"/>
                    <a:pt x="628065" y="1358103"/>
                    <a:pt x="633364" y="1358103"/>
                  </a:cubicBezTo>
                  <a:cubicBezTo>
                    <a:pt x="686931" y="1358103"/>
                    <a:pt x="742306" y="1346154"/>
                    <a:pt x="787925" y="1318252"/>
                  </a:cubicBezTo>
                  <a:cubicBezTo>
                    <a:pt x="829732" y="1291189"/>
                    <a:pt x="860683" y="1251532"/>
                    <a:pt x="895188" y="1216267"/>
                  </a:cubicBezTo>
                  <a:cubicBezTo>
                    <a:pt x="957154" y="1154585"/>
                    <a:pt x="988429" y="1069522"/>
                    <a:pt x="1007878" y="985944"/>
                  </a:cubicBezTo>
                  <a:close/>
                  <a:moveTo>
                    <a:pt x="1068100" y="714608"/>
                  </a:moveTo>
                  <a:cubicBezTo>
                    <a:pt x="1080765" y="832223"/>
                    <a:pt x="1070620" y="954360"/>
                    <a:pt x="1033078" y="1067132"/>
                  </a:cubicBezTo>
                  <a:cubicBezTo>
                    <a:pt x="1032949" y="1066938"/>
                    <a:pt x="1032820" y="1066809"/>
                    <a:pt x="1032626" y="1066680"/>
                  </a:cubicBezTo>
                  <a:cubicBezTo>
                    <a:pt x="1032174" y="1068940"/>
                    <a:pt x="1031657" y="1071136"/>
                    <a:pt x="1031075" y="1073332"/>
                  </a:cubicBezTo>
                  <a:cubicBezTo>
                    <a:pt x="1030752" y="1074430"/>
                    <a:pt x="1030494" y="1075593"/>
                    <a:pt x="1030171" y="1076626"/>
                  </a:cubicBezTo>
                  <a:cubicBezTo>
                    <a:pt x="1029847" y="1077724"/>
                    <a:pt x="1029524" y="1078822"/>
                    <a:pt x="1029201" y="1079920"/>
                  </a:cubicBezTo>
                  <a:cubicBezTo>
                    <a:pt x="1026617" y="1088511"/>
                    <a:pt x="1023709" y="1097036"/>
                    <a:pt x="1020155" y="1105303"/>
                  </a:cubicBezTo>
                  <a:cubicBezTo>
                    <a:pt x="1018087" y="1109954"/>
                    <a:pt x="1016149" y="1114604"/>
                    <a:pt x="1013952" y="1119190"/>
                  </a:cubicBezTo>
                  <a:cubicBezTo>
                    <a:pt x="1012660" y="1122032"/>
                    <a:pt x="1011238" y="1124809"/>
                    <a:pt x="1009817" y="1127522"/>
                  </a:cubicBezTo>
                  <a:cubicBezTo>
                    <a:pt x="1009106" y="1128878"/>
                    <a:pt x="1008395" y="1130235"/>
                    <a:pt x="1007684" y="1131526"/>
                  </a:cubicBezTo>
                  <a:cubicBezTo>
                    <a:pt x="1003420" y="1139794"/>
                    <a:pt x="998767" y="1147803"/>
                    <a:pt x="994244" y="1155812"/>
                  </a:cubicBezTo>
                  <a:cubicBezTo>
                    <a:pt x="991078" y="1161366"/>
                    <a:pt x="987976" y="1167050"/>
                    <a:pt x="985004" y="1172669"/>
                  </a:cubicBezTo>
                  <a:cubicBezTo>
                    <a:pt x="984939" y="1172799"/>
                    <a:pt x="984875" y="1172928"/>
                    <a:pt x="984810" y="1173057"/>
                  </a:cubicBezTo>
                  <a:cubicBezTo>
                    <a:pt x="982290" y="1178224"/>
                    <a:pt x="979835" y="1183391"/>
                    <a:pt x="977379" y="1188558"/>
                  </a:cubicBezTo>
                  <a:cubicBezTo>
                    <a:pt x="975699" y="1192175"/>
                    <a:pt x="974019" y="1195792"/>
                    <a:pt x="972339" y="1199409"/>
                  </a:cubicBezTo>
                  <a:cubicBezTo>
                    <a:pt x="970336" y="1203736"/>
                    <a:pt x="968204" y="1207999"/>
                    <a:pt x="966007" y="1212262"/>
                  </a:cubicBezTo>
                  <a:cubicBezTo>
                    <a:pt x="965167" y="1213877"/>
                    <a:pt x="964262" y="1215556"/>
                    <a:pt x="963293" y="1217171"/>
                  </a:cubicBezTo>
                  <a:cubicBezTo>
                    <a:pt x="962776" y="1218010"/>
                    <a:pt x="962195" y="1218850"/>
                    <a:pt x="961678" y="1219754"/>
                  </a:cubicBezTo>
                  <a:cubicBezTo>
                    <a:pt x="960579" y="1221369"/>
                    <a:pt x="959287" y="1222984"/>
                    <a:pt x="957672" y="1224082"/>
                  </a:cubicBezTo>
                  <a:cubicBezTo>
                    <a:pt x="956121" y="1225180"/>
                    <a:pt x="954311" y="1225632"/>
                    <a:pt x="952502" y="1225373"/>
                  </a:cubicBezTo>
                  <a:cubicBezTo>
                    <a:pt x="922779" y="1266775"/>
                    <a:pt x="889566" y="1305980"/>
                    <a:pt x="860295" y="1347704"/>
                  </a:cubicBezTo>
                  <a:cubicBezTo>
                    <a:pt x="852024" y="1358749"/>
                    <a:pt x="843818" y="1369794"/>
                    <a:pt x="834966" y="1380386"/>
                  </a:cubicBezTo>
                  <a:cubicBezTo>
                    <a:pt x="833286" y="1381613"/>
                    <a:pt x="831606" y="1382776"/>
                    <a:pt x="829861" y="1383938"/>
                  </a:cubicBezTo>
                  <a:cubicBezTo>
                    <a:pt x="773128" y="1418816"/>
                    <a:pt x="712325" y="1445104"/>
                    <a:pt x="649324" y="1468033"/>
                  </a:cubicBezTo>
                  <a:cubicBezTo>
                    <a:pt x="608293" y="1484697"/>
                    <a:pt x="565388" y="1498131"/>
                    <a:pt x="520674" y="1502006"/>
                  </a:cubicBezTo>
                  <a:cubicBezTo>
                    <a:pt x="425559" y="1510467"/>
                    <a:pt x="342915" y="1479659"/>
                    <a:pt x="260465" y="1435092"/>
                  </a:cubicBezTo>
                  <a:cubicBezTo>
                    <a:pt x="199339" y="1407836"/>
                    <a:pt x="148550" y="1363076"/>
                    <a:pt x="108682" y="1309726"/>
                  </a:cubicBezTo>
                  <a:cubicBezTo>
                    <a:pt x="71722" y="1264643"/>
                    <a:pt x="45230" y="1212391"/>
                    <a:pt x="29269" y="1156651"/>
                  </a:cubicBezTo>
                  <a:cubicBezTo>
                    <a:pt x="30820" y="1154843"/>
                    <a:pt x="31208" y="1152647"/>
                    <a:pt x="30109" y="1149870"/>
                  </a:cubicBezTo>
                  <a:cubicBezTo>
                    <a:pt x="29140" y="1148707"/>
                    <a:pt x="27977" y="1147932"/>
                    <a:pt x="26685" y="1147286"/>
                  </a:cubicBezTo>
                  <a:cubicBezTo>
                    <a:pt x="25005" y="1140892"/>
                    <a:pt x="23454" y="1134433"/>
                    <a:pt x="22032" y="1127974"/>
                  </a:cubicBezTo>
                  <a:cubicBezTo>
                    <a:pt x="3488" y="1059704"/>
                    <a:pt x="-2780" y="989625"/>
                    <a:pt x="1097" y="919030"/>
                  </a:cubicBezTo>
                  <a:cubicBezTo>
                    <a:pt x="2389" y="875304"/>
                    <a:pt x="3875" y="831383"/>
                    <a:pt x="9109" y="787916"/>
                  </a:cubicBezTo>
                  <a:cubicBezTo>
                    <a:pt x="13503" y="756719"/>
                    <a:pt x="20158" y="725846"/>
                    <a:pt x="28300" y="695360"/>
                  </a:cubicBezTo>
                  <a:cubicBezTo>
                    <a:pt x="29011" y="694908"/>
                    <a:pt x="29592" y="694327"/>
                    <a:pt x="30174" y="693681"/>
                  </a:cubicBezTo>
                  <a:cubicBezTo>
                    <a:pt x="32242" y="691291"/>
                    <a:pt x="32500" y="687674"/>
                    <a:pt x="31208" y="684768"/>
                  </a:cubicBezTo>
                  <a:cubicBezTo>
                    <a:pt x="39931" y="653313"/>
                    <a:pt x="50076" y="622310"/>
                    <a:pt x="60867" y="591631"/>
                  </a:cubicBezTo>
                  <a:cubicBezTo>
                    <a:pt x="93498" y="502757"/>
                    <a:pt x="153655" y="426414"/>
                    <a:pt x="222148" y="362083"/>
                  </a:cubicBezTo>
                  <a:cubicBezTo>
                    <a:pt x="281013" y="299949"/>
                    <a:pt x="353965" y="255254"/>
                    <a:pt x="428531" y="214434"/>
                  </a:cubicBezTo>
                  <a:cubicBezTo>
                    <a:pt x="447399" y="204746"/>
                    <a:pt x="467430" y="193960"/>
                    <a:pt x="484360" y="180202"/>
                  </a:cubicBezTo>
                  <a:cubicBezTo>
                    <a:pt x="489335" y="179039"/>
                    <a:pt x="493083" y="174583"/>
                    <a:pt x="496378" y="169351"/>
                  </a:cubicBezTo>
                  <a:cubicBezTo>
                    <a:pt x="506135" y="159534"/>
                    <a:pt x="514212" y="148231"/>
                    <a:pt x="519511" y="135055"/>
                  </a:cubicBezTo>
                  <a:cubicBezTo>
                    <a:pt x="547102" y="97141"/>
                    <a:pt x="574563" y="58646"/>
                    <a:pt x="594724" y="16147"/>
                  </a:cubicBezTo>
                  <a:cubicBezTo>
                    <a:pt x="597308" y="10786"/>
                    <a:pt x="599699" y="5426"/>
                    <a:pt x="601961" y="0"/>
                  </a:cubicBezTo>
                  <a:cubicBezTo>
                    <a:pt x="607001" y="33586"/>
                    <a:pt x="626515" y="65364"/>
                    <a:pt x="651715" y="87259"/>
                  </a:cubicBezTo>
                  <a:cubicBezTo>
                    <a:pt x="683764" y="111545"/>
                    <a:pt x="725183" y="116647"/>
                    <a:pt x="764211" y="118197"/>
                  </a:cubicBezTo>
                  <a:cubicBezTo>
                    <a:pt x="766085" y="118326"/>
                    <a:pt x="767959" y="118391"/>
                    <a:pt x="769833" y="118391"/>
                  </a:cubicBezTo>
                  <a:cubicBezTo>
                    <a:pt x="796778" y="118391"/>
                    <a:pt x="821719" y="106765"/>
                    <a:pt x="845110" y="94041"/>
                  </a:cubicBezTo>
                  <a:cubicBezTo>
                    <a:pt x="864818" y="83448"/>
                    <a:pt x="885108" y="72791"/>
                    <a:pt x="901133" y="56903"/>
                  </a:cubicBezTo>
                  <a:cubicBezTo>
                    <a:pt x="902489" y="55611"/>
                    <a:pt x="903846" y="54255"/>
                    <a:pt x="905139" y="52963"/>
                  </a:cubicBezTo>
                  <a:cubicBezTo>
                    <a:pt x="901391" y="58388"/>
                    <a:pt x="897514" y="63813"/>
                    <a:pt x="893314" y="69368"/>
                  </a:cubicBezTo>
                  <a:cubicBezTo>
                    <a:pt x="856741" y="118068"/>
                    <a:pt x="830766" y="187242"/>
                    <a:pt x="865594" y="243628"/>
                  </a:cubicBezTo>
                  <a:cubicBezTo>
                    <a:pt x="889695" y="291101"/>
                    <a:pt x="914443" y="338186"/>
                    <a:pt x="944102" y="382558"/>
                  </a:cubicBezTo>
                  <a:cubicBezTo>
                    <a:pt x="1012014" y="480926"/>
                    <a:pt x="1048651" y="597573"/>
                    <a:pt x="1068100" y="714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5"/>
          <p:cNvSpPr/>
          <p:nvPr/>
        </p:nvSpPr>
        <p:spPr>
          <a:xfrm>
            <a:off x="5776354" y="3534420"/>
            <a:ext cx="2853350" cy="1096154"/>
          </a:xfrm>
          <a:custGeom>
            <a:rect b="b" l="l" r="r" t="t"/>
            <a:pathLst>
              <a:path extrusionOk="0" h="2192309" w="5706700">
                <a:moveTo>
                  <a:pt x="5700658" y="1882297"/>
                </a:moveTo>
                <a:cubicBezTo>
                  <a:pt x="5697463" y="1851512"/>
                  <a:pt x="5708191" y="1807160"/>
                  <a:pt x="5683311" y="1784470"/>
                </a:cubicBezTo>
                <a:cubicBezTo>
                  <a:pt x="5676920" y="1779567"/>
                  <a:pt x="5669502" y="1778313"/>
                  <a:pt x="5661742" y="1778085"/>
                </a:cubicBezTo>
                <a:cubicBezTo>
                  <a:pt x="5623738" y="1776717"/>
                  <a:pt x="5585620" y="1775577"/>
                  <a:pt x="5547730" y="1772726"/>
                </a:cubicBezTo>
                <a:cubicBezTo>
                  <a:pt x="5539742" y="1772612"/>
                  <a:pt x="5531753" y="1772384"/>
                  <a:pt x="5523650" y="1772270"/>
                </a:cubicBezTo>
                <a:cubicBezTo>
                  <a:pt x="5524677" y="1769648"/>
                  <a:pt x="5525476" y="1766912"/>
                  <a:pt x="5525933" y="1764175"/>
                </a:cubicBezTo>
                <a:cubicBezTo>
                  <a:pt x="5533351" y="1743424"/>
                  <a:pt x="5541568" y="1722901"/>
                  <a:pt x="5551497" y="1703176"/>
                </a:cubicBezTo>
                <a:cubicBezTo>
                  <a:pt x="5560056" y="1685959"/>
                  <a:pt x="5571811" y="1667146"/>
                  <a:pt x="5581055" y="1649588"/>
                </a:cubicBezTo>
                <a:cubicBezTo>
                  <a:pt x="5583566" y="1646395"/>
                  <a:pt x="5584022" y="1641721"/>
                  <a:pt x="5581968" y="1638072"/>
                </a:cubicBezTo>
                <a:cubicBezTo>
                  <a:pt x="5581397" y="1637274"/>
                  <a:pt x="5580827" y="1636590"/>
                  <a:pt x="5580256" y="1636020"/>
                </a:cubicBezTo>
                <a:cubicBezTo>
                  <a:pt x="5591897" y="1615725"/>
                  <a:pt x="5590756" y="1585168"/>
                  <a:pt x="5584365" y="1555865"/>
                </a:cubicBezTo>
                <a:cubicBezTo>
                  <a:pt x="5575234" y="1510373"/>
                  <a:pt x="5569985" y="1461345"/>
                  <a:pt x="5545790" y="1420755"/>
                </a:cubicBezTo>
                <a:cubicBezTo>
                  <a:pt x="5528900" y="1399890"/>
                  <a:pt x="5498999" y="1398294"/>
                  <a:pt x="5474234" y="1394759"/>
                </a:cubicBezTo>
                <a:cubicBezTo>
                  <a:pt x="5468641" y="1394189"/>
                  <a:pt x="5463049" y="1393619"/>
                  <a:pt x="5457457" y="1393049"/>
                </a:cubicBezTo>
                <a:cubicBezTo>
                  <a:pt x="5463848" y="1380393"/>
                  <a:pt x="5468984" y="1366483"/>
                  <a:pt x="5474120" y="1359072"/>
                </a:cubicBezTo>
                <a:cubicBezTo>
                  <a:pt x="5476858" y="1352801"/>
                  <a:pt x="5487814" y="1332620"/>
                  <a:pt x="5491353" y="1317684"/>
                </a:cubicBezTo>
                <a:cubicBezTo>
                  <a:pt x="5496374" y="1317570"/>
                  <a:pt x="5501167" y="1317342"/>
                  <a:pt x="5505504" y="1316885"/>
                </a:cubicBezTo>
                <a:cubicBezTo>
                  <a:pt x="5505047" y="1315517"/>
                  <a:pt x="5504591" y="1314149"/>
                  <a:pt x="5504135" y="1312781"/>
                </a:cubicBezTo>
                <a:cubicBezTo>
                  <a:pt x="5521367" y="1305598"/>
                  <a:pt x="5524335" y="1278462"/>
                  <a:pt x="5516232" y="1261131"/>
                </a:cubicBezTo>
                <a:cubicBezTo>
                  <a:pt x="5506531" y="1236731"/>
                  <a:pt x="5496488" y="1211876"/>
                  <a:pt x="5485989" y="1186678"/>
                </a:cubicBezTo>
                <a:cubicBezTo>
                  <a:pt x="5466017" y="1146430"/>
                  <a:pt x="5455175" y="1082352"/>
                  <a:pt x="5409410" y="1060803"/>
                </a:cubicBezTo>
                <a:cubicBezTo>
                  <a:pt x="5406671" y="1053734"/>
                  <a:pt x="5404046" y="1046665"/>
                  <a:pt x="5401308" y="1039710"/>
                </a:cubicBezTo>
                <a:cubicBezTo>
                  <a:pt x="5378254" y="1038797"/>
                  <a:pt x="5355201" y="1038227"/>
                  <a:pt x="5332148" y="1037771"/>
                </a:cubicBezTo>
                <a:cubicBezTo>
                  <a:pt x="5338881" y="1035149"/>
                  <a:pt x="5344245" y="1028080"/>
                  <a:pt x="5346528" y="1020669"/>
                </a:cubicBezTo>
                <a:cubicBezTo>
                  <a:pt x="5348696" y="1013714"/>
                  <a:pt x="5369353" y="981561"/>
                  <a:pt x="5377227" y="960125"/>
                </a:cubicBezTo>
                <a:cubicBezTo>
                  <a:pt x="5386471" y="956249"/>
                  <a:pt x="5393547" y="946785"/>
                  <a:pt x="5395145" y="936296"/>
                </a:cubicBezTo>
                <a:cubicBezTo>
                  <a:pt x="5398569" y="916571"/>
                  <a:pt x="5390009" y="896960"/>
                  <a:pt x="5383504" y="878717"/>
                </a:cubicBezTo>
                <a:cubicBezTo>
                  <a:pt x="5370037" y="840749"/>
                  <a:pt x="5360222" y="801185"/>
                  <a:pt x="5341506" y="765384"/>
                </a:cubicBezTo>
                <a:cubicBezTo>
                  <a:pt x="5333974" y="752500"/>
                  <a:pt x="5325642" y="738590"/>
                  <a:pt x="5312746" y="730495"/>
                </a:cubicBezTo>
                <a:cubicBezTo>
                  <a:pt x="5306698" y="726048"/>
                  <a:pt x="5297682" y="723540"/>
                  <a:pt x="5289807" y="723882"/>
                </a:cubicBezTo>
                <a:cubicBezTo>
                  <a:pt x="5288666" y="720233"/>
                  <a:pt x="5287525" y="716585"/>
                  <a:pt x="5286383" y="712822"/>
                </a:cubicBezTo>
                <a:cubicBezTo>
                  <a:pt x="5274515" y="712708"/>
                  <a:pt x="5262645" y="712708"/>
                  <a:pt x="5250776" y="712594"/>
                </a:cubicBezTo>
                <a:cubicBezTo>
                  <a:pt x="5258993" y="698114"/>
                  <a:pt x="5265612" y="680327"/>
                  <a:pt x="5271547" y="672118"/>
                </a:cubicBezTo>
                <a:cubicBezTo>
                  <a:pt x="5274971" y="660944"/>
                  <a:pt x="5307040" y="610549"/>
                  <a:pt x="5286041" y="608382"/>
                </a:cubicBezTo>
                <a:cubicBezTo>
                  <a:pt x="5286498" y="607128"/>
                  <a:pt x="5286954" y="605874"/>
                  <a:pt x="5287296" y="604734"/>
                </a:cubicBezTo>
                <a:cubicBezTo>
                  <a:pt x="5296997" y="576685"/>
                  <a:pt x="5285927" y="547611"/>
                  <a:pt x="5274743" y="521729"/>
                </a:cubicBezTo>
                <a:cubicBezTo>
                  <a:pt x="5250776" y="474526"/>
                  <a:pt x="5247581" y="406572"/>
                  <a:pt x="5195768" y="379892"/>
                </a:cubicBezTo>
                <a:cubicBezTo>
                  <a:pt x="5193714" y="379094"/>
                  <a:pt x="5191659" y="378523"/>
                  <a:pt x="5189605" y="378181"/>
                </a:cubicBezTo>
                <a:cubicBezTo>
                  <a:pt x="5189491" y="377497"/>
                  <a:pt x="5189263" y="376813"/>
                  <a:pt x="5189149" y="376129"/>
                </a:cubicBezTo>
                <a:cubicBezTo>
                  <a:pt x="5177508" y="376243"/>
                  <a:pt x="5166552" y="376129"/>
                  <a:pt x="5156965" y="375217"/>
                </a:cubicBezTo>
                <a:cubicBezTo>
                  <a:pt x="5140303" y="375331"/>
                  <a:pt x="5123755" y="375673"/>
                  <a:pt x="5107093" y="376015"/>
                </a:cubicBezTo>
                <a:cubicBezTo>
                  <a:pt x="5114282" y="368946"/>
                  <a:pt x="5119989" y="359825"/>
                  <a:pt x="5117478" y="349905"/>
                </a:cubicBezTo>
                <a:cubicBezTo>
                  <a:pt x="5125353" y="337021"/>
                  <a:pt x="5135396" y="325277"/>
                  <a:pt x="5141558" y="311481"/>
                </a:cubicBezTo>
                <a:cubicBezTo>
                  <a:pt x="5141558" y="310683"/>
                  <a:pt x="5141330" y="310227"/>
                  <a:pt x="5141330" y="309543"/>
                </a:cubicBezTo>
                <a:cubicBezTo>
                  <a:pt x="5151601" y="292669"/>
                  <a:pt x="5160845" y="275338"/>
                  <a:pt x="5165182" y="256183"/>
                </a:cubicBezTo>
                <a:cubicBezTo>
                  <a:pt x="5176367" y="249684"/>
                  <a:pt x="5185040" y="240221"/>
                  <a:pt x="5189605" y="226082"/>
                </a:cubicBezTo>
                <a:cubicBezTo>
                  <a:pt x="5205697" y="178423"/>
                  <a:pt x="5186866" y="127914"/>
                  <a:pt x="5166438" y="84587"/>
                </a:cubicBezTo>
                <a:cubicBezTo>
                  <a:pt x="5145210" y="54372"/>
                  <a:pt x="5102413" y="53916"/>
                  <a:pt x="5068975" y="53574"/>
                </a:cubicBezTo>
                <a:cubicBezTo>
                  <a:pt x="4991826" y="56881"/>
                  <a:pt x="4913992" y="51294"/>
                  <a:pt x="4837529" y="63152"/>
                </a:cubicBezTo>
                <a:cubicBezTo>
                  <a:pt x="4822806" y="66914"/>
                  <a:pt x="4802949" y="64292"/>
                  <a:pt x="4788454" y="70221"/>
                </a:cubicBezTo>
                <a:cubicBezTo>
                  <a:pt x="4785145" y="68967"/>
                  <a:pt x="4781607" y="68625"/>
                  <a:pt x="4778183" y="69423"/>
                </a:cubicBezTo>
                <a:cubicBezTo>
                  <a:pt x="4761179" y="69879"/>
                  <a:pt x="4727626" y="88692"/>
                  <a:pt x="4703888" y="111381"/>
                </a:cubicBezTo>
                <a:cubicBezTo>
                  <a:pt x="4696698" y="76264"/>
                  <a:pt x="4684144" y="44339"/>
                  <a:pt x="4671590" y="27578"/>
                </a:cubicBezTo>
                <a:cubicBezTo>
                  <a:pt x="4627652" y="-6969"/>
                  <a:pt x="4559519" y="-242"/>
                  <a:pt x="4503826" y="2153"/>
                </a:cubicBezTo>
                <a:cubicBezTo>
                  <a:pt x="4473469" y="4091"/>
                  <a:pt x="4440829" y="5117"/>
                  <a:pt x="4412526" y="15835"/>
                </a:cubicBezTo>
                <a:cubicBezTo>
                  <a:pt x="4397005" y="22562"/>
                  <a:pt x="4387875" y="32253"/>
                  <a:pt x="4382853" y="43541"/>
                </a:cubicBezTo>
                <a:cubicBezTo>
                  <a:pt x="4369843" y="52320"/>
                  <a:pt x="4357517" y="76378"/>
                  <a:pt x="4348730" y="83903"/>
                </a:cubicBezTo>
                <a:cubicBezTo>
                  <a:pt x="4347018" y="86753"/>
                  <a:pt x="4344393" y="89832"/>
                  <a:pt x="4341312" y="93138"/>
                </a:cubicBezTo>
                <a:cubicBezTo>
                  <a:pt x="4305362" y="45821"/>
                  <a:pt x="4217257" y="55513"/>
                  <a:pt x="4158597" y="57793"/>
                </a:cubicBezTo>
                <a:cubicBezTo>
                  <a:pt x="4120365" y="63836"/>
                  <a:pt x="4067981" y="60757"/>
                  <a:pt x="4044814" y="91428"/>
                </a:cubicBezTo>
                <a:cubicBezTo>
                  <a:pt x="4040705" y="98269"/>
                  <a:pt x="4037282" y="107276"/>
                  <a:pt x="4036369" y="116170"/>
                </a:cubicBezTo>
                <a:cubicBezTo>
                  <a:pt x="4016853" y="130992"/>
                  <a:pt x="4000533" y="149691"/>
                  <a:pt x="3984442" y="168732"/>
                </a:cubicBezTo>
                <a:cubicBezTo>
                  <a:pt x="3975198" y="127458"/>
                  <a:pt x="3957166" y="84701"/>
                  <a:pt x="3950775" y="63038"/>
                </a:cubicBezTo>
                <a:cubicBezTo>
                  <a:pt x="3942444" y="35218"/>
                  <a:pt x="3915510" y="22448"/>
                  <a:pt x="3882185" y="25526"/>
                </a:cubicBezTo>
                <a:cubicBezTo>
                  <a:pt x="3835508" y="27692"/>
                  <a:pt x="3789173" y="34990"/>
                  <a:pt x="3743523" y="43313"/>
                </a:cubicBezTo>
                <a:cubicBezTo>
                  <a:pt x="3707003" y="47417"/>
                  <a:pt x="3668657" y="62924"/>
                  <a:pt x="3659070" y="93480"/>
                </a:cubicBezTo>
                <a:cubicBezTo>
                  <a:pt x="3656103" y="91542"/>
                  <a:pt x="3650625" y="89262"/>
                  <a:pt x="3647658" y="87894"/>
                </a:cubicBezTo>
                <a:cubicBezTo>
                  <a:pt x="3643663" y="86981"/>
                  <a:pt x="3642180" y="93252"/>
                  <a:pt x="3646288" y="94165"/>
                </a:cubicBezTo>
                <a:cubicBezTo>
                  <a:pt x="3648913" y="95419"/>
                  <a:pt x="3651310" y="97243"/>
                  <a:pt x="3654163" y="98041"/>
                </a:cubicBezTo>
                <a:cubicBezTo>
                  <a:pt x="3638870" y="121985"/>
                  <a:pt x="3620610" y="143762"/>
                  <a:pt x="3603035" y="166109"/>
                </a:cubicBezTo>
                <a:cubicBezTo>
                  <a:pt x="3601437" y="157444"/>
                  <a:pt x="3600068" y="149007"/>
                  <a:pt x="3599040" y="140912"/>
                </a:cubicBezTo>
                <a:cubicBezTo>
                  <a:pt x="3593448" y="119134"/>
                  <a:pt x="3595046" y="92568"/>
                  <a:pt x="3572677" y="76948"/>
                </a:cubicBezTo>
                <a:cubicBezTo>
                  <a:pt x="3521093" y="50838"/>
                  <a:pt x="3453074" y="59389"/>
                  <a:pt x="3395441" y="63266"/>
                </a:cubicBezTo>
                <a:cubicBezTo>
                  <a:pt x="3363143" y="67028"/>
                  <a:pt x="3318977" y="71703"/>
                  <a:pt x="3313271" y="104198"/>
                </a:cubicBezTo>
                <a:cubicBezTo>
                  <a:pt x="3313156" y="104882"/>
                  <a:pt x="3313042" y="105566"/>
                  <a:pt x="3312928" y="106364"/>
                </a:cubicBezTo>
                <a:cubicBezTo>
                  <a:pt x="3287935" y="121643"/>
                  <a:pt x="3259517" y="153682"/>
                  <a:pt x="3251300" y="164741"/>
                </a:cubicBezTo>
                <a:cubicBezTo>
                  <a:pt x="3248904" y="168276"/>
                  <a:pt x="3245594" y="172152"/>
                  <a:pt x="3242170" y="176257"/>
                </a:cubicBezTo>
                <a:cubicBezTo>
                  <a:pt x="3239089" y="163715"/>
                  <a:pt x="3235551" y="151173"/>
                  <a:pt x="3232127" y="138973"/>
                </a:cubicBezTo>
                <a:cubicBezTo>
                  <a:pt x="3226079" y="107505"/>
                  <a:pt x="3206107" y="76150"/>
                  <a:pt x="3166049" y="68169"/>
                </a:cubicBezTo>
                <a:cubicBezTo>
                  <a:pt x="3101226" y="55969"/>
                  <a:pt x="3030354" y="66344"/>
                  <a:pt x="2967243" y="81281"/>
                </a:cubicBezTo>
                <a:cubicBezTo>
                  <a:pt x="2943048" y="85841"/>
                  <a:pt x="2932092" y="98497"/>
                  <a:pt x="2928554" y="113775"/>
                </a:cubicBezTo>
                <a:cubicBezTo>
                  <a:pt x="2908582" y="128484"/>
                  <a:pt x="2888839" y="154936"/>
                  <a:pt x="2879709" y="165995"/>
                </a:cubicBezTo>
                <a:cubicBezTo>
                  <a:pt x="2877768" y="168846"/>
                  <a:pt x="2875143" y="171924"/>
                  <a:pt x="2872405" y="175231"/>
                </a:cubicBezTo>
                <a:cubicBezTo>
                  <a:pt x="2869209" y="150831"/>
                  <a:pt x="2863503" y="126773"/>
                  <a:pt x="2848666" y="106022"/>
                </a:cubicBezTo>
                <a:cubicBezTo>
                  <a:pt x="2821276" y="79456"/>
                  <a:pt x="2773344" y="82763"/>
                  <a:pt x="2735340" y="85043"/>
                </a:cubicBezTo>
                <a:cubicBezTo>
                  <a:pt x="2700874" y="87323"/>
                  <a:pt x="2665952" y="85271"/>
                  <a:pt x="2631828" y="90402"/>
                </a:cubicBezTo>
                <a:cubicBezTo>
                  <a:pt x="2620073" y="92226"/>
                  <a:pt x="2611628" y="99979"/>
                  <a:pt x="2605808" y="111039"/>
                </a:cubicBezTo>
                <a:cubicBezTo>
                  <a:pt x="2568375" y="103970"/>
                  <a:pt x="2535278" y="148665"/>
                  <a:pt x="2510171" y="173292"/>
                </a:cubicBezTo>
                <a:cubicBezTo>
                  <a:pt x="2506519" y="159952"/>
                  <a:pt x="2502638" y="147411"/>
                  <a:pt x="2500014" y="137263"/>
                </a:cubicBezTo>
                <a:cubicBezTo>
                  <a:pt x="2494992" y="121187"/>
                  <a:pt x="2489970" y="104084"/>
                  <a:pt x="2476161" y="91428"/>
                </a:cubicBezTo>
                <a:cubicBezTo>
                  <a:pt x="2423436" y="46505"/>
                  <a:pt x="2313533" y="65204"/>
                  <a:pt x="2251106" y="86867"/>
                </a:cubicBezTo>
                <a:cubicBezTo>
                  <a:pt x="2244487" y="90060"/>
                  <a:pt x="2239580" y="94165"/>
                  <a:pt x="2235928" y="98953"/>
                </a:cubicBezTo>
                <a:cubicBezTo>
                  <a:pt x="2221205" y="106364"/>
                  <a:pt x="2202831" y="124151"/>
                  <a:pt x="2194728" y="128256"/>
                </a:cubicBezTo>
                <a:cubicBezTo>
                  <a:pt x="2186283" y="136807"/>
                  <a:pt x="2166197" y="147981"/>
                  <a:pt x="2151589" y="160523"/>
                </a:cubicBezTo>
                <a:cubicBezTo>
                  <a:pt x="2142915" y="144446"/>
                  <a:pt x="2134356" y="130650"/>
                  <a:pt x="2127737" y="121073"/>
                </a:cubicBezTo>
                <a:cubicBezTo>
                  <a:pt x="2094640" y="87209"/>
                  <a:pt x="2034496" y="97243"/>
                  <a:pt x="1988504" y="100778"/>
                </a:cubicBezTo>
                <a:cubicBezTo>
                  <a:pt x="1965451" y="105224"/>
                  <a:pt x="1939202" y="106820"/>
                  <a:pt x="1918887" y="117310"/>
                </a:cubicBezTo>
                <a:cubicBezTo>
                  <a:pt x="1918545" y="117196"/>
                  <a:pt x="1918203" y="116968"/>
                  <a:pt x="1917746" y="116854"/>
                </a:cubicBezTo>
                <a:cubicBezTo>
                  <a:pt x="1900741" y="111837"/>
                  <a:pt x="1886133" y="120731"/>
                  <a:pt x="1873009" y="130650"/>
                </a:cubicBezTo>
                <a:cubicBezTo>
                  <a:pt x="1872096" y="130878"/>
                  <a:pt x="1871183" y="131220"/>
                  <a:pt x="1870384" y="131676"/>
                </a:cubicBezTo>
                <a:cubicBezTo>
                  <a:pt x="1851211" y="142280"/>
                  <a:pt x="1835804" y="159268"/>
                  <a:pt x="1822680" y="177169"/>
                </a:cubicBezTo>
                <a:cubicBezTo>
                  <a:pt x="1814349" y="157786"/>
                  <a:pt x="1804534" y="142394"/>
                  <a:pt x="1794377" y="135097"/>
                </a:cubicBezTo>
                <a:cubicBezTo>
                  <a:pt x="1741308" y="98155"/>
                  <a:pt x="1642476" y="130422"/>
                  <a:pt x="1581761" y="142508"/>
                </a:cubicBezTo>
                <a:cubicBezTo>
                  <a:pt x="1556311" y="151857"/>
                  <a:pt x="1549578" y="173406"/>
                  <a:pt x="1551404" y="197122"/>
                </a:cubicBezTo>
                <a:cubicBezTo>
                  <a:pt x="1533372" y="217417"/>
                  <a:pt x="1518193" y="241247"/>
                  <a:pt x="1501645" y="261884"/>
                </a:cubicBezTo>
                <a:cubicBezTo>
                  <a:pt x="1499933" y="264962"/>
                  <a:pt x="1497537" y="268497"/>
                  <a:pt x="1494798" y="272145"/>
                </a:cubicBezTo>
                <a:cubicBezTo>
                  <a:pt x="1492743" y="257551"/>
                  <a:pt x="1488977" y="243071"/>
                  <a:pt x="1485782" y="229275"/>
                </a:cubicBezTo>
                <a:cubicBezTo>
                  <a:pt x="1477793" y="186747"/>
                  <a:pt x="1442186" y="144788"/>
                  <a:pt x="1387748" y="138973"/>
                </a:cubicBezTo>
                <a:cubicBezTo>
                  <a:pt x="1347576" y="134641"/>
                  <a:pt x="1208001" y="138175"/>
                  <a:pt x="1191453" y="171582"/>
                </a:cubicBezTo>
                <a:cubicBezTo>
                  <a:pt x="1189284" y="176143"/>
                  <a:pt x="1188143" y="181274"/>
                  <a:pt x="1188257" y="186176"/>
                </a:cubicBezTo>
                <a:cubicBezTo>
                  <a:pt x="1176730" y="196666"/>
                  <a:pt x="1166003" y="210918"/>
                  <a:pt x="1159612" y="217645"/>
                </a:cubicBezTo>
                <a:cubicBezTo>
                  <a:pt x="1151395" y="227907"/>
                  <a:pt x="1143292" y="238396"/>
                  <a:pt x="1135417" y="249000"/>
                </a:cubicBezTo>
                <a:cubicBezTo>
                  <a:pt x="1127200" y="232695"/>
                  <a:pt x="1118184" y="216619"/>
                  <a:pt x="1109396" y="200771"/>
                </a:cubicBezTo>
                <a:cubicBezTo>
                  <a:pt x="1095816" y="167136"/>
                  <a:pt x="1055986" y="157786"/>
                  <a:pt x="1017069" y="161891"/>
                </a:cubicBezTo>
                <a:cubicBezTo>
                  <a:pt x="979294" y="164057"/>
                  <a:pt x="942317" y="172152"/>
                  <a:pt x="905911" y="180248"/>
                </a:cubicBezTo>
                <a:cubicBezTo>
                  <a:pt x="869277" y="190167"/>
                  <a:pt x="826822" y="193588"/>
                  <a:pt x="796465" y="214795"/>
                </a:cubicBezTo>
                <a:cubicBezTo>
                  <a:pt x="783226" y="225626"/>
                  <a:pt x="779574" y="240905"/>
                  <a:pt x="781514" y="255727"/>
                </a:cubicBezTo>
                <a:cubicBezTo>
                  <a:pt x="763483" y="271803"/>
                  <a:pt x="744538" y="295405"/>
                  <a:pt x="737234" y="303158"/>
                </a:cubicBezTo>
                <a:cubicBezTo>
                  <a:pt x="733810" y="307605"/>
                  <a:pt x="728674" y="313192"/>
                  <a:pt x="723881" y="319235"/>
                </a:cubicBezTo>
                <a:cubicBezTo>
                  <a:pt x="705165" y="282863"/>
                  <a:pt x="684964" y="245351"/>
                  <a:pt x="632809" y="244781"/>
                </a:cubicBezTo>
                <a:cubicBezTo>
                  <a:pt x="575632" y="241361"/>
                  <a:pt x="520396" y="258007"/>
                  <a:pt x="465730" y="269637"/>
                </a:cubicBezTo>
                <a:cubicBezTo>
                  <a:pt x="440736" y="278302"/>
                  <a:pt x="405814" y="276022"/>
                  <a:pt x="387782" y="294037"/>
                </a:cubicBezTo>
                <a:cubicBezTo>
                  <a:pt x="386869" y="293239"/>
                  <a:pt x="385842" y="292555"/>
                  <a:pt x="384815" y="291984"/>
                </a:cubicBezTo>
                <a:cubicBezTo>
                  <a:pt x="367810" y="268269"/>
                  <a:pt x="307894" y="324707"/>
                  <a:pt x="255739" y="384452"/>
                </a:cubicBezTo>
                <a:cubicBezTo>
                  <a:pt x="252772" y="380918"/>
                  <a:pt x="248663" y="378181"/>
                  <a:pt x="243185" y="377041"/>
                </a:cubicBezTo>
                <a:cubicBezTo>
                  <a:pt x="226979" y="371911"/>
                  <a:pt x="133967" y="369630"/>
                  <a:pt x="114110" y="390267"/>
                </a:cubicBezTo>
                <a:cubicBezTo>
                  <a:pt x="110686" y="385137"/>
                  <a:pt x="103496" y="382742"/>
                  <a:pt x="97675" y="385707"/>
                </a:cubicBezTo>
                <a:cubicBezTo>
                  <a:pt x="87290" y="390723"/>
                  <a:pt x="82154" y="402125"/>
                  <a:pt x="77361" y="412045"/>
                </a:cubicBezTo>
                <a:cubicBezTo>
                  <a:pt x="58873" y="452065"/>
                  <a:pt x="50313" y="494023"/>
                  <a:pt x="36162" y="535867"/>
                </a:cubicBezTo>
                <a:cubicBezTo>
                  <a:pt x="25206" y="566310"/>
                  <a:pt x="13793" y="596525"/>
                  <a:pt x="4321" y="627537"/>
                </a:cubicBezTo>
                <a:cubicBezTo>
                  <a:pt x="-1728" y="641447"/>
                  <a:pt x="-2641" y="660716"/>
                  <a:pt x="9571" y="669838"/>
                </a:cubicBezTo>
                <a:cubicBezTo>
                  <a:pt x="8429" y="689905"/>
                  <a:pt x="21782" y="729241"/>
                  <a:pt x="24749" y="738248"/>
                </a:cubicBezTo>
                <a:cubicBezTo>
                  <a:pt x="62068" y="853177"/>
                  <a:pt x="103838" y="966396"/>
                  <a:pt x="149717" y="1077905"/>
                </a:cubicBezTo>
                <a:cubicBezTo>
                  <a:pt x="148575" y="1078361"/>
                  <a:pt x="147434" y="1078817"/>
                  <a:pt x="146293" y="1079160"/>
                </a:cubicBezTo>
                <a:cubicBezTo>
                  <a:pt x="159760" y="1116329"/>
                  <a:pt x="173797" y="1149508"/>
                  <a:pt x="177563" y="1157603"/>
                </a:cubicBezTo>
                <a:cubicBezTo>
                  <a:pt x="230175" y="1272533"/>
                  <a:pt x="271260" y="1392137"/>
                  <a:pt x="323187" y="1507294"/>
                </a:cubicBezTo>
                <a:cubicBezTo>
                  <a:pt x="405015" y="1678890"/>
                  <a:pt x="462648" y="1861204"/>
                  <a:pt x="547443" y="2031545"/>
                </a:cubicBezTo>
                <a:cubicBezTo>
                  <a:pt x="561253" y="2058568"/>
                  <a:pt x="576659" y="2084792"/>
                  <a:pt x="590354" y="2111814"/>
                </a:cubicBezTo>
                <a:cubicBezTo>
                  <a:pt x="604620" y="2134047"/>
                  <a:pt x="607702" y="2171217"/>
                  <a:pt x="636347" y="2179996"/>
                </a:cubicBezTo>
                <a:cubicBezTo>
                  <a:pt x="638515" y="2180338"/>
                  <a:pt x="640570" y="2180452"/>
                  <a:pt x="642624" y="2180452"/>
                </a:cubicBezTo>
                <a:cubicBezTo>
                  <a:pt x="653580" y="2180452"/>
                  <a:pt x="662596" y="2176005"/>
                  <a:pt x="670128" y="2168708"/>
                </a:cubicBezTo>
                <a:cubicBezTo>
                  <a:pt x="755950" y="2176348"/>
                  <a:pt x="839034" y="2176005"/>
                  <a:pt x="926111" y="2185013"/>
                </a:cubicBezTo>
                <a:cubicBezTo>
                  <a:pt x="1043660" y="2190144"/>
                  <a:pt x="1161438" y="2189231"/>
                  <a:pt x="1279101" y="2192196"/>
                </a:cubicBezTo>
                <a:cubicBezTo>
                  <a:pt x="1293709" y="2192310"/>
                  <a:pt x="1308431" y="2192310"/>
                  <a:pt x="1323153" y="2192310"/>
                </a:cubicBezTo>
                <a:cubicBezTo>
                  <a:pt x="1395509" y="2192310"/>
                  <a:pt x="1467978" y="2191056"/>
                  <a:pt x="1540448" y="2189801"/>
                </a:cubicBezTo>
                <a:cubicBezTo>
                  <a:pt x="1640536" y="2188091"/>
                  <a:pt x="1740624" y="2186381"/>
                  <a:pt x="1840711" y="2188091"/>
                </a:cubicBezTo>
                <a:cubicBezTo>
                  <a:pt x="1925164" y="2189117"/>
                  <a:pt x="2009503" y="2187749"/>
                  <a:pt x="2093842" y="2186267"/>
                </a:cubicBezTo>
                <a:cubicBezTo>
                  <a:pt x="2174186" y="2184899"/>
                  <a:pt x="2254644" y="2183645"/>
                  <a:pt x="2335102" y="2184443"/>
                </a:cubicBezTo>
                <a:cubicBezTo>
                  <a:pt x="2576592" y="2195502"/>
                  <a:pt x="2818195" y="2191056"/>
                  <a:pt x="3060027" y="2189573"/>
                </a:cubicBezTo>
                <a:cubicBezTo>
                  <a:pt x="3215009" y="2192652"/>
                  <a:pt x="3369420" y="2177716"/>
                  <a:pt x="3524288" y="2174067"/>
                </a:cubicBezTo>
                <a:cubicBezTo>
                  <a:pt x="3711226" y="2173269"/>
                  <a:pt x="3897934" y="2161069"/>
                  <a:pt x="4084758" y="2155824"/>
                </a:cubicBezTo>
                <a:cubicBezTo>
                  <a:pt x="4268386" y="2154342"/>
                  <a:pt x="4451557" y="2142940"/>
                  <a:pt x="4635184" y="2139520"/>
                </a:cubicBezTo>
                <a:cubicBezTo>
                  <a:pt x="4648309" y="2139292"/>
                  <a:pt x="4661547" y="2139064"/>
                  <a:pt x="4674672" y="2138722"/>
                </a:cubicBezTo>
                <a:cubicBezTo>
                  <a:pt x="4677068" y="2139520"/>
                  <a:pt x="4679693" y="2139862"/>
                  <a:pt x="4682546" y="2139976"/>
                </a:cubicBezTo>
                <a:cubicBezTo>
                  <a:pt x="4702404" y="2139520"/>
                  <a:pt x="4722262" y="2138266"/>
                  <a:pt x="4742120" y="2138152"/>
                </a:cubicBezTo>
                <a:cubicBezTo>
                  <a:pt x="4782292" y="2138266"/>
                  <a:pt x="4822122" y="2135643"/>
                  <a:pt x="4861951" y="2130399"/>
                </a:cubicBezTo>
                <a:cubicBezTo>
                  <a:pt x="4982924" y="2128232"/>
                  <a:pt x="5103897" y="2132565"/>
                  <a:pt x="5224870" y="2134389"/>
                </a:cubicBezTo>
                <a:cubicBezTo>
                  <a:pt x="5256711" y="2133591"/>
                  <a:pt x="5288552" y="2135415"/>
                  <a:pt x="5320393" y="2137353"/>
                </a:cubicBezTo>
                <a:cubicBezTo>
                  <a:pt x="5349951" y="2139064"/>
                  <a:pt x="5379395" y="2140774"/>
                  <a:pt x="5409068" y="2140432"/>
                </a:cubicBezTo>
                <a:cubicBezTo>
                  <a:pt x="5476288" y="2140432"/>
                  <a:pt x="5543622" y="2137810"/>
                  <a:pt x="5610157" y="2149211"/>
                </a:cubicBezTo>
                <a:cubicBezTo>
                  <a:pt x="5618260" y="2149553"/>
                  <a:pt x="5627960" y="2150124"/>
                  <a:pt x="5638003" y="2150124"/>
                </a:cubicBezTo>
                <a:cubicBezTo>
                  <a:pt x="5668018" y="2150124"/>
                  <a:pt x="5700772" y="2145107"/>
                  <a:pt x="5705451" y="2112840"/>
                </a:cubicBezTo>
                <a:cubicBezTo>
                  <a:pt x="5710245" y="2035536"/>
                  <a:pt x="5699631" y="1959145"/>
                  <a:pt x="5700658" y="18822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5" name="Google Shape;805;p25"/>
          <p:cNvGrpSpPr/>
          <p:nvPr/>
        </p:nvGrpSpPr>
        <p:grpSpPr>
          <a:xfrm>
            <a:off x="5776354" y="3534420"/>
            <a:ext cx="2853350" cy="1096154"/>
            <a:chOff x="11552707" y="7068840"/>
            <a:chExt cx="5706700" cy="2192309"/>
          </a:xfrm>
        </p:grpSpPr>
        <p:grpSp>
          <p:nvGrpSpPr>
            <p:cNvPr id="806" name="Google Shape;806;p25"/>
            <p:cNvGrpSpPr/>
            <p:nvPr/>
          </p:nvGrpSpPr>
          <p:grpSpPr>
            <a:xfrm>
              <a:off x="11552707" y="7068840"/>
              <a:ext cx="5706700" cy="2192309"/>
              <a:chOff x="11552707" y="7068840"/>
              <a:chExt cx="5706700" cy="2192309"/>
            </a:xfrm>
          </p:grpSpPr>
          <p:sp>
            <p:nvSpPr>
              <p:cNvPr id="807" name="Google Shape;807;p25"/>
              <p:cNvSpPr/>
              <p:nvPr/>
            </p:nvSpPr>
            <p:spPr>
              <a:xfrm>
                <a:off x="11552707" y="7068840"/>
                <a:ext cx="5706700" cy="2192309"/>
              </a:xfrm>
              <a:custGeom>
                <a:rect b="b" l="l" r="r" t="t"/>
                <a:pathLst>
                  <a:path extrusionOk="0" h="2192309" w="5706700">
                    <a:moveTo>
                      <a:pt x="5700658" y="1882297"/>
                    </a:moveTo>
                    <a:cubicBezTo>
                      <a:pt x="5697463" y="1851512"/>
                      <a:pt x="5708191" y="1807160"/>
                      <a:pt x="5683311" y="1784470"/>
                    </a:cubicBezTo>
                    <a:cubicBezTo>
                      <a:pt x="5676920" y="1779567"/>
                      <a:pt x="5669502" y="1778313"/>
                      <a:pt x="5661742" y="1778085"/>
                    </a:cubicBezTo>
                    <a:cubicBezTo>
                      <a:pt x="5623738" y="1776717"/>
                      <a:pt x="5585620" y="1775577"/>
                      <a:pt x="5547730" y="1772726"/>
                    </a:cubicBezTo>
                    <a:cubicBezTo>
                      <a:pt x="5539742" y="1772612"/>
                      <a:pt x="5531753" y="1772384"/>
                      <a:pt x="5523650" y="1772270"/>
                    </a:cubicBezTo>
                    <a:cubicBezTo>
                      <a:pt x="5524677" y="1769648"/>
                      <a:pt x="5525476" y="1766912"/>
                      <a:pt x="5525933" y="1764175"/>
                    </a:cubicBezTo>
                    <a:cubicBezTo>
                      <a:pt x="5533351" y="1743424"/>
                      <a:pt x="5541568" y="1722901"/>
                      <a:pt x="5551497" y="1703176"/>
                    </a:cubicBezTo>
                    <a:cubicBezTo>
                      <a:pt x="5560056" y="1685959"/>
                      <a:pt x="5571811" y="1667146"/>
                      <a:pt x="5581055" y="1649588"/>
                    </a:cubicBezTo>
                    <a:cubicBezTo>
                      <a:pt x="5583566" y="1646395"/>
                      <a:pt x="5584022" y="1641721"/>
                      <a:pt x="5581968" y="1638072"/>
                    </a:cubicBezTo>
                    <a:cubicBezTo>
                      <a:pt x="5581397" y="1637274"/>
                      <a:pt x="5580827" y="1636590"/>
                      <a:pt x="5580256" y="1636020"/>
                    </a:cubicBezTo>
                    <a:cubicBezTo>
                      <a:pt x="5591897" y="1615725"/>
                      <a:pt x="5590756" y="1585168"/>
                      <a:pt x="5584365" y="1555865"/>
                    </a:cubicBezTo>
                    <a:cubicBezTo>
                      <a:pt x="5575234" y="1510373"/>
                      <a:pt x="5569985" y="1461345"/>
                      <a:pt x="5545790" y="1420755"/>
                    </a:cubicBezTo>
                    <a:cubicBezTo>
                      <a:pt x="5528900" y="1399890"/>
                      <a:pt x="5498999" y="1398294"/>
                      <a:pt x="5474234" y="1394759"/>
                    </a:cubicBezTo>
                    <a:cubicBezTo>
                      <a:pt x="5468641" y="1394189"/>
                      <a:pt x="5463049" y="1393619"/>
                      <a:pt x="5457457" y="1393049"/>
                    </a:cubicBezTo>
                    <a:lnTo>
                      <a:pt x="5457457" y="1393049"/>
                    </a:lnTo>
                    <a:cubicBezTo>
                      <a:pt x="5463848" y="1380393"/>
                      <a:pt x="5468984" y="1366483"/>
                      <a:pt x="5474120" y="1359072"/>
                    </a:cubicBezTo>
                    <a:cubicBezTo>
                      <a:pt x="5476858" y="1352801"/>
                      <a:pt x="5487814" y="1332620"/>
                      <a:pt x="5491353" y="1317684"/>
                    </a:cubicBezTo>
                    <a:cubicBezTo>
                      <a:pt x="5496374" y="1317570"/>
                      <a:pt x="5501167" y="1317342"/>
                      <a:pt x="5505504" y="1316885"/>
                    </a:cubicBezTo>
                    <a:cubicBezTo>
                      <a:pt x="5505047" y="1315517"/>
                      <a:pt x="5504591" y="1314149"/>
                      <a:pt x="5504135" y="1312781"/>
                    </a:cubicBezTo>
                    <a:cubicBezTo>
                      <a:pt x="5521367" y="1305598"/>
                      <a:pt x="5524335" y="1278462"/>
                      <a:pt x="5516232" y="1261131"/>
                    </a:cubicBezTo>
                    <a:cubicBezTo>
                      <a:pt x="5506531" y="1236731"/>
                      <a:pt x="5496488" y="1211876"/>
                      <a:pt x="5485989" y="1186678"/>
                    </a:cubicBezTo>
                    <a:cubicBezTo>
                      <a:pt x="5466017" y="1146430"/>
                      <a:pt x="5455175" y="1082352"/>
                      <a:pt x="5409410" y="1060803"/>
                    </a:cubicBezTo>
                    <a:cubicBezTo>
                      <a:pt x="5406671" y="1053734"/>
                      <a:pt x="5404046" y="1046665"/>
                      <a:pt x="5401308" y="1039710"/>
                    </a:cubicBezTo>
                    <a:cubicBezTo>
                      <a:pt x="5378254" y="1038797"/>
                      <a:pt x="5355201" y="1038227"/>
                      <a:pt x="5332148" y="1037771"/>
                    </a:cubicBezTo>
                    <a:cubicBezTo>
                      <a:pt x="5338881" y="1035149"/>
                      <a:pt x="5344245" y="1028080"/>
                      <a:pt x="5346528" y="1020669"/>
                    </a:cubicBezTo>
                    <a:cubicBezTo>
                      <a:pt x="5348696" y="1013714"/>
                      <a:pt x="5369353" y="981561"/>
                      <a:pt x="5377227" y="960125"/>
                    </a:cubicBezTo>
                    <a:cubicBezTo>
                      <a:pt x="5386471" y="956249"/>
                      <a:pt x="5393547" y="946785"/>
                      <a:pt x="5395145" y="936296"/>
                    </a:cubicBezTo>
                    <a:cubicBezTo>
                      <a:pt x="5398569" y="916571"/>
                      <a:pt x="5390009" y="896960"/>
                      <a:pt x="5383504" y="878717"/>
                    </a:cubicBezTo>
                    <a:cubicBezTo>
                      <a:pt x="5370037" y="840749"/>
                      <a:pt x="5360222" y="801185"/>
                      <a:pt x="5341506" y="765384"/>
                    </a:cubicBezTo>
                    <a:cubicBezTo>
                      <a:pt x="5333974" y="752500"/>
                      <a:pt x="5325642" y="738590"/>
                      <a:pt x="5312746" y="730495"/>
                    </a:cubicBezTo>
                    <a:cubicBezTo>
                      <a:pt x="5306698" y="726048"/>
                      <a:pt x="5297682" y="723540"/>
                      <a:pt x="5289807" y="723882"/>
                    </a:cubicBezTo>
                    <a:cubicBezTo>
                      <a:pt x="5288666" y="720233"/>
                      <a:pt x="5287525" y="716585"/>
                      <a:pt x="5286383" y="712822"/>
                    </a:cubicBezTo>
                    <a:cubicBezTo>
                      <a:pt x="5274515" y="712708"/>
                      <a:pt x="5262645" y="712708"/>
                      <a:pt x="5250776" y="712594"/>
                    </a:cubicBezTo>
                    <a:cubicBezTo>
                      <a:pt x="5258993" y="698114"/>
                      <a:pt x="5265612" y="680327"/>
                      <a:pt x="5271547" y="672118"/>
                    </a:cubicBezTo>
                    <a:cubicBezTo>
                      <a:pt x="5274971" y="660944"/>
                      <a:pt x="5307040" y="610549"/>
                      <a:pt x="5286041" y="608382"/>
                    </a:cubicBezTo>
                    <a:cubicBezTo>
                      <a:pt x="5286498" y="607128"/>
                      <a:pt x="5286954" y="605874"/>
                      <a:pt x="5287296" y="604734"/>
                    </a:cubicBezTo>
                    <a:cubicBezTo>
                      <a:pt x="5296997" y="576685"/>
                      <a:pt x="5285927" y="547611"/>
                      <a:pt x="5274743" y="521729"/>
                    </a:cubicBezTo>
                    <a:cubicBezTo>
                      <a:pt x="5250776" y="474526"/>
                      <a:pt x="5247581" y="406572"/>
                      <a:pt x="5195768" y="379892"/>
                    </a:cubicBezTo>
                    <a:cubicBezTo>
                      <a:pt x="5193714" y="379094"/>
                      <a:pt x="5191659" y="378523"/>
                      <a:pt x="5189605" y="378181"/>
                    </a:cubicBezTo>
                    <a:cubicBezTo>
                      <a:pt x="5189491" y="377497"/>
                      <a:pt x="5189263" y="376813"/>
                      <a:pt x="5189149" y="376129"/>
                    </a:cubicBezTo>
                    <a:cubicBezTo>
                      <a:pt x="5177508" y="376243"/>
                      <a:pt x="5166552" y="376129"/>
                      <a:pt x="5156965" y="375217"/>
                    </a:cubicBezTo>
                    <a:cubicBezTo>
                      <a:pt x="5140303" y="375331"/>
                      <a:pt x="5123755" y="375673"/>
                      <a:pt x="5107093" y="376015"/>
                    </a:cubicBezTo>
                    <a:cubicBezTo>
                      <a:pt x="5114282" y="368946"/>
                      <a:pt x="5119989" y="359825"/>
                      <a:pt x="5117478" y="349905"/>
                    </a:cubicBezTo>
                    <a:cubicBezTo>
                      <a:pt x="5125353" y="337021"/>
                      <a:pt x="5135396" y="325277"/>
                      <a:pt x="5141558" y="311481"/>
                    </a:cubicBezTo>
                    <a:cubicBezTo>
                      <a:pt x="5141558" y="310683"/>
                      <a:pt x="5141330" y="310227"/>
                      <a:pt x="5141330" y="309543"/>
                    </a:cubicBezTo>
                    <a:cubicBezTo>
                      <a:pt x="5151601" y="292669"/>
                      <a:pt x="5160845" y="275338"/>
                      <a:pt x="5165182" y="256183"/>
                    </a:cubicBezTo>
                    <a:cubicBezTo>
                      <a:pt x="5176367" y="249684"/>
                      <a:pt x="5185040" y="240221"/>
                      <a:pt x="5189605" y="226082"/>
                    </a:cubicBezTo>
                    <a:cubicBezTo>
                      <a:pt x="5205697" y="178423"/>
                      <a:pt x="5186866" y="127914"/>
                      <a:pt x="5166438" y="84587"/>
                    </a:cubicBezTo>
                    <a:cubicBezTo>
                      <a:pt x="5145210" y="54372"/>
                      <a:pt x="5102413" y="53916"/>
                      <a:pt x="5068975" y="53574"/>
                    </a:cubicBezTo>
                    <a:cubicBezTo>
                      <a:pt x="4991826" y="56881"/>
                      <a:pt x="4913992" y="51294"/>
                      <a:pt x="4837529" y="63152"/>
                    </a:cubicBezTo>
                    <a:cubicBezTo>
                      <a:pt x="4822806" y="66914"/>
                      <a:pt x="4802949" y="64292"/>
                      <a:pt x="4788454" y="70221"/>
                    </a:cubicBezTo>
                    <a:cubicBezTo>
                      <a:pt x="4785145" y="68967"/>
                      <a:pt x="4781607" y="68625"/>
                      <a:pt x="4778183" y="69423"/>
                    </a:cubicBezTo>
                    <a:cubicBezTo>
                      <a:pt x="4761179" y="69879"/>
                      <a:pt x="4727626" y="88692"/>
                      <a:pt x="4703888" y="111381"/>
                    </a:cubicBezTo>
                    <a:cubicBezTo>
                      <a:pt x="4696698" y="76264"/>
                      <a:pt x="4684144" y="44339"/>
                      <a:pt x="4671590" y="27578"/>
                    </a:cubicBezTo>
                    <a:cubicBezTo>
                      <a:pt x="4627652" y="-6969"/>
                      <a:pt x="4559519" y="-242"/>
                      <a:pt x="4503826" y="2153"/>
                    </a:cubicBezTo>
                    <a:cubicBezTo>
                      <a:pt x="4473469" y="4091"/>
                      <a:pt x="4440829" y="5117"/>
                      <a:pt x="4412526" y="15835"/>
                    </a:cubicBezTo>
                    <a:cubicBezTo>
                      <a:pt x="4397005" y="22562"/>
                      <a:pt x="4387875" y="32253"/>
                      <a:pt x="4382853" y="43541"/>
                    </a:cubicBezTo>
                    <a:cubicBezTo>
                      <a:pt x="4369843" y="52320"/>
                      <a:pt x="4357517" y="76378"/>
                      <a:pt x="4348730" y="83903"/>
                    </a:cubicBezTo>
                    <a:cubicBezTo>
                      <a:pt x="4347018" y="86753"/>
                      <a:pt x="4344393" y="89832"/>
                      <a:pt x="4341312" y="93138"/>
                    </a:cubicBezTo>
                    <a:cubicBezTo>
                      <a:pt x="4305362" y="45821"/>
                      <a:pt x="4217257" y="55513"/>
                      <a:pt x="4158597" y="57793"/>
                    </a:cubicBezTo>
                    <a:cubicBezTo>
                      <a:pt x="4120365" y="63836"/>
                      <a:pt x="4067981" y="60757"/>
                      <a:pt x="4044814" y="91428"/>
                    </a:cubicBezTo>
                    <a:cubicBezTo>
                      <a:pt x="4040705" y="98269"/>
                      <a:pt x="4037282" y="107276"/>
                      <a:pt x="4036369" y="116170"/>
                    </a:cubicBezTo>
                    <a:cubicBezTo>
                      <a:pt x="4016853" y="130992"/>
                      <a:pt x="4000533" y="149691"/>
                      <a:pt x="3984442" y="168732"/>
                    </a:cubicBezTo>
                    <a:cubicBezTo>
                      <a:pt x="3975198" y="127458"/>
                      <a:pt x="3957166" y="84701"/>
                      <a:pt x="3950775" y="63038"/>
                    </a:cubicBezTo>
                    <a:cubicBezTo>
                      <a:pt x="3942444" y="35218"/>
                      <a:pt x="3915510" y="22448"/>
                      <a:pt x="3882185" y="25526"/>
                    </a:cubicBezTo>
                    <a:cubicBezTo>
                      <a:pt x="3835508" y="27692"/>
                      <a:pt x="3789173" y="34990"/>
                      <a:pt x="3743523" y="43313"/>
                    </a:cubicBezTo>
                    <a:cubicBezTo>
                      <a:pt x="3707003" y="47417"/>
                      <a:pt x="3668657" y="62924"/>
                      <a:pt x="3659070" y="93480"/>
                    </a:cubicBezTo>
                    <a:cubicBezTo>
                      <a:pt x="3656103" y="91542"/>
                      <a:pt x="3650625" y="89262"/>
                      <a:pt x="3647658" y="87894"/>
                    </a:cubicBezTo>
                    <a:cubicBezTo>
                      <a:pt x="3643663" y="86981"/>
                      <a:pt x="3642180" y="93252"/>
                      <a:pt x="3646288" y="94165"/>
                    </a:cubicBezTo>
                    <a:cubicBezTo>
                      <a:pt x="3648913" y="95419"/>
                      <a:pt x="3651310" y="97243"/>
                      <a:pt x="3654163" y="98041"/>
                    </a:cubicBezTo>
                    <a:cubicBezTo>
                      <a:pt x="3638870" y="121985"/>
                      <a:pt x="3620610" y="143762"/>
                      <a:pt x="3603035" y="166109"/>
                    </a:cubicBezTo>
                    <a:cubicBezTo>
                      <a:pt x="3601437" y="157444"/>
                      <a:pt x="3600068" y="149007"/>
                      <a:pt x="3599040" y="140912"/>
                    </a:cubicBezTo>
                    <a:cubicBezTo>
                      <a:pt x="3593448" y="119134"/>
                      <a:pt x="3595046" y="92568"/>
                      <a:pt x="3572677" y="76948"/>
                    </a:cubicBezTo>
                    <a:cubicBezTo>
                      <a:pt x="3521093" y="50838"/>
                      <a:pt x="3453074" y="59389"/>
                      <a:pt x="3395441" y="63266"/>
                    </a:cubicBezTo>
                    <a:cubicBezTo>
                      <a:pt x="3363143" y="67028"/>
                      <a:pt x="3318977" y="71703"/>
                      <a:pt x="3313271" y="104198"/>
                    </a:cubicBezTo>
                    <a:cubicBezTo>
                      <a:pt x="3313156" y="104882"/>
                      <a:pt x="3313042" y="105566"/>
                      <a:pt x="3312928" y="106364"/>
                    </a:cubicBezTo>
                    <a:cubicBezTo>
                      <a:pt x="3287935" y="121643"/>
                      <a:pt x="3259517" y="153682"/>
                      <a:pt x="3251300" y="164741"/>
                    </a:cubicBezTo>
                    <a:cubicBezTo>
                      <a:pt x="3248904" y="168276"/>
                      <a:pt x="3245594" y="172152"/>
                      <a:pt x="3242170" y="176257"/>
                    </a:cubicBezTo>
                    <a:cubicBezTo>
                      <a:pt x="3239089" y="163715"/>
                      <a:pt x="3235551" y="151173"/>
                      <a:pt x="3232127" y="138973"/>
                    </a:cubicBezTo>
                    <a:cubicBezTo>
                      <a:pt x="3226079" y="107505"/>
                      <a:pt x="3206107" y="76150"/>
                      <a:pt x="3166049" y="68169"/>
                    </a:cubicBezTo>
                    <a:cubicBezTo>
                      <a:pt x="3101226" y="55969"/>
                      <a:pt x="3030354" y="66344"/>
                      <a:pt x="2967243" y="81281"/>
                    </a:cubicBezTo>
                    <a:cubicBezTo>
                      <a:pt x="2943048" y="85841"/>
                      <a:pt x="2932092" y="98497"/>
                      <a:pt x="2928554" y="113775"/>
                    </a:cubicBezTo>
                    <a:cubicBezTo>
                      <a:pt x="2908582" y="128484"/>
                      <a:pt x="2888839" y="154936"/>
                      <a:pt x="2879709" y="165995"/>
                    </a:cubicBezTo>
                    <a:cubicBezTo>
                      <a:pt x="2877768" y="168846"/>
                      <a:pt x="2875143" y="171924"/>
                      <a:pt x="2872405" y="175231"/>
                    </a:cubicBezTo>
                    <a:cubicBezTo>
                      <a:pt x="2869209" y="150831"/>
                      <a:pt x="2863503" y="126773"/>
                      <a:pt x="2848666" y="106022"/>
                    </a:cubicBezTo>
                    <a:cubicBezTo>
                      <a:pt x="2821276" y="79456"/>
                      <a:pt x="2773344" y="82763"/>
                      <a:pt x="2735340" y="85043"/>
                    </a:cubicBezTo>
                    <a:cubicBezTo>
                      <a:pt x="2700874" y="87323"/>
                      <a:pt x="2665952" y="85271"/>
                      <a:pt x="2631828" y="90402"/>
                    </a:cubicBezTo>
                    <a:cubicBezTo>
                      <a:pt x="2620073" y="92226"/>
                      <a:pt x="2611628" y="99979"/>
                      <a:pt x="2605808" y="111039"/>
                    </a:cubicBezTo>
                    <a:cubicBezTo>
                      <a:pt x="2568375" y="103970"/>
                      <a:pt x="2535278" y="148665"/>
                      <a:pt x="2510171" y="173292"/>
                    </a:cubicBezTo>
                    <a:cubicBezTo>
                      <a:pt x="2506519" y="159952"/>
                      <a:pt x="2502638" y="147411"/>
                      <a:pt x="2500014" y="137263"/>
                    </a:cubicBezTo>
                    <a:cubicBezTo>
                      <a:pt x="2494992" y="121187"/>
                      <a:pt x="2489970" y="104084"/>
                      <a:pt x="2476161" y="91428"/>
                    </a:cubicBezTo>
                    <a:cubicBezTo>
                      <a:pt x="2423436" y="46505"/>
                      <a:pt x="2313533" y="65204"/>
                      <a:pt x="2251106" y="86867"/>
                    </a:cubicBezTo>
                    <a:cubicBezTo>
                      <a:pt x="2244487" y="90060"/>
                      <a:pt x="2239580" y="94165"/>
                      <a:pt x="2235928" y="98953"/>
                    </a:cubicBezTo>
                    <a:cubicBezTo>
                      <a:pt x="2221205" y="106364"/>
                      <a:pt x="2202831" y="124151"/>
                      <a:pt x="2194728" y="128256"/>
                    </a:cubicBezTo>
                    <a:cubicBezTo>
                      <a:pt x="2186283" y="136807"/>
                      <a:pt x="2166197" y="147981"/>
                      <a:pt x="2151589" y="160523"/>
                    </a:cubicBezTo>
                    <a:cubicBezTo>
                      <a:pt x="2142915" y="144446"/>
                      <a:pt x="2134356" y="130650"/>
                      <a:pt x="2127737" y="121073"/>
                    </a:cubicBezTo>
                    <a:cubicBezTo>
                      <a:pt x="2094640" y="87209"/>
                      <a:pt x="2034496" y="97243"/>
                      <a:pt x="1988504" y="100778"/>
                    </a:cubicBezTo>
                    <a:cubicBezTo>
                      <a:pt x="1965451" y="105224"/>
                      <a:pt x="1939202" y="106820"/>
                      <a:pt x="1918887" y="117310"/>
                    </a:cubicBezTo>
                    <a:cubicBezTo>
                      <a:pt x="1918545" y="117196"/>
                      <a:pt x="1918203" y="116968"/>
                      <a:pt x="1917746" y="116854"/>
                    </a:cubicBezTo>
                    <a:cubicBezTo>
                      <a:pt x="1900741" y="111837"/>
                      <a:pt x="1886133" y="120731"/>
                      <a:pt x="1873009" y="130650"/>
                    </a:cubicBezTo>
                    <a:cubicBezTo>
                      <a:pt x="1872096" y="130878"/>
                      <a:pt x="1871183" y="131220"/>
                      <a:pt x="1870384" y="131676"/>
                    </a:cubicBezTo>
                    <a:cubicBezTo>
                      <a:pt x="1851211" y="142280"/>
                      <a:pt x="1835804" y="159268"/>
                      <a:pt x="1822680" y="177169"/>
                    </a:cubicBezTo>
                    <a:cubicBezTo>
                      <a:pt x="1814349" y="157786"/>
                      <a:pt x="1804534" y="142394"/>
                      <a:pt x="1794377" y="135097"/>
                    </a:cubicBezTo>
                    <a:cubicBezTo>
                      <a:pt x="1741308" y="98155"/>
                      <a:pt x="1642476" y="130422"/>
                      <a:pt x="1581761" y="142508"/>
                    </a:cubicBezTo>
                    <a:cubicBezTo>
                      <a:pt x="1556311" y="151857"/>
                      <a:pt x="1549578" y="173406"/>
                      <a:pt x="1551404" y="197122"/>
                    </a:cubicBezTo>
                    <a:cubicBezTo>
                      <a:pt x="1533372" y="217417"/>
                      <a:pt x="1518193" y="241247"/>
                      <a:pt x="1501645" y="261884"/>
                    </a:cubicBezTo>
                    <a:cubicBezTo>
                      <a:pt x="1499933" y="264962"/>
                      <a:pt x="1497537" y="268497"/>
                      <a:pt x="1494798" y="272145"/>
                    </a:cubicBezTo>
                    <a:cubicBezTo>
                      <a:pt x="1492743" y="257551"/>
                      <a:pt x="1488977" y="243071"/>
                      <a:pt x="1485782" y="229275"/>
                    </a:cubicBezTo>
                    <a:cubicBezTo>
                      <a:pt x="1477793" y="186747"/>
                      <a:pt x="1442186" y="144788"/>
                      <a:pt x="1387748" y="138973"/>
                    </a:cubicBezTo>
                    <a:cubicBezTo>
                      <a:pt x="1347576" y="134641"/>
                      <a:pt x="1208001" y="138175"/>
                      <a:pt x="1191453" y="171582"/>
                    </a:cubicBezTo>
                    <a:cubicBezTo>
                      <a:pt x="1189284" y="176143"/>
                      <a:pt x="1188143" y="181274"/>
                      <a:pt x="1188257" y="186176"/>
                    </a:cubicBezTo>
                    <a:cubicBezTo>
                      <a:pt x="1176730" y="196666"/>
                      <a:pt x="1166003" y="210918"/>
                      <a:pt x="1159612" y="217645"/>
                    </a:cubicBezTo>
                    <a:cubicBezTo>
                      <a:pt x="1151395" y="227907"/>
                      <a:pt x="1143292" y="238396"/>
                      <a:pt x="1135417" y="249000"/>
                    </a:cubicBezTo>
                    <a:cubicBezTo>
                      <a:pt x="1127200" y="232695"/>
                      <a:pt x="1118184" y="216619"/>
                      <a:pt x="1109396" y="200771"/>
                    </a:cubicBezTo>
                    <a:cubicBezTo>
                      <a:pt x="1095816" y="167136"/>
                      <a:pt x="1055986" y="157786"/>
                      <a:pt x="1017069" y="161891"/>
                    </a:cubicBezTo>
                    <a:cubicBezTo>
                      <a:pt x="979294" y="164057"/>
                      <a:pt x="942317" y="172152"/>
                      <a:pt x="905911" y="180248"/>
                    </a:cubicBezTo>
                    <a:cubicBezTo>
                      <a:pt x="869277" y="190167"/>
                      <a:pt x="826822" y="193588"/>
                      <a:pt x="796465" y="214795"/>
                    </a:cubicBezTo>
                    <a:cubicBezTo>
                      <a:pt x="783226" y="225626"/>
                      <a:pt x="779574" y="240905"/>
                      <a:pt x="781514" y="255727"/>
                    </a:cubicBezTo>
                    <a:cubicBezTo>
                      <a:pt x="763483" y="271803"/>
                      <a:pt x="744538" y="295405"/>
                      <a:pt x="737234" y="303158"/>
                    </a:cubicBezTo>
                    <a:cubicBezTo>
                      <a:pt x="733810" y="307605"/>
                      <a:pt x="728674" y="313192"/>
                      <a:pt x="723881" y="319235"/>
                    </a:cubicBezTo>
                    <a:cubicBezTo>
                      <a:pt x="705165" y="282863"/>
                      <a:pt x="684964" y="245351"/>
                      <a:pt x="632809" y="244781"/>
                    </a:cubicBezTo>
                    <a:cubicBezTo>
                      <a:pt x="575632" y="241361"/>
                      <a:pt x="520396" y="258007"/>
                      <a:pt x="465730" y="269637"/>
                    </a:cubicBezTo>
                    <a:cubicBezTo>
                      <a:pt x="440736" y="278302"/>
                      <a:pt x="405814" y="276022"/>
                      <a:pt x="387782" y="294037"/>
                    </a:cubicBezTo>
                    <a:cubicBezTo>
                      <a:pt x="386869" y="293239"/>
                      <a:pt x="385842" y="292555"/>
                      <a:pt x="384815" y="291984"/>
                    </a:cubicBezTo>
                    <a:cubicBezTo>
                      <a:pt x="367810" y="268269"/>
                      <a:pt x="307894" y="324707"/>
                      <a:pt x="255739" y="384452"/>
                    </a:cubicBezTo>
                    <a:cubicBezTo>
                      <a:pt x="252772" y="380918"/>
                      <a:pt x="248663" y="378181"/>
                      <a:pt x="243185" y="377041"/>
                    </a:cubicBezTo>
                    <a:cubicBezTo>
                      <a:pt x="226979" y="371911"/>
                      <a:pt x="133967" y="369630"/>
                      <a:pt x="114110" y="390267"/>
                    </a:cubicBezTo>
                    <a:cubicBezTo>
                      <a:pt x="110686" y="385137"/>
                      <a:pt x="103496" y="382742"/>
                      <a:pt x="97675" y="385707"/>
                    </a:cubicBezTo>
                    <a:cubicBezTo>
                      <a:pt x="87290" y="390723"/>
                      <a:pt x="82154" y="402125"/>
                      <a:pt x="77361" y="412045"/>
                    </a:cubicBezTo>
                    <a:cubicBezTo>
                      <a:pt x="58873" y="452065"/>
                      <a:pt x="50313" y="494023"/>
                      <a:pt x="36162" y="535867"/>
                    </a:cubicBezTo>
                    <a:cubicBezTo>
                      <a:pt x="25206" y="566310"/>
                      <a:pt x="13793" y="596525"/>
                      <a:pt x="4321" y="627537"/>
                    </a:cubicBezTo>
                    <a:cubicBezTo>
                      <a:pt x="-1728" y="641447"/>
                      <a:pt x="-2641" y="660716"/>
                      <a:pt x="9571" y="669838"/>
                    </a:cubicBezTo>
                    <a:cubicBezTo>
                      <a:pt x="8429" y="689905"/>
                      <a:pt x="21782" y="729241"/>
                      <a:pt x="24749" y="738248"/>
                    </a:cubicBezTo>
                    <a:cubicBezTo>
                      <a:pt x="62068" y="853177"/>
                      <a:pt x="103838" y="966396"/>
                      <a:pt x="149717" y="1077905"/>
                    </a:cubicBezTo>
                    <a:lnTo>
                      <a:pt x="149717" y="1077905"/>
                    </a:lnTo>
                    <a:cubicBezTo>
                      <a:pt x="148575" y="1078361"/>
                      <a:pt x="147434" y="1078817"/>
                      <a:pt x="146293" y="1079160"/>
                    </a:cubicBezTo>
                    <a:cubicBezTo>
                      <a:pt x="159760" y="1116329"/>
                      <a:pt x="173797" y="1149508"/>
                      <a:pt x="177563" y="1157603"/>
                    </a:cubicBezTo>
                    <a:cubicBezTo>
                      <a:pt x="230175" y="1272533"/>
                      <a:pt x="271260" y="1392137"/>
                      <a:pt x="323187" y="1507294"/>
                    </a:cubicBezTo>
                    <a:cubicBezTo>
                      <a:pt x="405015" y="1678890"/>
                      <a:pt x="462648" y="1861204"/>
                      <a:pt x="547443" y="2031545"/>
                    </a:cubicBezTo>
                    <a:cubicBezTo>
                      <a:pt x="561253" y="2058568"/>
                      <a:pt x="576659" y="2084792"/>
                      <a:pt x="590354" y="2111814"/>
                    </a:cubicBezTo>
                    <a:cubicBezTo>
                      <a:pt x="604620" y="2134047"/>
                      <a:pt x="607702" y="2171217"/>
                      <a:pt x="636347" y="2179996"/>
                    </a:cubicBezTo>
                    <a:cubicBezTo>
                      <a:pt x="638515" y="2180338"/>
                      <a:pt x="640570" y="2180452"/>
                      <a:pt x="642624" y="2180452"/>
                    </a:cubicBezTo>
                    <a:cubicBezTo>
                      <a:pt x="653580" y="2180452"/>
                      <a:pt x="662596" y="2176005"/>
                      <a:pt x="670128" y="2168708"/>
                    </a:cubicBezTo>
                    <a:cubicBezTo>
                      <a:pt x="755950" y="2176348"/>
                      <a:pt x="839034" y="2176005"/>
                      <a:pt x="926111" y="2185013"/>
                    </a:cubicBezTo>
                    <a:cubicBezTo>
                      <a:pt x="1043660" y="2190144"/>
                      <a:pt x="1161438" y="2189231"/>
                      <a:pt x="1279101" y="2192196"/>
                    </a:cubicBezTo>
                    <a:cubicBezTo>
                      <a:pt x="1293709" y="2192310"/>
                      <a:pt x="1308431" y="2192310"/>
                      <a:pt x="1323153" y="2192310"/>
                    </a:cubicBezTo>
                    <a:cubicBezTo>
                      <a:pt x="1395509" y="2192310"/>
                      <a:pt x="1467978" y="2191056"/>
                      <a:pt x="1540448" y="2189801"/>
                    </a:cubicBezTo>
                    <a:cubicBezTo>
                      <a:pt x="1640536" y="2188091"/>
                      <a:pt x="1740624" y="2186381"/>
                      <a:pt x="1840711" y="2188091"/>
                    </a:cubicBezTo>
                    <a:cubicBezTo>
                      <a:pt x="1925164" y="2189117"/>
                      <a:pt x="2009503" y="2187749"/>
                      <a:pt x="2093842" y="2186267"/>
                    </a:cubicBezTo>
                    <a:cubicBezTo>
                      <a:pt x="2174186" y="2184899"/>
                      <a:pt x="2254644" y="2183645"/>
                      <a:pt x="2335102" y="2184443"/>
                    </a:cubicBezTo>
                    <a:cubicBezTo>
                      <a:pt x="2576592" y="2195502"/>
                      <a:pt x="2818195" y="2191056"/>
                      <a:pt x="3060027" y="2189573"/>
                    </a:cubicBezTo>
                    <a:cubicBezTo>
                      <a:pt x="3215009" y="2192652"/>
                      <a:pt x="3369420" y="2177716"/>
                      <a:pt x="3524288" y="2174067"/>
                    </a:cubicBezTo>
                    <a:cubicBezTo>
                      <a:pt x="3711226" y="2173269"/>
                      <a:pt x="3897934" y="2161069"/>
                      <a:pt x="4084758" y="2155824"/>
                    </a:cubicBezTo>
                    <a:cubicBezTo>
                      <a:pt x="4268386" y="2154342"/>
                      <a:pt x="4451557" y="2142940"/>
                      <a:pt x="4635184" y="2139520"/>
                    </a:cubicBezTo>
                    <a:cubicBezTo>
                      <a:pt x="4648309" y="2139292"/>
                      <a:pt x="4661547" y="2139064"/>
                      <a:pt x="4674672" y="2138722"/>
                    </a:cubicBezTo>
                    <a:cubicBezTo>
                      <a:pt x="4677068" y="2139520"/>
                      <a:pt x="4679693" y="2139862"/>
                      <a:pt x="4682546" y="2139976"/>
                    </a:cubicBezTo>
                    <a:cubicBezTo>
                      <a:pt x="4702404" y="2139520"/>
                      <a:pt x="4722262" y="2138266"/>
                      <a:pt x="4742120" y="2138152"/>
                    </a:cubicBezTo>
                    <a:cubicBezTo>
                      <a:pt x="4782292" y="2138266"/>
                      <a:pt x="4822122" y="2135643"/>
                      <a:pt x="4861951" y="2130399"/>
                    </a:cubicBezTo>
                    <a:cubicBezTo>
                      <a:pt x="4982924" y="2128232"/>
                      <a:pt x="5103897" y="2132565"/>
                      <a:pt x="5224870" y="2134389"/>
                    </a:cubicBezTo>
                    <a:cubicBezTo>
                      <a:pt x="5256711" y="2133591"/>
                      <a:pt x="5288552" y="2135415"/>
                      <a:pt x="5320393" y="2137353"/>
                    </a:cubicBezTo>
                    <a:cubicBezTo>
                      <a:pt x="5349951" y="2139064"/>
                      <a:pt x="5379395" y="2140774"/>
                      <a:pt x="5409068" y="2140432"/>
                    </a:cubicBezTo>
                    <a:cubicBezTo>
                      <a:pt x="5476288" y="2140432"/>
                      <a:pt x="5543622" y="2137810"/>
                      <a:pt x="5610157" y="2149211"/>
                    </a:cubicBezTo>
                    <a:cubicBezTo>
                      <a:pt x="5618260" y="2149553"/>
                      <a:pt x="5627960" y="2150124"/>
                      <a:pt x="5638003" y="2150124"/>
                    </a:cubicBezTo>
                    <a:cubicBezTo>
                      <a:pt x="5668018" y="2150124"/>
                      <a:pt x="5700772" y="2145107"/>
                      <a:pt x="5705451" y="2112840"/>
                    </a:cubicBezTo>
                    <a:cubicBezTo>
                      <a:pt x="5710245" y="2035536"/>
                      <a:pt x="5699631" y="1959145"/>
                      <a:pt x="5700658" y="1882297"/>
                    </a:cubicBezTo>
                    <a:close/>
                    <a:moveTo>
                      <a:pt x="5539171" y="1659279"/>
                    </a:moveTo>
                    <a:cubicBezTo>
                      <a:pt x="5539399" y="1659279"/>
                      <a:pt x="5539627" y="1659279"/>
                      <a:pt x="5539856" y="1659279"/>
                    </a:cubicBezTo>
                    <a:cubicBezTo>
                      <a:pt x="5540769" y="1659279"/>
                      <a:pt x="5541568" y="1659165"/>
                      <a:pt x="5542366" y="1659051"/>
                    </a:cubicBezTo>
                    <a:cubicBezTo>
                      <a:pt x="5540883" y="1660989"/>
                      <a:pt x="5539399" y="1662928"/>
                      <a:pt x="5537916" y="1664752"/>
                    </a:cubicBezTo>
                    <a:cubicBezTo>
                      <a:pt x="5536889" y="1666120"/>
                      <a:pt x="5535861" y="1667488"/>
                      <a:pt x="5534948" y="1668857"/>
                    </a:cubicBezTo>
                    <a:cubicBezTo>
                      <a:pt x="5534948" y="1668857"/>
                      <a:pt x="5534834" y="1668971"/>
                      <a:pt x="5534834" y="1669085"/>
                    </a:cubicBezTo>
                    <a:cubicBezTo>
                      <a:pt x="5533122" y="1671593"/>
                      <a:pt x="5531296" y="1673987"/>
                      <a:pt x="5529584" y="1676496"/>
                    </a:cubicBezTo>
                    <a:cubicBezTo>
                      <a:pt x="5529470" y="1676724"/>
                      <a:pt x="5529242" y="1676952"/>
                      <a:pt x="5529128" y="1677294"/>
                    </a:cubicBezTo>
                    <a:cubicBezTo>
                      <a:pt x="5527873" y="1679004"/>
                      <a:pt x="5526731" y="1680715"/>
                      <a:pt x="5525590" y="1682539"/>
                    </a:cubicBezTo>
                    <a:cubicBezTo>
                      <a:pt x="5524220" y="1684591"/>
                      <a:pt x="5522965" y="1686529"/>
                      <a:pt x="5521596" y="1688582"/>
                    </a:cubicBezTo>
                    <a:cubicBezTo>
                      <a:pt x="5520340" y="1690634"/>
                      <a:pt x="5518971" y="1692686"/>
                      <a:pt x="5517716" y="1694739"/>
                    </a:cubicBezTo>
                    <a:cubicBezTo>
                      <a:pt x="5515205" y="1698843"/>
                      <a:pt x="5512694" y="1702948"/>
                      <a:pt x="5510297" y="1707166"/>
                    </a:cubicBezTo>
                    <a:cubicBezTo>
                      <a:pt x="5508700" y="1709903"/>
                      <a:pt x="5507102" y="1712753"/>
                      <a:pt x="5505504" y="1715604"/>
                    </a:cubicBezTo>
                    <a:cubicBezTo>
                      <a:pt x="5504705" y="1716972"/>
                      <a:pt x="5503906" y="1718454"/>
                      <a:pt x="5503108" y="1719822"/>
                    </a:cubicBezTo>
                    <a:cubicBezTo>
                      <a:pt x="5501395" y="1723015"/>
                      <a:pt x="5499569" y="1726207"/>
                      <a:pt x="5497857" y="1729400"/>
                    </a:cubicBezTo>
                    <a:cubicBezTo>
                      <a:pt x="5492722" y="1738977"/>
                      <a:pt x="5487701" y="1748669"/>
                      <a:pt x="5482679" y="1758246"/>
                    </a:cubicBezTo>
                    <a:cubicBezTo>
                      <a:pt x="5482222" y="1759044"/>
                      <a:pt x="5481766" y="1759956"/>
                      <a:pt x="5481423" y="1760869"/>
                    </a:cubicBezTo>
                    <a:cubicBezTo>
                      <a:pt x="5481081" y="1761781"/>
                      <a:pt x="5480739" y="1762579"/>
                      <a:pt x="5480511" y="1763491"/>
                    </a:cubicBezTo>
                    <a:cubicBezTo>
                      <a:pt x="5480054" y="1765315"/>
                      <a:pt x="5479826" y="1767140"/>
                      <a:pt x="5479826" y="1768964"/>
                    </a:cubicBezTo>
                    <a:cubicBezTo>
                      <a:pt x="5479826" y="1769762"/>
                      <a:pt x="5479826" y="1770560"/>
                      <a:pt x="5479940" y="1771244"/>
                    </a:cubicBezTo>
                    <a:lnTo>
                      <a:pt x="5479940" y="1771358"/>
                    </a:lnTo>
                    <a:cubicBezTo>
                      <a:pt x="5451409" y="1770674"/>
                      <a:pt x="5422877" y="1769876"/>
                      <a:pt x="5394346" y="1769078"/>
                    </a:cubicBezTo>
                    <a:cubicBezTo>
                      <a:pt x="5392178" y="1769078"/>
                      <a:pt x="5389895" y="1768964"/>
                      <a:pt x="5387727" y="1768850"/>
                    </a:cubicBezTo>
                    <a:cubicBezTo>
                      <a:pt x="5381336" y="1768622"/>
                      <a:pt x="5374830" y="1768394"/>
                      <a:pt x="5368325" y="1768280"/>
                    </a:cubicBezTo>
                    <a:cubicBezTo>
                      <a:pt x="5328381" y="1767025"/>
                      <a:pt x="5288437" y="1765771"/>
                      <a:pt x="5248608" y="1764517"/>
                    </a:cubicBezTo>
                    <a:cubicBezTo>
                      <a:pt x="5235255" y="1764061"/>
                      <a:pt x="5222017" y="1763719"/>
                      <a:pt x="5208778" y="1763263"/>
                    </a:cubicBezTo>
                    <a:cubicBezTo>
                      <a:pt x="5207180" y="1763263"/>
                      <a:pt x="5205583" y="1763149"/>
                      <a:pt x="5204099" y="1763149"/>
                    </a:cubicBezTo>
                    <a:cubicBezTo>
                      <a:pt x="5193371" y="1762807"/>
                      <a:pt x="5182643" y="1762579"/>
                      <a:pt x="5171916" y="1762237"/>
                    </a:cubicBezTo>
                    <a:cubicBezTo>
                      <a:pt x="5157992" y="1761781"/>
                      <a:pt x="5144069" y="1761439"/>
                      <a:pt x="5130146" y="1761211"/>
                    </a:cubicBezTo>
                    <a:cubicBezTo>
                      <a:pt x="5126608" y="1761097"/>
                      <a:pt x="5123070" y="1760983"/>
                      <a:pt x="5119532" y="1760983"/>
                    </a:cubicBezTo>
                    <a:cubicBezTo>
                      <a:pt x="5116565" y="1760869"/>
                      <a:pt x="5113598" y="1760869"/>
                      <a:pt x="5110630" y="1760754"/>
                    </a:cubicBezTo>
                    <a:cubicBezTo>
                      <a:pt x="5096821" y="1760412"/>
                      <a:pt x="5083012" y="1760070"/>
                      <a:pt x="5069203" y="1759843"/>
                    </a:cubicBezTo>
                    <a:cubicBezTo>
                      <a:pt x="5065437" y="1759386"/>
                      <a:pt x="5061671" y="1759044"/>
                      <a:pt x="5057905" y="1758702"/>
                    </a:cubicBezTo>
                    <a:cubicBezTo>
                      <a:pt x="5054937" y="1758360"/>
                      <a:pt x="5051970" y="1758132"/>
                      <a:pt x="5049117" y="1757904"/>
                    </a:cubicBezTo>
                    <a:lnTo>
                      <a:pt x="5049117" y="1757904"/>
                    </a:lnTo>
                    <a:cubicBezTo>
                      <a:pt x="5051057" y="1753572"/>
                      <a:pt x="5052541" y="1749011"/>
                      <a:pt x="5053568" y="1744678"/>
                    </a:cubicBezTo>
                    <a:cubicBezTo>
                      <a:pt x="5066122" y="1708763"/>
                      <a:pt x="5083355" y="1674557"/>
                      <a:pt x="5094311" y="1638072"/>
                    </a:cubicBezTo>
                    <a:cubicBezTo>
                      <a:pt x="5094539" y="1637274"/>
                      <a:pt x="5094653" y="1636476"/>
                      <a:pt x="5094995" y="1635678"/>
                    </a:cubicBezTo>
                    <a:lnTo>
                      <a:pt x="5094995" y="1635678"/>
                    </a:lnTo>
                    <a:cubicBezTo>
                      <a:pt x="5095680" y="1634651"/>
                      <a:pt x="5096250" y="1633511"/>
                      <a:pt x="5096821" y="1632485"/>
                    </a:cubicBezTo>
                    <a:cubicBezTo>
                      <a:pt x="5096935" y="1632143"/>
                      <a:pt x="5097164" y="1631915"/>
                      <a:pt x="5097278" y="1631573"/>
                    </a:cubicBezTo>
                    <a:cubicBezTo>
                      <a:pt x="5097848" y="1630547"/>
                      <a:pt x="5098419" y="1629521"/>
                      <a:pt x="5098875" y="1628380"/>
                    </a:cubicBezTo>
                    <a:cubicBezTo>
                      <a:pt x="5099332" y="1627468"/>
                      <a:pt x="5099788" y="1626670"/>
                      <a:pt x="5100131" y="1625758"/>
                    </a:cubicBezTo>
                    <a:cubicBezTo>
                      <a:pt x="5100245" y="1625644"/>
                      <a:pt x="5100245" y="1625416"/>
                      <a:pt x="5100359" y="1625302"/>
                    </a:cubicBezTo>
                    <a:cubicBezTo>
                      <a:pt x="5100702" y="1624618"/>
                      <a:pt x="5100930" y="1623934"/>
                      <a:pt x="5101272" y="1623136"/>
                    </a:cubicBezTo>
                    <a:cubicBezTo>
                      <a:pt x="5101957" y="1621540"/>
                      <a:pt x="5102528" y="1619943"/>
                      <a:pt x="5103098" y="1618347"/>
                    </a:cubicBezTo>
                    <a:cubicBezTo>
                      <a:pt x="5103212" y="1618119"/>
                      <a:pt x="5103327" y="1617891"/>
                      <a:pt x="5103327" y="1617777"/>
                    </a:cubicBezTo>
                    <a:cubicBezTo>
                      <a:pt x="5103783" y="1616523"/>
                      <a:pt x="5104239" y="1615269"/>
                      <a:pt x="5104582" y="1614014"/>
                    </a:cubicBezTo>
                    <a:cubicBezTo>
                      <a:pt x="5104924" y="1612988"/>
                      <a:pt x="5105266" y="1611848"/>
                      <a:pt x="5105495" y="1610822"/>
                    </a:cubicBezTo>
                    <a:cubicBezTo>
                      <a:pt x="5105837" y="1609910"/>
                      <a:pt x="5106065" y="1608998"/>
                      <a:pt x="5106294" y="1608085"/>
                    </a:cubicBezTo>
                    <a:cubicBezTo>
                      <a:pt x="5106750" y="1606489"/>
                      <a:pt x="5107207" y="1605007"/>
                      <a:pt x="5107549" y="1603411"/>
                    </a:cubicBezTo>
                    <a:cubicBezTo>
                      <a:pt x="5108234" y="1600674"/>
                      <a:pt x="5108804" y="1597824"/>
                      <a:pt x="5109375" y="1595087"/>
                    </a:cubicBezTo>
                    <a:cubicBezTo>
                      <a:pt x="5109946" y="1592123"/>
                      <a:pt x="5110402" y="1589159"/>
                      <a:pt x="5110858" y="1586308"/>
                    </a:cubicBezTo>
                    <a:cubicBezTo>
                      <a:pt x="5110858" y="1586194"/>
                      <a:pt x="5110858" y="1586080"/>
                      <a:pt x="5110858" y="1585852"/>
                    </a:cubicBezTo>
                    <a:cubicBezTo>
                      <a:pt x="5111315" y="1583002"/>
                      <a:pt x="5111657" y="1580265"/>
                      <a:pt x="5111886" y="1577529"/>
                    </a:cubicBezTo>
                    <a:cubicBezTo>
                      <a:pt x="5111886" y="1577301"/>
                      <a:pt x="5111886" y="1576959"/>
                      <a:pt x="5112000" y="1576731"/>
                    </a:cubicBezTo>
                    <a:cubicBezTo>
                      <a:pt x="5112342" y="1574108"/>
                      <a:pt x="5112571" y="1571600"/>
                      <a:pt x="5112799" y="1568978"/>
                    </a:cubicBezTo>
                    <a:cubicBezTo>
                      <a:pt x="5113255" y="1568978"/>
                      <a:pt x="5113712" y="1568978"/>
                      <a:pt x="5114168" y="1568864"/>
                    </a:cubicBezTo>
                    <a:cubicBezTo>
                      <a:pt x="5114511" y="1568864"/>
                      <a:pt x="5114967" y="1568864"/>
                      <a:pt x="5115310" y="1568749"/>
                    </a:cubicBezTo>
                    <a:cubicBezTo>
                      <a:pt x="5115538" y="1568749"/>
                      <a:pt x="5115766" y="1568749"/>
                      <a:pt x="5115994" y="1568636"/>
                    </a:cubicBezTo>
                    <a:cubicBezTo>
                      <a:pt x="5116451" y="1568521"/>
                      <a:pt x="5117021" y="1568407"/>
                      <a:pt x="5117478" y="1568179"/>
                    </a:cubicBezTo>
                    <a:cubicBezTo>
                      <a:pt x="5121586" y="1566925"/>
                      <a:pt x="5125238" y="1564189"/>
                      <a:pt x="5128548" y="1560426"/>
                    </a:cubicBezTo>
                    <a:cubicBezTo>
                      <a:pt x="5129233" y="1559742"/>
                      <a:pt x="5129803" y="1559058"/>
                      <a:pt x="5130374" y="1558260"/>
                    </a:cubicBezTo>
                    <a:cubicBezTo>
                      <a:pt x="5135738" y="1551533"/>
                      <a:pt x="5140189" y="1542868"/>
                      <a:pt x="5144297" y="1535343"/>
                    </a:cubicBezTo>
                    <a:cubicBezTo>
                      <a:pt x="5144868" y="1534316"/>
                      <a:pt x="5145438" y="1533290"/>
                      <a:pt x="5146009" y="1532264"/>
                    </a:cubicBezTo>
                    <a:cubicBezTo>
                      <a:pt x="5146580" y="1531238"/>
                      <a:pt x="5147151" y="1530326"/>
                      <a:pt x="5147721" y="1529414"/>
                    </a:cubicBezTo>
                    <a:cubicBezTo>
                      <a:pt x="5148063" y="1528958"/>
                      <a:pt x="5148292" y="1528501"/>
                      <a:pt x="5148634" y="1528045"/>
                    </a:cubicBezTo>
                    <a:cubicBezTo>
                      <a:pt x="5150574" y="1524967"/>
                      <a:pt x="5152515" y="1521774"/>
                      <a:pt x="5154454" y="1518696"/>
                    </a:cubicBezTo>
                    <a:cubicBezTo>
                      <a:pt x="5156395" y="1515617"/>
                      <a:pt x="5158335" y="1512539"/>
                      <a:pt x="5160389" y="1509347"/>
                    </a:cubicBezTo>
                    <a:cubicBezTo>
                      <a:pt x="5165410" y="1501479"/>
                      <a:pt x="5170432" y="1493726"/>
                      <a:pt x="5175453" y="1485859"/>
                    </a:cubicBezTo>
                    <a:cubicBezTo>
                      <a:pt x="5178421" y="1481298"/>
                      <a:pt x="5181274" y="1476738"/>
                      <a:pt x="5184013" y="1472177"/>
                    </a:cubicBezTo>
                    <a:cubicBezTo>
                      <a:pt x="5184013" y="1472177"/>
                      <a:pt x="5184013" y="1472177"/>
                      <a:pt x="5184013" y="1472063"/>
                    </a:cubicBezTo>
                    <a:cubicBezTo>
                      <a:pt x="5184127" y="1474457"/>
                      <a:pt x="5184355" y="1476852"/>
                      <a:pt x="5184469" y="1479360"/>
                    </a:cubicBezTo>
                    <a:cubicBezTo>
                      <a:pt x="5184469" y="1480272"/>
                      <a:pt x="5184584" y="1481184"/>
                      <a:pt x="5184584" y="1482097"/>
                    </a:cubicBezTo>
                    <a:cubicBezTo>
                      <a:pt x="5184698" y="1484605"/>
                      <a:pt x="5184812" y="1487227"/>
                      <a:pt x="5184926" y="1489736"/>
                    </a:cubicBezTo>
                    <a:cubicBezTo>
                      <a:pt x="5185268" y="1498173"/>
                      <a:pt x="5185382" y="1506724"/>
                      <a:pt x="5185268" y="1515503"/>
                    </a:cubicBezTo>
                    <a:cubicBezTo>
                      <a:pt x="5185382" y="1518468"/>
                      <a:pt x="5185611" y="1521546"/>
                      <a:pt x="5185611" y="1524511"/>
                    </a:cubicBezTo>
                    <a:cubicBezTo>
                      <a:pt x="5185611" y="1525081"/>
                      <a:pt x="5185611" y="1525651"/>
                      <a:pt x="5185611" y="1526221"/>
                    </a:cubicBezTo>
                    <a:cubicBezTo>
                      <a:pt x="5185611" y="1528730"/>
                      <a:pt x="5185725" y="1531352"/>
                      <a:pt x="5185725" y="1533860"/>
                    </a:cubicBezTo>
                    <a:cubicBezTo>
                      <a:pt x="5185725" y="1540131"/>
                      <a:pt x="5185839" y="1546402"/>
                      <a:pt x="5186067" y="1552787"/>
                    </a:cubicBezTo>
                    <a:cubicBezTo>
                      <a:pt x="5186067" y="1553927"/>
                      <a:pt x="5186067" y="1555067"/>
                      <a:pt x="5186181" y="1556208"/>
                    </a:cubicBezTo>
                    <a:cubicBezTo>
                      <a:pt x="5186181" y="1557462"/>
                      <a:pt x="5186296" y="1558602"/>
                      <a:pt x="5186296" y="1559856"/>
                    </a:cubicBezTo>
                    <a:cubicBezTo>
                      <a:pt x="5186410" y="1561338"/>
                      <a:pt x="5186410" y="1562821"/>
                      <a:pt x="5186638" y="1564189"/>
                    </a:cubicBezTo>
                    <a:cubicBezTo>
                      <a:pt x="5186638" y="1565329"/>
                      <a:pt x="5186752" y="1566469"/>
                      <a:pt x="5186866" y="1567609"/>
                    </a:cubicBezTo>
                    <a:cubicBezTo>
                      <a:pt x="5186866" y="1567723"/>
                      <a:pt x="5186866" y="1567723"/>
                      <a:pt x="5186866" y="1567837"/>
                    </a:cubicBezTo>
                    <a:cubicBezTo>
                      <a:pt x="5186980" y="1569206"/>
                      <a:pt x="5187094" y="1570688"/>
                      <a:pt x="5187323" y="1572170"/>
                    </a:cubicBezTo>
                    <a:cubicBezTo>
                      <a:pt x="5187323" y="1572284"/>
                      <a:pt x="5187323" y="1572512"/>
                      <a:pt x="5187323" y="1572626"/>
                    </a:cubicBezTo>
                    <a:cubicBezTo>
                      <a:pt x="5187437" y="1573196"/>
                      <a:pt x="5187437" y="1573766"/>
                      <a:pt x="5187551" y="1574336"/>
                    </a:cubicBezTo>
                    <a:cubicBezTo>
                      <a:pt x="5187779" y="1576275"/>
                      <a:pt x="5188122" y="1578099"/>
                      <a:pt x="5188464" y="1580037"/>
                    </a:cubicBezTo>
                    <a:lnTo>
                      <a:pt x="5188464" y="1580151"/>
                    </a:lnTo>
                    <a:cubicBezTo>
                      <a:pt x="5188692" y="1581177"/>
                      <a:pt x="5188921" y="1582204"/>
                      <a:pt x="5189034" y="1583230"/>
                    </a:cubicBezTo>
                    <a:cubicBezTo>
                      <a:pt x="5189605" y="1585738"/>
                      <a:pt x="5190176" y="1588247"/>
                      <a:pt x="5190860" y="1590641"/>
                    </a:cubicBezTo>
                    <a:cubicBezTo>
                      <a:pt x="5190860" y="1590869"/>
                      <a:pt x="5190975" y="1591097"/>
                      <a:pt x="5191089" y="1591325"/>
                    </a:cubicBezTo>
                    <a:cubicBezTo>
                      <a:pt x="5191317" y="1591895"/>
                      <a:pt x="5191431" y="1592465"/>
                      <a:pt x="5191659" y="1593035"/>
                    </a:cubicBezTo>
                    <a:cubicBezTo>
                      <a:pt x="5192116" y="1594289"/>
                      <a:pt x="5192458" y="1595429"/>
                      <a:pt x="5192915" y="1596570"/>
                    </a:cubicBezTo>
                    <a:cubicBezTo>
                      <a:pt x="5193257" y="1597368"/>
                      <a:pt x="5193485" y="1598166"/>
                      <a:pt x="5193828" y="1598850"/>
                    </a:cubicBezTo>
                    <a:cubicBezTo>
                      <a:pt x="5194284" y="1599990"/>
                      <a:pt x="5194741" y="1601130"/>
                      <a:pt x="5195312" y="1602271"/>
                    </a:cubicBezTo>
                    <a:cubicBezTo>
                      <a:pt x="5193485" y="1602271"/>
                      <a:pt x="5191774" y="1602613"/>
                      <a:pt x="5190061" y="1603411"/>
                    </a:cubicBezTo>
                    <a:cubicBezTo>
                      <a:pt x="5173856" y="1616865"/>
                      <a:pt x="5168606" y="1642747"/>
                      <a:pt x="5155938" y="1659963"/>
                    </a:cubicBezTo>
                    <a:cubicBezTo>
                      <a:pt x="5146237" y="1677066"/>
                      <a:pt x="5135852" y="1693712"/>
                      <a:pt x="5125010" y="1710131"/>
                    </a:cubicBezTo>
                    <a:cubicBezTo>
                      <a:pt x="5115081" y="1721419"/>
                      <a:pt x="5108005" y="1736355"/>
                      <a:pt x="5122043" y="1747871"/>
                    </a:cubicBezTo>
                    <a:cubicBezTo>
                      <a:pt x="5126836" y="1751063"/>
                      <a:pt x="5131059" y="1752317"/>
                      <a:pt x="5134939" y="1752317"/>
                    </a:cubicBezTo>
                    <a:cubicBezTo>
                      <a:pt x="5152400" y="1752317"/>
                      <a:pt x="5160845" y="1724497"/>
                      <a:pt x="5168035" y="1709675"/>
                    </a:cubicBezTo>
                    <a:cubicBezTo>
                      <a:pt x="5176709" y="1690064"/>
                      <a:pt x="5187323" y="1671023"/>
                      <a:pt x="5196339" y="1651412"/>
                    </a:cubicBezTo>
                    <a:cubicBezTo>
                      <a:pt x="5197137" y="1649816"/>
                      <a:pt x="5197822" y="1648106"/>
                      <a:pt x="5198507" y="1646509"/>
                    </a:cubicBezTo>
                    <a:cubicBezTo>
                      <a:pt x="5199306" y="1644799"/>
                      <a:pt x="5200105" y="1642975"/>
                      <a:pt x="5200904" y="1641151"/>
                    </a:cubicBezTo>
                    <a:cubicBezTo>
                      <a:pt x="5201588" y="1639668"/>
                      <a:pt x="5202159" y="1638186"/>
                      <a:pt x="5202730" y="1636704"/>
                    </a:cubicBezTo>
                    <a:cubicBezTo>
                      <a:pt x="5203414" y="1634993"/>
                      <a:pt x="5203985" y="1633397"/>
                      <a:pt x="5204670" y="1631687"/>
                    </a:cubicBezTo>
                    <a:cubicBezTo>
                      <a:pt x="5205468" y="1629749"/>
                      <a:pt x="5206153" y="1627811"/>
                      <a:pt x="5206838" y="1625986"/>
                    </a:cubicBezTo>
                    <a:cubicBezTo>
                      <a:pt x="5207523" y="1624162"/>
                      <a:pt x="5208093" y="1622338"/>
                      <a:pt x="5208664" y="1620513"/>
                    </a:cubicBezTo>
                    <a:cubicBezTo>
                      <a:pt x="5208778" y="1620399"/>
                      <a:pt x="5208778" y="1620285"/>
                      <a:pt x="5208778" y="1620171"/>
                    </a:cubicBezTo>
                    <a:cubicBezTo>
                      <a:pt x="5210262" y="1621311"/>
                      <a:pt x="5211746" y="1622338"/>
                      <a:pt x="5213229" y="1623364"/>
                    </a:cubicBezTo>
                    <a:cubicBezTo>
                      <a:pt x="5214713" y="1624504"/>
                      <a:pt x="5216196" y="1625416"/>
                      <a:pt x="5217794" y="1626328"/>
                    </a:cubicBezTo>
                    <a:cubicBezTo>
                      <a:pt x="5219278" y="1627354"/>
                      <a:pt x="5220875" y="1628267"/>
                      <a:pt x="5222473" y="1629065"/>
                    </a:cubicBezTo>
                    <a:cubicBezTo>
                      <a:pt x="5224071" y="1629977"/>
                      <a:pt x="5225555" y="1630775"/>
                      <a:pt x="5227152" y="1631573"/>
                    </a:cubicBezTo>
                    <a:cubicBezTo>
                      <a:pt x="5228750" y="1632371"/>
                      <a:pt x="5230234" y="1633169"/>
                      <a:pt x="5231831" y="1633853"/>
                    </a:cubicBezTo>
                    <a:cubicBezTo>
                      <a:pt x="5233543" y="1634651"/>
                      <a:pt x="5235141" y="1635336"/>
                      <a:pt x="5236853" y="1636020"/>
                    </a:cubicBezTo>
                    <a:cubicBezTo>
                      <a:pt x="5238109" y="1636476"/>
                      <a:pt x="5239364" y="1637046"/>
                      <a:pt x="5240733" y="1637502"/>
                    </a:cubicBezTo>
                    <a:cubicBezTo>
                      <a:pt x="5241304" y="1637730"/>
                      <a:pt x="5241989" y="1637958"/>
                      <a:pt x="5242559" y="1638186"/>
                    </a:cubicBezTo>
                    <a:cubicBezTo>
                      <a:pt x="5243244" y="1638414"/>
                      <a:pt x="5244043" y="1638642"/>
                      <a:pt x="5244728" y="1638984"/>
                    </a:cubicBezTo>
                    <a:cubicBezTo>
                      <a:pt x="5245412" y="1639212"/>
                      <a:pt x="5246211" y="1639440"/>
                      <a:pt x="5246896" y="1639668"/>
                    </a:cubicBezTo>
                    <a:cubicBezTo>
                      <a:pt x="5250320" y="1640808"/>
                      <a:pt x="5253744" y="1641835"/>
                      <a:pt x="5257167" y="1642633"/>
                    </a:cubicBezTo>
                    <a:cubicBezTo>
                      <a:pt x="5258879" y="1643089"/>
                      <a:pt x="5260591" y="1643545"/>
                      <a:pt x="5262303" y="1643887"/>
                    </a:cubicBezTo>
                    <a:cubicBezTo>
                      <a:pt x="5264015" y="1644343"/>
                      <a:pt x="5265841" y="1644685"/>
                      <a:pt x="5267553" y="1645027"/>
                    </a:cubicBezTo>
                    <a:cubicBezTo>
                      <a:pt x="5268808" y="1645369"/>
                      <a:pt x="5270178" y="1645597"/>
                      <a:pt x="5271547" y="1645825"/>
                    </a:cubicBezTo>
                    <a:cubicBezTo>
                      <a:pt x="5273145" y="1646167"/>
                      <a:pt x="5274628" y="1646395"/>
                      <a:pt x="5276226" y="1646623"/>
                    </a:cubicBezTo>
                    <a:cubicBezTo>
                      <a:pt x="5276911" y="1646737"/>
                      <a:pt x="5277596" y="1646851"/>
                      <a:pt x="5278280" y="1646965"/>
                    </a:cubicBezTo>
                    <a:cubicBezTo>
                      <a:pt x="5280677" y="1647307"/>
                      <a:pt x="5282960" y="1647649"/>
                      <a:pt x="5285356" y="1647877"/>
                    </a:cubicBezTo>
                    <a:cubicBezTo>
                      <a:pt x="5288324" y="1648220"/>
                      <a:pt x="5291405" y="1648562"/>
                      <a:pt x="5294486" y="1648904"/>
                    </a:cubicBezTo>
                    <a:cubicBezTo>
                      <a:pt x="5296312" y="1649018"/>
                      <a:pt x="5298138" y="1649246"/>
                      <a:pt x="5299964" y="1649360"/>
                    </a:cubicBezTo>
                    <a:cubicBezTo>
                      <a:pt x="5303616" y="1649702"/>
                      <a:pt x="5307268" y="1649930"/>
                      <a:pt x="5310920" y="1650158"/>
                    </a:cubicBezTo>
                    <a:cubicBezTo>
                      <a:pt x="5311034" y="1650158"/>
                      <a:pt x="5311149" y="1650158"/>
                      <a:pt x="5311377" y="1650158"/>
                    </a:cubicBezTo>
                    <a:cubicBezTo>
                      <a:pt x="5311948" y="1650158"/>
                      <a:pt x="5312518" y="1650158"/>
                      <a:pt x="5313089" y="1650272"/>
                    </a:cubicBezTo>
                    <a:cubicBezTo>
                      <a:pt x="5316056" y="1650386"/>
                      <a:pt x="5319023" y="1650614"/>
                      <a:pt x="5321990" y="1650728"/>
                    </a:cubicBezTo>
                    <a:cubicBezTo>
                      <a:pt x="5323816" y="1650842"/>
                      <a:pt x="5325642" y="1650842"/>
                      <a:pt x="5327468" y="1650956"/>
                    </a:cubicBezTo>
                    <a:cubicBezTo>
                      <a:pt x="5331121" y="1651070"/>
                      <a:pt x="5334658" y="1651184"/>
                      <a:pt x="5338196" y="1651298"/>
                    </a:cubicBezTo>
                    <a:cubicBezTo>
                      <a:pt x="5338767" y="1651298"/>
                      <a:pt x="5339338" y="1651298"/>
                      <a:pt x="5339908" y="1651298"/>
                    </a:cubicBezTo>
                    <a:cubicBezTo>
                      <a:pt x="5342533" y="1651412"/>
                      <a:pt x="5345158" y="1651412"/>
                      <a:pt x="5347783" y="1651526"/>
                    </a:cubicBezTo>
                    <a:cubicBezTo>
                      <a:pt x="5352234" y="1651640"/>
                      <a:pt x="5356685" y="1651868"/>
                      <a:pt x="5361021" y="1651982"/>
                    </a:cubicBezTo>
                    <a:cubicBezTo>
                      <a:pt x="5364103" y="1652096"/>
                      <a:pt x="5367070" y="1652210"/>
                      <a:pt x="5370037" y="1652438"/>
                    </a:cubicBezTo>
                    <a:cubicBezTo>
                      <a:pt x="5371977" y="1652552"/>
                      <a:pt x="5373918" y="1652666"/>
                      <a:pt x="5375972" y="1652894"/>
                    </a:cubicBezTo>
                    <a:cubicBezTo>
                      <a:pt x="5423905" y="1658025"/>
                      <a:pt x="5472179" y="1659279"/>
                      <a:pt x="5520340" y="1659165"/>
                    </a:cubicBezTo>
                    <a:cubicBezTo>
                      <a:pt x="5525134" y="1659735"/>
                      <a:pt x="5529584" y="1660077"/>
                      <a:pt x="5533807" y="1660077"/>
                    </a:cubicBezTo>
                    <a:cubicBezTo>
                      <a:pt x="5535062" y="1660077"/>
                      <a:pt x="5536432" y="1660077"/>
                      <a:pt x="5537687" y="1659963"/>
                    </a:cubicBezTo>
                    <a:cubicBezTo>
                      <a:pt x="5537916" y="1659393"/>
                      <a:pt x="5538486" y="1659393"/>
                      <a:pt x="5539171" y="1659279"/>
                    </a:cubicBezTo>
                    <a:close/>
                    <a:moveTo>
                      <a:pt x="4807856" y="1751633"/>
                    </a:moveTo>
                    <a:cubicBezTo>
                      <a:pt x="4785145" y="1751747"/>
                      <a:pt x="4762434" y="1751747"/>
                      <a:pt x="4739609" y="1751633"/>
                    </a:cubicBezTo>
                    <a:cubicBezTo>
                      <a:pt x="4751136" y="1731680"/>
                      <a:pt x="4757527" y="1697475"/>
                      <a:pt x="4765629" y="1685047"/>
                    </a:cubicBezTo>
                    <a:cubicBezTo>
                      <a:pt x="4774303" y="1662586"/>
                      <a:pt x="4784688" y="1640694"/>
                      <a:pt x="4791992" y="1617777"/>
                    </a:cubicBezTo>
                    <a:lnTo>
                      <a:pt x="4791992" y="1617777"/>
                    </a:lnTo>
                    <a:cubicBezTo>
                      <a:pt x="4793933" y="1620285"/>
                      <a:pt x="4795987" y="1622452"/>
                      <a:pt x="4798269" y="1624618"/>
                    </a:cubicBezTo>
                    <a:cubicBezTo>
                      <a:pt x="4799411" y="1625644"/>
                      <a:pt x="4800438" y="1626670"/>
                      <a:pt x="4801693" y="1627582"/>
                    </a:cubicBezTo>
                    <a:cubicBezTo>
                      <a:pt x="4802834" y="1628495"/>
                      <a:pt x="4803976" y="1629407"/>
                      <a:pt x="4805231" y="1630319"/>
                    </a:cubicBezTo>
                    <a:cubicBezTo>
                      <a:pt x="4806144" y="1631003"/>
                      <a:pt x="4807057" y="1631573"/>
                      <a:pt x="4807970" y="1632257"/>
                    </a:cubicBezTo>
                    <a:cubicBezTo>
                      <a:pt x="4808313" y="1632485"/>
                      <a:pt x="4808769" y="1632713"/>
                      <a:pt x="4809111" y="1633055"/>
                    </a:cubicBezTo>
                    <a:cubicBezTo>
                      <a:pt x="4810252" y="1633739"/>
                      <a:pt x="4811394" y="1634424"/>
                      <a:pt x="4812535" y="1635108"/>
                    </a:cubicBezTo>
                    <a:cubicBezTo>
                      <a:pt x="4813790" y="1635792"/>
                      <a:pt x="4815160" y="1636476"/>
                      <a:pt x="4816415" y="1637160"/>
                    </a:cubicBezTo>
                    <a:cubicBezTo>
                      <a:pt x="4817671" y="1637844"/>
                      <a:pt x="4819040" y="1638414"/>
                      <a:pt x="4820410" y="1638984"/>
                    </a:cubicBezTo>
                    <a:cubicBezTo>
                      <a:pt x="4821665" y="1639440"/>
                      <a:pt x="4822921" y="1640010"/>
                      <a:pt x="4824176" y="1640466"/>
                    </a:cubicBezTo>
                    <a:cubicBezTo>
                      <a:pt x="4824404" y="1640580"/>
                      <a:pt x="4824632" y="1640694"/>
                      <a:pt x="4824860" y="1640694"/>
                    </a:cubicBezTo>
                    <a:cubicBezTo>
                      <a:pt x="4826116" y="1641151"/>
                      <a:pt x="4827485" y="1641607"/>
                      <a:pt x="4828855" y="1641949"/>
                    </a:cubicBezTo>
                    <a:cubicBezTo>
                      <a:pt x="4830110" y="1642405"/>
                      <a:pt x="4831480" y="1642747"/>
                      <a:pt x="4832735" y="1643089"/>
                    </a:cubicBezTo>
                    <a:cubicBezTo>
                      <a:pt x="4833762" y="1643431"/>
                      <a:pt x="4834789" y="1643659"/>
                      <a:pt x="4835703" y="1643887"/>
                    </a:cubicBezTo>
                    <a:cubicBezTo>
                      <a:pt x="4836958" y="1644229"/>
                      <a:pt x="4838099" y="1644457"/>
                      <a:pt x="4839355" y="1644799"/>
                    </a:cubicBezTo>
                    <a:cubicBezTo>
                      <a:pt x="4840838" y="1645141"/>
                      <a:pt x="4842436" y="1645483"/>
                      <a:pt x="4844034" y="1645711"/>
                    </a:cubicBezTo>
                    <a:cubicBezTo>
                      <a:pt x="4845631" y="1646053"/>
                      <a:pt x="4847115" y="1646281"/>
                      <a:pt x="4848713" y="1646509"/>
                    </a:cubicBezTo>
                    <a:cubicBezTo>
                      <a:pt x="4850311" y="1646737"/>
                      <a:pt x="4851908" y="1646965"/>
                      <a:pt x="4853506" y="1647193"/>
                    </a:cubicBezTo>
                    <a:cubicBezTo>
                      <a:pt x="4854990" y="1647421"/>
                      <a:pt x="4856473" y="1647535"/>
                      <a:pt x="4857957" y="1647649"/>
                    </a:cubicBezTo>
                    <a:cubicBezTo>
                      <a:pt x="4858756" y="1647764"/>
                      <a:pt x="4859669" y="1647764"/>
                      <a:pt x="4860468" y="1647877"/>
                    </a:cubicBezTo>
                    <a:cubicBezTo>
                      <a:pt x="4864576" y="1648220"/>
                      <a:pt x="4868799" y="1648562"/>
                      <a:pt x="4872907" y="1648790"/>
                    </a:cubicBezTo>
                    <a:cubicBezTo>
                      <a:pt x="4875076" y="1648904"/>
                      <a:pt x="4877244" y="1649018"/>
                      <a:pt x="4879412" y="1649132"/>
                    </a:cubicBezTo>
                    <a:cubicBezTo>
                      <a:pt x="4881010" y="1649246"/>
                      <a:pt x="4882608" y="1649246"/>
                      <a:pt x="4884092" y="1649360"/>
                    </a:cubicBezTo>
                    <a:cubicBezTo>
                      <a:pt x="4884548" y="1649360"/>
                      <a:pt x="4885005" y="1649360"/>
                      <a:pt x="4885347" y="1649360"/>
                    </a:cubicBezTo>
                    <a:cubicBezTo>
                      <a:pt x="4885461" y="1649360"/>
                      <a:pt x="4885689" y="1649360"/>
                      <a:pt x="4885803" y="1649360"/>
                    </a:cubicBezTo>
                    <a:cubicBezTo>
                      <a:pt x="4885918" y="1649360"/>
                      <a:pt x="4886032" y="1649360"/>
                      <a:pt x="4886146" y="1649360"/>
                    </a:cubicBezTo>
                    <a:cubicBezTo>
                      <a:pt x="4887858" y="1649360"/>
                      <a:pt x="4889570" y="1649474"/>
                      <a:pt x="4891167" y="1649474"/>
                    </a:cubicBezTo>
                    <a:cubicBezTo>
                      <a:pt x="4895048" y="1649588"/>
                      <a:pt x="4899042" y="1649702"/>
                      <a:pt x="4902922" y="1649816"/>
                    </a:cubicBezTo>
                    <a:cubicBezTo>
                      <a:pt x="4904520" y="1649816"/>
                      <a:pt x="4906004" y="1649930"/>
                      <a:pt x="4907487" y="1650044"/>
                    </a:cubicBezTo>
                    <a:cubicBezTo>
                      <a:pt x="4909085" y="1650044"/>
                      <a:pt x="4910569" y="1650158"/>
                      <a:pt x="4912052" y="1650272"/>
                    </a:cubicBezTo>
                    <a:cubicBezTo>
                      <a:pt x="4914107" y="1650386"/>
                      <a:pt x="4916161" y="1650500"/>
                      <a:pt x="4918215" y="1650728"/>
                    </a:cubicBezTo>
                    <a:cubicBezTo>
                      <a:pt x="4918329" y="1650728"/>
                      <a:pt x="4918329" y="1650728"/>
                      <a:pt x="4918443" y="1650728"/>
                    </a:cubicBezTo>
                    <a:cubicBezTo>
                      <a:pt x="4919242" y="1650728"/>
                      <a:pt x="4920155" y="1650842"/>
                      <a:pt x="4920954" y="1650956"/>
                    </a:cubicBezTo>
                    <a:cubicBezTo>
                      <a:pt x="4923922" y="1651184"/>
                      <a:pt x="4926775" y="1651526"/>
                      <a:pt x="4929514" y="1651868"/>
                    </a:cubicBezTo>
                    <a:cubicBezTo>
                      <a:pt x="4966490" y="1653578"/>
                      <a:pt x="5010771" y="1659279"/>
                      <a:pt x="5049345" y="1662130"/>
                    </a:cubicBezTo>
                    <a:cubicBezTo>
                      <a:pt x="5050144" y="1662130"/>
                      <a:pt x="5050943" y="1662130"/>
                      <a:pt x="5051742" y="1662016"/>
                    </a:cubicBezTo>
                    <a:cubicBezTo>
                      <a:pt x="5052312" y="1662016"/>
                      <a:pt x="5052997" y="1662016"/>
                      <a:pt x="5053568" y="1661902"/>
                    </a:cubicBezTo>
                    <a:cubicBezTo>
                      <a:pt x="5054024" y="1661902"/>
                      <a:pt x="5054595" y="1661788"/>
                      <a:pt x="5055051" y="1661788"/>
                    </a:cubicBezTo>
                    <a:cubicBezTo>
                      <a:pt x="5055051" y="1661788"/>
                      <a:pt x="5055166" y="1661788"/>
                      <a:pt x="5055280" y="1661788"/>
                    </a:cubicBezTo>
                    <a:cubicBezTo>
                      <a:pt x="5056307" y="1661674"/>
                      <a:pt x="5057334" y="1661560"/>
                      <a:pt x="5058247" y="1661331"/>
                    </a:cubicBezTo>
                    <a:lnTo>
                      <a:pt x="5058247" y="1661331"/>
                    </a:lnTo>
                    <a:cubicBezTo>
                      <a:pt x="5058361" y="1661331"/>
                      <a:pt x="5058475" y="1661331"/>
                      <a:pt x="5058589" y="1661331"/>
                    </a:cubicBezTo>
                    <a:cubicBezTo>
                      <a:pt x="5055394" y="1667602"/>
                      <a:pt x="5052198" y="1673759"/>
                      <a:pt x="5048889" y="1679916"/>
                    </a:cubicBezTo>
                    <a:cubicBezTo>
                      <a:pt x="5037590" y="1701010"/>
                      <a:pt x="5026178" y="1721989"/>
                      <a:pt x="5013738" y="1742512"/>
                    </a:cubicBezTo>
                    <a:cubicBezTo>
                      <a:pt x="5010543" y="1746388"/>
                      <a:pt x="5009287" y="1751177"/>
                      <a:pt x="5009516" y="1755852"/>
                    </a:cubicBezTo>
                    <a:cubicBezTo>
                      <a:pt x="5009516" y="1755852"/>
                      <a:pt x="5009516" y="1755852"/>
                      <a:pt x="5009401" y="1755852"/>
                    </a:cubicBezTo>
                    <a:cubicBezTo>
                      <a:pt x="5004037" y="1755624"/>
                      <a:pt x="4998673" y="1755396"/>
                      <a:pt x="4993310" y="1755396"/>
                    </a:cubicBezTo>
                    <a:cubicBezTo>
                      <a:pt x="4983609" y="1755282"/>
                      <a:pt x="4973908" y="1755282"/>
                      <a:pt x="4964208" y="1755396"/>
                    </a:cubicBezTo>
                    <a:cubicBezTo>
                      <a:pt x="4961925" y="1755396"/>
                      <a:pt x="4959642" y="1755396"/>
                      <a:pt x="4957360" y="1755510"/>
                    </a:cubicBezTo>
                    <a:cubicBezTo>
                      <a:pt x="4954393" y="1755510"/>
                      <a:pt x="4951312" y="1755624"/>
                      <a:pt x="4948344" y="1755738"/>
                    </a:cubicBezTo>
                    <a:cubicBezTo>
                      <a:pt x="4945719" y="1755738"/>
                      <a:pt x="4943094" y="1755852"/>
                      <a:pt x="4940469" y="1755966"/>
                    </a:cubicBezTo>
                    <a:cubicBezTo>
                      <a:pt x="4936247" y="1756080"/>
                      <a:pt x="4932139" y="1756308"/>
                      <a:pt x="4928030" y="1756422"/>
                    </a:cubicBezTo>
                    <a:cubicBezTo>
                      <a:pt x="4922324" y="1756650"/>
                      <a:pt x="4916617" y="1756992"/>
                      <a:pt x="4910911" y="1757334"/>
                    </a:cubicBezTo>
                    <a:cubicBezTo>
                      <a:pt x="4913992" y="1753572"/>
                      <a:pt x="4917644" y="1750265"/>
                      <a:pt x="4921753" y="1747414"/>
                    </a:cubicBezTo>
                    <a:cubicBezTo>
                      <a:pt x="4883978" y="1749011"/>
                      <a:pt x="4845974" y="1750949"/>
                      <a:pt x="4807856" y="1751633"/>
                    </a:cubicBezTo>
                    <a:close/>
                    <a:moveTo>
                      <a:pt x="722512" y="1704544"/>
                    </a:moveTo>
                    <a:cubicBezTo>
                      <a:pt x="732098" y="1697133"/>
                      <a:pt x="738603" y="1682653"/>
                      <a:pt x="746250" y="1672847"/>
                    </a:cubicBezTo>
                    <a:cubicBezTo>
                      <a:pt x="758803" y="1654148"/>
                      <a:pt x="771015" y="1635108"/>
                      <a:pt x="783569" y="1616295"/>
                    </a:cubicBezTo>
                    <a:cubicBezTo>
                      <a:pt x="796807" y="1664524"/>
                      <a:pt x="808448" y="1714692"/>
                      <a:pt x="834697" y="1757676"/>
                    </a:cubicBezTo>
                    <a:lnTo>
                      <a:pt x="834697" y="1757676"/>
                    </a:lnTo>
                    <a:cubicBezTo>
                      <a:pt x="828648" y="1766683"/>
                      <a:pt x="823741" y="1778997"/>
                      <a:pt x="819062" y="1784470"/>
                    </a:cubicBezTo>
                    <a:cubicBezTo>
                      <a:pt x="811986" y="1798722"/>
                      <a:pt x="792014" y="1819473"/>
                      <a:pt x="793840" y="1836006"/>
                    </a:cubicBezTo>
                    <a:cubicBezTo>
                      <a:pt x="789161" y="1836006"/>
                      <a:pt x="784367" y="1836120"/>
                      <a:pt x="779688" y="1836234"/>
                    </a:cubicBezTo>
                    <a:cubicBezTo>
                      <a:pt x="758347" y="1793249"/>
                      <a:pt x="739973" y="1749125"/>
                      <a:pt x="722512" y="1704544"/>
                    </a:cubicBezTo>
                    <a:close/>
                    <a:moveTo>
                      <a:pt x="424302" y="645780"/>
                    </a:moveTo>
                    <a:cubicBezTo>
                      <a:pt x="430579" y="682037"/>
                      <a:pt x="440280" y="716357"/>
                      <a:pt x="455002" y="751132"/>
                    </a:cubicBezTo>
                    <a:cubicBezTo>
                      <a:pt x="461393" y="771997"/>
                      <a:pt x="471436" y="784653"/>
                      <a:pt x="483990" y="792406"/>
                    </a:cubicBezTo>
                    <a:cubicBezTo>
                      <a:pt x="481821" y="794800"/>
                      <a:pt x="479767" y="797195"/>
                      <a:pt x="477713" y="799133"/>
                    </a:cubicBezTo>
                    <a:cubicBezTo>
                      <a:pt x="456714" y="824103"/>
                      <a:pt x="439024" y="851695"/>
                      <a:pt x="419052" y="877691"/>
                    </a:cubicBezTo>
                    <a:cubicBezTo>
                      <a:pt x="406727" y="894109"/>
                      <a:pt x="393945" y="910300"/>
                      <a:pt x="381277" y="926490"/>
                    </a:cubicBezTo>
                    <a:cubicBezTo>
                      <a:pt x="379108" y="928999"/>
                      <a:pt x="376712" y="931735"/>
                      <a:pt x="374315" y="934814"/>
                    </a:cubicBezTo>
                    <a:cubicBezTo>
                      <a:pt x="364044" y="913492"/>
                      <a:pt x="354001" y="892171"/>
                      <a:pt x="344414" y="870508"/>
                    </a:cubicBezTo>
                    <a:cubicBezTo>
                      <a:pt x="336540" y="851353"/>
                      <a:pt x="328779" y="832198"/>
                      <a:pt x="320905" y="813043"/>
                    </a:cubicBezTo>
                    <a:cubicBezTo>
                      <a:pt x="330263" y="798563"/>
                      <a:pt x="336083" y="777242"/>
                      <a:pt x="344871" y="766410"/>
                    </a:cubicBezTo>
                    <a:cubicBezTo>
                      <a:pt x="369180" y="724908"/>
                      <a:pt x="393602" y="682836"/>
                      <a:pt x="424302" y="645780"/>
                    </a:cubicBezTo>
                    <a:close/>
                    <a:moveTo>
                      <a:pt x="999608" y="519905"/>
                    </a:moveTo>
                    <a:cubicBezTo>
                      <a:pt x="1000179" y="520247"/>
                      <a:pt x="1000635" y="520133"/>
                      <a:pt x="1001092" y="520247"/>
                    </a:cubicBezTo>
                    <a:cubicBezTo>
                      <a:pt x="1004744" y="531649"/>
                      <a:pt x="1010678" y="544305"/>
                      <a:pt x="1011363" y="548751"/>
                    </a:cubicBezTo>
                    <a:cubicBezTo>
                      <a:pt x="1034644" y="602909"/>
                      <a:pt x="1043889" y="695035"/>
                      <a:pt x="1117499" y="698570"/>
                    </a:cubicBezTo>
                    <a:cubicBezTo>
                      <a:pt x="1125032" y="699140"/>
                      <a:pt x="1132450" y="699368"/>
                      <a:pt x="1139982" y="699368"/>
                    </a:cubicBezTo>
                    <a:cubicBezTo>
                      <a:pt x="1178899" y="699368"/>
                      <a:pt x="1217701" y="692869"/>
                      <a:pt x="1255933" y="686484"/>
                    </a:cubicBezTo>
                    <a:cubicBezTo>
                      <a:pt x="1259243" y="685914"/>
                      <a:pt x="1262667" y="685344"/>
                      <a:pt x="1265976" y="684660"/>
                    </a:cubicBezTo>
                    <a:cubicBezTo>
                      <a:pt x="1255020" y="701306"/>
                      <a:pt x="1245662" y="716129"/>
                      <a:pt x="1241554" y="719549"/>
                    </a:cubicBezTo>
                    <a:cubicBezTo>
                      <a:pt x="1235048" y="725820"/>
                      <a:pt x="1228429" y="734599"/>
                      <a:pt x="1227516" y="743151"/>
                    </a:cubicBezTo>
                    <a:cubicBezTo>
                      <a:pt x="1213136" y="760823"/>
                      <a:pt x="1200811" y="780320"/>
                      <a:pt x="1187344" y="798449"/>
                    </a:cubicBezTo>
                    <a:cubicBezTo>
                      <a:pt x="1182551" y="805518"/>
                      <a:pt x="1184719" y="815438"/>
                      <a:pt x="1192366" y="819542"/>
                    </a:cubicBezTo>
                    <a:cubicBezTo>
                      <a:pt x="1194306" y="820226"/>
                      <a:pt x="1196018" y="820568"/>
                      <a:pt x="1197729" y="820682"/>
                    </a:cubicBezTo>
                    <a:cubicBezTo>
                      <a:pt x="1189512" y="831058"/>
                      <a:pt x="1182094" y="841320"/>
                      <a:pt x="1176046" y="847590"/>
                    </a:cubicBezTo>
                    <a:cubicBezTo>
                      <a:pt x="1169655" y="855800"/>
                      <a:pt x="1163492" y="864237"/>
                      <a:pt x="1157557" y="872674"/>
                    </a:cubicBezTo>
                    <a:cubicBezTo>
                      <a:pt x="1145460" y="845424"/>
                      <a:pt x="1134162" y="815780"/>
                      <a:pt x="1109625" y="798221"/>
                    </a:cubicBezTo>
                    <a:cubicBezTo>
                      <a:pt x="1045030" y="768234"/>
                      <a:pt x="972446" y="788986"/>
                      <a:pt x="904199" y="803352"/>
                    </a:cubicBezTo>
                    <a:cubicBezTo>
                      <a:pt x="916525" y="796967"/>
                      <a:pt x="922916" y="777470"/>
                      <a:pt x="929991" y="764928"/>
                    </a:cubicBezTo>
                    <a:cubicBezTo>
                      <a:pt x="942203" y="742809"/>
                      <a:pt x="956012" y="721487"/>
                      <a:pt x="970848" y="700964"/>
                    </a:cubicBezTo>
                    <a:cubicBezTo>
                      <a:pt x="974729" y="695263"/>
                      <a:pt x="975185" y="687852"/>
                      <a:pt x="971305" y="681923"/>
                    </a:cubicBezTo>
                    <a:cubicBezTo>
                      <a:pt x="967310" y="677363"/>
                      <a:pt x="963088" y="675196"/>
                      <a:pt x="958979" y="674512"/>
                    </a:cubicBezTo>
                    <a:cubicBezTo>
                      <a:pt x="956697" y="655015"/>
                      <a:pt x="949963" y="634378"/>
                      <a:pt x="942431" y="616021"/>
                    </a:cubicBezTo>
                    <a:cubicBezTo>
                      <a:pt x="944257" y="612373"/>
                      <a:pt x="945741" y="608610"/>
                      <a:pt x="946882" y="605076"/>
                    </a:cubicBezTo>
                    <a:cubicBezTo>
                      <a:pt x="961604" y="575089"/>
                      <a:pt x="976669" y="544533"/>
                      <a:pt x="999608" y="519905"/>
                    </a:cubicBezTo>
                    <a:close/>
                    <a:moveTo>
                      <a:pt x="1163834" y="499952"/>
                    </a:moveTo>
                    <a:cubicBezTo>
                      <a:pt x="1169769" y="500180"/>
                      <a:pt x="1176274" y="499952"/>
                      <a:pt x="1182779" y="499724"/>
                    </a:cubicBezTo>
                    <a:cubicBezTo>
                      <a:pt x="1202180" y="499040"/>
                      <a:pt x="1222951" y="498356"/>
                      <a:pt x="1237559" y="510327"/>
                    </a:cubicBezTo>
                    <a:cubicBezTo>
                      <a:pt x="1245548" y="520133"/>
                      <a:pt x="1249542" y="532333"/>
                      <a:pt x="1253765" y="544077"/>
                    </a:cubicBezTo>
                    <a:cubicBezTo>
                      <a:pt x="1261640" y="572125"/>
                      <a:pt x="1274992" y="602225"/>
                      <a:pt x="1268373" y="631642"/>
                    </a:cubicBezTo>
                    <a:cubicBezTo>
                      <a:pt x="1228772" y="642017"/>
                      <a:pt x="1188257" y="648060"/>
                      <a:pt x="1147172" y="651595"/>
                    </a:cubicBezTo>
                    <a:cubicBezTo>
                      <a:pt x="1143292" y="651481"/>
                      <a:pt x="1139183" y="651709"/>
                      <a:pt x="1134961" y="651937"/>
                    </a:cubicBezTo>
                    <a:cubicBezTo>
                      <a:pt x="1121950" y="652507"/>
                      <a:pt x="1108369" y="653191"/>
                      <a:pt x="1097527" y="645894"/>
                    </a:cubicBezTo>
                    <a:cubicBezTo>
                      <a:pt x="1063176" y="612601"/>
                      <a:pt x="1048568" y="565284"/>
                      <a:pt x="1023688" y="525264"/>
                    </a:cubicBezTo>
                    <a:cubicBezTo>
                      <a:pt x="1070023" y="520133"/>
                      <a:pt x="1116130" y="502118"/>
                      <a:pt x="1163834" y="499952"/>
                    </a:cubicBezTo>
                    <a:close/>
                    <a:moveTo>
                      <a:pt x="1369602" y="494137"/>
                    </a:moveTo>
                    <a:cubicBezTo>
                      <a:pt x="1370059" y="490146"/>
                      <a:pt x="1373140" y="487866"/>
                      <a:pt x="1376450" y="485928"/>
                    </a:cubicBezTo>
                    <a:cubicBezTo>
                      <a:pt x="1382270" y="494593"/>
                      <a:pt x="1392998" y="500180"/>
                      <a:pt x="1403954" y="496873"/>
                    </a:cubicBezTo>
                    <a:cubicBezTo>
                      <a:pt x="1429746" y="489918"/>
                      <a:pt x="1451088" y="485244"/>
                      <a:pt x="1479391" y="481481"/>
                    </a:cubicBezTo>
                    <a:cubicBezTo>
                      <a:pt x="1512715" y="475096"/>
                      <a:pt x="1515911" y="508845"/>
                      <a:pt x="1525497" y="532219"/>
                    </a:cubicBezTo>
                    <a:cubicBezTo>
                      <a:pt x="1532345" y="555706"/>
                      <a:pt x="1538622" y="596410"/>
                      <a:pt x="1513286" y="609979"/>
                    </a:cubicBezTo>
                    <a:cubicBezTo>
                      <a:pt x="1491830" y="612487"/>
                      <a:pt x="1470261" y="613399"/>
                      <a:pt x="1448235" y="613285"/>
                    </a:cubicBezTo>
                    <a:cubicBezTo>
                      <a:pt x="1434539" y="613171"/>
                      <a:pt x="1421872" y="608952"/>
                      <a:pt x="1415481" y="596068"/>
                    </a:cubicBezTo>
                    <a:cubicBezTo>
                      <a:pt x="1398019" y="569844"/>
                      <a:pt x="1385466" y="541568"/>
                      <a:pt x="1373368" y="512380"/>
                    </a:cubicBezTo>
                    <a:cubicBezTo>
                      <a:pt x="1372227" y="509985"/>
                      <a:pt x="1371086" y="507363"/>
                      <a:pt x="1369945" y="504855"/>
                    </a:cubicBezTo>
                    <a:cubicBezTo>
                      <a:pt x="1370401" y="501434"/>
                      <a:pt x="1370173" y="497558"/>
                      <a:pt x="1369602" y="494137"/>
                    </a:cubicBezTo>
                    <a:close/>
                    <a:moveTo>
                      <a:pt x="1345978" y="494365"/>
                    </a:moveTo>
                    <a:cubicBezTo>
                      <a:pt x="1356364" y="532675"/>
                      <a:pt x="1365608" y="571555"/>
                      <a:pt x="1382156" y="607812"/>
                    </a:cubicBezTo>
                    <a:cubicBezTo>
                      <a:pt x="1390259" y="634378"/>
                      <a:pt x="1411144" y="653989"/>
                      <a:pt x="1439561" y="656270"/>
                    </a:cubicBezTo>
                    <a:cubicBezTo>
                      <a:pt x="1457250" y="656726"/>
                      <a:pt x="1476652" y="659348"/>
                      <a:pt x="1495482" y="659348"/>
                    </a:cubicBezTo>
                    <a:cubicBezTo>
                      <a:pt x="1509520" y="659348"/>
                      <a:pt x="1523215" y="657866"/>
                      <a:pt x="1535769" y="652963"/>
                    </a:cubicBezTo>
                    <a:cubicBezTo>
                      <a:pt x="1522644" y="681011"/>
                      <a:pt x="1511003" y="712822"/>
                      <a:pt x="1505069" y="720917"/>
                    </a:cubicBezTo>
                    <a:cubicBezTo>
                      <a:pt x="1492972" y="746115"/>
                      <a:pt x="1479277" y="770401"/>
                      <a:pt x="1464669" y="794230"/>
                    </a:cubicBezTo>
                    <a:cubicBezTo>
                      <a:pt x="1463299" y="796625"/>
                      <a:pt x="1462500" y="799247"/>
                      <a:pt x="1462386" y="801870"/>
                    </a:cubicBezTo>
                    <a:cubicBezTo>
                      <a:pt x="1462044" y="800615"/>
                      <a:pt x="1461701" y="799361"/>
                      <a:pt x="1461359" y="798221"/>
                    </a:cubicBezTo>
                    <a:cubicBezTo>
                      <a:pt x="1457593" y="786591"/>
                      <a:pt x="1451772" y="775075"/>
                      <a:pt x="1440588" y="768805"/>
                    </a:cubicBezTo>
                    <a:cubicBezTo>
                      <a:pt x="1416622" y="749422"/>
                      <a:pt x="1302496" y="757973"/>
                      <a:pt x="1250570" y="787161"/>
                    </a:cubicBezTo>
                    <a:cubicBezTo>
                      <a:pt x="1249657" y="786591"/>
                      <a:pt x="1248858" y="786021"/>
                      <a:pt x="1247830" y="785679"/>
                    </a:cubicBezTo>
                    <a:cubicBezTo>
                      <a:pt x="1239157" y="784197"/>
                      <a:pt x="1230369" y="788301"/>
                      <a:pt x="1221810" y="795257"/>
                    </a:cubicBezTo>
                    <a:cubicBezTo>
                      <a:pt x="1224891" y="787389"/>
                      <a:pt x="1227402" y="779408"/>
                      <a:pt x="1230255" y="774277"/>
                    </a:cubicBezTo>
                    <a:cubicBezTo>
                      <a:pt x="1232424" y="769489"/>
                      <a:pt x="1234820" y="764700"/>
                      <a:pt x="1237217" y="759911"/>
                    </a:cubicBezTo>
                    <a:cubicBezTo>
                      <a:pt x="1260841" y="771997"/>
                      <a:pt x="1271797" y="737450"/>
                      <a:pt x="1281041" y="721259"/>
                    </a:cubicBezTo>
                    <a:cubicBezTo>
                      <a:pt x="1289486" y="701990"/>
                      <a:pt x="1300671" y="683178"/>
                      <a:pt x="1308773" y="663567"/>
                    </a:cubicBezTo>
                    <a:cubicBezTo>
                      <a:pt x="1312197" y="659348"/>
                      <a:pt x="1314936" y="654559"/>
                      <a:pt x="1316648" y="648630"/>
                    </a:cubicBezTo>
                    <a:cubicBezTo>
                      <a:pt x="1328061" y="615223"/>
                      <a:pt x="1318018" y="579536"/>
                      <a:pt x="1308317" y="546585"/>
                    </a:cubicBezTo>
                    <a:cubicBezTo>
                      <a:pt x="1318474" y="526974"/>
                      <a:pt x="1330457" y="510555"/>
                      <a:pt x="1345978" y="494365"/>
                    </a:cubicBezTo>
                    <a:close/>
                    <a:moveTo>
                      <a:pt x="1605842" y="492769"/>
                    </a:moveTo>
                    <a:cubicBezTo>
                      <a:pt x="1608581" y="497900"/>
                      <a:pt x="1612917" y="502118"/>
                      <a:pt x="1618167" y="504399"/>
                    </a:cubicBezTo>
                    <a:cubicBezTo>
                      <a:pt x="1633574" y="597437"/>
                      <a:pt x="1648410" y="643044"/>
                      <a:pt x="1753292" y="643044"/>
                    </a:cubicBezTo>
                    <a:cubicBezTo>
                      <a:pt x="1753520" y="643044"/>
                      <a:pt x="1753748" y="643044"/>
                      <a:pt x="1753976" y="643044"/>
                    </a:cubicBezTo>
                    <a:cubicBezTo>
                      <a:pt x="1779084" y="641903"/>
                      <a:pt x="1804420" y="638711"/>
                      <a:pt x="1828957" y="633124"/>
                    </a:cubicBezTo>
                    <a:cubicBezTo>
                      <a:pt x="1826902" y="635974"/>
                      <a:pt x="1824962" y="638711"/>
                      <a:pt x="1822794" y="641447"/>
                    </a:cubicBezTo>
                    <a:cubicBezTo>
                      <a:pt x="1811039" y="657410"/>
                      <a:pt x="1798942" y="673144"/>
                      <a:pt x="1786502" y="688422"/>
                    </a:cubicBezTo>
                    <a:cubicBezTo>
                      <a:pt x="1775774" y="700166"/>
                      <a:pt x="1758541" y="717383"/>
                      <a:pt x="1771437" y="732775"/>
                    </a:cubicBezTo>
                    <a:cubicBezTo>
                      <a:pt x="1768584" y="730495"/>
                      <a:pt x="1765617" y="728328"/>
                      <a:pt x="1762421" y="726390"/>
                    </a:cubicBezTo>
                    <a:cubicBezTo>
                      <a:pt x="1724190" y="706665"/>
                      <a:pt x="1679110" y="713734"/>
                      <a:pt x="1638710" y="721259"/>
                    </a:cubicBezTo>
                    <a:cubicBezTo>
                      <a:pt x="1605157" y="730381"/>
                      <a:pt x="1547295" y="725934"/>
                      <a:pt x="1538051" y="768348"/>
                    </a:cubicBezTo>
                    <a:cubicBezTo>
                      <a:pt x="1537823" y="769489"/>
                      <a:pt x="1537709" y="770629"/>
                      <a:pt x="1537481" y="771769"/>
                    </a:cubicBezTo>
                    <a:cubicBezTo>
                      <a:pt x="1527095" y="776102"/>
                      <a:pt x="1515797" y="786705"/>
                      <a:pt x="1505069" y="799361"/>
                    </a:cubicBezTo>
                    <a:cubicBezTo>
                      <a:pt x="1505754" y="797879"/>
                      <a:pt x="1506324" y="796397"/>
                      <a:pt x="1506895" y="795028"/>
                    </a:cubicBezTo>
                    <a:cubicBezTo>
                      <a:pt x="1518764" y="770059"/>
                      <a:pt x="1529606" y="744747"/>
                      <a:pt x="1539649" y="718979"/>
                    </a:cubicBezTo>
                    <a:cubicBezTo>
                      <a:pt x="1552545" y="686370"/>
                      <a:pt x="1562816" y="652735"/>
                      <a:pt x="1576968" y="620810"/>
                    </a:cubicBezTo>
                    <a:cubicBezTo>
                      <a:pt x="1578794" y="617504"/>
                      <a:pt x="1580392" y="613399"/>
                      <a:pt x="1577995" y="609865"/>
                    </a:cubicBezTo>
                    <a:cubicBezTo>
                      <a:pt x="1577082" y="608952"/>
                      <a:pt x="1576169" y="608268"/>
                      <a:pt x="1575142" y="607698"/>
                    </a:cubicBezTo>
                    <a:cubicBezTo>
                      <a:pt x="1582446" y="587175"/>
                      <a:pt x="1583016" y="564372"/>
                      <a:pt x="1579365" y="541910"/>
                    </a:cubicBezTo>
                    <a:cubicBezTo>
                      <a:pt x="1581989" y="536323"/>
                      <a:pt x="1584044" y="530280"/>
                      <a:pt x="1586212" y="525606"/>
                    </a:cubicBezTo>
                    <a:cubicBezTo>
                      <a:pt x="1591804" y="514090"/>
                      <a:pt x="1598195" y="502916"/>
                      <a:pt x="1605842" y="492769"/>
                    </a:cubicBezTo>
                    <a:close/>
                    <a:moveTo>
                      <a:pt x="1653432" y="467001"/>
                    </a:moveTo>
                    <a:cubicBezTo>
                      <a:pt x="1699424" y="447276"/>
                      <a:pt x="1753063" y="444654"/>
                      <a:pt x="1802822" y="443855"/>
                    </a:cubicBezTo>
                    <a:cubicBezTo>
                      <a:pt x="1814805" y="487296"/>
                      <a:pt x="1835462" y="536551"/>
                      <a:pt x="1827587" y="582272"/>
                    </a:cubicBezTo>
                    <a:cubicBezTo>
                      <a:pt x="1820283" y="584439"/>
                      <a:pt x="1812751" y="586035"/>
                      <a:pt x="1805333" y="587631"/>
                    </a:cubicBezTo>
                    <a:cubicBezTo>
                      <a:pt x="1788214" y="591052"/>
                      <a:pt x="1771095" y="593788"/>
                      <a:pt x="1753748" y="595156"/>
                    </a:cubicBezTo>
                    <a:cubicBezTo>
                      <a:pt x="1668268" y="598121"/>
                      <a:pt x="1672034" y="565740"/>
                      <a:pt x="1648639" y="495961"/>
                    </a:cubicBezTo>
                    <a:cubicBezTo>
                      <a:pt x="1655600" y="487524"/>
                      <a:pt x="1652177" y="476692"/>
                      <a:pt x="1653432" y="467001"/>
                    </a:cubicBezTo>
                    <a:close/>
                    <a:moveTo>
                      <a:pt x="2253845" y="542252"/>
                    </a:moveTo>
                    <a:cubicBezTo>
                      <a:pt x="2255215" y="549549"/>
                      <a:pt x="2259095" y="556048"/>
                      <a:pt x="2265600" y="559811"/>
                    </a:cubicBezTo>
                    <a:cubicBezTo>
                      <a:pt x="2266856" y="617618"/>
                      <a:pt x="2304973" y="640193"/>
                      <a:pt x="2357928" y="646920"/>
                    </a:cubicBezTo>
                    <a:cubicBezTo>
                      <a:pt x="2371623" y="648402"/>
                      <a:pt x="2388855" y="649885"/>
                      <a:pt x="2406773" y="649885"/>
                    </a:cubicBezTo>
                    <a:cubicBezTo>
                      <a:pt x="2410083" y="649885"/>
                      <a:pt x="2413392" y="649771"/>
                      <a:pt x="2416702" y="649657"/>
                    </a:cubicBezTo>
                    <a:cubicBezTo>
                      <a:pt x="2411224" y="655357"/>
                      <a:pt x="2405746" y="661058"/>
                      <a:pt x="2399812" y="666417"/>
                    </a:cubicBezTo>
                    <a:cubicBezTo>
                      <a:pt x="2387714" y="675310"/>
                      <a:pt x="2377215" y="690247"/>
                      <a:pt x="2390453" y="703245"/>
                    </a:cubicBezTo>
                    <a:cubicBezTo>
                      <a:pt x="2412251" y="721031"/>
                      <a:pt x="2426859" y="688992"/>
                      <a:pt x="2438728" y="674968"/>
                    </a:cubicBezTo>
                    <a:cubicBezTo>
                      <a:pt x="2446945" y="664593"/>
                      <a:pt x="2454820" y="653875"/>
                      <a:pt x="2462352" y="643044"/>
                    </a:cubicBezTo>
                    <a:cubicBezTo>
                      <a:pt x="2478672" y="637913"/>
                      <a:pt x="2492595" y="629589"/>
                      <a:pt x="2500927" y="616249"/>
                    </a:cubicBezTo>
                    <a:cubicBezTo>
                      <a:pt x="2515078" y="588201"/>
                      <a:pt x="2514279" y="555250"/>
                      <a:pt x="2511198" y="524808"/>
                    </a:cubicBezTo>
                    <a:cubicBezTo>
                      <a:pt x="2510057" y="517054"/>
                      <a:pt x="2509030" y="509301"/>
                      <a:pt x="2507888" y="501434"/>
                    </a:cubicBezTo>
                    <a:cubicBezTo>
                      <a:pt x="2521013" y="492199"/>
                      <a:pt x="2530143" y="469965"/>
                      <a:pt x="2541099" y="459932"/>
                    </a:cubicBezTo>
                    <a:cubicBezTo>
                      <a:pt x="2543952" y="456625"/>
                      <a:pt x="2546805" y="453205"/>
                      <a:pt x="2549772" y="449898"/>
                    </a:cubicBezTo>
                    <a:cubicBezTo>
                      <a:pt x="2552055" y="464493"/>
                      <a:pt x="2556734" y="478859"/>
                      <a:pt x="2562554" y="491971"/>
                    </a:cubicBezTo>
                    <a:cubicBezTo>
                      <a:pt x="2565179" y="498584"/>
                      <a:pt x="2570657" y="503144"/>
                      <a:pt x="2577162" y="505083"/>
                    </a:cubicBezTo>
                    <a:cubicBezTo>
                      <a:pt x="2579102" y="580790"/>
                      <a:pt x="2587548" y="606102"/>
                      <a:pt x="2668919" y="613399"/>
                    </a:cubicBezTo>
                    <a:cubicBezTo>
                      <a:pt x="2686038" y="613969"/>
                      <a:pt x="2706695" y="616021"/>
                      <a:pt x="2727237" y="616021"/>
                    </a:cubicBezTo>
                    <a:cubicBezTo>
                      <a:pt x="2736595" y="616021"/>
                      <a:pt x="2745840" y="615565"/>
                      <a:pt x="2754741" y="614425"/>
                    </a:cubicBezTo>
                    <a:lnTo>
                      <a:pt x="2754741" y="614425"/>
                    </a:lnTo>
                    <a:cubicBezTo>
                      <a:pt x="2742302" y="628449"/>
                      <a:pt x="2729862" y="642473"/>
                      <a:pt x="2716281" y="655357"/>
                    </a:cubicBezTo>
                    <a:cubicBezTo>
                      <a:pt x="2707265" y="661514"/>
                      <a:pt x="2701331" y="672118"/>
                      <a:pt x="2703385" y="681923"/>
                    </a:cubicBezTo>
                    <a:cubicBezTo>
                      <a:pt x="2672571" y="681353"/>
                      <a:pt x="2641757" y="684774"/>
                      <a:pt x="2612313" y="693895"/>
                    </a:cubicBezTo>
                    <a:cubicBezTo>
                      <a:pt x="2595308" y="699254"/>
                      <a:pt x="2578189" y="706209"/>
                      <a:pt x="2564723" y="718295"/>
                    </a:cubicBezTo>
                    <a:cubicBezTo>
                      <a:pt x="2563810" y="719207"/>
                      <a:pt x="2563125" y="720233"/>
                      <a:pt x="2562440" y="721145"/>
                    </a:cubicBezTo>
                    <a:cubicBezTo>
                      <a:pt x="2547490" y="727188"/>
                      <a:pt x="2516105" y="753868"/>
                      <a:pt x="2494307" y="781232"/>
                    </a:cubicBezTo>
                    <a:cubicBezTo>
                      <a:pt x="2491340" y="769147"/>
                      <a:pt x="2488373" y="757859"/>
                      <a:pt x="2485976" y="747939"/>
                    </a:cubicBezTo>
                    <a:cubicBezTo>
                      <a:pt x="2465548" y="697772"/>
                      <a:pt x="2376073" y="709060"/>
                      <a:pt x="2331336" y="710542"/>
                    </a:cubicBezTo>
                    <a:cubicBezTo>
                      <a:pt x="2308854" y="715901"/>
                      <a:pt x="2260807" y="713962"/>
                      <a:pt x="2254188" y="741098"/>
                    </a:cubicBezTo>
                    <a:cubicBezTo>
                      <a:pt x="2253160" y="740756"/>
                      <a:pt x="2252133" y="740528"/>
                      <a:pt x="2250992" y="740414"/>
                    </a:cubicBezTo>
                    <a:cubicBezTo>
                      <a:pt x="2245628" y="738932"/>
                      <a:pt x="2234786" y="741098"/>
                      <a:pt x="2223374" y="745317"/>
                    </a:cubicBezTo>
                    <a:cubicBezTo>
                      <a:pt x="2207282" y="742923"/>
                      <a:pt x="2177610" y="752956"/>
                      <a:pt x="2156953" y="767322"/>
                    </a:cubicBezTo>
                    <a:cubicBezTo>
                      <a:pt x="2153187" y="757403"/>
                      <a:pt x="2149535" y="748053"/>
                      <a:pt x="2146567" y="739502"/>
                    </a:cubicBezTo>
                    <a:cubicBezTo>
                      <a:pt x="2133671" y="722400"/>
                      <a:pt x="2115183" y="713734"/>
                      <a:pt x="2094412" y="709630"/>
                    </a:cubicBezTo>
                    <a:cubicBezTo>
                      <a:pt x="2105939" y="709516"/>
                      <a:pt x="2115525" y="697544"/>
                      <a:pt x="2120319" y="686484"/>
                    </a:cubicBezTo>
                    <a:cubicBezTo>
                      <a:pt x="2135497" y="659348"/>
                      <a:pt x="2150105" y="631984"/>
                      <a:pt x="2163458" y="603936"/>
                    </a:cubicBezTo>
                    <a:cubicBezTo>
                      <a:pt x="2165170" y="602111"/>
                      <a:pt x="2166768" y="600287"/>
                      <a:pt x="2168251" y="598235"/>
                    </a:cubicBezTo>
                    <a:cubicBezTo>
                      <a:pt x="2169735" y="600173"/>
                      <a:pt x="2173615" y="600173"/>
                      <a:pt x="2174072" y="596753"/>
                    </a:cubicBezTo>
                    <a:cubicBezTo>
                      <a:pt x="2174528" y="594130"/>
                      <a:pt x="2174414" y="591394"/>
                      <a:pt x="2173729" y="588885"/>
                    </a:cubicBezTo>
                    <a:cubicBezTo>
                      <a:pt x="2181147" y="573151"/>
                      <a:pt x="2183316" y="552742"/>
                      <a:pt x="2182060" y="529938"/>
                    </a:cubicBezTo>
                    <a:cubicBezTo>
                      <a:pt x="2181832" y="527430"/>
                      <a:pt x="2181604" y="524922"/>
                      <a:pt x="2181376" y="522413"/>
                    </a:cubicBezTo>
                    <a:cubicBezTo>
                      <a:pt x="2183772" y="519563"/>
                      <a:pt x="2185941" y="516598"/>
                      <a:pt x="2187881" y="513862"/>
                    </a:cubicBezTo>
                    <a:cubicBezTo>
                      <a:pt x="2200777" y="498584"/>
                      <a:pt x="2214358" y="483875"/>
                      <a:pt x="2230564" y="471904"/>
                    </a:cubicBezTo>
                    <a:cubicBezTo>
                      <a:pt x="2236727" y="467229"/>
                      <a:pt x="2243232" y="463238"/>
                      <a:pt x="2249851" y="459476"/>
                    </a:cubicBezTo>
                    <a:cubicBezTo>
                      <a:pt x="2248710" y="487182"/>
                      <a:pt x="2248710" y="515002"/>
                      <a:pt x="2253845" y="542252"/>
                    </a:cubicBezTo>
                    <a:close/>
                    <a:moveTo>
                      <a:pt x="2303147" y="440549"/>
                    </a:moveTo>
                    <a:cubicBezTo>
                      <a:pt x="2313875" y="437698"/>
                      <a:pt x="2334075" y="435874"/>
                      <a:pt x="2355987" y="435874"/>
                    </a:cubicBezTo>
                    <a:cubicBezTo>
                      <a:pt x="2393421" y="435874"/>
                      <a:pt x="2436218" y="441461"/>
                      <a:pt x="2447059" y="457765"/>
                    </a:cubicBezTo>
                    <a:cubicBezTo>
                      <a:pt x="2456304" y="499610"/>
                      <a:pt x="2470113" y="548979"/>
                      <a:pt x="2456760" y="591964"/>
                    </a:cubicBezTo>
                    <a:cubicBezTo>
                      <a:pt x="2441810" y="597779"/>
                      <a:pt x="2425832" y="600401"/>
                      <a:pt x="2409969" y="601997"/>
                    </a:cubicBezTo>
                    <a:cubicBezTo>
                      <a:pt x="2377785" y="602567"/>
                      <a:pt x="2341379" y="603936"/>
                      <a:pt x="2313761" y="584895"/>
                    </a:cubicBezTo>
                    <a:cubicBezTo>
                      <a:pt x="2305087" y="574633"/>
                      <a:pt x="2303604" y="560039"/>
                      <a:pt x="2300066" y="547497"/>
                    </a:cubicBezTo>
                    <a:cubicBezTo>
                      <a:pt x="2303718" y="512380"/>
                      <a:pt x="2297783" y="475894"/>
                      <a:pt x="2303147" y="440549"/>
                    </a:cubicBezTo>
                    <a:close/>
                    <a:moveTo>
                      <a:pt x="2877768" y="506337"/>
                    </a:moveTo>
                    <a:cubicBezTo>
                      <a:pt x="2886214" y="528570"/>
                      <a:pt x="2879937" y="571783"/>
                      <a:pt x="2910979" y="574633"/>
                    </a:cubicBezTo>
                    <a:cubicBezTo>
                      <a:pt x="2919995" y="615109"/>
                      <a:pt x="2963477" y="628335"/>
                      <a:pt x="3000225" y="631072"/>
                    </a:cubicBezTo>
                    <a:cubicBezTo>
                      <a:pt x="3012322" y="631756"/>
                      <a:pt x="3026474" y="632554"/>
                      <a:pt x="3041196" y="632554"/>
                    </a:cubicBezTo>
                    <a:cubicBezTo>
                      <a:pt x="3053978" y="632554"/>
                      <a:pt x="3067102" y="631984"/>
                      <a:pt x="3079656" y="630160"/>
                    </a:cubicBezTo>
                    <a:cubicBezTo>
                      <a:pt x="3078743" y="631072"/>
                      <a:pt x="3077944" y="631870"/>
                      <a:pt x="3077145" y="632440"/>
                    </a:cubicBezTo>
                    <a:cubicBezTo>
                      <a:pt x="3065961" y="644526"/>
                      <a:pt x="3049527" y="658892"/>
                      <a:pt x="3067330" y="673600"/>
                    </a:cubicBezTo>
                    <a:cubicBezTo>
                      <a:pt x="3092780" y="688536"/>
                      <a:pt x="3101568" y="650455"/>
                      <a:pt x="3113095" y="635290"/>
                    </a:cubicBezTo>
                    <a:cubicBezTo>
                      <a:pt x="3117203" y="627879"/>
                      <a:pt x="3122111" y="620924"/>
                      <a:pt x="3126448" y="613741"/>
                    </a:cubicBezTo>
                    <a:cubicBezTo>
                      <a:pt x="3140485" y="603936"/>
                      <a:pt x="3149843" y="589227"/>
                      <a:pt x="3150984" y="567336"/>
                    </a:cubicBezTo>
                    <a:cubicBezTo>
                      <a:pt x="3153267" y="538376"/>
                      <a:pt x="3148816" y="509643"/>
                      <a:pt x="3142881" y="481367"/>
                    </a:cubicBezTo>
                    <a:cubicBezTo>
                      <a:pt x="3144365" y="480341"/>
                      <a:pt x="3145849" y="479087"/>
                      <a:pt x="3146876" y="477490"/>
                    </a:cubicBezTo>
                    <a:cubicBezTo>
                      <a:pt x="3160229" y="455485"/>
                      <a:pt x="3176206" y="435304"/>
                      <a:pt x="3192640" y="415465"/>
                    </a:cubicBezTo>
                    <a:cubicBezTo>
                      <a:pt x="3192184" y="419228"/>
                      <a:pt x="3191613" y="422990"/>
                      <a:pt x="3191613" y="427095"/>
                    </a:cubicBezTo>
                    <a:cubicBezTo>
                      <a:pt x="3187847" y="474298"/>
                      <a:pt x="3194694" y="526290"/>
                      <a:pt x="3220373" y="566538"/>
                    </a:cubicBezTo>
                    <a:cubicBezTo>
                      <a:pt x="3247078" y="595042"/>
                      <a:pt x="3289076" y="604392"/>
                      <a:pt x="3326395" y="609751"/>
                    </a:cubicBezTo>
                    <a:cubicBezTo>
                      <a:pt x="3332216" y="611119"/>
                      <a:pt x="3337693" y="611917"/>
                      <a:pt x="3342943" y="612487"/>
                    </a:cubicBezTo>
                    <a:cubicBezTo>
                      <a:pt x="3335525" y="625143"/>
                      <a:pt x="3328221" y="637799"/>
                      <a:pt x="3319433" y="649657"/>
                    </a:cubicBezTo>
                    <a:cubicBezTo>
                      <a:pt x="3310303" y="657638"/>
                      <a:pt x="3307793" y="671890"/>
                      <a:pt x="3317379" y="680555"/>
                    </a:cubicBezTo>
                    <a:cubicBezTo>
                      <a:pt x="3349448" y="702218"/>
                      <a:pt x="3359491" y="648402"/>
                      <a:pt x="3370561" y="628335"/>
                    </a:cubicBezTo>
                    <a:cubicBezTo>
                      <a:pt x="3372844" y="622064"/>
                      <a:pt x="3376040" y="615679"/>
                      <a:pt x="3379463" y="609294"/>
                    </a:cubicBezTo>
                    <a:cubicBezTo>
                      <a:pt x="3417581" y="596410"/>
                      <a:pt x="3430592" y="553084"/>
                      <a:pt x="3431733" y="507591"/>
                    </a:cubicBezTo>
                    <a:cubicBezTo>
                      <a:pt x="3438238" y="497443"/>
                      <a:pt x="3444286" y="487296"/>
                      <a:pt x="3450335" y="481367"/>
                    </a:cubicBezTo>
                    <a:cubicBezTo>
                      <a:pt x="3462432" y="467001"/>
                      <a:pt x="3476698" y="451723"/>
                      <a:pt x="3492904" y="439751"/>
                    </a:cubicBezTo>
                    <a:cubicBezTo>
                      <a:pt x="3485600" y="487866"/>
                      <a:pt x="3497355" y="536893"/>
                      <a:pt x="3516642" y="580790"/>
                    </a:cubicBezTo>
                    <a:cubicBezTo>
                      <a:pt x="3536956" y="621266"/>
                      <a:pt x="3582835" y="637457"/>
                      <a:pt x="3625746" y="638141"/>
                    </a:cubicBezTo>
                    <a:cubicBezTo>
                      <a:pt x="3633849" y="638483"/>
                      <a:pt x="3641495" y="638597"/>
                      <a:pt x="3648571" y="638597"/>
                    </a:cubicBezTo>
                    <a:cubicBezTo>
                      <a:pt x="3666488" y="638597"/>
                      <a:pt x="3681325" y="637457"/>
                      <a:pt x="3693879" y="634720"/>
                    </a:cubicBezTo>
                    <a:cubicBezTo>
                      <a:pt x="3672309" y="660488"/>
                      <a:pt x="3655418" y="692071"/>
                      <a:pt x="3633050" y="715901"/>
                    </a:cubicBezTo>
                    <a:cubicBezTo>
                      <a:pt x="3623691" y="729583"/>
                      <a:pt x="3600410" y="746115"/>
                      <a:pt x="3600296" y="762876"/>
                    </a:cubicBezTo>
                    <a:cubicBezTo>
                      <a:pt x="3599154" y="763674"/>
                      <a:pt x="3598127" y="764472"/>
                      <a:pt x="3597328" y="765156"/>
                    </a:cubicBezTo>
                    <a:cubicBezTo>
                      <a:pt x="3583519" y="777128"/>
                      <a:pt x="3570509" y="789784"/>
                      <a:pt x="3557613" y="802668"/>
                    </a:cubicBezTo>
                    <a:cubicBezTo>
                      <a:pt x="3557385" y="785793"/>
                      <a:pt x="3556928" y="768919"/>
                      <a:pt x="3555901" y="752158"/>
                    </a:cubicBezTo>
                    <a:cubicBezTo>
                      <a:pt x="3556814" y="687738"/>
                      <a:pt x="3484344" y="677249"/>
                      <a:pt x="3433901" y="677591"/>
                    </a:cubicBezTo>
                    <a:cubicBezTo>
                      <a:pt x="3389050" y="678389"/>
                      <a:pt x="3343514" y="683634"/>
                      <a:pt x="3300146" y="695377"/>
                    </a:cubicBezTo>
                    <a:cubicBezTo>
                      <a:pt x="3286451" y="700166"/>
                      <a:pt x="3274924" y="715102"/>
                      <a:pt x="3274696" y="729241"/>
                    </a:cubicBezTo>
                    <a:cubicBezTo>
                      <a:pt x="3255295" y="735740"/>
                      <a:pt x="3239317" y="756149"/>
                      <a:pt x="3224139" y="768463"/>
                    </a:cubicBezTo>
                    <a:cubicBezTo>
                      <a:pt x="3218090" y="775760"/>
                      <a:pt x="3205993" y="784995"/>
                      <a:pt x="3196748" y="795143"/>
                    </a:cubicBezTo>
                    <a:cubicBezTo>
                      <a:pt x="3194466" y="781004"/>
                      <a:pt x="3191955" y="766866"/>
                      <a:pt x="3189445" y="752842"/>
                    </a:cubicBezTo>
                    <a:cubicBezTo>
                      <a:pt x="3186021" y="732661"/>
                      <a:pt x="3177119" y="712138"/>
                      <a:pt x="3159315" y="700394"/>
                    </a:cubicBezTo>
                    <a:cubicBezTo>
                      <a:pt x="3100769" y="665277"/>
                      <a:pt x="3024420" y="677819"/>
                      <a:pt x="2960509" y="689791"/>
                    </a:cubicBezTo>
                    <a:cubicBezTo>
                      <a:pt x="2950124" y="692071"/>
                      <a:pt x="2939396" y="697772"/>
                      <a:pt x="2930609" y="705639"/>
                    </a:cubicBezTo>
                    <a:cubicBezTo>
                      <a:pt x="2929924" y="705639"/>
                      <a:pt x="2929353" y="705411"/>
                      <a:pt x="2928668" y="705525"/>
                    </a:cubicBezTo>
                    <a:cubicBezTo>
                      <a:pt x="2895458" y="711340"/>
                      <a:pt x="2866926" y="733117"/>
                      <a:pt x="2844216" y="757175"/>
                    </a:cubicBezTo>
                    <a:cubicBezTo>
                      <a:pt x="2841476" y="760139"/>
                      <a:pt x="2838053" y="763332"/>
                      <a:pt x="2834743" y="766752"/>
                    </a:cubicBezTo>
                    <a:cubicBezTo>
                      <a:pt x="2831776" y="757175"/>
                      <a:pt x="2828809" y="747825"/>
                      <a:pt x="2825727" y="738476"/>
                    </a:cubicBezTo>
                    <a:cubicBezTo>
                      <a:pt x="2817967" y="702903"/>
                      <a:pt x="2781104" y="689905"/>
                      <a:pt x="2748807" y="685344"/>
                    </a:cubicBezTo>
                    <a:cubicBezTo>
                      <a:pt x="2748122" y="685230"/>
                      <a:pt x="2747437" y="685230"/>
                      <a:pt x="2746638" y="685116"/>
                    </a:cubicBezTo>
                    <a:cubicBezTo>
                      <a:pt x="2759763" y="671206"/>
                      <a:pt x="2771061" y="649771"/>
                      <a:pt x="2780648" y="640193"/>
                    </a:cubicBezTo>
                    <a:cubicBezTo>
                      <a:pt x="2791604" y="624915"/>
                      <a:pt x="2803815" y="610435"/>
                      <a:pt x="2814885" y="595270"/>
                    </a:cubicBezTo>
                    <a:cubicBezTo>
                      <a:pt x="2818537" y="589911"/>
                      <a:pt x="2818309" y="582956"/>
                      <a:pt x="2814771" y="577826"/>
                    </a:cubicBezTo>
                    <a:cubicBezTo>
                      <a:pt x="2817396" y="572011"/>
                      <a:pt x="2819450" y="565512"/>
                      <a:pt x="2820477" y="557987"/>
                    </a:cubicBezTo>
                    <a:cubicBezTo>
                      <a:pt x="2824928" y="540314"/>
                      <a:pt x="2824928" y="520361"/>
                      <a:pt x="2823102" y="500408"/>
                    </a:cubicBezTo>
                    <a:cubicBezTo>
                      <a:pt x="2828124" y="495847"/>
                      <a:pt x="2832118" y="488892"/>
                      <a:pt x="2835085" y="482963"/>
                    </a:cubicBezTo>
                    <a:cubicBezTo>
                      <a:pt x="2846726" y="464264"/>
                      <a:pt x="2859851" y="446592"/>
                      <a:pt x="2873432" y="429375"/>
                    </a:cubicBezTo>
                    <a:cubicBezTo>
                      <a:pt x="2868410" y="454345"/>
                      <a:pt x="2872062" y="481709"/>
                      <a:pt x="2877768" y="506337"/>
                    </a:cubicBezTo>
                    <a:close/>
                    <a:moveTo>
                      <a:pt x="3098259" y="574063"/>
                    </a:moveTo>
                    <a:cubicBezTo>
                      <a:pt x="3080797" y="581702"/>
                      <a:pt x="3061510" y="583983"/>
                      <a:pt x="3042794" y="586149"/>
                    </a:cubicBezTo>
                    <a:cubicBezTo>
                      <a:pt x="3035946" y="585807"/>
                      <a:pt x="3028414" y="585921"/>
                      <a:pt x="3020653" y="586149"/>
                    </a:cubicBezTo>
                    <a:cubicBezTo>
                      <a:pt x="2992464" y="586833"/>
                      <a:pt x="2960737" y="587517"/>
                      <a:pt x="2946015" y="562889"/>
                    </a:cubicBezTo>
                    <a:cubicBezTo>
                      <a:pt x="2936429" y="545331"/>
                      <a:pt x="2931293" y="522983"/>
                      <a:pt x="2929011" y="502688"/>
                    </a:cubicBezTo>
                    <a:cubicBezTo>
                      <a:pt x="2925245" y="479657"/>
                      <a:pt x="2918853" y="455827"/>
                      <a:pt x="2925701" y="432796"/>
                    </a:cubicBezTo>
                    <a:cubicBezTo>
                      <a:pt x="2940423" y="412273"/>
                      <a:pt x="2973976" y="404747"/>
                      <a:pt x="3006958" y="404747"/>
                    </a:cubicBezTo>
                    <a:cubicBezTo>
                      <a:pt x="3030240" y="404747"/>
                      <a:pt x="3053179" y="408624"/>
                      <a:pt x="3068814" y="414325"/>
                    </a:cubicBezTo>
                    <a:cubicBezTo>
                      <a:pt x="3081140" y="423674"/>
                      <a:pt x="3080341" y="443969"/>
                      <a:pt x="3085476" y="457880"/>
                    </a:cubicBezTo>
                    <a:cubicBezTo>
                      <a:pt x="3092895" y="495505"/>
                      <a:pt x="3107503" y="535753"/>
                      <a:pt x="3098259" y="574063"/>
                    </a:cubicBezTo>
                    <a:close/>
                    <a:moveTo>
                      <a:pt x="3263170" y="398819"/>
                    </a:moveTo>
                    <a:cubicBezTo>
                      <a:pt x="3276294" y="395170"/>
                      <a:pt x="3289875" y="394486"/>
                      <a:pt x="3303456" y="394486"/>
                    </a:cubicBezTo>
                    <a:cubicBezTo>
                      <a:pt x="3310646" y="394486"/>
                      <a:pt x="3317721" y="394714"/>
                      <a:pt x="3324797" y="394828"/>
                    </a:cubicBezTo>
                    <a:cubicBezTo>
                      <a:pt x="3336324" y="396652"/>
                      <a:pt x="3351845" y="395398"/>
                      <a:pt x="3359263" y="405888"/>
                    </a:cubicBezTo>
                    <a:cubicBezTo>
                      <a:pt x="3373415" y="433708"/>
                      <a:pt x="3382088" y="467913"/>
                      <a:pt x="3381289" y="500978"/>
                    </a:cubicBezTo>
                    <a:cubicBezTo>
                      <a:pt x="3374099" y="510441"/>
                      <a:pt x="3370333" y="520475"/>
                      <a:pt x="3377751" y="530851"/>
                    </a:cubicBezTo>
                    <a:cubicBezTo>
                      <a:pt x="3375355" y="541568"/>
                      <a:pt x="3371931" y="551830"/>
                      <a:pt x="3366909" y="561521"/>
                    </a:cubicBezTo>
                    <a:cubicBezTo>
                      <a:pt x="3366225" y="561635"/>
                      <a:pt x="3365540" y="561863"/>
                      <a:pt x="3364855" y="561977"/>
                    </a:cubicBezTo>
                    <a:cubicBezTo>
                      <a:pt x="3362459" y="562319"/>
                      <a:pt x="3360176" y="562661"/>
                      <a:pt x="3357665" y="562889"/>
                    </a:cubicBezTo>
                    <a:cubicBezTo>
                      <a:pt x="3321031" y="562091"/>
                      <a:pt x="3269675" y="561065"/>
                      <a:pt x="3244453" y="529596"/>
                    </a:cubicBezTo>
                    <a:cubicBezTo>
                      <a:pt x="3255523" y="511126"/>
                      <a:pt x="3239660" y="488778"/>
                      <a:pt x="3240915" y="468597"/>
                    </a:cubicBezTo>
                    <a:cubicBezTo>
                      <a:pt x="3242855" y="445566"/>
                      <a:pt x="3235209" y="407370"/>
                      <a:pt x="3263170" y="398819"/>
                    </a:cubicBezTo>
                    <a:close/>
                    <a:moveTo>
                      <a:pt x="3823183" y="552172"/>
                    </a:moveTo>
                    <a:cubicBezTo>
                      <a:pt x="3828546" y="575431"/>
                      <a:pt x="3829117" y="603137"/>
                      <a:pt x="3845323" y="621950"/>
                    </a:cubicBezTo>
                    <a:cubicBezTo>
                      <a:pt x="3861871" y="638027"/>
                      <a:pt x="3884810" y="640877"/>
                      <a:pt x="3907293" y="640877"/>
                    </a:cubicBezTo>
                    <a:cubicBezTo>
                      <a:pt x="3914255" y="640877"/>
                      <a:pt x="3921216" y="640535"/>
                      <a:pt x="3927949" y="640307"/>
                    </a:cubicBezTo>
                    <a:cubicBezTo>
                      <a:pt x="3958649" y="638825"/>
                      <a:pt x="3989235" y="637115"/>
                      <a:pt x="4019934" y="636659"/>
                    </a:cubicBezTo>
                    <a:cubicBezTo>
                      <a:pt x="4024386" y="636316"/>
                      <a:pt x="4028950" y="636316"/>
                      <a:pt x="4033515" y="636431"/>
                    </a:cubicBezTo>
                    <a:cubicBezTo>
                      <a:pt x="4028152" y="643728"/>
                      <a:pt x="4023472" y="650113"/>
                      <a:pt x="4020277" y="652849"/>
                    </a:cubicBezTo>
                    <a:cubicBezTo>
                      <a:pt x="4011489" y="662540"/>
                      <a:pt x="3998593" y="673258"/>
                      <a:pt x="4001446" y="685344"/>
                    </a:cubicBezTo>
                    <a:cubicBezTo>
                      <a:pt x="3993229" y="686484"/>
                      <a:pt x="3985126" y="687738"/>
                      <a:pt x="3977137" y="689449"/>
                    </a:cubicBezTo>
                    <a:cubicBezTo>
                      <a:pt x="3951459" y="693211"/>
                      <a:pt x="3925096" y="703929"/>
                      <a:pt x="3913912" y="729013"/>
                    </a:cubicBezTo>
                    <a:cubicBezTo>
                      <a:pt x="3911059" y="734029"/>
                      <a:pt x="3910260" y="739958"/>
                      <a:pt x="3911059" y="745545"/>
                    </a:cubicBezTo>
                    <a:cubicBezTo>
                      <a:pt x="3907635" y="749308"/>
                      <a:pt x="3904212" y="752956"/>
                      <a:pt x="3900331" y="755465"/>
                    </a:cubicBezTo>
                    <a:cubicBezTo>
                      <a:pt x="3892685" y="760823"/>
                      <a:pt x="3883555" y="769261"/>
                      <a:pt x="3881500" y="778268"/>
                    </a:cubicBezTo>
                    <a:cubicBezTo>
                      <a:pt x="3878533" y="761507"/>
                      <a:pt x="3875680" y="745545"/>
                      <a:pt x="3873968" y="731635"/>
                    </a:cubicBezTo>
                    <a:cubicBezTo>
                      <a:pt x="3858333" y="681581"/>
                      <a:pt x="3756077" y="676907"/>
                      <a:pt x="3695476" y="695948"/>
                    </a:cubicBezTo>
                    <a:cubicBezTo>
                      <a:pt x="3710769" y="671662"/>
                      <a:pt x="3724920" y="646578"/>
                      <a:pt x="3740327" y="622292"/>
                    </a:cubicBezTo>
                    <a:cubicBezTo>
                      <a:pt x="3744322" y="615451"/>
                      <a:pt x="3756990" y="597779"/>
                      <a:pt x="3742724" y="596410"/>
                    </a:cubicBezTo>
                    <a:cubicBezTo>
                      <a:pt x="3745235" y="590596"/>
                      <a:pt x="3747403" y="583983"/>
                      <a:pt x="3749229" y="576571"/>
                    </a:cubicBezTo>
                    <a:cubicBezTo>
                      <a:pt x="3749343" y="576343"/>
                      <a:pt x="3749458" y="576115"/>
                      <a:pt x="3749686" y="575887"/>
                    </a:cubicBezTo>
                    <a:cubicBezTo>
                      <a:pt x="3753338" y="568248"/>
                      <a:pt x="3791570" y="509643"/>
                      <a:pt x="3813596" y="468369"/>
                    </a:cubicBezTo>
                    <a:cubicBezTo>
                      <a:pt x="3810058" y="498812"/>
                      <a:pt x="3814281" y="531079"/>
                      <a:pt x="3823183" y="552172"/>
                    </a:cubicBezTo>
                    <a:close/>
                    <a:moveTo>
                      <a:pt x="3865067" y="517511"/>
                    </a:moveTo>
                    <a:cubicBezTo>
                      <a:pt x="3863811" y="491971"/>
                      <a:pt x="3863241" y="464379"/>
                      <a:pt x="3873740" y="440549"/>
                    </a:cubicBezTo>
                    <a:cubicBezTo>
                      <a:pt x="3885381" y="430629"/>
                      <a:pt x="3902386" y="429375"/>
                      <a:pt x="3916651" y="425613"/>
                    </a:cubicBezTo>
                    <a:cubicBezTo>
                      <a:pt x="3939020" y="421394"/>
                      <a:pt x="3965953" y="415123"/>
                      <a:pt x="3991860" y="415123"/>
                    </a:cubicBezTo>
                    <a:cubicBezTo>
                      <a:pt x="4004185" y="415123"/>
                      <a:pt x="4016283" y="416491"/>
                      <a:pt x="4027581" y="420254"/>
                    </a:cubicBezTo>
                    <a:cubicBezTo>
                      <a:pt x="4043102" y="473386"/>
                      <a:pt x="4051433" y="532105"/>
                      <a:pt x="4039564" y="586719"/>
                    </a:cubicBezTo>
                    <a:cubicBezTo>
                      <a:pt x="4018793" y="587973"/>
                      <a:pt x="3998136" y="588771"/>
                      <a:pt x="3977366" y="590254"/>
                    </a:cubicBezTo>
                    <a:cubicBezTo>
                      <a:pt x="3955910" y="591850"/>
                      <a:pt x="3934455" y="593674"/>
                      <a:pt x="3912999" y="595156"/>
                    </a:cubicBezTo>
                    <a:lnTo>
                      <a:pt x="3916080" y="594928"/>
                    </a:lnTo>
                    <a:cubicBezTo>
                      <a:pt x="3872713" y="598007"/>
                      <a:pt x="3871686" y="593218"/>
                      <a:pt x="3860616" y="552970"/>
                    </a:cubicBezTo>
                    <a:cubicBezTo>
                      <a:pt x="3869860" y="543392"/>
                      <a:pt x="3865980" y="529368"/>
                      <a:pt x="3865067" y="517511"/>
                    </a:cubicBezTo>
                    <a:close/>
                    <a:moveTo>
                      <a:pt x="4096741" y="1014512"/>
                    </a:moveTo>
                    <a:cubicBezTo>
                      <a:pt x="4095828" y="1014398"/>
                      <a:pt x="4095143" y="1014170"/>
                      <a:pt x="4094002" y="1014170"/>
                    </a:cubicBezTo>
                    <a:cubicBezTo>
                      <a:pt x="4083046" y="1017362"/>
                      <a:pt x="4068780" y="1029562"/>
                      <a:pt x="4072660" y="1040622"/>
                    </a:cubicBezTo>
                    <a:cubicBezTo>
                      <a:pt x="4058052" y="1040508"/>
                      <a:pt x="4043559" y="1040394"/>
                      <a:pt x="4029407" y="1039481"/>
                    </a:cubicBezTo>
                    <a:cubicBezTo>
                      <a:pt x="4020505" y="1039596"/>
                      <a:pt x="4011489" y="1039481"/>
                      <a:pt x="4002588" y="1039367"/>
                    </a:cubicBezTo>
                    <a:cubicBezTo>
                      <a:pt x="3986724" y="1039139"/>
                      <a:pt x="3970861" y="1038911"/>
                      <a:pt x="3955111" y="1040280"/>
                    </a:cubicBezTo>
                    <a:cubicBezTo>
                      <a:pt x="3946438" y="1041306"/>
                      <a:pt x="3939704" y="1050541"/>
                      <a:pt x="3938107" y="1061145"/>
                    </a:cubicBezTo>
                    <a:cubicBezTo>
                      <a:pt x="3932172" y="1051567"/>
                      <a:pt x="3925667" y="1060689"/>
                      <a:pt x="3926123" y="1070152"/>
                    </a:cubicBezTo>
                    <a:cubicBezTo>
                      <a:pt x="3925895" y="1074485"/>
                      <a:pt x="3925781" y="1078703"/>
                      <a:pt x="3925667" y="1083036"/>
                    </a:cubicBezTo>
                    <a:cubicBezTo>
                      <a:pt x="3904782" y="1108348"/>
                      <a:pt x="3888919" y="1137878"/>
                      <a:pt x="3869175" y="1164330"/>
                    </a:cubicBezTo>
                    <a:cubicBezTo>
                      <a:pt x="3868148" y="1137992"/>
                      <a:pt x="3867121" y="1111768"/>
                      <a:pt x="3865295" y="1085544"/>
                    </a:cubicBezTo>
                    <a:cubicBezTo>
                      <a:pt x="3864838" y="1064793"/>
                      <a:pt x="3860045" y="1043016"/>
                      <a:pt x="3843839" y="1033895"/>
                    </a:cubicBezTo>
                    <a:cubicBezTo>
                      <a:pt x="3790999" y="1007329"/>
                      <a:pt x="3731312" y="1021467"/>
                      <a:pt x="3676303" y="1027168"/>
                    </a:cubicBezTo>
                    <a:cubicBezTo>
                      <a:pt x="3645489" y="1031500"/>
                      <a:pt x="3586372" y="1020897"/>
                      <a:pt x="3578041" y="1068442"/>
                    </a:cubicBezTo>
                    <a:cubicBezTo>
                      <a:pt x="3562406" y="1072318"/>
                      <a:pt x="3529082" y="1115873"/>
                      <a:pt x="3503746" y="1151560"/>
                    </a:cubicBezTo>
                    <a:cubicBezTo>
                      <a:pt x="3502719" y="1139589"/>
                      <a:pt x="3501691" y="1127617"/>
                      <a:pt x="3500664" y="1115645"/>
                    </a:cubicBezTo>
                    <a:cubicBezTo>
                      <a:pt x="3499181" y="1088851"/>
                      <a:pt x="3497241" y="1063767"/>
                      <a:pt x="3474872" y="1053620"/>
                    </a:cubicBezTo>
                    <a:cubicBezTo>
                      <a:pt x="3481606" y="1045182"/>
                      <a:pt x="3485828" y="1032412"/>
                      <a:pt x="3490279" y="1023633"/>
                    </a:cubicBezTo>
                    <a:cubicBezTo>
                      <a:pt x="3501235" y="1000374"/>
                      <a:pt x="3515501" y="978824"/>
                      <a:pt x="3525544" y="955223"/>
                    </a:cubicBezTo>
                    <a:cubicBezTo>
                      <a:pt x="3542434" y="945531"/>
                      <a:pt x="3550309" y="926262"/>
                      <a:pt x="3553961" y="897188"/>
                    </a:cubicBezTo>
                    <a:cubicBezTo>
                      <a:pt x="3555216" y="883506"/>
                      <a:pt x="3556015" y="869824"/>
                      <a:pt x="3556700" y="856142"/>
                    </a:cubicBezTo>
                    <a:cubicBezTo>
                      <a:pt x="3562292" y="849301"/>
                      <a:pt x="3566857" y="840179"/>
                      <a:pt x="3571650" y="834136"/>
                    </a:cubicBezTo>
                    <a:cubicBezTo>
                      <a:pt x="3584546" y="816122"/>
                      <a:pt x="3598356" y="798791"/>
                      <a:pt x="3611708" y="781004"/>
                    </a:cubicBezTo>
                    <a:cubicBezTo>
                      <a:pt x="3621067" y="786135"/>
                      <a:pt x="3633506" y="783399"/>
                      <a:pt x="3639783" y="774505"/>
                    </a:cubicBezTo>
                    <a:cubicBezTo>
                      <a:pt x="3641951" y="771655"/>
                      <a:pt x="3644120" y="768805"/>
                      <a:pt x="3646288" y="765954"/>
                    </a:cubicBezTo>
                    <a:cubicBezTo>
                      <a:pt x="3641153" y="810991"/>
                      <a:pt x="3637729" y="856598"/>
                      <a:pt x="3645604" y="901521"/>
                    </a:cubicBezTo>
                    <a:cubicBezTo>
                      <a:pt x="3654620" y="966282"/>
                      <a:pt x="3752082" y="953626"/>
                      <a:pt x="3800472" y="958415"/>
                    </a:cubicBezTo>
                    <a:cubicBezTo>
                      <a:pt x="3803895" y="958643"/>
                      <a:pt x="3807205" y="958757"/>
                      <a:pt x="3810401" y="958757"/>
                    </a:cubicBezTo>
                    <a:cubicBezTo>
                      <a:pt x="3818047" y="958757"/>
                      <a:pt x="3825009" y="958187"/>
                      <a:pt x="3831285" y="957047"/>
                    </a:cubicBezTo>
                    <a:cubicBezTo>
                      <a:pt x="3824210" y="968563"/>
                      <a:pt x="3816792" y="979964"/>
                      <a:pt x="3808004" y="991366"/>
                    </a:cubicBezTo>
                    <a:cubicBezTo>
                      <a:pt x="3800928" y="1001058"/>
                      <a:pt x="3804466" y="1015196"/>
                      <a:pt x="3814851" y="1020669"/>
                    </a:cubicBezTo>
                    <a:cubicBezTo>
                      <a:pt x="3846122" y="1033439"/>
                      <a:pt x="3852855" y="983385"/>
                      <a:pt x="3865181" y="964458"/>
                    </a:cubicBezTo>
                    <a:cubicBezTo>
                      <a:pt x="3869289" y="953056"/>
                      <a:pt x="3875794" y="940514"/>
                      <a:pt x="3877506" y="928087"/>
                    </a:cubicBezTo>
                    <a:cubicBezTo>
                      <a:pt x="3898733" y="894794"/>
                      <a:pt x="3891772" y="839495"/>
                      <a:pt x="3883326" y="789670"/>
                    </a:cubicBezTo>
                    <a:cubicBezTo>
                      <a:pt x="3884240" y="791152"/>
                      <a:pt x="3885153" y="792520"/>
                      <a:pt x="3886636" y="794002"/>
                    </a:cubicBezTo>
                    <a:cubicBezTo>
                      <a:pt x="3897706" y="803466"/>
                      <a:pt x="3907635" y="797765"/>
                      <a:pt x="3915852" y="788986"/>
                    </a:cubicBezTo>
                    <a:cubicBezTo>
                      <a:pt x="3916651" y="819656"/>
                      <a:pt x="3919619" y="850327"/>
                      <a:pt x="3920646" y="880884"/>
                    </a:cubicBezTo>
                    <a:cubicBezTo>
                      <a:pt x="3916080" y="938804"/>
                      <a:pt x="3964470" y="969247"/>
                      <a:pt x="4016625" y="974036"/>
                    </a:cubicBezTo>
                    <a:cubicBezTo>
                      <a:pt x="4021532" y="974492"/>
                      <a:pt x="4026325" y="974720"/>
                      <a:pt x="4031233" y="974720"/>
                    </a:cubicBezTo>
                    <a:cubicBezTo>
                      <a:pt x="4057824" y="974720"/>
                      <a:pt x="4083959" y="968449"/>
                      <a:pt x="4110208" y="965370"/>
                    </a:cubicBezTo>
                    <a:cubicBezTo>
                      <a:pt x="4115914" y="965142"/>
                      <a:pt x="4121734" y="964572"/>
                      <a:pt x="4127326" y="963432"/>
                    </a:cubicBezTo>
                    <a:cubicBezTo>
                      <a:pt x="4122990" y="968335"/>
                      <a:pt x="4118653" y="973237"/>
                      <a:pt x="4114202" y="977912"/>
                    </a:cubicBezTo>
                    <a:cubicBezTo>
                      <a:pt x="4104844" y="987604"/>
                      <a:pt x="4091149" y="1002312"/>
                      <a:pt x="4096741" y="1014512"/>
                    </a:cubicBezTo>
                    <a:close/>
                    <a:moveTo>
                      <a:pt x="4578007" y="1171057"/>
                    </a:moveTo>
                    <a:cubicBezTo>
                      <a:pt x="4589306" y="1148482"/>
                      <a:pt x="4601974" y="1126135"/>
                      <a:pt x="4618065" y="1106524"/>
                    </a:cubicBezTo>
                    <a:cubicBezTo>
                      <a:pt x="4613843" y="1149280"/>
                      <a:pt x="4616126" y="1210963"/>
                      <a:pt x="4616354" y="1219743"/>
                    </a:cubicBezTo>
                    <a:cubicBezTo>
                      <a:pt x="4612473" y="1275497"/>
                      <a:pt x="4666112" y="1284505"/>
                      <a:pt x="4707768" y="1286671"/>
                    </a:cubicBezTo>
                    <a:cubicBezTo>
                      <a:pt x="4747255" y="1288837"/>
                      <a:pt x="4787199" y="1292372"/>
                      <a:pt x="4827257" y="1292828"/>
                    </a:cubicBezTo>
                    <a:cubicBezTo>
                      <a:pt x="4830224" y="1293170"/>
                      <a:pt x="4832735" y="1293170"/>
                      <a:pt x="4835474" y="1293284"/>
                    </a:cubicBezTo>
                    <a:cubicBezTo>
                      <a:pt x="4815388" y="1317912"/>
                      <a:pt x="4795759" y="1347328"/>
                      <a:pt x="4790965" y="1354625"/>
                    </a:cubicBezTo>
                    <a:cubicBezTo>
                      <a:pt x="4785830" y="1362720"/>
                      <a:pt x="4789938" y="1374464"/>
                      <a:pt x="4798726" y="1377999"/>
                    </a:cubicBezTo>
                    <a:cubicBezTo>
                      <a:pt x="4806715" y="1381305"/>
                      <a:pt x="4817100" y="1377657"/>
                      <a:pt x="4820181" y="1369333"/>
                    </a:cubicBezTo>
                    <a:cubicBezTo>
                      <a:pt x="4829540" y="1341513"/>
                      <a:pt x="4844719" y="1316315"/>
                      <a:pt x="4860810" y="1291802"/>
                    </a:cubicBezTo>
                    <a:cubicBezTo>
                      <a:pt x="4910341" y="1281198"/>
                      <a:pt x="4907716" y="1225330"/>
                      <a:pt x="4895048" y="1170829"/>
                    </a:cubicBezTo>
                    <a:cubicBezTo>
                      <a:pt x="4896075" y="1169005"/>
                      <a:pt x="4896988" y="1167409"/>
                      <a:pt x="4898129" y="1166041"/>
                    </a:cubicBezTo>
                    <a:cubicBezTo>
                      <a:pt x="4904634" y="1155779"/>
                      <a:pt x="4911253" y="1145632"/>
                      <a:pt x="4918329" y="1135712"/>
                    </a:cubicBezTo>
                    <a:cubicBezTo>
                      <a:pt x="4923579" y="1171856"/>
                      <a:pt x="4934877" y="1207885"/>
                      <a:pt x="4944122" y="1243230"/>
                    </a:cubicBezTo>
                    <a:cubicBezTo>
                      <a:pt x="4955534" y="1320078"/>
                      <a:pt x="5065665" y="1316201"/>
                      <a:pt x="5139390" y="1314035"/>
                    </a:cubicBezTo>
                    <a:cubicBezTo>
                      <a:pt x="5199306" y="1312097"/>
                      <a:pt x="5259221" y="1313465"/>
                      <a:pt x="5319137" y="1314833"/>
                    </a:cubicBezTo>
                    <a:cubicBezTo>
                      <a:pt x="5358054" y="1315745"/>
                      <a:pt x="5397085" y="1316543"/>
                      <a:pt x="5436116" y="1316543"/>
                    </a:cubicBezTo>
                    <a:cubicBezTo>
                      <a:pt x="5446958" y="1317000"/>
                      <a:pt x="5456772" y="1317342"/>
                      <a:pt x="5465903" y="1317570"/>
                    </a:cubicBezTo>
                    <a:cubicBezTo>
                      <a:pt x="5448556" y="1341171"/>
                      <a:pt x="5435203" y="1367623"/>
                      <a:pt x="5415003" y="1389857"/>
                    </a:cubicBezTo>
                    <a:cubicBezTo>
                      <a:pt x="5403590" y="1389172"/>
                      <a:pt x="5392178" y="1388602"/>
                      <a:pt x="5380879" y="1388146"/>
                    </a:cubicBezTo>
                    <a:cubicBezTo>
                      <a:pt x="5342875" y="1388032"/>
                      <a:pt x="5196795" y="1373438"/>
                      <a:pt x="5183557" y="1413458"/>
                    </a:cubicBezTo>
                    <a:cubicBezTo>
                      <a:pt x="5182986" y="1413800"/>
                      <a:pt x="5182415" y="1414256"/>
                      <a:pt x="5181844" y="1414712"/>
                    </a:cubicBezTo>
                    <a:cubicBezTo>
                      <a:pt x="5180475" y="1416194"/>
                      <a:pt x="5179790" y="1418019"/>
                      <a:pt x="5179790" y="1419843"/>
                    </a:cubicBezTo>
                    <a:lnTo>
                      <a:pt x="5179790" y="1419843"/>
                    </a:lnTo>
                    <a:cubicBezTo>
                      <a:pt x="5179905" y="1422693"/>
                      <a:pt x="5180133" y="1425430"/>
                      <a:pt x="5180247" y="1428280"/>
                    </a:cubicBezTo>
                    <a:cubicBezTo>
                      <a:pt x="5180361" y="1431017"/>
                      <a:pt x="5180589" y="1433753"/>
                      <a:pt x="5180817" y="1436490"/>
                    </a:cubicBezTo>
                    <a:cubicBezTo>
                      <a:pt x="5180133" y="1437060"/>
                      <a:pt x="5179448" y="1437744"/>
                      <a:pt x="5178649" y="1438428"/>
                    </a:cubicBezTo>
                    <a:cubicBezTo>
                      <a:pt x="5177051" y="1439796"/>
                      <a:pt x="5175453" y="1441392"/>
                      <a:pt x="5173856" y="1443103"/>
                    </a:cubicBezTo>
                    <a:cubicBezTo>
                      <a:pt x="5170889" y="1446067"/>
                      <a:pt x="5167807" y="1449373"/>
                      <a:pt x="5164840" y="1452908"/>
                    </a:cubicBezTo>
                    <a:cubicBezTo>
                      <a:pt x="5159818" y="1458495"/>
                      <a:pt x="5154683" y="1464652"/>
                      <a:pt x="5149775" y="1470923"/>
                    </a:cubicBezTo>
                    <a:cubicBezTo>
                      <a:pt x="5149205" y="1471607"/>
                      <a:pt x="5148634" y="1472291"/>
                      <a:pt x="5148063" y="1473089"/>
                    </a:cubicBezTo>
                    <a:cubicBezTo>
                      <a:pt x="5144183" y="1477878"/>
                      <a:pt x="5140303" y="1482781"/>
                      <a:pt x="5136651" y="1487455"/>
                    </a:cubicBezTo>
                    <a:cubicBezTo>
                      <a:pt x="5135624" y="1488709"/>
                      <a:pt x="5134597" y="1490078"/>
                      <a:pt x="5133570" y="1491332"/>
                    </a:cubicBezTo>
                    <a:cubicBezTo>
                      <a:pt x="5131401" y="1494068"/>
                      <a:pt x="5129347" y="1496691"/>
                      <a:pt x="5127407" y="1499199"/>
                    </a:cubicBezTo>
                    <a:cubicBezTo>
                      <a:pt x="5126608" y="1500111"/>
                      <a:pt x="5125923" y="1501137"/>
                      <a:pt x="5125238" y="1502050"/>
                    </a:cubicBezTo>
                    <a:cubicBezTo>
                      <a:pt x="5122499" y="1505470"/>
                      <a:pt x="5119989" y="1508548"/>
                      <a:pt x="5117820" y="1511285"/>
                    </a:cubicBezTo>
                    <a:cubicBezTo>
                      <a:pt x="5117478" y="1511741"/>
                      <a:pt x="5117136" y="1512197"/>
                      <a:pt x="5116793" y="1512539"/>
                    </a:cubicBezTo>
                    <a:cubicBezTo>
                      <a:pt x="5114853" y="1514819"/>
                      <a:pt x="5113141" y="1516644"/>
                      <a:pt x="5111772" y="1518012"/>
                    </a:cubicBezTo>
                    <a:cubicBezTo>
                      <a:pt x="5111201" y="1513109"/>
                      <a:pt x="5110402" y="1508206"/>
                      <a:pt x="5109375" y="1503418"/>
                    </a:cubicBezTo>
                    <a:cubicBezTo>
                      <a:pt x="5108919" y="1501023"/>
                      <a:pt x="5108462" y="1498629"/>
                      <a:pt x="5107891" y="1496121"/>
                    </a:cubicBezTo>
                    <a:cubicBezTo>
                      <a:pt x="5107549" y="1494410"/>
                      <a:pt x="5107207" y="1492700"/>
                      <a:pt x="5106864" y="1490990"/>
                    </a:cubicBezTo>
                    <a:cubicBezTo>
                      <a:pt x="5106180" y="1487911"/>
                      <a:pt x="5105495" y="1484719"/>
                      <a:pt x="5104696" y="1481640"/>
                    </a:cubicBezTo>
                    <a:cubicBezTo>
                      <a:pt x="5104239" y="1479588"/>
                      <a:pt x="5103783" y="1477536"/>
                      <a:pt x="5103327" y="1475483"/>
                    </a:cubicBezTo>
                    <a:cubicBezTo>
                      <a:pt x="5102071" y="1470353"/>
                      <a:pt x="5100816" y="1465222"/>
                      <a:pt x="5099674" y="1459977"/>
                    </a:cubicBezTo>
                    <a:cubicBezTo>
                      <a:pt x="5096593" y="1448347"/>
                      <a:pt x="5096137" y="1428850"/>
                      <a:pt x="5090316" y="1416879"/>
                    </a:cubicBezTo>
                    <a:cubicBezTo>
                      <a:pt x="5078904" y="1394417"/>
                      <a:pt x="5051514" y="1389857"/>
                      <a:pt x="5028688" y="1387348"/>
                    </a:cubicBezTo>
                    <a:cubicBezTo>
                      <a:pt x="4989087" y="1384498"/>
                      <a:pt x="4949257" y="1384726"/>
                      <a:pt x="4909427" y="1384840"/>
                    </a:cubicBezTo>
                    <a:cubicBezTo>
                      <a:pt x="4892651" y="1384954"/>
                      <a:pt x="4875761" y="1384954"/>
                      <a:pt x="4858984" y="1384840"/>
                    </a:cubicBezTo>
                    <a:cubicBezTo>
                      <a:pt x="4828741" y="1385182"/>
                      <a:pt x="4798498" y="1387804"/>
                      <a:pt x="4768483" y="1391909"/>
                    </a:cubicBezTo>
                    <a:cubicBezTo>
                      <a:pt x="4754673" y="1394075"/>
                      <a:pt x="4744630" y="1406731"/>
                      <a:pt x="4746571" y="1420755"/>
                    </a:cubicBezTo>
                    <a:cubicBezTo>
                      <a:pt x="4746685" y="1421553"/>
                      <a:pt x="4746799" y="1422351"/>
                      <a:pt x="4747027" y="1423150"/>
                    </a:cubicBezTo>
                    <a:lnTo>
                      <a:pt x="4747027" y="1423264"/>
                    </a:lnTo>
                    <a:cubicBezTo>
                      <a:pt x="4747255" y="1423948"/>
                      <a:pt x="4747484" y="1424632"/>
                      <a:pt x="4747598" y="1425430"/>
                    </a:cubicBezTo>
                    <a:cubicBezTo>
                      <a:pt x="4747712" y="1425544"/>
                      <a:pt x="4747712" y="1425772"/>
                      <a:pt x="4747826" y="1425886"/>
                    </a:cubicBezTo>
                    <a:cubicBezTo>
                      <a:pt x="4748054" y="1426570"/>
                      <a:pt x="4748282" y="1427140"/>
                      <a:pt x="4748625" y="1427824"/>
                    </a:cubicBezTo>
                    <a:cubicBezTo>
                      <a:pt x="4748967" y="1428508"/>
                      <a:pt x="4749310" y="1429078"/>
                      <a:pt x="4749652" y="1429763"/>
                    </a:cubicBezTo>
                    <a:cubicBezTo>
                      <a:pt x="4749880" y="1430219"/>
                      <a:pt x="4750109" y="1430561"/>
                      <a:pt x="4750337" y="1430903"/>
                    </a:cubicBezTo>
                    <a:cubicBezTo>
                      <a:pt x="4750793" y="1431587"/>
                      <a:pt x="4751250" y="1432271"/>
                      <a:pt x="4751820" y="1432955"/>
                    </a:cubicBezTo>
                    <a:cubicBezTo>
                      <a:pt x="4752048" y="1433411"/>
                      <a:pt x="4752391" y="1433867"/>
                      <a:pt x="4752734" y="1434209"/>
                    </a:cubicBezTo>
                    <a:cubicBezTo>
                      <a:pt x="4752734" y="1434323"/>
                      <a:pt x="4752847" y="1434323"/>
                      <a:pt x="4752847" y="1434437"/>
                    </a:cubicBezTo>
                    <a:cubicBezTo>
                      <a:pt x="4753418" y="1435121"/>
                      <a:pt x="4754103" y="1435805"/>
                      <a:pt x="4754788" y="1436375"/>
                    </a:cubicBezTo>
                    <a:cubicBezTo>
                      <a:pt x="4754788" y="1436375"/>
                      <a:pt x="4754902" y="1436490"/>
                      <a:pt x="4755016" y="1436604"/>
                    </a:cubicBezTo>
                    <a:cubicBezTo>
                      <a:pt x="4755244" y="1436718"/>
                      <a:pt x="4755472" y="1436946"/>
                      <a:pt x="4755587" y="1437174"/>
                    </a:cubicBezTo>
                    <a:cubicBezTo>
                      <a:pt x="4755929" y="1437402"/>
                      <a:pt x="4756157" y="1437630"/>
                      <a:pt x="4756500" y="1437858"/>
                    </a:cubicBezTo>
                    <a:lnTo>
                      <a:pt x="4756500" y="1437858"/>
                    </a:lnTo>
                    <a:lnTo>
                      <a:pt x="4756500" y="1437858"/>
                    </a:lnTo>
                    <a:lnTo>
                      <a:pt x="4756500" y="1437858"/>
                    </a:lnTo>
                    <a:cubicBezTo>
                      <a:pt x="4756614" y="1437972"/>
                      <a:pt x="4756728" y="1437972"/>
                      <a:pt x="4756842" y="1438086"/>
                    </a:cubicBezTo>
                    <a:cubicBezTo>
                      <a:pt x="4744859" y="1435463"/>
                      <a:pt x="4717355" y="1477536"/>
                      <a:pt x="4711306" y="1483465"/>
                    </a:cubicBezTo>
                    <a:cubicBezTo>
                      <a:pt x="4710507" y="1484377"/>
                      <a:pt x="4709937" y="1485403"/>
                      <a:pt x="4709480" y="1486429"/>
                    </a:cubicBezTo>
                    <a:lnTo>
                      <a:pt x="4709480" y="1486429"/>
                    </a:lnTo>
                    <a:lnTo>
                      <a:pt x="4709480" y="1486429"/>
                    </a:lnTo>
                    <a:cubicBezTo>
                      <a:pt x="4705257" y="1467844"/>
                      <a:pt x="4701263" y="1450742"/>
                      <a:pt x="4699437" y="1436490"/>
                    </a:cubicBezTo>
                    <a:cubicBezTo>
                      <a:pt x="4696013" y="1385410"/>
                      <a:pt x="4637467" y="1380165"/>
                      <a:pt x="4597181" y="1376973"/>
                    </a:cubicBezTo>
                    <a:cubicBezTo>
                      <a:pt x="4566823" y="1374806"/>
                      <a:pt x="4536466" y="1374692"/>
                      <a:pt x="4506223" y="1376060"/>
                    </a:cubicBezTo>
                    <a:cubicBezTo>
                      <a:pt x="4513641" y="1362492"/>
                      <a:pt x="4521287" y="1349038"/>
                      <a:pt x="4528934" y="1335470"/>
                    </a:cubicBezTo>
                    <a:cubicBezTo>
                      <a:pt x="4539433" y="1317000"/>
                      <a:pt x="4549590" y="1298529"/>
                      <a:pt x="4559291" y="1279716"/>
                    </a:cubicBezTo>
                    <a:cubicBezTo>
                      <a:pt x="4562258" y="1274357"/>
                      <a:pt x="4562030" y="1268200"/>
                      <a:pt x="4559519" y="1263069"/>
                    </a:cubicBezTo>
                    <a:cubicBezTo>
                      <a:pt x="4564427" y="1245397"/>
                      <a:pt x="4564541" y="1222365"/>
                      <a:pt x="4564655" y="1202298"/>
                    </a:cubicBezTo>
                    <a:cubicBezTo>
                      <a:pt x="4568649" y="1191581"/>
                      <a:pt x="4573214" y="1181319"/>
                      <a:pt x="4578007" y="1171057"/>
                    </a:cubicBezTo>
                    <a:close/>
                    <a:moveTo>
                      <a:pt x="4852707" y="1241406"/>
                    </a:moveTo>
                    <a:cubicBezTo>
                      <a:pt x="4812649" y="1244827"/>
                      <a:pt x="4772249" y="1240722"/>
                      <a:pt x="4732077" y="1239696"/>
                    </a:cubicBezTo>
                    <a:cubicBezTo>
                      <a:pt x="4725229" y="1239012"/>
                      <a:pt x="4717697" y="1239012"/>
                      <a:pt x="4710165" y="1239012"/>
                    </a:cubicBezTo>
                    <a:cubicBezTo>
                      <a:pt x="4690763" y="1239012"/>
                      <a:pt x="4670221" y="1239012"/>
                      <a:pt x="4656069" y="1227724"/>
                    </a:cubicBezTo>
                    <a:cubicBezTo>
                      <a:pt x="4645113" y="1183827"/>
                      <a:pt x="4646483" y="1137764"/>
                      <a:pt x="4642717" y="1092956"/>
                    </a:cubicBezTo>
                    <a:cubicBezTo>
                      <a:pt x="4656412" y="1110400"/>
                      <a:pt x="4680264" y="1098542"/>
                      <a:pt x="4698410" y="1097858"/>
                    </a:cubicBezTo>
                    <a:cubicBezTo>
                      <a:pt x="4741321" y="1093298"/>
                      <a:pt x="4785031" y="1090789"/>
                      <a:pt x="4828056" y="1093868"/>
                    </a:cubicBezTo>
                    <a:cubicBezTo>
                      <a:pt x="4834447" y="1143009"/>
                      <a:pt x="4856587" y="1191466"/>
                      <a:pt x="4852707" y="1241406"/>
                    </a:cubicBezTo>
                    <a:close/>
                    <a:moveTo>
                      <a:pt x="4784346" y="1441848"/>
                    </a:moveTo>
                    <a:cubicBezTo>
                      <a:pt x="4818584" y="1437060"/>
                      <a:pt x="4852936" y="1436262"/>
                      <a:pt x="4887401" y="1436262"/>
                    </a:cubicBezTo>
                    <a:cubicBezTo>
                      <a:pt x="4901781" y="1436262"/>
                      <a:pt x="4916161" y="1436375"/>
                      <a:pt x="4930541" y="1436375"/>
                    </a:cubicBezTo>
                    <a:cubicBezTo>
                      <a:pt x="4940926" y="1436604"/>
                      <a:pt x="4951540" y="1436604"/>
                      <a:pt x="4962039" y="1436490"/>
                    </a:cubicBezTo>
                    <a:cubicBezTo>
                      <a:pt x="4989657" y="1436375"/>
                      <a:pt x="5017390" y="1436147"/>
                      <a:pt x="5044324" y="1442190"/>
                    </a:cubicBezTo>
                    <a:cubicBezTo>
                      <a:pt x="5053453" y="1497261"/>
                      <a:pt x="5076621" y="1557234"/>
                      <a:pt x="5049003" y="1610708"/>
                    </a:cubicBezTo>
                    <a:cubicBezTo>
                      <a:pt x="4980870" y="1602955"/>
                      <a:pt x="4912167" y="1603867"/>
                      <a:pt x="4844034" y="1596456"/>
                    </a:cubicBezTo>
                    <a:cubicBezTo>
                      <a:pt x="4818241" y="1595087"/>
                      <a:pt x="4821094" y="1564075"/>
                      <a:pt x="4813334" y="1545490"/>
                    </a:cubicBezTo>
                    <a:cubicBezTo>
                      <a:pt x="4802834" y="1511171"/>
                      <a:pt x="4795531" y="1475939"/>
                      <a:pt x="4784346" y="1441848"/>
                    </a:cubicBezTo>
                    <a:close/>
                    <a:moveTo>
                      <a:pt x="4761293" y="1442761"/>
                    </a:moveTo>
                    <a:cubicBezTo>
                      <a:pt x="4760951" y="1441734"/>
                      <a:pt x="4760608" y="1440708"/>
                      <a:pt x="4760037" y="1440024"/>
                    </a:cubicBezTo>
                    <a:lnTo>
                      <a:pt x="4760037" y="1440024"/>
                    </a:lnTo>
                    <a:cubicBezTo>
                      <a:pt x="4760265" y="1440138"/>
                      <a:pt x="4760608" y="1440252"/>
                      <a:pt x="4760836" y="1440480"/>
                    </a:cubicBezTo>
                    <a:cubicBezTo>
                      <a:pt x="4760951" y="1441050"/>
                      <a:pt x="4760951" y="1441620"/>
                      <a:pt x="4761064" y="1442190"/>
                    </a:cubicBezTo>
                    <a:cubicBezTo>
                      <a:pt x="4761293" y="1442304"/>
                      <a:pt x="4761293" y="1442532"/>
                      <a:pt x="4761293" y="1442761"/>
                    </a:cubicBezTo>
                    <a:close/>
                    <a:moveTo>
                      <a:pt x="4539547" y="1425886"/>
                    </a:moveTo>
                    <a:cubicBezTo>
                      <a:pt x="4575839" y="1425886"/>
                      <a:pt x="4611903" y="1429306"/>
                      <a:pt x="4647053" y="1437858"/>
                    </a:cubicBezTo>
                    <a:cubicBezTo>
                      <a:pt x="4655042" y="1491560"/>
                      <a:pt x="4681177" y="1553357"/>
                      <a:pt x="4668623" y="1609910"/>
                    </a:cubicBezTo>
                    <a:cubicBezTo>
                      <a:pt x="4660634" y="1611392"/>
                      <a:pt x="4652532" y="1612076"/>
                      <a:pt x="4644428" y="1612532"/>
                    </a:cubicBezTo>
                    <a:cubicBezTo>
                      <a:pt x="4624228" y="1613558"/>
                      <a:pt x="4603914" y="1613558"/>
                      <a:pt x="4583714" y="1613558"/>
                    </a:cubicBezTo>
                    <a:cubicBezTo>
                      <a:pt x="4530874" y="1614584"/>
                      <a:pt x="4478490" y="1610138"/>
                      <a:pt x="4425878" y="1606261"/>
                    </a:cubicBezTo>
                    <a:cubicBezTo>
                      <a:pt x="4394608" y="1603981"/>
                      <a:pt x="4362539" y="1607173"/>
                      <a:pt x="4331953" y="1599078"/>
                    </a:cubicBezTo>
                    <a:lnTo>
                      <a:pt x="4331953" y="1599078"/>
                    </a:lnTo>
                    <a:cubicBezTo>
                      <a:pt x="4322253" y="1555410"/>
                      <a:pt x="4320198" y="1509119"/>
                      <a:pt x="4310041" y="1465222"/>
                    </a:cubicBezTo>
                    <a:cubicBezTo>
                      <a:pt x="4314720" y="1462599"/>
                      <a:pt x="4318601" y="1458495"/>
                      <a:pt x="4320883" y="1453592"/>
                    </a:cubicBezTo>
                    <a:cubicBezTo>
                      <a:pt x="4391413" y="1439796"/>
                      <a:pt x="4466050" y="1425886"/>
                      <a:pt x="4539547" y="1425886"/>
                    </a:cubicBezTo>
                    <a:close/>
                    <a:moveTo>
                      <a:pt x="4522428" y="1240380"/>
                    </a:moveTo>
                    <a:cubicBezTo>
                      <a:pt x="4482256" y="1241178"/>
                      <a:pt x="4442541" y="1233311"/>
                      <a:pt x="4402597" y="1229776"/>
                    </a:cubicBezTo>
                    <a:cubicBezTo>
                      <a:pt x="4370414" y="1224645"/>
                      <a:pt x="4337089" y="1229548"/>
                      <a:pt x="4305590" y="1220313"/>
                    </a:cubicBezTo>
                    <a:cubicBezTo>
                      <a:pt x="4294977" y="1178354"/>
                      <a:pt x="4293037" y="1134002"/>
                      <a:pt x="4286645" y="1090789"/>
                    </a:cubicBezTo>
                    <a:cubicBezTo>
                      <a:pt x="4287330" y="1088737"/>
                      <a:pt x="4287901" y="1086913"/>
                      <a:pt x="4288471" y="1085544"/>
                    </a:cubicBezTo>
                    <a:cubicBezTo>
                      <a:pt x="4296346" y="1090561"/>
                      <a:pt x="4305590" y="1089421"/>
                      <a:pt x="4314720" y="1088167"/>
                    </a:cubicBezTo>
                    <a:cubicBezTo>
                      <a:pt x="4320883" y="1087369"/>
                      <a:pt x="4327046" y="1086571"/>
                      <a:pt x="4332866" y="1087711"/>
                    </a:cubicBezTo>
                    <a:cubicBezTo>
                      <a:pt x="4395863" y="1087711"/>
                      <a:pt x="4455893" y="1086343"/>
                      <a:pt x="4519233" y="1095008"/>
                    </a:cubicBezTo>
                    <a:cubicBezTo>
                      <a:pt x="4524254" y="1143009"/>
                      <a:pt x="4527336" y="1192037"/>
                      <a:pt x="4522428" y="1240380"/>
                    </a:cubicBezTo>
                    <a:close/>
                    <a:moveTo>
                      <a:pt x="4267815" y="1136624"/>
                    </a:moveTo>
                    <a:cubicBezTo>
                      <a:pt x="4269184" y="1167523"/>
                      <a:pt x="4270326" y="1198422"/>
                      <a:pt x="4273863" y="1229092"/>
                    </a:cubicBezTo>
                    <a:cubicBezTo>
                      <a:pt x="4274891" y="1242774"/>
                      <a:pt x="4281852" y="1255430"/>
                      <a:pt x="4291895" y="1260903"/>
                    </a:cubicBezTo>
                    <a:cubicBezTo>
                      <a:pt x="4314150" y="1272989"/>
                      <a:pt x="4339257" y="1271849"/>
                      <a:pt x="4362881" y="1273901"/>
                    </a:cubicBezTo>
                    <a:cubicBezTo>
                      <a:pt x="4412412" y="1278120"/>
                      <a:pt x="4462056" y="1288495"/>
                      <a:pt x="4511815" y="1290661"/>
                    </a:cubicBezTo>
                    <a:cubicBezTo>
                      <a:pt x="4506337" y="1299669"/>
                      <a:pt x="4500745" y="1308676"/>
                      <a:pt x="4495266" y="1317684"/>
                    </a:cubicBezTo>
                    <a:cubicBezTo>
                      <a:pt x="4483283" y="1337409"/>
                      <a:pt x="4470730" y="1356677"/>
                      <a:pt x="4458404" y="1376288"/>
                    </a:cubicBezTo>
                    <a:cubicBezTo>
                      <a:pt x="4457720" y="1377315"/>
                      <a:pt x="4457263" y="1378341"/>
                      <a:pt x="4456921" y="1379481"/>
                    </a:cubicBezTo>
                    <a:cubicBezTo>
                      <a:pt x="4456921" y="1379481"/>
                      <a:pt x="4456921" y="1379481"/>
                      <a:pt x="4456806" y="1379481"/>
                    </a:cubicBezTo>
                    <a:cubicBezTo>
                      <a:pt x="4406135" y="1384384"/>
                      <a:pt x="4355920" y="1393163"/>
                      <a:pt x="4306275" y="1404223"/>
                    </a:cubicBezTo>
                    <a:cubicBezTo>
                      <a:pt x="4286532" y="1405363"/>
                      <a:pt x="4271809" y="1427140"/>
                      <a:pt x="4273863" y="1445497"/>
                    </a:cubicBezTo>
                    <a:lnTo>
                      <a:pt x="4273863" y="1445497"/>
                    </a:lnTo>
                    <a:cubicBezTo>
                      <a:pt x="4263706" y="1453706"/>
                      <a:pt x="4255261" y="1465108"/>
                      <a:pt x="4245789" y="1473203"/>
                    </a:cubicBezTo>
                    <a:cubicBezTo>
                      <a:pt x="4238142" y="1484605"/>
                      <a:pt x="4214747" y="1499085"/>
                      <a:pt x="4206986" y="1513793"/>
                    </a:cubicBezTo>
                    <a:lnTo>
                      <a:pt x="4206986" y="1513679"/>
                    </a:lnTo>
                    <a:cubicBezTo>
                      <a:pt x="4203905" y="1493840"/>
                      <a:pt x="4200709" y="1474913"/>
                      <a:pt x="4199111" y="1458723"/>
                    </a:cubicBezTo>
                    <a:cubicBezTo>
                      <a:pt x="4200253" y="1422693"/>
                      <a:pt x="4180395" y="1407073"/>
                      <a:pt x="4151749" y="1401486"/>
                    </a:cubicBezTo>
                    <a:cubicBezTo>
                      <a:pt x="4160994" y="1384498"/>
                      <a:pt x="4171265" y="1366483"/>
                      <a:pt x="4181650" y="1348468"/>
                    </a:cubicBezTo>
                    <a:cubicBezTo>
                      <a:pt x="4189068" y="1333190"/>
                      <a:pt x="4199682" y="1318254"/>
                      <a:pt x="4206758" y="1302519"/>
                    </a:cubicBezTo>
                    <a:cubicBezTo>
                      <a:pt x="4220795" y="1278462"/>
                      <a:pt x="4219083" y="1235477"/>
                      <a:pt x="4216458" y="1201272"/>
                    </a:cubicBezTo>
                    <a:cubicBezTo>
                      <a:pt x="4231751" y="1172882"/>
                      <a:pt x="4248870" y="1143237"/>
                      <a:pt x="4266902" y="1115759"/>
                    </a:cubicBezTo>
                    <a:cubicBezTo>
                      <a:pt x="4267359" y="1122714"/>
                      <a:pt x="4267701" y="1129669"/>
                      <a:pt x="4267815" y="1136624"/>
                    </a:cubicBezTo>
                    <a:close/>
                    <a:moveTo>
                      <a:pt x="3844752" y="1437630"/>
                    </a:moveTo>
                    <a:cubicBezTo>
                      <a:pt x="3854110" y="1451312"/>
                      <a:pt x="3870088" y="1450058"/>
                      <a:pt x="3885723" y="1448803"/>
                    </a:cubicBezTo>
                    <a:cubicBezTo>
                      <a:pt x="3892913" y="1448233"/>
                      <a:pt x="3899989" y="1447663"/>
                      <a:pt x="3906380" y="1448575"/>
                    </a:cubicBezTo>
                    <a:cubicBezTo>
                      <a:pt x="3937308" y="1449830"/>
                      <a:pt x="3968122" y="1449145"/>
                      <a:pt x="3998821" y="1448575"/>
                    </a:cubicBezTo>
                    <a:cubicBezTo>
                      <a:pt x="4048238" y="1447663"/>
                      <a:pt x="4097426" y="1446751"/>
                      <a:pt x="4146842" y="1453250"/>
                    </a:cubicBezTo>
                    <a:cubicBezTo>
                      <a:pt x="4151179" y="1497831"/>
                      <a:pt x="4160423" y="1541841"/>
                      <a:pt x="4163618" y="1586536"/>
                    </a:cubicBezTo>
                    <a:cubicBezTo>
                      <a:pt x="4163961" y="1597140"/>
                      <a:pt x="4162820" y="1608427"/>
                      <a:pt x="4157113" y="1617663"/>
                    </a:cubicBezTo>
                    <a:cubicBezTo>
                      <a:pt x="4101877" y="1619373"/>
                      <a:pt x="4046754" y="1615839"/>
                      <a:pt x="3991517" y="1613558"/>
                    </a:cubicBezTo>
                    <a:cubicBezTo>
                      <a:pt x="3959676" y="1611962"/>
                      <a:pt x="3925781" y="1614014"/>
                      <a:pt x="3895766" y="1601587"/>
                    </a:cubicBezTo>
                    <a:cubicBezTo>
                      <a:pt x="3878876" y="1547086"/>
                      <a:pt x="3867577" y="1490420"/>
                      <a:pt x="3844752" y="1437630"/>
                    </a:cubicBezTo>
                    <a:close/>
                    <a:moveTo>
                      <a:pt x="3841785" y="1430903"/>
                    </a:moveTo>
                    <a:cubicBezTo>
                      <a:pt x="3840187" y="1427710"/>
                      <a:pt x="3838818" y="1424404"/>
                      <a:pt x="3836992" y="1421325"/>
                    </a:cubicBezTo>
                    <a:cubicBezTo>
                      <a:pt x="3835508" y="1415282"/>
                      <a:pt x="3826264" y="1413686"/>
                      <a:pt x="3823068" y="1419615"/>
                    </a:cubicBezTo>
                    <a:cubicBezTo>
                      <a:pt x="3821356" y="1422807"/>
                      <a:pt x="3820558" y="1425658"/>
                      <a:pt x="3820215" y="1429192"/>
                    </a:cubicBezTo>
                    <a:cubicBezTo>
                      <a:pt x="3802298" y="1444129"/>
                      <a:pt x="3777989" y="1483237"/>
                      <a:pt x="3770457" y="1489166"/>
                    </a:cubicBezTo>
                    <a:cubicBezTo>
                      <a:pt x="3767261" y="1493840"/>
                      <a:pt x="3761669" y="1499427"/>
                      <a:pt x="3755734" y="1505470"/>
                    </a:cubicBezTo>
                    <a:cubicBezTo>
                      <a:pt x="3747632" y="1488367"/>
                      <a:pt x="3739643" y="1471037"/>
                      <a:pt x="3732681" y="1453364"/>
                    </a:cubicBezTo>
                    <a:cubicBezTo>
                      <a:pt x="3727888" y="1441278"/>
                      <a:pt x="3722410" y="1428052"/>
                      <a:pt x="3708829" y="1423720"/>
                    </a:cubicBezTo>
                    <a:cubicBezTo>
                      <a:pt x="3626316" y="1410038"/>
                      <a:pt x="3539695" y="1417107"/>
                      <a:pt x="3456155" y="1419387"/>
                    </a:cubicBezTo>
                    <a:cubicBezTo>
                      <a:pt x="3449080" y="1419843"/>
                      <a:pt x="3441890" y="1420299"/>
                      <a:pt x="3434814" y="1420641"/>
                    </a:cubicBezTo>
                    <a:lnTo>
                      <a:pt x="3434814" y="1420641"/>
                    </a:lnTo>
                    <a:cubicBezTo>
                      <a:pt x="3435727" y="1419501"/>
                      <a:pt x="3436526" y="1418133"/>
                      <a:pt x="3437211" y="1416765"/>
                    </a:cubicBezTo>
                    <a:cubicBezTo>
                      <a:pt x="3450335" y="1386094"/>
                      <a:pt x="3457411" y="1354967"/>
                      <a:pt x="3470535" y="1323954"/>
                    </a:cubicBezTo>
                    <a:cubicBezTo>
                      <a:pt x="3473388" y="1317227"/>
                      <a:pt x="3476356" y="1310501"/>
                      <a:pt x="3479551" y="1303888"/>
                    </a:cubicBezTo>
                    <a:cubicBezTo>
                      <a:pt x="3502262" y="1288381"/>
                      <a:pt x="3505343" y="1247221"/>
                      <a:pt x="3506485" y="1209823"/>
                    </a:cubicBezTo>
                    <a:cubicBezTo>
                      <a:pt x="3506485" y="1207315"/>
                      <a:pt x="3506371" y="1204921"/>
                      <a:pt x="3506371" y="1202526"/>
                    </a:cubicBezTo>
                    <a:cubicBezTo>
                      <a:pt x="3526799" y="1167295"/>
                      <a:pt x="3549738" y="1134116"/>
                      <a:pt x="3571879" y="1099911"/>
                    </a:cubicBezTo>
                    <a:cubicBezTo>
                      <a:pt x="3570966" y="1118495"/>
                      <a:pt x="3571536" y="1137194"/>
                      <a:pt x="3571536" y="1155779"/>
                    </a:cubicBezTo>
                    <a:cubicBezTo>
                      <a:pt x="3571764" y="1188958"/>
                      <a:pt x="3573248" y="1218945"/>
                      <a:pt x="3575417" y="1252580"/>
                    </a:cubicBezTo>
                    <a:cubicBezTo>
                      <a:pt x="3576215" y="1264894"/>
                      <a:pt x="3575873" y="1278576"/>
                      <a:pt x="3583519" y="1287697"/>
                    </a:cubicBezTo>
                    <a:cubicBezTo>
                      <a:pt x="3600866" y="1307194"/>
                      <a:pt x="3626887" y="1298187"/>
                      <a:pt x="3648114" y="1297845"/>
                    </a:cubicBezTo>
                    <a:cubicBezTo>
                      <a:pt x="3708144" y="1292030"/>
                      <a:pt x="3767033" y="1299213"/>
                      <a:pt x="3827063" y="1304686"/>
                    </a:cubicBezTo>
                    <a:cubicBezTo>
                      <a:pt x="3817476" y="1323042"/>
                      <a:pt x="3807776" y="1341513"/>
                      <a:pt x="3797619" y="1359756"/>
                    </a:cubicBezTo>
                    <a:cubicBezTo>
                      <a:pt x="3783467" y="1385410"/>
                      <a:pt x="3770114" y="1411634"/>
                      <a:pt x="3754251" y="1436262"/>
                    </a:cubicBezTo>
                    <a:cubicBezTo>
                      <a:pt x="3748202" y="1445611"/>
                      <a:pt x="3752311" y="1458723"/>
                      <a:pt x="3761555" y="1464196"/>
                    </a:cubicBezTo>
                    <a:cubicBezTo>
                      <a:pt x="3770799" y="1469555"/>
                      <a:pt x="3784380" y="1466704"/>
                      <a:pt x="3789515" y="1456899"/>
                    </a:cubicBezTo>
                    <a:cubicBezTo>
                      <a:pt x="3804580" y="1425772"/>
                      <a:pt x="3817476" y="1393733"/>
                      <a:pt x="3832883" y="1362720"/>
                    </a:cubicBezTo>
                    <a:cubicBezTo>
                      <a:pt x="3845323" y="1336724"/>
                      <a:pt x="3856735" y="1310158"/>
                      <a:pt x="3867235" y="1283364"/>
                    </a:cubicBezTo>
                    <a:cubicBezTo>
                      <a:pt x="3870430" y="1277207"/>
                      <a:pt x="3871686" y="1268656"/>
                      <a:pt x="3867691" y="1263411"/>
                    </a:cubicBezTo>
                    <a:cubicBezTo>
                      <a:pt x="3870544" y="1248703"/>
                      <a:pt x="3871115" y="1231829"/>
                      <a:pt x="3870887" y="1215752"/>
                    </a:cubicBezTo>
                    <a:cubicBezTo>
                      <a:pt x="3887207" y="1211762"/>
                      <a:pt x="3890859" y="1184169"/>
                      <a:pt x="3900445" y="1170487"/>
                    </a:cubicBezTo>
                    <a:cubicBezTo>
                      <a:pt x="3908891" y="1155095"/>
                      <a:pt x="3916651" y="1138106"/>
                      <a:pt x="3924868" y="1121346"/>
                    </a:cubicBezTo>
                    <a:cubicBezTo>
                      <a:pt x="3924868" y="1137764"/>
                      <a:pt x="3925211" y="1154183"/>
                      <a:pt x="3926123" y="1170601"/>
                    </a:cubicBezTo>
                    <a:cubicBezTo>
                      <a:pt x="3927836" y="1199220"/>
                      <a:pt x="3931259" y="1228750"/>
                      <a:pt x="3935710" y="1256912"/>
                    </a:cubicBezTo>
                    <a:cubicBezTo>
                      <a:pt x="3937308" y="1282338"/>
                      <a:pt x="3953057" y="1299669"/>
                      <a:pt x="3972230" y="1303659"/>
                    </a:cubicBezTo>
                    <a:cubicBezTo>
                      <a:pt x="4033744" y="1314605"/>
                      <a:pt x="4098453" y="1312325"/>
                      <a:pt x="4161336" y="1319052"/>
                    </a:cubicBezTo>
                    <a:cubicBezTo>
                      <a:pt x="4144674" y="1345390"/>
                      <a:pt x="4127897" y="1371728"/>
                      <a:pt x="4110892" y="1397838"/>
                    </a:cubicBezTo>
                    <a:cubicBezTo>
                      <a:pt x="4082361" y="1396469"/>
                      <a:pt x="4053830" y="1396926"/>
                      <a:pt x="4025298" y="1397382"/>
                    </a:cubicBezTo>
                    <a:cubicBezTo>
                      <a:pt x="4000191" y="1397724"/>
                      <a:pt x="3975083" y="1398180"/>
                      <a:pt x="3949976" y="1397382"/>
                    </a:cubicBezTo>
                    <a:cubicBezTo>
                      <a:pt x="3942329" y="1397382"/>
                      <a:pt x="3934683" y="1397382"/>
                      <a:pt x="3927151" y="1397268"/>
                    </a:cubicBezTo>
                    <a:cubicBezTo>
                      <a:pt x="3905809" y="1397154"/>
                      <a:pt x="3884468" y="1396926"/>
                      <a:pt x="3863126" y="1398294"/>
                    </a:cubicBezTo>
                    <a:cubicBezTo>
                      <a:pt x="3847834" y="1399548"/>
                      <a:pt x="3837106" y="1416537"/>
                      <a:pt x="3841785" y="1430903"/>
                    </a:cubicBezTo>
                    <a:close/>
                    <a:moveTo>
                      <a:pt x="2303946" y="1473317"/>
                    </a:moveTo>
                    <a:cubicBezTo>
                      <a:pt x="2407572" y="1453934"/>
                      <a:pt x="2513594" y="1447663"/>
                      <a:pt x="2618704" y="1441962"/>
                    </a:cubicBezTo>
                    <a:cubicBezTo>
                      <a:pt x="2641415" y="1440252"/>
                      <a:pt x="2664240" y="1439568"/>
                      <a:pt x="2686951" y="1439568"/>
                    </a:cubicBezTo>
                    <a:cubicBezTo>
                      <a:pt x="2751546" y="1439568"/>
                      <a:pt x="2816255" y="1444927"/>
                      <a:pt x="2880736" y="1445041"/>
                    </a:cubicBezTo>
                    <a:cubicBezTo>
                      <a:pt x="3034691" y="1446751"/>
                      <a:pt x="3188189" y="1454162"/>
                      <a:pt x="3341345" y="1469897"/>
                    </a:cubicBezTo>
                    <a:cubicBezTo>
                      <a:pt x="3395669" y="1473773"/>
                      <a:pt x="3450107" y="1471721"/>
                      <a:pt x="3504544" y="1469783"/>
                    </a:cubicBezTo>
                    <a:cubicBezTo>
                      <a:pt x="3564346" y="1467616"/>
                      <a:pt x="3624148" y="1465450"/>
                      <a:pt x="3683836" y="1471037"/>
                    </a:cubicBezTo>
                    <a:cubicBezTo>
                      <a:pt x="3695933" y="1502050"/>
                      <a:pt x="3711568" y="1531466"/>
                      <a:pt x="3724578" y="1562136"/>
                    </a:cubicBezTo>
                    <a:cubicBezTo>
                      <a:pt x="3732225" y="1587562"/>
                      <a:pt x="3738844" y="1613444"/>
                      <a:pt x="3747403" y="1638528"/>
                    </a:cubicBezTo>
                    <a:cubicBezTo>
                      <a:pt x="3656331" y="1637274"/>
                      <a:pt x="3565602" y="1621540"/>
                      <a:pt x="3474301" y="1626328"/>
                    </a:cubicBezTo>
                    <a:cubicBezTo>
                      <a:pt x="3395098" y="1630091"/>
                      <a:pt x="3315895" y="1629635"/>
                      <a:pt x="3236692" y="1629977"/>
                    </a:cubicBezTo>
                    <a:cubicBezTo>
                      <a:pt x="3171869" y="1631573"/>
                      <a:pt x="3108530" y="1638186"/>
                      <a:pt x="3042679" y="1639212"/>
                    </a:cubicBezTo>
                    <a:cubicBezTo>
                      <a:pt x="3000681" y="1640580"/>
                      <a:pt x="2958797" y="1637844"/>
                      <a:pt x="2916799" y="1635108"/>
                    </a:cubicBezTo>
                    <a:cubicBezTo>
                      <a:pt x="2878453" y="1632599"/>
                      <a:pt x="2839993" y="1630091"/>
                      <a:pt x="2801533" y="1630775"/>
                    </a:cubicBezTo>
                    <a:cubicBezTo>
                      <a:pt x="2700075" y="1630091"/>
                      <a:pt x="2599987" y="1643773"/>
                      <a:pt x="2496818" y="1647421"/>
                    </a:cubicBezTo>
                    <a:cubicBezTo>
                      <a:pt x="2446603" y="1645825"/>
                      <a:pt x="2385204" y="1652324"/>
                      <a:pt x="2342178" y="1623136"/>
                    </a:cubicBezTo>
                    <a:cubicBezTo>
                      <a:pt x="2327913" y="1573652"/>
                      <a:pt x="2314674" y="1523713"/>
                      <a:pt x="2303946" y="1473317"/>
                    </a:cubicBezTo>
                    <a:close/>
                    <a:moveTo>
                      <a:pt x="2293333" y="1423150"/>
                    </a:moveTo>
                    <a:cubicBezTo>
                      <a:pt x="2279409" y="1426912"/>
                      <a:pt x="2271192" y="1442418"/>
                      <a:pt x="2275757" y="1455986"/>
                    </a:cubicBezTo>
                    <a:cubicBezTo>
                      <a:pt x="2275415" y="1459407"/>
                      <a:pt x="2275301" y="1462828"/>
                      <a:pt x="2275187" y="1466248"/>
                    </a:cubicBezTo>
                    <a:lnTo>
                      <a:pt x="2275187" y="1466248"/>
                    </a:lnTo>
                    <a:cubicBezTo>
                      <a:pt x="2252476" y="1490876"/>
                      <a:pt x="2238096" y="1521888"/>
                      <a:pt x="2219836" y="1549823"/>
                    </a:cubicBezTo>
                    <a:cubicBezTo>
                      <a:pt x="2217439" y="1552217"/>
                      <a:pt x="2215271" y="1555067"/>
                      <a:pt x="2213559" y="1557918"/>
                    </a:cubicBezTo>
                    <a:lnTo>
                      <a:pt x="2213559" y="1557918"/>
                    </a:lnTo>
                    <a:cubicBezTo>
                      <a:pt x="2212304" y="1553357"/>
                      <a:pt x="2210934" y="1548911"/>
                      <a:pt x="2209679" y="1544464"/>
                    </a:cubicBezTo>
                    <a:cubicBezTo>
                      <a:pt x="2208423" y="1540017"/>
                      <a:pt x="2207054" y="1535685"/>
                      <a:pt x="2205798" y="1531352"/>
                    </a:cubicBezTo>
                    <a:cubicBezTo>
                      <a:pt x="2204771" y="1527817"/>
                      <a:pt x="2203630" y="1524397"/>
                      <a:pt x="2202603" y="1520976"/>
                    </a:cubicBezTo>
                    <a:cubicBezTo>
                      <a:pt x="2201119" y="1516302"/>
                      <a:pt x="2199636" y="1511627"/>
                      <a:pt x="2198266" y="1507180"/>
                    </a:cubicBezTo>
                    <a:cubicBezTo>
                      <a:pt x="2197581" y="1504900"/>
                      <a:pt x="2196897" y="1502734"/>
                      <a:pt x="2196212" y="1500567"/>
                    </a:cubicBezTo>
                    <a:cubicBezTo>
                      <a:pt x="2195641" y="1498629"/>
                      <a:pt x="2195071" y="1496691"/>
                      <a:pt x="2194500" y="1494866"/>
                    </a:cubicBezTo>
                    <a:cubicBezTo>
                      <a:pt x="2191190" y="1483693"/>
                      <a:pt x="2188451" y="1473545"/>
                      <a:pt x="2186854" y="1465108"/>
                    </a:cubicBezTo>
                    <a:cubicBezTo>
                      <a:pt x="2183087" y="1421325"/>
                      <a:pt x="2149535" y="1418475"/>
                      <a:pt x="2113243" y="1417677"/>
                    </a:cubicBezTo>
                    <a:cubicBezTo>
                      <a:pt x="2097722" y="1417221"/>
                      <a:pt x="2082201" y="1417335"/>
                      <a:pt x="2066680" y="1418019"/>
                    </a:cubicBezTo>
                    <a:lnTo>
                      <a:pt x="2066566" y="1418019"/>
                    </a:lnTo>
                    <a:cubicBezTo>
                      <a:pt x="2069419" y="1413116"/>
                      <a:pt x="2071131" y="1406959"/>
                      <a:pt x="2071245" y="1401258"/>
                    </a:cubicBezTo>
                    <a:cubicBezTo>
                      <a:pt x="2073755" y="1382673"/>
                      <a:pt x="2082201" y="1364887"/>
                      <a:pt x="2087565" y="1346758"/>
                    </a:cubicBezTo>
                    <a:cubicBezTo>
                      <a:pt x="2102629" y="1340373"/>
                      <a:pt x="2112786" y="1326007"/>
                      <a:pt x="2111759" y="1293854"/>
                    </a:cubicBezTo>
                    <a:cubicBezTo>
                      <a:pt x="2109591" y="1269340"/>
                      <a:pt x="2107308" y="1244598"/>
                      <a:pt x="2104455" y="1219971"/>
                    </a:cubicBezTo>
                    <a:cubicBezTo>
                      <a:pt x="2107993" y="1218033"/>
                      <a:pt x="2110846" y="1214954"/>
                      <a:pt x="2112216" y="1211191"/>
                    </a:cubicBezTo>
                    <a:cubicBezTo>
                      <a:pt x="2120775" y="1192037"/>
                      <a:pt x="2133785" y="1145974"/>
                      <a:pt x="2152274" y="1119636"/>
                    </a:cubicBezTo>
                    <a:cubicBezTo>
                      <a:pt x="2154670" y="1140615"/>
                      <a:pt x="2158779" y="1162620"/>
                      <a:pt x="2159007" y="1168435"/>
                    </a:cubicBezTo>
                    <a:cubicBezTo>
                      <a:pt x="2164942" y="1214156"/>
                      <a:pt x="2169392" y="1260219"/>
                      <a:pt x="2178523" y="1305142"/>
                    </a:cubicBezTo>
                    <a:cubicBezTo>
                      <a:pt x="2185712" y="1344706"/>
                      <a:pt x="2223374" y="1347214"/>
                      <a:pt x="2249394" y="1348354"/>
                    </a:cubicBezTo>
                    <a:cubicBezTo>
                      <a:pt x="2253731" y="1348468"/>
                      <a:pt x="2257840" y="1348468"/>
                      <a:pt x="2262062" y="1348468"/>
                    </a:cubicBezTo>
                    <a:cubicBezTo>
                      <a:pt x="2322435" y="1348468"/>
                      <a:pt x="2382008" y="1341855"/>
                      <a:pt x="2442152" y="1335812"/>
                    </a:cubicBezTo>
                    <a:cubicBezTo>
                      <a:pt x="2429941" y="1357818"/>
                      <a:pt x="2402436" y="1387576"/>
                      <a:pt x="2429941" y="1402512"/>
                    </a:cubicBezTo>
                    <a:cubicBezTo>
                      <a:pt x="2430854" y="1402968"/>
                      <a:pt x="2431881" y="1403197"/>
                      <a:pt x="2432908" y="1403425"/>
                    </a:cubicBezTo>
                    <a:cubicBezTo>
                      <a:pt x="2432908" y="1403425"/>
                      <a:pt x="2432908" y="1403425"/>
                      <a:pt x="2432794" y="1403425"/>
                    </a:cubicBezTo>
                    <a:lnTo>
                      <a:pt x="2432794" y="1403425"/>
                    </a:lnTo>
                    <a:cubicBezTo>
                      <a:pt x="2386231" y="1407985"/>
                      <a:pt x="2339553" y="1414256"/>
                      <a:pt x="2293333" y="1423150"/>
                    </a:cubicBezTo>
                    <a:close/>
                    <a:moveTo>
                      <a:pt x="1761965" y="1511399"/>
                    </a:moveTo>
                    <a:cubicBezTo>
                      <a:pt x="1822337" y="1500111"/>
                      <a:pt x="1882938" y="1489736"/>
                      <a:pt x="1943995" y="1482781"/>
                    </a:cubicBezTo>
                    <a:cubicBezTo>
                      <a:pt x="2007334" y="1473887"/>
                      <a:pt x="2071359" y="1464310"/>
                      <a:pt x="2135383" y="1470809"/>
                    </a:cubicBezTo>
                    <a:cubicBezTo>
                      <a:pt x="2147709" y="1531694"/>
                      <a:pt x="2179321" y="1591895"/>
                      <a:pt x="2174528" y="1654947"/>
                    </a:cubicBezTo>
                    <a:cubicBezTo>
                      <a:pt x="2098521" y="1665550"/>
                      <a:pt x="2017606" y="1666690"/>
                      <a:pt x="1940001" y="1667375"/>
                    </a:cubicBezTo>
                    <a:cubicBezTo>
                      <a:pt x="1930072" y="1667032"/>
                      <a:pt x="1920143" y="1666918"/>
                      <a:pt x="1910100" y="1666918"/>
                    </a:cubicBezTo>
                    <a:cubicBezTo>
                      <a:pt x="1907931" y="1666918"/>
                      <a:pt x="1905649" y="1666918"/>
                      <a:pt x="1903480" y="1666918"/>
                    </a:cubicBezTo>
                    <a:cubicBezTo>
                      <a:pt x="1873808" y="1667032"/>
                      <a:pt x="1843793" y="1667146"/>
                      <a:pt x="1815148" y="1660077"/>
                    </a:cubicBezTo>
                    <a:lnTo>
                      <a:pt x="1815148" y="1660077"/>
                    </a:lnTo>
                    <a:cubicBezTo>
                      <a:pt x="1794263" y="1612190"/>
                      <a:pt x="1781481" y="1560198"/>
                      <a:pt x="1761965" y="1511399"/>
                    </a:cubicBezTo>
                    <a:close/>
                    <a:moveTo>
                      <a:pt x="1735374" y="1501593"/>
                    </a:moveTo>
                    <a:cubicBezTo>
                      <a:pt x="1735374" y="1503076"/>
                      <a:pt x="1735374" y="1504558"/>
                      <a:pt x="1735374" y="1506040"/>
                    </a:cubicBezTo>
                    <a:lnTo>
                      <a:pt x="1735374" y="1506154"/>
                    </a:lnTo>
                    <a:cubicBezTo>
                      <a:pt x="1732292" y="1508548"/>
                      <a:pt x="1729668" y="1511627"/>
                      <a:pt x="1727157" y="1514591"/>
                    </a:cubicBezTo>
                    <a:cubicBezTo>
                      <a:pt x="1712320" y="1532948"/>
                      <a:pt x="1700337" y="1553243"/>
                      <a:pt x="1688468" y="1573538"/>
                    </a:cubicBezTo>
                    <a:cubicBezTo>
                      <a:pt x="1687898" y="1571258"/>
                      <a:pt x="1687441" y="1568978"/>
                      <a:pt x="1686871" y="1566697"/>
                    </a:cubicBezTo>
                    <a:cubicBezTo>
                      <a:pt x="1686300" y="1564075"/>
                      <a:pt x="1685729" y="1561452"/>
                      <a:pt x="1685159" y="1558716"/>
                    </a:cubicBezTo>
                    <a:cubicBezTo>
                      <a:pt x="1678311" y="1537281"/>
                      <a:pt x="1678882" y="1510145"/>
                      <a:pt x="1660394" y="1494866"/>
                    </a:cubicBezTo>
                    <a:cubicBezTo>
                      <a:pt x="1637454" y="1480272"/>
                      <a:pt x="1609950" y="1481412"/>
                      <a:pt x="1583131" y="1482666"/>
                    </a:cubicBezTo>
                    <a:cubicBezTo>
                      <a:pt x="1573887" y="1483123"/>
                      <a:pt x="1564642" y="1483465"/>
                      <a:pt x="1555741" y="1483237"/>
                    </a:cubicBezTo>
                    <a:cubicBezTo>
                      <a:pt x="1511460" y="1483579"/>
                      <a:pt x="1467065" y="1483921"/>
                      <a:pt x="1422899" y="1487455"/>
                    </a:cubicBezTo>
                    <a:cubicBezTo>
                      <a:pt x="1419133" y="1487683"/>
                      <a:pt x="1415366" y="1487911"/>
                      <a:pt x="1411486" y="1488139"/>
                    </a:cubicBezTo>
                    <a:cubicBezTo>
                      <a:pt x="1411144" y="1488139"/>
                      <a:pt x="1410687" y="1488139"/>
                      <a:pt x="1410345" y="1488139"/>
                    </a:cubicBezTo>
                    <a:cubicBezTo>
                      <a:pt x="1409888" y="1488139"/>
                      <a:pt x="1409546" y="1488139"/>
                      <a:pt x="1409090" y="1488139"/>
                    </a:cubicBezTo>
                    <a:cubicBezTo>
                      <a:pt x="1405209" y="1488253"/>
                      <a:pt x="1401101" y="1488481"/>
                      <a:pt x="1397106" y="1488595"/>
                    </a:cubicBezTo>
                    <a:cubicBezTo>
                      <a:pt x="1394253" y="1488709"/>
                      <a:pt x="1391286" y="1488823"/>
                      <a:pt x="1388433" y="1488823"/>
                    </a:cubicBezTo>
                    <a:lnTo>
                      <a:pt x="1388433" y="1488823"/>
                    </a:lnTo>
                    <a:cubicBezTo>
                      <a:pt x="1393454" y="1480500"/>
                      <a:pt x="1393569" y="1467160"/>
                      <a:pt x="1395052" y="1458039"/>
                    </a:cubicBezTo>
                    <a:cubicBezTo>
                      <a:pt x="1397677" y="1443445"/>
                      <a:pt x="1400758" y="1428964"/>
                      <a:pt x="1404753" y="1414598"/>
                    </a:cubicBezTo>
                    <a:cubicBezTo>
                      <a:pt x="1461701" y="1414484"/>
                      <a:pt x="1455653" y="1356449"/>
                      <a:pt x="1445610" y="1310843"/>
                    </a:cubicBezTo>
                    <a:cubicBezTo>
                      <a:pt x="1438420" y="1275953"/>
                      <a:pt x="1425980" y="1242660"/>
                      <a:pt x="1413426" y="1209481"/>
                    </a:cubicBezTo>
                    <a:cubicBezTo>
                      <a:pt x="1418904" y="1202754"/>
                      <a:pt x="1422556" y="1192949"/>
                      <a:pt x="1426551" y="1186108"/>
                    </a:cubicBezTo>
                    <a:cubicBezTo>
                      <a:pt x="1434539" y="1171741"/>
                      <a:pt x="1443784" y="1157831"/>
                      <a:pt x="1454968" y="1145632"/>
                    </a:cubicBezTo>
                    <a:cubicBezTo>
                      <a:pt x="1455881" y="1147456"/>
                      <a:pt x="1456794" y="1149280"/>
                      <a:pt x="1458049" y="1150648"/>
                    </a:cubicBezTo>
                    <a:cubicBezTo>
                      <a:pt x="1460560" y="1209367"/>
                      <a:pt x="1478934" y="1264209"/>
                      <a:pt x="1492858" y="1319508"/>
                    </a:cubicBezTo>
                    <a:cubicBezTo>
                      <a:pt x="1504156" y="1357248"/>
                      <a:pt x="1516367" y="1381305"/>
                      <a:pt x="1550377" y="1384726"/>
                    </a:cubicBezTo>
                    <a:cubicBezTo>
                      <a:pt x="1558023" y="1385524"/>
                      <a:pt x="1565555" y="1385752"/>
                      <a:pt x="1573088" y="1385752"/>
                    </a:cubicBezTo>
                    <a:cubicBezTo>
                      <a:pt x="1587468" y="1385752"/>
                      <a:pt x="1601505" y="1384612"/>
                      <a:pt x="1615771" y="1383586"/>
                    </a:cubicBezTo>
                    <a:cubicBezTo>
                      <a:pt x="1635971" y="1381989"/>
                      <a:pt x="1656513" y="1380507"/>
                      <a:pt x="1678197" y="1382103"/>
                    </a:cubicBezTo>
                    <a:cubicBezTo>
                      <a:pt x="1690979" y="1381533"/>
                      <a:pt x="1706158" y="1382217"/>
                      <a:pt x="1720538" y="1381077"/>
                    </a:cubicBezTo>
                    <a:cubicBezTo>
                      <a:pt x="1709467" y="1408099"/>
                      <a:pt x="1699424" y="1437630"/>
                      <a:pt x="1693832" y="1445041"/>
                    </a:cubicBezTo>
                    <a:cubicBezTo>
                      <a:pt x="1684930" y="1460775"/>
                      <a:pt x="1668839" y="1480728"/>
                      <a:pt x="1691892" y="1492700"/>
                    </a:cubicBezTo>
                    <a:cubicBezTo>
                      <a:pt x="1725901" y="1505584"/>
                      <a:pt x="1733091" y="1430219"/>
                      <a:pt x="1741765" y="1408327"/>
                    </a:cubicBezTo>
                    <a:cubicBezTo>
                      <a:pt x="1743819" y="1396812"/>
                      <a:pt x="1747357" y="1385296"/>
                      <a:pt x="1750553" y="1373666"/>
                    </a:cubicBezTo>
                    <a:cubicBezTo>
                      <a:pt x="1766074" y="1365685"/>
                      <a:pt x="1776345" y="1349836"/>
                      <a:pt x="1774062" y="1318140"/>
                    </a:cubicBezTo>
                    <a:cubicBezTo>
                      <a:pt x="1771437" y="1292258"/>
                      <a:pt x="1765731" y="1267174"/>
                      <a:pt x="1759683" y="1242204"/>
                    </a:cubicBezTo>
                    <a:cubicBezTo>
                      <a:pt x="1761394" y="1237872"/>
                      <a:pt x="1762992" y="1233539"/>
                      <a:pt x="1764590" y="1230004"/>
                    </a:cubicBezTo>
                    <a:cubicBezTo>
                      <a:pt x="1774633" y="1206517"/>
                      <a:pt x="1788442" y="1184169"/>
                      <a:pt x="1803164" y="1162278"/>
                    </a:cubicBezTo>
                    <a:cubicBezTo>
                      <a:pt x="1805104" y="1159656"/>
                      <a:pt x="1807045" y="1156805"/>
                      <a:pt x="1808985" y="1154069"/>
                    </a:cubicBezTo>
                    <a:cubicBezTo>
                      <a:pt x="1814120" y="1194317"/>
                      <a:pt x="1824848" y="1241520"/>
                      <a:pt x="1826902" y="1255544"/>
                    </a:cubicBezTo>
                    <a:cubicBezTo>
                      <a:pt x="1837630" y="1305028"/>
                      <a:pt x="1839228" y="1335698"/>
                      <a:pt x="1886019" y="1340829"/>
                    </a:cubicBezTo>
                    <a:cubicBezTo>
                      <a:pt x="1935664" y="1344820"/>
                      <a:pt x="1985422" y="1347784"/>
                      <a:pt x="2035181" y="1351091"/>
                    </a:cubicBezTo>
                    <a:cubicBezTo>
                      <a:pt x="2041686" y="1351091"/>
                      <a:pt x="2048191" y="1351433"/>
                      <a:pt x="2054696" y="1351433"/>
                    </a:cubicBezTo>
                    <a:cubicBezTo>
                      <a:pt x="2054925" y="1351433"/>
                      <a:pt x="2055153" y="1351433"/>
                      <a:pt x="2055381" y="1351433"/>
                    </a:cubicBezTo>
                    <a:cubicBezTo>
                      <a:pt x="2049218" y="1363290"/>
                      <a:pt x="2044425" y="1374236"/>
                      <a:pt x="2042485" y="1378227"/>
                    </a:cubicBezTo>
                    <a:cubicBezTo>
                      <a:pt x="2037235" y="1390427"/>
                      <a:pt x="2027535" y="1408783"/>
                      <a:pt x="2035067" y="1419843"/>
                    </a:cubicBezTo>
                    <a:lnTo>
                      <a:pt x="2034953" y="1419843"/>
                    </a:lnTo>
                    <a:cubicBezTo>
                      <a:pt x="2028448" y="1420299"/>
                      <a:pt x="2021943" y="1420983"/>
                      <a:pt x="2015323" y="1421553"/>
                    </a:cubicBezTo>
                    <a:cubicBezTo>
                      <a:pt x="2012014" y="1421895"/>
                      <a:pt x="2008818" y="1422237"/>
                      <a:pt x="2005508" y="1422579"/>
                    </a:cubicBezTo>
                    <a:cubicBezTo>
                      <a:pt x="1999117" y="1423264"/>
                      <a:pt x="1992612" y="1423948"/>
                      <a:pt x="1986221" y="1424746"/>
                    </a:cubicBezTo>
                    <a:cubicBezTo>
                      <a:pt x="1986107" y="1424746"/>
                      <a:pt x="1986107" y="1424746"/>
                      <a:pt x="1985993" y="1424746"/>
                    </a:cubicBezTo>
                    <a:cubicBezTo>
                      <a:pt x="1979488" y="1425544"/>
                      <a:pt x="1972983" y="1426456"/>
                      <a:pt x="1966478" y="1427254"/>
                    </a:cubicBezTo>
                    <a:cubicBezTo>
                      <a:pt x="1955065" y="1428736"/>
                      <a:pt x="1943767" y="1430333"/>
                      <a:pt x="1932468" y="1431929"/>
                    </a:cubicBezTo>
                    <a:cubicBezTo>
                      <a:pt x="1928017" y="1432613"/>
                      <a:pt x="1923452" y="1433183"/>
                      <a:pt x="1919001" y="1433867"/>
                    </a:cubicBezTo>
                    <a:cubicBezTo>
                      <a:pt x="1912040" y="1434893"/>
                      <a:pt x="1905078" y="1435805"/>
                      <a:pt x="1898116" y="1436832"/>
                    </a:cubicBezTo>
                    <a:cubicBezTo>
                      <a:pt x="1891611" y="1437744"/>
                      <a:pt x="1885106" y="1438542"/>
                      <a:pt x="1878601" y="1439454"/>
                    </a:cubicBezTo>
                    <a:cubicBezTo>
                      <a:pt x="1843793" y="1443331"/>
                      <a:pt x="1810468" y="1450172"/>
                      <a:pt x="1776002" y="1456671"/>
                    </a:cubicBezTo>
                    <a:cubicBezTo>
                      <a:pt x="1753063" y="1456899"/>
                      <a:pt x="1721108" y="1475369"/>
                      <a:pt x="1735374" y="1501593"/>
                    </a:cubicBezTo>
                    <a:close/>
                    <a:moveTo>
                      <a:pt x="1259357" y="1540815"/>
                    </a:moveTo>
                    <a:cubicBezTo>
                      <a:pt x="1318816" y="1542982"/>
                      <a:pt x="1378390" y="1540473"/>
                      <a:pt x="1437963" y="1537965"/>
                    </a:cubicBezTo>
                    <a:cubicBezTo>
                      <a:pt x="1500732" y="1535343"/>
                      <a:pt x="1563615" y="1532606"/>
                      <a:pt x="1626384" y="1535570"/>
                    </a:cubicBezTo>
                    <a:cubicBezTo>
                      <a:pt x="1637340" y="1588703"/>
                      <a:pt x="1658796" y="1641949"/>
                      <a:pt x="1657312" y="1696563"/>
                    </a:cubicBezTo>
                    <a:cubicBezTo>
                      <a:pt x="1569550" y="1696791"/>
                      <a:pt x="1481902" y="1705000"/>
                      <a:pt x="1394139" y="1699983"/>
                    </a:cubicBezTo>
                    <a:cubicBezTo>
                      <a:pt x="1369830" y="1698501"/>
                      <a:pt x="1344723" y="1700211"/>
                      <a:pt x="1320985" y="1693598"/>
                    </a:cubicBezTo>
                    <a:cubicBezTo>
                      <a:pt x="1300785" y="1642633"/>
                      <a:pt x="1280242" y="1591667"/>
                      <a:pt x="1259357" y="1540815"/>
                    </a:cubicBezTo>
                    <a:close/>
                    <a:moveTo>
                      <a:pt x="691013" y="1251097"/>
                    </a:moveTo>
                    <a:cubicBezTo>
                      <a:pt x="694665" y="1245511"/>
                      <a:pt x="692839" y="1238328"/>
                      <a:pt x="695350" y="1232285"/>
                    </a:cubicBezTo>
                    <a:cubicBezTo>
                      <a:pt x="814040" y="1208227"/>
                      <a:pt x="935926" y="1209595"/>
                      <a:pt x="1056214" y="1198650"/>
                    </a:cubicBezTo>
                    <a:cubicBezTo>
                      <a:pt x="1120238" y="1191010"/>
                      <a:pt x="1183692" y="1178811"/>
                      <a:pt x="1247602" y="1169689"/>
                    </a:cubicBezTo>
                    <a:cubicBezTo>
                      <a:pt x="1266889" y="1165357"/>
                      <a:pt x="1286633" y="1162734"/>
                      <a:pt x="1306377" y="1162734"/>
                    </a:cubicBezTo>
                    <a:cubicBezTo>
                      <a:pt x="1319159" y="1162734"/>
                      <a:pt x="1331827" y="1163874"/>
                      <a:pt x="1344495" y="1166497"/>
                    </a:cubicBezTo>
                    <a:cubicBezTo>
                      <a:pt x="1366407" y="1230916"/>
                      <a:pt x="1399161" y="1293512"/>
                      <a:pt x="1403041" y="1362948"/>
                    </a:cubicBezTo>
                    <a:cubicBezTo>
                      <a:pt x="1293937" y="1366369"/>
                      <a:pt x="1184034" y="1363861"/>
                      <a:pt x="1076072" y="1381647"/>
                    </a:cubicBezTo>
                    <a:cubicBezTo>
                      <a:pt x="984657" y="1385980"/>
                      <a:pt x="893471" y="1397952"/>
                      <a:pt x="802513" y="1409695"/>
                    </a:cubicBezTo>
                    <a:cubicBezTo>
                      <a:pt x="782770" y="1410152"/>
                      <a:pt x="755266" y="1414256"/>
                      <a:pt x="748190" y="1389400"/>
                    </a:cubicBezTo>
                    <a:cubicBezTo>
                      <a:pt x="728789" y="1343451"/>
                      <a:pt x="708360" y="1297959"/>
                      <a:pt x="691013" y="1251097"/>
                    </a:cubicBezTo>
                    <a:close/>
                    <a:moveTo>
                      <a:pt x="1192137" y="1076765"/>
                    </a:moveTo>
                    <a:cubicBezTo>
                      <a:pt x="1195447" y="1065933"/>
                      <a:pt x="1218500" y="1022493"/>
                      <a:pt x="1202523" y="1017818"/>
                    </a:cubicBezTo>
                    <a:cubicBezTo>
                      <a:pt x="1208685" y="982245"/>
                      <a:pt x="1191795" y="949180"/>
                      <a:pt x="1176502" y="916571"/>
                    </a:cubicBezTo>
                    <a:cubicBezTo>
                      <a:pt x="1177415" y="914747"/>
                      <a:pt x="1178442" y="913036"/>
                      <a:pt x="1179355" y="911440"/>
                    </a:cubicBezTo>
                    <a:cubicBezTo>
                      <a:pt x="1194420" y="884988"/>
                      <a:pt x="1211539" y="859676"/>
                      <a:pt x="1229799" y="835277"/>
                    </a:cubicBezTo>
                    <a:cubicBezTo>
                      <a:pt x="1230483" y="836303"/>
                      <a:pt x="1230940" y="837329"/>
                      <a:pt x="1231739" y="838355"/>
                    </a:cubicBezTo>
                    <a:cubicBezTo>
                      <a:pt x="1244977" y="896960"/>
                      <a:pt x="1268601" y="953170"/>
                      <a:pt x="1287090" y="1010293"/>
                    </a:cubicBezTo>
                    <a:cubicBezTo>
                      <a:pt x="1309458" y="1040622"/>
                      <a:pt x="1354081" y="1036745"/>
                      <a:pt x="1387862" y="1039938"/>
                    </a:cubicBezTo>
                    <a:cubicBezTo>
                      <a:pt x="1395851" y="1040622"/>
                      <a:pt x="1403383" y="1040964"/>
                      <a:pt x="1410687" y="1040964"/>
                    </a:cubicBezTo>
                    <a:cubicBezTo>
                      <a:pt x="1425067" y="1040964"/>
                      <a:pt x="1437735" y="1039367"/>
                      <a:pt x="1448919" y="1036631"/>
                    </a:cubicBezTo>
                    <a:cubicBezTo>
                      <a:pt x="1437963" y="1057268"/>
                      <a:pt x="1428263" y="1078931"/>
                      <a:pt x="1415138" y="1098086"/>
                    </a:cubicBezTo>
                    <a:cubicBezTo>
                      <a:pt x="1409318" y="1107778"/>
                      <a:pt x="1414910" y="1121460"/>
                      <a:pt x="1425410" y="1125108"/>
                    </a:cubicBezTo>
                    <a:cubicBezTo>
                      <a:pt x="1453941" y="1135256"/>
                      <a:pt x="1462272" y="1078475"/>
                      <a:pt x="1472543" y="1059777"/>
                    </a:cubicBezTo>
                    <a:cubicBezTo>
                      <a:pt x="1474255" y="1054190"/>
                      <a:pt x="1481902" y="1034921"/>
                      <a:pt x="1485097" y="1018958"/>
                    </a:cubicBezTo>
                    <a:cubicBezTo>
                      <a:pt x="1512715" y="994673"/>
                      <a:pt x="1514998" y="951460"/>
                      <a:pt x="1491031" y="894566"/>
                    </a:cubicBezTo>
                    <a:cubicBezTo>
                      <a:pt x="1490233" y="892399"/>
                      <a:pt x="1489662" y="890233"/>
                      <a:pt x="1488863" y="888067"/>
                    </a:cubicBezTo>
                    <a:cubicBezTo>
                      <a:pt x="1496738" y="879629"/>
                      <a:pt x="1499705" y="863325"/>
                      <a:pt x="1504841" y="853747"/>
                    </a:cubicBezTo>
                    <a:cubicBezTo>
                      <a:pt x="1513742" y="835847"/>
                      <a:pt x="1523443" y="814525"/>
                      <a:pt x="1537595" y="798563"/>
                    </a:cubicBezTo>
                    <a:cubicBezTo>
                      <a:pt x="1539535" y="812131"/>
                      <a:pt x="1543415" y="825699"/>
                      <a:pt x="1545469" y="838811"/>
                    </a:cubicBezTo>
                    <a:cubicBezTo>
                      <a:pt x="1560077" y="886128"/>
                      <a:pt x="1569436" y="962292"/>
                      <a:pt x="1623645" y="979736"/>
                    </a:cubicBezTo>
                    <a:cubicBezTo>
                      <a:pt x="1635400" y="982587"/>
                      <a:pt x="1647269" y="983727"/>
                      <a:pt x="1659138" y="983727"/>
                    </a:cubicBezTo>
                    <a:cubicBezTo>
                      <a:pt x="1693832" y="983727"/>
                      <a:pt x="1728755" y="974264"/>
                      <a:pt x="1763106" y="971185"/>
                    </a:cubicBezTo>
                    <a:cubicBezTo>
                      <a:pt x="1765503" y="971071"/>
                      <a:pt x="1767900" y="970957"/>
                      <a:pt x="1770410" y="970843"/>
                    </a:cubicBezTo>
                    <a:cubicBezTo>
                      <a:pt x="1756601" y="999804"/>
                      <a:pt x="1743819" y="1029676"/>
                      <a:pt x="1726016" y="1056584"/>
                    </a:cubicBezTo>
                    <a:cubicBezTo>
                      <a:pt x="1723048" y="1062285"/>
                      <a:pt x="1717913" y="1068898"/>
                      <a:pt x="1713119" y="1075739"/>
                    </a:cubicBezTo>
                    <a:cubicBezTo>
                      <a:pt x="1704902" y="1070836"/>
                      <a:pt x="1693832" y="1068784"/>
                      <a:pt x="1678539" y="1069468"/>
                    </a:cubicBezTo>
                    <a:cubicBezTo>
                      <a:pt x="1624444" y="1067872"/>
                      <a:pt x="1572859" y="1093412"/>
                      <a:pt x="1519220" y="1097516"/>
                    </a:cubicBezTo>
                    <a:cubicBezTo>
                      <a:pt x="1500846" y="1099797"/>
                      <a:pt x="1482016" y="1101393"/>
                      <a:pt x="1464440" y="1108576"/>
                    </a:cubicBezTo>
                    <a:cubicBezTo>
                      <a:pt x="1460902" y="1110172"/>
                      <a:pt x="1457821" y="1113707"/>
                      <a:pt x="1455767" y="1117697"/>
                    </a:cubicBezTo>
                    <a:cubicBezTo>
                      <a:pt x="1442528" y="1123398"/>
                      <a:pt x="1430545" y="1133660"/>
                      <a:pt x="1420959" y="1143807"/>
                    </a:cubicBezTo>
                    <a:cubicBezTo>
                      <a:pt x="1416279" y="1150192"/>
                      <a:pt x="1406807" y="1159314"/>
                      <a:pt x="1398476" y="1169005"/>
                    </a:cubicBezTo>
                    <a:cubicBezTo>
                      <a:pt x="1392085" y="1149736"/>
                      <a:pt x="1386150" y="1129555"/>
                      <a:pt x="1367890" y="1120320"/>
                    </a:cubicBezTo>
                    <a:cubicBezTo>
                      <a:pt x="1315164" y="1100595"/>
                      <a:pt x="1258786" y="1116101"/>
                      <a:pt x="1205376" y="1124196"/>
                    </a:cubicBezTo>
                    <a:cubicBezTo>
                      <a:pt x="1193507" y="1125565"/>
                      <a:pt x="1181752" y="1127275"/>
                      <a:pt x="1169883" y="1129213"/>
                    </a:cubicBezTo>
                    <a:cubicBezTo>
                      <a:pt x="1179926" y="1114733"/>
                      <a:pt x="1184491" y="1088623"/>
                      <a:pt x="1192137" y="1076765"/>
                    </a:cubicBezTo>
                    <a:close/>
                    <a:moveTo>
                      <a:pt x="624592" y="1075967"/>
                    </a:moveTo>
                    <a:cubicBezTo>
                      <a:pt x="613408" y="1062171"/>
                      <a:pt x="602680" y="1049743"/>
                      <a:pt x="594577" y="1033439"/>
                    </a:cubicBezTo>
                    <a:cubicBezTo>
                      <a:pt x="580426" y="1001970"/>
                      <a:pt x="561709" y="971185"/>
                      <a:pt x="556688" y="936524"/>
                    </a:cubicBezTo>
                    <a:cubicBezTo>
                      <a:pt x="556459" y="931849"/>
                      <a:pt x="556573" y="926832"/>
                      <a:pt x="558856" y="922614"/>
                    </a:cubicBezTo>
                    <a:cubicBezTo>
                      <a:pt x="560454" y="922500"/>
                      <a:pt x="562051" y="922386"/>
                      <a:pt x="563649" y="922272"/>
                    </a:cubicBezTo>
                    <a:cubicBezTo>
                      <a:pt x="568557" y="926490"/>
                      <a:pt x="575176" y="928657"/>
                      <a:pt x="581795" y="927631"/>
                    </a:cubicBezTo>
                    <a:cubicBezTo>
                      <a:pt x="606674" y="922842"/>
                      <a:pt x="630412" y="913835"/>
                      <a:pt x="655064" y="907906"/>
                    </a:cubicBezTo>
                    <a:cubicBezTo>
                      <a:pt x="758803" y="884190"/>
                      <a:pt x="860375" y="864465"/>
                      <a:pt x="965142" y="843372"/>
                    </a:cubicBezTo>
                    <a:cubicBezTo>
                      <a:pt x="999950" y="836987"/>
                      <a:pt x="1035900" y="830374"/>
                      <a:pt x="1071165" y="836987"/>
                    </a:cubicBezTo>
                    <a:cubicBezTo>
                      <a:pt x="1086571" y="838241"/>
                      <a:pt x="1092164" y="852493"/>
                      <a:pt x="1098326" y="864579"/>
                    </a:cubicBezTo>
                    <a:cubicBezTo>
                      <a:pt x="1108483" y="884418"/>
                      <a:pt x="1116472" y="904941"/>
                      <a:pt x="1125260" y="925464"/>
                    </a:cubicBezTo>
                    <a:cubicBezTo>
                      <a:pt x="1125374" y="925692"/>
                      <a:pt x="1125488" y="926034"/>
                      <a:pt x="1125602" y="926262"/>
                    </a:cubicBezTo>
                    <a:cubicBezTo>
                      <a:pt x="1124119" y="934244"/>
                      <a:pt x="1126059" y="941655"/>
                      <a:pt x="1134961" y="947128"/>
                    </a:cubicBezTo>
                    <a:cubicBezTo>
                      <a:pt x="1145574" y="968107"/>
                      <a:pt x="1157900" y="989428"/>
                      <a:pt x="1154019" y="1012687"/>
                    </a:cubicBezTo>
                    <a:cubicBezTo>
                      <a:pt x="1003831" y="1049971"/>
                      <a:pt x="847821" y="1056584"/>
                      <a:pt x="695007" y="1079273"/>
                    </a:cubicBezTo>
                    <a:cubicBezTo>
                      <a:pt x="671498" y="1079844"/>
                      <a:pt x="647531" y="1081326"/>
                      <a:pt x="624592" y="1075967"/>
                    </a:cubicBezTo>
                    <a:close/>
                    <a:moveTo>
                      <a:pt x="1408062" y="998663"/>
                    </a:moveTo>
                    <a:cubicBezTo>
                      <a:pt x="1408062" y="998663"/>
                      <a:pt x="1408405" y="998663"/>
                      <a:pt x="1408633" y="998663"/>
                    </a:cubicBezTo>
                    <a:cubicBezTo>
                      <a:pt x="1400873" y="998549"/>
                      <a:pt x="1392884" y="998891"/>
                      <a:pt x="1384667" y="999233"/>
                    </a:cubicBezTo>
                    <a:cubicBezTo>
                      <a:pt x="1360016" y="1000260"/>
                      <a:pt x="1334223" y="1001400"/>
                      <a:pt x="1313795" y="989314"/>
                    </a:cubicBezTo>
                    <a:cubicBezTo>
                      <a:pt x="1290627" y="941997"/>
                      <a:pt x="1266661" y="892171"/>
                      <a:pt x="1244635" y="843828"/>
                    </a:cubicBezTo>
                    <a:cubicBezTo>
                      <a:pt x="1245548" y="843942"/>
                      <a:pt x="1246461" y="843828"/>
                      <a:pt x="1247374" y="843828"/>
                    </a:cubicBezTo>
                    <a:cubicBezTo>
                      <a:pt x="1247602" y="843828"/>
                      <a:pt x="1247830" y="843828"/>
                      <a:pt x="1248059" y="843828"/>
                    </a:cubicBezTo>
                    <a:cubicBezTo>
                      <a:pt x="1253423" y="843600"/>
                      <a:pt x="1258786" y="841548"/>
                      <a:pt x="1262553" y="837443"/>
                    </a:cubicBezTo>
                    <a:cubicBezTo>
                      <a:pt x="1307176" y="815552"/>
                      <a:pt x="1362641" y="804150"/>
                      <a:pt x="1412399" y="812359"/>
                    </a:cubicBezTo>
                    <a:cubicBezTo>
                      <a:pt x="1424953" y="853633"/>
                      <a:pt x="1438191" y="896048"/>
                      <a:pt x="1453598" y="936524"/>
                    </a:cubicBezTo>
                    <a:cubicBezTo>
                      <a:pt x="1470489" y="982359"/>
                      <a:pt x="1454055" y="996383"/>
                      <a:pt x="1408062" y="998663"/>
                    </a:cubicBezTo>
                    <a:close/>
                    <a:moveTo>
                      <a:pt x="1474369" y="843030"/>
                    </a:moveTo>
                    <a:cubicBezTo>
                      <a:pt x="1471516" y="833338"/>
                      <a:pt x="1468663" y="823761"/>
                      <a:pt x="1465924" y="814069"/>
                    </a:cubicBezTo>
                    <a:cubicBezTo>
                      <a:pt x="1467636" y="816578"/>
                      <a:pt x="1469918" y="818858"/>
                      <a:pt x="1472657" y="820226"/>
                    </a:cubicBezTo>
                    <a:cubicBezTo>
                      <a:pt x="1479163" y="823419"/>
                      <a:pt x="1484412" y="823077"/>
                      <a:pt x="1488863" y="820910"/>
                    </a:cubicBezTo>
                    <a:cubicBezTo>
                      <a:pt x="1483499" y="828550"/>
                      <a:pt x="1478592" y="836189"/>
                      <a:pt x="1474369" y="843030"/>
                    </a:cubicBezTo>
                    <a:close/>
                    <a:moveTo>
                      <a:pt x="1872210" y="802326"/>
                    </a:moveTo>
                    <a:cubicBezTo>
                      <a:pt x="1874379" y="815324"/>
                      <a:pt x="1877346" y="827637"/>
                      <a:pt x="1878145" y="835277"/>
                    </a:cubicBezTo>
                    <a:cubicBezTo>
                      <a:pt x="1897432" y="914519"/>
                      <a:pt x="1904622" y="971527"/>
                      <a:pt x="2001172" y="971185"/>
                    </a:cubicBezTo>
                    <a:cubicBezTo>
                      <a:pt x="2006079" y="971527"/>
                      <a:pt x="2010986" y="971755"/>
                      <a:pt x="2015894" y="971755"/>
                    </a:cubicBezTo>
                    <a:cubicBezTo>
                      <a:pt x="2042029" y="971755"/>
                      <a:pt x="2067821" y="967081"/>
                      <a:pt x="2093727" y="964116"/>
                    </a:cubicBezTo>
                    <a:cubicBezTo>
                      <a:pt x="2101488" y="963090"/>
                      <a:pt x="2109477" y="962748"/>
                      <a:pt x="2117465" y="962064"/>
                    </a:cubicBezTo>
                    <a:cubicBezTo>
                      <a:pt x="2108221" y="977570"/>
                      <a:pt x="2099091" y="993190"/>
                      <a:pt x="2089619" y="1008697"/>
                    </a:cubicBezTo>
                    <a:cubicBezTo>
                      <a:pt x="2080261" y="1026598"/>
                      <a:pt x="2050246" y="1052023"/>
                      <a:pt x="2076837" y="1068670"/>
                    </a:cubicBezTo>
                    <a:cubicBezTo>
                      <a:pt x="2086652" y="1074029"/>
                      <a:pt x="2099091" y="1070038"/>
                      <a:pt x="2104683" y="1060233"/>
                    </a:cubicBezTo>
                    <a:cubicBezTo>
                      <a:pt x="2125911" y="1022721"/>
                      <a:pt x="2144285" y="983727"/>
                      <a:pt x="2164713" y="945873"/>
                    </a:cubicBezTo>
                    <a:cubicBezTo>
                      <a:pt x="2198494" y="911782"/>
                      <a:pt x="2188680" y="857852"/>
                      <a:pt x="2172132" y="808369"/>
                    </a:cubicBezTo>
                    <a:cubicBezTo>
                      <a:pt x="2179778" y="803238"/>
                      <a:pt x="2187424" y="796055"/>
                      <a:pt x="2194957" y="789670"/>
                    </a:cubicBezTo>
                    <a:cubicBezTo>
                      <a:pt x="2200321" y="791380"/>
                      <a:pt x="2206483" y="790354"/>
                      <a:pt x="2210363" y="786021"/>
                    </a:cubicBezTo>
                    <a:cubicBezTo>
                      <a:pt x="2213901" y="782031"/>
                      <a:pt x="2217553" y="777812"/>
                      <a:pt x="2221434" y="773707"/>
                    </a:cubicBezTo>
                    <a:cubicBezTo>
                      <a:pt x="2227254" y="771769"/>
                      <a:pt x="2233873" y="771769"/>
                      <a:pt x="2239922" y="770401"/>
                    </a:cubicBezTo>
                    <a:cubicBezTo>
                      <a:pt x="2238552" y="794572"/>
                      <a:pt x="2245058" y="830146"/>
                      <a:pt x="2245628" y="840293"/>
                    </a:cubicBezTo>
                    <a:cubicBezTo>
                      <a:pt x="2253275" y="876551"/>
                      <a:pt x="2256242" y="918623"/>
                      <a:pt x="2280551" y="948154"/>
                    </a:cubicBezTo>
                    <a:cubicBezTo>
                      <a:pt x="2295045" y="961608"/>
                      <a:pt x="2315587" y="965940"/>
                      <a:pt x="2334760" y="967651"/>
                    </a:cubicBezTo>
                    <a:cubicBezTo>
                      <a:pt x="2341265" y="968107"/>
                      <a:pt x="2347884" y="968335"/>
                      <a:pt x="2354504" y="968335"/>
                    </a:cubicBezTo>
                    <a:cubicBezTo>
                      <a:pt x="2376188" y="968335"/>
                      <a:pt x="2397985" y="966396"/>
                      <a:pt x="2419669" y="965712"/>
                    </a:cubicBezTo>
                    <a:cubicBezTo>
                      <a:pt x="2428914" y="964686"/>
                      <a:pt x="2438842" y="964686"/>
                      <a:pt x="2448657" y="964116"/>
                    </a:cubicBezTo>
                    <a:cubicBezTo>
                      <a:pt x="2435076" y="982929"/>
                      <a:pt x="2422979" y="1002654"/>
                      <a:pt x="2408371" y="1020669"/>
                    </a:cubicBezTo>
                    <a:cubicBezTo>
                      <a:pt x="2401295" y="1031842"/>
                      <a:pt x="2385546" y="1042902"/>
                      <a:pt x="2374362" y="1054988"/>
                    </a:cubicBezTo>
                    <a:cubicBezTo>
                      <a:pt x="2346401" y="1056356"/>
                      <a:pt x="2318440" y="1061715"/>
                      <a:pt x="2301321" y="1062741"/>
                    </a:cubicBezTo>
                    <a:cubicBezTo>
                      <a:pt x="2271763" y="1064907"/>
                      <a:pt x="2241291" y="1066504"/>
                      <a:pt x="2211619" y="1069126"/>
                    </a:cubicBezTo>
                    <a:cubicBezTo>
                      <a:pt x="2197011" y="1071064"/>
                      <a:pt x="2176126" y="1069240"/>
                      <a:pt x="2161860" y="1077791"/>
                    </a:cubicBezTo>
                    <a:cubicBezTo>
                      <a:pt x="2153871" y="1072204"/>
                      <a:pt x="2151018" y="1079730"/>
                      <a:pt x="2150676" y="1092385"/>
                    </a:cubicBezTo>
                    <a:cubicBezTo>
                      <a:pt x="2124655" y="1107778"/>
                      <a:pt x="2111531" y="1137422"/>
                      <a:pt x="2096580" y="1162620"/>
                    </a:cubicBezTo>
                    <a:cubicBezTo>
                      <a:pt x="2092244" y="1136282"/>
                      <a:pt x="2086880" y="1110400"/>
                      <a:pt x="2079804" y="1085202"/>
                    </a:cubicBezTo>
                    <a:cubicBezTo>
                      <a:pt x="2055838" y="1030588"/>
                      <a:pt x="1943995" y="1059435"/>
                      <a:pt x="1901997" y="1063311"/>
                    </a:cubicBezTo>
                    <a:cubicBezTo>
                      <a:pt x="1880313" y="1067188"/>
                      <a:pt x="1825190" y="1062969"/>
                      <a:pt x="1813778" y="1092271"/>
                    </a:cubicBezTo>
                    <a:cubicBezTo>
                      <a:pt x="1808186" y="1093982"/>
                      <a:pt x="1806017" y="1103787"/>
                      <a:pt x="1806017" y="1117811"/>
                    </a:cubicBezTo>
                    <a:cubicBezTo>
                      <a:pt x="1782508" y="1137650"/>
                      <a:pt x="1762878" y="1161822"/>
                      <a:pt x="1746216" y="1187932"/>
                    </a:cubicBezTo>
                    <a:cubicBezTo>
                      <a:pt x="1742906" y="1173224"/>
                      <a:pt x="1740053" y="1158516"/>
                      <a:pt x="1738113" y="1143465"/>
                    </a:cubicBezTo>
                    <a:cubicBezTo>
                      <a:pt x="1736972" y="1132520"/>
                      <a:pt x="1735716" y="1122942"/>
                      <a:pt x="1734004" y="1114619"/>
                    </a:cubicBezTo>
                    <a:cubicBezTo>
                      <a:pt x="1749297" y="1102305"/>
                      <a:pt x="1758199" y="1069240"/>
                      <a:pt x="1767443" y="1055786"/>
                    </a:cubicBezTo>
                    <a:cubicBezTo>
                      <a:pt x="1771323" y="1048147"/>
                      <a:pt x="1794034" y="997409"/>
                      <a:pt x="1802594" y="962292"/>
                    </a:cubicBezTo>
                    <a:cubicBezTo>
                      <a:pt x="1808642" y="958529"/>
                      <a:pt x="1813778" y="953398"/>
                      <a:pt x="1817430" y="946215"/>
                    </a:cubicBezTo>
                    <a:cubicBezTo>
                      <a:pt x="1831011" y="921930"/>
                      <a:pt x="1829984" y="894224"/>
                      <a:pt x="1824962" y="867543"/>
                    </a:cubicBezTo>
                    <a:cubicBezTo>
                      <a:pt x="1832380" y="860702"/>
                      <a:pt x="1835690" y="846792"/>
                      <a:pt x="1841168" y="838697"/>
                    </a:cubicBezTo>
                    <a:cubicBezTo>
                      <a:pt x="1849727" y="825813"/>
                      <a:pt x="1859770" y="812245"/>
                      <a:pt x="1872210" y="802326"/>
                    </a:cubicBezTo>
                    <a:close/>
                    <a:moveTo>
                      <a:pt x="1897432" y="774163"/>
                    </a:moveTo>
                    <a:cubicBezTo>
                      <a:pt x="1915464" y="781004"/>
                      <a:pt x="1934751" y="767778"/>
                      <a:pt x="1953125" y="765954"/>
                    </a:cubicBezTo>
                    <a:cubicBezTo>
                      <a:pt x="2001971" y="760253"/>
                      <a:pt x="2055381" y="750106"/>
                      <a:pt x="2102857" y="766524"/>
                    </a:cubicBezTo>
                    <a:cubicBezTo>
                      <a:pt x="2115525" y="811903"/>
                      <a:pt x="2147024" y="861044"/>
                      <a:pt x="2131275" y="908932"/>
                    </a:cubicBezTo>
                    <a:cubicBezTo>
                      <a:pt x="2090874" y="914861"/>
                      <a:pt x="2050017" y="921816"/>
                      <a:pt x="2009161" y="923298"/>
                    </a:cubicBezTo>
                    <a:cubicBezTo>
                      <a:pt x="1989303" y="922044"/>
                      <a:pt x="1965679" y="924552"/>
                      <a:pt x="1948902" y="912352"/>
                    </a:cubicBezTo>
                    <a:cubicBezTo>
                      <a:pt x="1925050" y="876323"/>
                      <a:pt x="1913067" y="833794"/>
                      <a:pt x="1902225" y="792178"/>
                    </a:cubicBezTo>
                    <a:cubicBezTo>
                      <a:pt x="1903709" y="792292"/>
                      <a:pt x="1905192" y="791722"/>
                      <a:pt x="1905535" y="789898"/>
                    </a:cubicBezTo>
                    <a:cubicBezTo>
                      <a:pt x="1905991" y="787047"/>
                      <a:pt x="1906562" y="783969"/>
                      <a:pt x="1905306" y="781118"/>
                    </a:cubicBezTo>
                    <a:cubicBezTo>
                      <a:pt x="1903024" y="779066"/>
                      <a:pt x="1900627" y="777812"/>
                      <a:pt x="1898116" y="776672"/>
                    </a:cubicBezTo>
                    <a:cubicBezTo>
                      <a:pt x="1897888" y="775988"/>
                      <a:pt x="1897660" y="775075"/>
                      <a:pt x="1897432" y="774163"/>
                    </a:cubicBezTo>
                    <a:close/>
                    <a:moveTo>
                      <a:pt x="2562326" y="749194"/>
                    </a:moveTo>
                    <a:cubicBezTo>
                      <a:pt x="2564723" y="752728"/>
                      <a:pt x="2567804" y="755579"/>
                      <a:pt x="2571913" y="757289"/>
                    </a:cubicBezTo>
                    <a:cubicBezTo>
                      <a:pt x="2571913" y="801071"/>
                      <a:pt x="2580700" y="844854"/>
                      <a:pt x="2586977" y="888181"/>
                    </a:cubicBezTo>
                    <a:cubicBezTo>
                      <a:pt x="2591086" y="933217"/>
                      <a:pt x="2621443" y="952258"/>
                      <a:pt x="2664240" y="954425"/>
                    </a:cubicBezTo>
                    <a:cubicBezTo>
                      <a:pt x="2672115" y="954995"/>
                      <a:pt x="2679989" y="955223"/>
                      <a:pt x="2687978" y="955223"/>
                    </a:cubicBezTo>
                    <a:cubicBezTo>
                      <a:pt x="2727694" y="955223"/>
                      <a:pt x="2767295" y="948724"/>
                      <a:pt x="2806098" y="940857"/>
                    </a:cubicBezTo>
                    <a:cubicBezTo>
                      <a:pt x="2797424" y="954995"/>
                      <a:pt x="2790120" y="968221"/>
                      <a:pt x="2786012" y="973009"/>
                    </a:cubicBezTo>
                    <a:cubicBezTo>
                      <a:pt x="2771632" y="995585"/>
                      <a:pt x="2756681" y="1017932"/>
                      <a:pt x="2739905" y="1038797"/>
                    </a:cubicBezTo>
                    <a:cubicBezTo>
                      <a:pt x="2734883" y="1043928"/>
                      <a:pt x="2728949" y="1049971"/>
                      <a:pt x="2724384" y="1056584"/>
                    </a:cubicBezTo>
                    <a:cubicBezTo>
                      <a:pt x="2710347" y="1055444"/>
                      <a:pt x="2695853" y="1056470"/>
                      <a:pt x="2683299" y="1054874"/>
                    </a:cubicBezTo>
                    <a:cubicBezTo>
                      <a:pt x="2664582" y="1054874"/>
                      <a:pt x="2645866" y="1055786"/>
                      <a:pt x="2627149" y="1056698"/>
                    </a:cubicBezTo>
                    <a:cubicBezTo>
                      <a:pt x="2605808" y="1057724"/>
                      <a:pt x="2584580" y="1058864"/>
                      <a:pt x="2563239" y="1058522"/>
                    </a:cubicBezTo>
                    <a:cubicBezTo>
                      <a:pt x="2561641" y="1058522"/>
                      <a:pt x="2560158" y="1058522"/>
                      <a:pt x="2558560" y="1058522"/>
                    </a:cubicBezTo>
                    <a:cubicBezTo>
                      <a:pt x="2548289" y="1058522"/>
                      <a:pt x="2536990" y="1058522"/>
                      <a:pt x="2530257" y="1069582"/>
                    </a:cubicBezTo>
                    <a:cubicBezTo>
                      <a:pt x="2526491" y="1075511"/>
                      <a:pt x="2525463" y="1083264"/>
                      <a:pt x="2526719" y="1090333"/>
                    </a:cubicBezTo>
                    <a:cubicBezTo>
                      <a:pt x="2508573" y="1109716"/>
                      <a:pt x="2493280" y="1131835"/>
                      <a:pt x="2478330" y="1153841"/>
                    </a:cubicBezTo>
                    <a:cubicBezTo>
                      <a:pt x="2472738" y="1127161"/>
                      <a:pt x="2466575" y="1104585"/>
                      <a:pt x="2462466" y="1092728"/>
                    </a:cubicBezTo>
                    <a:cubicBezTo>
                      <a:pt x="2457445" y="1077449"/>
                      <a:pt x="2446831" y="1067986"/>
                      <a:pt x="2433250" y="1062285"/>
                    </a:cubicBezTo>
                    <a:cubicBezTo>
                      <a:pt x="2438272" y="1055102"/>
                      <a:pt x="2442951" y="1048489"/>
                      <a:pt x="2446717" y="1043928"/>
                    </a:cubicBezTo>
                    <a:cubicBezTo>
                      <a:pt x="2468401" y="1007557"/>
                      <a:pt x="2488259" y="971413"/>
                      <a:pt x="2511997" y="936182"/>
                    </a:cubicBezTo>
                    <a:cubicBezTo>
                      <a:pt x="2514393" y="929683"/>
                      <a:pt x="2510171" y="923754"/>
                      <a:pt x="2504350" y="921588"/>
                    </a:cubicBezTo>
                    <a:cubicBezTo>
                      <a:pt x="2511883" y="897074"/>
                      <a:pt x="2510741" y="867543"/>
                      <a:pt x="2506290" y="838127"/>
                    </a:cubicBezTo>
                    <a:cubicBezTo>
                      <a:pt x="2515306" y="827067"/>
                      <a:pt x="2519871" y="807228"/>
                      <a:pt x="2527860" y="796967"/>
                    </a:cubicBezTo>
                    <a:cubicBezTo>
                      <a:pt x="2537675" y="779750"/>
                      <a:pt x="2551256" y="765270"/>
                      <a:pt x="2562326" y="749194"/>
                    </a:cubicBezTo>
                    <a:close/>
                    <a:moveTo>
                      <a:pt x="2773458" y="745887"/>
                    </a:moveTo>
                    <a:cubicBezTo>
                      <a:pt x="2789321" y="791608"/>
                      <a:pt x="2810320" y="844170"/>
                      <a:pt x="2793087" y="892171"/>
                    </a:cubicBezTo>
                    <a:cubicBezTo>
                      <a:pt x="2786240" y="893995"/>
                      <a:pt x="2779278" y="895478"/>
                      <a:pt x="2772431" y="896960"/>
                    </a:cubicBezTo>
                    <a:cubicBezTo>
                      <a:pt x="2749149" y="901521"/>
                      <a:pt x="2725639" y="904941"/>
                      <a:pt x="2701901" y="906879"/>
                    </a:cubicBezTo>
                    <a:cubicBezTo>
                      <a:pt x="2696423" y="906765"/>
                      <a:pt x="2690489" y="906879"/>
                      <a:pt x="2684440" y="907221"/>
                    </a:cubicBezTo>
                    <a:cubicBezTo>
                      <a:pt x="2664468" y="908134"/>
                      <a:pt x="2642784" y="908932"/>
                      <a:pt x="2628633" y="895364"/>
                    </a:cubicBezTo>
                    <a:cubicBezTo>
                      <a:pt x="2608319" y="852493"/>
                      <a:pt x="2602498" y="804036"/>
                      <a:pt x="2588575" y="758885"/>
                    </a:cubicBezTo>
                    <a:cubicBezTo>
                      <a:pt x="2622812" y="742581"/>
                      <a:pt x="2662071" y="732547"/>
                      <a:pt x="2700760" y="732547"/>
                    </a:cubicBezTo>
                    <a:cubicBezTo>
                      <a:pt x="2725639" y="732319"/>
                      <a:pt x="2750405" y="736538"/>
                      <a:pt x="2773458" y="745887"/>
                    </a:cubicBezTo>
                    <a:close/>
                    <a:moveTo>
                      <a:pt x="3198461" y="921930"/>
                    </a:moveTo>
                    <a:cubicBezTo>
                      <a:pt x="3204509" y="893881"/>
                      <a:pt x="3204737" y="865263"/>
                      <a:pt x="3202227" y="836873"/>
                    </a:cubicBezTo>
                    <a:cubicBezTo>
                      <a:pt x="3223454" y="838469"/>
                      <a:pt x="3234867" y="800729"/>
                      <a:pt x="3249703" y="788187"/>
                    </a:cubicBezTo>
                    <a:cubicBezTo>
                      <a:pt x="3253013" y="781803"/>
                      <a:pt x="3272642" y="763902"/>
                      <a:pt x="3284055" y="748852"/>
                    </a:cubicBezTo>
                    <a:cubicBezTo>
                      <a:pt x="3278120" y="800273"/>
                      <a:pt x="3279946" y="852835"/>
                      <a:pt x="3288277" y="903915"/>
                    </a:cubicBezTo>
                    <a:cubicBezTo>
                      <a:pt x="3311330" y="962178"/>
                      <a:pt x="3426825" y="959669"/>
                      <a:pt x="3480122" y="961266"/>
                    </a:cubicBezTo>
                    <a:cubicBezTo>
                      <a:pt x="3483089" y="961608"/>
                      <a:pt x="3485828" y="961608"/>
                      <a:pt x="3488567" y="961722"/>
                    </a:cubicBezTo>
                    <a:cubicBezTo>
                      <a:pt x="3482975" y="969703"/>
                      <a:pt x="3478296" y="976772"/>
                      <a:pt x="3475557" y="979622"/>
                    </a:cubicBezTo>
                    <a:cubicBezTo>
                      <a:pt x="3467796" y="995699"/>
                      <a:pt x="3438922" y="1022379"/>
                      <a:pt x="3439379" y="1042560"/>
                    </a:cubicBezTo>
                    <a:cubicBezTo>
                      <a:pt x="3403772" y="1035035"/>
                      <a:pt x="3367138" y="1035833"/>
                      <a:pt x="3330846" y="1036517"/>
                    </a:cubicBezTo>
                    <a:cubicBezTo>
                      <a:pt x="3316352" y="1036859"/>
                      <a:pt x="3302086" y="1037087"/>
                      <a:pt x="3287821" y="1036973"/>
                    </a:cubicBezTo>
                    <a:cubicBezTo>
                      <a:pt x="3270245" y="1037771"/>
                      <a:pt x="3252556" y="1037201"/>
                      <a:pt x="3234981" y="1036403"/>
                    </a:cubicBezTo>
                    <a:cubicBezTo>
                      <a:pt x="3233041" y="1036403"/>
                      <a:pt x="3231100" y="1036289"/>
                      <a:pt x="3229046" y="1036175"/>
                    </a:cubicBezTo>
                    <a:cubicBezTo>
                      <a:pt x="3221628" y="1035719"/>
                      <a:pt x="3213982" y="1035377"/>
                      <a:pt x="3207705" y="1040850"/>
                    </a:cubicBezTo>
                    <a:cubicBezTo>
                      <a:pt x="3199031" y="1047349"/>
                      <a:pt x="3195836" y="1061487"/>
                      <a:pt x="3199488" y="1072547"/>
                    </a:cubicBezTo>
                    <a:cubicBezTo>
                      <a:pt x="3187847" y="1082922"/>
                      <a:pt x="3176663" y="1095350"/>
                      <a:pt x="3172554" y="1098884"/>
                    </a:cubicBezTo>
                    <a:cubicBezTo>
                      <a:pt x="3167875" y="1105269"/>
                      <a:pt x="3157261" y="1114277"/>
                      <a:pt x="3146648" y="1124082"/>
                    </a:cubicBezTo>
                    <a:cubicBezTo>
                      <a:pt x="3145392" y="1113365"/>
                      <a:pt x="3143909" y="1102761"/>
                      <a:pt x="3142197" y="1092157"/>
                    </a:cubicBezTo>
                    <a:cubicBezTo>
                      <a:pt x="3140371" y="1072432"/>
                      <a:pt x="3131925" y="1053962"/>
                      <a:pt x="3116062" y="1049287"/>
                    </a:cubicBezTo>
                    <a:cubicBezTo>
                      <a:pt x="3114464" y="1048831"/>
                      <a:pt x="3112867" y="1048489"/>
                      <a:pt x="3111383" y="1048033"/>
                    </a:cubicBezTo>
                    <a:cubicBezTo>
                      <a:pt x="3130556" y="1027966"/>
                      <a:pt x="3147789" y="990682"/>
                      <a:pt x="3160343" y="965256"/>
                    </a:cubicBezTo>
                    <a:cubicBezTo>
                      <a:pt x="3179173" y="959213"/>
                      <a:pt x="3193781" y="947013"/>
                      <a:pt x="3198461" y="921930"/>
                    </a:cubicBezTo>
                    <a:close/>
                    <a:moveTo>
                      <a:pt x="3506257" y="822621"/>
                    </a:moveTo>
                    <a:cubicBezTo>
                      <a:pt x="3505001" y="852949"/>
                      <a:pt x="3507626" y="881340"/>
                      <a:pt x="3498838" y="911440"/>
                    </a:cubicBezTo>
                    <a:cubicBezTo>
                      <a:pt x="3483774" y="912238"/>
                      <a:pt x="3468709" y="912352"/>
                      <a:pt x="3453645" y="912466"/>
                    </a:cubicBezTo>
                    <a:cubicBezTo>
                      <a:pt x="3410733" y="912010"/>
                      <a:pt x="3363372" y="911212"/>
                      <a:pt x="3325139" y="890233"/>
                    </a:cubicBezTo>
                    <a:cubicBezTo>
                      <a:pt x="3309733" y="845994"/>
                      <a:pt x="3305738" y="799703"/>
                      <a:pt x="3304711" y="752956"/>
                    </a:cubicBezTo>
                    <a:cubicBezTo>
                      <a:pt x="3310303" y="751702"/>
                      <a:pt x="3315553" y="748623"/>
                      <a:pt x="3319205" y="743949"/>
                    </a:cubicBezTo>
                    <a:cubicBezTo>
                      <a:pt x="3319433" y="743607"/>
                      <a:pt x="3319662" y="743265"/>
                      <a:pt x="3319890" y="743037"/>
                    </a:cubicBezTo>
                    <a:cubicBezTo>
                      <a:pt x="3355041" y="735283"/>
                      <a:pt x="3394414" y="729127"/>
                      <a:pt x="3432075" y="729127"/>
                    </a:cubicBezTo>
                    <a:cubicBezTo>
                      <a:pt x="3438809" y="729127"/>
                      <a:pt x="3445542" y="729355"/>
                      <a:pt x="3452161" y="729697"/>
                    </a:cubicBezTo>
                    <a:cubicBezTo>
                      <a:pt x="3468481" y="732547"/>
                      <a:pt x="3490621" y="730153"/>
                      <a:pt x="3502490" y="743379"/>
                    </a:cubicBezTo>
                    <a:cubicBezTo>
                      <a:pt x="3507968" y="769261"/>
                      <a:pt x="3506028" y="796169"/>
                      <a:pt x="3506257" y="822621"/>
                    </a:cubicBezTo>
                    <a:close/>
                    <a:moveTo>
                      <a:pt x="3405256" y="1421097"/>
                    </a:moveTo>
                    <a:cubicBezTo>
                      <a:pt x="3405141" y="1421097"/>
                      <a:pt x="3405141" y="1421097"/>
                      <a:pt x="3405256" y="1421097"/>
                    </a:cubicBezTo>
                    <a:cubicBezTo>
                      <a:pt x="3336438" y="1420869"/>
                      <a:pt x="3267621" y="1411178"/>
                      <a:pt x="3198689" y="1404337"/>
                    </a:cubicBezTo>
                    <a:cubicBezTo>
                      <a:pt x="3146191" y="1402626"/>
                      <a:pt x="3093922" y="1400688"/>
                      <a:pt x="3041424" y="1396926"/>
                    </a:cubicBezTo>
                    <a:cubicBezTo>
                      <a:pt x="2914631" y="1396127"/>
                      <a:pt x="2787952" y="1388374"/>
                      <a:pt x="2661044" y="1388374"/>
                    </a:cubicBezTo>
                    <a:cubicBezTo>
                      <a:pt x="2589716" y="1392023"/>
                      <a:pt x="2518045" y="1395215"/>
                      <a:pt x="2446717" y="1401942"/>
                    </a:cubicBezTo>
                    <a:cubicBezTo>
                      <a:pt x="2446603" y="1401942"/>
                      <a:pt x="2446603" y="1401942"/>
                      <a:pt x="2446489" y="1401942"/>
                    </a:cubicBezTo>
                    <a:cubicBezTo>
                      <a:pt x="2450940" y="1399890"/>
                      <a:pt x="2454706" y="1396469"/>
                      <a:pt x="2456532" y="1391681"/>
                    </a:cubicBezTo>
                    <a:cubicBezTo>
                      <a:pt x="2462466" y="1375148"/>
                      <a:pt x="2469542" y="1359072"/>
                      <a:pt x="2476732" y="1342995"/>
                    </a:cubicBezTo>
                    <a:cubicBezTo>
                      <a:pt x="2480955" y="1325209"/>
                      <a:pt x="2511540" y="1292372"/>
                      <a:pt x="2490998" y="1279032"/>
                    </a:cubicBezTo>
                    <a:lnTo>
                      <a:pt x="2490883" y="1279032"/>
                    </a:lnTo>
                    <a:cubicBezTo>
                      <a:pt x="2492481" y="1256798"/>
                      <a:pt x="2490541" y="1230346"/>
                      <a:pt x="2487003" y="1204122"/>
                    </a:cubicBezTo>
                    <a:cubicBezTo>
                      <a:pt x="2489514" y="1198080"/>
                      <a:pt x="2491797" y="1191809"/>
                      <a:pt x="2494421" y="1187248"/>
                    </a:cubicBezTo>
                    <a:cubicBezTo>
                      <a:pt x="2506519" y="1162620"/>
                      <a:pt x="2520899" y="1139361"/>
                      <a:pt x="2534594" y="1115645"/>
                    </a:cubicBezTo>
                    <a:cubicBezTo>
                      <a:pt x="2530371" y="1170601"/>
                      <a:pt x="2536648" y="1226014"/>
                      <a:pt x="2543724" y="1280172"/>
                    </a:cubicBezTo>
                    <a:cubicBezTo>
                      <a:pt x="2545435" y="1291802"/>
                      <a:pt x="2545664" y="1304115"/>
                      <a:pt x="2551827" y="1313579"/>
                    </a:cubicBezTo>
                    <a:cubicBezTo>
                      <a:pt x="2570201" y="1336953"/>
                      <a:pt x="2600216" y="1331822"/>
                      <a:pt x="2624068" y="1336154"/>
                    </a:cubicBezTo>
                    <a:cubicBezTo>
                      <a:pt x="2640844" y="1337523"/>
                      <a:pt x="2657735" y="1338093"/>
                      <a:pt x="2674511" y="1338093"/>
                    </a:cubicBezTo>
                    <a:cubicBezTo>
                      <a:pt x="2691858" y="1338093"/>
                      <a:pt x="2709319" y="1337181"/>
                      <a:pt x="2726666" y="1335926"/>
                    </a:cubicBezTo>
                    <a:cubicBezTo>
                      <a:pt x="2716509" y="1351889"/>
                      <a:pt x="2702244" y="1370702"/>
                      <a:pt x="2720960" y="1381305"/>
                    </a:cubicBezTo>
                    <a:cubicBezTo>
                      <a:pt x="2746524" y="1388830"/>
                      <a:pt x="2745725" y="1351547"/>
                      <a:pt x="2752687" y="1333874"/>
                    </a:cubicBezTo>
                    <a:cubicBezTo>
                      <a:pt x="2753144" y="1333874"/>
                      <a:pt x="2753486" y="1333760"/>
                      <a:pt x="2753942" y="1333760"/>
                    </a:cubicBezTo>
                    <a:cubicBezTo>
                      <a:pt x="2787609" y="1313921"/>
                      <a:pt x="2781104" y="1243800"/>
                      <a:pt x="2778936" y="1197851"/>
                    </a:cubicBezTo>
                    <a:cubicBezTo>
                      <a:pt x="2781104" y="1192493"/>
                      <a:pt x="2782702" y="1186906"/>
                      <a:pt x="2784186" y="1182117"/>
                    </a:cubicBezTo>
                    <a:cubicBezTo>
                      <a:pt x="2791718" y="1160340"/>
                      <a:pt x="2801875" y="1139703"/>
                      <a:pt x="2813630" y="1119978"/>
                    </a:cubicBezTo>
                    <a:cubicBezTo>
                      <a:pt x="2820021" y="1109260"/>
                      <a:pt x="2826754" y="1098884"/>
                      <a:pt x="2834629" y="1089307"/>
                    </a:cubicBezTo>
                    <a:cubicBezTo>
                      <a:pt x="2838738" y="1109260"/>
                      <a:pt x="2843074" y="1129213"/>
                      <a:pt x="2846042" y="1149508"/>
                    </a:cubicBezTo>
                    <a:cubicBezTo>
                      <a:pt x="2852204" y="1188958"/>
                      <a:pt x="2855286" y="1228750"/>
                      <a:pt x="2857796" y="1268770"/>
                    </a:cubicBezTo>
                    <a:cubicBezTo>
                      <a:pt x="2858481" y="1277892"/>
                      <a:pt x="2859851" y="1287241"/>
                      <a:pt x="2864302" y="1294766"/>
                    </a:cubicBezTo>
                    <a:cubicBezTo>
                      <a:pt x="2888268" y="1329655"/>
                      <a:pt x="2930038" y="1323042"/>
                      <a:pt x="2963020" y="1327375"/>
                    </a:cubicBezTo>
                    <a:cubicBezTo>
                      <a:pt x="2999768" y="1331138"/>
                      <a:pt x="3036403" y="1337295"/>
                      <a:pt x="3073265" y="1337409"/>
                    </a:cubicBezTo>
                    <a:cubicBezTo>
                      <a:pt x="3080341" y="1338435"/>
                      <a:pt x="3086846" y="1339005"/>
                      <a:pt x="3092780" y="1339005"/>
                    </a:cubicBezTo>
                    <a:cubicBezTo>
                      <a:pt x="3094378" y="1339005"/>
                      <a:pt x="3095634" y="1338777"/>
                      <a:pt x="3097117" y="1338663"/>
                    </a:cubicBezTo>
                    <a:cubicBezTo>
                      <a:pt x="3097117" y="1338777"/>
                      <a:pt x="3097003" y="1338777"/>
                      <a:pt x="3097003" y="1338891"/>
                    </a:cubicBezTo>
                    <a:cubicBezTo>
                      <a:pt x="3090954" y="1355537"/>
                      <a:pt x="3062651" y="1382331"/>
                      <a:pt x="3088558" y="1395557"/>
                    </a:cubicBezTo>
                    <a:cubicBezTo>
                      <a:pt x="3098259" y="1399662"/>
                      <a:pt x="3110356" y="1394189"/>
                      <a:pt x="3113209" y="1383586"/>
                    </a:cubicBezTo>
                    <a:cubicBezTo>
                      <a:pt x="3114350" y="1377885"/>
                      <a:pt x="3122796" y="1352117"/>
                      <a:pt x="3126904" y="1330454"/>
                    </a:cubicBezTo>
                    <a:cubicBezTo>
                      <a:pt x="3161028" y="1309702"/>
                      <a:pt x="3158517" y="1252580"/>
                      <a:pt x="3153039" y="1187362"/>
                    </a:cubicBezTo>
                    <a:cubicBezTo>
                      <a:pt x="3152468" y="1181547"/>
                      <a:pt x="3152012" y="1175846"/>
                      <a:pt x="3151441" y="1170031"/>
                    </a:cubicBezTo>
                    <a:cubicBezTo>
                      <a:pt x="3156805" y="1162050"/>
                      <a:pt x="3160457" y="1151218"/>
                      <a:pt x="3166049" y="1144833"/>
                    </a:cubicBezTo>
                    <a:cubicBezTo>
                      <a:pt x="3178489" y="1127275"/>
                      <a:pt x="3191271" y="1109716"/>
                      <a:pt x="3205194" y="1093184"/>
                    </a:cubicBezTo>
                    <a:cubicBezTo>
                      <a:pt x="3207248" y="1150078"/>
                      <a:pt x="3215922" y="1206289"/>
                      <a:pt x="3223454" y="1262385"/>
                    </a:cubicBezTo>
                    <a:cubicBezTo>
                      <a:pt x="3226079" y="1312667"/>
                      <a:pt x="3254268" y="1321902"/>
                      <a:pt x="3288620" y="1322016"/>
                    </a:cubicBezTo>
                    <a:cubicBezTo>
                      <a:pt x="3289532" y="1322016"/>
                      <a:pt x="3290446" y="1322016"/>
                      <a:pt x="3291358" y="1322016"/>
                    </a:cubicBezTo>
                    <a:cubicBezTo>
                      <a:pt x="3344541" y="1322016"/>
                      <a:pt x="3396468" y="1313465"/>
                      <a:pt x="3449764" y="1309588"/>
                    </a:cubicBezTo>
                    <a:cubicBezTo>
                      <a:pt x="3449993" y="1309588"/>
                      <a:pt x="3450107" y="1309588"/>
                      <a:pt x="3450221" y="1309588"/>
                    </a:cubicBezTo>
                    <a:cubicBezTo>
                      <a:pt x="3437667" y="1331708"/>
                      <a:pt x="3427282" y="1355195"/>
                      <a:pt x="3415869" y="1377999"/>
                    </a:cubicBezTo>
                    <a:cubicBezTo>
                      <a:pt x="3409478" y="1391339"/>
                      <a:pt x="3394870" y="1409125"/>
                      <a:pt x="3405256" y="1421097"/>
                    </a:cubicBezTo>
                    <a:close/>
                    <a:moveTo>
                      <a:pt x="2289338" y="1115075"/>
                    </a:moveTo>
                    <a:cubicBezTo>
                      <a:pt x="2334532" y="1112681"/>
                      <a:pt x="2380524" y="1098770"/>
                      <a:pt x="2425376" y="1112567"/>
                    </a:cubicBezTo>
                    <a:cubicBezTo>
                      <a:pt x="2440668" y="1166497"/>
                      <a:pt x="2456075" y="1225444"/>
                      <a:pt x="2449228" y="1283592"/>
                    </a:cubicBezTo>
                    <a:cubicBezTo>
                      <a:pt x="2386915" y="1290776"/>
                      <a:pt x="2324603" y="1297959"/>
                      <a:pt x="2261948" y="1299213"/>
                    </a:cubicBezTo>
                    <a:cubicBezTo>
                      <a:pt x="2259437" y="1298985"/>
                      <a:pt x="2256813" y="1298985"/>
                      <a:pt x="2254188" y="1298985"/>
                    </a:cubicBezTo>
                    <a:cubicBezTo>
                      <a:pt x="2252019" y="1298985"/>
                      <a:pt x="2249851" y="1298985"/>
                      <a:pt x="2247682" y="1298985"/>
                    </a:cubicBezTo>
                    <a:cubicBezTo>
                      <a:pt x="2234330" y="1299213"/>
                      <a:pt x="2220407" y="1299555"/>
                      <a:pt x="2210249" y="1290548"/>
                    </a:cubicBezTo>
                    <a:cubicBezTo>
                      <a:pt x="2193930" y="1237187"/>
                      <a:pt x="2188337" y="1179609"/>
                      <a:pt x="2175099" y="1124994"/>
                    </a:cubicBezTo>
                    <a:cubicBezTo>
                      <a:pt x="2212988" y="1118381"/>
                      <a:pt x="2250764" y="1118267"/>
                      <a:pt x="2289338" y="1115075"/>
                    </a:cubicBezTo>
                    <a:close/>
                    <a:moveTo>
                      <a:pt x="2734769" y="1110742"/>
                    </a:moveTo>
                    <a:cubicBezTo>
                      <a:pt x="2736367" y="1167295"/>
                      <a:pt x="2745725" y="1228180"/>
                      <a:pt x="2737508" y="1285417"/>
                    </a:cubicBezTo>
                    <a:cubicBezTo>
                      <a:pt x="2732030" y="1285873"/>
                      <a:pt x="2726781" y="1286329"/>
                      <a:pt x="2721303" y="1286785"/>
                    </a:cubicBezTo>
                    <a:cubicBezTo>
                      <a:pt x="2704298" y="1288267"/>
                      <a:pt x="2684668" y="1289521"/>
                      <a:pt x="2665039" y="1289749"/>
                    </a:cubicBezTo>
                    <a:cubicBezTo>
                      <a:pt x="2635024" y="1289293"/>
                      <a:pt x="2607520" y="1289635"/>
                      <a:pt x="2577048" y="1282908"/>
                    </a:cubicBezTo>
                    <a:cubicBezTo>
                      <a:pt x="2562440" y="1227154"/>
                      <a:pt x="2554109" y="1168777"/>
                      <a:pt x="2549772" y="1110172"/>
                    </a:cubicBezTo>
                    <a:cubicBezTo>
                      <a:pt x="2572483" y="1110628"/>
                      <a:pt x="2595194" y="1109374"/>
                      <a:pt x="2617791" y="1108234"/>
                    </a:cubicBezTo>
                    <a:cubicBezTo>
                      <a:pt x="2656708" y="1106182"/>
                      <a:pt x="2695624" y="1104015"/>
                      <a:pt x="2734769" y="1110742"/>
                    </a:cubicBezTo>
                    <a:close/>
                    <a:moveTo>
                      <a:pt x="3102025" y="1097516"/>
                    </a:moveTo>
                    <a:cubicBezTo>
                      <a:pt x="3108986" y="1139931"/>
                      <a:pt x="3112638" y="1183257"/>
                      <a:pt x="3115834" y="1226356"/>
                    </a:cubicBezTo>
                    <a:cubicBezTo>
                      <a:pt x="3116176" y="1245967"/>
                      <a:pt x="3117774" y="1267060"/>
                      <a:pt x="3110812" y="1285189"/>
                    </a:cubicBezTo>
                    <a:cubicBezTo>
                      <a:pt x="3108073" y="1285759"/>
                      <a:pt x="3105448" y="1286101"/>
                      <a:pt x="3102709" y="1286443"/>
                    </a:cubicBezTo>
                    <a:cubicBezTo>
                      <a:pt x="3091411" y="1287241"/>
                      <a:pt x="3079314" y="1286899"/>
                      <a:pt x="3067330" y="1286671"/>
                    </a:cubicBezTo>
                    <a:cubicBezTo>
                      <a:pt x="3022593" y="1286329"/>
                      <a:pt x="2977286" y="1277549"/>
                      <a:pt x="2931636" y="1276181"/>
                    </a:cubicBezTo>
                    <a:cubicBezTo>
                      <a:pt x="2919082" y="1272419"/>
                      <a:pt x="2891349" y="1277778"/>
                      <a:pt x="2889866" y="1256114"/>
                    </a:cubicBezTo>
                    <a:cubicBezTo>
                      <a:pt x="2882790" y="1200246"/>
                      <a:pt x="2874459" y="1143237"/>
                      <a:pt x="2859622" y="1089535"/>
                    </a:cubicBezTo>
                    <a:cubicBezTo>
                      <a:pt x="2895686" y="1094210"/>
                      <a:pt x="2932320" y="1092956"/>
                      <a:pt x="2968954" y="1091473"/>
                    </a:cubicBezTo>
                    <a:cubicBezTo>
                      <a:pt x="3013463" y="1089877"/>
                      <a:pt x="3058201" y="1088167"/>
                      <a:pt x="3102025" y="1097516"/>
                    </a:cubicBezTo>
                    <a:close/>
                    <a:moveTo>
                      <a:pt x="3458894" y="1100595"/>
                    </a:moveTo>
                    <a:cubicBezTo>
                      <a:pt x="3461177" y="1135370"/>
                      <a:pt x="3466655" y="1171171"/>
                      <a:pt x="3466427" y="1206403"/>
                    </a:cubicBezTo>
                    <a:cubicBezTo>
                      <a:pt x="3455014" y="1224417"/>
                      <a:pt x="3444401" y="1242888"/>
                      <a:pt x="3434472" y="1261701"/>
                    </a:cubicBezTo>
                    <a:cubicBezTo>
                      <a:pt x="3399663" y="1265578"/>
                      <a:pt x="3364855" y="1269568"/>
                      <a:pt x="3329933" y="1272875"/>
                    </a:cubicBezTo>
                    <a:cubicBezTo>
                      <a:pt x="3306423" y="1273559"/>
                      <a:pt x="3281658" y="1279944"/>
                      <a:pt x="3258947" y="1270708"/>
                    </a:cubicBezTo>
                    <a:cubicBezTo>
                      <a:pt x="3242056" y="1211534"/>
                      <a:pt x="3232926" y="1148938"/>
                      <a:pt x="3222883" y="1087369"/>
                    </a:cubicBezTo>
                    <a:cubicBezTo>
                      <a:pt x="3251529" y="1089763"/>
                      <a:pt x="3280631" y="1088965"/>
                      <a:pt x="3309733" y="1088167"/>
                    </a:cubicBezTo>
                    <a:cubicBezTo>
                      <a:pt x="3359948" y="1086571"/>
                      <a:pt x="3410277" y="1085202"/>
                      <a:pt x="3458894" y="1100595"/>
                    </a:cubicBezTo>
                    <a:close/>
                    <a:moveTo>
                      <a:pt x="3146533" y="917027"/>
                    </a:moveTo>
                    <a:cubicBezTo>
                      <a:pt x="3123366" y="919991"/>
                      <a:pt x="3099970" y="921930"/>
                      <a:pt x="3076689" y="922044"/>
                    </a:cubicBezTo>
                    <a:cubicBezTo>
                      <a:pt x="3043478" y="920447"/>
                      <a:pt x="3006274" y="921702"/>
                      <a:pt x="2976601" y="905625"/>
                    </a:cubicBezTo>
                    <a:cubicBezTo>
                      <a:pt x="2953091" y="863325"/>
                      <a:pt x="2938939" y="815894"/>
                      <a:pt x="2934032" y="766866"/>
                    </a:cubicBezTo>
                    <a:cubicBezTo>
                      <a:pt x="2947385" y="768463"/>
                      <a:pt x="2956629" y="757631"/>
                      <a:pt x="2962221" y="746685"/>
                    </a:cubicBezTo>
                    <a:cubicBezTo>
                      <a:pt x="2973634" y="734599"/>
                      <a:pt x="2993948" y="736424"/>
                      <a:pt x="3009469" y="733231"/>
                    </a:cubicBezTo>
                    <a:cubicBezTo>
                      <a:pt x="3033778" y="729811"/>
                      <a:pt x="3058201" y="728670"/>
                      <a:pt x="3082623" y="730267"/>
                    </a:cubicBezTo>
                    <a:cubicBezTo>
                      <a:pt x="3105448" y="732091"/>
                      <a:pt x="3137974" y="734485"/>
                      <a:pt x="3139230" y="763674"/>
                    </a:cubicBezTo>
                    <a:cubicBezTo>
                      <a:pt x="3147104" y="813727"/>
                      <a:pt x="3160799" y="867087"/>
                      <a:pt x="3146533" y="917027"/>
                    </a:cubicBezTo>
                    <a:close/>
                    <a:moveTo>
                      <a:pt x="2913261" y="749878"/>
                    </a:moveTo>
                    <a:cubicBezTo>
                      <a:pt x="2913604" y="751246"/>
                      <a:pt x="2913946" y="752500"/>
                      <a:pt x="2914517" y="753868"/>
                    </a:cubicBezTo>
                    <a:cubicBezTo>
                      <a:pt x="2907327" y="809737"/>
                      <a:pt x="2916229" y="867885"/>
                      <a:pt x="2935516" y="920561"/>
                    </a:cubicBezTo>
                    <a:cubicBezTo>
                      <a:pt x="2955602" y="968791"/>
                      <a:pt x="3024077" y="966168"/>
                      <a:pt x="3068244" y="970729"/>
                    </a:cubicBezTo>
                    <a:cubicBezTo>
                      <a:pt x="3077602" y="970045"/>
                      <a:pt x="3087987" y="970273"/>
                      <a:pt x="3098601" y="970387"/>
                    </a:cubicBezTo>
                    <a:cubicBezTo>
                      <a:pt x="3107617" y="970501"/>
                      <a:pt x="3116747" y="970615"/>
                      <a:pt x="3125763" y="970273"/>
                    </a:cubicBezTo>
                    <a:cubicBezTo>
                      <a:pt x="3115606" y="983727"/>
                      <a:pt x="3105677" y="997523"/>
                      <a:pt x="3093922" y="1009609"/>
                    </a:cubicBezTo>
                    <a:cubicBezTo>
                      <a:pt x="3084792" y="1017704"/>
                      <a:pt x="3069727" y="1027966"/>
                      <a:pt x="3066760" y="1039824"/>
                    </a:cubicBezTo>
                    <a:cubicBezTo>
                      <a:pt x="3040397" y="1037543"/>
                      <a:pt x="3013806" y="1038911"/>
                      <a:pt x="2987215" y="1040280"/>
                    </a:cubicBezTo>
                    <a:cubicBezTo>
                      <a:pt x="2963705" y="1041534"/>
                      <a:pt x="2940195" y="1042674"/>
                      <a:pt x="2917028" y="1041420"/>
                    </a:cubicBezTo>
                    <a:cubicBezTo>
                      <a:pt x="2901050" y="1040280"/>
                      <a:pt x="2878796" y="1038455"/>
                      <a:pt x="2861677" y="1038683"/>
                    </a:cubicBezTo>
                    <a:cubicBezTo>
                      <a:pt x="2855514" y="1038911"/>
                      <a:pt x="2849922" y="1042446"/>
                      <a:pt x="2846270" y="1048033"/>
                    </a:cubicBezTo>
                    <a:cubicBezTo>
                      <a:pt x="2839765" y="1041192"/>
                      <a:pt x="2828695" y="1048375"/>
                      <a:pt x="2829037" y="1059207"/>
                    </a:cubicBezTo>
                    <a:cubicBezTo>
                      <a:pt x="2829379" y="1061145"/>
                      <a:pt x="2829722" y="1062969"/>
                      <a:pt x="2830064" y="1064793"/>
                    </a:cubicBezTo>
                    <a:cubicBezTo>
                      <a:pt x="2825613" y="1067530"/>
                      <a:pt x="2821390" y="1071178"/>
                      <a:pt x="2818195" y="1074029"/>
                    </a:cubicBezTo>
                    <a:cubicBezTo>
                      <a:pt x="2811119" y="1080642"/>
                      <a:pt x="2793087" y="1101963"/>
                      <a:pt x="2776425" y="1125907"/>
                    </a:cubicBezTo>
                    <a:cubicBezTo>
                      <a:pt x="2775740" y="1110058"/>
                      <a:pt x="2774143" y="1094552"/>
                      <a:pt x="2769463" y="1079958"/>
                    </a:cubicBezTo>
                    <a:cubicBezTo>
                      <a:pt x="2769007" y="1079273"/>
                      <a:pt x="2768550" y="1078703"/>
                      <a:pt x="2768094" y="1078019"/>
                    </a:cubicBezTo>
                    <a:cubicBezTo>
                      <a:pt x="2782702" y="1060347"/>
                      <a:pt x="2794571" y="1033667"/>
                      <a:pt x="2803245" y="1021581"/>
                    </a:cubicBezTo>
                    <a:cubicBezTo>
                      <a:pt x="2822760" y="987148"/>
                      <a:pt x="2839650" y="951232"/>
                      <a:pt x="2855628" y="914975"/>
                    </a:cubicBezTo>
                    <a:cubicBezTo>
                      <a:pt x="2857568" y="910186"/>
                      <a:pt x="2859052" y="905169"/>
                      <a:pt x="2856769" y="900380"/>
                    </a:cubicBezTo>
                    <a:cubicBezTo>
                      <a:pt x="2853460" y="896276"/>
                      <a:pt x="2849579" y="895250"/>
                      <a:pt x="2845585" y="896048"/>
                    </a:cubicBezTo>
                    <a:cubicBezTo>
                      <a:pt x="2852433" y="869482"/>
                      <a:pt x="2851748" y="842574"/>
                      <a:pt x="2847069" y="815894"/>
                    </a:cubicBezTo>
                    <a:cubicBezTo>
                      <a:pt x="2857454" y="810535"/>
                      <a:pt x="2865671" y="796967"/>
                      <a:pt x="2872747" y="787959"/>
                    </a:cubicBezTo>
                    <a:cubicBezTo>
                      <a:pt x="2882447" y="775874"/>
                      <a:pt x="2893632" y="764016"/>
                      <a:pt x="2906071" y="754552"/>
                    </a:cubicBezTo>
                    <a:cubicBezTo>
                      <a:pt x="2908354" y="752956"/>
                      <a:pt x="2910751" y="751360"/>
                      <a:pt x="2913261" y="749878"/>
                    </a:cubicBezTo>
                    <a:close/>
                    <a:moveTo>
                      <a:pt x="2454477" y="913378"/>
                    </a:moveTo>
                    <a:cubicBezTo>
                      <a:pt x="2438956" y="916115"/>
                      <a:pt x="2423093" y="917255"/>
                      <a:pt x="2407458" y="918395"/>
                    </a:cubicBezTo>
                    <a:cubicBezTo>
                      <a:pt x="2390111" y="919649"/>
                      <a:pt x="2372878" y="921246"/>
                      <a:pt x="2355531" y="922386"/>
                    </a:cubicBezTo>
                    <a:lnTo>
                      <a:pt x="2358612" y="922158"/>
                    </a:lnTo>
                    <a:cubicBezTo>
                      <a:pt x="2354960" y="922158"/>
                      <a:pt x="2351194" y="922158"/>
                      <a:pt x="2347314" y="922272"/>
                    </a:cubicBezTo>
                    <a:cubicBezTo>
                      <a:pt x="2332021" y="922728"/>
                      <a:pt x="2315587" y="923298"/>
                      <a:pt x="2304174" y="913150"/>
                    </a:cubicBezTo>
                    <a:cubicBezTo>
                      <a:pt x="2278496" y="868000"/>
                      <a:pt x="2268681" y="816122"/>
                      <a:pt x="2259894" y="765270"/>
                    </a:cubicBezTo>
                    <a:cubicBezTo>
                      <a:pt x="2260579" y="765384"/>
                      <a:pt x="2261377" y="765384"/>
                      <a:pt x="2261948" y="765042"/>
                    </a:cubicBezTo>
                    <a:cubicBezTo>
                      <a:pt x="2272904" y="775646"/>
                      <a:pt x="2289681" y="769945"/>
                      <a:pt x="2303376" y="767208"/>
                    </a:cubicBezTo>
                    <a:cubicBezTo>
                      <a:pt x="2345031" y="758771"/>
                      <a:pt x="2396274" y="755008"/>
                      <a:pt x="2438614" y="767094"/>
                    </a:cubicBezTo>
                    <a:cubicBezTo>
                      <a:pt x="2449684" y="814297"/>
                      <a:pt x="2466004" y="865035"/>
                      <a:pt x="2454477" y="913378"/>
                    </a:cubicBezTo>
                    <a:close/>
                    <a:moveTo>
                      <a:pt x="1833065" y="1125907"/>
                    </a:moveTo>
                    <a:cubicBezTo>
                      <a:pt x="1833065" y="1125907"/>
                      <a:pt x="1833065" y="1125793"/>
                      <a:pt x="1833179" y="1125793"/>
                    </a:cubicBezTo>
                    <a:cubicBezTo>
                      <a:pt x="1864450" y="1119066"/>
                      <a:pt x="1896405" y="1114733"/>
                      <a:pt x="1928360" y="1111768"/>
                    </a:cubicBezTo>
                    <a:cubicBezTo>
                      <a:pt x="1966592" y="1104471"/>
                      <a:pt x="2006421" y="1099683"/>
                      <a:pt x="2044425" y="1110514"/>
                    </a:cubicBezTo>
                    <a:cubicBezTo>
                      <a:pt x="2058577" y="1171399"/>
                      <a:pt x="2067593" y="1235819"/>
                      <a:pt x="2071359" y="1298985"/>
                    </a:cubicBezTo>
                    <a:cubicBezTo>
                      <a:pt x="2069419" y="1299327"/>
                      <a:pt x="2067593" y="1299555"/>
                      <a:pt x="2065767" y="1299669"/>
                    </a:cubicBezTo>
                    <a:cubicBezTo>
                      <a:pt x="2054126" y="1300581"/>
                      <a:pt x="2042599" y="1300467"/>
                      <a:pt x="2030958" y="1300353"/>
                    </a:cubicBezTo>
                    <a:cubicBezTo>
                      <a:pt x="2003112" y="1301037"/>
                      <a:pt x="1975608" y="1295222"/>
                      <a:pt x="1947647" y="1294880"/>
                    </a:cubicBezTo>
                    <a:cubicBezTo>
                      <a:pt x="1942055" y="1294766"/>
                      <a:pt x="1936463" y="1294880"/>
                      <a:pt x="1930756" y="1294880"/>
                    </a:cubicBezTo>
                    <a:cubicBezTo>
                      <a:pt x="1910670" y="1295222"/>
                      <a:pt x="1890356" y="1295450"/>
                      <a:pt x="1871183" y="1287583"/>
                    </a:cubicBezTo>
                    <a:cubicBezTo>
                      <a:pt x="1852923" y="1237073"/>
                      <a:pt x="1841739" y="1182915"/>
                      <a:pt x="1829527" y="1129213"/>
                    </a:cubicBezTo>
                    <a:cubicBezTo>
                      <a:pt x="1830783" y="1128073"/>
                      <a:pt x="1831924" y="1126933"/>
                      <a:pt x="1833065" y="1125907"/>
                    </a:cubicBezTo>
                    <a:close/>
                    <a:moveTo>
                      <a:pt x="1568408" y="1141983"/>
                    </a:moveTo>
                    <a:cubicBezTo>
                      <a:pt x="1603787" y="1132976"/>
                      <a:pt x="1639509" y="1121346"/>
                      <a:pt x="1675800" y="1121346"/>
                    </a:cubicBezTo>
                    <a:cubicBezTo>
                      <a:pt x="1681849" y="1121346"/>
                      <a:pt x="1687784" y="1121688"/>
                      <a:pt x="1693832" y="1122372"/>
                    </a:cubicBezTo>
                    <a:cubicBezTo>
                      <a:pt x="1699653" y="1160910"/>
                      <a:pt x="1707413" y="1202640"/>
                      <a:pt x="1716657" y="1241976"/>
                    </a:cubicBezTo>
                    <a:cubicBezTo>
                      <a:pt x="1714032" y="1249273"/>
                      <a:pt x="1716315" y="1257482"/>
                      <a:pt x="1721679" y="1262841"/>
                    </a:cubicBezTo>
                    <a:cubicBezTo>
                      <a:pt x="1721793" y="1263525"/>
                      <a:pt x="1722021" y="1264209"/>
                      <a:pt x="1722135" y="1264780"/>
                    </a:cubicBezTo>
                    <a:cubicBezTo>
                      <a:pt x="1726586" y="1285303"/>
                      <a:pt x="1734575" y="1305826"/>
                      <a:pt x="1733320" y="1327375"/>
                    </a:cubicBezTo>
                    <a:cubicBezTo>
                      <a:pt x="1684360" y="1335812"/>
                      <a:pt x="1632319" y="1327717"/>
                      <a:pt x="1582446" y="1336040"/>
                    </a:cubicBezTo>
                    <a:cubicBezTo>
                      <a:pt x="1567952" y="1336838"/>
                      <a:pt x="1552773" y="1337865"/>
                      <a:pt x="1539078" y="1330910"/>
                    </a:cubicBezTo>
                    <a:cubicBezTo>
                      <a:pt x="1511003" y="1278576"/>
                      <a:pt x="1497422" y="1215524"/>
                      <a:pt x="1480532" y="1156349"/>
                    </a:cubicBezTo>
                    <a:cubicBezTo>
                      <a:pt x="1509520" y="1148254"/>
                      <a:pt x="1539421" y="1148938"/>
                      <a:pt x="1568408" y="1141983"/>
                    </a:cubicBezTo>
                    <a:close/>
                    <a:moveTo>
                      <a:pt x="1773720" y="919763"/>
                    </a:moveTo>
                    <a:cubicBezTo>
                      <a:pt x="1735488" y="923184"/>
                      <a:pt x="1698169" y="932533"/>
                      <a:pt x="1659823" y="935498"/>
                    </a:cubicBezTo>
                    <a:cubicBezTo>
                      <a:pt x="1627640" y="941769"/>
                      <a:pt x="1612575" y="916229"/>
                      <a:pt x="1600478" y="891031"/>
                    </a:cubicBezTo>
                    <a:cubicBezTo>
                      <a:pt x="1585185" y="858992"/>
                      <a:pt x="1573544" y="827067"/>
                      <a:pt x="1562246" y="793204"/>
                    </a:cubicBezTo>
                    <a:cubicBezTo>
                      <a:pt x="1577653" y="791494"/>
                      <a:pt x="1591576" y="780662"/>
                      <a:pt x="1608010" y="779066"/>
                    </a:cubicBezTo>
                    <a:cubicBezTo>
                      <a:pt x="1631292" y="777242"/>
                      <a:pt x="1670779" y="764472"/>
                      <a:pt x="1702848" y="764472"/>
                    </a:cubicBezTo>
                    <a:cubicBezTo>
                      <a:pt x="1722478" y="764472"/>
                      <a:pt x="1739482" y="769261"/>
                      <a:pt x="1748156" y="784425"/>
                    </a:cubicBezTo>
                    <a:cubicBezTo>
                      <a:pt x="1756715" y="802098"/>
                      <a:pt x="1761052" y="821252"/>
                      <a:pt x="1766074" y="840065"/>
                    </a:cubicBezTo>
                    <a:cubicBezTo>
                      <a:pt x="1771323" y="865833"/>
                      <a:pt x="1783649" y="893881"/>
                      <a:pt x="1773720" y="919763"/>
                    </a:cubicBezTo>
                    <a:close/>
                    <a:moveTo>
                      <a:pt x="3828090" y="1254518"/>
                    </a:moveTo>
                    <a:cubicBezTo>
                      <a:pt x="3758359" y="1249387"/>
                      <a:pt x="3688401" y="1244142"/>
                      <a:pt x="3618784" y="1255544"/>
                    </a:cubicBezTo>
                    <a:cubicBezTo>
                      <a:pt x="3614904" y="1255772"/>
                      <a:pt x="3611024" y="1255886"/>
                      <a:pt x="3607257" y="1255658"/>
                    </a:cubicBezTo>
                    <a:cubicBezTo>
                      <a:pt x="3606801" y="1255544"/>
                      <a:pt x="3606344" y="1255544"/>
                      <a:pt x="3606002" y="1255430"/>
                    </a:cubicBezTo>
                    <a:cubicBezTo>
                      <a:pt x="3596416" y="1209595"/>
                      <a:pt x="3593220" y="1161936"/>
                      <a:pt x="3587057" y="1115303"/>
                    </a:cubicBezTo>
                    <a:cubicBezTo>
                      <a:pt x="3595274" y="1113593"/>
                      <a:pt x="3583291" y="1101165"/>
                      <a:pt x="3583747" y="1095236"/>
                    </a:cubicBezTo>
                    <a:cubicBezTo>
                      <a:pt x="3593334" y="1105155"/>
                      <a:pt x="3608399" y="1100253"/>
                      <a:pt x="3613648" y="1086229"/>
                    </a:cubicBezTo>
                    <a:cubicBezTo>
                      <a:pt x="3637615" y="1076423"/>
                      <a:pt x="3664548" y="1081098"/>
                      <a:pt x="3689428" y="1077221"/>
                    </a:cubicBezTo>
                    <a:cubicBezTo>
                      <a:pt x="3733823" y="1071634"/>
                      <a:pt x="3780386" y="1063197"/>
                      <a:pt x="3824095" y="1078589"/>
                    </a:cubicBezTo>
                    <a:cubicBezTo>
                      <a:pt x="3827291" y="1135484"/>
                      <a:pt x="3834709" y="1196825"/>
                      <a:pt x="3828090" y="1254518"/>
                    </a:cubicBezTo>
                    <a:close/>
                    <a:moveTo>
                      <a:pt x="4177313" y="1237301"/>
                    </a:moveTo>
                    <a:cubicBezTo>
                      <a:pt x="4177428" y="1237301"/>
                      <a:pt x="4177428" y="1237415"/>
                      <a:pt x="4177542" y="1237415"/>
                    </a:cubicBezTo>
                    <a:cubicBezTo>
                      <a:pt x="4177313" y="1248133"/>
                      <a:pt x="4176629" y="1258965"/>
                      <a:pt x="4175145" y="1269796"/>
                    </a:cubicBezTo>
                    <a:cubicBezTo>
                      <a:pt x="4169211" y="1269682"/>
                      <a:pt x="4163162" y="1269112"/>
                      <a:pt x="4157341" y="1268656"/>
                    </a:cubicBezTo>
                    <a:cubicBezTo>
                      <a:pt x="4096056" y="1258623"/>
                      <a:pt x="4031575" y="1269910"/>
                      <a:pt x="3971089" y="1253720"/>
                    </a:cubicBezTo>
                    <a:cubicBezTo>
                      <a:pt x="3956709" y="1200018"/>
                      <a:pt x="3951003" y="1144149"/>
                      <a:pt x="3943471" y="1087597"/>
                    </a:cubicBezTo>
                    <a:cubicBezTo>
                      <a:pt x="3943927" y="1086799"/>
                      <a:pt x="3944498" y="1086115"/>
                      <a:pt x="3944954" y="1085316"/>
                    </a:cubicBezTo>
                    <a:cubicBezTo>
                      <a:pt x="3950546" y="1091359"/>
                      <a:pt x="3958535" y="1091701"/>
                      <a:pt x="3965839" y="1090903"/>
                    </a:cubicBezTo>
                    <a:cubicBezTo>
                      <a:pt x="3984556" y="1091701"/>
                      <a:pt x="4003615" y="1091359"/>
                      <a:pt x="4022674" y="1091017"/>
                    </a:cubicBezTo>
                    <a:cubicBezTo>
                      <a:pt x="4071291" y="1090105"/>
                      <a:pt x="4120365" y="1089307"/>
                      <a:pt x="4166814" y="1107208"/>
                    </a:cubicBezTo>
                    <a:cubicBezTo>
                      <a:pt x="4169895" y="1139475"/>
                      <a:pt x="4175031" y="1171741"/>
                      <a:pt x="4176971" y="1204122"/>
                    </a:cubicBezTo>
                    <a:cubicBezTo>
                      <a:pt x="4168640" y="1215638"/>
                      <a:pt x="4163961" y="1227382"/>
                      <a:pt x="4177313" y="1237301"/>
                    </a:cubicBezTo>
                    <a:close/>
                    <a:moveTo>
                      <a:pt x="3833796" y="903687"/>
                    </a:moveTo>
                    <a:cubicBezTo>
                      <a:pt x="3824438" y="906879"/>
                      <a:pt x="3819417" y="907792"/>
                      <a:pt x="3808118" y="908704"/>
                    </a:cubicBezTo>
                    <a:cubicBezTo>
                      <a:pt x="3804580" y="908704"/>
                      <a:pt x="3801042" y="908590"/>
                      <a:pt x="3797504" y="908590"/>
                    </a:cubicBezTo>
                    <a:cubicBezTo>
                      <a:pt x="3793966" y="908590"/>
                      <a:pt x="3790429" y="908590"/>
                      <a:pt x="3786891" y="908590"/>
                    </a:cubicBezTo>
                    <a:cubicBezTo>
                      <a:pt x="3753908" y="908704"/>
                      <a:pt x="3720356" y="908932"/>
                      <a:pt x="3688857" y="897530"/>
                    </a:cubicBezTo>
                    <a:cubicBezTo>
                      <a:pt x="3672309" y="854545"/>
                      <a:pt x="3676646" y="809053"/>
                      <a:pt x="3674021" y="762648"/>
                    </a:cubicBezTo>
                    <a:cubicBezTo>
                      <a:pt x="3677901" y="762876"/>
                      <a:pt x="3681781" y="762192"/>
                      <a:pt x="3685433" y="760709"/>
                    </a:cubicBezTo>
                    <a:cubicBezTo>
                      <a:pt x="3690911" y="758315"/>
                      <a:pt x="3694906" y="754324"/>
                      <a:pt x="3697759" y="749308"/>
                    </a:cubicBezTo>
                    <a:cubicBezTo>
                      <a:pt x="3737474" y="735283"/>
                      <a:pt x="3785749" y="731407"/>
                      <a:pt x="3825009" y="747711"/>
                    </a:cubicBezTo>
                    <a:cubicBezTo>
                      <a:pt x="3829231" y="766410"/>
                      <a:pt x="3830258" y="785793"/>
                      <a:pt x="3833111" y="804720"/>
                    </a:cubicBezTo>
                    <a:cubicBezTo>
                      <a:pt x="3836535" y="837215"/>
                      <a:pt x="3848176" y="872674"/>
                      <a:pt x="3833796" y="903687"/>
                    </a:cubicBezTo>
                    <a:close/>
                    <a:moveTo>
                      <a:pt x="4118425" y="913835"/>
                    </a:moveTo>
                    <a:cubicBezTo>
                      <a:pt x="4090008" y="917141"/>
                      <a:pt x="4062161" y="924324"/>
                      <a:pt x="4033744" y="926832"/>
                    </a:cubicBezTo>
                    <a:cubicBezTo>
                      <a:pt x="4009321" y="926832"/>
                      <a:pt x="3976681" y="923298"/>
                      <a:pt x="3963100" y="900266"/>
                    </a:cubicBezTo>
                    <a:cubicBezTo>
                      <a:pt x="3952144" y="856484"/>
                      <a:pt x="3948606" y="810991"/>
                      <a:pt x="3939591" y="766752"/>
                    </a:cubicBezTo>
                    <a:cubicBezTo>
                      <a:pt x="3950090" y="765498"/>
                      <a:pt x="3955910" y="756719"/>
                      <a:pt x="3961617" y="748852"/>
                    </a:cubicBezTo>
                    <a:cubicBezTo>
                      <a:pt x="3984213" y="738704"/>
                      <a:pt x="4009778" y="733915"/>
                      <a:pt x="4035456" y="733915"/>
                    </a:cubicBezTo>
                    <a:cubicBezTo>
                      <a:pt x="4060107" y="733915"/>
                      <a:pt x="4084986" y="738248"/>
                      <a:pt x="4107469" y="746457"/>
                    </a:cubicBezTo>
                    <a:cubicBezTo>
                      <a:pt x="4139424" y="751816"/>
                      <a:pt x="4131321" y="889435"/>
                      <a:pt x="4118425" y="913835"/>
                    </a:cubicBezTo>
                    <a:close/>
                    <a:moveTo>
                      <a:pt x="3704949" y="531535"/>
                    </a:moveTo>
                    <a:cubicBezTo>
                      <a:pt x="3702324" y="549549"/>
                      <a:pt x="3702324" y="570415"/>
                      <a:pt x="3690911" y="585351"/>
                    </a:cubicBezTo>
                    <a:cubicBezTo>
                      <a:pt x="3670939" y="589797"/>
                      <a:pt x="3650169" y="591622"/>
                      <a:pt x="3629740" y="591736"/>
                    </a:cubicBezTo>
                    <a:cubicBezTo>
                      <a:pt x="3593220" y="593560"/>
                      <a:pt x="3553732" y="580676"/>
                      <a:pt x="3541065" y="543050"/>
                    </a:cubicBezTo>
                    <a:cubicBezTo>
                      <a:pt x="3545744" y="537920"/>
                      <a:pt x="3548369" y="530965"/>
                      <a:pt x="3547113" y="524010"/>
                    </a:cubicBezTo>
                    <a:cubicBezTo>
                      <a:pt x="3541521" y="491287"/>
                      <a:pt x="3537641" y="455257"/>
                      <a:pt x="3550081" y="423560"/>
                    </a:cubicBezTo>
                    <a:cubicBezTo>
                      <a:pt x="3566629" y="421280"/>
                      <a:pt x="3606915" y="414211"/>
                      <a:pt x="3640582" y="414211"/>
                    </a:cubicBezTo>
                    <a:cubicBezTo>
                      <a:pt x="3665461" y="414211"/>
                      <a:pt x="3686917" y="418087"/>
                      <a:pt x="3692509" y="430629"/>
                    </a:cubicBezTo>
                    <a:cubicBezTo>
                      <a:pt x="3707231" y="461984"/>
                      <a:pt x="3707003" y="497672"/>
                      <a:pt x="3704949" y="531535"/>
                    </a:cubicBezTo>
                    <a:close/>
                    <a:moveTo>
                      <a:pt x="2765812" y="561521"/>
                    </a:moveTo>
                    <a:cubicBezTo>
                      <a:pt x="2763871" y="561977"/>
                      <a:pt x="2761931" y="562547"/>
                      <a:pt x="2759877" y="563003"/>
                    </a:cubicBezTo>
                    <a:cubicBezTo>
                      <a:pt x="2746638" y="565512"/>
                      <a:pt x="2733286" y="566880"/>
                      <a:pt x="2719933" y="567906"/>
                    </a:cubicBezTo>
                    <a:cubicBezTo>
                      <a:pt x="2712857" y="567792"/>
                      <a:pt x="2705439" y="567906"/>
                      <a:pt x="2698135" y="568020"/>
                    </a:cubicBezTo>
                    <a:cubicBezTo>
                      <a:pt x="2671886" y="568590"/>
                      <a:pt x="2644496" y="569160"/>
                      <a:pt x="2621671" y="556732"/>
                    </a:cubicBezTo>
                    <a:cubicBezTo>
                      <a:pt x="2610259" y="538718"/>
                      <a:pt x="2608319" y="516142"/>
                      <a:pt x="2603411" y="495619"/>
                    </a:cubicBezTo>
                    <a:cubicBezTo>
                      <a:pt x="2607063" y="490146"/>
                      <a:pt x="2608433" y="483191"/>
                      <a:pt x="2606607" y="476464"/>
                    </a:cubicBezTo>
                    <a:cubicBezTo>
                      <a:pt x="2600102" y="454573"/>
                      <a:pt x="2594966" y="430515"/>
                      <a:pt x="2603982" y="408624"/>
                    </a:cubicBezTo>
                    <a:cubicBezTo>
                      <a:pt x="2630116" y="401897"/>
                      <a:pt x="2655795" y="399617"/>
                      <a:pt x="2682386" y="399617"/>
                    </a:cubicBezTo>
                    <a:cubicBezTo>
                      <a:pt x="2691972" y="399617"/>
                      <a:pt x="2701673" y="399959"/>
                      <a:pt x="2711602" y="400415"/>
                    </a:cubicBezTo>
                    <a:cubicBezTo>
                      <a:pt x="2741274" y="400073"/>
                      <a:pt x="2760219" y="413983"/>
                      <a:pt x="2763072" y="444197"/>
                    </a:cubicBezTo>
                    <a:cubicBezTo>
                      <a:pt x="2768322" y="482165"/>
                      <a:pt x="2782702" y="524808"/>
                      <a:pt x="2765812" y="561521"/>
                    </a:cubicBezTo>
                    <a:close/>
                    <a:moveTo>
                      <a:pt x="2127851" y="569502"/>
                    </a:moveTo>
                    <a:cubicBezTo>
                      <a:pt x="2127737" y="569502"/>
                      <a:pt x="2127509" y="569502"/>
                      <a:pt x="2127394" y="569616"/>
                    </a:cubicBezTo>
                    <a:cubicBezTo>
                      <a:pt x="2123857" y="570187"/>
                      <a:pt x="2120319" y="570529"/>
                      <a:pt x="2116781" y="570757"/>
                    </a:cubicBezTo>
                    <a:cubicBezTo>
                      <a:pt x="2080261" y="571897"/>
                      <a:pt x="2043398" y="572011"/>
                      <a:pt x="2007220" y="565854"/>
                    </a:cubicBezTo>
                    <a:cubicBezTo>
                      <a:pt x="1991471" y="564942"/>
                      <a:pt x="1987819" y="549777"/>
                      <a:pt x="1983254" y="537236"/>
                    </a:cubicBezTo>
                    <a:cubicBezTo>
                      <a:pt x="1982455" y="535753"/>
                      <a:pt x="1982798" y="534157"/>
                      <a:pt x="1982569" y="532447"/>
                    </a:cubicBezTo>
                    <a:cubicBezTo>
                      <a:pt x="1980629" y="495847"/>
                      <a:pt x="1971157" y="457880"/>
                      <a:pt x="1980401" y="421736"/>
                    </a:cubicBezTo>
                    <a:cubicBezTo>
                      <a:pt x="2004139" y="411360"/>
                      <a:pt x="2030388" y="406230"/>
                      <a:pt x="2056637" y="406230"/>
                    </a:cubicBezTo>
                    <a:cubicBezTo>
                      <a:pt x="2075467" y="406230"/>
                      <a:pt x="2094298" y="408852"/>
                      <a:pt x="2112330" y="414097"/>
                    </a:cubicBezTo>
                    <a:cubicBezTo>
                      <a:pt x="2122601" y="434734"/>
                      <a:pt x="2122829" y="458792"/>
                      <a:pt x="2126595" y="481139"/>
                    </a:cubicBezTo>
                    <a:cubicBezTo>
                      <a:pt x="2129220" y="510213"/>
                      <a:pt x="2136524" y="540656"/>
                      <a:pt x="2127851" y="569502"/>
                    </a:cubicBezTo>
                    <a:close/>
                    <a:moveTo>
                      <a:pt x="1928474" y="489804"/>
                    </a:moveTo>
                    <a:cubicBezTo>
                      <a:pt x="1931327" y="507135"/>
                      <a:pt x="1934865" y="524124"/>
                      <a:pt x="1938859" y="541340"/>
                    </a:cubicBezTo>
                    <a:cubicBezTo>
                      <a:pt x="1940571" y="548409"/>
                      <a:pt x="1945935" y="553768"/>
                      <a:pt x="1952440" y="556162"/>
                    </a:cubicBezTo>
                    <a:cubicBezTo>
                      <a:pt x="1960201" y="628107"/>
                      <a:pt x="2053555" y="613741"/>
                      <a:pt x="2106167" y="619328"/>
                    </a:cubicBezTo>
                    <a:cubicBezTo>
                      <a:pt x="2110390" y="619784"/>
                      <a:pt x="2114384" y="620012"/>
                      <a:pt x="2118264" y="620012"/>
                    </a:cubicBezTo>
                    <a:cubicBezTo>
                      <a:pt x="2108678" y="634834"/>
                      <a:pt x="2100575" y="648630"/>
                      <a:pt x="2096695" y="652849"/>
                    </a:cubicBezTo>
                    <a:cubicBezTo>
                      <a:pt x="2088478" y="665163"/>
                      <a:pt x="2070674" y="681353"/>
                      <a:pt x="2075467" y="695834"/>
                    </a:cubicBezTo>
                    <a:cubicBezTo>
                      <a:pt x="2074212" y="699710"/>
                      <a:pt x="2074098" y="703929"/>
                      <a:pt x="2075810" y="707121"/>
                    </a:cubicBezTo>
                    <a:cubicBezTo>
                      <a:pt x="2046594" y="704727"/>
                      <a:pt x="2015323" y="708489"/>
                      <a:pt x="1990102" y="709402"/>
                    </a:cubicBezTo>
                    <a:cubicBezTo>
                      <a:pt x="1957918" y="714988"/>
                      <a:pt x="1898687" y="712138"/>
                      <a:pt x="1884764" y="747483"/>
                    </a:cubicBezTo>
                    <a:cubicBezTo>
                      <a:pt x="1872667" y="751018"/>
                      <a:pt x="1869471" y="763788"/>
                      <a:pt x="1869699" y="778952"/>
                    </a:cubicBezTo>
                    <a:cubicBezTo>
                      <a:pt x="1848928" y="788187"/>
                      <a:pt x="1827929" y="809965"/>
                      <a:pt x="1817544" y="822507"/>
                    </a:cubicBezTo>
                    <a:cubicBezTo>
                      <a:pt x="1816745" y="823419"/>
                      <a:pt x="1815946" y="824445"/>
                      <a:pt x="1815033" y="825471"/>
                    </a:cubicBezTo>
                    <a:cubicBezTo>
                      <a:pt x="1807387" y="793660"/>
                      <a:pt x="1799512" y="759455"/>
                      <a:pt x="1776459" y="737222"/>
                    </a:cubicBezTo>
                    <a:cubicBezTo>
                      <a:pt x="1800083" y="752842"/>
                      <a:pt x="1815490" y="718181"/>
                      <a:pt x="1827131" y="701534"/>
                    </a:cubicBezTo>
                    <a:cubicBezTo>
                      <a:pt x="1846304" y="669267"/>
                      <a:pt x="1871868" y="639509"/>
                      <a:pt x="1885335" y="604506"/>
                    </a:cubicBezTo>
                    <a:cubicBezTo>
                      <a:pt x="1886133" y="598121"/>
                      <a:pt x="1882824" y="592990"/>
                      <a:pt x="1878030" y="589911"/>
                    </a:cubicBezTo>
                    <a:cubicBezTo>
                      <a:pt x="1879172" y="585465"/>
                      <a:pt x="1879971" y="581018"/>
                      <a:pt x="1880313" y="576571"/>
                    </a:cubicBezTo>
                    <a:cubicBezTo>
                      <a:pt x="1883052" y="539288"/>
                      <a:pt x="1871525" y="502460"/>
                      <a:pt x="1863308" y="466431"/>
                    </a:cubicBezTo>
                    <a:cubicBezTo>
                      <a:pt x="1863080" y="465633"/>
                      <a:pt x="1862852" y="464835"/>
                      <a:pt x="1862624" y="464036"/>
                    </a:cubicBezTo>
                    <a:cubicBezTo>
                      <a:pt x="1879400" y="468939"/>
                      <a:pt x="1890698" y="447048"/>
                      <a:pt x="1902225" y="436672"/>
                    </a:cubicBezTo>
                    <a:cubicBezTo>
                      <a:pt x="1909986" y="430173"/>
                      <a:pt x="1918431" y="423560"/>
                      <a:pt x="1927561" y="418430"/>
                    </a:cubicBezTo>
                    <a:cubicBezTo>
                      <a:pt x="1922539" y="441575"/>
                      <a:pt x="1925621" y="468141"/>
                      <a:pt x="1928474" y="489804"/>
                    </a:cubicBezTo>
                    <a:close/>
                    <a:moveTo>
                      <a:pt x="908422" y="691615"/>
                    </a:moveTo>
                    <a:cubicBezTo>
                      <a:pt x="798063" y="711796"/>
                      <a:pt x="689073" y="759341"/>
                      <a:pt x="574491" y="755465"/>
                    </a:cubicBezTo>
                    <a:cubicBezTo>
                      <a:pt x="551438" y="754552"/>
                      <a:pt x="531580" y="755921"/>
                      <a:pt x="508184" y="750790"/>
                    </a:cubicBezTo>
                    <a:cubicBezTo>
                      <a:pt x="483077" y="712138"/>
                      <a:pt x="467670" y="668469"/>
                      <a:pt x="453975" y="624345"/>
                    </a:cubicBezTo>
                    <a:cubicBezTo>
                      <a:pt x="496087" y="600629"/>
                      <a:pt x="545617" y="592420"/>
                      <a:pt x="593208" y="584439"/>
                    </a:cubicBezTo>
                    <a:cubicBezTo>
                      <a:pt x="639200" y="577028"/>
                      <a:pt x="684508" y="565854"/>
                      <a:pt x="730158" y="556847"/>
                    </a:cubicBezTo>
                    <a:cubicBezTo>
                      <a:pt x="762227" y="550348"/>
                      <a:pt x="794411" y="544305"/>
                      <a:pt x="827164" y="541910"/>
                    </a:cubicBezTo>
                    <a:cubicBezTo>
                      <a:pt x="829675" y="541568"/>
                      <a:pt x="832186" y="541454"/>
                      <a:pt x="834583" y="541454"/>
                    </a:cubicBezTo>
                    <a:cubicBezTo>
                      <a:pt x="848392" y="541454"/>
                      <a:pt x="858207" y="547269"/>
                      <a:pt x="863228" y="562319"/>
                    </a:cubicBezTo>
                    <a:cubicBezTo>
                      <a:pt x="879890" y="602795"/>
                      <a:pt x="906367" y="646806"/>
                      <a:pt x="908422" y="691615"/>
                    </a:cubicBezTo>
                    <a:close/>
                    <a:moveTo>
                      <a:pt x="406499" y="956135"/>
                    </a:moveTo>
                    <a:cubicBezTo>
                      <a:pt x="424416" y="927631"/>
                      <a:pt x="443932" y="900266"/>
                      <a:pt x="461279" y="871420"/>
                    </a:cubicBezTo>
                    <a:cubicBezTo>
                      <a:pt x="475659" y="847932"/>
                      <a:pt x="488555" y="823647"/>
                      <a:pt x="503049" y="800273"/>
                    </a:cubicBezTo>
                    <a:cubicBezTo>
                      <a:pt x="520852" y="804948"/>
                      <a:pt x="541623" y="804834"/>
                      <a:pt x="563877" y="805746"/>
                    </a:cubicBezTo>
                    <a:cubicBezTo>
                      <a:pt x="573007" y="806316"/>
                      <a:pt x="582137" y="806658"/>
                      <a:pt x="591267" y="806658"/>
                    </a:cubicBezTo>
                    <a:cubicBezTo>
                      <a:pt x="692497" y="806658"/>
                      <a:pt x="789161" y="770173"/>
                      <a:pt x="887651" y="748852"/>
                    </a:cubicBezTo>
                    <a:cubicBezTo>
                      <a:pt x="873956" y="767550"/>
                      <a:pt x="862087" y="787959"/>
                      <a:pt x="883999" y="802554"/>
                    </a:cubicBezTo>
                    <a:cubicBezTo>
                      <a:pt x="887879" y="804378"/>
                      <a:pt x="891417" y="805290"/>
                      <a:pt x="894613" y="805404"/>
                    </a:cubicBezTo>
                    <a:cubicBezTo>
                      <a:pt x="885825" y="807114"/>
                      <a:pt x="877151" y="808825"/>
                      <a:pt x="868592" y="810079"/>
                    </a:cubicBezTo>
                    <a:cubicBezTo>
                      <a:pt x="824311" y="826383"/>
                      <a:pt x="540824" y="857966"/>
                      <a:pt x="555546" y="907449"/>
                    </a:cubicBezTo>
                    <a:cubicBezTo>
                      <a:pt x="553948" y="907906"/>
                      <a:pt x="552921" y="908818"/>
                      <a:pt x="551552" y="909502"/>
                    </a:cubicBezTo>
                    <a:cubicBezTo>
                      <a:pt x="551210" y="902091"/>
                      <a:pt x="544362" y="895250"/>
                      <a:pt x="536373" y="897074"/>
                    </a:cubicBezTo>
                    <a:cubicBezTo>
                      <a:pt x="528727" y="898670"/>
                      <a:pt x="521993" y="903117"/>
                      <a:pt x="515717" y="907792"/>
                    </a:cubicBezTo>
                    <a:cubicBezTo>
                      <a:pt x="477941" y="939716"/>
                      <a:pt x="449410" y="980649"/>
                      <a:pt x="421905" y="1021353"/>
                    </a:cubicBezTo>
                    <a:cubicBezTo>
                      <a:pt x="420878" y="1023291"/>
                      <a:pt x="419623" y="1025343"/>
                      <a:pt x="418253" y="1027396"/>
                    </a:cubicBezTo>
                    <a:cubicBezTo>
                      <a:pt x="415514" y="1021239"/>
                      <a:pt x="412775" y="1015196"/>
                      <a:pt x="410036" y="1009153"/>
                    </a:cubicBezTo>
                    <a:cubicBezTo>
                      <a:pt x="404444" y="997181"/>
                      <a:pt x="398738" y="985209"/>
                      <a:pt x="392918" y="973237"/>
                    </a:cubicBezTo>
                    <a:cubicBezTo>
                      <a:pt x="392918" y="973237"/>
                      <a:pt x="392918" y="973237"/>
                      <a:pt x="392918" y="973123"/>
                    </a:cubicBezTo>
                    <a:cubicBezTo>
                      <a:pt x="398852" y="969247"/>
                      <a:pt x="403531" y="962634"/>
                      <a:pt x="406499" y="956135"/>
                    </a:cubicBezTo>
                    <a:close/>
                    <a:moveTo>
                      <a:pt x="455801" y="1053278"/>
                    </a:moveTo>
                    <a:cubicBezTo>
                      <a:pt x="477256" y="1013486"/>
                      <a:pt x="503049" y="976202"/>
                      <a:pt x="531922" y="941313"/>
                    </a:cubicBezTo>
                    <a:cubicBezTo>
                      <a:pt x="533977" y="938804"/>
                      <a:pt x="535917" y="936296"/>
                      <a:pt x="537857" y="933788"/>
                    </a:cubicBezTo>
                    <a:cubicBezTo>
                      <a:pt x="535917" y="972211"/>
                      <a:pt x="573122" y="1038797"/>
                      <a:pt x="580083" y="1062855"/>
                    </a:cubicBezTo>
                    <a:cubicBezTo>
                      <a:pt x="590240" y="1084974"/>
                      <a:pt x="597202" y="1102647"/>
                      <a:pt x="612951" y="1113023"/>
                    </a:cubicBezTo>
                    <a:cubicBezTo>
                      <a:pt x="592865" y="1138106"/>
                      <a:pt x="569926" y="1178469"/>
                      <a:pt x="566046" y="1185994"/>
                    </a:cubicBezTo>
                    <a:cubicBezTo>
                      <a:pt x="552122" y="1210963"/>
                      <a:pt x="537514" y="1235591"/>
                      <a:pt x="522906" y="1259991"/>
                    </a:cubicBezTo>
                    <a:cubicBezTo>
                      <a:pt x="515260" y="1245169"/>
                      <a:pt x="507614" y="1230346"/>
                      <a:pt x="499967" y="1215524"/>
                    </a:cubicBezTo>
                    <a:cubicBezTo>
                      <a:pt x="478968" y="1173224"/>
                      <a:pt x="460480" y="1127161"/>
                      <a:pt x="441649" y="1081668"/>
                    </a:cubicBezTo>
                    <a:lnTo>
                      <a:pt x="441649" y="1081668"/>
                    </a:lnTo>
                    <a:cubicBezTo>
                      <a:pt x="447013" y="1072090"/>
                      <a:pt x="451236" y="1061031"/>
                      <a:pt x="455801" y="1053278"/>
                    </a:cubicBezTo>
                    <a:close/>
                    <a:moveTo>
                      <a:pt x="557715" y="1280970"/>
                    </a:moveTo>
                    <a:cubicBezTo>
                      <a:pt x="566845" y="1262043"/>
                      <a:pt x="576089" y="1243002"/>
                      <a:pt x="584991" y="1223961"/>
                    </a:cubicBezTo>
                    <a:cubicBezTo>
                      <a:pt x="599713" y="1189300"/>
                      <a:pt x="616832" y="1155323"/>
                      <a:pt x="631782" y="1120890"/>
                    </a:cubicBezTo>
                    <a:cubicBezTo>
                      <a:pt x="635548" y="1121802"/>
                      <a:pt x="639657" y="1122486"/>
                      <a:pt x="644222" y="1122828"/>
                    </a:cubicBezTo>
                    <a:cubicBezTo>
                      <a:pt x="658031" y="1124994"/>
                      <a:pt x="671840" y="1125907"/>
                      <a:pt x="685649" y="1125907"/>
                    </a:cubicBezTo>
                    <a:cubicBezTo>
                      <a:pt x="727305" y="1125907"/>
                      <a:pt x="768961" y="1117925"/>
                      <a:pt x="810616" y="1114277"/>
                    </a:cubicBezTo>
                    <a:cubicBezTo>
                      <a:pt x="895069" y="1107322"/>
                      <a:pt x="979522" y="1098884"/>
                      <a:pt x="1062947" y="1083150"/>
                    </a:cubicBezTo>
                    <a:cubicBezTo>
                      <a:pt x="1091593" y="1075853"/>
                      <a:pt x="1133249" y="1075853"/>
                      <a:pt x="1163948" y="1062969"/>
                    </a:cubicBezTo>
                    <a:cubicBezTo>
                      <a:pt x="1155845" y="1077791"/>
                      <a:pt x="1148085" y="1092956"/>
                      <a:pt x="1138727" y="1106638"/>
                    </a:cubicBezTo>
                    <a:cubicBezTo>
                      <a:pt x="1131765" y="1114847"/>
                      <a:pt x="1131651" y="1127389"/>
                      <a:pt x="1139069" y="1134686"/>
                    </a:cubicBezTo>
                    <a:cubicBezTo>
                      <a:pt x="1104946" y="1140501"/>
                      <a:pt x="1070822" y="1146430"/>
                      <a:pt x="1036242" y="1149052"/>
                    </a:cubicBezTo>
                    <a:cubicBezTo>
                      <a:pt x="943002" y="1155893"/>
                      <a:pt x="851359" y="1159770"/>
                      <a:pt x="757776" y="1169689"/>
                    </a:cubicBezTo>
                    <a:cubicBezTo>
                      <a:pt x="728789" y="1178354"/>
                      <a:pt x="673552" y="1171513"/>
                      <a:pt x="656775" y="1201614"/>
                    </a:cubicBezTo>
                    <a:cubicBezTo>
                      <a:pt x="655634" y="1201386"/>
                      <a:pt x="654379" y="1201386"/>
                      <a:pt x="652895" y="1201614"/>
                    </a:cubicBezTo>
                    <a:cubicBezTo>
                      <a:pt x="635092" y="1214384"/>
                      <a:pt x="629614" y="1237415"/>
                      <a:pt x="620826" y="1256456"/>
                    </a:cubicBezTo>
                    <a:cubicBezTo>
                      <a:pt x="612609" y="1275497"/>
                      <a:pt x="603365" y="1294196"/>
                      <a:pt x="594235" y="1312781"/>
                    </a:cubicBezTo>
                    <a:cubicBezTo>
                      <a:pt x="587615" y="1325893"/>
                      <a:pt x="579741" y="1341057"/>
                      <a:pt x="571980" y="1356335"/>
                    </a:cubicBezTo>
                    <a:lnTo>
                      <a:pt x="571980" y="1356335"/>
                    </a:lnTo>
                    <a:cubicBezTo>
                      <a:pt x="561024" y="1334900"/>
                      <a:pt x="550068" y="1313465"/>
                      <a:pt x="538998" y="1292030"/>
                    </a:cubicBezTo>
                    <a:cubicBezTo>
                      <a:pt x="538998" y="1292030"/>
                      <a:pt x="538998" y="1292030"/>
                      <a:pt x="538998" y="1291916"/>
                    </a:cubicBezTo>
                    <a:cubicBezTo>
                      <a:pt x="546644" y="1291802"/>
                      <a:pt x="554291" y="1288039"/>
                      <a:pt x="557715" y="1280970"/>
                    </a:cubicBezTo>
                    <a:close/>
                    <a:moveTo>
                      <a:pt x="614093" y="1369105"/>
                    </a:moveTo>
                    <a:cubicBezTo>
                      <a:pt x="618772" y="1357019"/>
                      <a:pt x="646504" y="1299213"/>
                      <a:pt x="659629" y="1254860"/>
                    </a:cubicBezTo>
                    <a:cubicBezTo>
                      <a:pt x="660998" y="1256342"/>
                      <a:pt x="662596" y="1257825"/>
                      <a:pt x="664422" y="1258965"/>
                    </a:cubicBezTo>
                    <a:cubicBezTo>
                      <a:pt x="675378" y="1307992"/>
                      <a:pt x="692611" y="1355081"/>
                      <a:pt x="706648" y="1403197"/>
                    </a:cubicBezTo>
                    <a:cubicBezTo>
                      <a:pt x="707561" y="1407073"/>
                      <a:pt x="708702" y="1410722"/>
                      <a:pt x="709958" y="1414256"/>
                    </a:cubicBezTo>
                    <a:cubicBezTo>
                      <a:pt x="709501" y="1414598"/>
                      <a:pt x="709045" y="1414940"/>
                      <a:pt x="708588" y="1415168"/>
                    </a:cubicBezTo>
                    <a:cubicBezTo>
                      <a:pt x="705963" y="1415624"/>
                      <a:pt x="705393" y="1419159"/>
                      <a:pt x="707105" y="1420755"/>
                    </a:cubicBezTo>
                    <a:cubicBezTo>
                      <a:pt x="688160" y="1458495"/>
                      <a:pt x="673438" y="1499085"/>
                      <a:pt x="658830" y="1538991"/>
                    </a:cubicBezTo>
                    <a:lnTo>
                      <a:pt x="658830" y="1538991"/>
                    </a:lnTo>
                    <a:cubicBezTo>
                      <a:pt x="651183" y="1519836"/>
                      <a:pt x="643309" y="1500795"/>
                      <a:pt x="634977" y="1481868"/>
                    </a:cubicBezTo>
                    <a:cubicBezTo>
                      <a:pt x="622766" y="1456671"/>
                      <a:pt x="610326" y="1431587"/>
                      <a:pt x="597773" y="1406617"/>
                    </a:cubicBezTo>
                    <a:lnTo>
                      <a:pt x="597773" y="1406617"/>
                    </a:lnTo>
                    <a:cubicBezTo>
                      <a:pt x="604506" y="1394873"/>
                      <a:pt x="608615" y="1379025"/>
                      <a:pt x="614093" y="1369105"/>
                    </a:cubicBezTo>
                    <a:close/>
                    <a:moveTo>
                      <a:pt x="690785" y="1553129"/>
                    </a:moveTo>
                    <a:cubicBezTo>
                      <a:pt x="697518" y="1520178"/>
                      <a:pt x="708360" y="1482895"/>
                      <a:pt x="716691" y="1448575"/>
                    </a:cubicBezTo>
                    <a:cubicBezTo>
                      <a:pt x="717148" y="1445041"/>
                      <a:pt x="718860" y="1438656"/>
                      <a:pt x="720001" y="1432157"/>
                    </a:cubicBezTo>
                    <a:cubicBezTo>
                      <a:pt x="732098" y="1448233"/>
                      <a:pt x="750358" y="1458381"/>
                      <a:pt x="771471" y="1459179"/>
                    </a:cubicBezTo>
                    <a:cubicBezTo>
                      <a:pt x="777063" y="1459521"/>
                      <a:pt x="782542" y="1459635"/>
                      <a:pt x="788020" y="1459635"/>
                    </a:cubicBezTo>
                    <a:cubicBezTo>
                      <a:pt x="848962" y="1459635"/>
                      <a:pt x="909449" y="1444357"/>
                      <a:pt x="970278" y="1440252"/>
                    </a:cubicBezTo>
                    <a:cubicBezTo>
                      <a:pt x="1063860" y="1436946"/>
                      <a:pt x="1158813" y="1418475"/>
                      <a:pt x="1253080" y="1418361"/>
                    </a:cubicBezTo>
                    <a:cubicBezTo>
                      <a:pt x="1294736" y="1416422"/>
                      <a:pt x="1336506" y="1415852"/>
                      <a:pt x="1378162" y="1414940"/>
                    </a:cubicBezTo>
                    <a:cubicBezTo>
                      <a:pt x="1370401" y="1434551"/>
                      <a:pt x="1363782" y="1454618"/>
                      <a:pt x="1357733" y="1474685"/>
                    </a:cubicBezTo>
                    <a:cubicBezTo>
                      <a:pt x="1356364" y="1479930"/>
                      <a:pt x="1357619" y="1485289"/>
                      <a:pt x="1360586" y="1489508"/>
                    </a:cubicBezTo>
                    <a:cubicBezTo>
                      <a:pt x="1360586" y="1489508"/>
                      <a:pt x="1360586" y="1489508"/>
                      <a:pt x="1360472" y="1489508"/>
                    </a:cubicBezTo>
                    <a:cubicBezTo>
                      <a:pt x="1341185" y="1489736"/>
                      <a:pt x="1321898" y="1489622"/>
                      <a:pt x="1303181" y="1489736"/>
                    </a:cubicBezTo>
                    <a:cubicBezTo>
                      <a:pt x="1297247" y="1490306"/>
                      <a:pt x="1290742" y="1489964"/>
                      <a:pt x="1284122" y="1489508"/>
                    </a:cubicBezTo>
                    <a:cubicBezTo>
                      <a:pt x="1267346" y="1488595"/>
                      <a:pt x="1249771" y="1487569"/>
                      <a:pt x="1240412" y="1502619"/>
                    </a:cubicBezTo>
                    <a:cubicBezTo>
                      <a:pt x="1236760" y="1500681"/>
                      <a:pt x="1233679" y="1499769"/>
                      <a:pt x="1231168" y="1499769"/>
                    </a:cubicBezTo>
                    <a:cubicBezTo>
                      <a:pt x="1230598" y="1499769"/>
                      <a:pt x="1230027" y="1499769"/>
                      <a:pt x="1229456" y="1499997"/>
                    </a:cubicBezTo>
                    <a:cubicBezTo>
                      <a:pt x="1228886" y="1500111"/>
                      <a:pt x="1228315" y="1500225"/>
                      <a:pt x="1227859" y="1500453"/>
                    </a:cubicBezTo>
                    <a:cubicBezTo>
                      <a:pt x="1227402" y="1500681"/>
                      <a:pt x="1226831" y="1501023"/>
                      <a:pt x="1226375" y="1501365"/>
                    </a:cubicBezTo>
                    <a:cubicBezTo>
                      <a:pt x="1226261" y="1501479"/>
                      <a:pt x="1226147" y="1501593"/>
                      <a:pt x="1226033" y="1501707"/>
                    </a:cubicBezTo>
                    <a:cubicBezTo>
                      <a:pt x="1225918" y="1501821"/>
                      <a:pt x="1225690" y="1501935"/>
                      <a:pt x="1225576" y="1502163"/>
                    </a:cubicBezTo>
                    <a:cubicBezTo>
                      <a:pt x="1225234" y="1502506"/>
                      <a:pt x="1224891" y="1502848"/>
                      <a:pt x="1224663" y="1503304"/>
                    </a:cubicBezTo>
                    <a:cubicBezTo>
                      <a:pt x="1224435" y="1503760"/>
                      <a:pt x="1224092" y="1504216"/>
                      <a:pt x="1223750" y="1504672"/>
                    </a:cubicBezTo>
                    <a:cubicBezTo>
                      <a:pt x="1223636" y="1505014"/>
                      <a:pt x="1223408" y="1505356"/>
                      <a:pt x="1223294" y="1505812"/>
                    </a:cubicBezTo>
                    <a:cubicBezTo>
                      <a:pt x="1223065" y="1506268"/>
                      <a:pt x="1222951" y="1506724"/>
                      <a:pt x="1222837" y="1507180"/>
                    </a:cubicBezTo>
                    <a:cubicBezTo>
                      <a:pt x="1222609" y="1507864"/>
                      <a:pt x="1222495" y="1508548"/>
                      <a:pt x="1222381" y="1509232"/>
                    </a:cubicBezTo>
                    <a:cubicBezTo>
                      <a:pt x="1221582" y="1512995"/>
                      <a:pt x="1221468" y="1517556"/>
                      <a:pt x="1221810" y="1522915"/>
                    </a:cubicBezTo>
                    <a:cubicBezTo>
                      <a:pt x="1221810" y="1523827"/>
                      <a:pt x="1221924" y="1524739"/>
                      <a:pt x="1222038" y="1525765"/>
                    </a:cubicBezTo>
                    <a:cubicBezTo>
                      <a:pt x="1222152" y="1526677"/>
                      <a:pt x="1222266" y="1527703"/>
                      <a:pt x="1222381" y="1528730"/>
                    </a:cubicBezTo>
                    <a:cubicBezTo>
                      <a:pt x="1222495" y="1529984"/>
                      <a:pt x="1222723" y="1531238"/>
                      <a:pt x="1222837" y="1532606"/>
                    </a:cubicBezTo>
                    <a:cubicBezTo>
                      <a:pt x="1222837" y="1532720"/>
                      <a:pt x="1222837" y="1532720"/>
                      <a:pt x="1222837" y="1532834"/>
                    </a:cubicBezTo>
                    <a:cubicBezTo>
                      <a:pt x="1213821" y="1545148"/>
                      <a:pt x="1205148" y="1563505"/>
                      <a:pt x="1200811" y="1568521"/>
                    </a:cubicBezTo>
                    <a:cubicBezTo>
                      <a:pt x="1195675" y="1577187"/>
                      <a:pt x="1190425" y="1585852"/>
                      <a:pt x="1185290" y="1594518"/>
                    </a:cubicBezTo>
                    <a:lnTo>
                      <a:pt x="1185290" y="1594518"/>
                    </a:lnTo>
                    <a:cubicBezTo>
                      <a:pt x="1174562" y="1567723"/>
                      <a:pt x="1165888" y="1540017"/>
                      <a:pt x="1153791" y="1514249"/>
                    </a:cubicBezTo>
                    <a:cubicBezTo>
                      <a:pt x="1119097" y="1480158"/>
                      <a:pt x="1067056" y="1494524"/>
                      <a:pt x="1020835" y="1494524"/>
                    </a:cubicBezTo>
                    <a:cubicBezTo>
                      <a:pt x="968680" y="1495322"/>
                      <a:pt x="909677" y="1504444"/>
                      <a:pt x="856495" y="1511171"/>
                    </a:cubicBezTo>
                    <a:cubicBezTo>
                      <a:pt x="839947" y="1512881"/>
                      <a:pt x="818605" y="1511285"/>
                      <a:pt x="801715" y="1517100"/>
                    </a:cubicBezTo>
                    <a:cubicBezTo>
                      <a:pt x="772955" y="1533518"/>
                      <a:pt x="757092" y="1565329"/>
                      <a:pt x="738261" y="1591325"/>
                    </a:cubicBezTo>
                    <a:cubicBezTo>
                      <a:pt x="725022" y="1611164"/>
                      <a:pt x="713610" y="1632029"/>
                      <a:pt x="702654" y="1653236"/>
                    </a:cubicBezTo>
                    <a:cubicBezTo>
                      <a:pt x="693524" y="1629065"/>
                      <a:pt x="684394" y="1604893"/>
                      <a:pt x="675150" y="1580835"/>
                    </a:cubicBezTo>
                    <a:lnTo>
                      <a:pt x="675150" y="1580721"/>
                    </a:lnTo>
                    <a:cubicBezTo>
                      <a:pt x="685535" y="1577529"/>
                      <a:pt x="689758" y="1564303"/>
                      <a:pt x="690785" y="1553129"/>
                    </a:cubicBezTo>
                    <a:close/>
                    <a:moveTo>
                      <a:pt x="808334" y="1581405"/>
                    </a:moveTo>
                    <a:cubicBezTo>
                      <a:pt x="811986" y="1576731"/>
                      <a:pt x="815866" y="1572056"/>
                      <a:pt x="819746" y="1567495"/>
                    </a:cubicBezTo>
                    <a:cubicBezTo>
                      <a:pt x="820431" y="1566697"/>
                      <a:pt x="821230" y="1565899"/>
                      <a:pt x="821915" y="1565215"/>
                    </a:cubicBezTo>
                    <a:cubicBezTo>
                      <a:pt x="893700" y="1560882"/>
                      <a:pt x="964686" y="1546630"/>
                      <a:pt x="1037155" y="1545034"/>
                    </a:cubicBezTo>
                    <a:cubicBezTo>
                      <a:pt x="1050736" y="1544920"/>
                      <a:pt x="1065458" y="1543438"/>
                      <a:pt x="1080066" y="1543438"/>
                    </a:cubicBezTo>
                    <a:cubicBezTo>
                      <a:pt x="1091251" y="1543438"/>
                      <a:pt x="1102435" y="1544350"/>
                      <a:pt x="1112820" y="1547086"/>
                    </a:cubicBezTo>
                    <a:cubicBezTo>
                      <a:pt x="1128912" y="1602955"/>
                      <a:pt x="1156759" y="1654148"/>
                      <a:pt x="1182779" y="1705798"/>
                    </a:cubicBezTo>
                    <a:cubicBezTo>
                      <a:pt x="1104831" y="1720848"/>
                      <a:pt x="1025743" y="1719936"/>
                      <a:pt x="946540" y="1729172"/>
                    </a:cubicBezTo>
                    <a:cubicBezTo>
                      <a:pt x="921889" y="1730084"/>
                      <a:pt x="896324" y="1732478"/>
                      <a:pt x="872130" y="1726549"/>
                    </a:cubicBezTo>
                    <a:cubicBezTo>
                      <a:pt x="842115" y="1682425"/>
                      <a:pt x="826480" y="1631003"/>
                      <a:pt x="808334" y="1581405"/>
                    </a:cubicBezTo>
                    <a:close/>
                    <a:moveTo>
                      <a:pt x="844512" y="1801459"/>
                    </a:moveTo>
                    <a:cubicBezTo>
                      <a:pt x="847935" y="1791881"/>
                      <a:pt x="851816" y="1782532"/>
                      <a:pt x="855696" y="1773296"/>
                    </a:cubicBezTo>
                    <a:cubicBezTo>
                      <a:pt x="874641" y="1781050"/>
                      <a:pt x="898036" y="1780023"/>
                      <a:pt x="918122" y="1780822"/>
                    </a:cubicBezTo>
                    <a:cubicBezTo>
                      <a:pt x="992646" y="1776717"/>
                      <a:pt x="1066942" y="1770788"/>
                      <a:pt x="1141580" y="1764859"/>
                    </a:cubicBezTo>
                    <a:cubicBezTo>
                      <a:pt x="1159155" y="1759843"/>
                      <a:pt x="1183007" y="1759386"/>
                      <a:pt x="1202523" y="1754826"/>
                    </a:cubicBezTo>
                    <a:cubicBezTo>
                      <a:pt x="1194420" y="1769420"/>
                      <a:pt x="1187915" y="1784812"/>
                      <a:pt x="1179355" y="1799178"/>
                    </a:cubicBezTo>
                    <a:cubicBezTo>
                      <a:pt x="1173991" y="1808870"/>
                      <a:pt x="1176844" y="1821070"/>
                      <a:pt x="1185975" y="1826999"/>
                    </a:cubicBezTo>
                    <a:lnTo>
                      <a:pt x="1185975" y="1826999"/>
                    </a:lnTo>
                    <a:cubicBezTo>
                      <a:pt x="1068768" y="1829507"/>
                      <a:pt x="951561" y="1833156"/>
                      <a:pt x="834583" y="1835436"/>
                    </a:cubicBezTo>
                    <a:cubicBezTo>
                      <a:pt x="839148" y="1824262"/>
                      <a:pt x="841202" y="1810352"/>
                      <a:pt x="844512" y="1801459"/>
                    </a:cubicBezTo>
                    <a:close/>
                    <a:moveTo>
                      <a:pt x="1216446" y="1817649"/>
                    </a:moveTo>
                    <a:cubicBezTo>
                      <a:pt x="1219413" y="1804423"/>
                      <a:pt x="1243380" y="1751747"/>
                      <a:pt x="1235048" y="1734303"/>
                    </a:cubicBezTo>
                    <a:cubicBezTo>
                      <a:pt x="1238929" y="1726321"/>
                      <a:pt x="1239613" y="1715490"/>
                      <a:pt x="1235391" y="1700781"/>
                    </a:cubicBezTo>
                    <a:cubicBezTo>
                      <a:pt x="1229000" y="1676154"/>
                      <a:pt x="1214506" y="1655061"/>
                      <a:pt x="1202751" y="1632827"/>
                    </a:cubicBezTo>
                    <a:cubicBezTo>
                      <a:pt x="1201952" y="1631459"/>
                      <a:pt x="1201267" y="1629977"/>
                      <a:pt x="1200469" y="1628495"/>
                    </a:cubicBezTo>
                    <a:cubicBezTo>
                      <a:pt x="1209370" y="1606033"/>
                      <a:pt x="1219185" y="1584028"/>
                      <a:pt x="1228772" y="1561909"/>
                    </a:cubicBezTo>
                    <a:lnTo>
                      <a:pt x="1228772" y="1561909"/>
                    </a:lnTo>
                    <a:cubicBezTo>
                      <a:pt x="1229456" y="1564645"/>
                      <a:pt x="1230141" y="1567381"/>
                      <a:pt x="1230940" y="1570232"/>
                    </a:cubicBezTo>
                    <a:cubicBezTo>
                      <a:pt x="1232424" y="1575933"/>
                      <a:pt x="1234021" y="1581862"/>
                      <a:pt x="1235847" y="1587790"/>
                    </a:cubicBezTo>
                    <a:cubicBezTo>
                      <a:pt x="1236190" y="1588931"/>
                      <a:pt x="1236532" y="1590185"/>
                      <a:pt x="1236874" y="1591325"/>
                    </a:cubicBezTo>
                    <a:cubicBezTo>
                      <a:pt x="1240298" y="1602955"/>
                      <a:pt x="1243950" y="1614584"/>
                      <a:pt x="1247602" y="1625872"/>
                    </a:cubicBezTo>
                    <a:cubicBezTo>
                      <a:pt x="1248059" y="1627354"/>
                      <a:pt x="1248515" y="1628837"/>
                      <a:pt x="1249086" y="1630205"/>
                    </a:cubicBezTo>
                    <a:cubicBezTo>
                      <a:pt x="1250455" y="1634309"/>
                      <a:pt x="1251825" y="1638300"/>
                      <a:pt x="1253080" y="1642291"/>
                    </a:cubicBezTo>
                    <a:cubicBezTo>
                      <a:pt x="1253879" y="1644457"/>
                      <a:pt x="1254564" y="1646623"/>
                      <a:pt x="1255249" y="1648790"/>
                    </a:cubicBezTo>
                    <a:cubicBezTo>
                      <a:pt x="1255477" y="1649474"/>
                      <a:pt x="1255705" y="1650158"/>
                      <a:pt x="1255933" y="1650956"/>
                    </a:cubicBezTo>
                    <a:cubicBezTo>
                      <a:pt x="1256846" y="1653806"/>
                      <a:pt x="1257874" y="1656543"/>
                      <a:pt x="1258786" y="1659165"/>
                    </a:cubicBezTo>
                    <a:cubicBezTo>
                      <a:pt x="1261754" y="1668059"/>
                      <a:pt x="1264493" y="1675926"/>
                      <a:pt x="1266547" y="1682311"/>
                    </a:cubicBezTo>
                    <a:cubicBezTo>
                      <a:pt x="1267004" y="1683565"/>
                      <a:pt x="1267346" y="1684819"/>
                      <a:pt x="1267688" y="1685845"/>
                    </a:cubicBezTo>
                    <a:cubicBezTo>
                      <a:pt x="1268373" y="1688012"/>
                      <a:pt x="1268944" y="1689836"/>
                      <a:pt x="1269514" y="1691546"/>
                    </a:cubicBezTo>
                    <a:cubicBezTo>
                      <a:pt x="1269743" y="1692344"/>
                      <a:pt x="1269971" y="1693028"/>
                      <a:pt x="1270085" y="1693712"/>
                    </a:cubicBezTo>
                    <a:cubicBezTo>
                      <a:pt x="1270199" y="1693940"/>
                      <a:pt x="1270199" y="1694168"/>
                      <a:pt x="1270313" y="1694397"/>
                    </a:cubicBezTo>
                    <a:cubicBezTo>
                      <a:pt x="1270541" y="1695309"/>
                      <a:pt x="1270770" y="1695993"/>
                      <a:pt x="1270884" y="1696677"/>
                    </a:cubicBezTo>
                    <a:cubicBezTo>
                      <a:pt x="1270998" y="1697361"/>
                      <a:pt x="1271226" y="1697931"/>
                      <a:pt x="1271226" y="1698387"/>
                    </a:cubicBezTo>
                    <a:cubicBezTo>
                      <a:pt x="1271569" y="1699983"/>
                      <a:pt x="1271911" y="1701466"/>
                      <a:pt x="1272253" y="1702948"/>
                    </a:cubicBezTo>
                    <a:cubicBezTo>
                      <a:pt x="1272253" y="1703176"/>
                      <a:pt x="1272367" y="1703290"/>
                      <a:pt x="1272367" y="1703518"/>
                    </a:cubicBezTo>
                    <a:cubicBezTo>
                      <a:pt x="1272367" y="1703632"/>
                      <a:pt x="1272367" y="1703746"/>
                      <a:pt x="1272482" y="1703860"/>
                    </a:cubicBezTo>
                    <a:cubicBezTo>
                      <a:pt x="1272482" y="1703974"/>
                      <a:pt x="1272482" y="1704202"/>
                      <a:pt x="1272596" y="1704316"/>
                    </a:cubicBezTo>
                    <a:cubicBezTo>
                      <a:pt x="1272824" y="1705114"/>
                      <a:pt x="1273052" y="1705798"/>
                      <a:pt x="1273280" y="1706596"/>
                    </a:cubicBezTo>
                    <a:lnTo>
                      <a:pt x="1273280" y="1706596"/>
                    </a:lnTo>
                    <a:cubicBezTo>
                      <a:pt x="1273166" y="1706824"/>
                      <a:pt x="1273052" y="1707052"/>
                      <a:pt x="1272938" y="1707281"/>
                    </a:cubicBezTo>
                    <a:cubicBezTo>
                      <a:pt x="1262553" y="1728716"/>
                      <a:pt x="1253537" y="1750721"/>
                      <a:pt x="1242581" y="1771814"/>
                    </a:cubicBezTo>
                    <a:cubicBezTo>
                      <a:pt x="1234706" y="1782646"/>
                      <a:pt x="1235048" y="1799749"/>
                      <a:pt x="1248972" y="1805449"/>
                    </a:cubicBezTo>
                    <a:cubicBezTo>
                      <a:pt x="1251368" y="1806476"/>
                      <a:pt x="1253879" y="1807046"/>
                      <a:pt x="1256390" y="1807046"/>
                    </a:cubicBezTo>
                    <a:cubicBezTo>
                      <a:pt x="1264949" y="1807046"/>
                      <a:pt x="1273166" y="1801231"/>
                      <a:pt x="1275563" y="1792565"/>
                    </a:cubicBezTo>
                    <a:cubicBezTo>
                      <a:pt x="1277845" y="1783672"/>
                      <a:pt x="1288801" y="1757676"/>
                      <a:pt x="1293937" y="1734987"/>
                    </a:cubicBezTo>
                    <a:cubicBezTo>
                      <a:pt x="1293937" y="1734987"/>
                      <a:pt x="1293937" y="1734987"/>
                      <a:pt x="1294051" y="1734987"/>
                    </a:cubicBezTo>
                    <a:lnTo>
                      <a:pt x="1294051" y="1734987"/>
                    </a:lnTo>
                    <a:cubicBezTo>
                      <a:pt x="1295078" y="1735785"/>
                      <a:pt x="1296220" y="1736469"/>
                      <a:pt x="1297361" y="1737153"/>
                    </a:cubicBezTo>
                    <a:cubicBezTo>
                      <a:pt x="1297475" y="1737153"/>
                      <a:pt x="1297589" y="1737267"/>
                      <a:pt x="1297703" y="1737267"/>
                    </a:cubicBezTo>
                    <a:cubicBezTo>
                      <a:pt x="1297817" y="1737381"/>
                      <a:pt x="1297931" y="1737495"/>
                      <a:pt x="1298160" y="1737495"/>
                    </a:cubicBezTo>
                    <a:cubicBezTo>
                      <a:pt x="1298160" y="1737495"/>
                      <a:pt x="1298274" y="1737495"/>
                      <a:pt x="1298274" y="1737609"/>
                    </a:cubicBezTo>
                    <a:cubicBezTo>
                      <a:pt x="1298730" y="1737837"/>
                      <a:pt x="1299187" y="1738065"/>
                      <a:pt x="1299758" y="1738407"/>
                    </a:cubicBezTo>
                    <a:lnTo>
                      <a:pt x="1299758" y="1738407"/>
                    </a:lnTo>
                    <a:cubicBezTo>
                      <a:pt x="1300100" y="1738521"/>
                      <a:pt x="1300442" y="1738749"/>
                      <a:pt x="1300785" y="1738863"/>
                    </a:cubicBezTo>
                    <a:cubicBezTo>
                      <a:pt x="1300899" y="1738863"/>
                      <a:pt x="1301127" y="1738977"/>
                      <a:pt x="1301241" y="1739091"/>
                    </a:cubicBezTo>
                    <a:cubicBezTo>
                      <a:pt x="1301355" y="1739205"/>
                      <a:pt x="1301469" y="1739205"/>
                      <a:pt x="1301583" y="1739319"/>
                    </a:cubicBezTo>
                    <a:cubicBezTo>
                      <a:pt x="1301583" y="1739319"/>
                      <a:pt x="1301698" y="1739433"/>
                      <a:pt x="1301812" y="1739433"/>
                    </a:cubicBezTo>
                    <a:cubicBezTo>
                      <a:pt x="1301926" y="1739547"/>
                      <a:pt x="1302040" y="1739547"/>
                      <a:pt x="1302268" y="1739661"/>
                    </a:cubicBezTo>
                    <a:cubicBezTo>
                      <a:pt x="1303181" y="1740117"/>
                      <a:pt x="1304094" y="1740574"/>
                      <a:pt x="1305121" y="1740916"/>
                    </a:cubicBezTo>
                    <a:lnTo>
                      <a:pt x="1305121" y="1740916"/>
                    </a:lnTo>
                    <a:cubicBezTo>
                      <a:pt x="1305920" y="1741258"/>
                      <a:pt x="1306605" y="1741600"/>
                      <a:pt x="1307404" y="1741828"/>
                    </a:cubicBezTo>
                    <a:cubicBezTo>
                      <a:pt x="1307518" y="1741828"/>
                      <a:pt x="1307518" y="1741828"/>
                      <a:pt x="1307632" y="1741942"/>
                    </a:cubicBezTo>
                    <a:cubicBezTo>
                      <a:pt x="1308431" y="1742284"/>
                      <a:pt x="1309344" y="1742626"/>
                      <a:pt x="1310143" y="1742854"/>
                    </a:cubicBezTo>
                    <a:cubicBezTo>
                      <a:pt x="1310485" y="1742968"/>
                      <a:pt x="1310714" y="1743082"/>
                      <a:pt x="1311056" y="1743196"/>
                    </a:cubicBezTo>
                    <a:cubicBezTo>
                      <a:pt x="1312197" y="1743652"/>
                      <a:pt x="1313338" y="1743880"/>
                      <a:pt x="1314480" y="1744222"/>
                    </a:cubicBezTo>
                    <a:cubicBezTo>
                      <a:pt x="1315279" y="1744450"/>
                      <a:pt x="1316077" y="1744678"/>
                      <a:pt x="1316762" y="1744678"/>
                    </a:cubicBezTo>
                    <a:cubicBezTo>
                      <a:pt x="1316876" y="1744678"/>
                      <a:pt x="1316990" y="1744678"/>
                      <a:pt x="1317105" y="1744792"/>
                    </a:cubicBezTo>
                    <a:cubicBezTo>
                      <a:pt x="1318018" y="1745020"/>
                      <a:pt x="1318816" y="1745248"/>
                      <a:pt x="1319729" y="1745362"/>
                    </a:cubicBezTo>
                    <a:cubicBezTo>
                      <a:pt x="1322925" y="1746046"/>
                      <a:pt x="1326235" y="1746388"/>
                      <a:pt x="1329658" y="1746616"/>
                    </a:cubicBezTo>
                    <a:cubicBezTo>
                      <a:pt x="1376221" y="1751291"/>
                      <a:pt x="1423241" y="1751633"/>
                      <a:pt x="1470032" y="1752659"/>
                    </a:cubicBezTo>
                    <a:cubicBezTo>
                      <a:pt x="1474712" y="1752773"/>
                      <a:pt x="1479277" y="1752773"/>
                      <a:pt x="1483956" y="1752773"/>
                    </a:cubicBezTo>
                    <a:cubicBezTo>
                      <a:pt x="1508835" y="1752773"/>
                      <a:pt x="1533714" y="1751633"/>
                      <a:pt x="1558708" y="1750379"/>
                    </a:cubicBezTo>
                    <a:cubicBezTo>
                      <a:pt x="1587924" y="1749011"/>
                      <a:pt x="1617026" y="1747643"/>
                      <a:pt x="1646356" y="1748213"/>
                    </a:cubicBezTo>
                    <a:cubicBezTo>
                      <a:pt x="1647611" y="1748327"/>
                      <a:pt x="1648867" y="1748441"/>
                      <a:pt x="1650008" y="1748555"/>
                    </a:cubicBezTo>
                    <a:cubicBezTo>
                      <a:pt x="1650579" y="1748555"/>
                      <a:pt x="1651264" y="1748669"/>
                      <a:pt x="1651720" y="1748669"/>
                    </a:cubicBezTo>
                    <a:cubicBezTo>
                      <a:pt x="1652291" y="1748669"/>
                      <a:pt x="1652861" y="1748669"/>
                      <a:pt x="1653432" y="1748669"/>
                    </a:cubicBezTo>
                    <a:cubicBezTo>
                      <a:pt x="1650807" y="1754028"/>
                      <a:pt x="1648182" y="1759386"/>
                      <a:pt x="1645557" y="1764745"/>
                    </a:cubicBezTo>
                    <a:cubicBezTo>
                      <a:pt x="1641677" y="1777743"/>
                      <a:pt x="1624672" y="1799292"/>
                      <a:pt x="1618624" y="1817535"/>
                    </a:cubicBezTo>
                    <a:cubicBezTo>
                      <a:pt x="1618624" y="1817535"/>
                      <a:pt x="1618624" y="1817535"/>
                      <a:pt x="1618509" y="1817535"/>
                    </a:cubicBezTo>
                    <a:cubicBezTo>
                      <a:pt x="1542046" y="1820386"/>
                      <a:pt x="1465696" y="1822780"/>
                      <a:pt x="1389346" y="1824490"/>
                    </a:cubicBezTo>
                    <a:cubicBezTo>
                      <a:pt x="1329316" y="1824490"/>
                      <a:pt x="1269172" y="1825174"/>
                      <a:pt x="1209028" y="1826314"/>
                    </a:cubicBezTo>
                    <a:cubicBezTo>
                      <a:pt x="1212566" y="1824262"/>
                      <a:pt x="1215077" y="1821298"/>
                      <a:pt x="1216446" y="1817649"/>
                    </a:cubicBezTo>
                    <a:close/>
                    <a:moveTo>
                      <a:pt x="1675686" y="1778655"/>
                    </a:moveTo>
                    <a:cubicBezTo>
                      <a:pt x="1681393" y="1764289"/>
                      <a:pt x="1687441" y="1750037"/>
                      <a:pt x="1693490" y="1735785"/>
                    </a:cubicBezTo>
                    <a:lnTo>
                      <a:pt x="1693490" y="1735785"/>
                    </a:lnTo>
                    <a:cubicBezTo>
                      <a:pt x="1693604" y="1735785"/>
                      <a:pt x="1693604" y="1735671"/>
                      <a:pt x="1693604" y="1735671"/>
                    </a:cubicBezTo>
                    <a:cubicBezTo>
                      <a:pt x="1694745" y="1734645"/>
                      <a:pt x="1695772" y="1733619"/>
                      <a:pt x="1696571" y="1732478"/>
                    </a:cubicBezTo>
                    <a:cubicBezTo>
                      <a:pt x="1697598" y="1731338"/>
                      <a:pt x="1698511" y="1730084"/>
                      <a:pt x="1699424" y="1728830"/>
                    </a:cubicBezTo>
                    <a:cubicBezTo>
                      <a:pt x="1700337" y="1727690"/>
                      <a:pt x="1701022" y="1726435"/>
                      <a:pt x="1701707" y="1725181"/>
                    </a:cubicBezTo>
                    <a:cubicBezTo>
                      <a:pt x="1702392" y="1724041"/>
                      <a:pt x="1702962" y="1722901"/>
                      <a:pt x="1703419" y="1721761"/>
                    </a:cubicBezTo>
                    <a:cubicBezTo>
                      <a:pt x="1703533" y="1721305"/>
                      <a:pt x="1703761" y="1720963"/>
                      <a:pt x="1703989" y="1720506"/>
                    </a:cubicBezTo>
                    <a:cubicBezTo>
                      <a:pt x="1704218" y="1720050"/>
                      <a:pt x="1704332" y="1719594"/>
                      <a:pt x="1704446" y="1719252"/>
                    </a:cubicBezTo>
                    <a:cubicBezTo>
                      <a:pt x="1704902" y="1718226"/>
                      <a:pt x="1705245" y="1717200"/>
                      <a:pt x="1705587" y="1716174"/>
                    </a:cubicBezTo>
                    <a:cubicBezTo>
                      <a:pt x="1705815" y="1715718"/>
                      <a:pt x="1705929" y="1715148"/>
                      <a:pt x="1706044" y="1714692"/>
                    </a:cubicBezTo>
                    <a:cubicBezTo>
                      <a:pt x="1706044" y="1714692"/>
                      <a:pt x="1706044" y="1714692"/>
                      <a:pt x="1706044" y="1714578"/>
                    </a:cubicBezTo>
                    <a:cubicBezTo>
                      <a:pt x="1706500" y="1713323"/>
                      <a:pt x="1706728" y="1712183"/>
                      <a:pt x="1707071" y="1710929"/>
                    </a:cubicBezTo>
                    <a:cubicBezTo>
                      <a:pt x="1707185" y="1710473"/>
                      <a:pt x="1707185" y="1710131"/>
                      <a:pt x="1707299" y="1709675"/>
                    </a:cubicBezTo>
                    <a:cubicBezTo>
                      <a:pt x="1707299" y="1709561"/>
                      <a:pt x="1707299" y="1709447"/>
                      <a:pt x="1707413" y="1709219"/>
                    </a:cubicBezTo>
                    <a:cubicBezTo>
                      <a:pt x="1707756" y="1707737"/>
                      <a:pt x="1707984" y="1706254"/>
                      <a:pt x="1708326" y="1704658"/>
                    </a:cubicBezTo>
                    <a:cubicBezTo>
                      <a:pt x="1708669" y="1702720"/>
                      <a:pt x="1708897" y="1700781"/>
                      <a:pt x="1709011" y="1698729"/>
                    </a:cubicBezTo>
                    <a:cubicBezTo>
                      <a:pt x="1709239" y="1694853"/>
                      <a:pt x="1709467" y="1690976"/>
                      <a:pt x="1709467" y="1687099"/>
                    </a:cubicBezTo>
                    <a:cubicBezTo>
                      <a:pt x="1709467" y="1685047"/>
                      <a:pt x="1709467" y="1682995"/>
                      <a:pt x="1709353" y="1680942"/>
                    </a:cubicBezTo>
                    <a:cubicBezTo>
                      <a:pt x="1709353" y="1680144"/>
                      <a:pt x="1709353" y="1679232"/>
                      <a:pt x="1709239" y="1678434"/>
                    </a:cubicBezTo>
                    <a:cubicBezTo>
                      <a:pt x="1709125" y="1675812"/>
                      <a:pt x="1708897" y="1673303"/>
                      <a:pt x="1708783" y="1670795"/>
                    </a:cubicBezTo>
                    <a:cubicBezTo>
                      <a:pt x="1708669" y="1668515"/>
                      <a:pt x="1708440" y="1666234"/>
                      <a:pt x="1708098" y="1663954"/>
                    </a:cubicBezTo>
                    <a:cubicBezTo>
                      <a:pt x="1708098" y="1663498"/>
                      <a:pt x="1707984" y="1663042"/>
                      <a:pt x="1707984" y="1662586"/>
                    </a:cubicBezTo>
                    <a:cubicBezTo>
                      <a:pt x="1707984" y="1662130"/>
                      <a:pt x="1707870" y="1661674"/>
                      <a:pt x="1707870" y="1661217"/>
                    </a:cubicBezTo>
                    <a:cubicBezTo>
                      <a:pt x="1707870" y="1661217"/>
                      <a:pt x="1707870" y="1661217"/>
                      <a:pt x="1707870" y="1661104"/>
                    </a:cubicBezTo>
                    <a:cubicBezTo>
                      <a:pt x="1707870" y="1660761"/>
                      <a:pt x="1707756" y="1660419"/>
                      <a:pt x="1707756" y="1660077"/>
                    </a:cubicBezTo>
                    <a:cubicBezTo>
                      <a:pt x="1707527" y="1658367"/>
                      <a:pt x="1707299" y="1656543"/>
                      <a:pt x="1706957" y="1654719"/>
                    </a:cubicBezTo>
                    <a:cubicBezTo>
                      <a:pt x="1706614" y="1652552"/>
                      <a:pt x="1706272" y="1650386"/>
                      <a:pt x="1705929" y="1648220"/>
                    </a:cubicBezTo>
                    <a:cubicBezTo>
                      <a:pt x="1705701" y="1646851"/>
                      <a:pt x="1705473" y="1645483"/>
                      <a:pt x="1705245" y="1644229"/>
                    </a:cubicBezTo>
                    <a:cubicBezTo>
                      <a:pt x="1705016" y="1642861"/>
                      <a:pt x="1704788" y="1641378"/>
                      <a:pt x="1704446" y="1639896"/>
                    </a:cubicBezTo>
                    <a:cubicBezTo>
                      <a:pt x="1704103" y="1638528"/>
                      <a:pt x="1703875" y="1637046"/>
                      <a:pt x="1703533" y="1635678"/>
                    </a:cubicBezTo>
                    <a:cubicBezTo>
                      <a:pt x="1702962" y="1632827"/>
                      <a:pt x="1702278" y="1629977"/>
                      <a:pt x="1701707" y="1627126"/>
                    </a:cubicBezTo>
                    <a:cubicBezTo>
                      <a:pt x="1701022" y="1624276"/>
                      <a:pt x="1700452" y="1621540"/>
                      <a:pt x="1699767" y="1618689"/>
                    </a:cubicBezTo>
                    <a:lnTo>
                      <a:pt x="1699767" y="1618689"/>
                    </a:lnTo>
                    <a:lnTo>
                      <a:pt x="1699767" y="1618689"/>
                    </a:lnTo>
                    <a:cubicBezTo>
                      <a:pt x="1715516" y="1612988"/>
                      <a:pt x="1718027" y="1583686"/>
                      <a:pt x="1726814" y="1569890"/>
                    </a:cubicBezTo>
                    <a:cubicBezTo>
                      <a:pt x="1730581" y="1561452"/>
                      <a:pt x="1734689" y="1553129"/>
                      <a:pt x="1738798" y="1544920"/>
                    </a:cubicBezTo>
                    <a:cubicBezTo>
                      <a:pt x="1739140" y="1547542"/>
                      <a:pt x="1739596" y="1550279"/>
                      <a:pt x="1740053" y="1552901"/>
                    </a:cubicBezTo>
                    <a:cubicBezTo>
                      <a:pt x="1740281" y="1554497"/>
                      <a:pt x="1740624" y="1556208"/>
                      <a:pt x="1740966" y="1557804"/>
                    </a:cubicBezTo>
                    <a:cubicBezTo>
                      <a:pt x="1741537" y="1561110"/>
                      <a:pt x="1742221" y="1564417"/>
                      <a:pt x="1742906" y="1567837"/>
                    </a:cubicBezTo>
                    <a:cubicBezTo>
                      <a:pt x="1743591" y="1571030"/>
                      <a:pt x="1744162" y="1574222"/>
                      <a:pt x="1744960" y="1577415"/>
                    </a:cubicBezTo>
                    <a:cubicBezTo>
                      <a:pt x="1745759" y="1581063"/>
                      <a:pt x="1746558" y="1584712"/>
                      <a:pt x="1747357" y="1588247"/>
                    </a:cubicBezTo>
                    <a:cubicBezTo>
                      <a:pt x="1748042" y="1591211"/>
                      <a:pt x="1748726" y="1594175"/>
                      <a:pt x="1749411" y="1597140"/>
                    </a:cubicBezTo>
                    <a:cubicBezTo>
                      <a:pt x="1749868" y="1598964"/>
                      <a:pt x="1750324" y="1600902"/>
                      <a:pt x="1750781" y="1602727"/>
                    </a:cubicBezTo>
                    <a:cubicBezTo>
                      <a:pt x="1751922" y="1607515"/>
                      <a:pt x="1753063" y="1612304"/>
                      <a:pt x="1754204" y="1617093"/>
                    </a:cubicBezTo>
                    <a:cubicBezTo>
                      <a:pt x="1757628" y="1631459"/>
                      <a:pt x="1761052" y="1645825"/>
                      <a:pt x="1763791" y="1660305"/>
                    </a:cubicBezTo>
                    <a:cubicBezTo>
                      <a:pt x="1764019" y="1661902"/>
                      <a:pt x="1764248" y="1663498"/>
                      <a:pt x="1764590" y="1664980"/>
                    </a:cubicBezTo>
                    <a:cubicBezTo>
                      <a:pt x="1764590" y="1665322"/>
                      <a:pt x="1764704" y="1665664"/>
                      <a:pt x="1764818" y="1665892"/>
                    </a:cubicBezTo>
                    <a:cubicBezTo>
                      <a:pt x="1765046" y="1667260"/>
                      <a:pt x="1765389" y="1668629"/>
                      <a:pt x="1765731" y="1669883"/>
                    </a:cubicBezTo>
                    <a:cubicBezTo>
                      <a:pt x="1765731" y="1670111"/>
                      <a:pt x="1765845" y="1670225"/>
                      <a:pt x="1765845" y="1670453"/>
                    </a:cubicBezTo>
                    <a:cubicBezTo>
                      <a:pt x="1766074" y="1671251"/>
                      <a:pt x="1766302" y="1672049"/>
                      <a:pt x="1766530" y="1672847"/>
                    </a:cubicBezTo>
                    <a:cubicBezTo>
                      <a:pt x="1766872" y="1673759"/>
                      <a:pt x="1767101" y="1674786"/>
                      <a:pt x="1767443" y="1675698"/>
                    </a:cubicBezTo>
                    <a:cubicBezTo>
                      <a:pt x="1767557" y="1676154"/>
                      <a:pt x="1767785" y="1676610"/>
                      <a:pt x="1768014" y="1677066"/>
                    </a:cubicBezTo>
                    <a:cubicBezTo>
                      <a:pt x="1768128" y="1677522"/>
                      <a:pt x="1768356" y="1677978"/>
                      <a:pt x="1768584" y="1678434"/>
                    </a:cubicBezTo>
                    <a:cubicBezTo>
                      <a:pt x="1768927" y="1679232"/>
                      <a:pt x="1769269" y="1680030"/>
                      <a:pt x="1769611" y="1680828"/>
                    </a:cubicBezTo>
                    <a:cubicBezTo>
                      <a:pt x="1769611" y="1680942"/>
                      <a:pt x="1769725" y="1681171"/>
                      <a:pt x="1769840" y="1681284"/>
                    </a:cubicBezTo>
                    <a:cubicBezTo>
                      <a:pt x="1770182" y="1681969"/>
                      <a:pt x="1770524" y="1682653"/>
                      <a:pt x="1770981" y="1683337"/>
                    </a:cubicBezTo>
                    <a:cubicBezTo>
                      <a:pt x="1756373" y="1717998"/>
                      <a:pt x="1739368" y="1751861"/>
                      <a:pt x="1722934" y="1785838"/>
                    </a:cubicBezTo>
                    <a:cubicBezTo>
                      <a:pt x="1718141" y="1796100"/>
                      <a:pt x="1724874" y="1808528"/>
                      <a:pt x="1735374" y="1811378"/>
                    </a:cubicBezTo>
                    <a:cubicBezTo>
                      <a:pt x="1737428" y="1811834"/>
                      <a:pt x="1739254" y="1812062"/>
                      <a:pt x="1740966" y="1812062"/>
                    </a:cubicBezTo>
                    <a:cubicBezTo>
                      <a:pt x="1759683" y="1812062"/>
                      <a:pt x="1761623" y="1785268"/>
                      <a:pt x="1767557" y="1770902"/>
                    </a:cubicBezTo>
                    <a:cubicBezTo>
                      <a:pt x="1775089" y="1748783"/>
                      <a:pt x="1785018" y="1726549"/>
                      <a:pt x="1791067" y="1703632"/>
                    </a:cubicBezTo>
                    <a:lnTo>
                      <a:pt x="1791067" y="1703632"/>
                    </a:lnTo>
                    <a:lnTo>
                      <a:pt x="1791067" y="1703632"/>
                    </a:lnTo>
                    <a:cubicBezTo>
                      <a:pt x="1791980" y="1704202"/>
                      <a:pt x="1793007" y="1704772"/>
                      <a:pt x="1794034" y="1705228"/>
                    </a:cubicBezTo>
                    <a:cubicBezTo>
                      <a:pt x="1795061" y="1705798"/>
                      <a:pt x="1796089" y="1706254"/>
                      <a:pt x="1797116" y="1706824"/>
                    </a:cubicBezTo>
                    <a:cubicBezTo>
                      <a:pt x="1798143" y="1707281"/>
                      <a:pt x="1799170" y="1707737"/>
                      <a:pt x="1800197" y="1708079"/>
                    </a:cubicBezTo>
                    <a:cubicBezTo>
                      <a:pt x="1801795" y="1708763"/>
                      <a:pt x="1803393" y="1709333"/>
                      <a:pt x="1805104" y="1709903"/>
                    </a:cubicBezTo>
                    <a:cubicBezTo>
                      <a:pt x="1806816" y="1710473"/>
                      <a:pt x="1808414" y="1710929"/>
                      <a:pt x="1810240" y="1711499"/>
                    </a:cubicBezTo>
                    <a:cubicBezTo>
                      <a:pt x="1811381" y="1711841"/>
                      <a:pt x="1812522" y="1712183"/>
                      <a:pt x="1813664" y="1712411"/>
                    </a:cubicBezTo>
                    <a:cubicBezTo>
                      <a:pt x="1814805" y="1712753"/>
                      <a:pt x="1816061" y="1712981"/>
                      <a:pt x="1817202" y="1713323"/>
                    </a:cubicBezTo>
                    <a:cubicBezTo>
                      <a:pt x="1818343" y="1713551"/>
                      <a:pt x="1819484" y="1713779"/>
                      <a:pt x="1820625" y="1714008"/>
                    </a:cubicBezTo>
                    <a:cubicBezTo>
                      <a:pt x="1820854" y="1714008"/>
                      <a:pt x="1821082" y="1714121"/>
                      <a:pt x="1821310" y="1714121"/>
                    </a:cubicBezTo>
                    <a:cubicBezTo>
                      <a:pt x="1822337" y="1714350"/>
                      <a:pt x="1823365" y="1714464"/>
                      <a:pt x="1824392" y="1714578"/>
                    </a:cubicBezTo>
                    <a:cubicBezTo>
                      <a:pt x="1824392" y="1714578"/>
                      <a:pt x="1824506" y="1714578"/>
                      <a:pt x="1824620" y="1714578"/>
                    </a:cubicBezTo>
                    <a:cubicBezTo>
                      <a:pt x="1827016" y="1715034"/>
                      <a:pt x="1829299" y="1715262"/>
                      <a:pt x="1831696" y="1715604"/>
                    </a:cubicBezTo>
                    <a:cubicBezTo>
                      <a:pt x="1834320" y="1715946"/>
                      <a:pt x="1836945" y="1716174"/>
                      <a:pt x="1839684" y="1716402"/>
                    </a:cubicBezTo>
                    <a:cubicBezTo>
                      <a:pt x="1840940" y="1716516"/>
                      <a:pt x="1842081" y="1716630"/>
                      <a:pt x="1843336" y="1716630"/>
                    </a:cubicBezTo>
                    <a:cubicBezTo>
                      <a:pt x="1848472" y="1716972"/>
                      <a:pt x="1853608" y="1717200"/>
                      <a:pt x="1858858" y="1717314"/>
                    </a:cubicBezTo>
                    <a:cubicBezTo>
                      <a:pt x="1859542" y="1717314"/>
                      <a:pt x="1860341" y="1717314"/>
                      <a:pt x="1861026" y="1717314"/>
                    </a:cubicBezTo>
                    <a:cubicBezTo>
                      <a:pt x="1862852" y="1717314"/>
                      <a:pt x="1864678" y="1717314"/>
                      <a:pt x="1866618" y="1717314"/>
                    </a:cubicBezTo>
                    <a:cubicBezTo>
                      <a:pt x="1874379" y="1717428"/>
                      <a:pt x="1881911" y="1717428"/>
                      <a:pt x="1889101" y="1717542"/>
                    </a:cubicBezTo>
                    <a:cubicBezTo>
                      <a:pt x="1890356" y="1717542"/>
                      <a:pt x="1891497" y="1717542"/>
                      <a:pt x="1892639" y="1717542"/>
                    </a:cubicBezTo>
                    <a:cubicBezTo>
                      <a:pt x="1893894" y="1717542"/>
                      <a:pt x="1895035" y="1717542"/>
                      <a:pt x="1896176" y="1717656"/>
                    </a:cubicBezTo>
                    <a:cubicBezTo>
                      <a:pt x="1896291" y="1717656"/>
                      <a:pt x="1896291" y="1717656"/>
                      <a:pt x="1896405" y="1717656"/>
                    </a:cubicBezTo>
                    <a:cubicBezTo>
                      <a:pt x="1897432" y="1717656"/>
                      <a:pt x="1898573" y="1717656"/>
                      <a:pt x="1899600" y="1717770"/>
                    </a:cubicBezTo>
                    <a:cubicBezTo>
                      <a:pt x="1901883" y="1717770"/>
                      <a:pt x="1904051" y="1717884"/>
                      <a:pt x="1906219" y="1718112"/>
                    </a:cubicBezTo>
                    <a:cubicBezTo>
                      <a:pt x="1921284" y="1718568"/>
                      <a:pt x="1936234" y="1718682"/>
                      <a:pt x="1951299" y="1718682"/>
                    </a:cubicBezTo>
                    <a:cubicBezTo>
                      <a:pt x="2022627" y="1718682"/>
                      <a:pt x="2093956" y="1714464"/>
                      <a:pt x="2165056" y="1708649"/>
                    </a:cubicBezTo>
                    <a:cubicBezTo>
                      <a:pt x="2165626" y="1708649"/>
                      <a:pt x="2166311" y="1708649"/>
                      <a:pt x="2166768" y="1708535"/>
                    </a:cubicBezTo>
                    <a:cubicBezTo>
                      <a:pt x="2152160" y="1733961"/>
                      <a:pt x="2142117" y="1762465"/>
                      <a:pt x="2129791" y="1788803"/>
                    </a:cubicBezTo>
                    <a:cubicBezTo>
                      <a:pt x="2128536" y="1791767"/>
                      <a:pt x="2128193" y="1794846"/>
                      <a:pt x="2128536" y="1797810"/>
                    </a:cubicBezTo>
                    <a:lnTo>
                      <a:pt x="2128422" y="1797810"/>
                    </a:lnTo>
                    <a:cubicBezTo>
                      <a:pt x="2084826" y="1800433"/>
                      <a:pt x="2041230" y="1802485"/>
                      <a:pt x="1997406" y="1803397"/>
                    </a:cubicBezTo>
                    <a:cubicBezTo>
                      <a:pt x="1885106" y="1806932"/>
                      <a:pt x="1772807" y="1811606"/>
                      <a:pt x="1660508" y="1815825"/>
                    </a:cubicBezTo>
                    <a:cubicBezTo>
                      <a:pt x="1665415" y="1803511"/>
                      <a:pt x="1670437" y="1791083"/>
                      <a:pt x="1675686" y="1778655"/>
                    </a:cubicBezTo>
                    <a:close/>
                    <a:moveTo>
                      <a:pt x="2173958" y="1770104"/>
                    </a:moveTo>
                    <a:cubicBezTo>
                      <a:pt x="2174072" y="1763377"/>
                      <a:pt x="2187310" y="1727804"/>
                      <a:pt x="2191875" y="1704088"/>
                    </a:cubicBezTo>
                    <a:lnTo>
                      <a:pt x="2191875" y="1704088"/>
                    </a:lnTo>
                    <a:cubicBezTo>
                      <a:pt x="2193017" y="1703632"/>
                      <a:pt x="2194044" y="1703290"/>
                      <a:pt x="2194957" y="1702834"/>
                    </a:cubicBezTo>
                    <a:cubicBezTo>
                      <a:pt x="2195984" y="1702378"/>
                      <a:pt x="2197011" y="1701922"/>
                      <a:pt x="2197924" y="1701466"/>
                    </a:cubicBezTo>
                    <a:cubicBezTo>
                      <a:pt x="2199179" y="1700895"/>
                      <a:pt x="2200321" y="1700211"/>
                      <a:pt x="2201462" y="1699527"/>
                    </a:cubicBezTo>
                    <a:cubicBezTo>
                      <a:pt x="2202146" y="1699185"/>
                      <a:pt x="2202717" y="1698729"/>
                      <a:pt x="2203402" y="1698273"/>
                    </a:cubicBezTo>
                    <a:cubicBezTo>
                      <a:pt x="2204543" y="1697589"/>
                      <a:pt x="2205570" y="1696791"/>
                      <a:pt x="2206597" y="1695993"/>
                    </a:cubicBezTo>
                    <a:cubicBezTo>
                      <a:pt x="2207396" y="1695423"/>
                      <a:pt x="2208081" y="1694739"/>
                      <a:pt x="2208766" y="1694168"/>
                    </a:cubicBezTo>
                    <a:cubicBezTo>
                      <a:pt x="2208880" y="1694055"/>
                      <a:pt x="2208994" y="1693940"/>
                      <a:pt x="2209108" y="1693826"/>
                    </a:cubicBezTo>
                    <a:cubicBezTo>
                      <a:pt x="2209565" y="1693370"/>
                      <a:pt x="2210021" y="1692914"/>
                      <a:pt x="2210478" y="1692572"/>
                    </a:cubicBezTo>
                    <a:cubicBezTo>
                      <a:pt x="2211391" y="1691660"/>
                      <a:pt x="2212189" y="1690862"/>
                      <a:pt x="2212988" y="1689950"/>
                    </a:cubicBezTo>
                    <a:cubicBezTo>
                      <a:pt x="2215499" y="1687099"/>
                      <a:pt x="2217667" y="1683907"/>
                      <a:pt x="2219379" y="1680600"/>
                    </a:cubicBezTo>
                    <a:cubicBezTo>
                      <a:pt x="2219836" y="1679802"/>
                      <a:pt x="2220178" y="1679118"/>
                      <a:pt x="2220521" y="1678320"/>
                    </a:cubicBezTo>
                    <a:cubicBezTo>
                      <a:pt x="2220635" y="1678092"/>
                      <a:pt x="2220749" y="1677864"/>
                      <a:pt x="2220863" y="1677636"/>
                    </a:cubicBezTo>
                    <a:cubicBezTo>
                      <a:pt x="2221091" y="1677066"/>
                      <a:pt x="2221320" y="1676496"/>
                      <a:pt x="2221662" y="1675926"/>
                    </a:cubicBezTo>
                    <a:cubicBezTo>
                      <a:pt x="2222917" y="1672847"/>
                      <a:pt x="2224059" y="1669541"/>
                      <a:pt x="2224971" y="1666234"/>
                    </a:cubicBezTo>
                    <a:cubicBezTo>
                      <a:pt x="2225314" y="1664638"/>
                      <a:pt x="2225656" y="1663156"/>
                      <a:pt x="2225999" y="1661560"/>
                    </a:cubicBezTo>
                    <a:cubicBezTo>
                      <a:pt x="2226227" y="1660305"/>
                      <a:pt x="2226455" y="1659165"/>
                      <a:pt x="2226683" y="1657911"/>
                    </a:cubicBezTo>
                    <a:cubicBezTo>
                      <a:pt x="2226798" y="1656771"/>
                      <a:pt x="2227026" y="1655745"/>
                      <a:pt x="2227140" y="1654604"/>
                    </a:cubicBezTo>
                    <a:cubicBezTo>
                      <a:pt x="2227254" y="1653350"/>
                      <a:pt x="2227368" y="1652210"/>
                      <a:pt x="2227482" y="1651070"/>
                    </a:cubicBezTo>
                    <a:cubicBezTo>
                      <a:pt x="2227596" y="1649816"/>
                      <a:pt x="2227711" y="1648676"/>
                      <a:pt x="2227711" y="1647421"/>
                    </a:cubicBezTo>
                    <a:cubicBezTo>
                      <a:pt x="2227711" y="1646509"/>
                      <a:pt x="2227825" y="1645483"/>
                      <a:pt x="2227825" y="1644571"/>
                    </a:cubicBezTo>
                    <a:cubicBezTo>
                      <a:pt x="2227939" y="1641378"/>
                      <a:pt x="2227939" y="1638186"/>
                      <a:pt x="2227825" y="1634993"/>
                    </a:cubicBezTo>
                    <a:cubicBezTo>
                      <a:pt x="2227825" y="1633169"/>
                      <a:pt x="2227711" y="1631345"/>
                      <a:pt x="2227482" y="1629407"/>
                    </a:cubicBezTo>
                    <a:cubicBezTo>
                      <a:pt x="2227368" y="1627582"/>
                      <a:pt x="2227254" y="1625644"/>
                      <a:pt x="2227026" y="1623820"/>
                    </a:cubicBezTo>
                    <a:cubicBezTo>
                      <a:pt x="2226912" y="1621996"/>
                      <a:pt x="2226683" y="1620057"/>
                      <a:pt x="2226455" y="1618119"/>
                    </a:cubicBezTo>
                    <a:cubicBezTo>
                      <a:pt x="2226227" y="1616409"/>
                      <a:pt x="2225999" y="1614813"/>
                      <a:pt x="2225770" y="1613102"/>
                    </a:cubicBezTo>
                    <a:cubicBezTo>
                      <a:pt x="2225428" y="1610480"/>
                      <a:pt x="2224971" y="1607743"/>
                      <a:pt x="2224515" y="1605007"/>
                    </a:cubicBezTo>
                    <a:cubicBezTo>
                      <a:pt x="2224515" y="1604893"/>
                      <a:pt x="2224515" y="1604779"/>
                      <a:pt x="2224515" y="1604665"/>
                    </a:cubicBezTo>
                    <a:cubicBezTo>
                      <a:pt x="2224287" y="1603297"/>
                      <a:pt x="2224059" y="1602043"/>
                      <a:pt x="2223716" y="1600674"/>
                    </a:cubicBezTo>
                    <a:cubicBezTo>
                      <a:pt x="2223488" y="1599306"/>
                      <a:pt x="2223260" y="1597824"/>
                      <a:pt x="2222917" y="1596342"/>
                    </a:cubicBezTo>
                    <a:cubicBezTo>
                      <a:pt x="2222461" y="1594175"/>
                      <a:pt x="2222004" y="1592009"/>
                      <a:pt x="2221548" y="1589729"/>
                    </a:cubicBezTo>
                    <a:cubicBezTo>
                      <a:pt x="2221548" y="1589615"/>
                      <a:pt x="2221548" y="1589501"/>
                      <a:pt x="2221434" y="1589387"/>
                    </a:cubicBezTo>
                    <a:cubicBezTo>
                      <a:pt x="2224173" y="1590641"/>
                      <a:pt x="2226798" y="1591439"/>
                      <a:pt x="2229308" y="1591439"/>
                    </a:cubicBezTo>
                    <a:cubicBezTo>
                      <a:pt x="2246199" y="1591439"/>
                      <a:pt x="2256584" y="1566013"/>
                      <a:pt x="2262062" y="1550849"/>
                    </a:cubicBezTo>
                    <a:cubicBezTo>
                      <a:pt x="2266856" y="1538421"/>
                      <a:pt x="2271877" y="1526107"/>
                      <a:pt x="2277127" y="1513907"/>
                    </a:cubicBezTo>
                    <a:cubicBezTo>
                      <a:pt x="2281235" y="1552103"/>
                      <a:pt x="2290137" y="1590185"/>
                      <a:pt x="2294930" y="1627924"/>
                    </a:cubicBezTo>
                    <a:cubicBezTo>
                      <a:pt x="2297099" y="1638756"/>
                      <a:pt x="2301207" y="1647764"/>
                      <a:pt x="2306799" y="1655403"/>
                    </a:cubicBezTo>
                    <a:cubicBezTo>
                      <a:pt x="2306799" y="1655403"/>
                      <a:pt x="2306799" y="1655403"/>
                      <a:pt x="2306799" y="1655517"/>
                    </a:cubicBezTo>
                    <a:cubicBezTo>
                      <a:pt x="2294246" y="1672847"/>
                      <a:pt x="2284773" y="1692572"/>
                      <a:pt x="2273931" y="1711043"/>
                    </a:cubicBezTo>
                    <a:cubicBezTo>
                      <a:pt x="2260807" y="1734987"/>
                      <a:pt x="2248139" y="1759044"/>
                      <a:pt x="2235015" y="1782988"/>
                    </a:cubicBezTo>
                    <a:cubicBezTo>
                      <a:pt x="2233645" y="1785496"/>
                      <a:pt x="2232846" y="1788119"/>
                      <a:pt x="2232618" y="1790855"/>
                    </a:cubicBezTo>
                    <a:lnTo>
                      <a:pt x="2232618" y="1790855"/>
                    </a:lnTo>
                    <a:cubicBezTo>
                      <a:pt x="2211048" y="1792565"/>
                      <a:pt x="2189593" y="1794162"/>
                      <a:pt x="2168023" y="1795758"/>
                    </a:cubicBezTo>
                    <a:lnTo>
                      <a:pt x="2167909" y="1795758"/>
                    </a:lnTo>
                    <a:cubicBezTo>
                      <a:pt x="2170420" y="1786750"/>
                      <a:pt x="2171789" y="1777173"/>
                      <a:pt x="2173958" y="1770104"/>
                    </a:cubicBezTo>
                    <a:close/>
                    <a:moveTo>
                      <a:pt x="2301778" y="1723813"/>
                    </a:moveTo>
                    <a:cubicBezTo>
                      <a:pt x="2303946" y="1715832"/>
                      <a:pt x="2317755" y="1689836"/>
                      <a:pt x="2322549" y="1670453"/>
                    </a:cubicBezTo>
                    <a:cubicBezTo>
                      <a:pt x="2358042" y="1695537"/>
                      <a:pt x="2418072" y="1694511"/>
                      <a:pt x="2458244" y="1698045"/>
                    </a:cubicBezTo>
                    <a:cubicBezTo>
                      <a:pt x="2463722" y="1698159"/>
                      <a:pt x="2469086" y="1698159"/>
                      <a:pt x="2474564" y="1698159"/>
                    </a:cubicBezTo>
                    <a:cubicBezTo>
                      <a:pt x="2527746" y="1698159"/>
                      <a:pt x="2579787" y="1694055"/>
                      <a:pt x="2632057" y="1690064"/>
                    </a:cubicBezTo>
                    <a:cubicBezTo>
                      <a:pt x="2687978" y="1685731"/>
                      <a:pt x="2744014" y="1681399"/>
                      <a:pt x="2801761" y="1682083"/>
                    </a:cubicBezTo>
                    <a:cubicBezTo>
                      <a:pt x="2865785" y="1681057"/>
                      <a:pt x="2929353" y="1688582"/>
                      <a:pt x="2993149" y="1690634"/>
                    </a:cubicBezTo>
                    <a:cubicBezTo>
                      <a:pt x="3056717" y="1691774"/>
                      <a:pt x="3120399" y="1688126"/>
                      <a:pt x="3183738" y="1683451"/>
                    </a:cubicBezTo>
                    <a:cubicBezTo>
                      <a:pt x="3223454" y="1680942"/>
                      <a:pt x="3263284" y="1681057"/>
                      <a:pt x="3303113" y="1681284"/>
                    </a:cubicBezTo>
                    <a:cubicBezTo>
                      <a:pt x="3333128" y="1681399"/>
                      <a:pt x="3363258" y="1681513"/>
                      <a:pt x="3393387" y="1680486"/>
                    </a:cubicBezTo>
                    <a:cubicBezTo>
                      <a:pt x="3474416" y="1675698"/>
                      <a:pt x="3555102" y="1677180"/>
                      <a:pt x="3636017" y="1682767"/>
                    </a:cubicBezTo>
                    <a:cubicBezTo>
                      <a:pt x="3669341" y="1686529"/>
                      <a:pt x="3702894" y="1689380"/>
                      <a:pt x="3736333" y="1689722"/>
                    </a:cubicBezTo>
                    <a:lnTo>
                      <a:pt x="3736333" y="1689722"/>
                    </a:lnTo>
                    <a:cubicBezTo>
                      <a:pt x="3730855" y="1698615"/>
                      <a:pt x="3726176" y="1707737"/>
                      <a:pt x="3722981" y="1711613"/>
                    </a:cubicBezTo>
                    <a:cubicBezTo>
                      <a:pt x="3717388" y="1726207"/>
                      <a:pt x="3693879" y="1749467"/>
                      <a:pt x="3698444" y="1765657"/>
                    </a:cubicBezTo>
                    <a:cubicBezTo>
                      <a:pt x="3698444" y="1765657"/>
                      <a:pt x="3698444" y="1765657"/>
                      <a:pt x="3698329" y="1765657"/>
                    </a:cubicBezTo>
                    <a:lnTo>
                      <a:pt x="3698329" y="1765657"/>
                    </a:lnTo>
                    <a:cubicBezTo>
                      <a:pt x="3538554" y="1770332"/>
                      <a:pt x="3378779" y="1767596"/>
                      <a:pt x="3219117" y="1764745"/>
                    </a:cubicBezTo>
                    <a:cubicBezTo>
                      <a:pt x="3072466" y="1762123"/>
                      <a:pt x="2925815" y="1759614"/>
                      <a:pt x="2779050" y="1762921"/>
                    </a:cubicBezTo>
                    <a:cubicBezTo>
                      <a:pt x="2626350" y="1768622"/>
                      <a:pt x="2473537" y="1771700"/>
                      <a:pt x="2321179" y="1783216"/>
                    </a:cubicBezTo>
                    <a:cubicBezTo>
                      <a:pt x="2306001" y="1784470"/>
                      <a:pt x="2290822" y="1785724"/>
                      <a:pt x="2275757" y="1786978"/>
                    </a:cubicBezTo>
                    <a:cubicBezTo>
                      <a:pt x="2284317" y="1765885"/>
                      <a:pt x="2292990" y="1744792"/>
                      <a:pt x="2301778" y="1723813"/>
                    </a:cubicBezTo>
                    <a:close/>
                    <a:moveTo>
                      <a:pt x="3746833" y="1723585"/>
                    </a:moveTo>
                    <a:cubicBezTo>
                      <a:pt x="3751512" y="1712411"/>
                      <a:pt x="3756648" y="1701466"/>
                      <a:pt x="3761555" y="1690292"/>
                    </a:cubicBezTo>
                    <a:lnTo>
                      <a:pt x="3761669" y="1690292"/>
                    </a:lnTo>
                    <a:cubicBezTo>
                      <a:pt x="3778902" y="1689380"/>
                      <a:pt x="3794423" y="1679574"/>
                      <a:pt x="3798417" y="1661331"/>
                    </a:cubicBezTo>
                    <a:cubicBezTo>
                      <a:pt x="3803781" y="1642177"/>
                      <a:pt x="3797276" y="1622794"/>
                      <a:pt x="3790885" y="1604665"/>
                    </a:cubicBezTo>
                    <a:cubicBezTo>
                      <a:pt x="3783809" y="1584256"/>
                      <a:pt x="3780043" y="1562821"/>
                      <a:pt x="3772625" y="1542640"/>
                    </a:cubicBezTo>
                    <a:lnTo>
                      <a:pt x="3772625" y="1542640"/>
                    </a:lnTo>
                    <a:cubicBezTo>
                      <a:pt x="3779244" y="1534088"/>
                      <a:pt x="3785293" y="1524511"/>
                      <a:pt x="3791341" y="1519266"/>
                    </a:cubicBezTo>
                    <a:cubicBezTo>
                      <a:pt x="3804694" y="1501593"/>
                      <a:pt x="3810629" y="1482781"/>
                      <a:pt x="3822041" y="1463284"/>
                    </a:cubicBezTo>
                    <a:cubicBezTo>
                      <a:pt x="3822612" y="1462029"/>
                      <a:pt x="3823297" y="1460775"/>
                      <a:pt x="3823981" y="1459521"/>
                    </a:cubicBezTo>
                    <a:cubicBezTo>
                      <a:pt x="3824780" y="1464652"/>
                      <a:pt x="3825693" y="1469783"/>
                      <a:pt x="3826606" y="1474913"/>
                    </a:cubicBezTo>
                    <a:cubicBezTo>
                      <a:pt x="3827405" y="1479246"/>
                      <a:pt x="3828204" y="1483579"/>
                      <a:pt x="3829003" y="1487911"/>
                    </a:cubicBezTo>
                    <a:cubicBezTo>
                      <a:pt x="3830258" y="1494296"/>
                      <a:pt x="3831628" y="1500681"/>
                      <a:pt x="3832883" y="1507180"/>
                    </a:cubicBezTo>
                    <a:cubicBezTo>
                      <a:pt x="3833568" y="1510373"/>
                      <a:pt x="3834138" y="1513565"/>
                      <a:pt x="3834823" y="1516758"/>
                    </a:cubicBezTo>
                    <a:cubicBezTo>
                      <a:pt x="3835736" y="1520976"/>
                      <a:pt x="3836535" y="1525195"/>
                      <a:pt x="3837448" y="1529528"/>
                    </a:cubicBezTo>
                    <a:cubicBezTo>
                      <a:pt x="3838475" y="1534658"/>
                      <a:pt x="3839502" y="1539903"/>
                      <a:pt x="3840529" y="1545034"/>
                    </a:cubicBezTo>
                    <a:cubicBezTo>
                      <a:pt x="3840644" y="1545490"/>
                      <a:pt x="3840758" y="1546060"/>
                      <a:pt x="3840872" y="1546516"/>
                    </a:cubicBezTo>
                    <a:cubicBezTo>
                      <a:pt x="3840986" y="1547314"/>
                      <a:pt x="3841214" y="1548112"/>
                      <a:pt x="3841328" y="1548911"/>
                    </a:cubicBezTo>
                    <a:cubicBezTo>
                      <a:pt x="3841443" y="1549481"/>
                      <a:pt x="3841557" y="1550165"/>
                      <a:pt x="3841671" y="1550735"/>
                    </a:cubicBezTo>
                    <a:cubicBezTo>
                      <a:pt x="3842013" y="1552331"/>
                      <a:pt x="3842242" y="1554041"/>
                      <a:pt x="3842584" y="1555638"/>
                    </a:cubicBezTo>
                    <a:cubicBezTo>
                      <a:pt x="3843154" y="1558716"/>
                      <a:pt x="3843725" y="1561909"/>
                      <a:pt x="3844182" y="1564987"/>
                    </a:cubicBezTo>
                    <a:cubicBezTo>
                      <a:pt x="3844410" y="1566469"/>
                      <a:pt x="3844638" y="1567951"/>
                      <a:pt x="3844981" y="1569548"/>
                    </a:cubicBezTo>
                    <a:cubicBezTo>
                      <a:pt x="3845437" y="1572170"/>
                      <a:pt x="3845893" y="1574678"/>
                      <a:pt x="3846236" y="1577301"/>
                    </a:cubicBezTo>
                    <a:cubicBezTo>
                      <a:pt x="3846692" y="1580037"/>
                      <a:pt x="3847035" y="1582774"/>
                      <a:pt x="3847377" y="1585510"/>
                    </a:cubicBezTo>
                    <a:cubicBezTo>
                      <a:pt x="3847491" y="1586992"/>
                      <a:pt x="3847605" y="1588360"/>
                      <a:pt x="3847719" y="1589729"/>
                    </a:cubicBezTo>
                    <a:cubicBezTo>
                      <a:pt x="3847719" y="1590641"/>
                      <a:pt x="3847834" y="1591553"/>
                      <a:pt x="3847948" y="1592351"/>
                    </a:cubicBezTo>
                    <a:cubicBezTo>
                      <a:pt x="3847948" y="1593035"/>
                      <a:pt x="3848062" y="1593605"/>
                      <a:pt x="3848062" y="1594289"/>
                    </a:cubicBezTo>
                    <a:cubicBezTo>
                      <a:pt x="3848176" y="1595429"/>
                      <a:pt x="3848290" y="1596570"/>
                      <a:pt x="3848518" y="1597596"/>
                    </a:cubicBezTo>
                    <a:cubicBezTo>
                      <a:pt x="3848518" y="1597710"/>
                      <a:pt x="3848518" y="1597938"/>
                      <a:pt x="3848518" y="1598052"/>
                    </a:cubicBezTo>
                    <a:cubicBezTo>
                      <a:pt x="3848633" y="1599192"/>
                      <a:pt x="3848861" y="1600218"/>
                      <a:pt x="3848975" y="1601244"/>
                    </a:cubicBezTo>
                    <a:cubicBezTo>
                      <a:pt x="3849317" y="1603411"/>
                      <a:pt x="3849660" y="1605463"/>
                      <a:pt x="3850002" y="1607287"/>
                    </a:cubicBezTo>
                    <a:cubicBezTo>
                      <a:pt x="3850344" y="1608770"/>
                      <a:pt x="3850573" y="1610138"/>
                      <a:pt x="3850915" y="1611506"/>
                    </a:cubicBezTo>
                    <a:cubicBezTo>
                      <a:pt x="3851143" y="1612532"/>
                      <a:pt x="3851372" y="1613672"/>
                      <a:pt x="3851714" y="1614584"/>
                    </a:cubicBezTo>
                    <a:lnTo>
                      <a:pt x="3851714" y="1614584"/>
                    </a:lnTo>
                    <a:cubicBezTo>
                      <a:pt x="3848746" y="1617663"/>
                      <a:pt x="3846807" y="1622110"/>
                      <a:pt x="3844296" y="1625530"/>
                    </a:cubicBezTo>
                    <a:cubicBezTo>
                      <a:pt x="3827747" y="1656315"/>
                      <a:pt x="3811428" y="1687328"/>
                      <a:pt x="3793053" y="1717086"/>
                    </a:cubicBezTo>
                    <a:cubicBezTo>
                      <a:pt x="3786206" y="1730882"/>
                      <a:pt x="3767147" y="1749467"/>
                      <a:pt x="3772967" y="1764517"/>
                    </a:cubicBezTo>
                    <a:cubicBezTo>
                      <a:pt x="3758930" y="1764859"/>
                      <a:pt x="3745007" y="1765087"/>
                      <a:pt x="3730969" y="1765315"/>
                    </a:cubicBezTo>
                    <a:lnTo>
                      <a:pt x="3730969" y="1765315"/>
                    </a:lnTo>
                    <a:cubicBezTo>
                      <a:pt x="3737589" y="1752773"/>
                      <a:pt x="3740214" y="1733162"/>
                      <a:pt x="3746833" y="1723585"/>
                    </a:cubicBezTo>
                    <a:close/>
                    <a:moveTo>
                      <a:pt x="3823297" y="1732478"/>
                    </a:moveTo>
                    <a:cubicBezTo>
                      <a:pt x="3826150" y="1722445"/>
                      <a:pt x="3854339" y="1669313"/>
                      <a:pt x="3863012" y="1636932"/>
                    </a:cubicBezTo>
                    <a:cubicBezTo>
                      <a:pt x="3863012" y="1636932"/>
                      <a:pt x="3863012" y="1637046"/>
                      <a:pt x="3863126" y="1637046"/>
                    </a:cubicBezTo>
                    <a:cubicBezTo>
                      <a:pt x="3863583" y="1637502"/>
                      <a:pt x="3863925" y="1637958"/>
                      <a:pt x="3864268" y="1638300"/>
                    </a:cubicBezTo>
                    <a:cubicBezTo>
                      <a:pt x="3864610" y="1638756"/>
                      <a:pt x="3865067" y="1639098"/>
                      <a:pt x="3865523" y="1639440"/>
                    </a:cubicBezTo>
                    <a:cubicBezTo>
                      <a:pt x="3865980" y="1639896"/>
                      <a:pt x="3866322" y="1640238"/>
                      <a:pt x="3866778" y="1640580"/>
                    </a:cubicBezTo>
                    <a:cubicBezTo>
                      <a:pt x="3867235" y="1641036"/>
                      <a:pt x="3867691" y="1641378"/>
                      <a:pt x="3868034" y="1641721"/>
                    </a:cubicBezTo>
                    <a:cubicBezTo>
                      <a:pt x="3868947" y="1642519"/>
                      <a:pt x="3869860" y="1643203"/>
                      <a:pt x="3870773" y="1643887"/>
                    </a:cubicBezTo>
                    <a:cubicBezTo>
                      <a:pt x="3871115" y="1644115"/>
                      <a:pt x="3871458" y="1644457"/>
                      <a:pt x="3871914" y="1644685"/>
                    </a:cubicBezTo>
                    <a:cubicBezTo>
                      <a:pt x="3872371" y="1644913"/>
                      <a:pt x="3872713" y="1645141"/>
                      <a:pt x="3873169" y="1645483"/>
                    </a:cubicBezTo>
                    <a:cubicBezTo>
                      <a:pt x="3873283" y="1645483"/>
                      <a:pt x="3873283" y="1645597"/>
                      <a:pt x="3873398" y="1645597"/>
                    </a:cubicBezTo>
                    <a:cubicBezTo>
                      <a:pt x="3873512" y="1645711"/>
                      <a:pt x="3873626" y="1645711"/>
                      <a:pt x="3873740" y="1645825"/>
                    </a:cubicBezTo>
                    <a:cubicBezTo>
                      <a:pt x="3874311" y="1646281"/>
                      <a:pt x="3874996" y="1646623"/>
                      <a:pt x="3875566" y="1646851"/>
                    </a:cubicBezTo>
                    <a:cubicBezTo>
                      <a:pt x="3876251" y="1647307"/>
                      <a:pt x="3877050" y="1647764"/>
                      <a:pt x="3877734" y="1648106"/>
                    </a:cubicBezTo>
                    <a:cubicBezTo>
                      <a:pt x="3878762" y="1648676"/>
                      <a:pt x="3879789" y="1649132"/>
                      <a:pt x="3880930" y="1649702"/>
                    </a:cubicBezTo>
                    <a:cubicBezTo>
                      <a:pt x="3881843" y="1650158"/>
                      <a:pt x="3882756" y="1650500"/>
                      <a:pt x="3883669" y="1650842"/>
                    </a:cubicBezTo>
                    <a:cubicBezTo>
                      <a:pt x="3884240" y="1651070"/>
                      <a:pt x="3884810" y="1651298"/>
                      <a:pt x="3885381" y="1651526"/>
                    </a:cubicBezTo>
                    <a:cubicBezTo>
                      <a:pt x="3886294" y="1651868"/>
                      <a:pt x="3887093" y="1652210"/>
                      <a:pt x="3888006" y="1652438"/>
                    </a:cubicBezTo>
                    <a:cubicBezTo>
                      <a:pt x="3888120" y="1652438"/>
                      <a:pt x="3888234" y="1652552"/>
                      <a:pt x="3888348" y="1652552"/>
                    </a:cubicBezTo>
                    <a:cubicBezTo>
                      <a:pt x="3889261" y="1652894"/>
                      <a:pt x="3890174" y="1653236"/>
                      <a:pt x="3891201" y="1653464"/>
                    </a:cubicBezTo>
                    <a:cubicBezTo>
                      <a:pt x="3891772" y="1653692"/>
                      <a:pt x="3892342" y="1653806"/>
                      <a:pt x="3892913" y="1653920"/>
                    </a:cubicBezTo>
                    <a:cubicBezTo>
                      <a:pt x="3893370" y="1654034"/>
                      <a:pt x="3893826" y="1654148"/>
                      <a:pt x="3894283" y="1654377"/>
                    </a:cubicBezTo>
                    <a:cubicBezTo>
                      <a:pt x="3894397" y="1654377"/>
                      <a:pt x="3894511" y="1654377"/>
                      <a:pt x="3894625" y="1654377"/>
                    </a:cubicBezTo>
                    <a:cubicBezTo>
                      <a:pt x="3896337" y="1654833"/>
                      <a:pt x="3898049" y="1655289"/>
                      <a:pt x="3899761" y="1655631"/>
                    </a:cubicBezTo>
                    <a:cubicBezTo>
                      <a:pt x="3900559" y="1655859"/>
                      <a:pt x="3901472" y="1656087"/>
                      <a:pt x="3902271" y="1656201"/>
                    </a:cubicBezTo>
                    <a:cubicBezTo>
                      <a:pt x="3902956" y="1656315"/>
                      <a:pt x="3903755" y="1656543"/>
                      <a:pt x="3904440" y="1656657"/>
                    </a:cubicBezTo>
                    <a:cubicBezTo>
                      <a:pt x="3905923" y="1656999"/>
                      <a:pt x="3907521" y="1657227"/>
                      <a:pt x="3909119" y="1657569"/>
                    </a:cubicBezTo>
                    <a:cubicBezTo>
                      <a:pt x="3910374" y="1657797"/>
                      <a:pt x="3911515" y="1658025"/>
                      <a:pt x="3912771" y="1658253"/>
                    </a:cubicBezTo>
                    <a:cubicBezTo>
                      <a:pt x="3916537" y="1658823"/>
                      <a:pt x="3920531" y="1659507"/>
                      <a:pt x="3924754" y="1659963"/>
                    </a:cubicBezTo>
                    <a:cubicBezTo>
                      <a:pt x="3990148" y="1665094"/>
                      <a:pt x="4055770" y="1668059"/>
                      <a:pt x="4121278" y="1669085"/>
                    </a:cubicBezTo>
                    <a:cubicBezTo>
                      <a:pt x="4122876" y="1669313"/>
                      <a:pt x="4124359" y="1669541"/>
                      <a:pt x="4125843" y="1669655"/>
                    </a:cubicBezTo>
                    <a:cubicBezTo>
                      <a:pt x="4126299" y="1669655"/>
                      <a:pt x="4126756" y="1669769"/>
                      <a:pt x="4127098" y="1669769"/>
                    </a:cubicBezTo>
                    <a:cubicBezTo>
                      <a:pt x="4127212" y="1669769"/>
                      <a:pt x="4127326" y="1669769"/>
                      <a:pt x="4127555" y="1669769"/>
                    </a:cubicBezTo>
                    <a:cubicBezTo>
                      <a:pt x="4128468" y="1669883"/>
                      <a:pt x="4129381" y="1669997"/>
                      <a:pt x="4130294" y="1670111"/>
                    </a:cubicBezTo>
                    <a:cubicBezTo>
                      <a:pt x="4131093" y="1670111"/>
                      <a:pt x="4131891" y="1670225"/>
                      <a:pt x="4132690" y="1670225"/>
                    </a:cubicBezTo>
                    <a:cubicBezTo>
                      <a:pt x="4134402" y="1670339"/>
                      <a:pt x="4136000" y="1670453"/>
                      <a:pt x="4137598" y="1670567"/>
                    </a:cubicBezTo>
                    <a:cubicBezTo>
                      <a:pt x="4138739" y="1670567"/>
                      <a:pt x="4139880" y="1670567"/>
                      <a:pt x="4141022" y="1670567"/>
                    </a:cubicBezTo>
                    <a:cubicBezTo>
                      <a:pt x="4137598" y="1676838"/>
                      <a:pt x="4134745" y="1682197"/>
                      <a:pt x="4132576" y="1685275"/>
                    </a:cubicBezTo>
                    <a:cubicBezTo>
                      <a:pt x="4120365" y="1707737"/>
                      <a:pt x="4108039" y="1730084"/>
                      <a:pt x="4095714" y="1752431"/>
                    </a:cubicBezTo>
                    <a:cubicBezTo>
                      <a:pt x="4000305" y="1755396"/>
                      <a:pt x="3905011" y="1760641"/>
                      <a:pt x="3809716" y="1763491"/>
                    </a:cubicBezTo>
                    <a:lnTo>
                      <a:pt x="3809602" y="1763491"/>
                    </a:lnTo>
                    <a:cubicBezTo>
                      <a:pt x="3815080" y="1753914"/>
                      <a:pt x="3818846" y="1740688"/>
                      <a:pt x="3823297" y="1732478"/>
                    </a:cubicBezTo>
                    <a:close/>
                    <a:moveTo>
                      <a:pt x="4186329" y="1659507"/>
                    </a:moveTo>
                    <a:cubicBezTo>
                      <a:pt x="4187699" y="1658709"/>
                      <a:pt x="4188954" y="1657683"/>
                      <a:pt x="4190095" y="1656657"/>
                    </a:cubicBezTo>
                    <a:cubicBezTo>
                      <a:pt x="4191351" y="1655745"/>
                      <a:pt x="4192492" y="1654604"/>
                      <a:pt x="4193519" y="1653578"/>
                    </a:cubicBezTo>
                    <a:cubicBezTo>
                      <a:pt x="4193519" y="1653578"/>
                      <a:pt x="4193519" y="1653578"/>
                      <a:pt x="4193633" y="1653464"/>
                    </a:cubicBezTo>
                    <a:lnTo>
                      <a:pt x="4193747" y="1653350"/>
                    </a:lnTo>
                    <a:lnTo>
                      <a:pt x="4193747" y="1653350"/>
                    </a:lnTo>
                    <a:cubicBezTo>
                      <a:pt x="4193976" y="1653236"/>
                      <a:pt x="4194090" y="1653008"/>
                      <a:pt x="4194204" y="1652894"/>
                    </a:cubicBezTo>
                    <a:cubicBezTo>
                      <a:pt x="4194547" y="1652552"/>
                      <a:pt x="4194889" y="1652210"/>
                      <a:pt x="4195231" y="1651868"/>
                    </a:cubicBezTo>
                    <a:cubicBezTo>
                      <a:pt x="4195688" y="1651412"/>
                      <a:pt x="4196258" y="1650728"/>
                      <a:pt x="4196715" y="1650158"/>
                    </a:cubicBezTo>
                    <a:cubicBezTo>
                      <a:pt x="4197742" y="1649018"/>
                      <a:pt x="4198769" y="1647764"/>
                      <a:pt x="4199568" y="1646395"/>
                    </a:cubicBezTo>
                    <a:cubicBezTo>
                      <a:pt x="4200481" y="1645141"/>
                      <a:pt x="4201394" y="1643773"/>
                      <a:pt x="4202193" y="1642519"/>
                    </a:cubicBezTo>
                    <a:cubicBezTo>
                      <a:pt x="4202992" y="1641151"/>
                      <a:pt x="4203791" y="1639782"/>
                      <a:pt x="4204475" y="1638300"/>
                    </a:cubicBezTo>
                    <a:cubicBezTo>
                      <a:pt x="4204932" y="1637616"/>
                      <a:pt x="4205160" y="1636818"/>
                      <a:pt x="4205502" y="1636134"/>
                    </a:cubicBezTo>
                    <a:cubicBezTo>
                      <a:pt x="4205845" y="1635336"/>
                      <a:pt x="4206187" y="1634651"/>
                      <a:pt x="4206415" y="1633853"/>
                    </a:cubicBezTo>
                    <a:cubicBezTo>
                      <a:pt x="4206872" y="1632599"/>
                      <a:pt x="4207443" y="1631345"/>
                      <a:pt x="4207899" y="1630091"/>
                    </a:cubicBezTo>
                    <a:cubicBezTo>
                      <a:pt x="4208013" y="1629635"/>
                      <a:pt x="4208241" y="1629179"/>
                      <a:pt x="4208356" y="1628723"/>
                    </a:cubicBezTo>
                    <a:cubicBezTo>
                      <a:pt x="4208812" y="1627468"/>
                      <a:pt x="4209268" y="1626214"/>
                      <a:pt x="4209611" y="1624846"/>
                    </a:cubicBezTo>
                    <a:cubicBezTo>
                      <a:pt x="4209725" y="1624390"/>
                      <a:pt x="4209839" y="1623934"/>
                      <a:pt x="4210067" y="1623478"/>
                    </a:cubicBezTo>
                    <a:cubicBezTo>
                      <a:pt x="4210410" y="1622338"/>
                      <a:pt x="4210638" y="1621083"/>
                      <a:pt x="4210981" y="1619943"/>
                    </a:cubicBezTo>
                    <a:cubicBezTo>
                      <a:pt x="4211095" y="1619487"/>
                      <a:pt x="4211209" y="1618917"/>
                      <a:pt x="4211323" y="1618347"/>
                    </a:cubicBezTo>
                    <a:cubicBezTo>
                      <a:pt x="4211437" y="1618119"/>
                      <a:pt x="4211437" y="1617891"/>
                      <a:pt x="4211551" y="1617549"/>
                    </a:cubicBezTo>
                    <a:cubicBezTo>
                      <a:pt x="4211551" y="1617435"/>
                      <a:pt x="4211551" y="1617207"/>
                      <a:pt x="4211665" y="1616979"/>
                    </a:cubicBezTo>
                    <a:lnTo>
                      <a:pt x="4211665" y="1616979"/>
                    </a:lnTo>
                    <a:cubicBezTo>
                      <a:pt x="4212008" y="1615725"/>
                      <a:pt x="4212122" y="1614471"/>
                      <a:pt x="4212350" y="1613216"/>
                    </a:cubicBezTo>
                    <a:cubicBezTo>
                      <a:pt x="4212464" y="1612532"/>
                      <a:pt x="4212578" y="1611848"/>
                      <a:pt x="4212692" y="1611050"/>
                    </a:cubicBezTo>
                    <a:cubicBezTo>
                      <a:pt x="4212921" y="1609568"/>
                      <a:pt x="4213149" y="1608085"/>
                      <a:pt x="4213263" y="1606489"/>
                    </a:cubicBezTo>
                    <a:cubicBezTo>
                      <a:pt x="4213377" y="1606033"/>
                      <a:pt x="4213377" y="1605577"/>
                      <a:pt x="4213377" y="1605121"/>
                    </a:cubicBezTo>
                    <a:cubicBezTo>
                      <a:pt x="4213491" y="1604095"/>
                      <a:pt x="4213605" y="1603069"/>
                      <a:pt x="4213720" y="1602043"/>
                    </a:cubicBezTo>
                    <a:cubicBezTo>
                      <a:pt x="4213834" y="1601016"/>
                      <a:pt x="4213834" y="1599990"/>
                      <a:pt x="4213948" y="1598964"/>
                    </a:cubicBezTo>
                    <a:cubicBezTo>
                      <a:pt x="4214062" y="1597596"/>
                      <a:pt x="4214062" y="1596114"/>
                      <a:pt x="4214176" y="1594631"/>
                    </a:cubicBezTo>
                    <a:cubicBezTo>
                      <a:pt x="4214518" y="1588931"/>
                      <a:pt x="4214404" y="1583002"/>
                      <a:pt x="4214176" y="1576845"/>
                    </a:cubicBezTo>
                    <a:cubicBezTo>
                      <a:pt x="4214176" y="1575476"/>
                      <a:pt x="4214062" y="1573994"/>
                      <a:pt x="4214062" y="1572512"/>
                    </a:cubicBezTo>
                    <a:cubicBezTo>
                      <a:pt x="4214062" y="1572284"/>
                      <a:pt x="4214062" y="1572056"/>
                      <a:pt x="4214062" y="1571714"/>
                    </a:cubicBezTo>
                    <a:cubicBezTo>
                      <a:pt x="4213948" y="1570232"/>
                      <a:pt x="4213834" y="1568749"/>
                      <a:pt x="4213720" y="1567267"/>
                    </a:cubicBezTo>
                    <a:cubicBezTo>
                      <a:pt x="4213605" y="1565101"/>
                      <a:pt x="4213377" y="1562935"/>
                      <a:pt x="4213263" y="1560882"/>
                    </a:cubicBezTo>
                    <a:cubicBezTo>
                      <a:pt x="4212921" y="1556550"/>
                      <a:pt x="4212464" y="1552331"/>
                      <a:pt x="4212008" y="1547998"/>
                    </a:cubicBezTo>
                    <a:cubicBezTo>
                      <a:pt x="4211551" y="1543666"/>
                      <a:pt x="4210981" y="1539333"/>
                      <a:pt x="4210296" y="1535000"/>
                    </a:cubicBezTo>
                    <a:lnTo>
                      <a:pt x="4210296" y="1535000"/>
                    </a:lnTo>
                    <a:lnTo>
                      <a:pt x="4210296" y="1534886"/>
                    </a:lnTo>
                    <a:cubicBezTo>
                      <a:pt x="4210638" y="1535228"/>
                      <a:pt x="4210866" y="1535570"/>
                      <a:pt x="4211209" y="1535799"/>
                    </a:cubicBezTo>
                    <a:cubicBezTo>
                      <a:pt x="4214861" y="1538193"/>
                      <a:pt x="4218399" y="1539219"/>
                      <a:pt x="4221594" y="1539219"/>
                    </a:cubicBezTo>
                    <a:cubicBezTo>
                      <a:pt x="4240425" y="1539219"/>
                      <a:pt x="4253093" y="1504900"/>
                      <a:pt x="4266217" y="1493384"/>
                    </a:cubicBezTo>
                    <a:cubicBezTo>
                      <a:pt x="4273065" y="1484947"/>
                      <a:pt x="4279912" y="1476396"/>
                      <a:pt x="4286874" y="1468072"/>
                    </a:cubicBezTo>
                    <a:cubicBezTo>
                      <a:pt x="4289270" y="1510373"/>
                      <a:pt x="4289955" y="1552787"/>
                      <a:pt x="4291096" y="1595202"/>
                    </a:cubicBezTo>
                    <a:cubicBezTo>
                      <a:pt x="4291096" y="1596798"/>
                      <a:pt x="4291211" y="1598394"/>
                      <a:pt x="4291211" y="1600104"/>
                    </a:cubicBezTo>
                    <a:lnTo>
                      <a:pt x="4291211" y="1600104"/>
                    </a:lnTo>
                    <a:cubicBezTo>
                      <a:pt x="4285048" y="1601472"/>
                      <a:pt x="4279227" y="1606375"/>
                      <a:pt x="4276831" y="1613102"/>
                    </a:cubicBezTo>
                    <a:cubicBezTo>
                      <a:pt x="4264391" y="1633853"/>
                      <a:pt x="4251609" y="1654377"/>
                      <a:pt x="4239398" y="1675242"/>
                    </a:cubicBezTo>
                    <a:cubicBezTo>
                      <a:pt x="4225703" y="1698159"/>
                      <a:pt x="4212692" y="1721533"/>
                      <a:pt x="4198313" y="1743994"/>
                    </a:cubicBezTo>
                    <a:cubicBezTo>
                      <a:pt x="4196601" y="1745932"/>
                      <a:pt x="4195459" y="1748213"/>
                      <a:pt x="4194432" y="1750493"/>
                    </a:cubicBezTo>
                    <a:lnTo>
                      <a:pt x="4194318" y="1750493"/>
                    </a:lnTo>
                    <a:cubicBezTo>
                      <a:pt x="4183704" y="1750607"/>
                      <a:pt x="4173091" y="1750721"/>
                      <a:pt x="4162477" y="1750949"/>
                    </a:cubicBezTo>
                    <a:cubicBezTo>
                      <a:pt x="4156200" y="1751063"/>
                      <a:pt x="4150037" y="1751177"/>
                      <a:pt x="4143761" y="1751405"/>
                    </a:cubicBezTo>
                    <a:lnTo>
                      <a:pt x="4143761" y="1751405"/>
                    </a:lnTo>
                    <a:cubicBezTo>
                      <a:pt x="4156885" y="1720279"/>
                      <a:pt x="4169553" y="1688696"/>
                      <a:pt x="4186329" y="1659507"/>
                    </a:cubicBezTo>
                    <a:close/>
                    <a:moveTo>
                      <a:pt x="4255946" y="1722901"/>
                    </a:moveTo>
                    <a:cubicBezTo>
                      <a:pt x="4271010" y="1692458"/>
                      <a:pt x="4287102" y="1662700"/>
                      <a:pt x="4302851" y="1632599"/>
                    </a:cubicBezTo>
                    <a:lnTo>
                      <a:pt x="4302851" y="1632599"/>
                    </a:lnTo>
                    <a:cubicBezTo>
                      <a:pt x="4332752" y="1656429"/>
                      <a:pt x="4377603" y="1649816"/>
                      <a:pt x="4413667" y="1653578"/>
                    </a:cubicBezTo>
                    <a:cubicBezTo>
                      <a:pt x="4471072" y="1658937"/>
                      <a:pt x="4528591" y="1664296"/>
                      <a:pt x="4586339" y="1664296"/>
                    </a:cubicBezTo>
                    <a:cubicBezTo>
                      <a:pt x="4591018" y="1664296"/>
                      <a:pt x="4595697" y="1664296"/>
                      <a:pt x="4600376" y="1664182"/>
                    </a:cubicBezTo>
                    <a:cubicBezTo>
                      <a:pt x="4607794" y="1663840"/>
                      <a:pt x="4615441" y="1663840"/>
                      <a:pt x="4623087" y="1663954"/>
                    </a:cubicBezTo>
                    <a:cubicBezTo>
                      <a:pt x="4642488" y="1663954"/>
                      <a:pt x="4662232" y="1664068"/>
                      <a:pt x="4680720" y="1659393"/>
                    </a:cubicBezTo>
                    <a:lnTo>
                      <a:pt x="4680834" y="1659393"/>
                    </a:lnTo>
                    <a:cubicBezTo>
                      <a:pt x="4671248" y="1669199"/>
                      <a:pt x="4663944" y="1682425"/>
                      <a:pt x="4655270" y="1692458"/>
                    </a:cubicBezTo>
                    <a:cubicBezTo>
                      <a:pt x="4648080" y="1707623"/>
                      <a:pt x="4617609" y="1732934"/>
                      <a:pt x="4620576" y="1751291"/>
                    </a:cubicBezTo>
                    <a:cubicBezTo>
                      <a:pt x="4596154" y="1751177"/>
                      <a:pt x="4571616" y="1750949"/>
                      <a:pt x="4547194" y="1750721"/>
                    </a:cubicBezTo>
                    <a:cubicBezTo>
                      <a:pt x="4445850" y="1749923"/>
                      <a:pt x="4344507" y="1749125"/>
                      <a:pt x="4243164" y="1750037"/>
                    </a:cubicBezTo>
                    <a:cubicBezTo>
                      <a:pt x="4247501" y="1739889"/>
                      <a:pt x="4251267" y="1729628"/>
                      <a:pt x="4255946" y="1722901"/>
                    </a:cubicBezTo>
                    <a:close/>
                    <a:moveTo>
                      <a:pt x="4694415" y="1670795"/>
                    </a:moveTo>
                    <a:cubicBezTo>
                      <a:pt x="4694986" y="1674444"/>
                      <a:pt x="4701035" y="1674330"/>
                      <a:pt x="4700806" y="1670339"/>
                    </a:cubicBezTo>
                    <a:cubicBezTo>
                      <a:pt x="4700464" y="1666006"/>
                      <a:pt x="4701035" y="1661788"/>
                      <a:pt x="4701605" y="1657341"/>
                    </a:cubicBezTo>
                    <a:cubicBezTo>
                      <a:pt x="4703203" y="1654833"/>
                      <a:pt x="4702632" y="1651982"/>
                      <a:pt x="4700921" y="1650044"/>
                    </a:cubicBezTo>
                    <a:lnTo>
                      <a:pt x="4701035" y="1649930"/>
                    </a:lnTo>
                    <a:cubicBezTo>
                      <a:pt x="4734816" y="1618917"/>
                      <a:pt x="4725572" y="1558374"/>
                      <a:pt x="4713703" y="1504444"/>
                    </a:cubicBezTo>
                    <a:lnTo>
                      <a:pt x="4713703" y="1504444"/>
                    </a:lnTo>
                    <a:lnTo>
                      <a:pt x="4713703" y="1504444"/>
                    </a:lnTo>
                    <a:cubicBezTo>
                      <a:pt x="4714387" y="1505014"/>
                      <a:pt x="4715072" y="1505584"/>
                      <a:pt x="4715871" y="1506040"/>
                    </a:cubicBezTo>
                    <a:cubicBezTo>
                      <a:pt x="4718724" y="1507408"/>
                      <a:pt x="4721349" y="1508092"/>
                      <a:pt x="4723746" y="1508092"/>
                    </a:cubicBezTo>
                    <a:cubicBezTo>
                      <a:pt x="4742690" y="1508092"/>
                      <a:pt x="4746571" y="1468186"/>
                      <a:pt x="4756728" y="1454732"/>
                    </a:cubicBezTo>
                    <a:cubicBezTo>
                      <a:pt x="4761521" y="1454618"/>
                      <a:pt x="4760380" y="1448005"/>
                      <a:pt x="4761635" y="1444471"/>
                    </a:cubicBezTo>
                    <a:cubicBezTo>
                      <a:pt x="4762548" y="1451198"/>
                      <a:pt x="4763461" y="1457925"/>
                      <a:pt x="4764374" y="1464766"/>
                    </a:cubicBezTo>
                    <a:lnTo>
                      <a:pt x="4764374" y="1464766"/>
                    </a:lnTo>
                    <a:cubicBezTo>
                      <a:pt x="4765287" y="1471607"/>
                      <a:pt x="4766200" y="1478448"/>
                      <a:pt x="4766999" y="1485403"/>
                    </a:cubicBezTo>
                    <a:cubicBezTo>
                      <a:pt x="4767912" y="1492244"/>
                      <a:pt x="4768711" y="1499199"/>
                      <a:pt x="4769624" y="1506040"/>
                    </a:cubicBezTo>
                    <a:cubicBezTo>
                      <a:pt x="4770309" y="1511171"/>
                      <a:pt x="4770993" y="1516416"/>
                      <a:pt x="4771678" y="1521546"/>
                    </a:cubicBezTo>
                    <a:cubicBezTo>
                      <a:pt x="4772477" y="1526677"/>
                      <a:pt x="4773162" y="1531808"/>
                      <a:pt x="4773846" y="1537053"/>
                    </a:cubicBezTo>
                    <a:cubicBezTo>
                      <a:pt x="4774303" y="1539675"/>
                      <a:pt x="4774645" y="1542412"/>
                      <a:pt x="4775102" y="1545034"/>
                    </a:cubicBezTo>
                    <a:cubicBezTo>
                      <a:pt x="4775330" y="1546630"/>
                      <a:pt x="4775559" y="1548226"/>
                      <a:pt x="4775901" y="1549823"/>
                    </a:cubicBezTo>
                    <a:cubicBezTo>
                      <a:pt x="4776471" y="1553471"/>
                      <a:pt x="4777042" y="1557120"/>
                      <a:pt x="4777727" y="1560654"/>
                    </a:cubicBezTo>
                    <a:cubicBezTo>
                      <a:pt x="4778183" y="1563049"/>
                      <a:pt x="4778526" y="1565443"/>
                      <a:pt x="4778982" y="1567837"/>
                    </a:cubicBezTo>
                    <a:cubicBezTo>
                      <a:pt x="4779553" y="1570916"/>
                      <a:pt x="4780124" y="1574108"/>
                      <a:pt x="4780694" y="1577301"/>
                    </a:cubicBezTo>
                    <a:cubicBezTo>
                      <a:pt x="4781493" y="1581291"/>
                      <a:pt x="4782292" y="1585282"/>
                      <a:pt x="4783205" y="1589273"/>
                    </a:cubicBezTo>
                    <a:cubicBezTo>
                      <a:pt x="4783205" y="1589273"/>
                      <a:pt x="4783205" y="1589387"/>
                      <a:pt x="4783205" y="1589501"/>
                    </a:cubicBezTo>
                    <a:cubicBezTo>
                      <a:pt x="4783776" y="1592465"/>
                      <a:pt x="4784460" y="1595316"/>
                      <a:pt x="4785145" y="1598280"/>
                    </a:cubicBezTo>
                    <a:cubicBezTo>
                      <a:pt x="4785830" y="1601244"/>
                      <a:pt x="4786515" y="1604209"/>
                      <a:pt x="4787313" y="1607059"/>
                    </a:cubicBezTo>
                    <a:cubicBezTo>
                      <a:pt x="4787313" y="1607287"/>
                      <a:pt x="4787427" y="1607515"/>
                      <a:pt x="4787542" y="1607858"/>
                    </a:cubicBezTo>
                    <a:cubicBezTo>
                      <a:pt x="4787542" y="1607971"/>
                      <a:pt x="4787542" y="1608200"/>
                      <a:pt x="4787656" y="1608313"/>
                    </a:cubicBezTo>
                    <a:lnTo>
                      <a:pt x="4787656" y="1608313"/>
                    </a:lnTo>
                    <a:cubicBezTo>
                      <a:pt x="4756614" y="1643317"/>
                      <a:pt x="4739495" y="1689494"/>
                      <a:pt x="4712447" y="1727804"/>
                    </a:cubicBezTo>
                    <a:cubicBezTo>
                      <a:pt x="4706513" y="1735215"/>
                      <a:pt x="4701605" y="1743766"/>
                      <a:pt x="4702747" y="1751633"/>
                    </a:cubicBezTo>
                    <a:lnTo>
                      <a:pt x="4702632" y="1751633"/>
                    </a:lnTo>
                    <a:cubicBezTo>
                      <a:pt x="4686883" y="1751633"/>
                      <a:pt x="4671134" y="1751519"/>
                      <a:pt x="4655385" y="1751405"/>
                    </a:cubicBezTo>
                    <a:cubicBezTo>
                      <a:pt x="4667253" y="1723927"/>
                      <a:pt x="4680378" y="1697361"/>
                      <a:pt x="4694415" y="1670795"/>
                    </a:cubicBezTo>
                    <a:close/>
                    <a:moveTo>
                      <a:pt x="5490211" y="1448917"/>
                    </a:moveTo>
                    <a:cubicBezTo>
                      <a:pt x="5496260" y="1451084"/>
                      <a:pt x="5506075" y="1449944"/>
                      <a:pt x="5507558" y="1457469"/>
                    </a:cubicBezTo>
                    <a:cubicBezTo>
                      <a:pt x="5523422" y="1505470"/>
                      <a:pt x="5536774" y="1556550"/>
                      <a:pt x="5536774" y="1607401"/>
                    </a:cubicBezTo>
                    <a:cubicBezTo>
                      <a:pt x="5517829" y="1607971"/>
                      <a:pt x="5498771" y="1607629"/>
                      <a:pt x="5479826" y="1607515"/>
                    </a:cubicBezTo>
                    <a:cubicBezTo>
                      <a:pt x="5439882" y="1607971"/>
                      <a:pt x="5400395" y="1603639"/>
                      <a:pt x="5360565" y="1602385"/>
                    </a:cubicBezTo>
                    <a:cubicBezTo>
                      <a:pt x="5319366" y="1600560"/>
                      <a:pt x="5274286" y="1604323"/>
                      <a:pt x="5237081" y="1583914"/>
                    </a:cubicBezTo>
                    <a:cubicBezTo>
                      <a:pt x="5209577" y="1545262"/>
                      <a:pt x="5220990" y="1490306"/>
                      <a:pt x="5205925" y="1446181"/>
                    </a:cubicBezTo>
                    <a:cubicBezTo>
                      <a:pt x="5299622" y="1430333"/>
                      <a:pt x="5396286" y="1437744"/>
                      <a:pt x="5490211" y="1448917"/>
                    </a:cubicBezTo>
                    <a:close/>
                    <a:moveTo>
                      <a:pt x="5455631" y="1246879"/>
                    </a:moveTo>
                    <a:cubicBezTo>
                      <a:pt x="5457343" y="1252238"/>
                      <a:pt x="5459740" y="1257482"/>
                      <a:pt x="5462022" y="1262727"/>
                    </a:cubicBezTo>
                    <a:cubicBezTo>
                      <a:pt x="5407014" y="1262043"/>
                      <a:pt x="5351891" y="1262385"/>
                      <a:pt x="5296883" y="1260903"/>
                    </a:cubicBezTo>
                    <a:cubicBezTo>
                      <a:pt x="5280563" y="1259763"/>
                      <a:pt x="5264243" y="1259307"/>
                      <a:pt x="5247923" y="1259307"/>
                    </a:cubicBezTo>
                    <a:cubicBezTo>
                      <a:pt x="5224984" y="1259307"/>
                      <a:pt x="5201816" y="1260219"/>
                      <a:pt x="5178763" y="1261017"/>
                    </a:cubicBezTo>
                    <a:cubicBezTo>
                      <a:pt x="5126836" y="1262841"/>
                      <a:pt x="5074795" y="1264666"/>
                      <a:pt x="5023667" y="1257368"/>
                    </a:cubicBezTo>
                    <a:cubicBezTo>
                      <a:pt x="5007918" y="1253834"/>
                      <a:pt x="5003695" y="1240494"/>
                      <a:pt x="4998673" y="1229548"/>
                    </a:cubicBezTo>
                    <a:cubicBezTo>
                      <a:pt x="4980984" y="1188388"/>
                      <a:pt x="4967974" y="1142097"/>
                      <a:pt x="4955078" y="1096832"/>
                    </a:cubicBezTo>
                    <a:cubicBezTo>
                      <a:pt x="5074909" y="1091131"/>
                      <a:pt x="5194969" y="1091701"/>
                      <a:pt x="5314915" y="1092043"/>
                    </a:cubicBezTo>
                    <a:cubicBezTo>
                      <a:pt x="5341392" y="1092728"/>
                      <a:pt x="5368211" y="1092271"/>
                      <a:pt x="5394917" y="1092956"/>
                    </a:cubicBezTo>
                    <a:cubicBezTo>
                      <a:pt x="5423790" y="1140045"/>
                      <a:pt x="5433605" y="1196369"/>
                      <a:pt x="5455631" y="1246879"/>
                    </a:cubicBezTo>
                    <a:close/>
                    <a:moveTo>
                      <a:pt x="5313203" y="1010635"/>
                    </a:moveTo>
                    <a:cubicBezTo>
                      <a:pt x="5306926" y="1018730"/>
                      <a:pt x="5309208" y="1031272"/>
                      <a:pt x="5318224" y="1036289"/>
                    </a:cubicBezTo>
                    <a:cubicBezTo>
                      <a:pt x="5319251" y="1036859"/>
                      <a:pt x="5320165" y="1037201"/>
                      <a:pt x="5321192" y="1037543"/>
                    </a:cubicBezTo>
                    <a:cubicBezTo>
                      <a:pt x="5214256" y="1035833"/>
                      <a:pt x="5106978" y="1038227"/>
                      <a:pt x="5000271" y="1040736"/>
                    </a:cubicBezTo>
                    <a:cubicBezTo>
                      <a:pt x="4968088" y="1040736"/>
                      <a:pt x="4907031" y="1039025"/>
                      <a:pt x="4916617" y="1077677"/>
                    </a:cubicBezTo>
                    <a:cubicBezTo>
                      <a:pt x="4915362" y="1089307"/>
                      <a:pt x="4915476" y="1100937"/>
                      <a:pt x="4916161" y="1112681"/>
                    </a:cubicBezTo>
                    <a:cubicBezTo>
                      <a:pt x="4906460" y="1122372"/>
                      <a:pt x="4897444" y="1132520"/>
                      <a:pt x="4888543" y="1142895"/>
                    </a:cubicBezTo>
                    <a:cubicBezTo>
                      <a:pt x="4882836" y="1116215"/>
                      <a:pt x="4878385" y="1089079"/>
                      <a:pt x="4869370" y="1063653"/>
                    </a:cubicBezTo>
                    <a:cubicBezTo>
                      <a:pt x="4849854" y="1037429"/>
                      <a:pt x="4815845" y="1039481"/>
                      <a:pt x="4784004" y="1041534"/>
                    </a:cubicBezTo>
                    <a:cubicBezTo>
                      <a:pt x="4771564" y="1042332"/>
                      <a:pt x="4759353" y="1043130"/>
                      <a:pt x="4748511" y="1042332"/>
                    </a:cubicBezTo>
                    <a:cubicBezTo>
                      <a:pt x="4718496" y="1043130"/>
                      <a:pt x="4688367" y="1046665"/>
                      <a:pt x="4658808" y="1051567"/>
                    </a:cubicBezTo>
                    <a:cubicBezTo>
                      <a:pt x="4649564" y="1053050"/>
                      <a:pt x="4641575" y="1059663"/>
                      <a:pt x="4638722" y="1069126"/>
                    </a:cubicBezTo>
                    <a:cubicBezTo>
                      <a:pt x="4631418" y="1061601"/>
                      <a:pt x="4626397" y="1066504"/>
                      <a:pt x="4622973" y="1078247"/>
                    </a:cubicBezTo>
                    <a:cubicBezTo>
                      <a:pt x="4602545" y="1091701"/>
                      <a:pt x="4579263" y="1124538"/>
                      <a:pt x="4564084" y="1147912"/>
                    </a:cubicBezTo>
                    <a:cubicBezTo>
                      <a:pt x="4563285" y="1135826"/>
                      <a:pt x="4562258" y="1123740"/>
                      <a:pt x="4561231" y="1111654"/>
                    </a:cubicBezTo>
                    <a:cubicBezTo>
                      <a:pt x="4559748" y="1094666"/>
                      <a:pt x="4559748" y="1075283"/>
                      <a:pt x="4550960" y="1061259"/>
                    </a:cubicBezTo>
                    <a:cubicBezTo>
                      <a:pt x="4534298" y="1036289"/>
                      <a:pt x="4505196" y="1043358"/>
                      <a:pt x="4482256" y="1039710"/>
                    </a:cubicBezTo>
                    <a:cubicBezTo>
                      <a:pt x="4446193" y="1036175"/>
                      <a:pt x="4404423" y="1036175"/>
                      <a:pt x="4367218" y="1036289"/>
                    </a:cubicBezTo>
                    <a:cubicBezTo>
                      <a:pt x="4360827" y="1037315"/>
                      <a:pt x="4351240" y="1036745"/>
                      <a:pt x="4340855" y="1036175"/>
                    </a:cubicBezTo>
                    <a:cubicBezTo>
                      <a:pt x="4315519" y="1034693"/>
                      <a:pt x="4284934" y="1033210"/>
                      <a:pt x="4279342" y="1056014"/>
                    </a:cubicBezTo>
                    <a:cubicBezTo>
                      <a:pt x="4276717" y="1047121"/>
                      <a:pt x="4266560" y="1044954"/>
                      <a:pt x="4264962" y="1055558"/>
                    </a:cubicBezTo>
                    <a:cubicBezTo>
                      <a:pt x="4264391" y="1066846"/>
                      <a:pt x="4264848" y="1078475"/>
                      <a:pt x="4265418" y="1089991"/>
                    </a:cubicBezTo>
                    <a:cubicBezTo>
                      <a:pt x="4245104" y="1109602"/>
                      <a:pt x="4228670" y="1133090"/>
                      <a:pt x="4212350" y="1156349"/>
                    </a:cubicBezTo>
                    <a:cubicBezTo>
                      <a:pt x="4209725" y="1122486"/>
                      <a:pt x="4211665" y="1083378"/>
                      <a:pt x="4188155" y="1063539"/>
                    </a:cubicBezTo>
                    <a:cubicBezTo>
                      <a:pt x="4160537" y="1046893"/>
                      <a:pt x="4130180" y="1042560"/>
                      <a:pt x="4099594" y="1041192"/>
                    </a:cubicBezTo>
                    <a:cubicBezTo>
                      <a:pt x="4102105" y="1036175"/>
                      <a:pt x="4104730" y="1028650"/>
                      <a:pt x="4104273" y="1022607"/>
                    </a:cubicBezTo>
                    <a:cubicBezTo>
                      <a:pt x="4104616" y="1022835"/>
                      <a:pt x="4104844" y="1023063"/>
                      <a:pt x="4105300" y="1023291"/>
                    </a:cubicBezTo>
                    <a:cubicBezTo>
                      <a:pt x="4131777" y="1034693"/>
                      <a:pt x="4138168" y="996155"/>
                      <a:pt x="4148554" y="979964"/>
                    </a:cubicBezTo>
                    <a:cubicBezTo>
                      <a:pt x="4155287" y="966168"/>
                      <a:pt x="4163618" y="953056"/>
                      <a:pt x="4168526" y="938462"/>
                    </a:cubicBezTo>
                    <a:cubicBezTo>
                      <a:pt x="4169553" y="936752"/>
                      <a:pt x="4169211" y="934016"/>
                      <a:pt x="4166700" y="933445"/>
                    </a:cubicBezTo>
                    <a:cubicBezTo>
                      <a:pt x="4166243" y="933217"/>
                      <a:pt x="4165673" y="933217"/>
                      <a:pt x="4165216" y="933217"/>
                    </a:cubicBezTo>
                    <a:cubicBezTo>
                      <a:pt x="4173776" y="913492"/>
                      <a:pt x="4179482" y="881910"/>
                      <a:pt x="4181079" y="848161"/>
                    </a:cubicBezTo>
                    <a:cubicBezTo>
                      <a:pt x="4187471" y="843258"/>
                      <a:pt x="4192150" y="833680"/>
                      <a:pt x="4196030" y="827067"/>
                    </a:cubicBezTo>
                    <a:cubicBezTo>
                      <a:pt x="4208356" y="808369"/>
                      <a:pt x="4221252" y="789670"/>
                      <a:pt x="4237686" y="774277"/>
                    </a:cubicBezTo>
                    <a:cubicBezTo>
                      <a:pt x="4235631" y="799133"/>
                      <a:pt x="4234034" y="823989"/>
                      <a:pt x="4233235" y="848845"/>
                    </a:cubicBezTo>
                    <a:cubicBezTo>
                      <a:pt x="4228784" y="927174"/>
                      <a:pt x="4237115" y="980535"/>
                      <a:pt x="4328530" y="983613"/>
                    </a:cubicBezTo>
                    <a:cubicBezTo>
                      <a:pt x="4335149" y="983955"/>
                      <a:pt x="4341654" y="984183"/>
                      <a:pt x="4348273" y="984183"/>
                    </a:cubicBezTo>
                    <a:cubicBezTo>
                      <a:pt x="4372810" y="984183"/>
                      <a:pt x="4397461" y="981903"/>
                      <a:pt x="4421884" y="978824"/>
                    </a:cubicBezTo>
                    <a:cubicBezTo>
                      <a:pt x="4426107" y="978254"/>
                      <a:pt x="4430443" y="977342"/>
                      <a:pt x="4434552" y="976316"/>
                    </a:cubicBezTo>
                    <a:cubicBezTo>
                      <a:pt x="4430672" y="981675"/>
                      <a:pt x="4426791" y="986805"/>
                      <a:pt x="4422455" y="991366"/>
                    </a:cubicBezTo>
                    <a:cubicBezTo>
                      <a:pt x="4412526" y="1001970"/>
                      <a:pt x="4395635" y="1018730"/>
                      <a:pt x="4412868" y="1031956"/>
                    </a:cubicBezTo>
                    <a:cubicBezTo>
                      <a:pt x="4433297" y="1045068"/>
                      <a:pt x="4443225" y="1018046"/>
                      <a:pt x="4450415" y="1003566"/>
                    </a:cubicBezTo>
                    <a:cubicBezTo>
                      <a:pt x="4453497" y="992506"/>
                      <a:pt x="4491615" y="942111"/>
                      <a:pt x="4476550" y="935270"/>
                    </a:cubicBezTo>
                    <a:cubicBezTo>
                      <a:pt x="4483169" y="919649"/>
                      <a:pt x="4486936" y="902889"/>
                      <a:pt x="4488647" y="885444"/>
                    </a:cubicBezTo>
                    <a:cubicBezTo>
                      <a:pt x="4491272" y="884304"/>
                      <a:pt x="4493783" y="882822"/>
                      <a:pt x="4495381" y="880313"/>
                    </a:cubicBezTo>
                    <a:cubicBezTo>
                      <a:pt x="4514440" y="853405"/>
                      <a:pt x="4532129" y="825015"/>
                      <a:pt x="4553242" y="799703"/>
                    </a:cubicBezTo>
                    <a:cubicBezTo>
                      <a:pt x="4550389" y="837329"/>
                      <a:pt x="4551644" y="875411"/>
                      <a:pt x="4554954" y="912808"/>
                    </a:cubicBezTo>
                    <a:cubicBezTo>
                      <a:pt x="4559748" y="986463"/>
                      <a:pt x="4656297" y="979280"/>
                      <a:pt x="4710507" y="982929"/>
                    </a:cubicBezTo>
                    <a:cubicBezTo>
                      <a:pt x="4713132" y="983271"/>
                      <a:pt x="4715414" y="983385"/>
                      <a:pt x="4717811" y="983499"/>
                    </a:cubicBezTo>
                    <a:cubicBezTo>
                      <a:pt x="4712105" y="992050"/>
                      <a:pt x="4707426" y="998777"/>
                      <a:pt x="4705029" y="1001058"/>
                    </a:cubicBezTo>
                    <a:cubicBezTo>
                      <a:pt x="4694301" y="1010977"/>
                      <a:pt x="4684144" y="1028194"/>
                      <a:pt x="4699323" y="1039139"/>
                    </a:cubicBezTo>
                    <a:cubicBezTo>
                      <a:pt x="4724202" y="1053962"/>
                      <a:pt x="4735729" y="1017362"/>
                      <a:pt x="4744516" y="1000488"/>
                    </a:cubicBezTo>
                    <a:cubicBezTo>
                      <a:pt x="4748168" y="990910"/>
                      <a:pt x="4752734" y="981561"/>
                      <a:pt x="4757298" y="972325"/>
                    </a:cubicBezTo>
                    <a:cubicBezTo>
                      <a:pt x="4786857" y="949408"/>
                      <a:pt x="4792906" y="896846"/>
                      <a:pt x="4794275" y="855914"/>
                    </a:cubicBezTo>
                    <a:cubicBezTo>
                      <a:pt x="4809111" y="862755"/>
                      <a:pt x="4817557" y="845652"/>
                      <a:pt x="4822350" y="833794"/>
                    </a:cubicBezTo>
                    <a:cubicBezTo>
                      <a:pt x="4831708" y="813955"/>
                      <a:pt x="4844148" y="795599"/>
                      <a:pt x="4855903" y="777014"/>
                    </a:cubicBezTo>
                    <a:cubicBezTo>
                      <a:pt x="4855332" y="816122"/>
                      <a:pt x="4860468" y="855344"/>
                      <a:pt x="4866060" y="893995"/>
                    </a:cubicBezTo>
                    <a:cubicBezTo>
                      <a:pt x="4873136" y="951916"/>
                      <a:pt x="4963523" y="946899"/>
                      <a:pt x="5007918" y="951346"/>
                    </a:cubicBezTo>
                    <a:cubicBezTo>
                      <a:pt x="5084382" y="953854"/>
                      <a:pt x="5161188" y="952030"/>
                      <a:pt x="5237652" y="955337"/>
                    </a:cubicBezTo>
                    <a:cubicBezTo>
                      <a:pt x="5274172" y="959213"/>
                      <a:pt x="5310578" y="962862"/>
                      <a:pt x="5347098" y="965028"/>
                    </a:cubicBezTo>
                    <a:cubicBezTo>
                      <a:pt x="5335115" y="979508"/>
                      <a:pt x="5324615" y="995699"/>
                      <a:pt x="5313203" y="1010635"/>
                    </a:cubicBezTo>
                    <a:close/>
                    <a:moveTo>
                      <a:pt x="4328530" y="938120"/>
                    </a:moveTo>
                    <a:cubicBezTo>
                      <a:pt x="4295661" y="937094"/>
                      <a:pt x="4272608" y="930709"/>
                      <a:pt x="4267472" y="894338"/>
                    </a:cubicBezTo>
                    <a:cubicBezTo>
                      <a:pt x="4259027" y="851125"/>
                      <a:pt x="4258456" y="807684"/>
                      <a:pt x="4255375" y="763560"/>
                    </a:cubicBezTo>
                    <a:cubicBezTo>
                      <a:pt x="4267016" y="768348"/>
                      <a:pt x="4277630" y="763218"/>
                      <a:pt x="4288471" y="758087"/>
                    </a:cubicBezTo>
                    <a:cubicBezTo>
                      <a:pt x="4296689" y="754210"/>
                      <a:pt x="4305020" y="750334"/>
                      <a:pt x="4314036" y="750790"/>
                    </a:cubicBezTo>
                    <a:cubicBezTo>
                      <a:pt x="4318372" y="750904"/>
                      <a:pt x="4325106" y="750904"/>
                      <a:pt x="4332981" y="750790"/>
                    </a:cubicBezTo>
                    <a:cubicBezTo>
                      <a:pt x="4368473" y="750448"/>
                      <a:pt x="4430101" y="750106"/>
                      <a:pt x="4432612" y="774163"/>
                    </a:cubicBezTo>
                    <a:cubicBezTo>
                      <a:pt x="4438775" y="821595"/>
                      <a:pt x="4444481" y="874955"/>
                      <a:pt x="4428047" y="922272"/>
                    </a:cubicBezTo>
                    <a:cubicBezTo>
                      <a:pt x="4426221" y="927973"/>
                      <a:pt x="4420743" y="928885"/>
                      <a:pt x="4415607" y="929797"/>
                    </a:cubicBezTo>
                    <a:cubicBezTo>
                      <a:pt x="4385820" y="934928"/>
                      <a:pt x="4355577" y="938804"/>
                      <a:pt x="4325334" y="937778"/>
                    </a:cubicBezTo>
                    <a:lnTo>
                      <a:pt x="4328530" y="938120"/>
                    </a:lnTo>
                    <a:close/>
                    <a:moveTo>
                      <a:pt x="4571731" y="770515"/>
                    </a:moveTo>
                    <a:cubicBezTo>
                      <a:pt x="4582801" y="773479"/>
                      <a:pt x="4594213" y="770971"/>
                      <a:pt x="4605854" y="768463"/>
                    </a:cubicBezTo>
                    <a:cubicBezTo>
                      <a:pt x="4614413" y="766524"/>
                      <a:pt x="4622973" y="764700"/>
                      <a:pt x="4631532" y="765042"/>
                    </a:cubicBezTo>
                    <a:cubicBezTo>
                      <a:pt x="4638836" y="765156"/>
                      <a:pt x="4646711" y="764814"/>
                      <a:pt x="4654814" y="764472"/>
                    </a:cubicBezTo>
                    <a:cubicBezTo>
                      <a:pt x="4683688" y="763218"/>
                      <a:pt x="4715300" y="762077"/>
                      <a:pt x="4734816" y="783057"/>
                    </a:cubicBezTo>
                    <a:cubicBezTo>
                      <a:pt x="4749195" y="820226"/>
                      <a:pt x="4743832" y="861843"/>
                      <a:pt x="4739038" y="900608"/>
                    </a:cubicBezTo>
                    <a:cubicBezTo>
                      <a:pt x="4732191" y="939602"/>
                      <a:pt x="4725914" y="934700"/>
                      <a:pt x="4690421" y="934472"/>
                    </a:cubicBezTo>
                    <a:cubicBezTo>
                      <a:pt x="4659265" y="933331"/>
                      <a:pt x="4624228" y="936182"/>
                      <a:pt x="4596838" y="919193"/>
                    </a:cubicBezTo>
                    <a:cubicBezTo>
                      <a:pt x="4588050" y="907449"/>
                      <a:pt x="4587023" y="891259"/>
                      <a:pt x="4583257" y="877463"/>
                    </a:cubicBezTo>
                    <a:cubicBezTo>
                      <a:pt x="4579605" y="858650"/>
                      <a:pt x="4577209" y="839267"/>
                      <a:pt x="4575383" y="819770"/>
                    </a:cubicBezTo>
                    <a:cubicBezTo>
                      <a:pt x="4578350" y="806772"/>
                      <a:pt x="4576638" y="792862"/>
                      <a:pt x="4573785" y="779864"/>
                    </a:cubicBezTo>
                    <a:cubicBezTo>
                      <a:pt x="4573329" y="779180"/>
                      <a:pt x="4572758" y="778838"/>
                      <a:pt x="4572301" y="778268"/>
                    </a:cubicBezTo>
                    <a:cubicBezTo>
                      <a:pt x="4572073" y="775760"/>
                      <a:pt x="4571845" y="773137"/>
                      <a:pt x="4571731" y="770515"/>
                    </a:cubicBezTo>
                    <a:close/>
                    <a:moveTo>
                      <a:pt x="5285014" y="764586"/>
                    </a:moveTo>
                    <a:cubicBezTo>
                      <a:pt x="5286498" y="764586"/>
                      <a:pt x="5288095" y="764586"/>
                      <a:pt x="5289579" y="764586"/>
                    </a:cubicBezTo>
                    <a:cubicBezTo>
                      <a:pt x="5310578" y="792406"/>
                      <a:pt x="5316284" y="828664"/>
                      <a:pt x="5326441" y="861387"/>
                    </a:cubicBezTo>
                    <a:cubicBezTo>
                      <a:pt x="5328838" y="876779"/>
                      <a:pt x="5338082" y="895364"/>
                      <a:pt x="5342077" y="913036"/>
                    </a:cubicBezTo>
                    <a:cubicBezTo>
                      <a:pt x="5282617" y="909160"/>
                      <a:pt x="5222702" y="900723"/>
                      <a:pt x="5163014" y="902433"/>
                    </a:cubicBezTo>
                    <a:cubicBezTo>
                      <a:pt x="5136194" y="901065"/>
                      <a:pt x="5109033" y="901407"/>
                      <a:pt x="5081757" y="901863"/>
                    </a:cubicBezTo>
                    <a:cubicBezTo>
                      <a:pt x="5024237" y="902775"/>
                      <a:pt x="4966376" y="903687"/>
                      <a:pt x="4911253" y="887268"/>
                    </a:cubicBezTo>
                    <a:cubicBezTo>
                      <a:pt x="4895504" y="846564"/>
                      <a:pt x="4890254" y="802782"/>
                      <a:pt x="4884776" y="759341"/>
                    </a:cubicBezTo>
                    <a:cubicBezTo>
                      <a:pt x="4995706" y="762648"/>
                      <a:pt x="5106750" y="762762"/>
                      <a:pt x="5217794" y="764358"/>
                    </a:cubicBezTo>
                    <a:cubicBezTo>
                      <a:pt x="5239934" y="764928"/>
                      <a:pt x="5262531" y="764700"/>
                      <a:pt x="5285014" y="764586"/>
                    </a:cubicBezTo>
                    <a:close/>
                    <a:moveTo>
                      <a:pt x="5127293" y="711226"/>
                    </a:moveTo>
                    <a:cubicBezTo>
                      <a:pt x="5071828" y="710086"/>
                      <a:pt x="5016135" y="710998"/>
                      <a:pt x="4960784" y="710086"/>
                    </a:cubicBezTo>
                    <a:cubicBezTo>
                      <a:pt x="4953480" y="710542"/>
                      <a:pt x="4942866" y="709630"/>
                      <a:pt x="4930997" y="708717"/>
                    </a:cubicBezTo>
                    <a:cubicBezTo>
                      <a:pt x="4892309" y="705753"/>
                      <a:pt x="4841295" y="702903"/>
                      <a:pt x="4856245" y="745659"/>
                    </a:cubicBezTo>
                    <a:cubicBezTo>
                      <a:pt x="4844719" y="757859"/>
                      <a:pt x="4832621" y="773023"/>
                      <a:pt x="4829882" y="775874"/>
                    </a:cubicBezTo>
                    <a:cubicBezTo>
                      <a:pt x="4817442" y="791038"/>
                      <a:pt x="4805573" y="806544"/>
                      <a:pt x="4794161" y="822507"/>
                    </a:cubicBezTo>
                    <a:cubicBezTo>
                      <a:pt x="4792791" y="791266"/>
                      <a:pt x="4787085" y="757859"/>
                      <a:pt x="4761978" y="737336"/>
                    </a:cubicBezTo>
                    <a:cubicBezTo>
                      <a:pt x="4733332" y="715673"/>
                      <a:pt x="4697268" y="712138"/>
                      <a:pt x="4661661" y="712708"/>
                    </a:cubicBezTo>
                    <a:cubicBezTo>
                      <a:pt x="4673416" y="693895"/>
                      <a:pt x="4684258" y="674512"/>
                      <a:pt x="4690307" y="653191"/>
                    </a:cubicBezTo>
                    <a:cubicBezTo>
                      <a:pt x="4691220" y="648858"/>
                      <a:pt x="4693160" y="642359"/>
                      <a:pt x="4693731" y="636202"/>
                    </a:cubicBezTo>
                    <a:cubicBezTo>
                      <a:pt x="4707996" y="631870"/>
                      <a:pt x="4719751" y="625029"/>
                      <a:pt x="4726599" y="614197"/>
                    </a:cubicBezTo>
                    <a:cubicBezTo>
                      <a:pt x="4735272" y="596182"/>
                      <a:pt x="4739381" y="572581"/>
                      <a:pt x="4739951" y="547269"/>
                    </a:cubicBezTo>
                    <a:cubicBezTo>
                      <a:pt x="4756728" y="541454"/>
                      <a:pt x="4768483" y="521273"/>
                      <a:pt x="4781721" y="510213"/>
                    </a:cubicBezTo>
                    <a:cubicBezTo>
                      <a:pt x="4788569" y="500294"/>
                      <a:pt x="4806372" y="488322"/>
                      <a:pt x="4816986" y="475780"/>
                    </a:cubicBezTo>
                    <a:cubicBezTo>
                      <a:pt x="4818356" y="497443"/>
                      <a:pt x="4821094" y="518993"/>
                      <a:pt x="4823377" y="540542"/>
                    </a:cubicBezTo>
                    <a:cubicBezTo>
                      <a:pt x="4828627" y="563459"/>
                      <a:pt x="4820980" y="592420"/>
                      <a:pt x="4838784" y="610435"/>
                    </a:cubicBezTo>
                    <a:cubicBezTo>
                      <a:pt x="4852936" y="623319"/>
                      <a:pt x="4873250" y="624117"/>
                      <a:pt x="4891167" y="626967"/>
                    </a:cubicBezTo>
                    <a:cubicBezTo>
                      <a:pt x="4922894" y="631072"/>
                      <a:pt x="4954849" y="631756"/>
                      <a:pt x="4986690" y="632098"/>
                    </a:cubicBezTo>
                    <a:cubicBezTo>
                      <a:pt x="5039987" y="632782"/>
                      <a:pt x="5093283" y="632782"/>
                      <a:pt x="5146580" y="632782"/>
                    </a:cubicBezTo>
                    <a:cubicBezTo>
                      <a:pt x="5166780" y="632782"/>
                      <a:pt x="5186980" y="632782"/>
                      <a:pt x="5207180" y="632782"/>
                    </a:cubicBezTo>
                    <a:cubicBezTo>
                      <a:pt x="5214941" y="632896"/>
                      <a:pt x="5222587" y="633010"/>
                      <a:pt x="5230348" y="633010"/>
                    </a:cubicBezTo>
                    <a:cubicBezTo>
                      <a:pt x="5234571" y="633010"/>
                      <a:pt x="5238793" y="632896"/>
                      <a:pt x="5242902" y="632782"/>
                    </a:cubicBezTo>
                    <a:cubicBezTo>
                      <a:pt x="5247010" y="635176"/>
                      <a:pt x="5251119" y="636431"/>
                      <a:pt x="5254999" y="636431"/>
                    </a:cubicBezTo>
                    <a:cubicBezTo>
                      <a:pt x="5256483" y="636431"/>
                      <a:pt x="5257966" y="636202"/>
                      <a:pt x="5259336" y="635860"/>
                    </a:cubicBezTo>
                    <a:cubicBezTo>
                      <a:pt x="5251004" y="648858"/>
                      <a:pt x="5243358" y="662312"/>
                      <a:pt x="5234342" y="674854"/>
                    </a:cubicBezTo>
                    <a:cubicBezTo>
                      <a:pt x="5228408" y="685914"/>
                      <a:pt x="5212658" y="699596"/>
                      <a:pt x="5209121" y="712594"/>
                    </a:cubicBezTo>
                    <a:cubicBezTo>
                      <a:pt x="5181844" y="712480"/>
                      <a:pt x="5154569" y="712138"/>
                      <a:pt x="5127293" y="711226"/>
                    </a:cubicBezTo>
                    <a:close/>
                    <a:moveTo>
                      <a:pt x="4621718" y="416377"/>
                    </a:moveTo>
                    <a:cubicBezTo>
                      <a:pt x="4623544" y="416377"/>
                      <a:pt x="4625255" y="416377"/>
                      <a:pt x="4626739" y="416491"/>
                    </a:cubicBezTo>
                    <a:cubicBezTo>
                      <a:pt x="4656412" y="417745"/>
                      <a:pt x="4663373" y="424701"/>
                      <a:pt x="4671818" y="452521"/>
                    </a:cubicBezTo>
                    <a:cubicBezTo>
                      <a:pt x="4686313" y="495391"/>
                      <a:pt x="4695557" y="542594"/>
                      <a:pt x="4683802" y="587289"/>
                    </a:cubicBezTo>
                    <a:cubicBezTo>
                      <a:pt x="4669079" y="592078"/>
                      <a:pt x="4653444" y="592762"/>
                      <a:pt x="4638266" y="594130"/>
                    </a:cubicBezTo>
                    <a:cubicBezTo>
                      <a:pt x="4630962" y="593902"/>
                      <a:pt x="4623315" y="594244"/>
                      <a:pt x="4615555" y="594586"/>
                    </a:cubicBezTo>
                    <a:cubicBezTo>
                      <a:pt x="4589763" y="595498"/>
                      <a:pt x="4562030" y="596525"/>
                      <a:pt x="4542515" y="580106"/>
                    </a:cubicBezTo>
                    <a:cubicBezTo>
                      <a:pt x="4518891" y="545787"/>
                      <a:pt x="4509646" y="498812"/>
                      <a:pt x="4516951" y="457880"/>
                    </a:cubicBezTo>
                    <a:cubicBezTo>
                      <a:pt x="4522200" y="426297"/>
                      <a:pt x="4590105" y="416377"/>
                      <a:pt x="4621718" y="416377"/>
                    </a:cubicBezTo>
                    <a:close/>
                    <a:moveTo>
                      <a:pt x="5189377" y="427437"/>
                    </a:moveTo>
                    <a:cubicBezTo>
                      <a:pt x="5204556" y="450696"/>
                      <a:pt x="5206838" y="483077"/>
                      <a:pt x="5216995" y="508389"/>
                    </a:cubicBezTo>
                    <a:cubicBezTo>
                      <a:pt x="5223957" y="532105"/>
                      <a:pt x="5237195" y="554566"/>
                      <a:pt x="5239706" y="579194"/>
                    </a:cubicBezTo>
                    <a:cubicBezTo>
                      <a:pt x="5239820" y="579992"/>
                      <a:pt x="5239592" y="580676"/>
                      <a:pt x="5239592" y="581360"/>
                    </a:cubicBezTo>
                    <a:cubicBezTo>
                      <a:pt x="5197366" y="582386"/>
                      <a:pt x="5155025" y="582386"/>
                      <a:pt x="5112685" y="582158"/>
                    </a:cubicBezTo>
                    <a:cubicBezTo>
                      <a:pt x="5077077" y="582044"/>
                      <a:pt x="5041356" y="581816"/>
                      <a:pt x="5005749" y="582386"/>
                    </a:cubicBezTo>
                    <a:cubicBezTo>
                      <a:pt x="4960670" y="582044"/>
                      <a:pt x="4915134" y="583299"/>
                      <a:pt x="4870625" y="575545"/>
                    </a:cubicBezTo>
                    <a:cubicBezTo>
                      <a:pt x="4862522" y="531877"/>
                      <a:pt x="4853848" y="488436"/>
                      <a:pt x="4847229" y="444654"/>
                    </a:cubicBezTo>
                    <a:cubicBezTo>
                      <a:pt x="4960784" y="431884"/>
                      <a:pt x="5075251" y="425613"/>
                      <a:pt x="5189377" y="427437"/>
                    </a:cubicBezTo>
                    <a:close/>
                    <a:moveTo>
                      <a:pt x="4846430" y="114232"/>
                    </a:moveTo>
                    <a:cubicBezTo>
                      <a:pt x="4881809" y="107847"/>
                      <a:pt x="4917416" y="106934"/>
                      <a:pt x="4953366" y="107961"/>
                    </a:cubicBezTo>
                    <a:cubicBezTo>
                      <a:pt x="5009401" y="109785"/>
                      <a:pt x="5068632" y="96559"/>
                      <a:pt x="5122842" y="112749"/>
                    </a:cubicBezTo>
                    <a:cubicBezTo>
                      <a:pt x="5135396" y="143420"/>
                      <a:pt x="5152628" y="179449"/>
                      <a:pt x="5139732" y="213199"/>
                    </a:cubicBezTo>
                    <a:cubicBezTo>
                      <a:pt x="5090544" y="224372"/>
                      <a:pt x="5040671" y="214111"/>
                      <a:pt x="4990799" y="217987"/>
                    </a:cubicBezTo>
                    <a:cubicBezTo>
                      <a:pt x="4943437" y="220496"/>
                      <a:pt x="4896645" y="228705"/>
                      <a:pt x="4849740" y="234634"/>
                    </a:cubicBezTo>
                    <a:cubicBezTo>
                      <a:pt x="4801465" y="240221"/>
                      <a:pt x="4797699" y="151629"/>
                      <a:pt x="4787656" y="118222"/>
                    </a:cubicBezTo>
                    <a:cubicBezTo>
                      <a:pt x="4806715" y="122441"/>
                      <a:pt x="4826915" y="115258"/>
                      <a:pt x="4846430" y="114232"/>
                    </a:cubicBezTo>
                    <a:close/>
                    <a:moveTo>
                      <a:pt x="4727055" y="154822"/>
                    </a:moveTo>
                    <a:cubicBezTo>
                      <a:pt x="4738468" y="141254"/>
                      <a:pt x="4752048" y="129396"/>
                      <a:pt x="4767113" y="120046"/>
                    </a:cubicBezTo>
                    <a:cubicBezTo>
                      <a:pt x="4767570" y="127572"/>
                      <a:pt x="4768026" y="135211"/>
                      <a:pt x="4768369" y="142622"/>
                    </a:cubicBezTo>
                    <a:cubicBezTo>
                      <a:pt x="4772934" y="187317"/>
                      <a:pt x="4773846" y="246720"/>
                      <a:pt x="4816986" y="272373"/>
                    </a:cubicBezTo>
                    <a:cubicBezTo>
                      <a:pt x="4848028" y="284687"/>
                      <a:pt x="4882380" y="273400"/>
                      <a:pt x="4914335" y="271233"/>
                    </a:cubicBezTo>
                    <a:cubicBezTo>
                      <a:pt x="4943779" y="268155"/>
                      <a:pt x="4968430" y="266217"/>
                      <a:pt x="4999358" y="265190"/>
                    </a:cubicBezTo>
                    <a:cubicBezTo>
                      <a:pt x="5031998" y="261884"/>
                      <a:pt x="5086664" y="272830"/>
                      <a:pt x="5129575" y="267243"/>
                    </a:cubicBezTo>
                    <a:cubicBezTo>
                      <a:pt x="5117364" y="287310"/>
                      <a:pt x="5103555" y="306351"/>
                      <a:pt x="5088832" y="324593"/>
                    </a:cubicBezTo>
                    <a:cubicBezTo>
                      <a:pt x="5081300" y="331662"/>
                      <a:pt x="5075138" y="341696"/>
                      <a:pt x="5077306" y="350817"/>
                    </a:cubicBezTo>
                    <a:cubicBezTo>
                      <a:pt x="5075594" y="353098"/>
                      <a:pt x="5073996" y="355264"/>
                      <a:pt x="5072284" y="357316"/>
                    </a:cubicBezTo>
                    <a:cubicBezTo>
                      <a:pt x="5067605" y="362903"/>
                      <a:pt x="5062584" y="370200"/>
                      <a:pt x="5061100" y="377383"/>
                    </a:cubicBezTo>
                    <a:cubicBezTo>
                      <a:pt x="5012026" y="379094"/>
                      <a:pt x="4962952" y="381716"/>
                      <a:pt x="4914107" y="385821"/>
                    </a:cubicBezTo>
                    <a:cubicBezTo>
                      <a:pt x="4886717" y="389013"/>
                      <a:pt x="4859098" y="390495"/>
                      <a:pt x="4831822" y="394828"/>
                    </a:cubicBezTo>
                    <a:cubicBezTo>
                      <a:pt x="4811850" y="396994"/>
                      <a:pt x="4802378" y="423332"/>
                      <a:pt x="4816415" y="437584"/>
                    </a:cubicBezTo>
                    <a:cubicBezTo>
                      <a:pt x="4816301" y="439409"/>
                      <a:pt x="4816415" y="441119"/>
                      <a:pt x="4816301" y="442943"/>
                    </a:cubicBezTo>
                    <a:cubicBezTo>
                      <a:pt x="4816187" y="442829"/>
                      <a:pt x="4816073" y="442715"/>
                      <a:pt x="4815959" y="442601"/>
                    </a:cubicBezTo>
                    <a:cubicBezTo>
                      <a:pt x="4818584" y="428919"/>
                      <a:pt x="4800780" y="432454"/>
                      <a:pt x="4793704" y="437242"/>
                    </a:cubicBezTo>
                    <a:cubicBezTo>
                      <a:pt x="4771336" y="449442"/>
                      <a:pt x="4751136" y="466089"/>
                      <a:pt x="4734473" y="485586"/>
                    </a:cubicBezTo>
                    <a:cubicBezTo>
                      <a:pt x="4726941" y="445224"/>
                      <a:pt x="4711762" y="406914"/>
                      <a:pt x="4691676" y="383882"/>
                    </a:cubicBezTo>
                    <a:cubicBezTo>
                      <a:pt x="4676384" y="373051"/>
                      <a:pt x="4653787" y="367008"/>
                      <a:pt x="4628679" y="365412"/>
                    </a:cubicBezTo>
                    <a:cubicBezTo>
                      <a:pt x="4650363" y="333601"/>
                      <a:pt x="4668623" y="299168"/>
                      <a:pt x="4681177" y="262682"/>
                    </a:cubicBezTo>
                    <a:cubicBezTo>
                      <a:pt x="4682204" y="259946"/>
                      <a:pt x="4683345" y="255043"/>
                      <a:pt x="4683459" y="250824"/>
                    </a:cubicBezTo>
                    <a:cubicBezTo>
                      <a:pt x="4701263" y="234178"/>
                      <a:pt x="4708909" y="206814"/>
                      <a:pt x="4709937" y="176371"/>
                    </a:cubicBezTo>
                    <a:cubicBezTo>
                      <a:pt x="4717240" y="171468"/>
                      <a:pt x="4723175" y="162689"/>
                      <a:pt x="4727055" y="154822"/>
                    </a:cubicBezTo>
                    <a:close/>
                    <a:moveTo>
                      <a:pt x="4515125" y="53232"/>
                    </a:moveTo>
                    <a:cubicBezTo>
                      <a:pt x="4530988" y="53232"/>
                      <a:pt x="4549476" y="51636"/>
                      <a:pt x="4567622" y="51636"/>
                    </a:cubicBezTo>
                    <a:cubicBezTo>
                      <a:pt x="4589192" y="51636"/>
                      <a:pt x="4610305" y="53916"/>
                      <a:pt x="4626168" y="64178"/>
                    </a:cubicBezTo>
                    <a:cubicBezTo>
                      <a:pt x="4639863" y="112179"/>
                      <a:pt x="4661547" y="167364"/>
                      <a:pt x="4638951" y="216391"/>
                    </a:cubicBezTo>
                    <a:cubicBezTo>
                      <a:pt x="4628451" y="216505"/>
                      <a:pt x="4617951" y="216163"/>
                      <a:pt x="4607566" y="216163"/>
                    </a:cubicBezTo>
                    <a:cubicBezTo>
                      <a:pt x="4595697" y="216163"/>
                      <a:pt x="4583828" y="216619"/>
                      <a:pt x="4571959" y="216961"/>
                    </a:cubicBezTo>
                    <a:cubicBezTo>
                      <a:pt x="4542058" y="217189"/>
                      <a:pt x="4511130" y="220496"/>
                      <a:pt x="4481572" y="215707"/>
                    </a:cubicBezTo>
                    <a:cubicBezTo>
                      <a:pt x="4457720" y="167136"/>
                      <a:pt x="4459546" y="112179"/>
                      <a:pt x="4443225" y="61556"/>
                    </a:cubicBezTo>
                    <a:cubicBezTo>
                      <a:pt x="4466279" y="55171"/>
                      <a:pt x="4491044" y="55057"/>
                      <a:pt x="4515125" y="53232"/>
                    </a:cubicBezTo>
                    <a:close/>
                    <a:moveTo>
                      <a:pt x="4378402" y="94279"/>
                    </a:moveTo>
                    <a:cubicBezTo>
                      <a:pt x="4378859" y="93594"/>
                      <a:pt x="4379315" y="92910"/>
                      <a:pt x="4379886" y="92112"/>
                    </a:cubicBezTo>
                    <a:cubicBezTo>
                      <a:pt x="4383424" y="111609"/>
                      <a:pt x="4390386" y="131220"/>
                      <a:pt x="4394722" y="147183"/>
                    </a:cubicBezTo>
                    <a:cubicBezTo>
                      <a:pt x="4404879" y="166793"/>
                      <a:pt x="4403624" y="200429"/>
                      <a:pt x="4429188" y="210120"/>
                    </a:cubicBezTo>
                    <a:cubicBezTo>
                      <a:pt x="4429873" y="269751"/>
                      <a:pt x="4500288" y="267585"/>
                      <a:pt x="4561916" y="265532"/>
                    </a:cubicBezTo>
                    <a:cubicBezTo>
                      <a:pt x="4582801" y="264734"/>
                      <a:pt x="4602773" y="264050"/>
                      <a:pt x="4618636" y="265760"/>
                    </a:cubicBezTo>
                    <a:cubicBezTo>
                      <a:pt x="4625370" y="266901"/>
                      <a:pt x="4631646" y="267357"/>
                      <a:pt x="4637467" y="267357"/>
                    </a:cubicBezTo>
                    <a:cubicBezTo>
                      <a:pt x="4645570" y="267357"/>
                      <a:pt x="4652874" y="266217"/>
                      <a:pt x="4659493" y="264278"/>
                    </a:cubicBezTo>
                    <a:cubicBezTo>
                      <a:pt x="4645570" y="284687"/>
                      <a:pt x="4632217" y="305552"/>
                      <a:pt x="4616696" y="324821"/>
                    </a:cubicBezTo>
                    <a:cubicBezTo>
                      <a:pt x="4608365" y="336679"/>
                      <a:pt x="4587708" y="351615"/>
                      <a:pt x="4589420" y="366438"/>
                    </a:cubicBezTo>
                    <a:cubicBezTo>
                      <a:pt x="4529733" y="372937"/>
                      <a:pt x="4469703" y="401897"/>
                      <a:pt x="4465480" y="451951"/>
                    </a:cubicBezTo>
                    <a:cubicBezTo>
                      <a:pt x="4463312" y="476350"/>
                      <a:pt x="4452698" y="522983"/>
                      <a:pt x="4486936" y="527772"/>
                    </a:cubicBezTo>
                    <a:cubicBezTo>
                      <a:pt x="4490473" y="582044"/>
                      <a:pt x="4510331" y="636088"/>
                      <a:pt x="4572530" y="639737"/>
                    </a:cubicBezTo>
                    <a:cubicBezTo>
                      <a:pt x="4588849" y="640763"/>
                      <a:pt x="4612588" y="643044"/>
                      <a:pt x="4636896" y="643044"/>
                    </a:cubicBezTo>
                    <a:cubicBezTo>
                      <a:pt x="4650021" y="643044"/>
                      <a:pt x="4663259" y="642359"/>
                      <a:pt x="4675699" y="640307"/>
                    </a:cubicBezTo>
                    <a:cubicBezTo>
                      <a:pt x="4665770" y="656041"/>
                      <a:pt x="4655270" y="671548"/>
                      <a:pt x="4643516" y="686028"/>
                    </a:cubicBezTo>
                    <a:cubicBezTo>
                      <a:pt x="4637923" y="694465"/>
                      <a:pt x="4625598" y="704271"/>
                      <a:pt x="4620462" y="714532"/>
                    </a:cubicBezTo>
                    <a:cubicBezTo>
                      <a:pt x="4620234" y="714532"/>
                      <a:pt x="4620006" y="714532"/>
                      <a:pt x="4619777" y="714532"/>
                    </a:cubicBezTo>
                    <a:cubicBezTo>
                      <a:pt x="4594898" y="716585"/>
                      <a:pt x="4546167" y="720575"/>
                      <a:pt x="4558378" y="756947"/>
                    </a:cubicBezTo>
                    <a:cubicBezTo>
                      <a:pt x="4557123" y="764130"/>
                      <a:pt x="4556210" y="771427"/>
                      <a:pt x="4555297" y="778610"/>
                    </a:cubicBezTo>
                    <a:cubicBezTo>
                      <a:pt x="4535667" y="788758"/>
                      <a:pt x="4508847" y="820796"/>
                      <a:pt x="4500402" y="827979"/>
                    </a:cubicBezTo>
                    <a:cubicBezTo>
                      <a:pt x="4498006" y="831514"/>
                      <a:pt x="4494011" y="835505"/>
                      <a:pt x="4489674" y="839495"/>
                    </a:cubicBezTo>
                    <a:cubicBezTo>
                      <a:pt x="4488762" y="815894"/>
                      <a:pt x="4486137" y="792406"/>
                      <a:pt x="4484311" y="770971"/>
                    </a:cubicBezTo>
                    <a:cubicBezTo>
                      <a:pt x="4482256" y="725934"/>
                      <a:pt x="4438318" y="705183"/>
                      <a:pt x="4398260" y="702675"/>
                    </a:cubicBezTo>
                    <a:cubicBezTo>
                      <a:pt x="4354436" y="700166"/>
                      <a:pt x="4306960" y="691729"/>
                      <a:pt x="4265989" y="711682"/>
                    </a:cubicBezTo>
                    <a:cubicBezTo>
                      <a:pt x="4255033" y="717041"/>
                      <a:pt x="4242251" y="723882"/>
                      <a:pt x="4240995" y="737336"/>
                    </a:cubicBezTo>
                    <a:cubicBezTo>
                      <a:pt x="4240197" y="744519"/>
                      <a:pt x="4239740" y="751816"/>
                      <a:pt x="4239170" y="759113"/>
                    </a:cubicBezTo>
                    <a:cubicBezTo>
                      <a:pt x="4223306" y="756947"/>
                      <a:pt x="4193177" y="792292"/>
                      <a:pt x="4184731" y="800045"/>
                    </a:cubicBezTo>
                    <a:cubicBezTo>
                      <a:pt x="4183704" y="801413"/>
                      <a:pt x="4182335" y="802896"/>
                      <a:pt x="4180851" y="804492"/>
                    </a:cubicBezTo>
                    <a:cubicBezTo>
                      <a:pt x="4178112" y="763104"/>
                      <a:pt x="4168412" y="725364"/>
                      <a:pt x="4149239" y="709972"/>
                    </a:cubicBezTo>
                    <a:cubicBezTo>
                      <a:pt x="4117512" y="691045"/>
                      <a:pt x="4080992" y="683178"/>
                      <a:pt x="4044243" y="682722"/>
                    </a:cubicBezTo>
                    <a:cubicBezTo>
                      <a:pt x="4049721" y="673828"/>
                      <a:pt x="4053944" y="663453"/>
                      <a:pt x="4057482" y="656384"/>
                    </a:cubicBezTo>
                    <a:cubicBezTo>
                      <a:pt x="4062275" y="646350"/>
                      <a:pt x="4067753" y="636659"/>
                      <a:pt x="4073117" y="626853"/>
                    </a:cubicBezTo>
                    <a:cubicBezTo>
                      <a:pt x="4093317" y="608610"/>
                      <a:pt x="4099366" y="553768"/>
                      <a:pt x="4095485" y="499724"/>
                    </a:cubicBezTo>
                    <a:cubicBezTo>
                      <a:pt x="4112262" y="480569"/>
                      <a:pt x="4129495" y="461300"/>
                      <a:pt x="4148325" y="444083"/>
                    </a:cubicBezTo>
                    <a:cubicBezTo>
                      <a:pt x="4147527" y="464150"/>
                      <a:pt x="4150722" y="485016"/>
                      <a:pt x="4154146" y="502232"/>
                    </a:cubicBezTo>
                    <a:cubicBezTo>
                      <a:pt x="4155744" y="508845"/>
                      <a:pt x="4160423" y="514090"/>
                      <a:pt x="4166357" y="516940"/>
                    </a:cubicBezTo>
                    <a:cubicBezTo>
                      <a:pt x="4164417" y="626055"/>
                      <a:pt x="4198997" y="633580"/>
                      <a:pt x="4299085" y="637343"/>
                    </a:cubicBezTo>
                    <a:cubicBezTo>
                      <a:pt x="4314264" y="637343"/>
                      <a:pt x="4328073" y="636773"/>
                      <a:pt x="4340399" y="635290"/>
                    </a:cubicBezTo>
                    <a:cubicBezTo>
                      <a:pt x="4339600" y="636088"/>
                      <a:pt x="4339029" y="636773"/>
                      <a:pt x="4338458" y="637229"/>
                    </a:cubicBezTo>
                    <a:cubicBezTo>
                      <a:pt x="4328872" y="647946"/>
                      <a:pt x="4311867" y="664023"/>
                      <a:pt x="4328301" y="676793"/>
                    </a:cubicBezTo>
                    <a:cubicBezTo>
                      <a:pt x="4336290" y="682608"/>
                      <a:pt x="4347931" y="679871"/>
                      <a:pt x="4352724" y="671092"/>
                    </a:cubicBezTo>
                    <a:cubicBezTo>
                      <a:pt x="4360485" y="655471"/>
                      <a:pt x="4370414" y="640307"/>
                      <a:pt x="4378174" y="624459"/>
                    </a:cubicBezTo>
                    <a:cubicBezTo>
                      <a:pt x="4399173" y="612829"/>
                      <a:pt x="4411499" y="590938"/>
                      <a:pt x="4413096" y="550119"/>
                    </a:cubicBezTo>
                    <a:cubicBezTo>
                      <a:pt x="4412982" y="540314"/>
                      <a:pt x="4413325" y="529254"/>
                      <a:pt x="4413439" y="517625"/>
                    </a:cubicBezTo>
                    <a:cubicBezTo>
                      <a:pt x="4423710" y="495391"/>
                      <a:pt x="4435465" y="473842"/>
                      <a:pt x="4448247" y="452977"/>
                    </a:cubicBezTo>
                    <a:cubicBezTo>
                      <a:pt x="4451442" y="446022"/>
                      <a:pt x="4459659" y="438269"/>
                      <a:pt x="4460344" y="429945"/>
                    </a:cubicBezTo>
                    <a:cubicBezTo>
                      <a:pt x="4457833" y="417859"/>
                      <a:pt x="4444139" y="425727"/>
                      <a:pt x="4439459" y="432112"/>
                    </a:cubicBezTo>
                    <a:cubicBezTo>
                      <a:pt x="4429531" y="442715"/>
                      <a:pt x="4420515" y="454003"/>
                      <a:pt x="4411955" y="465747"/>
                    </a:cubicBezTo>
                    <a:cubicBezTo>
                      <a:pt x="4408645" y="433138"/>
                      <a:pt x="4399287" y="402695"/>
                      <a:pt x="4373495" y="386619"/>
                    </a:cubicBezTo>
                    <a:cubicBezTo>
                      <a:pt x="4355235" y="376813"/>
                      <a:pt x="4331611" y="371112"/>
                      <a:pt x="4306389" y="368718"/>
                    </a:cubicBezTo>
                    <a:cubicBezTo>
                      <a:pt x="4315519" y="355834"/>
                      <a:pt x="4320427" y="334399"/>
                      <a:pt x="4326932" y="323339"/>
                    </a:cubicBezTo>
                    <a:cubicBezTo>
                      <a:pt x="4328872" y="319121"/>
                      <a:pt x="4331268" y="314218"/>
                      <a:pt x="4333779" y="309087"/>
                    </a:cubicBezTo>
                    <a:cubicBezTo>
                      <a:pt x="4373267" y="285485"/>
                      <a:pt x="4366305" y="237028"/>
                      <a:pt x="4362539" y="201341"/>
                    </a:cubicBezTo>
                    <a:cubicBezTo>
                      <a:pt x="4358659" y="179791"/>
                      <a:pt x="4356490" y="157900"/>
                      <a:pt x="4352838" y="136237"/>
                    </a:cubicBezTo>
                    <a:cubicBezTo>
                      <a:pt x="4362311" y="123125"/>
                      <a:pt x="4369729" y="103172"/>
                      <a:pt x="4378402" y="94279"/>
                    </a:cubicBezTo>
                    <a:close/>
                    <a:moveTo>
                      <a:pt x="4203334" y="428121"/>
                    </a:moveTo>
                    <a:cubicBezTo>
                      <a:pt x="4217029" y="424016"/>
                      <a:pt x="4250810" y="418772"/>
                      <a:pt x="4283222" y="418772"/>
                    </a:cubicBezTo>
                    <a:cubicBezTo>
                      <a:pt x="4320313" y="418772"/>
                      <a:pt x="4355577" y="425613"/>
                      <a:pt x="4356833" y="448986"/>
                    </a:cubicBezTo>
                    <a:cubicBezTo>
                      <a:pt x="4362653" y="490945"/>
                      <a:pt x="4368131" y="534955"/>
                      <a:pt x="4357631" y="576457"/>
                    </a:cubicBezTo>
                    <a:cubicBezTo>
                      <a:pt x="4356719" y="578624"/>
                      <a:pt x="4356034" y="581246"/>
                      <a:pt x="4354208" y="582842"/>
                    </a:cubicBezTo>
                    <a:cubicBezTo>
                      <a:pt x="4339485" y="587403"/>
                      <a:pt x="4324307" y="589797"/>
                      <a:pt x="4309014" y="591166"/>
                    </a:cubicBezTo>
                    <a:cubicBezTo>
                      <a:pt x="4301710" y="591052"/>
                      <a:pt x="4294064" y="591166"/>
                      <a:pt x="4286532" y="591394"/>
                    </a:cubicBezTo>
                    <a:cubicBezTo>
                      <a:pt x="4260967" y="591964"/>
                      <a:pt x="4234376" y="592648"/>
                      <a:pt x="4211893" y="581132"/>
                    </a:cubicBezTo>
                    <a:cubicBezTo>
                      <a:pt x="4198084" y="561293"/>
                      <a:pt x="4198313" y="534613"/>
                      <a:pt x="4193862" y="511468"/>
                    </a:cubicBezTo>
                    <a:cubicBezTo>
                      <a:pt x="4197742" y="507249"/>
                      <a:pt x="4200024" y="501776"/>
                      <a:pt x="4199796" y="496075"/>
                    </a:cubicBezTo>
                    <a:cubicBezTo>
                      <a:pt x="4199796" y="473386"/>
                      <a:pt x="4196715" y="450126"/>
                      <a:pt x="4203334" y="428121"/>
                    </a:cubicBezTo>
                    <a:close/>
                    <a:moveTo>
                      <a:pt x="4094458" y="120046"/>
                    </a:moveTo>
                    <a:cubicBezTo>
                      <a:pt x="4130864" y="112749"/>
                      <a:pt x="4170580" y="106478"/>
                      <a:pt x="4209383" y="106478"/>
                    </a:cubicBezTo>
                    <a:cubicBezTo>
                      <a:pt x="4235860" y="106478"/>
                      <a:pt x="4261995" y="109443"/>
                      <a:pt x="4286417" y="117082"/>
                    </a:cubicBezTo>
                    <a:cubicBezTo>
                      <a:pt x="4292238" y="166793"/>
                      <a:pt x="4313693" y="219127"/>
                      <a:pt x="4299428" y="268497"/>
                    </a:cubicBezTo>
                    <a:cubicBezTo>
                      <a:pt x="4288586" y="269979"/>
                      <a:pt x="4277630" y="270777"/>
                      <a:pt x="4266788" y="271575"/>
                    </a:cubicBezTo>
                    <a:cubicBezTo>
                      <a:pt x="4250924" y="272487"/>
                      <a:pt x="4231295" y="272601"/>
                      <a:pt x="4211665" y="273172"/>
                    </a:cubicBezTo>
                    <a:cubicBezTo>
                      <a:pt x="4202535" y="272944"/>
                      <a:pt x="4193063" y="273514"/>
                      <a:pt x="4183476" y="274084"/>
                    </a:cubicBezTo>
                    <a:cubicBezTo>
                      <a:pt x="4161450" y="275338"/>
                      <a:pt x="4138967" y="276706"/>
                      <a:pt x="4119908" y="268041"/>
                    </a:cubicBezTo>
                    <a:cubicBezTo>
                      <a:pt x="4099252" y="227679"/>
                      <a:pt x="4094116" y="182984"/>
                      <a:pt x="4084073" y="139999"/>
                    </a:cubicBezTo>
                    <a:cubicBezTo>
                      <a:pt x="4090578" y="134755"/>
                      <a:pt x="4091719" y="126887"/>
                      <a:pt x="4094458" y="120046"/>
                    </a:cubicBezTo>
                    <a:close/>
                    <a:moveTo>
                      <a:pt x="4041504" y="137833"/>
                    </a:moveTo>
                    <a:cubicBezTo>
                      <a:pt x="4045385" y="142736"/>
                      <a:pt x="4051547" y="146156"/>
                      <a:pt x="4061020" y="147183"/>
                    </a:cubicBezTo>
                    <a:cubicBezTo>
                      <a:pt x="4062618" y="184580"/>
                      <a:pt x="4065585" y="220952"/>
                      <a:pt x="4071976" y="258691"/>
                    </a:cubicBezTo>
                    <a:cubicBezTo>
                      <a:pt x="4071976" y="305438"/>
                      <a:pt x="4116713" y="315700"/>
                      <a:pt x="4163847" y="317980"/>
                    </a:cubicBezTo>
                    <a:lnTo>
                      <a:pt x="4166015" y="317980"/>
                    </a:lnTo>
                    <a:lnTo>
                      <a:pt x="4168526" y="317980"/>
                    </a:lnTo>
                    <a:lnTo>
                      <a:pt x="4171037" y="317980"/>
                    </a:lnTo>
                    <a:lnTo>
                      <a:pt x="4173433" y="317980"/>
                    </a:lnTo>
                    <a:lnTo>
                      <a:pt x="4175715" y="317980"/>
                    </a:lnTo>
                    <a:lnTo>
                      <a:pt x="4177884" y="317980"/>
                    </a:lnTo>
                    <a:lnTo>
                      <a:pt x="4180052" y="317980"/>
                    </a:lnTo>
                    <a:lnTo>
                      <a:pt x="4182221" y="317980"/>
                    </a:lnTo>
                    <a:lnTo>
                      <a:pt x="4184389" y="317980"/>
                    </a:lnTo>
                    <a:lnTo>
                      <a:pt x="4186443" y="317980"/>
                    </a:lnTo>
                    <a:lnTo>
                      <a:pt x="4188498" y="317980"/>
                    </a:lnTo>
                    <a:lnTo>
                      <a:pt x="4190666" y="317980"/>
                    </a:lnTo>
                    <a:lnTo>
                      <a:pt x="4192949" y="317980"/>
                    </a:lnTo>
                    <a:lnTo>
                      <a:pt x="4195345" y="317980"/>
                    </a:lnTo>
                    <a:lnTo>
                      <a:pt x="4197856" y="317980"/>
                    </a:lnTo>
                    <a:lnTo>
                      <a:pt x="4200481" y="318094"/>
                    </a:lnTo>
                    <a:lnTo>
                      <a:pt x="4201965" y="318094"/>
                    </a:lnTo>
                    <a:cubicBezTo>
                      <a:pt x="4202764" y="318094"/>
                      <a:pt x="4203676" y="318094"/>
                      <a:pt x="4204475" y="318094"/>
                    </a:cubicBezTo>
                    <a:cubicBezTo>
                      <a:pt x="4213605" y="318094"/>
                      <a:pt x="4222393" y="318094"/>
                      <a:pt x="4230496" y="318208"/>
                    </a:cubicBezTo>
                    <a:cubicBezTo>
                      <a:pt x="4238713" y="317980"/>
                      <a:pt x="4247158" y="318094"/>
                      <a:pt x="4255489" y="318094"/>
                    </a:cubicBezTo>
                    <a:cubicBezTo>
                      <a:pt x="4268956" y="318208"/>
                      <a:pt x="4282651" y="318322"/>
                      <a:pt x="4295890" y="317182"/>
                    </a:cubicBezTo>
                    <a:cubicBezTo>
                      <a:pt x="4287673" y="329724"/>
                      <a:pt x="4280369" y="341126"/>
                      <a:pt x="4275461" y="345801"/>
                    </a:cubicBezTo>
                    <a:cubicBezTo>
                      <a:pt x="4269869" y="351273"/>
                      <a:pt x="4268500" y="359825"/>
                      <a:pt x="4271125" y="366780"/>
                    </a:cubicBezTo>
                    <a:cubicBezTo>
                      <a:pt x="4237115" y="367464"/>
                      <a:pt x="4203334" y="373165"/>
                      <a:pt x="4178112" y="382400"/>
                    </a:cubicBezTo>
                    <a:cubicBezTo>
                      <a:pt x="4169324" y="387759"/>
                      <a:pt x="4162933" y="394828"/>
                      <a:pt x="4158254" y="402923"/>
                    </a:cubicBezTo>
                    <a:cubicBezTo>
                      <a:pt x="4156657" y="403607"/>
                      <a:pt x="4155173" y="404405"/>
                      <a:pt x="4153804" y="405204"/>
                    </a:cubicBezTo>
                    <a:cubicBezTo>
                      <a:pt x="4130522" y="418886"/>
                      <a:pt x="4110208" y="437014"/>
                      <a:pt x="4089551" y="454231"/>
                    </a:cubicBezTo>
                    <a:cubicBezTo>
                      <a:pt x="4082590" y="416035"/>
                      <a:pt x="4070720" y="384566"/>
                      <a:pt x="4055656" y="376585"/>
                    </a:cubicBezTo>
                    <a:cubicBezTo>
                      <a:pt x="4014342" y="357316"/>
                      <a:pt x="3967665" y="361421"/>
                      <a:pt x="3922928" y="371112"/>
                    </a:cubicBezTo>
                    <a:cubicBezTo>
                      <a:pt x="3933313" y="354238"/>
                      <a:pt x="3939591" y="327900"/>
                      <a:pt x="3946780" y="316498"/>
                    </a:cubicBezTo>
                    <a:cubicBezTo>
                      <a:pt x="3949063" y="306351"/>
                      <a:pt x="3966067" y="279100"/>
                      <a:pt x="3968350" y="262454"/>
                    </a:cubicBezTo>
                    <a:cubicBezTo>
                      <a:pt x="3985583" y="250938"/>
                      <a:pt x="3990833" y="229845"/>
                      <a:pt x="3989691" y="205217"/>
                    </a:cubicBezTo>
                    <a:cubicBezTo>
                      <a:pt x="4006240" y="182528"/>
                      <a:pt x="4023244" y="159724"/>
                      <a:pt x="4041504" y="137833"/>
                    </a:cubicBezTo>
                    <a:close/>
                    <a:moveTo>
                      <a:pt x="3772625" y="90858"/>
                    </a:moveTo>
                    <a:cubicBezTo>
                      <a:pt x="3811770" y="84587"/>
                      <a:pt x="3851257" y="77860"/>
                      <a:pt x="3891201" y="77176"/>
                    </a:cubicBezTo>
                    <a:cubicBezTo>
                      <a:pt x="3907978" y="124835"/>
                      <a:pt x="3930004" y="173749"/>
                      <a:pt x="3928178" y="223916"/>
                    </a:cubicBezTo>
                    <a:cubicBezTo>
                      <a:pt x="3909575" y="225968"/>
                      <a:pt x="3890745" y="226653"/>
                      <a:pt x="3872028" y="228135"/>
                    </a:cubicBezTo>
                    <a:cubicBezTo>
                      <a:pt x="3848518" y="229845"/>
                      <a:pt x="3825123" y="232239"/>
                      <a:pt x="3801613" y="234178"/>
                    </a:cubicBezTo>
                    <a:lnTo>
                      <a:pt x="3802069" y="234178"/>
                    </a:lnTo>
                    <a:cubicBezTo>
                      <a:pt x="3778674" y="235774"/>
                      <a:pt x="3745463" y="238396"/>
                      <a:pt x="3740442" y="213313"/>
                    </a:cubicBezTo>
                    <a:cubicBezTo>
                      <a:pt x="3732909" y="180818"/>
                      <a:pt x="3716247" y="151629"/>
                      <a:pt x="3717502" y="117424"/>
                    </a:cubicBezTo>
                    <a:cubicBezTo>
                      <a:pt x="3715334" y="93252"/>
                      <a:pt x="3752767" y="96559"/>
                      <a:pt x="3772625" y="90858"/>
                    </a:cubicBezTo>
                    <a:close/>
                    <a:moveTo>
                      <a:pt x="3617871" y="198832"/>
                    </a:moveTo>
                    <a:cubicBezTo>
                      <a:pt x="3627343" y="181388"/>
                      <a:pt x="3636930" y="164057"/>
                      <a:pt x="3646174" y="146498"/>
                    </a:cubicBezTo>
                    <a:cubicBezTo>
                      <a:pt x="3648685" y="140227"/>
                      <a:pt x="3652451" y="133500"/>
                      <a:pt x="3655761" y="126659"/>
                    </a:cubicBezTo>
                    <a:cubicBezTo>
                      <a:pt x="3657016" y="163031"/>
                      <a:pt x="3672537" y="198946"/>
                      <a:pt x="3690112" y="231897"/>
                    </a:cubicBezTo>
                    <a:cubicBezTo>
                      <a:pt x="3693764" y="238054"/>
                      <a:pt x="3700041" y="242615"/>
                      <a:pt x="3707459" y="244439"/>
                    </a:cubicBezTo>
                    <a:cubicBezTo>
                      <a:pt x="3711226" y="251850"/>
                      <a:pt x="3717046" y="258463"/>
                      <a:pt x="3724920" y="263480"/>
                    </a:cubicBezTo>
                    <a:cubicBezTo>
                      <a:pt x="3733936" y="269295"/>
                      <a:pt x="3744778" y="273628"/>
                      <a:pt x="3756077" y="275566"/>
                    </a:cubicBezTo>
                    <a:cubicBezTo>
                      <a:pt x="3771712" y="277504"/>
                      <a:pt x="3787461" y="278188"/>
                      <a:pt x="3803325" y="278188"/>
                    </a:cubicBezTo>
                    <a:cubicBezTo>
                      <a:pt x="3848290" y="278188"/>
                      <a:pt x="3893598" y="272487"/>
                      <a:pt x="3938449" y="272031"/>
                    </a:cubicBezTo>
                    <a:cubicBezTo>
                      <a:pt x="3927949" y="289134"/>
                      <a:pt x="3918021" y="306579"/>
                      <a:pt x="3907407" y="323567"/>
                    </a:cubicBezTo>
                    <a:cubicBezTo>
                      <a:pt x="3899532" y="339872"/>
                      <a:pt x="3872713" y="363359"/>
                      <a:pt x="3888120" y="380120"/>
                    </a:cubicBezTo>
                    <a:cubicBezTo>
                      <a:pt x="3880473" y="382172"/>
                      <a:pt x="3873055" y="384224"/>
                      <a:pt x="3865751" y="386163"/>
                    </a:cubicBezTo>
                    <a:cubicBezTo>
                      <a:pt x="3845437" y="392092"/>
                      <a:pt x="3831970" y="408054"/>
                      <a:pt x="3823525" y="428121"/>
                    </a:cubicBezTo>
                    <a:cubicBezTo>
                      <a:pt x="3798417" y="452293"/>
                      <a:pt x="3777761" y="480569"/>
                      <a:pt x="3756648" y="508389"/>
                    </a:cubicBezTo>
                    <a:cubicBezTo>
                      <a:pt x="3757675" y="450126"/>
                      <a:pt x="3745920" y="372823"/>
                      <a:pt x="3677673" y="365868"/>
                    </a:cubicBezTo>
                    <a:cubicBezTo>
                      <a:pt x="3646403" y="361193"/>
                      <a:pt x="3614790" y="364385"/>
                      <a:pt x="3583405" y="366894"/>
                    </a:cubicBezTo>
                    <a:cubicBezTo>
                      <a:pt x="3576900" y="367236"/>
                      <a:pt x="3570737" y="367692"/>
                      <a:pt x="3564803" y="368262"/>
                    </a:cubicBezTo>
                    <a:cubicBezTo>
                      <a:pt x="3575417" y="347169"/>
                      <a:pt x="3604747" y="282521"/>
                      <a:pt x="3596758" y="266559"/>
                    </a:cubicBezTo>
                    <a:cubicBezTo>
                      <a:pt x="3608627" y="248544"/>
                      <a:pt x="3610567" y="227679"/>
                      <a:pt x="3608855" y="206243"/>
                    </a:cubicBezTo>
                    <a:cubicBezTo>
                      <a:pt x="3612507" y="205103"/>
                      <a:pt x="3615931" y="202481"/>
                      <a:pt x="3617871" y="198832"/>
                    </a:cubicBezTo>
                    <a:close/>
                    <a:moveTo>
                      <a:pt x="3370447" y="119818"/>
                    </a:moveTo>
                    <a:cubicBezTo>
                      <a:pt x="3400805" y="114004"/>
                      <a:pt x="3432531" y="110697"/>
                      <a:pt x="3464030" y="110697"/>
                    </a:cubicBezTo>
                    <a:cubicBezTo>
                      <a:pt x="3486627" y="110697"/>
                      <a:pt x="3509224" y="112407"/>
                      <a:pt x="3531136" y="116170"/>
                    </a:cubicBezTo>
                    <a:cubicBezTo>
                      <a:pt x="3539011" y="157330"/>
                      <a:pt x="3553276" y="200087"/>
                      <a:pt x="3545173" y="241817"/>
                    </a:cubicBezTo>
                    <a:cubicBezTo>
                      <a:pt x="3506485" y="245693"/>
                      <a:pt x="3468138" y="251850"/>
                      <a:pt x="3429450" y="255727"/>
                    </a:cubicBezTo>
                    <a:cubicBezTo>
                      <a:pt x="3414386" y="256411"/>
                      <a:pt x="3398294" y="257323"/>
                      <a:pt x="3384485" y="251394"/>
                    </a:cubicBezTo>
                    <a:cubicBezTo>
                      <a:pt x="3389849" y="207840"/>
                      <a:pt x="3363600" y="163943"/>
                      <a:pt x="3370447" y="119818"/>
                    </a:cubicBezTo>
                    <a:close/>
                    <a:moveTo>
                      <a:pt x="3283370" y="182072"/>
                    </a:moveTo>
                    <a:cubicBezTo>
                      <a:pt x="3292386" y="169644"/>
                      <a:pt x="3301516" y="157102"/>
                      <a:pt x="3311787" y="145472"/>
                    </a:cubicBezTo>
                    <a:cubicBezTo>
                      <a:pt x="3313955" y="163715"/>
                      <a:pt x="3318977" y="181844"/>
                      <a:pt x="3324455" y="199402"/>
                    </a:cubicBezTo>
                    <a:cubicBezTo>
                      <a:pt x="3330389" y="231897"/>
                      <a:pt x="3324455" y="275794"/>
                      <a:pt x="3368051" y="291186"/>
                    </a:cubicBezTo>
                    <a:cubicBezTo>
                      <a:pt x="3386653" y="298141"/>
                      <a:pt x="3406169" y="300422"/>
                      <a:pt x="3426027" y="300422"/>
                    </a:cubicBezTo>
                    <a:cubicBezTo>
                      <a:pt x="3459922" y="300422"/>
                      <a:pt x="3494844" y="293695"/>
                      <a:pt x="3528169" y="292098"/>
                    </a:cubicBezTo>
                    <a:cubicBezTo>
                      <a:pt x="3540608" y="290844"/>
                      <a:pt x="3554189" y="290958"/>
                      <a:pt x="3566286" y="288222"/>
                    </a:cubicBezTo>
                    <a:cubicBezTo>
                      <a:pt x="3554988" y="305438"/>
                      <a:pt x="3546543" y="325734"/>
                      <a:pt x="3535244" y="342266"/>
                    </a:cubicBezTo>
                    <a:cubicBezTo>
                      <a:pt x="3529196" y="358571"/>
                      <a:pt x="3499866" y="380804"/>
                      <a:pt x="3502148" y="400301"/>
                    </a:cubicBezTo>
                    <a:cubicBezTo>
                      <a:pt x="3476242" y="406002"/>
                      <a:pt x="3448623" y="429261"/>
                      <a:pt x="3427510" y="450240"/>
                    </a:cubicBezTo>
                    <a:cubicBezTo>
                      <a:pt x="3421005" y="405090"/>
                      <a:pt x="3401261" y="350931"/>
                      <a:pt x="3349106" y="345915"/>
                    </a:cubicBezTo>
                    <a:cubicBezTo>
                      <a:pt x="3293299" y="337819"/>
                      <a:pt x="3220373" y="340328"/>
                      <a:pt x="3198232" y="393574"/>
                    </a:cubicBezTo>
                    <a:cubicBezTo>
                      <a:pt x="3197776" y="393460"/>
                      <a:pt x="3197434" y="393346"/>
                      <a:pt x="3196748" y="393346"/>
                    </a:cubicBezTo>
                    <a:cubicBezTo>
                      <a:pt x="3184880" y="396310"/>
                      <a:pt x="3175636" y="405090"/>
                      <a:pt x="3166391" y="412615"/>
                    </a:cubicBezTo>
                    <a:cubicBezTo>
                      <a:pt x="3167419" y="410790"/>
                      <a:pt x="3168331" y="408966"/>
                      <a:pt x="3169358" y="407370"/>
                    </a:cubicBezTo>
                    <a:cubicBezTo>
                      <a:pt x="3188531" y="367008"/>
                      <a:pt x="3217519" y="327786"/>
                      <a:pt x="3229731" y="284459"/>
                    </a:cubicBezTo>
                    <a:cubicBezTo>
                      <a:pt x="3238176" y="278188"/>
                      <a:pt x="3243997" y="269409"/>
                      <a:pt x="3246165" y="260060"/>
                    </a:cubicBezTo>
                    <a:cubicBezTo>
                      <a:pt x="3249246" y="247518"/>
                      <a:pt x="3250045" y="234976"/>
                      <a:pt x="3249475" y="222434"/>
                    </a:cubicBezTo>
                    <a:cubicBezTo>
                      <a:pt x="3264767" y="219127"/>
                      <a:pt x="3272984" y="193474"/>
                      <a:pt x="3283370" y="182072"/>
                    </a:cubicBezTo>
                    <a:close/>
                    <a:moveTo>
                      <a:pt x="3062081" y="117880"/>
                    </a:moveTo>
                    <a:cubicBezTo>
                      <a:pt x="3079656" y="116626"/>
                      <a:pt x="3098601" y="113775"/>
                      <a:pt x="3116975" y="113775"/>
                    </a:cubicBezTo>
                    <a:cubicBezTo>
                      <a:pt x="3131925" y="113775"/>
                      <a:pt x="3146420" y="115714"/>
                      <a:pt x="3159544" y="121985"/>
                    </a:cubicBezTo>
                    <a:cubicBezTo>
                      <a:pt x="3180201" y="159154"/>
                      <a:pt x="3190129" y="204875"/>
                      <a:pt x="3187733" y="246035"/>
                    </a:cubicBezTo>
                    <a:cubicBezTo>
                      <a:pt x="3139115" y="254131"/>
                      <a:pt x="3084449" y="264278"/>
                      <a:pt x="3033549" y="269637"/>
                    </a:cubicBezTo>
                    <a:cubicBezTo>
                      <a:pt x="3026131" y="269865"/>
                      <a:pt x="3018599" y="270435"/>
                      <a:pt x="3011067" y="269409"/>
                    </a:cubicBezTo>
                    <a:cubicBezTo>
                      <a:pt x="3007186" y="262682"/>
                      <a:pt x="3003877" y="255727"/>
                      <a:pt x="3000796" y="248772"/>
                    </a:cubicBezTo>
                    <a:cubicBezTo>
                      <a:pt x="3000567" y="248088"/>
                      <a:pt x="3000339" y="247518"/>
                      <a:pt x="3000111" y="246834"/>
                    </a:cubicBezTo>
                    <a:cubicBezTo>
                      <a:pt x="3010040" y="208296"/>
                      <a:pt x="2989155" y="168732"/>
                      <a:pt x="2987671" y="129966"/>
                    </a:cubicBezTo>
                    <a:cubicBezTo>
                      <a:pt x="3011295" y="122099"/>
                      <a:pt x="3037087" y="120388"/>
                      <a:pt x="3062081" y="117880"/>
                    </a:cubicBezTo>
                    <a:close/>
                    <a:moveTo>
                      <a:pt x="2878453" y="232581"/>
                    </a:moveTo>
                    <a:cubicBezTo>
                      <a:pt x="2877882" y="228477"/>
                      <a:pt x="2877540" y="224372"/>
                      <a:pt x="2877084" y="220154"/>
                    </a:cubicBezTo>
                    <a:cubicBezTo>
                      <a:pt x="2894545" y="216391"/>
                      <a:pt x="2901164" y="184466"/>
                      <a:pt x="2912462" y="171810"/>
                    </a:cubicBezTo>
                    <a:cubicBezTo>
                      <a:pt x="2914859" y="168048"/>
                      <a:pt x="2921935" y="157216"/>
                      <a:pt x="2930152" y="146498"/>
                    </a:cubicBezTo>
                    <a:cubicBezTo>
                      <a:pt x="2932206" y="154708"/>
                      <a:pt x="2935059" y="162689"/>
                      <a:pt x="2938255" y="169986"/>
                    </a:cubicBezTo>
                    <a:cubicBezTo>
                      <a:pt x="2953434" y="203279"/>
                      <a:pt x="2951265" y="239879"/>
                      <a:pt x="2963020" y="274084"/>
                    </a:cubicBezTo>
                    <a:cubicBezTo>
                      <a:pt x="2965645" y="300422"/>
                      <a:pt x="2991437" y="314332"/>
                      <a:pt x="3020996" y="314332"/>
                    </a:cubicBezTo>
                    <a:cubicBezTo>
                      <a:pt x="3022365" y="314332"/>
                      <a:pt x="3023735" y="314332"/>
                      <a:pt x="3025104" y="314218"/>
                    </a:cubicBezTo>
                    <a:cubicBezTo>
                      <a:pt x="3083879" y="312508"/>
                      <a:pt x="3142083" y="302246"/>
                      <a:pt x="3200058" y="294037"/>
                    </a:cubicBezTo>
                    <a:cubicBezTo>
                      <a:pt x="3184537" y="316726"/>
                      <a:pt x="3168902" y="341696"/>
                      <a:pt x="3165364" y="344888"/>
                    </a:cubicBezTo>
                    <a:cubicBezTo>
                      <a:pt x="3151555" y="364955"/>
                      <a:pt x="3137289" y="384794"/>
                      <a:pt x="3123594" y="404861"/>
                    </a:cubicBezTo>
                    <a:cubicBezTo>
                      <a:pt x="3120741" y="397564"/>
                      <a:pt x="3117203" y="390495"/>
                      <a:pt x="3112524" y="384110"/>
                    </a:cubicBezTo>
                    <a:cubicBezTo>
                      <a:pt x="3068700" y="338047"/>
                      <a:pt x="2937342" y="343862"/>
                      <a:pt x="2891121" y="391978"/>
                    </a:cubicBezTo>
                    <a:cubicBezTo>
                      <a:pt x="2886100" y="390267"/>
                      <a:pt x="2877997" y="392434"/>
                      <a:pt x="2874231" y="395740"/>
                    </a:cubicBezTo>
                    <a:cubicBezTo>
                      <a:pt x="2851634" y="411246"/>
                      <a:pt x="2833716" y="431998"/>
                      <a:pt x="2816711" y="453433"/>
                    </a:cubicBezTo>
                    <a:cubicBezTo>
                      <a:pt x="2813402" y="431313"/>
                      <a:pt x="2808609" y="407484"/>
                      <a:pt x="2796739" y="388671"/>
                    </a:cubicBezTo>
                    <a:cubicBezTo>
                      <a:pt x="2803929" y="389127"/>
                      <a:pt x="2811347" y="385593"/>
                      <a:pt x="2814885" y="378752"/>
                    </a:cubicBezTo>
                    <a:cubicBezTo>
                      <a:pt x="2821390" y="362447"/>
                      <a:pt x="2839422" y="337591"/>
                      <a:pt x="2844216" y="316042"/>
                    </a:cubicBezTo>
                    <a:cubicBezTo>
                      <a:pt x="2869894" y="302588"/>
                      <a:pt x="2883132" y="277276"/>
                      <a:pt x="2878453" y="232581"/>
                    </a:cubicBezTo>
                    <a:close/>
                    <a:moveTo>
                      <a:pt x="2660131" y="139201"/>
                    </a:moveTo>
                    <a:cubicBezTo>
                      <a:pt x="2677250" y="139543"/>
                      <a:pt x="2694597" y="138289"/>
                      <a:pt x="2712058" y="137035"/>
                    </a:cubicBezTo>
                    <a:cubicBezTo>
                      <a:pt x="2742187" y="134869"/>
                      <a:pt x="2772431" y="132816"/>
                      <a:pt x="2801190" y="138745"/>
                    </a:cubicBezTo>
                    <a:cubicBezTo>
                      <a:pt x="2812032" y="180476"/>
                      <a:pt x="2825157" y="230757"/>
                      <a:pt x="2814086" y="274768"/>
                    </a:cubicBezTo>
                    <a:cubicBezTo>
                      <a:pt x="2797310" y="280925"/>
                      <a:pt x="2779050" y="283319"/>
                      <a:pt x="2760904" y="284915"/>
                    </a:cubicBezTo>
                    <a:cubicBezTo>
                      <a:pt x="2728036" y="283547"/>
                      <a:pt x="2673256" y="289248"/>
                      <a:pt x="2665039" y="254473"/>
                    </a:cubicBezTo>
                    <a:cubicBezTo>
                      <a:pt x="2676794" y="243755"/>
                      <a:pt x="2670060" y="228933"/>
                      <a:pt x="2666751" y="216391"/>
                    </a:cubicBezTo>
                    <a:cubicBezTo>
                      <a:pt x="2660246" y="191421"/>
                      <a:pt x="2655680" y="164855"/>
                      <a:pt x="2660131" y="139201"/>
                    </a:cubicBezTo>
                    <a:close/>
                    <a:moveTo>
                      <a:pt x="2288768" y="129054"/>
                    </a:moveTo>
                    <a:cubicBezTo>
                      <a:pt x="2329510" y="120046"/>
                      <a:pt x="2379041" y="110013"/>
                      <a:pt x="2422294" y="120959"/>
                    </a:cubicBezTo>
                    <a:cubicBezTo>
                      <a:pt x="2439869" y="128256"/>
                      <a:pt x="2438500" y="148437"/>
                      <a:pt x="2444777" y="162119"/>
                    </a:cubicBezTo>
                    <a:cubicBezTo>
                      <a:pt x="2452994" y="190395"/>
                      <a:pt x="2463722" y="220154"/>
                      <a:pt x="2457559" y="249456"/>
                    </a:cubicBezTo>
                    <a:cubicBezTo>
                      <a:pt x="2432794" y="256411"/>
                      <a:pt x="2407230" y="261770"/>
                      <a:pt x="2381666" y="266331"/>
                    </a:cubicBezTo>
                    <a:cubicBezTo>
                      <a:pt x="2370253" y="268155"/>
                      <a:pt x="2358841" y="269637"/>
                      <a:pt x="2347200" y="270549"/>
                    </a:cubicBezTo>
                    <a:cubicBezTo>
                      <a:pt x="2346629" y="270549"/>
                      <a:pt x="2346058" y="270549"/>
                      <a:pt x="2345602" y="270549"/>
                    </a:cubicBezTo>
                    <a:cubicBezTo>
                      <a:pt x="2344461" y="270549"/>
                      <a:pt x="2343434" y="270549"/>
                      <a:pt x="2342178" y="270549"/>
                    </a:cubicBezTo>
                    <a:cubicBezTo>
                      <a:pt x="2325630" y="270549"/>
                      <a:pt x="2304517" y="270549"/>
                      <a:pt x="2296186" y="257437"/>
                    </a:cubicBezTo>
                    <a:cubicBezTo>
                      <a:pt x="2299952" y="252762"/>
                      <a:pt x="2301664" y="246948"/>
                      <a:pt x="2300865" y="241019"/>
                    </a:cubicBezTo>
                    <a:cubicBezTo>
                      <a:pt x="2296300" y="203849"/>
                      <a:pt x="2287398" y="166565"/>
                      <a:pt x="2288768" y="129054"/>
                    </a:cubicBezTo>
                    <a:close/>
                    <a:moveTo>
                      <a:pt x="2215842" y="150375"/>
                    </a:moveTo>
                    <a:cubicBezTo>
                      <a:pt x="2219379" y="146954"/>
                      <a:pt x="2222917" y="143420"/>
                      <a:pt x="2226341" y="139999"/>
                    </a:cubicBezTo>
                    <a:cubicBezTo>
                      <a:pt x="2226455" y="145814"/>
                      <a:pt x="2226912" y="151401"/>
                      <a:pt x="2227254" y="156760"/>
                    </a:cubicBezTo>
                    <a:cubicBezTo>
                      <a:pt x="2232618" y="191193"/>
                      <a:pt x="2230906" y="230529"/>
                      <a:pt x="2252590" y="260972"/>
                    </a:cubicBezTo>
                    <a:cubicBezTo>
                      <a:pt x="2253617" y="267015"/>
                      <a:pt x="2255215" y="273058"/>
                      <a:pt x="2258068" y="278530"/>
                    </a:cubicBezTo>
                    <a:cubicBezTo>
                      <a:pt x="2277355" y="306693"/>
                      <a:pt x="2310223" y="315472"/>
                      <a:pt x="2346743" y="315472"/>
                    </a:cubicBezTo>
                    <a:cubicBezTo>
                      <a:pt x="2384747" y="315472"/>
                      <a:pt x="2426631" y="306009"/>
                      <a:pt x="2461211" y="298939"/>
                    </a:cubicBezTo>
                    <a:cubicBezTo>
                      <a:pt x="2453793" y="309429"/>
                      <a:pt x="2446489" y="319919"/>
                      <a:pt x="2438044" y="329154"/>
                    </a:cubicBezTo>
                    <a:cubicBezTo>
                      <a:pt x="2427658" y="340100"/>
                      <a:pt x="2411909" y="357202"/>
                      <a:pt x="2429712" y="370884"/>
                    </a:cubicBezTo>
                    <a:cubicBezTo>
                      <a:pt x="2450597" y="384566"/>
                      <a:pt x="2462923" y="357202"/>
                      <a:pt x="2471368" y="342266"/>
                    </a:cubicBezTo>
                    <a:cubicBezTo>
                      <a:pt x="2475020" y="334285"/>
                      <a:pt x="2497046" y="302132"/>
                      <a:pt x="2504693" y="280013"/>
                    </a:cubicBezTo>
                    <a:cubicBezTo>
                      <a:pt x="2520899" y="263024"/>
                      <a:pt x="2522725" y="237940"/>
                      <a:pt x="2518958" y="211944"/>
                    </a:cubicBezTo>
                    <a:cubicBezTo>
                      <a:pt x="2522839" y="205559"/>
                      <a:pt x="2526605" y="199288"/>
                      <a:pt x="2530713" y="195184"/>
                    </a:cubicBezTo>
                    <a:cubicBezTo>
                      <a:pt x="2551598" y="168846"/>
                      <a:pt x="2570429" y="136579"/>
                      <a:pt x="2601699" y="121757"/>
                    </a:cubicBezTo>
                    <a:cubicBezTo>
                      <a:pt x="2587091" y="165995"/>
                      <a:pt x="2602498" y="242957"/>
                      <a:pt x="2625665" y="259375"/>
                    </a:cubicBezTo>
                    <a:cubicBezTo>
                      <a:pt x="2627035" y="309429"/>
                      <a:pt x="2681130" y="324365"/>
                      <a:pt x="2732259" y="328812"/>
                    </a:cubicBezTo>
                    <a:cubicBezTo>
                      <a:pt x="2744242" y="329496"/>
                      <a:pt x="2755768" y="329952"/>
                      <a:pt x="2766610" y="329952"/>
                    </a:cubicBezTo>
                    <a:cubicBezTo>
                      <a:pt x="2780648" y="329952"/>
                      <a:pt x="2793658" y="329268"/>
                      <a:pt x="2805527" y="327558"/>
                    </a:cubicBezTo>
                    <a:cubicBezTo>
                      <a:pt x="2805413" y="327672"/>
                      <a:pt x="2805185" y="327900"/>
                      <a:pt x="2805070" y="328014"/>
                    </a:cubicBezTo>
                    <a:cubicBezTo>
                      <a:pt x="2798451" y="339986"/>
                      <a:pt x="2780876" y="355378"/>
                      <a:pt x="2779392" y="369402"/>
                    </a:cubicBezTo>
                    <a:cubicBezTo>
                      <a:pt x="2775854" y="366666"/>
                      <a:pt x="2771974" y="364157"/>
                      <a:pt x="2767637" y="361991"/>
                    </a:cubicBezTo>
                    <a:cubicBezTo>
                      <a:pt x="2729634" y="341012"/>
                      <a:pt x="2585608" y="339644"/>
                      <a:pt x="2561527" y="379664"/>
                    </a:cubicBezTo>
                    <a:cubicBezTo>
                      <a:pt x="2558103" y="385137"/>
                      <a:pt x="2555707" y="390837"/>
                      <a:pt x="2553652" y="396766"/>
                    </a:cubicBezTo>
                    <a:cubicBezTo>
                      <a:pt x="2541783" y="406344"/>
                      <a:pt x="2530827" y="417517"/>
                      <a:pt x="2524665" y="422192"/>
                    </a:cubicBezTo>
                    <a:cubicBezTo>
                      <a:pt x="2518844" y="429261"/>
                      <a:pt x="2507660" y="438497"/>
                      <a:pt x="2497503" y="448644"/>
                    </a:cubicBezTo>
                    <a:cubicBezTo>
                      <a:pt x="2495449" y="442031"/>
                      <a:pt x="2493166" y="435532"/>
                      <a:pt x="2490313" y="429261"/>
                    </a:cubicBezTo>
                    <a:cubicBezTo>
                      <a:pt x="2479928" y="408396"/>
                      <a:pt x="2448315" y="395284"/>
                      <a:pt x="2411795" y="388899"/>
                    </a:cubicBezTo>
                    <a:cubicBezTo>
                      <a:pt x="2405632" y="388215"/>
                      <a:pt x="2399469" y="387417"/>
                      <a:pt x="2393421" y="386277"/>
                    </a:cubicBezTo>
                    <a:cubicBezTo>
                      <a:pt x="2346173" y="381032"/>
                      <a:pt x="2295387" y="385821"/>
                      <a:pt x="2272448" y="398591"/>
                    </a:cubicBezTo>
                    <a:cubicBezTo>
                      <a:pt x="2265714" y="396310"/>
                      <a:pt x="2261834" y="403721"/>
                      <a:pt x="2260807" y="409536"/>
                    </a:cubicBezTo>
                    <a:cubicBezTo>
                      <a:pt x="2257954" y="413641"/>
                      <a:pt x="2256014" y="418202"/>
                      <a:pt x="2254530" y="423104"/>
                    </a:cubicBezTo>
                    <a:cubicBezTo>
                      <a:pt x="2249965" y="424472"/>
                      <a:pt x="2245514" y="426069"/>
                      <a:pt x="2241406" y="427551"/>
                    </a:cubicBezTo>
                    <a:cubicBezTo>
                      <a:pt x="2217325" y="436672"/>
                      <a:pt x="2195870" y="451153"/>
                      <a:pt x="2176696" y="468141"/>
                    </a:cubicBezTo>
                    <a:cubicBezTo>
                      <a:pt x="2173729" y="441233"/>
                      <a:pt x="2168936" y="414781"/>
                      <a:pt x="2157752" y="390381"/>
                    </a:cubicBezTo>
                    <a:cubicBezTo>
                      <a:pt x="2155926" y="387189"/>
                      <a:pt x="2153643" y="384338"/>
                      <a:pt x="2151133" y="381716"/>
                    </a:cubicBezTo>
                    <a:cubicBezTo>
                      <a:pt x="2165056" y="373963"/>
                      <a:pt x="2170077" y="347397"/>
                      <a:pt x="2178523" y="334399"/>
                    </a:cubicBezTo>
                    <a:cubicBezTo>
                      <a:pt x="2183430" y="321401"/>
                      <a:pt x="2194044" y="309087"/>
                      <a:pt x="2193587" y="294721"/>
                    </a:cubicBezTo>
                    <a:cubicBezTo>
                      <a:pt x="2193131" y="291756"/>
                      <a:pt x="2191875" y="289248"/>
                      <a:pt x="2189935" y="287196"/>
                    </a:cubicBezTo>
                    <a:cubicBezTo>
                      <a:pt x="2192446" y="260858"/>
                      <a:pt x="2182859" y="228249"/>
                      <a:pt x="2169735" y="198034"/>
                    </a:cubicBezTo>
                    <a:cubicBezTo>
                      <a:pt x="2184115" y="180818"/>
                      <a:pt x="2199978" y="165653"/>
                      <a:pt x="2215842" y="150375"/>
                    </a:cubicBezTo>
                    <a:close/>
                    <a:moveTo>
                      <a:pt x="1953239" y="160523"/>
                    </a:moveTo>
                    <a:cubicBezTo>
                      <a:pt x="1970015" y="156760"/>
                      <a:pt x="2013497" y="147867"/>
                      <a:pt x="2046023" y="147867"/>
                    </a:cubicBezTo>
                    <a:cubicBezTo>
                      <a:pt x="2063941" y="147867"/>
                      <a:pt x="2078549" y="150603"/>
                      <a:pt x="2083684" y="158356"/>
                    </a:cubicBezTo>
                    <a:cubicBezTo>
                      <a:pt x="2103314" y="199973"/>
                      <a:pt x="2131389" y="242843"/>
                      <a:pt x="2128878" y="288564"/>
                    </a:cubicBezTo>
                    <a:cubicBezTo>
                      <a:pt x="2085967" y="297685"/>
                      <a:pt x="2043969" y="310911"/>
                      <a:pt x="1999574" y="314788"/>
                    </a:cubicBezTo>
                    <a:cubicBezTo>
                      <a:pt x="1992955" y="314788"/>
                      <a:pt x="1985765" y="315700"/>
                      <a:pt x="1979374" y="313534"/>
                    </a:cubicBezTo>
                    <a:cubicBezTo>
                      <a:pt x="1964538" y="288792"/>
                      <a:pt x="1962597" y="261200"/>
                      <a:pt x="1957462" y="234406"/>
                    </a:cubicBezTo>
                    <a:cubicBezTo>
                      <a:pt x="1953467" y="210120"/>
                      <a:pt x="1946277" y="184808"/>
                      <a:pt x="1953239" y="160523"/>
                    </a:cubicBezTo>
                    <a:close/>
                    <a:moveTo>
                      <a:pt x="1843451" y="213199"/>
                    </a:moveTo>
                    <a:cubicBezTo>
                      <a:pt x="1851782" y="194728"/>
                      <a:pt x="1862395" y="178195"/>
                      <a:pt x="1874949" y="161891"/>
                    </a:cubicBezTo>
                    <a:cubicBezTo>
                      <a:pt x="1876090" y="160409"/>
                      <a:pt x="1877346" y="158926"/>
                      <a:pt x="1878601" y="157558"/>
                    </a:cubicBezTo>
                    <a:cubicBezTo>
                      <a:pt x="1879628" y="157102"/>
                      <a:pt x="1880655" y="156760"/>
                      <a:pt x="1881568" y="156304"/>
                    </a:cubicBezTo>
                    <a:cubicBezTo>
                      <a:pt x="1885220" y="155278"/>
                      <a:pt x="1888644" y="153910"/>
                      <a:pt x="1892182" y="152541"/>
                    </a:cubicBezTo>
                    <a:cubicBezTo>
                      <a:pt x="1884650" y="179335"/>
                      <a:pt x="1892639" y="210006"/>
                      <a:pt x="1897432" y="236230"/>
                    </a:cubicBezTo>
                    <a:cubicBezTo>
                      <a:pt x="1905535" y="257779"/>
                      <a:pt x="1901997" y="291186"/>
                      <a:pt x="1927218" y="304184"/>
                    </a:cubicBezTo>
                    <a:cubicBezTo>
                      <a:pt x="1927447" y="304982"/>
                      <a:pt x="1927561" y="305781"/>
                      <a:pt x="1927789" y="306579"/>
                    </a:cubicBezTo>
                    <a:cubicBezTo>
                      <a:pt x="1930414" y="317866"/>
                      <a:pt x="1932012" y="330294"/>
                      <a:pt x="1940115" y="339872"/>
                    </a:cubicBezTo>
                    <a:cubicBezTo>
                      <a:pt x="1956206" y="354808"/>
                      <a:pt x="1978004" y="359825"/>
                      <a:pt x="2001971" y="359825"/>
                    </a:cubicBezTo>
                    <a:cubicBezTo>
                      <a:pt x="2045110" y="359825"/>
                      <a:pt x="2095097" y="343520"/>
                      <a:pt x="2131275" y="338846"/>
                    </a:cubicBezTo>
                    <a:cubicBezTo>
                      <a:pt x="2132416" y="338732"/>
                      <a:pt x="2133443" y="338503"/>
                      <a:pt x="2134470" y="338389"/>
                    </a:cubicBezTo>
                    <a:cubicBezTo>
                      <a:pt x="2128878" y="346713"/>
                      <a:pt x="2123628" y="355378"/>
                      <a:pt x="2123058" y="363473"/>
                    </a:cubicBezTo>
                    <a:cubicBezTo>
                      <a:pt x="2112900" y="359711"/>
                      <a:pt x="2101602" y="357088"/>
                      <a:pt x="2089505" y="355720"/>
                    </a:cubicBezTo>
                    <a:lnTo>
                      <a:pt x="2087565" y="355834"/>
                    </a:lnTo>
                    <a:lnTo>
                      <a:pt x="2081516" y="356062"/>
                    </a:lnTo>
                    <a:lnTo>
                      <a:pt x="2075467" y="356290"/>
                    </a:lnTo>
                    <a:lnTo>
                      <a:pt x="2069419" y="356632"/>
                    </a:lnTo>
                    <a:lnTo>
                      <a:pt x="2063256" y="356974"/>
                    </a:lnTo>
                    <a:lnTo>
                      <a:pt x="2057093" y="357316"/>
                    </a:lnTo>
                    <a:lnTo>
                      <a:pt x="2050930" y="357658"/>
                    </a:lnTo>
                    <a:lnTo>
                      <a:pt x="2044539" y="358000"/>
                    </a:lnTo>
                    <a:lnTo>
                      <a:pt x="2038034" y="358342"/>
                    </a:lnTo>
                    <a:lnTo>
                      <a:pt x="2031415" y="358799"/>
                    </a:lnTo>
                    <a:lnTo>
                      <a:pt x="2024567" y="359255"/>
                    </a:lnTo>
                    <a:lnTo>
                      <a:pt x="2017606" y="359711"/>
                    </a:lnTo>
                    <a:lnTo>
                      <a:pt x="2010644" y="360167"/>
                    </a:lnTo>
                    <a:lnTo>
                      <a:pt x="2004481" y="360509"/>
                    </a:lnTo>
                    <a:cubicBezTo>
                      <a:pt x="1983825" y="364727"/>
                      <a:pt x="1965565" y="370884"/>
                      <a:pt x="1953239" y="377953"/>
                    </a:cubicBezTo>
                    <a:cubicBezTo>
                      <a:pt x="1951870" y="378866"/>
                      <a:pt x="1950614" y="380006"/>
                      <a:pt x="1949359" y="381032"/>
                    </a:cubicBezTo>
                    <a:cubicBezTo>
                      <a:pt x="1949245" y="381032"/>
                      <a:pt x="1949016" y="381032"/>
                      <a:pt x="1948788" y="381032"/>
                    </a:cubicBezTo>
                    <a:cubicBezTo>
                      <a:pt x="1926420" y="378295"/>
                      <a:pt x="1868786" y="401555"/>
                      <a:pt x="1852238" y="428805"/>
                    </a:cubicBezTo>
                    <a:cubicBezTo>
                      <a:pt x="1848015" y="417289"/>
                      <a:pt x="1842081" y="406800"/>
                      <a:pt x="1831353" y="400187"/>
                    </a:cubicBezTo>
                    <a:cubicBezTo>
                      <a:pt x="1826218" y="397450"/>
                      <a:pt x="1820968" y="395626"/>
                      <a:pt x="1815604" y="394372"/>
                    </a:cubicBezTo>
                    <a:cubicBezTo>
                      <a:pt x="1815718" y="394144"/>
                      <a:pt x="1815832" y="394030"/>
                      <a:pt x="1815946" y="393802"/>
                    </a:cubicBezTo>
                    <a:cubicBezTo>
                      <a:pt x="1819256" y="380804"/>
                      <a:pt x="1837060" y="349221"/>
                      <a:pt x="1837973" y="328584"/>
                    </a:cubicBezTo>
                    <a:cubicBezTo>
                      <a:pt x="1849385" y="303386"/>
                      <a:pt x="1846874" y="260060"/>
                      <a:pt x="1837060" y="220268"/>
                    </a:cubicBezTo>
                    <a:cubicBezTo>
                      <a:pt x="1839684" y="218329"/>
                      <a:pt x="1842081" y="216049"/>
                      <a:pt x="1843451" y="213199"/>
                    </a:cubicBezTo>
                    <a:close/>
                    <a:moveTo>
                      <a:pt x="1761166" y="184466"/>
                    </a:moveTo>
                    <a:cubicBezTo>
                      <a:pt x="1774519" y="223916"/>
                      <a:pt x="1789355" y="265532"/>
                      <a:pt x="1782964" y="306921"/>
                    </a:cubicBezTo>
                    <a:cubicBezTo>
                      <a:pt x="1744846" y="313762"/>
                      <a:pt x="1708098" y="325277"/>
                      <a:pt x="1669181" y="328356"/>
                    </a:cubicBezTo>
                    <a:cubicBezTo>
                      <a:pt x="1658910" y="328698"/>
                      <a:pt x="1648410" y="328698"/>
                      <a:pt x="1638824" y="325620"/>
                    </a:cubicBezTo>
                    <a:cubicBezTo>
                      <a:pt x="1628438" y="310113"/>
                      <a:pt x="1624330" y="291300"/>
                      <a:pt x="1617597" y="274312"/>
                    </a:cubicBezTo>
                    <a:cubicBezTo>
                      <a:pt x="1621591" y="269979"/>
                      <a:pt x="1623645" y="264278"/>
                      <a:pt x="1622504" y="258691"/>
                    </a:cubicBezTo>
                    <a:cubicBezTo>
                      <a:pt x="1618167" y="235432"/>
                      <a:pt x="1612347" y="212286"/>
                      <a:pt x="1612461" y="188685"/>
                    </a:cubicBezTo>
                    <a:cubicBezTo>
                      <a:pt x="1632433" y="186404"/>
                      <a:pt x="1689610" y="169758"/>
                      <a:pt x="1727157" y="169758"/>
                    </a:cubicBezTo>
                    <a:cubicBezTo>
                      <a:pt x="1745075" y="169644"/>
                      <a:pt x="1758541" y="173406"/>
                      <a:pt x="1761166" y="184466"/>
                    </a:cubicBezTo>
                    <a:close/>
                    <a:moveTo>
                      <a:pt x="1507466" y="314674"/>
                    </a:moveTo>
                    <a:cubicBezTo>
                      <a:pt x="1517851" y="293923"/>
                      <a:pt x="1528579" y="273400"/>
                      <a:pt x="1540904" y="253789"/>
                    </a:cubicBezTo>
                    <a:cubicBezTo>
                      <a:pt x="1543643" y="249684"/>
                      <a:pt x="1549920" y="239536"/>
                      <a:pt x="1557795" y="227907"/>
                    </a:cubicBezTo>
                    <a:cubicBezTo>
                      <a:pt x="1563387" y="246264"/>
                      <a:pt x="1571490" y="263708"/>
                      <a:pt x="1577995" y="275794"/>
                    </a:cubicBezTo>
                    <a:cubicBezTo>
                      <a:pt x="1587239" y="315700"/>
                      <a:pt x="1582104" y="368946"/>
                      <a:pt x="1646014" y="373507"/>
                    </a:cubicBezTo>
                    <a:cubicBezTo>
                      <a:pt x="1653888" y="374533"/>
                      <a:pt x="1661763" y="374875"/>
                      <a:pt x="1669638" y="374875"/>
                    </a:cubicBezTo>
                    <a:cubicBezTo>
                      <a:pt x="1708783" y="374875"/>
                      <a:pt x="1747129" y="364043"/>
                      <a:pt x="1785361" y="357316"/>
                    </a:cubicBezTo>
                    <a:cubicBezTo>
                      <a:pt x="1787872" y="356860"/>
                      <a:pt x="1790382" y="356518"/>
                      <a:pt x="1793007" y="356062"/>
                    </a:cubicBezTo>
                    <a:cubicBezTo>
                      <a:pt x="1785247" y="368490"/>
                      <a:pt x="1776687" y="381602"/>
                      <a:pt x="1779426" y="392320"/>
                    </a:cubicBezTo>
                    <a:cubicBezTo>
                      <a:pt x="1770296" y="393004"/>
                      <a:pt x="1761280" y="394258"/>
                      <a:pt x="1752493" y="395170"/>
                    </a:cubicBezTo>
                    <a:cubicBezTo>
                      <a:pt x="1713348" y="396994"/>
                      <a:pt x="1671350" y="402695"/>
                      <a:pt x="1634259" y="419228"/>
                    </a:cubicBezTo>
                    <a:cubicBezTo>
                      <a:pt x="1612575" y="426525"/>
                      <a:pt x="1602304" y="447276"/>
                      <a:pt x="1601733" y="468711"/>
                    </a:cubicBezTo>
                    <a:cubicBezTo>
                      <a:pt x="1589293" y="476464"/>
                      <a:pt x="1578109" y="490032"/>
                      <a:pt x="1569207" y="501662"/>
                    </a:cubicBezTo>
                    <a:cubicBezTo>
                      <a:pt x="1567039" y="495619"/>
                      <a:pt x="1564642" y="489804"/>
                      <a:pt x="1562132" y="484217"/>
                    </a:cubicBezTo>
                    <a:cubicBezTo>
                      <a:pt x="1556197" y="468027"/>
                      <a:pt x="1548208" y="451381"/>
                      <a:pt x="1532915" y="442145"/>
                    </a:cubicBezTo>
                    <a:cubicBezTo>
                      <a:pt x="1508835" y="427437"/>
                      <a:pt x="1480646" y="428577"/>
                      <a:pt x="1453713" y="433366"/>
                    </a:cubicBezTo>
                    <a:cubicBezTo>
                      <a:pt x="1458278" y="420254"/>
                      <a:pt x="1461245" y="405660"/>
                      <a:pt x="1465810" y="397678"/>
                    </a:cubicBezTo>
                    <a:cubicBezTo>
                      <a:pt x="1472886" y="378980"/>
                      <a:pt x="1479505" y="361079"/>
                      <a:pt x="1488064" y="342836"/>
                    </a:cubicBezTo>
                    <a:cubicBezTo>
                      <a:pt x="1491260" y="337819"/>
                      <a:pt x="1493086" y="330408"/>
                      <a:pt x="1490347" y="326418"/>
                    </a:cubicBezTo>
                    <a:cubicBezTo>
                      <a:pt x="1490803" y="325391"/>
                      <a:pt x="1491374" y="324365"/>
                      <a:pt x="1491716" y="323339"/>
                    </a:cubicBezTo>
                    <a:cubicBezTo>
                      <a:pt x="1497879" y="323795"/>
                      <a:pt x="1504384" y="320603"/>
                      <a:pt x="1507466" y="314674"/>
                    </a:cubicBezTo>
                    <a:close/>
                    <a:moveTo>
                      <a:pt x="1240869" y="201683"/>
                    </a:moveTo>
                    <a:cubicBezTo>
                      <a:pt x="1273052" y="195070"/>
                      <a:pt x="1309002" y="188343"/>
                      <a:pt x="1344152" y="188343"/>
                    </a:cubicBezTo>
                    <a:cubicBezTo>
                      <a:pt x="1360358" y="188343"/>
                      <a:pt x="1376564" y="189825"/>
                      <a:pt x="1391971" y="193245"/>
                    </a:cubicBezTo>
                    <a:cubicBezTo>
                      <a:pt x="1416051" y="203165"/>
                      <a:pt x="1423127" y="226995"/>
                      <a:pt x="1427920" y="247176"/>
                    </a:cubicBezTo>
                    <a:cubicBezTo>
                      <a:pt x="1431915" y="264848"/>
                      <a:pt x="1437050" y="285599"/>
                      <a:pt x="1434768" y="304754"/>
                    </a:cubicBezTo>
                    <a:cubicBezTo>
                      <a:pt x="1396308" y="308061"/>
                      <a:pt x="1358190" y="312622"/>
                      <a:pt x="1319615" y="315130"/>
                    </a:cubicBezTo>
                    <a:cubicBezTo>
                      <a:pt x="1285035" y="319919"/>
                      <a:pt x="1261069" y="300992"/>
                      <a:pt x="1253309" y="274198"/>
                    </a:cubicBezTo>
                    <a:cubicBezTo>
                      <a:pt x="1244293" y="253219"/>
                      <a:pt x="1235619" y="231441"/>
                      <a:pt x="1228315" y="209892"/>
                    </a:cubicBezTo>
                    <a:cubicBezTo>
                      <a:pt x="1233337" y="208182"/>
                      <a:pt x="1237673" y="205331"/>
                      <a:pt x="1240869" y="201683"/>
                    </a:cubicBezTo>
                    <a:close/>
                    <a:moveTo>
                      <a:pt x="1198757" y="205901"/>
                    </a:moveTo>
                    <a:cubicBezTo>
                      <a:pt x="1200811" y="207384"/>
                      <a:pt x="1203093" y="208638"/>
                      <a:pt x="1205832" y="209550"/>
                    </a:cubicBezTo>
                    <a:cubicBezTo>
                      <a:pt x="1211082" y="242273"/>
                      <a:pt x="1218729" y="274882"/>
                      <a:pt x="1226147" y="307377"/>
                    </a:cubicBezTo>
                    <a:cubicBezTo>
                      <a:pt x="1233337" y="336451"/>
                      <a:pt x="1267802" y="357544"/>
                      <a:pt x="1302382" y="360281"/>
                    </a:cubicBezTo>
                    <a:cubicBezTo>
                      <a:pt x="1307518" y="360509"/>
                      <a:pt x="1312540" y="360509"/>
                      <a:pt x="1317675" y="360509"/>
                    </a:cubicBezTo>
                    <a:cubicBezTo>
                      <a:pt x="1352483" y="360509"/>
                      <a:pt x="1387292" y="356746"/>
                      <a:pt x="1422100" y="355150"/>
                    </a:cubicBezTo>
                    <a:cubicBezTo>
                      <a:pt x="1432257" y="355036"/>
                      <a:pt x="1445838" y="354694"/>
                      <a:pt x="1458049" y="351958"/>
                    </a:cubicBezTo>
                    <a:cubicBezTo>
                      <a:pt x="1448120" y="369060"/>
                      <a:pt x="1440931" y="388671"/>
                      <a:pt x="1430887" y="404976"/>
                    </a:cubicBezTo>
                    <a:cubicBezTo>
                      <a:pt x="1426322" y="415465"/>
                      <a:pt x="1414339" y="429375"/>
                      <a:pt x="1412970" y="441347"/>
                    </a:cubicBezTo>
                    <a:cubicBezTo>
                      <a:pt x="1397221" y="444311"/>
                      <a:pt x="1381585" y="448416"/>
                      <a:pt x="1374053" y="462668"/>
                    </a:cubicBezTo>
                    <a:cubicBezTo>
                      <a:pt x="1372798" y="465291"/>
                      <a:pt x="1372341" y="468027"/>
                      <a:pt x="1372113" y="470763"/>
                    </a:cubicBezTo>
                    <a:cubicBezTo>
                      <a:pt x="1370972" y="470991"/>
                      <a:pt x="1369716" y="470991"/>
                      <a:pt x="1368575" y="471334"/>
                    </a:cubicBezTo>
                    <a:cubicBezTo>
                      <a:pt x="1368233" y="470193"/>
                      <a:pt x="1367890" y="469053"/>
                      <a:pt x="1366977" y="467685"/>
                    </a:cubicBezTo>
                    <a:cubicBezTo>
                      <a:pt x="1346207" y="446250"/>
                      <a:pt x="1312540" y="485700"/>
                      <a:pt x="1294051" y="506451"/>
                    </a:cubicBezTo>
                    <a:cubicBezTo>
                      <a:pt x="1283894" y="483533"/>
                      <a:pt x="1269058" y="463010"/>
                      <a:pt x="1244293" y="455029"/>
                    </a:cubicBezTo>
                    <a:cubicBezTo>
                      <a:pt x="1210626" y="446478"/>
                      <a:pt x="1176046" y="446592"/>
                      <a:pt x="1141694" y="450696"/>
                    </a:cubicBezTo>
                    <a:cubicBezTo>
                      <a:pt x="1149911" y="435532"/>
                      <a:pt x="1167144" y="400985"/>
                      <a:pt x="1164177" y="384338"/>
                    </a:cubicBezTo>
                    <a:cubicBezTo>
                      <a:pt x="1167144" y="379778"/>
                      <a:pt x="1168970" y="374533"/>
                      <a:pt x="1168970" y="368148"/>
                    </a:cubicBezTo>
                    <a:cubicBezTo>
                      <a:pt x="1169769" y="339302"/>
                      <a:pt x="1162465" y="311253"/>
                      <a:pt x="1151395" y="284003"/>
                    </a:cubicBezTo>
                    <a:cubicBezTo>
                      <a:pt x="1166003" y="257893"/>
                      <a:pt x="1179355" y="228705"/>
                      <a:pt x="1198757" y="205901"/>
                    </a:cubicBezTo>
                    <a:close/>
                    <a:moveTo>
                      <a:pt x="1036813" y="213769"/>
                    </a:moveTo>
                    <a:cubicBezTo>
                      <a:pt x="1040693" y="213769"/>
                      <a:pt x="1044573" y="213883"/>
                      <a:pt x="1048453" y="213997"/>
                    </a:cubicBezTo>
                    <a:cubicBezTo>
                      <a:pt x="1076072" y="259033"/>
                      <a:pt x="1102891" y="306237"/>
                      <a:pt x="1109853" y="356974"/>
                    </a:cubicBezTo>
                    <a:cubicBezTo>
                      <a:pt x="1054845" y="368376"/>
                      <a:pt x="998581" y="375559"/>
                      <a:pt x="941975" y="378752"/>
                    </a:cubicBezTo>
                    <a:cubicBezTo>
                      <a:pt x="925541" y="379094"/>
                      <a:pt x="907965" y="380690"/>
                      <a:pt x="892330" y="375445"/>
                    </a:cubicBezTo>
                    <a:cubicBezTo>
                      <a:pt x="875097" y="353098"/>
                      <a:pt x="864484" y="327444"/>
                      <a:pt x="850560" y="303614"/>
                    </a:cubicBezTo>
                    <a:cubicBezTo>
                      <a:pt x="861402" y="286512"/>
                      <a:pt x="841430" y="268725"/>
                      <a:pt x="842457" y="250824"/>
                    </a:cubicBezTo>
                    <a:cubicBezTo>
                      <a:pt x="904770" y="233836"/>
                      <a:pt x="970620" y="213769"/>
                      <a:pt x="1036813" y="213769"/>
                    </a:cubicBezTo>
                    <a:close/>
                    <a:moveTo>
                      <a:pt x="618658" y="294265"/>
                    </a:moveTo>
                    <a:cubicBezTo>
                      <a:pt x="628472" y="294265"/>
                      <a:pt x="638287" y="294949"/>
                      <a:pt x="648102" y="296431"/>
                    </a:cubicBezTo>
                    <a:cubicBezTo>
                      <a:pt x="664764" y="312394"/>
                      <a:pt x="670927" y="334627"/>
                      <a:pt x="683367" y="353098"/>
                    </a:cubicBezTo>
                    <a:cubicBezTo>
                      <a:pt x="694893" y="375559"/>
                      <a:pt x="713267" y="397678"/>
                      <a:pt x="715093" y="422420"/>
                    </a:cubicBezTo>
                    <a:cubicBezTo>
                      <a:pt x="646504" y="431770"/>
                      <a:pt x="580882" y="452407"/>
                      <a:pt x="512521" y="461414"/>
                    </a:cubicBezTo>
                    <a:cubicBezTo>
                      <a:pt x="480338" y="467229"/>
                      <a:pt x="466414" y="442259"/>
                      <a:pt x="453861" y="422420"/>
                    </a:cubicBezTo>
                    <a:cubicBezTo>
                      <a:pt x="437084" y="396538"/>
                      <a:pt x="419737" y="363359"/>
                      <a:pt x="407526" y="333601"/>
                    </a:cubicBezTo>
                    <a:cubicBezTo>
                      <a:pt x="477599" y="328698"/>
                      <a:pt x="547329" y="294265"/>
                      <a:pt x="618658" y="294265"/>
                    </a:cubicBezTo>
                    <a:close/>
                    <a:moveTo>
                      <a:pt x="366212" y="315244"/>
                    </a:moveTo>
                    <a:cubicBezTo>
                      <a:pt x="370663" y="338846"/>
                      <a:pt x="377054" y="362219"/>
                      <a:pt x="383788" y="385479"/>
                    </a:cubicBezTo>
                    <a:cubicBezTo>
                      <a:pt x="402390" y="434848"/>
                      <a:pt x="419281" y="509415"/>
                      <a:pt x="496315" y="511468"/>
                    </a:cubicBezTo>
                    <a:cubicBezTo>
                      <a:pt x="497799" y="511468"/>
                      <a:pt x="499282" y="511468"/>
                      <a:pt x="500766" y="511468"/>
                    </a:cubicBezTo>
                    <a:cubicBezTo>
                      <a:pt x="567187" y="511468"/>
                      <a:pt x="630184" y="487752"/>
                      <a:pt x="694779" y="476806"/>
                    </a:cubicBezTo>
                    <a:cubicBezTo>
                      <a:pt x="698888" y="476122"/>
                      <a:pt x="702654" y="475438"/>
                      <a:pt x="706420" y="474640"/>
                    </a:cubicBezTo>
                    <a:cubicBezTo>
                      <a:pt x="706420" y="474754"/>
                      <a:pt x="706306" y="474868"/>
                      <a:pt x="706306" y="474868"/>
                    </a:cubicBezTo>
                    <a:cubicBezTo>
                      <a:pt x="700714" y="484217"/>
                      <a:pt x="705279" y="496987"/>
                      <a:pt x="714523" y="501890"/>
                    </a:cubicBezTo>
                    <a:cubicBezTo>
                      <a:pt x="742940" y="514204"/>
                      <a:pt x="749445" y="473500"/>
                      <a:pt x="758347" y="455143"/>
                    </a:cubicBezTo>
                    <a:cubicBezTo>
                      <a:pt x="759260" y="452179"/>
                      <a:pt x="760401" y="449214"/>
                      <a:pt x="761428" y="446250"/>
                    </a:cubicBezTo>
                    <a:cubicBezTo>
                      <a:pt x="777178" y="424244"/>
                      <a:pt x="768162" y="393460"/>
                      <a:pt x="746820" y="358342"/>
                    </a:cubicBezTo>
                    <a:cubicBezTo>
                      <a:pt x="745223" y="356176"/>
                      <a:pt x="743739" y="353896"/>
                      <a:pt x="742255" y="351729"/>
                    </a:cubicBezTo>
                    <a:cubicBezTo>
                      <a:pt x="747733" y="344546"/>
                      <a:pt x="751157" y="333715"/>
                      <a:pt x="755950" y="327102"/>
                    </a:cubicBezTo>
                    <a:cubicBezTo>
                      <a:pt x="765651" y="311709"/>
                      <a:pt x="777178" y="295291"/>
                      <a:pt x="789617" y="279899"/>
                    </a:cubicBezTo>
                    <a:cubicBezTo>
                      <a:pt x="795209" y="292326"/>
                      <a:pt x="800117" y="306921"/>
                      <a:pt x="814497" y="313306"/>
                    </a:cubicBezTo>
                    <a:cubicBezTo>
                      <a:pt x="825339" y="339986"/>
                      <a:pt x="835496" y="367008"/>
                      <a:pt x="847707" y="393346"/>
                    </a:cubicBezTo>
                    <a:cubicBezTo>
                      <a:pt x="858207" y="414781"/>
                      <a:pt x="887309" y="422990"/>
                      <a:pt x="913101" y="424586"/>
                    </a:cubicBezTo>
                    <a:cubicBezTo>
                      <a:pt x="922573" y="425043"/>
                      <a:pt x="932046" y="425157"/>
                      <a:pt x="941632" y="425157"/>
                    </a:cubicBezTo>
                    <a:cubicBezTo>
                      <a:pt x="996983" y="425157"/>
                      <a:pt x="1052220" y="418430"/>
                      <a:pt x="1106315" y="409422"/>
                    </a:cubicBezTo>
                    <a:cubicBezTo>
                      <a:pt x="1113505" y="408396"/>
                      <a:pt x="1121151" y="407028"/>
                      <a:pt x="1128455" y="405090"/>
                    </a:cubicBezTo>
                    <a:cubicBezTo>
                      <a:pt x="1127999" y="405660"/>
                      <a:pt x="1127657" y="406344"/>
                      <a:pt x="1127314" y="407028"/>
                    </a:cubicBezTo>
                    <a:cubicBezTo>
                      <a:pt x="1119668" y="421622"/>
                      <a:pt x="1096614" y="440663"/>
                      <a:pt x="1105859" y="456055"/>
                    </a:cubicBezTo>
                    <a:cubicBezTo>
                      <a:pt x="1090908" y="458906"/>
                      <a:pt x="1076186" y="462212"/>
                      <a:pt x="1061692" y="465633"/>
                    </a:cubicBezTo>
                    <a:cubicBezTo>
                      <a:pt x="1041492" y="471334"/>
                      <a:pt x="1007711" y="470763"/>
                      <a:pt x="1003602" y="496075"/>
                    </a:cubicBezTo>
                    <a:cubicBezTo>
                      <a:pt x="1001890" y="494935"/>
                      <a:pt x="999950" y="494251"/>
                      <a:pt x="997782" y="494023"/>
                    </a:cubicBezTo>
                    <a:cubicBezTo>
                      <a:pt x="991391" y="493111"/>
                      <a:pt x="985799" y="495847"/>
                      <a:pt x="980663" y="499496"/>
                    </a:cubicBezTo>
                    <a:cubicBezTo>
                      <a:pt x="956240" y="517853"/>
                      <a:pt x="940377" y="545103"/>
                      <a:pt x="924057" y="570529"/>
                    </a:cubicBezTo>
                    <a:cubicBezTo>
                      <a:pt x="915498" y="549549"/>
                      <a:pt x="905911" y="528912"/>
                      <a:pt x="891988" y="511240"/>
                    </a:cubicBezTo>
                    <a:cubicBezTo>
                      <a:pt x="845653" y="461186"/>
                      <a:pt x="693410" y="517282"/>
                      <a:pt x="629614" y="525606"/>
                    </a:cubicBezTo>
                    <a:cubicBezTo>
                      <a:pt x="584991" y="537236"/>
                      <a:pt x="437312" y="547383"/>
                      <a:pt x="425443" y="594814"/>
                    </a:cubicBezTo>
                    <a:cubicBezTo>
                      <a:pt x="424645" y="595726"/>
                      <a:pt x="424188" y="596639"/>
                      <a:pt x="423617" y="597665"/>
                    </a:cubicBezTo>
                    <a:cubicBezTo>
                      <a:pt x="423503" y="597665"/>
                      <a:pt x="423503" y="597779"/>
                      <a:pt x="423389" y="597779"/>
                    </a:cubicBezTo>
                    <a:cubicBezTo>
                      <a:pt x="376255" y="637115"/>
                      <a:pt x="342931" y="689563"/>
                      <a:pt x="310405" y="740984"/>
                    </a:cubicBezTo>
                    <a:cubicBezTo>
                      <a:pt x="308123" y="746343"/>
                      <a:pt x="303786" y="752842"/>
                      <a:pt x="299107" y="759911"/>
                    </a:cubicBezTo>
                    <a:cubicBezTo>
                      <a:pt x="296368" y="753526"/>
                      <a:pt x="293629" y="747027"/>
                      <a:pt x="290776" y="740642"/>
                    </a:cubicBezTo>
                    <a:cubicBezTo>
                      <a:pt x="290205" y="739274"/>
                      <a:pt x="289520" y="737792"/>
                      <a:pt x="288950" y="736310"/>
                    </a:cubicBezTo>
                    <a:cubicBezTo>
                      <a:pt x="286325" y="730153"/>
                      <a:pt x="283586" y="723996"/>
                      <a:pt x="280847" y="717839"/>
                    </a:cubicBezTo>
                    <a:cubicBezTo>
                      <a:pt x="278222" y="711910"/>
                      <a:pt x="275597" y="705981"/>
                      <a:pt x="272858" y="700166"/>
                    </a:cubicBezTo>
                    <a:cubicBezTo>
                      <a:pt x="269206" y="692185"/>
                      <a:pt x="265440" y="684204"/>
                      <a:pt x="261674" y="676223"/>
                    </a:cubicBezTo>
                    <a:cubicBezTo>
                      <a:pt x="261674" y="676223"/>
                      <a:pt x="261674" y="676337"/>
                      <a:pt x="261674" y="676451"/>
                    </a:cubicBezTo>
                    <a:lnTo>
                      <a:pt x="261674" y="676451"/>
                    </a:lnTo>
                    <a:cubicBezTo>
                      <a:pt x="241587" y="630844"/>
                      <a:pt x="220018" y="585921"/>
                      <a:pt x="197193" y="541568"/>
                    </a:cubicBezTo>
                    <a:cubicBezTo>
                      <a:pt x="209632" y="521159"/>
                      <a:pt x="222643" y="498584"/>
                      <a:pt x="234854" y="478631"/>
                    </a:cubicBezTo>
                    <a:cubicBezTo>
                      <a:pt x="272858" y="421166"/>
                      <a:pt x="316910" y="364727"/>
                      <a:pt x="366212" y="315244"/>
                    </a:cubicBezTo>
                    <a:close/>
                    <a:moveTo>
                      <a:pt x="129745" y="413527"/>
                    </a:moveTo>
                    <a:cubicBezTo>
                      <a:pt x="158390" y="413299"/>
                      <a:pt x="186807" y="415807"/>
                      <a:pt x="214996" y="421052"/>
                    </a:cubicBezTo>
                    <a:cubicBezTo>
                      <a:pt x="218192" y="421508"/>
                      <a:pt x="221273" y="421964"/>
                      <a:pt x="224469" y="422420"/>
                    </a:cubicBezTo>
                    <a:cubicBezTo>
                      <a:pt x="197307" y="456055"/>
                      <a:pt x="176536" y="485130"/>
                      <a:pt x="172085" y="494707"/>
                    </a:cubicBezTo>
                    <a:cubicBezTo>
                      <a:pt x="157705" y="468255"/>
                      <a:pt x="142755" y="442145"/>
                      <a:pt x="127234" y="416263"/>
                    </a:cubicBezTo>
                    <a:cubicBezTo>
                      <a:pt x="128261" y="415579"/>
                      <a:pt x="129174" y="414667"/>
                      <a:pt x="129745" y="413527"/>
                    </a:cubicBezTo>
                    <a:close/>
                    <a:moveTo>
                      <a:pt x="440280" y="1652438"/>
                    </a:moveTo>
                    <a:cubicBezTo>
                      <a:pt x="437198" y="1645141"/>
                      <a:pt x="434117" y="1637958"/>
                      <a:pt x="431036" y="1630775"/>
                    </a:cubicBezTo>
                    <a:cubicBezTo>
                      <a:pt x="427954" y="1623478"/>
                      <a:pt x="424759" y="1616295"/>
                      <a:pt x="421563" y="1609112"/>
                    </a:cubicBezTo>
                    <a:cubicBezTo>
                      <a:pt x="419509" y="1604551"/>
                      <a:pt x="417569" y="1599876"/>
                      <a:pt x="415514" y="1595429"/>
                    </a:cubicBezTo>
                    <a:cubicBezTo>
                      <a:pt x="415058" y="1594175"/>
                      <a:pt x="414487" y="1593035"/>
                      <a:pt x="413917" y="1591895"/>
                    </a:cubicBezTo>
                    <a:cubicBezTo>
                      <a:pt x="413346" y="1590527"/>
                      <a:pt x="412661" y="1589159"/>
                      <a:pt x="412091" y="1587790"/>
                    </a:cubicBezTo>
                    <a:cubicBezTo>
                      <a:pt x="409238" y="1581405"/>
                      <a:pt x="406384" y="1575020"/>
                      <a:pt x="403531" y="1568636"/>
                    </a:cubicBezTo>
                    <a:cubicBezTo>
                      <a:pt x="400678" y="1562251"/>
                      <a:pt x="397711" y="1555865"/>
                      <a:pt x="394858" y="1549595"/>
                    </a:cubicBezTo>
                    <a:cubicBezTo>
                      <a:pt x="388467" y="1535456"/>
                      <a:pt x="381962" y="1521432"/>
                      <a:pt x="375571" y="1507408"/>
                    </a:cubicBezTo>
                    <a:cubicBezTo>
                      <a:pt x="370663" y="1496691"/>
                      <a:pt x="365642" y="1485973"/>
                      <a:pt x="360848" y="1475255"/>
                    </a:cubicBezTo>
                    <a:cubicBezTo>
                      <a:pt x="358338" y="1469897"/>
                      <a:pt x="355941" y="1464538"/>
                      <a:pt x="353544" y="1459179"/>
                    </a:cubicBezTo>
                    <a:cubicBezTo>
                      <a:pt x="348637" y="1448461"/>
                      <a:pt x="343844" y="1437744"/>
                      <a:pt x="338936" y="1427026"/>
                    </a:cubicBezTo>
                    <a:cubicBezTo>
                      <a:pt x="334143" y="1416309"/>
                      <a:pt x="329350" y="1405591"/>
                      <a:pt x="324671" y="1394759"/>
                    </a:cubicBezTo>
                    <a:cubicBezTo>
                      <a:pt x="324671" y="1394645"/>
                      <a:pt x="324557" y="1394531"/>
                      <a:pt x="324557" y="1394417"/>
                    </a:cubicBezTo>
                    <a:cubicBezTo>
                      <a:pt x="325127" y="1391795"/>
                      <a:pt x="325241" y="1389172"/>
                      <a:pt x="324214" y="1386550"/>
                    </a:cubicBezTo>
                    <a:cubicBezTo>
                      <a:pt x="311432" y="1352573"/>
                      <a:pt x="297965" y="1318824"/>
                      <a:pt x="284042" y="1285303"/>
                    </a:cubicBezTo>
                    <a:cubicBezTo>
                      <a:pt x="244783" y="1173794"/>
                      <a:pt x="199703" y="1064565"/>
                      <a:pt x="153026" y="955907"/>
                    </a:cubicBezTo>
                    <a:cubicBezTo>
                      <a:pt x="115479" y="860816"/>
                      <a:pt x="76791" y="765156"/>
                      <a:pt x="31026" y="673942"/>
                    </a:cubicBezTo>
                    <a:cubicBezTo>
                      <a:pt x="48602" y="669039"/>
                      <a:pt x="51112" y="642701"/>
                      <a:pt x="55791" y="626055"/>
                    </a:cubicBezTo>
                    <a:cubicBezTo>
                      <a:pt x="65492" y="592192"/>
                      <a:pt x="77475" y="559013"/>
                      <a:pt x="85806" y="524808"/>
                    </a:cubicBezTo>
                    <a:cubicBezTo>
                      <a:pt x="91969" y="497900"/>
                      <a:pt x="97904" y="470877"/>
                      <a:pt x="104979" y="444197"/>
                    </a:cubicBezTo>
                    <a:cubicBezTo>
                      <a:pt x="112169" y="463466"/>
                      <a:pt x="121185" y="482393"/>
                      <a:pt x="128603" y="501206"/>
                    </a:cubicBezTo>
                    <a:cubicBezTo>
                      <a:pt x="134652" y="513862"/>
                      <a:pt x="140472" y="526632"/>
                      <a:pt x="146293" y="539516"/>
                    </a:cubicBezTo>
                    <a:cubicBezTo>
                      <a:pt x="143440" y="550348"/>
                      <a:pt x="145608" y="560267"/>
                      <a:pt x="158504" y="567108"/>
                    </a:cubicBezTo>
                    <a:cubicBezTo>
                      <a:pt x="172656" y="599489"/>
                      <a:pt x="186465" y="631984"/>
                      <a:pt x="200731" y="664365"/>
                    </a:cubicBezTo>
                    <a:cubicBezTo>
                      <a:pt x="247408" y="762306"/>
                      <a:pt x="275597" y="869140"/>
                      <a:pt x="337453" y="959441"/>
                    </a:cubicBezTo>
                    <a:cubicBezTo>
                      <a:pt x="338252" y="960696"/>
                      <a:pt x="339279" y="961836"/>
                      <a:pt x="340420" y="962862"/>
                    </a:cubicBezTo>
                    <a:lnTo>
                      <a:pt x="340420" y="962976"/>
                    </a:lnTo>
                    <a:cubicBezTo>
                      <a:pt x="349436" y="982701"/>
                      <a:pt x="358109" y="1002426"/>
                      <a:pt x="366669" y="1022265"/>
                    </a:cubicBezTo>
                    <a:cubicBezTo>
                      <a:pt x="368837" y="1027168"/>
                      <a:pt x="371006" y="1032184"/>
                      <a:pt x="373060" y="1037201"/>
                    </a:cubicBezTo>
                    <a:cubicBezTo>
                      <a:pt x="384130" y="1063197"/>
                      <a:pt x="394972" y="1089421"/>
                      <a:pt x="405700" y="1115531"/>
                    </a:cubicBezTo>
                    <a:cubicBezTo>
                      <a:pt x="408096" y="1121232"/>
                      <a:pt x="410379" y="1127047"/>
                      <a:pt x="412775" y="1132748"/>
                    </a:cubicBezTo>
                    <a:cubicBezTo>
                      <a:pt x="422248" y="1155779"/>
                      <a:pt x="431720" y="1178811"/>
                      <a:pt x="441307" y="1201842"/>
                    </a:cubicBezTo>
                    <a:cubicBezTo>
                      <a:pt x="489582" y="1305256"/>
                      <a:pt x="544590" y="1405363"/>
                      <a:pt x="592751" y="1508890"/>
                    </a:cubicBezTo>
                    <a:cubicBezTo>
                      <a:pt x="628016" y="1587562"/>
                      <a:pt x="651183" y="1671023"/>
                      <a:pt x="686334" y="1749809"/>
                    </a:cubicBezTo>
                    <a:cubicBezTo>
                      <a:pt x="700828" y="1783786"/>
                      <a:pt x="713838" y="1818447"/>
                      <a:pt x="730158" y="1851626"/>
                    </a:cubicBezTo>
                    <a:cubicBezTo>
                      <a:pt x="732441" y="1856643"/>
                      <a:pt x="734951" y="1861660"/>
                      <a:pt x="738033" y="1866220"/>
                    </a:cubicBezTo>
                    <a:cubicBezTo>
                      <a:pt x="736891" y="1866449"/>
                      <a:pt x="735636" y="1866905"/>
                      <a:pt x="734495" y="1867361"/>
                    </a:cubicBezTo>
                    <a:cubicBezTo>
                      <a:pt x="733239" y="1867817"/>
                      <a:pt x="732098" y="1868501"/>
                      <a:pt x="730957" y="1869185"/>
                    </a:cubicBezTo>
                    <a:cubicBezTo>
                      <a:pt x="713496" y="1883209"/>
                      <a:pt x="711099" y="1909205"/>
                      <a:pt x="701969" y="1928816"/>
                    </a:cubicBezTo>
                    <a:cubicBezTo>
                      <a:pt x="679030" y="1986965"/>
                      <a:pt x="665221" y="2047964"/>
                      <a:pt x="645363" y="2107139"/>
                    </a:cubicBezTo>
                    <a:cubicBezTo>
                      <a:pt x="564676" y="1961197"/>
                      <a:pt x="503163" y="1806589"/>
                      <a:pt x="440280" y="1652438"/>
                    </a:cubicBezTo>
                    <a:close/>
                    <a:moveTo>
                      <a:pt x="5654095" y="2096991"/>
                    </a:moveTo>
                    <a:cubicBezTo>
                      <a:pt x="5616320" y="2102578"/>
                      <a:pt x="5579115" y="2090150"/>
                      <a:pt x="5541339" y="2089580"/>
                    </a:cubicBezTo>
                    <a:cubicBezTo>
                      <a:pt x="5406671" y="2089124"/>
                      <a:pt x="5272346" y="2083537"/>
                      <a:pt x="5137792" y="2081029"/>
                    </a:cubicBezTo>
                    <a:cubicBezTo>
                      <a:pt x="5075936" y="2079889"/>
                      <a:pt x="5013738" y="2077951"/>
                      <a:pt x="4951768" y="2077951"/>
                    </a:cubicBezTo>
                    <a:cubicBezTo>
                      <a:pt x="4942980" y="2077951"/>
                      <a:pt x="4934193" y="2077951"/>
                      <a:pt x="4925291" y="2078064"/>
                    </a:cubicBezTo>
                    <a:cubicBezTo>
                      <a:pt x="4925976" y="2076468"/>
                      <a:pt x="4926775" y="2074872"/>
                      <a:pt x="4927459" y="2073276"/>
                    </a:cubicBezTo>
                    <a:cubicBezTo>
                      <a:pt x="4753989" y="2088782"/>
                      <a:pt x="4578578" y="2087642"/>
                      <a:pt x="4404537" y="2095167"/>
                    </a:cubicBezTo>
                    <a:cubicBezTo>
                      <a:pt x="4263706" y="2102236"/>
                      <a:pt x="4122876" y="2103034"/>
                      <a:pt x="3981931" y="2107481"/>
                    </a:cubicBezTo>
                    <a:cubicBezTo>
                      <a:pt x="3798303" y="2118199"/>
                      <a:pt x="3614561" y="2120479"/>
                      <a:pt x="3430820" y="2126066"/>
                    </a:cubicBezTo>
                    <a:cubicBezTo>
                      <a:pt x="3244453" y="2139292"/>
                      <a:pt x="3057858" y="2139406"/>
                      <a:pt x="2871149" y="2139976"/>
                    </a:cubicBezTo>
                    <a:cubicBezTo>
                      <a:pt x="2682614" y="2145677"/>
                      <a:pt x="2494193" y="2138950"/>
                      <a:pt x="2305772" y="2134845"/>
                    </a:cubicBezTo>
                    <a:cubicBezTo>
                      <a:pt x="2023198" y="2140660"/>
                      <a:pt x="1740395" y="2137582"/>
                      <a:pt x="1457935" y="2146019"/>
                    </a:cubicBezTo>
                    <a:cubicBezTo>
                      <a:pt x="1273280" y="2149553"/>
                      <a:pt x="1088397" y="2147957"/>
                      <a:pt x="903743" y="2146019"/>
                    </a:cubicBezTo>
                    <a:cubicBezTo>
                      <a:pt x="864141" y="2144309"/>
                      <a:pt x="824083" y="2142712"/>
                      <a:pt x="784139" y="2142712"/>
                    </a:cubicBezTo>
                    <a:cubicBezTo>
                      <a:pt x="778775" y="2142712"/>
                      <a:pt x="773411" y="2142712"/>
                      <a:pt x="768162" y="2142826"/>
                    </a:cubicBezTo>
                    <a:cubicBezTo>
                      <a:pt x="762798" y="2142826"/>
                      <a:pt x="757434" y="2142940"/>
                      <a:pt x="752070" y="2143168"/>
                    </a:cubicBezTo>
                    <a:cubicBezTo>
                      <a:pt x="749445" y="2143168"/>
                      <a:pt x="746934" y="2143282"/>
                      <a:pt x="744424" y="2143397"/>
                    </a:cubicBezTo>
                    <a:cubicBezTo>
                      <a:pt x="741799" y="2143397"/>
                      <a:pt x="739288" y="2143511"/>
                      <a:pt x="736663" y="2143739"/>
                    </a:cubicBezTo>
                    <a:cubicBezTo>
                      <a:pt x="735978" y="2143739"/>
                      <a:pt x="735294" y="2143739"/>
                      <a:pt x="734609" y="2143739"/>
                    </a:cubicBezTo>
                    <a:cubicBezTo>
                      <a:pt x="731071" y="2143853"/>
                      <a:pt x="727533" y="2144081"/>
                      <a:pt x="723995" y="2144195"/>
                    </a:cubicBezTo>
                    <a:cubicBezTo>
                      <a:pt x="722626" y="2144309"/>
                      <a:pt x="721142" y="2144309"/>
                      <a:pt x="719773" y="2144423"/>
                    </a:cubicBezTo>
                    <a:cubicBezTo>
                      <a:pt x="716577" y="2144537"/>
                      <a:pt x="713382" y="2144765"/>
                      <a:pt x="710186" y="2144993"/>
                    </a:cubicBezTo>
                    <a:cubicBezTo>
                      <a:pt x="709615" y="2144993"/>
                      <a:pt x="709159" y="2144993"/>
                      <a:pt x="708588" y="2145107"/>
                    </a:cubicBezTo>
                    <a:cubicBezTo>
                      <a:pt x="708588" y="2145107"/>
                      <a:pt x="708588" y="2145107"/>
                      <a:pt x="708474" y="2145107"/>
                    </a:cubicBezTo>
                    <a:cubicBezTo>
                      <a:pt x="704822" y="2145335"/>
                      <a:pt x="701170" y="2145563"/>
                      <a:pt x="697632" y="2145905"/>
                    </a:cubicBezTo>
                    <a:cubicBezTo>
                      <a:pt x="693524" y="2146247"/>
                      <a:pt x="689415" y="2146589"/>
                      <a:pt x="685307" y="2146931"/>
                    </a:cubicBezTo>
                    <a:cubicBezTo>
                      <a:pt x="685763" y="2146019"/>
                      <a:pt x="686220" y="2144993"/>
                      <a:pt x="686676" y="2144081"/>
                    </a:cubicBezTo>
                    <a:cubicBezTo>
                      <a:pt x="687133" y="2143282"/>
                      <a:pt x="687475" y="2142370"/>
                      <a:pt x="687818" y="2141572"/>
                    </a:cubicBezTo>
                    <a:cubicBezTo>
                      <a:pt x="687932" y="2141230"/>
                      <a:pt x="688160" y="2141002"/>
                      <a:pt x="688274" y="2140660"/>
                    </a:cubicBezTo>
                    <a:cubicBezTo>
                      <a:pt x="688959" y="2139064"/>
                      <a:pt x="689644" y="2137582"/>
                      <a:pt x="690328" y="2135985"/>
                    </a:cubicBezTo>
                    <a:cubicBezTo>
                      <a:pt x="695692" y="2122873"/>
                      <a:pt x="699801" y="2108507"/>
                      <a:pt x="703567" y="2095053"/>
                    </a:cubicBezTo>
                    <a:cubicBezTo>
                      <a:pt x="703909" y="2093799"/>
                      <a:pt x="704252" y="2092545"/>
                      <a:pt x="704594" y="2091404"/>
                    </a:cubicBezTo>
                    <a:cubicBezTo>
                      <a:pt x="704822" y="2090492"/>
                      <a:pt x="705050" y="2089694"/>
                      <a:pt x="705279" y="2088782"/>
                    </a:cubicBezTo>
                    <a:cubicBezTo>
                      <a:pt x="705735" y="2087300"/>
                      <a:pt x="706078" y="2085818"/>
                      <a:pt x="706534" y="2084335"/>
                    </a:cubicBezTo>
                    <a:cubicBezTo>
                      <a:pt x="707561" y="2080459"/>
                      <a:pt x="708702" y="2076696"/>
                      <a:pt x="709730" y="2073162"/>
                    </a:cubicBezTo>
                    <a:cubicBezTo>
                      <a:pt x="710186" y="2071680"/>
                      <a:pt x="710643" y="2070197"/>
                      <a:pt x="711099" y="2068715"/>
                    </a:cubicBezTo>
                    <a:cubicBezTo>
                      <a:pt x="711670" y="2066777"/>
                      <a:pt x="712354" y="2064839"/>
                      <a:pt x="712925" y="2063128"/>
                    </a:cubicBezTo>
                    <a:cubicBezTo>
                      <a:pt x="713382" y="2062102"/>
                      <a:pt x="713724" y="2061076"/>
                      <a:pt x="714066" y="2060164"/>
                    </a:cubicBezTo>
                    <a:cubicBezTo>
                      <a:pt x="727647" y="2004523"/>
                      <a:pt x="750472" y="1951733"/>
                      <a:pt x="766450" y="1896891"/>
                    </a:cubicBezTo>
                    <a:cubicBezTo>
                      <a:pt x="766792" y="1895865"/>
                      <a:pt x="767020" y="1894725"/>
                      <a:pt x="767135" y="1893699"/>
                    </a:cubicBezTo>
                    <a:cubicBezTo>
                      <a:pt x="767477" y="1891304"/>
                      <a:pt x="767477" y="1889024"/>
                      <a:pt x="767020" y="1886858"/>
                    </a:cubicBezTo>
                    <a:cubicBezTo>
                      <a:pt x="767020" y="1886744"/>
                      <a:pt x="767020" y="1886630"/>
                      <a:pt x="767020" y="1886515"/>
                    </a:cubicBezTo>
                    <a:cubicBezTo>
                      <a:pt x="769075" y="1887086"/>
                      <a:pt x="771129" y="1887542"/>
                      <a:pt x="773183" y="1887884"/>
                    </a:cubicBezTo>
                    <a:cubicBezTo>
                      <a:pt x="774210" y="1888112"/>
                      <a:pt x="775238" y="1888226"/>
                      <a:pt x="776265" y="1888340"/>
                    </a:cubicBezTo>
                    <a:cubicBezTo>
                      <a:pt x="777292" y="1888454"/>
                      <a:pt x="778433" y="1888682"/>
                      <a:pt x="779460" y="1888796"/>
                    </a:cubicBezTo>
                    <a:cubicBezTo>
                      <a:pt x="779917" y="1888910"/>
                      <a:pt x="780487" y="1888910"/>
                      <a:pt x="781058" y="1888910"/>
                    </a:cubicBezTo>
                    <a:cubicBezTo>
                      <a:pt x="781629" y="1889024"/>
                      <a:pt x="782199" y="1889024"/>
                      <a:pt x="782656" y="1889024"/>
                    </a:cubicBezTo>
                    <a:cubicBezTo>
                      <a:pt x="785851" y="1889252"/>
                      <a:pt x="789047" y="1889366"/>
                      <a:pt x="792356" y="1889366"/>
                    </a:cubicBezTo>
                    <a:cubicBezTo>
                      <a:pt x="807078" y="1889366"/>
                      <a:pt x="822257" y="1887314"/>
                      <a:pt x="836637" y="1887086"/>
                    </a:cubicBezTo>
                    <a:cubicBezTo>
                      <a:pt x="987168" y="1884805"/>
                      <a:pt x="1137471" y="1876938"/>
                      <a:pt x="1288003" y="1877622"/>
                    </a:cubicBezTo>
                    <a:cubicBezTo>
                      <a:pt x="1543301" y="1875570"/>
                      <a:pt x="1798143" y="1860748"/>
                      <a:pt x="2053213" y="1853565"/>
                    </a:cubicBezTo>
                    <a:cubicBezTo>
                      <a:pt x="2272334" y="1841137"/>
                      <a:pt x="2490769" y="1820842"/>
                      <a:pt x="2710461" y="1817079"/>
                    </a:cubicBezTo>
                    <a:cubicBezTo>
                      <a:pt x="2873660" y="1810010"/>
                      <a:pt x="3036859" y="1813316"/>
                      <a:pt x="3200058" y="1816623"/>
                    </a:cubicBezTo>
                    <a:cubicBezTo>
                      <a:pt x="3343057" y="1819473"/>
                      <a:pt x="3486170" y="1822324"/>
                      <a:pt x="3629284" y="1818333"/>
                    </a:cubicBezTo>
                    <a:cubicBezTo>
                      <a:pt x="3782554" y="1818675"/>
                      <a:pt x="3935482" y="1810580"/>
                      <a:pt x="4088638" y="1804651"/>
                    </a:cubicBezTo>
                    <a:cubicBezTo>
                      <a:pt x="4315405" y="1798152"/>
                      <a:pt x="4542286" y="1803625"/>
                      <a:pt x="4769053" y="1803625"/>
                    </a:cubicBezTo>
                    <a:cubicBezTo>
                      <a:pt x="4811964" y="1804081"/>
                      <a:pt x="4854533" y="1802257"/>
                      <a:pt x="4897444" y="1800205"/>
                    </a:cubicBezTo>
                    <a:cubicBezTo>
                      <a:pt x="4897444" y="1798494"/>
                      <a:pt x="4897444" y="1796784"/>
                      <a:pt x="4897444" y="1794960"/>
                    </a:cubicBezTo>
                    <a:cubicBezTo>
                      <a:pt x="4897444" y="1794276"/>
                      <a:pt x="4897444" y="1793592"/>
                      <a:pt x="4897558" y="1792907"/>
                    </a:cubicBezTo>
                    <a:cubicBezTo>
                      <a:pt x="4901325" y="1793363"/>
                      <a:pt x="4904977" y="1793705"/>
                      <a:pt x="4908743" y="1793934"/>
                    </a:cubicBezTo>
                    <a:cubicBezTo>
                      <a:pt x="4912167" y="1794276"/>
                      <a:pt x="4915704" y="1794504"/>
                      <a:pt x="4919128" y="1794732"/>
                    </a:cubicBezTo>
                    <a:cubicBezTo>
                      <a:pt x="4920041" y="1794732"/>
                      <a:pt x="4920840" y="1794846"/>
                      <a:pt x="4921753" y="1794846"/>
                    </a:cubicBezTo>
                    <a:cubicBezTo>
                      <a:pt x="4924834" y="1795074"/>
                      <a:pt x="4927916" y="1795188"/>
                      <a:pt x="4930997" y="1795302"/>
                    </a:cubicBezTo>
                    <a:cubicBezTo>
                      <a:pt x="4939899" y="1795758"/>
                      <a:pt x="4948801" y="1795986"/>
                      <a:pt x="4957703" y="1796328"/>
                    </a:cubicBezTo>
                    <a:cubicBezTo>
                      <a:pt x="4962610" y="1796442"/>
                      <a:pt x="4967517" y="1796670"/>
                      <a:pt x="4972425" y="1796898"/>
                    </a:cubicBezTo>
                    <a:cubicBezTo>
                      <a:pt x="4977332" y="1797126"/>
                      <a:pt x="4982239" y="1797354"/>
                      <a:pt x="4987147" y="1797696"/>
                    </a:cubicBezTo>
                    <a:cubicBezTo>
                      <a:pt x="5027890" y="1801117"/>
                      <a:pt x="5068404" y="1809098"/>
                      <a:pt x="5109489" y="1809326"/>
                    </a:cubicBezTo>
                    <a:cubicBezTo>
                      <a:pt x="5289465" y="1816281"/>
                      <a:pt x="5467158" y="1821982"/>
                      <a:pt x="5647590" y="1829051"/>
                    </a:cubicBezTo>
                    <a:cubicBezTo>
                      <a:pt x="5647704" y="1918782"/>
                      <a:pt x="5656378" y="2006234"/>
                      <a:pt x="5654095" y="20969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15053144" y="7387277"/>
                <a:ext cx="20770" cy="342"/>
              </a:xfrm>
              <a:custGeom>
                <a:rect b="b" l="l" r="r" t="t"/>
                <a:pathLst>
                  <a:path extrusionOk="0" h="342" w="20770">
                    <a:moveTo>
                      <a:pt x="20771" y="114"/>
                    </a:moveTo>
                    <a:lnTo>
                      <a:pt x="19515" y="114"/>
                    </a:lnTo>
                    <a:lnTo>
                      <a:pt x="17347" y="0"/>
                    </a:lnTo>
                    <a:lnTo>
                      <a:pt x="15293" y="0"/>
                    </a:lnTo>
                    <a:lnTo>
                      <a:pt x="13352" y="0"/>
                    </a:lnTo>
                    <a:lnTo>
                      <a:pt x="11413" y="0"/>
                    </a:lnTo>
                    <a:lnTo>
                      <a:pt x="9586" y="0"/>
                    </a:lnTo>
                    <a:lnTo>
                      <a:pt x="7875" y="0"/>
                    </a:lnTo>
                    <a:lnTo>
                      <a:pt x="6163" y="0"/>
                    </a:lnTo>
                    <a:lnTo>
                      <a:pt x="4451" y="0"/>
                    </a:lnTo>
                    <a:lnTo>
                      <a:pt x="2739" y="0"/>
                    </a:lnTo>
                    <a:lnTo>
                      <a:pt x="1027" y="0"/>
                    </a:lnTo>
                    <a:lnTo>
                      <a:pt x="0" y="0"/>
                    </a:lnTo>
                    <a:cubicBezTo>
                      <a:pt x="4793" y="114"/>
                      <a:pt x="9701" y="342"/>
                      <a:pt x="14380" y="342"/>
                    </a:cubicBezTo>
                    <a:cubicBezTo>
                      <a:pt x="16548" y="114"/>
                      <a:pt x="18716" y="114"/>
                      <a:pt x="20771" y="1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15042416" y="7386592"/>
                <a:ext cx="10727" cy="228"/>
              </a:xfrm>
              <a:custGeom>
                <a:rect b="b" l="l" r="r" t="t"/>
                <a:pathLst>
                  <a:path extrusionOk="0" h="228" w="10727">
                    <a:moveTo>
                      <a:pt x="1712" y="228"/>
                    </a:moveTo>
                    <a:lnTo>
                      <a:pt x="3880" y="228"/>
                    </a:lnTo>
                    <a:lnTo>
                      <a:pt x="5934" y="228"/>
                    </a:lnTo>
                    <a:lnTo>
                      <a:pt x="7989" y="228"/>
                    </a:lnTo>
                    <a:lnTo>
                      <a:pt x="9929" y="228"/>
                    </a:lnTo>
                    <a:lnTo>
                      <a:pt x="10728" y="228"/>
                    </a:lnTo>
                    <a:cubicBezTo>
                      <a:pt x="7076" y="114"/>
                      <a:pt x="3538" y="228"/>
                      <a:pt x="0" y="0"/>
                    </a:cubicBezTo>
                    <a:lnTo>
                      <a:pt x="1712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15286523" y="7724312"/>
                <a:ext cx="6517" cy="6498"/>
              </a:xfrm>
              <a:custGeom>
                <a:rect b="b" l="l" r="r" t="t"/>
                <a:pathLst>
                  <a:path extrusionOk="0" h="6498" w="6517">
                    <a:moveTo>
                      <a:pt x="3087" y="0"/>
                    </a:moveTo>
                    <a:cubicBezTo>
                      <a:pt x="1376" y="0"/>
                      <a:pt x="-108" y="1710"/>
                      <a:pt x="6" y="3421"/>
                    </a:cubicBezTo>
                    <a:cubicBezTo>
                      <a:pt x="120" y="5245"/>
                      <a:pt x="1604" y="6499"/>
                      <a:pt x="3430" y="6499"/>
                    </a:cubicBezTo>
                    <a:cubicBezTo>
                      <a:pt x="5142" y="6499"/>
                      <a:pt x="6625" y="4789"/>
                      <a:pt x="6511" y="3078"/>
                    </a:cubicBezTo>
                    <a:cubicBezTo>
                      <a:pt x="6397" y="1254"/>
                      <a:pt x="4913" y="0"/>
                      <a:pt x="30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1" name="Google Shape;811;p25"/>
            <p:cNvSpPr/>
            <p:nvPr/>
          </p:nvSpPr>
          <p:spPr>
            <a:xfrm>
              <a:off x="11749671" y="7348397"/>
              <a:ext cx="931490" cy="480240"/>
            </a:xfrm>
            <a:custGeom>
              <a:rect b="b" l="l" r="r" t="t"/>
              <a:pathLst>
                <a:path extrusionOk="0" h="480240" w="931490">
                  <a:moveTo>
                    <a:pt x="931491" y="125533"/>
                  </a:moveTo>
                  <a:cubicBezTo>
                    <a:pt x="931034" y="126217"/>
                    <a:pt x="930578" y="126787"/>
                    <a:pt x="930121" y="127471"/>
                  </a:cubicBezTo>
                  <a:cubicBezTo>
                    <a:pt x="922589" y="142065"/>
                    <a:pt x="899308" y="160992"/>
                    <a:pt x="908552" y="176499"/>
                  </a:cubicBezTo>
                  <a:cubicBezTo>
                    <a:pt x="893715" y="179349"/>
                    <a:pt x="878993" y="182542"/>
                    <a:pt x="864499" y="185962"/>
                  </a:cubicBezTo>
                  <a:cubicBezTo>
                    <a:pt x="844299" y="191549"/>
                    <a:pt x="810518" y="191093"/>
                    <a:pt x="806410" y="216291"/>
                  </a:cubicBezTo>
                  <a:cubicBezTo>
                    <a:pt x="804698" y="215265"/>
                    <a:pt x="802758" y="214580"/>
                    <a:pt x="800589" y="214352"/>
                  </a:cubicBezTo>
                  <a:cubicBezTo>
                    <a:pt x="794198" y="213440"/>
                    <a:pt x="788606" y="216177"/>
                    <a:pt x="783470" y="219825"/>
                  </a:cubicBezTo>
                  <a:cubicBezTo>
                    <a:pt x="759048" y="238296"/>
                    <a:pt x="743184" y="265546"/>
                    <a:pt x="726864" y="290858"/>
                  </a:cubicBezTo>
                  <a:cubicBezTo>
                    <a:pt x="718305" y="269879"/>
                    <a:pt x="708718" y="249242"/>
                    <a:pt x="694795" y="231569"/>
                  </a:cubicBezTo>
                  <a:cubicBezTo>
                    <a:pt x="648460" y="181515"/>
                    <a:pt x="496217" y="237612"/>
                    <a:pt x="432421" y="245935"/>
                  </a:cubicBezTo>
                  <a:cubicBezTo>
                    <a:pt x="387798" y="257565"/>
                    <a:pt x="240120" y="267713"/>
                    <a:pt x="228251" y="315144"/>
                  </a:cubicBezTo>
                  <a:cubicBezTo>
                    <a:pt x="227338" y="316170"/>
                    <a:pt x="226653" y="317196"/>
                    <a:pt x="226082" y="318336"/>
                  </a:cubicBezTo>
                  <a:cubicBezTo>
                    <a:pt x="178949" y="357558"/>
                    <a:pt x="145738" y="410006"/>
                    <a:pt x="113212" y="461314"/>
                  </a:cubicBezTo>
                  <a:cubicBezTo>
                    <a:pt x="110930" y="466787"/>
                    <a:pt x="106593" y="473286"/>
                    <a:pt x="101914" y="480241"/>
                  </a:cubicBezTo>
                  <a:cubicBezTo>
                    <a:pt x="89931" y="452078"/>
                    <a:pt x="77605" y="424030"/>
                    <a:pt x="64367" y="396552"/>
                  </a:cubicBezTo>
                  <a:cubicBezTo>
                    <a:pt x="64367" y="396552"/>
                    <a:pt x="64367" y="396666"/>
                    <a:pt x="64367" y="396780"/>
                  </a:cubicBezTo>
                  <a:cubicBezTo>
                    <a:pt x="44281" y="351173"/>
                    <a:pt x="22939" y="306136"/>
                    <a:pt x="0" y="261784"/>
                  </a:cubicBezTo>
                  <a:cubicBezTo>
                    <a:pt x="12440" y="241375"/>
                    <a:pt x="25336" y="218799"/>
                    <a:pt x="37547" y="198960"/>
                  </a:cubicBezTo>
                  <a:cubicBezTo>
                    <a:pt x="76007" y="141495"/>
                    <a:pt x="119946" y="85057"/>
                    <a:pt x="169134" y="35573"/>
                  </a:cubicBezTo>
                  <a:cubicBezTo>
                    <a:pt x="173585" y="59175"/>
                    <a:pt x="179976" y="82548"/>
                    <a:pt x="186823" y="105808"/>
                  </a:cubicBezTo>
                  <a:cubicBezTo>
                    <a:pt x="205311" y="155177"/>
                    <a:pt x="222316" y="229745"/>
                    <a:pt x="299351" y="231797"/>
                  </a:cubicBezTo>
                  <a:cubicBezTo>
                    <a:pt x="300834" y="231797"/>
                    <a:pt x="302318" y="231797"/>
                    <a:pt x="303802" y="231797"/>
                  </a:cubicBezTo>
                  <a:cubicBezTo>
                    <a:pt x="370223" y="231797"/>
                    <a:pt x="433220" y="208081"/>
                    <a:pt x="497815" y="197136"/>
                  </a:cubicBezTo>
                  <a:cubicBezTo>
                    <a:pt x="501809" y="196566"/>
                    <a:pt x="505689" y="195882"/>
                    <a:pt x="509341" y="194969"/>
                  </a:cubicBezTo>
                  <a:cubicBezTo>
                    <a:pt x="509341" y="194969"/>
                    <a:pt x="509341" y="195083"/>
                    <a:pt x="509227" y="195198"/>
                  </a:cubicBezTo>
                  <a:cubicBezTo>
                    <a:pt x="503635" y="204547"/>
                    <a:pt x="508200" y="217317"/>
                    <a:pt x="517444" y="222220"/>
                  </a:cubicBezTo>
                  <a:cubicBezTo>
                    <a:pt x="545861" y="234533"/>
                    <a:pt x="552252" y="193829"/>
                    <a:pt x="561268" y="175473"/>
                  </a:cubicBezTo>
                  <a:cubicBezTo>
                    <a:pt x="562181" y="172736"/>
                    <a:pt x="563209" y="169886"/>
                    <a:pt x="564236" y="167035"/>
                  </a:cubicBezTo>
                  <a:cubicBezTo>
                    <a:pt x="580441" y="145030"/>
                    <a:pt x="571197" y="113903"/>
                    <a:pt x="549742" y="78672"/>
                  </a:cubicBezTo>
                  <a:cubicBezTo>
                    <a:pt x="548144" y="76506"/>
                    <a:pt x="546660" y="74339"/>
                    <a:pt x="545177" y="72059"/>
                  </a:cubicBezTo>
                  <a:cubicBezTo>
                    <a:pt x="550655" y="64876"/>
                    <a:pt x="554078" y="54044"/>
                    <a:pt x="558872" y="47317"/>
                  </a:cubicBezTo>
                  <a:cubicBezTo>
                    <a:pt x="568572" y="31925"/>
                    <a:pt x="579985" y="15392"/>
                    <a:pt x="592425" y="0"/>
                  </a:cubicBezTo>
                  <a:cubicBezTo>
                    <a:pt x="598017" y="12542"/>
                    <a:pt x="602924" y="27250"/>
                    <a:pt x="617418" y="33521"/>
                  </a:cubicBezTo>
                  <a:cubicBezTo>
                    <a:pt x="628260" y="60201"/>
                    <a:pt x="638417" y="87223"/>
                    <a:pt x="650514" y="113561"/>
                  </a:cubicBezTo>
                  <a:cubicBezTo>
                    <a:pt x="661014" y="134996"/>
                    <a:pt x="690116" y="143206"/>
                    <a:pt x="715908" y="144802"/>
                  </a:cubicBezTo>
                  <a:cubicBezTo>
                    <a:pt x="725381" y="145258"/>
                    <a:pt x="734853" y="145486"/>
                    <a:pt x="744325" y="145486"/>
                  </a:cubicBezTo>
                  <a:cubicBezTo>
                    <a:pt x="799676" y="145486"/>
                    <a:pt x="854913" y="138759"/>
                    <a:pt x="909008" y="129752"/>
                  </a:cubicBezTo>
                  <a:cubicBezTo>
                    <a:pt x="916426" y="128839"/>
                    <a:pt x="924073" y="127471"/>
                    <a:pt x="931491" y="125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1960347" y="7363105"/>
              <a:ext cx="307567" cy="167892"/>
            </a:xfrm>
            <a:custGeom>
              <a:rect b="b" l="l" r="r" t="t"/>
              <a:pathLst>
                <a:path extrusionOk="0" h="167892" w="307567">
                  <a:moveTo>
                    <a:pt x="275841" y="58719"/>
                  </a:moveTo>
                  <a:cubicBezTo>
                    <a:pt x="287368" y="81180"/>
                    <a:pt x="305742" y="103300"/>
                    <a:pt x="307568" y="128041"/>
                  </a:cubicBezTo>
                  <a:cubicBezTo>
                    <a:pt x="238978" y="137391"/>
                    <a:pt x="173471" y="158028"/>
                    <a:pt x="104995" y="167035"/>
                  </a:cubicBezTo>
                  <a:cubicBezTo>
                    <a:pt x="72812" y="172850"/>
                    <a:pt x="58889" y="147880"/>
                    <a:pt x="46335" y="128041"/>
                  </a:cubicBezTo>
                  <a:cubicBezTo>
                    <a:pt x="29558" y="102159"/>
                    <a:pt x="12211" y="68980"/>
                    <a:pt x="0" y="39222"/>
                  </a:cubicBezTo>
                  <a:cubicBezTo>
                    <a:pt x="69959" y="34547"/>
                    <a:pt x="139689" y="0"/>
                    <a:pt x="211018" y="0"/>
                  </a:cubicBezTo>
                  <a:cubicBezTo>
                    <a:pt x="220833" y="0"/>
                    <a:pt x="230647" y="684"/>
                    <a:pt x="240462" y="2166"/>
                  </a:cubicBezTo>
                  <a:cubicBezTo>
                    <a:pt x="257124" y="18015"/>
                    <a:pt x="263401" y="40248"/>
                    <a:pt x="275841" y="587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12395240" y="7282495"/>
              <a:ext cx="267319" cy="165551"/>
            </a:xfrm>
            <a:custGeom>
              <a:rect b="b" l="l" r="r" t="t"/>
              <a:pathLst>
                <a:path extrusionOk="0" h="165551" w="267319">
                  <a:moveTo>
                    <a:pt x="205920" y="342"/>
                  </a:moveTo>
                  <a:cubicBezTo>
                    <a:pt x="233539" y="45379"/>
                    <a:pt x="260358" y="92582"/>
                    <a:pt x="267320" y="143320"/>
                  </a:cubicBezTo>
                  <a:cubicBezTo>
                    <a:pt x="212426" y="154721"/>
                    <a:pt x="156276" y="161904"/>
                    <a:pt x="99784" y="165097"/>
                  </a:cubicBezTo>
                  <a:lnTo>
                    <a:pt x="98871" y="165097"/>
                  </a:lnTo>
                  <a:cubicBezTo>
                    <a:pt x="82551" y="165439"/>
                    <a:pt x="65318" y="166921"/>
                    <a:pt x="49911" y="161676"/>
                  </a:cubicBezTo>
                  <a:cubicBezTo>
                    <a:pt x="32678" y="139329"/>
                    <a:pt x="21951" y="113675"/>
                    <a:pt x="8141" y="89846"/>
                  </a:cubicBezTo>
                  <a:cubicBezTo>
                    <a:pt x="18983" y="72743"/>
                    <a:pt x="-989" y="54956"/>
                    <a:pt x="38" y="37056"/>
                  </a:cubicBezTo>
                  <a:cubicBezTo>
                    <a:pt x="62237" y="19953"/>
                    <a:pt x="128087" y="0"/>
                    <a:pt x="194280" y="0"/>
                  </a:cubicBezTo>
                  <a:cubicBezTo>
                    <a:pt x="198160" y="114"/>
                    <a:pt x="202040" y="228"/>
                    <a:pt x="205920" y="3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2694629" y="7274856"/>
              <a:ext cx="316241" cy="300435"/>
            </a:xfrm>
            <a:custGeom>
              <a:rect b="b" l="l" r="r" t="t"/>
              <a:pathLst>
                <a:path extrusionOk="0" h="300435" w="316241">
                  <a:moveTo>
                    <a:pt x="316241" y="145942"/>
                  </a:moveTo>
                  <a:cubicBezTo>
                    <a:pt x="306312" y="163045"/>
                    <a:pt x="299237" y="182656"/>
                    <a:pt x="289194" y="198960"/>
                  </a:cubicBezTo>
                  <a:cubicBezTo>
                    <a:pt x="284629" y="209336"/>
                    <a:pt x="272645" y="223360"/>
                    <a:pt x="271162" y="235332"/>
                  </a:cubicBezTo>
                  <a:cubicBezTo>
                    <a:pt x="255413" y="238296"/>
                    <a:pt x="239777" y="242401"/>
                    <a:pt x="232245" y="256767"/>
                  </a:cubicBezTo>
                  <a:cubicBezTo>
                    <a:pt x="230990" y="259389"/>
                    <a:pt x="230419" y="262012"/>
                    <a:pt x="230191" y="264634"/>
                  </a:cubicBezTo>
                  <a:cubicBezTo>
                    <a:pt x="229050" y="264862"/>
                    <a:pt x="228022" y="265090"/>
                    <a:pt x="226881" y="265318"/>
                  </a:cubicBezTo>
                  <a:cubicBezTo>
                    <a:pt x="226539" y="264292"/>
                    <a:pt x="225968" y="263038"/>
                    <a:pt x="225169" y="261784"/>
                  </a:cubicBezTo>
                  <a:cubicBezTo>
                    <a:pt x="204398" y="240348"/>
                    <a:pt x="170846" y="279684"/>
                    <a:pt x="152357" y="300435"/>
                  </a:cubicBezTo>
                  <a:cubicBezTo>
                    <a:pt x="142200" y="277632"/>
                    <a:pt x="127250" y="257109"/>
                    <a:pt x="102485" y="249014"/>
                  </a:cubicBezTo>
                  <a:cubicBezTo>
                    <a:pt x="68818" y="240462"/>
                    <a:pt x="34352" y="240462"/>
                    <a:pt x="0" y="244567"/>
                  </a:cubicBezTo>
                  <a:cubicBezTo>
                    <a:pt x="8217" y="229289"/>
                    <a:pt x="25336" y="195084"/>
                    <a:pt x="22483" y="178437"/>
                  </a:cubicBezTo>
                  <a:cubicBezTo>
                    <a:pt x="25450" y="173876"/>
                    <a:pt x="27162" y="168517"/>
                    <a:pt x="27162" y="162132"/>
                  </a:cubicBezTo>
                  <a:cubicBezTo>
                    <a:pt x="27961" y="133286"/>
                    <a:pt x="20657" y="105238"/>
                    <a:pt x="9587" y="77988"/>
                  </a:cubicBezTo>
                  <a:cubicBezTo>
                    <a:pt x="23966" y="52106"/>
                    <a:pt x="37205" y="22917"/>
                    <a:pt x="56606" y="0"/>
                  </a:cubicBezTo>
                  <a:cubicBezTo>
                    <a:pt x="58660" y="1482"/>
                    <a:pt x="61057" y="2622"/>
                    <a:pt x="63796" y="3649"/>
                  </a:cubicBezTo>
                  <a:cubicBezTo>
                    <a:pt x="68932" y="36371"/>
                    <a:pt x="76692" y="68980"/>
                    <a:pt x="84110" y="101475"/>
                  </a:cubicBezTo>
                  <a:cubicBezTo>
                    <a:pt x="91300" y="130550"/>
                    <a:pt x="125766" y="151643"/>
                    <a:pt x="160346" y="154379"/>
                  </a:cubicBezTo>
                  <a:cubicBezTo>
                    <a:pt x="165482" y="154607"/>
                    <a:pt x="170617" y="154607"/>
                    <a:pt x="175639" y="154607"/>
                  </a:cubicBezTo>
                  <a:cubicBezTo>
                    <a:pt x="210447" y="154607"/>
                    <a:pt x="245255" y="150845"/>
                    <a:pt x="280064" y="149249"/>
                  </a:cubicBezTo>
                  <a:cubicBezTo>
                    <a:pt x="290449" y="149021"/>
                    <a:pt x="304030" y="148678"/>
                    <a:pt x="316241" y="145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2780908" y="7257183"/>
              <a:ext cx="207016" cy="127529"/>
            </a:xfrm>
            <a:custGeom>
              <a:rect b="b" l="l" r="r" t="t"/>
              <a:pathLst>
                <a:path extrusionOk="0" h="127529" w="207016">
                  <a:moveTo>
                    <a:pt x="199719" y="58833"/>
                  </a:moveTo>
                  <a:cubicBezTo>
                    <a:pt x="203600" y="76506"/>
                    <a:pt x="208735" y="97257"/>
                    <a:pt x="206453" y="116412"/>
                  </a:cubicBezTo>
                  <a:cubicBezTo>
                    <a:pt x="167992" y="119718"/>
                    <a:pt x="129875" y="124279"/>
                    <a:pt x="91300" y="126787"/>
                  </a:cubicBezTo>
                  <a:cubicBezTo>
                    <a:pt x="56606" y="131576"/>
                    <a:pt x="32754" y="112649"/>
                    <a:pt x="24993" y="85855"/>
                  </a:cubicBezTo>
                  <a:cubicBezTo>
                    <a:pt x="15978" y="64876"/>
                    <a:pt x="7418" y="43099"/>
                    <a:pt x="0" y="21549"/>
                  </a:cubicBezTo>
                  <a:cubicBezTo>
                    <a:pt x="5022" y="19839"/>
                    <a:pt x="9472" y="16989"/>
                    <a:pt x="12554" y="13340"/>
                  </a:cubicBezTo>
                  <a:cubicBezTo>
                    <a:pt x="44737" y="6727"/>
                    <a:pt x="80687" y="0"/>
                    <a:pt x="115837" y="0"/>
                  </a:cubicBezTo>
                  <a:cubicBezTo>
                    <a:pt x="132043" y="0"/>
                    <a:pt x="148135" y="1368"/>
                    <a:pt x="163656" y="4903"/>
                  </a:cubicBezTo>
                  <a:cubicBezTo>
                    <a:pt x="187850" y="14936"/>
                    <a:pt x="194926" y="38652"/>
                    <a:pt x="199719" y="58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13165275" y="7238596"/>
              <a:ext cx="171927" cy="158750"/>
            </a:xfrm>
            <a:custGeom>
              <a:rect b="b" l="l" r="r" t="t"/>
              <a:pathLst>
                <a:path extrusionOk="0" h="158750" w="171927">
                  <a:moveTo>
                    <a:pt x="148598" y="14711"/>
                  </a:moveTo>
                  <a:cubicBezTo>
                    <a:pt x="161950" y="54161"/>
                    <a:pt x="176787" y="95777"/>
                    <a:pt x="170396" y="137165"/>
                  </a:cubicBezTo>
                  <a:cubicBezTo>
                    <a:pt x="132278" y="144006"/>
                    <a:pt x="95643" y="155522"/>
                    <a:pt x="56613" y="158601"/>
                  </a:cubicBezTo>
                  <a:cubicBezTo>
                    <a:pt x="46341" y="158943"/>
                    <a:pt x="35956" y="158943"/>
                    <a:pt x="26255" y="155864"/>
                  </a:cubicBezTo>
                  <a:cubicBezTo>
                    <a:pt x="15870" y="140358"/>
                    <a:pt x="11761" y="121545"/>
                    <a:pt x="5028" y="104556"/>
                  </a:cubicBezTo>
                  <a:cubicBezTo>
                    <a:pt x="9022" y="100224"/>
                    <a:pt x="11077" y="94523"/>
                    <a:pt x="9935" y="88936"/>
                  </a:cubicBezTo>
                  <a:cubicBezTo>
                    <a:pt x="5599" y="65676"/>
                    <a:pt x="-222" y="42531"/>
                    <a:pt x="7" y="18929"/>
                  </a:cubicBezTo>
                  <a:cubicBezTo>
                    <a:pt x="19978" y="16649"/>
                    <a:pt x="77155" y="3"/>
                    <a:pt x="114702" y="3"/>
                  </a:cubicBezTo>
                  <a:cubicBezTo>
                    <a:pt x="132506" y="-112"/>
                    <a:pt x="145973" y="3651"/>
                    <a:pt x="148598" y="14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13006419" y="7296633"/>
              <a:ext cx="339180" cy="273641"/>
            </a:xfrm>
            <a:custGeom>
              <a:rect b="b" l="l" r="r" t="t"/>
              <a:pathLst>
                <a:path extrusionOk="0" h="273641" w="339180">
                  <a:moveTo>
                    <a:pt x="331534" y="129410"/>
                  </a:moveTo>
                  <a:cubicBezTo>
                    <a:pt x="334045" y="128953"/>
                    <a:pt x="336556" y="128611"/>
                    <a:pt x="339181" y="128269"/>
                  </a:cubicBezTo>
                  <a:cubicBezTo>
                    <a:pt x="331420" y="140697"/>
                    <a:pt x="322861" y="153809"/>
                    <a:pt x="325485" y="164413"/>
                  </a:cubicBezTo>
                  <a:cubicBezTo>
                    <a:pt x="316470" y="165097"/>
                    <a:pt x="307454" y="166351"/>
                    <a:pt x="298666" y="167263"/>
                  </a:cubicBezTo>
                  <a:cubicBezTo>
                    <a:pt x="259521" y="169088"/>
                    <a:pt x="217523" y="174788"/>
                    <a:pt x="180432" y="191321"/>
                  </a:cubicBezTo>
                  <a:cubicBezTo>
                    <a:pt x="158748" y="198618"/>
                    <a:pt x="148249" y="219483"/>
                    <a:pt x="147792" y="240804"/>
                  </a:cubicBezTo>
                  <a:cubicBezTo>
                    <a:pt x="135353" y="248558"/>
                    <a:pt x="124283" y="262012"/>
                    <a:pt x="115495" y="273641"/>
                  </a:cubicBezTo>
                  <a:cubicBezTo>
                    <a:pt x="113326" y="267598"/>
                    <a:pt x="110930" y="261784"/>
                    <a:pt x="108419" y="256197"/>
                  </a:cubicBezTo>
                  <a:cubicBezTo>
                    <a:pt x="102485" y="240006"/>
                    <a:pt x="94496" y="223360"/>
                    <a:pt x="79203" y="214124"/>
                  </a:cubicBezTo>
                  <a:cubicBezTo>
                    <a:pt x="55122" y="199416"/>
                    <a:pt x="26934" y="200442"/>
                    <a:pt x="0" y="205231"/>
                  </a:cubicBezTo>
                  <a:cubicBezTo>
                    <a:pt x="4451" y="192233"/>
                    <a:pt x="7532" y="177525"/>
                    <a:pt x="12097" y="169658"/>
                  </a:cubicBezTo>
                  <a:cubicBezTo>
                    <a:pt x="19173" y="150959"/>
                    <a:pt x="25792" y="133172"/>
                    <a:pt x="34466" y="114815"/>
                  </a:cubicBezTo>
                  <a:cubicBezTo>
                    <a:pt x="37661" y="109913"/>
                    <a:pt x="39487" y="102616"/>
                    <a:pt x="36977" y="98625"/>
                  </a:cubicBezTo>
                  <a:cubicBezTo>
                    <a:pt x="37433" y="97599"/>
                    <a:pt x="37890" y="96459"/>
                    <a:pt x="38232" y="95432"/>
                  </a:cubicBezTo>
                  <a:cubicBezTo>
                    <a:pt x="44509" y="95889"/>
                    <a:pt x="50900" y="92696"/>
                    <a:pt x="53981" y="86767"/>
                  </a:cubicBezTo>
                  <a:cubicBezTo>
                    <a:pt x="64253" y="66016"/>
                    <a:pt x="75094" y="45493"/>
                    <a:pt x="87420" y="25882"/>
                  </a:cubicBezTo>
                  <a:cubicBezTo>
                    <a:pt x="90159" y="21777"/>
                    <a:pt x="96436" y="11744"/>
                    <a:pt x="104311" y="0"/>
                  </a:cubicBezTo>
                  <a:cubicBezTo>
                    <a:pt x="109903" y="18357"/>
                    <a:pt x="118006" y="35801"/>
                    <a:pt x="124511" y="47773"/>
                  </a:cubicBezTo>
                  <a:cubicBezTo>
                    <a:pt x="133755" y="87679"/>
                    <a:pt x="128619" y="140925"/>
                    <a:pt x="192529" y="145486"/>
                  </a:cubicBezTo>
                  <a:cubicBezTo>
                    <a:pt x="200404" y="146512"/>
                    <a:pt x="208279" y="146968"/>
                    <a:pt x="216153" y="146968"/>
                  </a:cubicBezTo>
                  <a:cubicBezTo>
                    <a:pt x="255070" y="147082"/>
                    <a:pt x="293416" y="136137"/>
                    <a:pt x="331534" y="129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3368311" y="7221610"/>
              <a:ext cx="318866" cy="275921"/>
            </a:xfrm>
            <a:custGeom>
              <a:rect b="b" l="l" r="r" t="t"/>
              <a:pathLst>
                <a:path extrusionOk="0" h="275921" w="318866">
                  <a:moveTo>
                    <a:pt x="315785" y="186076"/>
                  </a:moveTo>
                  <a:cubicBezTo>
                    <a:pt x="316812" y="185962"/>
                    <a:pt x="317953" y="185848"/>
                    <a:pt x="318866" y="185734"/>
                  </a:cubicBezTo>
                  <a:cubicBezTo>
                    <a:pt x="313274" y="194057"/>
                    <a:pt x="308138" y="202609"/>
                    <a:pt x="307454" y="210704"/>
                  </a:cubicBezTo>
                  <a:cubicBezTo>
                    <a:pt x="297411" y="206827"/>
                    <a:pt x="285998" y="204319"/>
                    <a:pt x="274015" y="202951"/>
                  </a:cubicBezTo>
                  <a:lnTo>
                    <a:pt x="272075" y="203065"/>
                  </a:lnTo>
                  <a:lnTo>
                    <a:pt x="266026" y="203293"/>
                  </a:lnTo>
                  <a:lnTo>
                    <a:pt x="259977" y="203521"/>
                  </a:lnTo>
                  <a:lnTo>
                    <a:pt x="253929" y="203863"/>
                  </a:lnTo>
                  <a:lnTo>
                    <a:pt x="247766" y="204205"/>
                  </a:lnTo>
                  <a:lnTo>
                    <a:pt x="241603" y="204547"/>
                  </a:lnTo>
                  <a:lnTo>
                    <a:pt x="235441" y="204889"/>
                  </a:lnTo>
                  <a:lnTo>
                    <a:pt x="229050" y="205231"/>
                  </a:lnTo>
                  <a:lnTo>
                    <a:pt x="222544" y="205573"/>
                  </a:lnTo>
                  <a:lnTo>
                    <a:pt x="215925" y="206029"/>
                  </a:lnTo>
                  <a:lnTo>
                    <a:pt x="209078" y="206485"/>
                  </a:lnTo>
                  <a:lnTo>
                    <a:pt x="202116" y="206941"/>
                  </a:lnTo>
                  <a:lnTo>
                    <a:pt x="195154" y="207397"/>
                  </a:lnTo>
                  <a:lnTo>
                    <a:pt x="188992" y="207739"/>
                  </a:lnTo>
                  <a:cubicBezTo>
                    <a:pt x="168335" y="211958"/>
                    <a:pt x="150075" y="218115"/>
                    <a:pt x="137749" y="225184"/>
                  </a:cubicBezTo>
                  <a:cubicBezTo>
                    <a:pt x="136380" y="226096"/>
                    <a:pt x="135010" y="227122"/>
                    <a:pt x="133641" y="228149"/>
                  </a:cubicBezTo>
                  <a:cubicBezTo>
                    <a:pt x="133527" y="228149"/>
                    <a:pt x="133413" y="228149"/>
                    <a:pt x="133298" y="228149"/>
                  </a:cubicBezTo>
                  <a:cubicBezTo>
                    <a:pt x="110930" y="225298"/>
                    <a:pt x="53411" y="248672"/>
                    <a:pt x="36748" y="275922"/>
                  </a:cubicBezTo>
                  <a:cubicBezTo>
                    <a:pt x="32526" y="264406"/>
                    <a:pt x="26591" y="254030"/>
                    <a:pt x="15749" y="247417"/>
                  </a:cubicBezTo>
                  <a:cubicBezTo>
                    <a:pt x="10728" y="244681"/>
                    <a:pt x="5478" y="242743"/>
                    <a:pt x="0" y="241489"/>
                  </a:cubicBezTo>
                  <a:cubicBezTo>
                    <a:pt x="114" y="241375"/>
                    <a:pt x="228" y="241146"/>
                    <a:pt x="228" y="241032"/>
                  </a:cubicBezTo>
                  <a:cubicBezTo>
                    <a:pt x="3652" y="228034"/>
                    <a:pt x="21341" y="196452"/>
                    <a:pt x="22369" y="175815"/>
                  </a:cubicBezTo>
                  <a:cubicBezTo>
                    <a:pt x="33781" y="150617"/>
                    <a:pt x="31270" y="107176"/>
                    <a:pt x="21456" y="67498"/>
                  </a:cubicBezTo>
                  <a:cubicBezTo>
                    <a:pt x="24080" y="65902"/>
                    <a:pt x="26363" y="63508"/>
                    <a:pt x="27733" y="60657"/>
                  </a:cubicBezTo>
                  <a:cubicBezTo>
                    <a:pt x="36064" y="42186"/>
                    <a:pt x="46677" y="25654"/>
                    <a:pt x="59231" y="9349"/>
                  </a:cubicBezTo>
                  <a:cubicBezTo>
                    <a:pt x="60372" y="7867"/>
                    <a:pt x="61514" y="6385"/>
                    <a:pt x="62883" y="5017"/>
                  </a:cubicBezTo>
                  <a:cubicBezTo>
                    <a:pt x="63910" y="4561"/>
                    <a:pt x="64937" y="4105"/>
                    <a:pt x="65964" y="3763"/>
                  </a:cubicBezTo>
                  <a:cubicBezTo>
                    <a:pt x="69502" y="2736"/>
                    <a:pt x="73040" y="1368"/>
                    <a:pt x="76578" y="0"/>
                  </a:cubicBezTo>
                  <a:cubicBezTo>
                    <a:pt x="69046" y="26680"/>
                    <a:pt x="77035" y="57465"/>
                    <a:pt x="81942" y="83689"/>
                  </a:cubicBezTo>
                  <a:cubicBezTo>
                    <a:pt x="90045" y="105238"/>
                    <a:pt x="86507" y="138645"/>
                    <a:pt x="111729" y="151643"/>
                  </a:cubicBezTo>
                  <a:cubicBezTo>
                    <a:pt x="111957" y="152441"/>
                    <a:pt x="112071" y="153239"/>
                    <a:pt x="112299" y="154037"/>
                  </a:cubicBezTo>
                  <a:cubicBezTo>
                    <a:pt x="114924" y="165325"/>
                    <a:pt x="116522" y="177753"/>
                    <a:pt x="124625" y="187330"/>
                  </a:cubicBezTo>
                  <a:cubicBezTo>
                    <a:pt x="140717" y="202267"/>
                    <a:pt x="162515" y="207283"/>
                    <a:pt x="186481" y="207283"/>
                  </a:cubicBezTo>
                  <a:cubicBezTo>
                    <a:pt x="229506" y="207169"/>
                    <a:pt x="279607" y="190751"/>
                    <a:pt x="315785" y="186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3503144" y="7216817"/>
              <a:ext cx="178598" cy="167001"/>
            </a:xfrm>
            <a:custGeom>
              <a:rect b="b" l="l" r="r" t="t"/>
              <a:pathLst>
                <a:path extrusionOk="0" h="167001" w="178598">
                  <a:moveTo>
                    <a:pt x="133247" y="10379"/>
                  </a:moveTo>
                  <a:cubicBezTo>
                    <a:pt x="152877" y="51995"/>
                    <a:pt x="180952" y="94866"/>
                    <a:pt x="178441" y="140587"/>
                  </a:cubicBezTo>
                  <a:cubicBezTo>
                    <a:pt x="135530" y="149708"/>
                    <a:pt x="93532" y="162934"/>
                    <a:pt x="49137" y="166811"/>
                  </a:cubicBezTo>
                  <a:cubicBezTo>
                    <a:pt x="42403" y="166811"/>
                    <a:pt x="35328" y="167723"/>
                    <a:pt x="28937" y="165556"/>
                  </a:cubicBezTo>
                  <a:cubicBezTo>
                    <a:pt x="14100" y="140815"/>
                    <a:pt x="12160" y="113223"/>
                    <a:pt x="7025" y="86428"/>
                  </a:cubicBezTo>
                  <a:cubicBezTo>
                    <a:pt x="3144" y="62143"/>
                    <a:pt x="-4045" y="36945"/>
                    <a:pt x="2916" y="12659"/>
                  </a:cubicBezTo>
                  <a:cubicBezTo>
                    <a:pt x="19693" y="8897"/>
                    <a:pt x="63174" y="3"/>
                    <a:pt x="95700" y="3"/>
                  </a:cubicBezTo>
                  <a:cubicBezTo>
                    <a:pt x="113504" y="-111"/>
                    <a:pt x="128112" y="2626"/>
                    <a:pt x="133247" y="103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13704067" y="7190597"/>
              <a:ext cx="654280" cy="345928"/>
            </a:xfrm>
            <a:custGeom>
              <a:rect b="b" l="l" r="r" t="t"/>
              <a:pathLst>
                <a:path extrusionOk="0" h="345928" w="654280">
                  <a:moveTo>
                    <a:pt x="654281" y="205573"/>
                  </a:moveTo>
                  <a:cubicBezTo>
                    <a:pt x="654166" y="205801"/>
                    <a:pt x="653938" y="205915"/>
                    <a:pt x="653824" y="206029"/>
                  </a:cubicBezTo>
                  <a:cubicBezTo>
                    <a:pt x="647319" y="218001"/>
                    <a:pt x="629629" y="233393"/>
                    <a:pt x="628032" y="247417"/>
                  </a:cubicBezTo>
                  <a:cubicBezTo>
                    <a:pt x="624494" y="244681"/>
                    <a:pt x="620614" y="242173"/>
                    <a:pt x="616277" y="240120"/>
                  </a:cubicBezTo>
                  <a:cubicBezTo>
                    <a:pt x="578273" y="219141"/>
                    <a:pt x="434247" y="217773"/>
                    <a:pt x="410166" y="257793"/>
                  </a:cubicBezTo>
                  <a:cubicBezTo>
                    <a:pt x="406743" y="263380"/>
                    <a:pt x="404118" y="269081"/>
                    <a:pt x="402064" y="275124"/>
                  </a:cubicBezTo>
                  <a:cubicBezTo>
                    <a:pt x="390309" y="284587"/>
                    <a:pt x="379467" y="295647"/>
                    <a:pt x="373418" y="300321"/>
                  </a:cubicBezTo>
                  <a:cubicBezTo>
                    <a:pt x="367598" y="307391"/>
                    <a:pt x="356528" y="316626"/>
                    <a:pt x="346370" y="326659"/>
                  </a:cubicBezTo>
                  <a:cubicBezTo>
                    <a:pt x="344316" y="320046"/>
                    <a:pt x="342034" y="313661"/>
                    <a:pt x="339066" y="307391"/>
                  </a:cubicBezTo>
                  <a:cubicBezTo>
                    <a:pt x="328681" y="286411"/>
                    <a:pt x="297068" y="273413"/>
                    <a:pt x="260548" y="267028"/>
                  </a:cubicBezTo>
                  <a:cubicBezTo>
                    <a:pt x="254385" y="266344"/>
                    <a:pt x="248223" y="265432"/>
                    <a:pt x="242174" y="264406"/>
                  </a:cubicBezTo>
                  <a:cubicBezTo>
                    <a:pt x="194926" y="259161"/>
                    <a:pt x="144026" y="263950"/>
                    <a:pt x="121201" y="276720"/>
                  </a:cubicBezTo>
                  <a:cubicBezTo>
                    <a:pt x="114468" y="274440"/>
                    <a:pt x="110587" y="281851"/>
                    <a:pt x="109560" y="287666"/>
                  </a:cubicBezTo>
                  <a:cubicBezTo>
                    <a:pt x="106707" y="291770"/>
                    <a:pt x="104653" y="296331"/>
                    <a:pt x="103169" y="301120"/>
                  </a:cubicBezTo>
                  <a:cubicBezTo>
                    <a:pt x="98604" y="302488"/>
                    <a:pt x="94268" y="304084"/>
                    <a:pt x="90045" y="305566"/>
                  </a:cubicBezTo>
                  <a:cubicBezTo>
                    <a:pt x="66079" y="314688"/>
                    <a:pt x="44509" y="328940"/>
                    <a:pt x="25450" y="345928"/>
                  </a:cubicBezTo>
                  <a:cubicBezTo>
                    <a:pt x="22483" y="319134"/>
                    <a:pt x="17575" y="292796"/>
                    <a:pt x="6505" y="268511"/>
                  </a:cubicBezTo>
                  <a:cubicBezTo>
                    <a:pt x="4679" y="265432"/>
                    <a:pt x="2511" y="262468"/>
                    <a:pt x="0" y="259845"/>
                  </a:cubicBezTo>
                  <a:cubicBezTo>
                    <a:pt x="13809" y="251978"/>
                    <a:pt x="18945" y="225526"/>
                    <a:pt x="27276" y="212528"/>
                  </a:cubicBezTo>
                  <a:cubicBezTo>
                    <a:pt x="32297" y="199530"/>
                    <a:pt x="42797" y="187216"/>
                    <a:pt x="42341" y="172850"/>
                  </a:cubicBezTo>
                  <a:cubicBezTo>
                    <a:pt x="41884" y="169886"/>
                    <a:pt x="40629" y="167377"/>
                    <a:pt x="38803" y="165325"/>
                  </a:cubicBezTo>
                  <a:cubicBezTo>
                    <a:pt x="41313" y="138987"/>
                    <a:pt x="31613" y="106264"/>
                    <a:pt x="18602" y="76050"/>
                  </a:cubicBezTo>
                  <a:cubicBezTo>
                    <a:pt x="32868" y="59289"/>
                    <a:pt x="48732" y="44125"/>
                    <a:pt x="64595" y="28960"/>
                  </a:cubicBezTo>
                  <a:cubicBezTo>
                    <a:pt x="68133" y="25540"/>
                    <a:pt x="71671" y="22119"/>
                    <a:pt x="75209" y="18699"/>
                  </a:cubicBezTo>
                  <a:cubicBezTo>
                    <a:pt x="75323" y="24400"/>
                    <a:pt x="75779" y="30101"/>
                    <a:pt x="76122" y="35345"/>
                  </a:cubicBezTo>
                  <a:cubicBezTo>
                    <a:pt x="81485" y="69779"/>
                    <a:pt x="79774" y="109114"/>
                    <a:pt x="101457" y="139557"/>
                  </a:cubicBezTo>
                  <a:cubicBezTo>
                    <a:pt x="102485" y="145600"/>
                    <a:pt x="104082" y="151643"/>
                    <a:pt x="106936" y="157116"/>
                  </a:cubicBezTo>
                  <a:cubicBezTo>
                    <a:pt x="126223" y="185392"/>
                    <a:pt x="159091" y="194057"/>
                    <a:pt x="195611" y="194057"/>
                  </a:cubicBezTo>
                  <a:cubicBezTo>
                    <a:pt x="233615" y="194057"/>
                    <a:pt x="275499" y="184594"/>
                    <a:pt x="310193" y="177525"/>
                  </a:cubicBezTo>
                  <a:cubicBezTo>
                    <a:pt x="302889" y="188014"/>
                    <a:pt x="295585" y="198504"/>
                    <a:pt x="287025" y="207739"/>
                  </a:cubicBezTo>
                  <a:cubicBezTo>
                    <a:pt x="276640" y="218685"/>
                    <a:pt x="260776" y="235788"/>
                    <a:pt x="278694" y="249470"/>
                  </a:cubicBezTo>
                  <a:cubicBezTo>
                    <a:pt x="299579" y="263152"/>
                    <a:pt x="311905" y="235788"/>
                    <a:pt x="320350" y="220851"/>
                  </a:cubicBezTo>
                  <a:cubicBezTo>
                    <a:pt x="323888" y="212984"/>
                    <a:pt x="345686" y="181059"/>
                    <a:pt x="353446" y="159054"/>
                  </a:cubicBezTo>
                  <a:cubicBezTo>
                    <a:pt x="369994" y="142180"/>
                    <a:pt x="371706" y="116640"/>
                    <a:pt x="367826" y="90530"/>
                  </a:cubicBezTo>
                  <a:cubicBezTo>
                    <a:pt x="371820" y="84145"/>
                    <a:pt x="375586" y="77874"/>
                    <a:pt x="379695" y="73769"/>
                  </a:cubicBezTo>
                  <a:cubicBezTo>
                    <a:pt x="400694" y="47431"/>
                    <a:pt x="419297" y="14822"/>
                    <a:pt x="450681" y="0"/>
                  </a:cubicBezTo>
                  <a:cubicBezTo>
                    <a:pt x="435959" y="44239"/>
                    <a:pt x="451366" y="121428"/>
                    <a:pt x="474533" y="137847"/>
                  </a:cubicBezTo>
                  <a:cubicBezTo>
                    <a:pt x="475903" y="187900"/>
                    <a:pt x="529884" y="202837"/>
                    <a:pt x="581126" y="207283"/>
                  </a:cubicBezTo>
                  <a:cubicBezTo>
                    <a:pt x="593109" y="207967"/>
                    <a:pt x="604636" y="208424"/>
                    <a:pt x="615478" y="208424"/>
                  </a:cubicBezTo>
                  <a:cubicBezTo>
                    <a:pt x="629401" y="207967"/>
                    <a:pt x="642412" y="207283"/>
                    <a:pt x="654281" y="205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3841106" y="7185012"/>
              <a:ext cx="170873" cy="154377"/>
            </a:xfrm>
            <a:custGeom>
              <a:rect b="b" l="l" r="r" t="t"/>
              <a:pathLst>
                <a:path extrusionOk="0" h="154377" w="170873">
                  <a:moveTo>
                    <a:pt x="156263" y="45947"/>
                  </a:moveTo>
                  <a:cubicBezTo>
                    <a:pt x="164480" y="74223"/>
                    <a:pt x="175208" y="103982"/>
                    <a:pt x="169046" y="133284"/>
                  </a:cubicBezTo>
                  <a:cubicBezTo>
                    <a:pt x="144280" y="140239"/>
                    <a:pt x="118716" y="145598"/>
                    <a:pt x="93152" y="150159"/>
                  </a:cubicBezTo>
                  <a:cubicBezTo>
                    <a:pt x="81740" y="151983"/>
                    <a:pt x="70327" y="153465"/>
                    <a:pt x="58800" y="154378"/>
                  </a:cubicBezTo>
                  <a:cubicBezTo>
                    <a:pt x="58230" y="154378"/>
                    <a:pt x="57659" y="154378"/>
                    <a:pt x="57089" y="154378"/>
                  </a:cubicBezTo>
                  <a:cubicBezTo>
                    <a:pt x="55947" y="154378"/>
                    <a:pt x="54920" y="154378"/>
                    <a:pt x="53665" y="154378"/>
                  </a:cubicBezTo>
                  <a:cubicBezTo>
                    <a:pt x="37117" y="154378"/>
                    <a:pt x="16003" y="154378"/>
                    <a:pt x="7672" y="141266"/>
                  </a:cubicBezTo>
                  <a:cubicBezTo>
                    <a:pt x="11438" y="136591"/>
                    <a:pt x="13264" y="130776"/>
                    <a:pt x="12352" y="124847"/>
                  </a:cubicBezTo>
                  <a:cubicBezTo>
                    <a:pt x="7786" y="87677"/>
                    <a:pt x="-1229" y="50394"/>
                    <a:pt x="140" y="12882"/>
                  </a:cubicBezTo>
                  <a:cubicBezTo>
                    <a:pt x="40883" y="3875"/>
                    <a:pt x="90413" y="-6159"/>
                    <a:pt x="133667" y="4787"/>
                  </a:cubicBezTo>
                  <a:cubicBezTo>
                    <a:pt x="151470" y="12084"/>
                    <a:pt x="149987" y="32265"/>
                    <a:pt x="156263" y="45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14211130" y="7203807"/>
              <a:ext cx="160006" cy="150062"/>
            </a:xfrm>
            <a:custGeom>
              <a:rect b="b" l="l" r="r" t="t"/>
              <a:pathLst>
                <a:path extrusionOk="0" h="150062" w="160006">
                  <a:moveTo>
                    <a:pt x="142882" y="3892"/>
                  </a:moveTo>
                  <a:cubicBezTo>
                    <a:pt x="153610" y="45622"/>
                    <a:pt x="166963" y="95904"/>
                    <a:pt x="155778" y="139915"/>
                  </a:cubicBezTo>
                  <a:cubicBezTo>
                    <a:pt x="139002" y="146072"/>
                    <a:pt x="120742" y="148466"/>
                    <a:pt x="102596" y="150062"/>
                  </a:cubicBezTo>
                  <a:cubicBezTo>
                    <a:pt x="69728" y="148694"/>
                    <a:pt x="14948" y="154395"/>
                    <a:pt x="6731" y="119620"/>
                  </a:cubicBezTo>
                  <a:cubicBezTo>
                    <a:pt x="18372" y="108902"/>
                    <a:pt x="11638" y="94080"/>
                    <a:pt x="8442" y="81538"/>
                  </a:cubicBezTo>
                  <a:cubicBezTo>
                    <a:pt x="1937" y="56454"/>
                    <a:pt x="-2742" y="30002"/>
                    <a:pt x="1823" y="4348"/>
                  </a:cubicBezTo>
                  <a:cubicBezTo>
                    <a:pt x="18942" y="4690"/>
                    <a:pt x="36289" y="3436"/>
                    <a:pt x="53750" y="2182"/>
                  </a:cubicBezTo>
                  <a:cubicBezTo>
                    <a:pt x="83879" y="16"/>
                    <a:pt x="114008" y="-2037"/>
                    <a:pt x="142882" y="3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14540492" y="7182502"/>
              <a:ext cx="200271" cy="156226"/>
            </a:xfrm>
            <a:custGeom>
              <a:rect b="b" l="l" r="r" t="t"/>
              <a:pathLst>
                <a:path extrusionOk="0" h="156226" w="200271">
                  <a:moveTo>
                    <a:pt x="171759" y="8209"/>
                  </a:moveTo>
                  <a:cubicBezTo>
                    <a:pt x="192415" y="45379"/>
                    <a:pt x="202230" y="91100"/>
                    <a:pt x="199948" y="132260"/>
                  </a:cubicBezTo>
                  <a:cubicBezTo>
                    <a:pt x="151330" y="140355"/>
                    <a:pt x="96778" y="150503"/>
                    <a:pt x="45764" y="155862"/>
                  </a:cubicBezTo>
                  <a:cubicBezTo>
                    <a:pt x="38346" y="156090"/>
                    <a:pt x="30814" y="156660"/>
                    <a:pt x="23396" y="155634"/>
                  </a:cubicBezTo>
                  <a:cubicBezTo>
                    <a:pt x="19516" y="148907"/>
                    <a:pt x="16206" y="141951"/>
                    <a:pt x="13125" y="134996"/>
                  </a:cubicBezTo>
                  <a:cubicBezTo>
                    <a:pt x="12896" y="134312"/>
                    <a:pt x="12668" y="133742"/>
                    <a:pt x="12440" y="133058"/>
                  </a:cubicBezTo>
                  <a:cubicBezTo>
                    <a:pt x="22369" y="94520"/>
                    <a:pt x="1484" y="54956"/>
                    <a:pt x="0" y="16190"/>
                  </a:cubicBezTo>
                  <a:cubicBezTo>
                    <a:pt x="23624" y="8323"/>
                    <a:pt x="49416" y="6613"/>
                    <a:pt x="74524" y="4105"/>
                  </a:cubicBezTo>
                  <a:cubicBezTo>
                    <a:pt x="92099" y="2850"/>
                    <a:pt x="111044" y="0"/>
                    <a:pt x="129418" y="0"/>
                  </a:cubicBezTo>
                  <a:cubicBezTo>
                    <a:pt x="144140" y="114"/>
                    <a:pt x="158748" y="2052"/>
                    <a:pt x="171759" y="8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4349331" y="7215339"/>
              <a:ext cx="403432" cy="307048"/>
            </a:xfrm>
            <a:custGeom>
              <a:rect b="b" l="l" r="r" t="t"/>
              <a:pathLst>
                <a:path extrusionOk="0" h="307048" w="403432">
                  <a:moveTo>
                    <a:pt x="403433" y="147766"/>
                  </a:moveTo>
                  <a:cubicBezTo>
                    <a:pt x="387912" y="170456"/>
                    <a:pt x="372277" y="195426"/>
                    <a:pt x="368625" y="198618"/>
                  </a:cubicBezTo>
                  <a:cubicBezTo>
                    <a:pt x="354815" y="218685"/>
                    <a:pt x="340550" y="238410"/>
                    <a:pt x="326855" y="258477"/>
                  </a:cubicBezTo>
                  <a:cubicBezTo>
                    <a:pt x="324002" y="251180"/>
                    <a:pt x="320464" y="244225"/>
                    <a:pt x="315671" y="237840"/>
                  </a:cubicBezTo>
                  <a:cubicBezTo>
                    <a:pt x="271846" y="191777"/>
                    <a:pt x="140260" y="197478"/>
                    <a:pt x="94039" y="245593"/>
                  </a:cubicBezTo>
                  <a:cubicBezTo>
                    <a:pt x="89018" y="243883"/>
                    <a:pt x="81143" y="246049"/>
                    <a:pt x="77377" y="249470"/>
                  </a:cubicBezTo>
                  <a:cubicBezTo>
                    <a:pt x="54780" y="264862"/>
                    <a:pt x="36748" y="285613"/>
                    <a:pt x="19858" y="307048"/>
                  </a:cubicBezTo>
                  <a:cubicBezTo>
                    <a:pt x="16662" y="284929"/>
                    <a:pt x="11755" y="261100"/>
                    <a:pt x="0" y="242173"/>
                  </a:cubicBezTo>
                  <a:cubicBezTo>
                    <a:pt x="7190" y="242629"/>
                    <a:pt x="14494" y="239094"/>
                    <a:pt x="18032" y="232253"/>
                  </a:cubicBezTo>
                  <a:cubicBezTo>
                    <a:pt x="24537" y="216063"/>
                    <a:pt x="42569" y="191093"/>
                    <a:pt x="47362" y="169544"/>
                  </a:cubicBezTo>
                  <a:cubicBezTo>
                    <a:pt x="73268" y="156090"/>
                    <a:pt x="86393" y="130778"/>
                    <a:pt x="81714" y="86083"/>
                  </a:cubicBezTo>
                  <a:cubicBezTo>
                    <a:pt x="81257" y="81978"/>
                    <a:pt x="80801" y="77874"/>
                    <a:pt x="80344" y="73769"/>
                  </a:cubicBezTo>
                  <a:cubicBezTo>
                    <a:pt x="97920" y="70121"/>
                    <a:pt x="104425" y="37968"/>
                    <a:pt x="115723" y="25312"/>
                  </a:cubicBezTo>
                  <a:cubicBezTo>
                    <a:pt x="118006" y="21549"/>
                    <a:pt x="125081" y="10718"/>
                    <a:pt x="133298" y="0"/>
                  </a:cubicBezTo>
                  <a:cubicBezTo>
                    <a:pt x="135238" y="8209"/>
                    <a:pt x="138206" y="16190"/>
                    <a:pt x="141401" y="23488"/>
                  </a:cubicBezTo>
                  <a:cubicBezTo>
                    <a:pt x="156580" y="56781"/>
                    <a:pt x="154297" y="93380"/>
                    <a:pt x="166166" y="127585"/>
                  </a:cubicBezTo>
                  <a:cubicBezTo>
                    <a:pt x="168791" y="153923"/>
                    <a:pt x="194469" y="167947"/>
                    <a:pt x="224142" y="167947"/>
                  </a:cubicBezTo>
                  <a:cubicBezTo>
                    <a:pt x="225512" y="167947"/>
                    <a:pt x="226881" y="167947"/>
                    <a:pt x="228250" y="167833"/>
                  </a:cubicBezTo>
                  <a:cubicBezTo>
                    <a:pt x="287253" y="166237"/>
                    <a:pt x="345457" y="155862"/>
                    <a:pt x="403433" y="147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14718984" y="7214426"/>
              <a:ext cx="400009" cy="304540"/>
            </a:xfrm>
            <a:custGeom>
              <a:rect b="b" l="l" r="r" t="t"/>
              <a:pathLst>
                <a:path extrusionOk="0" h="304540" w="400009">
                  <a:moveTo>
                    <a:pt x="348539" y="172964"/>
                  </a:moveTo>
                  <a:cubicBezTo>
                    <a:pt x="350707" y="172964"/>
                    <a:pt x="352875" y="172964"/>
                    <a:pt x="355044" y="172964"/>
                  </a:cubicBezTo>
                  <a:lnTo>
                    <a:pt x="353789" y="172964"/>
                  </a:lnTo>
                  <a:lnTo>
                    <a:pt x="351620" y="172850"/>
                  </a:lnTo>
                  <a:lnTo>
                    <a:pt x="349566" y="172850"/>
                  </a:lnTo>
                  <a:lnTo>
                    <a:pt x="347626" y="172850"/>
                  </a:lnTo>
                  <a:lnTo>
                    <a:pt x="345686" y="172850"/>
                  </a:lnTo>
                  <a:lnTo>
                    <a:pt x="343860" y="172850"/>
                  </a:lnTo>
                  <a:lnTo>
                    <a:pt x="342148" y="172850"/>
                  </a:lnTo>
                  <a:lnTo>
                    <a:pt x="340436" y="172850"/>
                  </a:lnTo>
                  <a:lnTo>
                    <a:pt x="338724" y="172850"/>
                  </a:lnTo>
                  <a:lnTo>
                    <a:pt x="337012" y="172850"/>
                  </a:lnTo>
                  <a:lnTo>
                    <a:pt x="335300" y="172850"/>
                  </a:lnTo>
                  <a:lnTo>
                    <a:pt x="333474" y="172850"/>
                  </a:lnTo>
                  <a:lnTo>
                    <a:pt x="331534" y="172850"/>
                  </a:lnTo>
                  <a:lnTo>
                    <a:pt x="329480" y="172850"/>
                  </a:lnTo>
                  <a:lnTo>
                    <a:pt x="327426" y="172850"/>
                  </a:lnTo>
                  <a:lnTo>
                    <a:pt x="325257" y="172850"/>
                  </a:lnTo>
                  <a:lnTo>
                    <a:pt x="323431" y="172850"/>
                  </a:lnTo>
                  <a:cubicBezTo>
                    <a:pt x="331762" y="172850"/>
                    <a:pt x="340208" y="172964"/>
                    <a:pt x="348539" y="172964"/>
                  </a:cubicBezTo>
                  <a:close/>
                  <a:moveTo>
                    <a:pt x="400009" y="142522"/>
                  </a:moveTo>
                  <a:cubicBezTo>
                    <a:pt x="388597" y="159738"/>
                    <a:pt x="380380" y="180033"/>
                    <a:pt x="368967" y="196566"/>
                  </a:cubicBezTo>
                  <a:cubicBezTo>
                    <a:pt x="362918" y="212756"/>
                    <a:pt x="333702" y="234990"/>
                    <a:pt x="335757" y="254487"/>
                  </a:cubicBezTo>
                  <a:cubicBezTo>
                    <a:pt x="309964" y="260187"/>
                    <a:pt x="282232" y="283561"/>
                    <a:pt x="261233" y="304540"/>
                  </a:cubicBezTo>
                  <a:cubicBezTo>
                    <a:pt x="254728" y="259389"/>
                    <a:pt x="234984" y="205231"/>
                    <a:pt x="182829" y="200328"/>
                  </a:cubicBezTo>
                  <a:cubicBezTo>
                    <a:pt x="127022" y="192233"/>
                    <a:pt x="53867" y="194627"/>
                    <a:pt x="31727" y="247873"/>
                  </a:cubicBezTo>
                  <a:cubicBezTo>
                    <a:pt x="31270" y="247873"/>
                    <a:pt x="30928" y="247759"/>
                    <a:pt x="30471" y="247759"/>
                  </a:cubicBezTo>
                  <a:cubicBezTo>
                    <a:pt x="18602" y="250724"/>
                    <a:pt x="9358" y="259503"/>
                    <a:pt x="0" y="267028"/>
                  </a:cubicBezTo>
                  <a:cubicBezTo>
                    <a:pt x="1027" y="265204"/>
                    <a:pt x="1940" y="263380"/>
                    <a:pt x="2967" y="261784"/>
                  </a:cubicBezTo>
                  <a:cubicBezTo>
                    <a:pt x="22140" y="221421"/>
                    <a:pt x="51356" y="182200"/>
                    <a:pt x="63568" y="138759"/>
                  </a:cubicBezTo>
                  <a:cubicBezTo>
                    <a:pt x="71899" y="132488"/>
                    <a:pt x="77605" y="123709"/>
                    <a:pt x="79888" y="114473"/>
                  </a:cubicBezTo>
                  <a:cubicBezTo>
                    <a:pt x="82969" y="102045"/>
                    <a:pt x="83882" y="89504"/>
                    <a:pt x="83311" y="76962"/>
                  </a:cubicBezTo>
                  <a:cubicBezTo>
                    <a:pt x="98490" y="73541"/>
                    <a:pt x="106707" y="47773"/>
                    <a:pt x="117093" y="36486"/>
                  </a:cubicBezTo>
                  <a:cubicBezTo>
                    <a:pt x="126108" y="24058"/>
                    <a:pt x="135239" y="11630"/>
                    <a:pt x="145396" y="0"/>
                  </a:cubicBezTo>
                  <a:cubicBezTo>
                    <a:pt x="147564" y="18243"/>
                    <a:pt x="152700" y="36372"/>
                    <a:pt x="158178" y="53702"/>
                  </a:cubicBezTo>
                  <a:cubicBezTo>
                    <a:pt x="164112" y="86197"/>
                    <a:pt x="158178" y="130094"/>
                    <a:pt x="201888" y="145486"/>
                  </a:cubicBezTo>
                  <a:cubicBezTo>
                    <a:pt x="220490" y="152441"/>
                    <a:pt x="240006" y="154721"/>
                    <a:pt x="259863" y="154721"/>
                  </a:cubicBezTo>
                  <a:cubicBezTo>
                    <a:pt x="293758" y="154721"/>
                    <a:pt x="328681" y="147994"/>
                    <a:pt x="362120" y="146284"/>
                  </a:cubicBezTo>
                  <a:cubicBezTo>
                    <a:pt x="374331" y="145030"/>
                    <a:pt x="387798" y="145258"/>
                    <a:pt x="400009" y="142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14922120" y="7179537"/>
              <a:ext cx="178330" cy="145415"/>
            </a:xfrm>
            <a:custGeom>
              <a:rect b="b" l="l" r="r" t="t"/>
              <a:pathLst>
                <a:path extrusionOk="0" h="145415" w="178330">
                  <a:moveTo>
                    <a:pt x="161837" y="5359"/>
                  </a:moveTo>
                  <a:cubicBezTo>
                    <a:pt x="169711" y="46519"/>
                    <a:pt x="184091" y="89276"/>
                    <a:pt x="175874" y="131006"/>
                  </a:cubicBezTo>
                  <a:cubicBezTo>
                    <a:pt x="137186" y="134882"/>
                    <a:pt x="98839" y="141039"/>
                    <a:pt x="60151" y="144916"/>
                  </a:cubicBezTo>
                  <a:cubicBezTo>
                    <a:pt x="45086" y="145600"/>
                    <a:pt x="28995" y="146512"/>
                    <a:pt x="15186" y="140583"/>
                  </a:cubicBezTo>
                  <a:cubicBezTo>
                    <a:pt x="20549" y="97143"/>
                    <a:pt x="-5700" y="53132"/>
                    <a:pt x="1148" y="9121"/>
                  </a:cubicBezTo>
                  <a:cubicBezTo>
                    <a:pt x="31505" y="3306"/>
                    <a:pt x="63232" y="0"/>
                    <a:pt x="94731" y="0"/>
                  </a:cubicBezTo>
                  <a:cubicBezTo>
                    <a:pt x="117214" y="0"/>
                    <a:pt x="139810" y="1710"/>
                    <a:pt x="161837" y="5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15270014" y="7145902"/>
              <a:ext cx="210863" cy="157953"/>
            </a:xfrm>
            <a:custGeom>
              <a:rect b="b" l="l" r="r" t="t"/>
              <a:pathLst>
                <a:path extrusionOk="0" h="157953" w="210863">
                  <a:moveTo>
                    <a:pt x="173780" y="0"/>
                  </a:moveTo>
                  <a:cubicBezTo>
                    <a:pt x="190557" y="47659"/>
                    <a:pt x="212583" y="96573"/>
                    <a:pt x="210757" y="146740"/>
                  </a:cubicBezTo>
                  <a:cubicBezTo>
                    <a:pt x="192154" y="148793"/>
                    <a:pt x="173324" y="149477"/>
                    <a:pt x="154607" y="150959"/>
                  </a:cubicBezTo>
                  <a:cubicBezTo>
                    <a:pt x="131097" y="152669"/>
                    <a:pt x="107702" y="155063"/>
                    <a:pt x="84192" y="157002"/>
                  </a:cubicBezTo>
                  <a:lnTo>
                    <a:pt x="84648" y="157002"/>
                  </a:lnTo>
                  <a:cubicBezTo>
                    <a:pt x="61252" y="158598"/>
                    <a:pt x="27928" y="161220"/>
                    <a:pt x="23020" y="136137"/>
                  </a:cubicBezTo>
                  <a:cubicBezTo>
                    <a:pt x="15374" y="103642"/>
                    <a:pt x="-1174" y="74453"/>
                    <a:pt x="81" y="40248"/>
                  </a:cubicBezTo>
                  <a:cubicBezTo>
                    <a:pt x="-1973" y="16076"/>
                    <a:pt x="35346" y="19269"/>
                    <a:pt x="55204" y="13682"/>
                  </a:cubicBezTo>
                  <a:cubicBezTo>
                    <a:pt x="94349" y="7525"/>
                    <a:pt x="133950" y="798"/>
                    <a:pt x="173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15117395" y="7195842"/>
              <a:ext cx="373646" cy="381387"/>
            </a:xfrm>
            <a:custGeom>
              <a:rect b="b" l="l" r="r" t="t"/>
              <a:pathLst>
                <a:path extrusionOk="0" h="381387" w="373646">
                  <a:moveTo>
                    <a:pt x="373646" y="145030"/>
                  </a:moveTo>
                  <a:cubicBezTo>
                    <a:pt x="363147" y="162133"/>
                    <a:pt x="353446" y="179577"/>
                    <a:pt x="342718" y="196566"/>
                  </a:cubicBezTo>
                  <a:cubicBezTo>
                    <a:pt x="334844" y="212870"/>
                    <a:pt x="307910" y="236358"/>
                    <a:pt x="323317" y="253118"/>
                  </a:cubicBezTo>
                  <a:cubicBezTo>
                    <a:pt x="315785" y="255171"/>
                    <a:pt x="308252" y="257223"/>
                    <a:pt x="300948" y="259161"/>
                  </a:cubicBezTo>
                  <a:cubicBezTo>
                    <a:pt x="280634" y="265090"/>
                    <a:pt x="266825" y="281052"/>
                    <a:pt x="258380" y="301348"/>
                  </a:cubicBezTo>
                  <a:cubicBezTo>
                    <a:pt x="233386" y="325405"/>
                    <a:pt x="212844" y="353682"/>
                    <a:pt x="191845" y="381388"/>
                  </a:cubicBezTo>
                  <a:cubicBezTo>
                    <a:pt x="192872" y="323239"/>
                    <a:pt x="181003" y="245821"/>
                    <a:pt x="112870" y="238866"/>
                  </a:cubicBezTo>
                  <a:cubicBezTo>
                    <a:pt x="81600" y="234191"/>
                    <a:pt x="49987" y="237384"/>
                    <a:pt x="18602" y="239892"/>
                  </a:cubicBezTo>
                  <a:cubicBezTo>
                    <a:pt x="12097" y="240234"/>
                    <a:pt x="5934" y="240690"/>
                    <a:pt x="0" y="241260"/>
                  </a:cubicBezTo>
                  <a:cubicBezTo>
                    <a:pt x="10614" y="220053"/>
                    <a:pt x="39830" y="155634"/>
                    <a:pt x="31955" y="139557"/>
                  </a:cubicBezTo>
                  <a:cubicBezTo>
                    <a:pt x="43938" y="121656"/>
                    <a:pt x="45764" y="100677"/>
                    <a:pt x="44052" y="79356"/>
                  </a:cubicBezTo>
                  <a:cubicBezTo>
                    <a:pt x="47819" y="78102"/>
                    <a:pt x="51128" y="75479"/>
                    <a:pt x="53068" y="71717"/>
                  </a:cubicBezTo>
                  <a:cubicBezTo>
                    <a:pt x="62540" y="54272"/>
                    <a:pt x="72127" y="36942"/>
                    <a:pt x="81371" y="19383"/>
                  </a:cubicBezTo>
                  <a:cubicBezTo>
                    <a:pt x="83882" y="13226"/>
                    <a:pt x="87534" y="6727"/>
                    <a:pt x="90844" y="0"/>
                  </a:cubicBezTo>
                  <a:cubicBezTo>
                    <a:pt x="92099" y="36257"/>
                    <a:pt x="107734" y="71945"/>
                    <a:pt x="125309" y="104782"/>
                  </a:cubicBezTo>
                  <a:cubicBezTo>
                    <a:pt x="128961" y="110939"/>
                    <a:pt x="135239" y="115499"/>
                    <a:pt x="142657" y="117324"/>
                  </a:cubicBezTo>
                  <a:cubicBezTo>
                    <a:pt x="146537" y="124735"/>
                    <a:pt x="152243" y="131348"/>
                    <a:pt x="160118" y="136365"/>
                  </a:cubicBezTo>
                  <a:cubicBezTo>
                    <a:pt x="169134" y="142180"/>
                    <a:pt x="179976" y="146512"/>
                    <a:pt x="191274" y="148450"/>
                  </a:cubicBezTo>
                  <a:cubicBezTo>
                    <a:pt x="206909" y="150389"/>
                    <a:pt x="222658" y="151073"/>
                    <a:pt x="238522" y="151073"/>
                  </a:cubicBezTo>
                  <a:cubicBezTo>
                    <a:pt x="283487" y="151187"/>
                    <a:pt x="328795" y="145486"/>
                    <a:pt x="373646" y="145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15475634" y="7206787"/>
              <a:ext cx="372847" cy="316853"/>
            </a:xfrm>
            <a:custGeom>
              <a:rect b="b" l="l" r="r" t="t"/>
              <a:pathLst>
                <a:path extrusionOk="0" h="316853" w="372847">
                  <a:moveTo>
                    <a:pt x="372848" y="179805"/>
                  </a:moveTo>
                  <a:cubicBezTo>
                    <a:pt x="364631" y="192347"/>
                    <a:pt x="357441" y="203749"/>
                    <a:pt x="352419" y="208424"/>
                  </a:cubicBezTo>
                  <a:cubicBezTo>
                    <a:pt x="346827" y="213896"/>
                    <a:pt x="345343" y="222334"/>
                    <a:pt x="347968" y="229289"/>
                  </a:cubicBezTo>
                  <a:cubicBezTo>
                    <a:pt x="314073" y="229973"/>
                    <a:pt x="280292" y="235674"/>
                    <a:pt x="255070" y="245023"/>
                  </a:cubicBezTo>
                  <a:cubicBezTo>
                    <a:pt x="246168" y="250382"/>
                    <a:pt x="239663" y="257451"/>
                    <a:pt x="235098" y="265660"/>
                  </a:cubicBezTo>
                  <a:cubicBezTo>
                    <a:pt x="233615" y="266344"/>
                    <a:pt x="232131" y="267142"/>
                    <a:pt x="230761" y="267827"/>
                  </a:cubicBezTo>
                  <a:cubicBezTo>
                    <a:pt x="207594" y="281509"/>
                    <a:pt x="187165" y="299523"/>
                    <a:pt x="166623" y="316854"/>
                  </a:cubicBezTo>
                  <a:cubicBezTo>
                    <a:pt x="159662" y="278658"/>
                    <a:pt x="147678" y="247303"/>
                    <a:pt x="132728" y="239322"/>
                  </a:cubicBezTo>
                  <a:cubicBezTo>
                    <a:pt x="91529" y="220053"/>
                    <a:pt x="44852" y="224158"/>
                    <a:pt x="0" y="233849"/>
                  </a:cubicBezTo>
                  <a:cubicBezTo>
                    <a:pt x="10271" y="216975"/>
                    <a:pt x="16663" y="190637"/>
                    <a:pt x="23738" y="179235"/>
                  </a:cubicBezTo>
                  <a:cubicBezTo>
                    <a:pt x="25907" y="169088"/>
                    <a:pt x="43139" y="141837"/>
                    <a:pt x="45422" y="125191"/>
                  </a:cubicBezTo>
                  <a:cubicBezTo>
                    <a:pt x="62655" y="113675"/>
                    <a:pt x="67905" y="92582"/>
                    <a:pt x="66649" y="67840"/>
                  </a:cubicBezTo>
                  <a:cubicBezTo>
                    <a:pt x="83083" y="44695"/>
                    <a:pt x="100088" y="21777"/>
                    <a:pt x="118234" y="0"/>
                  </a:cubicBezTo>
                  <a:cubicBezTo>
                    <a:pt x="122114" y="4903"/>
                    <a:pt x="128391" y="8437"/>
                    <a:pt x="137864" y="9463"/>
                  </a:cubicBezTo>
                  <a:cubicBezTo>
                    <a:pt x="139461" y="46861"/>
                    <a:pt x="142429" y="83233"/>
                    <a:pt x="148820" y="120972"/>
                  </a:cubicBezTo>
                  <a:cubicBezTo>
                    <a:pt x="148820" y="167719"/>
                    <a:pt x="193557" y="177981"/>
                    <a:pt x="240690" y="180147"/>
                  </a:cubicBezTo>
                  <a:lnTo>
                    <a:pt x="242859" y="180147"/>
                  </a:lnTo>
                  <a:lnTo>
                    <a:pt x="245369" y="180147"/>
                  </a:lnTo>
                  <a:lnTo>
                    <a:pt x="247880" y="180147"/>
                  </a:lnTo>
                  <a:lnTo>
                    <a:pt x="250277" y="180147"/>
                  </a:lnTo>
                  <a:lnTo>
                    <a:pt x="252559" y="180147"/>
                  </a:lnTo>
                  <a:lnTo>
                    <a:pt x="254728" y="180147"/>
                  </a:lnTo>
                  <a:lnTo>
                    <a:pt x="256896" y="180147"/>
                  </a:lnTo>
                  <a:lnTo>
                    <a:pt x="259065" y="180147"/>
                  </a:lnTo>
                  <a:lnTo>
                    <a:pt x="261233" y="180147"/>
                  </a:lnTo>
                  <a:lnTo>
                    <a:pt x="263287" y="180147"/>
                  </a:lnTo>
                  <a:lnTo>
                    <a:pt x="265341" y="180147"/>
                  </a:lnTo>
                  <a:lnTo>
                    <a:pt x="267510" y="180147"/>
                  </a:lnTo>
                  <a:lnTo>
                    <a:pt x="269792" y="180147"/>
                  </a:lnTo>
                  <a:lnTo>
                    <a:pt x="272189" y="180147"/>
                  </a:lnTo>
                  <a:lnTo>
                    <a:pt x="274700" y="180147"/>
                  </a:lnTo>
                  <a:lnTo>
                    <a:pt x="277325" y="180261"/>
                  </a:lnTo>
                  <a:lnTo>
                    <a:pt x="278808" y="180261"/>
                  </a:lnTo>
                  <a:cubicBezTo>
                    <a:pt x="279607" y="180261"/>
                    <a:pt x="280520" y="180261"/>
                    <a:pt x="281319" y="180261"/>
                  </a:cubicBezTo>
                  <a:cubicBezTo>
                    <a:pt x="290449" y="180261"/>
                    <a:pt x="299237" y="180261"/>
                    <a:pt x="307340" y="180375"/>
                  </a:cubicBezTo>
                  <a:cubicBezTo>
                    <a:pt x="315443" y="180147"/>
                    <a:pt x="324002" y="180261"/>
                    <a:pt x="332333" y="180261"/>
                  </a:cubicBezTo>
                  <a:cubicBezTo>
                    <a:pt x="346028" y="180831"/>
                    <a:pt x="359609" y="180831"/>
                    <a:pt x="372848" y="179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15636780" y="7175319"/>
              <a:ext cx="220163" cy="168530"/>
            </a:xfrm>
            <a:custGeom>
              <a:rect b="b" l="l" r="r" t="t"/>
              <a:pathLst>
                <a:path extrusionOk="0" h="168530" w="220163">
                  <a:moveTo>
                    <a:pt x="202344" y="10604"/>
                  </a:moveTo>
                  <a:cubicBezTo>
                    <a:pt x="208165" y="60315"/>
                    <a:pt x="229620" y="112649"/>
                    <a:pt x="215355" y="162019"/>
                  </a:cubicBezTo>
                  <a:cubicBezTo>
                    <a:pt x="204627" y="163501"/>
                    <a:pt x="193557" y="164299"/>
                    <a:pt x="182715" y="165097"/>
                  </a:cubicBezTo>
                  <a:cubicBezTo>
                    <a:pt x="166852" y="166009"/>
                    <a:pt x="147222" y="166123"/>
                    <a:pt x="127592" y="166693"/>
                  </a:cubicBezTo>
                  <a:cubicBezTo>
                    <a:pt x="118576" y="166465"/>
                    <a:pt x="108990" y="167035"/>
                    <a:pt x="99403" y="167605"/>
                  </a:cubicBezTo>
                  <a:cubicBezTo>
                    <a:pt x="77377" y="168860"/>
                    <a:pt x="54895" y="170228"/>
                    <a:pt x="35836" y="161562"/>
                  </a:cubicBezTo>
                  <a:cubicBezTo>
                    <a:pt x="15179" y="121200"/>
                    <a:pt x="10043" y="76506"/>
                    <a:pt x="0" y="33521"/>
                  </a:cubicBezTo>
                  <a:cubicBezTo>
                    <a:pt x="6391" y="28390"/>
                    <a:pt x="7418" y="20409"/>
                    <a:pt x="10272" y="13568"/>
                  </a:cubicBezTo>
                  <a:cubicBezTo>
                    <a:pt x="46678" y="6271"/>
                    <a:pt x="86393" y="0"/>
                    <a:pt x="125195" y="0"/>
                  </a:cubicBezTo>
                  <a:cubicBezTo>
                    <a:pt x="151901" y="0"/>
                    <a:pt x="177922" y="2964"/>
                    <a:pt x="202344" y="106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15995931" y="7120586"/>
              <a:ext cx="205417" cy="166538"/>
            </a:xfrm>
            <a:custGeom>
              <a:rect b="b" l="l" r="r" t="t"/>
              <a:pathLst>
                <a:path extrusionOk="0" h="166538" w="205417">
                  <a:moveTo>
                    <a:pt x="182829" y="12432"/>
                  </a:moveTo>
                  <a:cubicBezTo>
                    <a:pt x="196524" y="60433"/>
                    <a:pt x="218208" y="115617"/>
                    <a:pt x="195611" y="164645"/>
                  </a:cubicBezTo>
                  <a:cubicBezTo>
                    <a:pt x="185111" y="164759"/>
                    <a:pt x="174612" y="164417"/>
                    <a:pt x="164227" y="164417"/>
                  </a:cubicBezTo>
                  <a:cubicBezTo>
                    <a:pt x="152357" y="164417"/>
                    <a:pt x="140488" y="164873"/>
                    <a:pt x="128619" y="165215"/>
                  </a:cubicBezTo>
                  <a:cubicBezTo>
                    <a:pt x="98604" y="165443"/>
                    <a:pt x="67790" y="168749"/>
                    <a:pt x="38232" y="163961"/>
                  </a:cubicBezTo>
                  <a:cubicBezTo>
                    <a:pt x="14380" y="115389"/>
                    <a:pt x="16206" y="60433"/>
                    <a:pt x="0" y="9809"/>
                  </a:cubicBezTo>
                  <a:cubicBezTo>
                    <a:pt x="23167" y="3652"/>
                    <a:pt x="47819" y="3538"/>
                    <a:pt x="71899" y="1714"/>
                  </a:cubicBezTo>
                  <a:cubicBezTo>
                    <a:pt x="87762" y="1714"/>
                    <a:pt x="106251" y="4"/>
                    <a:pt x="124397" y="4"/>
                  </a:cubicBezTo>
                  <a:cubicBezTo>
                    <a:pt x="145966" y="-110"/>
                    <a:pt x="167080" y="2284"/>
                    <a:pt x="182829" y="12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15596608" y="7160838"/>
              <a:ext cx="631569" cy="747497"/>
            </a:xfrm>
            <a:custGeom>
              <a:rect b="b" l="l" r="r" t="t"/>
              <a:pathLst>
                <a:path extrusionOk="0" h="747497" w="631569">
                  <a:moveTo>
                    <a:pt x="631570" y="548309"/>
                  </a:moveTo>
                  <a:cubicBezTo>
                    <a:pt x="621755" y="564043"/>
                    <a:pt x="611255" y="579436"/>
                    <a:pt x="599386" y="593916"/>
                  </a:cubicBezTo>
                  <a:cubicBezTo>
                    <a:pt x="593794" y="602353"/>
                    <a:pt x="581469" y="612159"/>
                    <a:pt x="576219" y="622420"/>
                  </a:cubicBezTo>
                  <a:cubicBezTo>
                    <a:pt x="575991" y="622420"/>
                    <a:pt x="575762" y="622420"/>
                    <a:pt x="575534" y="622420"/>
                  </a:cubicBezTo>
                  <a:cubicBezTo>
                    <a:pt x="550655" y="624472"/>
                    <a:pt x="501923" y="628463"/>
                    <a:pt x="514134" y="664835"/>
                  </a:cubicBezTo>
                  <a:cubicBezTo>
                    <a:pt x="512879" y="672018"/>
                    <a:pt x="511966" y="679201"/>
                    <a:pt x="511053" y="686384"/>
                  </a:cubicBezTo>
                  <a:cubicBezTo>
                    <a:pt x="491424" y="696645"/>
                    <a:pt x="464604" y="728684"/>
                    <a:pt x="456159" y="735867"/>
                  </a:cubicBezTo>
                  <a:cubicBezTo>
                    <a:pt x="453762" y="739516"/>
                    <a:pt x="449768" y="743392"/>
                    <a:pt x="445431" y="747497"/>
                  </a:cubicBezTo>
                  <a:cubicBezTo>
                    <a:pt x="444518" y="723895"/>
                    <a:pt x="441893" y="700408"/>
                    <a:pt x="440067" y="678859"/>
                  </a:cubicBezTo>
                  <a:cubicBezTo>
                    <a:pt x="438013" y="633822"/>
                    <a:pt x="394075" y="613071"/>
                    <a:pt x="354017" y="610562"/>
                  </a:cubicBezTo>
                  <a:cubicBezTo>
                    <a:pt x="310193" y="608054"/>
                    <a:pt x="262716" y="599617"/>
                    <a:pt x="221745" y="619570"/>
                  </a:cubicBezTo>
                  <a:cubicBezTo>
                    <a:pt x="210789" y="624929"/>
                    <a:pt x="198008" y="631770"/>
                    <a:pt x="196752" y="645224"/>
                  </a:cubicBezTo>
                  <a:cubicBezTo>
                    <a:pt x="195953" y="652407"/>
                    <a:pt x="195269" y="659704"/>
                    <a:pt x="194698" y="666887"/>
                  </a:cubicBezTo>
                  <a:cubicBezTo>
                    <a:pt x="178835" y="665177"/>
                    <a:pt x="148933" y="700180"/>
                    <a:pt x="140488" y="707933"/>
                  </a:cubicBezTo>
                  <a:cubicBezTo>
                    <a:pt x="139461" y="709301"/>
                    <a:pt x="138092" y="710783"/>
                    <a:pt x="136608" y="712380"/>
                  </a:cubicBezTo>
                  <a:cubicBezTo>
                    <a:pt x="133983" y="670991"/>
                    <a:pt x="124168" y="633252"/>
                    <a:pt x="104995" y="617859"/>
                  </a:cubicBezTo>
                  <a:cubicBezTo>
                    <a:pt x="73269" y="598933"/>
                    <a:pt x="36748" y="591065"/>
                    <a:pt x="0" y="590609"/>
                  </a:cubicBezTo>
                  <a:cubicBezTo>
                    <a:pt x="5478" y="581602"/>
                    <a:pt x="9701" y="571340"/>
                    <a:pt x="13239" y="564157"/>
                  </a:cubicBezTo>
                  <a:cubicBezTo>
                    <a:pt x="17918" y="554124"/>
                    <a:pt x="23510" y="544432"/>
                    <a:pt x="28759" y="534855"/>
                  </a:cubicBezTo>
                  <a:cubicBezTo>
                    <a:pt x="48960" y="516726"/>
                    <a:pt x="55008" y="461542"/>
                    <a:pt x="51128" y="407498"/>
                  </a:cubicBezTo>
                  <a:cubicBezTo>
                    <a:pt x="67905" y="388343"/>
                    <a:pt x="85024" y="369074"/>
                    <a:pt x="103968" y="351857"/>
                  </a:cubicBezTo>
                  <a:cubicBezTo>
                    <a:pt x="103055" y="371924"/>
                    <a:pt x="106479" y="392903"/>
                    <a:pt x="109789" y="410120"/>
                  </a:cubicBezTo>
                  <a:cubicBezTo>
                    <a:pt x="111386" y="416733"/>
                    <a:pt x="116066" y="421978"/>
                    <a:pt x="122000" y="424828"/>
                  </a:cubicBezTo>
                  <a:cubicBezTo>
                    <a:pt x="120060" y="533943"/>
                    <a:pt x="154640" y="541468"/>
                    <a:pt x="254728" y="545230"/>
                  </a:cubicBezTo>
                  <a:cubicBezTo>
                    <a:pt x="269792" y="545230"/>
                    <a:pt x="283602" y="544774"/>
                    <a:pt x="295927" y="543292"/>
                  </a:cubicBezTo>
                  <a:cubicBezTo>
                    <a:pt x="295242" y="544090"/>
                    <a:pt x="294672" y="544774"/>
                    <a:pt x="294101" y="545116"/>
                  </a:cubicBezTo>
                  <a:cubicBezTo>
                    <a:pt x="284514" y="555834"/>
                    <a:pt x="267510" y="571911"/>
                    <a:pt x="283944" y="584566"/>
                  </a:cubicBezTo>
                  <a:cubicBezTo>
                    <a:pt x="292047" y="590381"/>
                    <a:pt x="303573" y="587645"/>
                    <a:pt x="308367" y="578866"/>
                  </a:cubicBezTo>
                  <a:cubicBezTo>
                    <a:pt x="316127" y="563245"/>
                    <a:pt x="325942" y="548195"/>
                    <a:pt x="333702" y="532461"/>
                  </a:cubicBezTo>
                  <a:cubicBezTo>
                    <a:pt x="354816" y="520831"/>
                    <a:pt x="367027" y="498825"/>
                    <a:pt x="368625" y="458007"/>
                  </a:cubicBezTo>
                  <a:cubicBezTo>
                    <a:pt x="368511" y="448088"/>
                    <a:pt x="368853" y="437028"/>
                    <a:pt x="368967" y="425398"/>
                  </a:cubicBezTo>
                  <a:cubicBezTo>
                    <a:pt x="379239" y="403165"/>
                    <a:pt x="390993" y="381616"/>
                    <a:pt x="403775" y="360865"/>
                  </a:cubicBezTo>
                  <a:cubicBezTo>
                    <a:pt x="406971" y="353910"/>
                    <a:pt x="415302" y="346156"/>
                    <a:pt x="415873" y="337833"/>
                  </a:cubicBezTo>
                  <a:cubicBezTo>
                    <a:pt x="413362" y="325747"/>
                    <a:pt x="399667" y="333614"/>
                    <a:pt x="394988" y="339999"/>
                  </a:cubicBezTo>
                  <a:cubicBezTo>
                    <a:pt x="385059" y="350489"/>
                    <a:pt x="376043" y="361663"/>
                    <a:pt x="367484" y="373178"/>
                  </a:cubicBezTo>
                  <a:cubicBezTo>
                    <a:pt x="364174" y="340684"/>
                    <a:pt x="354587" y="310469"/>
                    <a:pt x="328909" y="294393"/>
                  </a:cubicBezTo>
                  <a:cubicBezTo>
                    <a:pt x="310649" y="284587"/>
                    <a:pt x="287139" y="278886"/>
                    <a:pt x="261918" y="276378"/>
                  </a:cubicBezTo>
                  <a:cubicBezTo>
                    <a:pt x="270933" y="263494"/>
                    <a:pt x="275841" y="242059"/>
                    <a:pt x="282346" y="230999"/>
                  </a:cubicBezTo>
                  <a:cubicBezTo>
                    <a:pt x="284286" y="226780"/>
                    <a:pt x="286569" y="221992"/>
                    <a:pt x="289080" y="216975"/>
                  </a:cubicBezTo>
                  <a:cubicBezTo>
                    <a:pt x="328795" y="193373"/>
                    <a:pt x="321719" y="144802"/>
                    <a:pt x="317839" y="109000"/>
                  </a:cubicBezTo>
                  <a:cubicBezTo>
                    <a:pt x="313959" y="87451"/>
                    <a:pt x="311790" y="65560"/>
                    <a:pt x="308138" y="43897"/>
                  </a:cubicBezTo>
                  <a:cubicBezTo>
                    <a:pt x="317953" y="31013"/>
                    <a:pt x="325371" y="10946"/>
                    <a:pt x="334045" y="2166"/>
                  </a:cubicBezTo>
                  <a:cubicBezTo>
                    <a:pt x="334501" y="1482"/>
                    <a:pt x="334958" y="684"/>
                    <a:pt x="335414" y="0"/>
                  </a:cubicBezTo>
                  <a:cubicBezTo>
                    <a:pt x="338952" y="19497"/>
                    <a:pt x="345914" y="39108"/>
                    <a:pt x="350251" y="55070"/>
                  </a:cubicBezTo>
                  <a:cubicBezTo>
                    <a:pt x="360408" y="74681"/>
                    <a:pt x="359152" y="108316"/>
                    <a:pt x="384716" y="118008"/>
                  </a:cubicBezTo>
                  <a:cubicBezTo>
                    <a:pt x="385401" y="177639"/>
                    <a:pt x="455817" y="175473"/>
                    <a:pt x="517444" y="173420"/>
                  </a:cubicBezTo>
                  <a:cubicBezTo>
                    <a:pt x="538329" y="172622"/>
                    <a:pt x="558301" y="171938"/>
                    <a:pt x="574164" y="173648"/>
                  </a:cubicBezTo>
                  <a:cubicBezTo>
                    <a:pt x="580898" y="174788"/>
                    <a:pt x="587175" y="175359"/>
                    <a:pt x="592995" y="175359"/>
                  </a:cubicBezTo>
                  <a:cubicBezTo>
                    <a:pt x="601098" y="175359"/>
                    <a:pt x="608288" y="174332"/>
                    <a:pt x="614907" y="172394"/>
                  </a:cubicBezTo>
                  <a:cubicBezTo>
                    <a:pt x="600984" y="192689"/>
                    <a:pt x="587745" y="213554"/>
                    <a:pt x="572338" y="232823"/>
                  </a:cubicBezTo>
                  <a:cubicBezTo>
                    <a:pt x="564121" y="244567"/>
                    <a:pt x="543237" y="259617"/>
                    <a:pt x="544948" y="274325"/>
                  </a:cubicBezTo>
                  <a:cubicBezTo>
                    <a:pt x="485261" y="280710"/>
                    <a:pt x="425231" y="309899"/>
                    <a:pt x="421008" y="359838"/>
                  </a:cubicBezTo>
                  <a:cubicBezTo>
                    <a:pt x="418840" y="384238"/>
                    <a:pt x="408226" y="430871"/>
                    <a:pt x="442464" y="435660"/>
                  </a:cubicBezTo>
                  <a:cubicBezTo>
                    <a:pt x="446002" y="489932"/>
                    <a:pt x="465860" y="543976"/>
                    <a:pt x="528058" y="547625"/>
                  </a:cubicBezTo>
                  <a:cubicBezTo>
                    <a:pt x="544378" y="548651"/>
                    <a:pt x="568116" y="550931"/>
                    <a:pt x="592425" y="550931"/>
                  </a:cubicBezTo>
                  <a:cubicBezTo>
                    <a:pt x="606006" y="550931"/>
                    <a:pt x="619358" y="550247"/>
                    <a:pt x="631570" y="548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16181500" y="7189001"/>
              <a:ext cx="500896" cy="365539"/>
            </a:xfrm>
            <a:custGeom>
              <a:rect b="b" l="l" r="r" t="t"/>
              <a:pathLst>
                <a:path extrusionOk="0" h="365539" w="500896">
                  <a:moveTo>
                    <a:pt x="370679" y="145030"/>
                  </a:moveTo>
                  <a:cubicBezTo>
                    <a:pt x="403319" y="141723"/>
                    <a:pt x="457985" y="152783"/>
                    <a:pt x="500896" y="147196"/>
                  </a:cubicBezTo>
                  <a:cubicBezTo>
                    <a:pt x="488799" y="167263"/>
                    <a:pt x="474761" y="186190"/>
                    <a:pt x="460153" y="204547"/>
                  </a:cubicBezTo>
                  <a:cubicBezTo>
                    <a:pt x="452621" y="211616"/>
                    <a:pt x="446230" y="221764"/>
                    <a:pt x="448512" y="230999"/>
                  </a:cubicBezTo>
                  <a:cubicBezTo>
                    <a:pt x="446801" y="233165"/>
                    <a:pt x="445317" y="235332"/>
                    <a:pt x="443605" y="237384"/>
                  </a:cubicBezTo>
                  <a:cubicBezTo>
                    <a:pt x="438926" y="242857"/>
                    <a:pt x="433904" y="250154"/>
                    <a:pt x="432307" y="257337"/>
                  </a:cubicBezTo>
                  <a:cubicBezTo>
                    <a:pt x="383233" y="259047"/>
                    <a:pt x="334159" y="261784"/>
                    <a:pt x="285313" y="265888"/>
                  </a:cubicBezTo>
                  <a:cubicBezTo>
                    <a:pt x="257923" y="269081"/>
                    <a:pt x="230305" y="270563"/>
                    <a:pt x="203029" y="274896"/>
                  </a:cubicBezTo>
                  <a:cubicBezTo>
                    <a:pt x="184084" y="276948"/>
                    <a:pt x="174612" y="300663"/>
                    <a:pt x="185568" y="315258"/>
                  </a:cubicBezTo>
                  <a:cubicBezTo>
                    <a:pt x="181345" y="310811"/>
                    <a:pt x="170047" y="313547"/>
                    <a:pt x="164797" y="317196"/>
                  </a:cubicBezTo>
                  <a:cubicBezTo>
                    <a:pt x="142429" y="329396"/>
                    <a:pt x="122114" y="345928"/>
                    <a:pt x="105566" y="365539"/>
                  </a:cubicBezTo>
                  <a:cubicBezTo>
                    <a:pt x="98034" y="325177"/>
                    <a:pt x="82855" y="286981"/>
                    <a:pt x="62655" y="263836"/>
                  </a:cubicBezTo>
                  <a:cubicBezTo>
                    <a:pt x="47476" y="253118"/>
                    <a:pt x="24993" y="246961"/>
                    <a:pt x="0" y="245365"/>
                  </a:cubicBezTo>
                  <a:cubicBezTo>
                    <a:pt x="21684" y="213554"/>
                    <a:pt x="39716" y="179121"/>
                    <a:pt x="52155" y="142750"/>
                  </a:cubicBezTo>
                  <a:cubicBezTo>
                    <a:pt x="53297" y="140013"/>
                    <a:pt x="54438" y="135110"/>
                    <a:pt x="54438" y="130892"/>
                  </a:cubicBezTo>
                  <a:cubicBezTo>
                    <a:pt x="72127" y="114359"/>
                    <a:pt x="79660" y="86995"/>
                    <a:pt x="80687" y="56667"/>
                  </a:cubicBezTo>
                  <a:cubicBezTo>
                    <a:pt x="88219" y="51764"/>
                    <a:pt x="94039" y="42756"/>
                    <a:pt x="98034" y="34775"/>
                  </a:cubicBezTo>
                  <a:cubicBezTo>
                    <a:pt x="109446" y="21207"/>
                    <a:pt x="122913" y="9235"/>
                    <a:pt x="138092" y="0"/>
                  </a:cubicBezTo>
                  <a:cubicBezTo>
                    <a:pt x="138548" y="7639"/>
                    <a:pt x="139119" y="15164"/>
                    <a:pt x="139347" y="22689"/>
                  </a:cubicBezTo>
                  <a:cubicBezTo>
                    <a:pt x="143912" y="67384"/>
                    <a:pt x="144939" y="126787"/>
                    <a:pt x="187964" y="152441"/>
                  </a:cubicBezTo>
                  <a:cubicBezTo>
                    <a:pt x="219007" y="164755"/>
                    <a:pt x="253358" y="153581"/>
                    <a:pt x="285313" y="151301"/>
                  </a:cubicBezTo>
                  <a:cubicBezTo>
                    <a:pt x="314986" y="148108"/>
                    <a:pt x="339637" y="146056"/>
                    <a:pt x="370679" y="145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16340248" y="7173432"/>
              <a:ext cx="356691" cy="130294"/>
            </a:xfrm>
            <a:custGeom>
              <a:rect b="b" l="l" r="r" t="t"/>
              <a:pathLst>
                <a:path extrusionOk="0" h="130294" w="356691">
                  <a:moveTo>
                    <a:pt x="335186" y="8158"/>
                  </a:moveTo>
                  <a:cubicBezTo>
                    <a:pt x="347740" y="38828"/>
                    <a:pt x="365087" y="74858"/>
                    <a:pt x="352077" y="108607"/>
                  </a:cubicBezTo>
                  <a:cubicBezTo>
                    <a:pt x="302889" y="119781"/>
                    <a:pt x="252902" y="109519"/>
                    <a:pt x="203143" y="113282"/>
                  </a:cubicBezTo>
                  <a:cubicBezTo>
                    <a:pt x="155781" y="115790"/>
                    <a:pt x="108990" y="123999"/>
                    <a:pt x="62084" y="130042"/>
                  </a:cubicBezTo>
                  <a:cubicBezTo>
                    <a:pt x="13695" y="135629"/>
                    <a:pt x="10043" y="47038"/>
                    <a:pt x="0" y="13631"/>
                  </a:cubicBezTo>
                  <a:cubicBezTo>
                    <a:pt x="19173" y="17849"/>
                    <a:pt x="39487" y="10666"/>
                    <a:pt x="58889" y="9640"/>
                  </a:cubicBezTo>
                  <a:cubicBezTo>
                    <a:pt x="94382" y="3255"/>
                    <a:pt x="129875" y="2343"/>
                    <a:pt x="165824" y="3369"/>
                  </a:cubicBezTo>
                  <a:cubicBezTo>
                    <a:pt x="221745" y="5193"/>
                    <a:pt x="280976" y="-8033"/>
                    <a:pt x="335186" y="81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16214481" y="7544848"/>
              <a:ext cx="597445" cy="346270"/>
            </a:xfrm>
            <a:custGeom>
              <a:rect b="b" l="l" r="r" t="t"/>
              <a:pathLst>
                <a:path extrusionOk="0" h="346270" w="597445">
                  <a:moveTo>
                    <a:pt x="593223" y="160422"/>
                  </a:moveTo>
                  <a:cubicBezTo>
                    <a:pt x="594707" y="160422"/>
                    <a:pt x="596076" y="160308"/>
                    <a:pt x="597446" y="159966"/>
                  </a:cubicBezTo>
                  <a:cubicBezTo>
                    <a:pt x="589229" y="172964"/>
                    <a:pt x="581583" y="186418"/>
                    <a:pt x="572681" y="198846"/>
                  </a:cubicBezTo>
                  <a:cubicBezTo>
                    <a:pt x="566632" y="210020"/>
                    <a:pt x="550883" y="223588"/>
                    <a:pt x="547345" y="236586"/>
                  </a:cubicBezTo>
                  <a:cubicBezTo>
                    <a:pt x="520069" y="236472"/>
                    <a:pt x="492793" y="236130"/>
                    <a:pt x="465517" y="235332"/>
                  </a:cubicBezTo>
                  <a:cubicBezTo>
                    <a:pt x="410052" y="234191"/>
                    <a:pt x="354359" y="235104"/>
                    <a:pt x="299008" y="234191"/>
                  </a:cubicBezTo>
                  <a:cubicBezTo>
                    <a:pt x="291704" y="234647"/>
                    <a:pt x="281090" y="233735"/>
                    <a:pt x="269222" y="232823"/>
                  </a:cubicBezTo>
                  <a:cubicBezTo>
                    <a:pt x="230419" y="229859"/>
                    <a:pt x="179063" y="226894"/>
                    <a:pt x="194355" y="269993"/>
                  </a:cubicBezTo>
                  <a:cubicBezTo>
                    <a:pt x="182829" y="282079"/>
                    <a:pt x="170846" y="297243"/>
                    <a:pt x="168106" y="299979"/>
                  </a:cubicBezTo>
                  <a:cubicBezTo>
                    <a:pt x="155781" y="315030"/>
                    <a:pt x="143798" y="330422"/>
                    <a:pt x="132499" y="346270"/>
                  </a:cubicBezTo>
                  <a:cubicBezTo>
                    <a:pt x="131130" y="315030"/>
                    <a:pt x="125309" y="281851"/>
                    <a:pt x="100316" y="261328"/>
                  </a:cubicBezTo>
                  <a:cubicBezTo>
                    <a:pt x="71556" y="239664"/>
                    <a:pt x="35607" y="236016"/>
                    <a:pt x="0" y="236700"/>
                  </a:cubicBezTo>
                  <a:cubicBezTo>
                    <a:pt x="11755" y="217887"/>
                    <a:pt x="22597" y="198504"/>
                    <a:pt x="28645" y="177183"/>
                  </a:cubicBezTo>
                  <a:cubicBezTo>
                    <a:pt x="29558" y="172850"/>
                    <a:pt x="31384" y="166465"/>
                    <a:pt x="32069" y="160308"/>
                  </a:cubicBezTo>
                  <a:cubicBezTo>
                    <a:pt x="46335" y="155976"/>
                    <a:pt x="58090" y="149021"/>
                    <a:pt x="64937" y="138189"/>
                  </a:cubicBezTo>
                  <a:cubicBezTo>
                    <a:pt x="73611" y="120174"/>
                    <a:pt x="77833" y="96687"/>
                    <a:pt x="78290" y="71375"/>
                  </a:cubicBezTo>
                  <a:cubicBezTo>
                    <a:pt x="95066" y="65560"/>
                    <a:pt x="106707" y="45265"/>
                    <a:pt x="119945" y="34205"/>
                  </a:cubicBezTo>
                  <a:cubicBezTo>
                    <a:pt x="126793" y="24286"/>
                    <a:pt x="144368" y="12428"/>
                    <a:pt x="155096" y="0"/>
                  </a:cubicBezTo>
                  <a:cubicBezTo>
                    <a:pt x="156351" y="21549"/>
                    <a:pt x="159433" y="43099"/>
                    <a:pt x="161601" y="64534"/>
                  </a:cubicBezTo>
                  <a:cubicBezTo>
                    <a:pt x="166851" y="87451"/>
                    <a:pt x="159205" y="116412"/>
                    <a:pt x="177008" y="134426"/>
                  </a:cubicBezTo>
                  <a:cubicBezTo>
                    <a:pt x="191160" y="147310"/>
                    <a:pt x="211474" y="148108"/>
                    <a:pt x="229392" y="150959"/>
                  </a:cubicBezTo>
                  <a:cubicBezTo>
                    <a:pt x="261118" y="155063"/>
                    <a:pt x="293074" y="155748"/>
                    <a:pt x="324915" y="156090"/>
                  </a:cubicBezTo>
                  <a:cubicBezTo>
                    <a:pt x="378211" y="156774"/>
                    <a:pt x="431508" y="156774"/>
                    <a:pt x="484804" y="156774"/>
                  </a:cubicBezTo>
                  <a:cubicBezTo>
                    <a:pt x="505005" y="156774"/>
                    <a:pt x="525205" y="156774"/>
                    <a:pt x="545405" y="156774"/>
                  </a:cubicBezTo>
                  <a:cubicBezTo>
                    <a:pt x="553165" y="156888"/>
                    <a:pt x="560812" y="157002"/>
                    <a:pt x="568572" y="157002"/>
                  </a:cubicBezTo>
                  <a:cubicBezTo>
                    <a:pt x="572681" y="157002"/>
                    <a:pt x="576903" y="157002"/>
                    <a:pt x="581012" y="157002"/>
                  </a:cubicBezTo>
                  <a:cubicBezTo>
                    <a:pt x="585120" y="159396"/>
                    <a:pt x="589229" y="160422"/>
                    <a:pt x="593223" y="160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16400050" y="7495931"/>
              <a:ext cx="392591" cy="155295"/>
            </a:xfrm>
            <a:custGeom>
              <a:rect b="b" l="l" r="r" t="t"/>
              <a:pathLst>
                <a:path extrusionOk="0" h="155295" w="392591">
                  <a:moveTo>
                    <a:pt x="392477" y="152103"/>
                  </a:moveTo>
                  <a:cubicBezTo>
                    <a:pt x="392591" y="152901"/>
                    <a:pt x="392591" y="153699"/>
                    <a:pt x="392591" y="154383"/>
                  </a:cubicBezTo>
                  <a:cubicBezTo>
                    <a:pt x="350251" y="155409"/>
                    <a:pt x="307796" y="155295"/>
                    <a:pt x="265456" y="155067"/>
                  </a:cubicBezTo>
                  <a:cubicBezTo>
                    <a:pt x="229849" y="154953"/>
                    <a:pt x="194127" y="154725"/>
                    <a:pt x="158520" y="155295"/>
                  </a:cubicBezTo>
                  <a:cubicBezTo>
                    <a:pt x="113441" y="154953"/>
                    <a:pt x="67905" y="156208"/>
                    <a:pt x="23396" y="148454"/>
                  </a:cubicBezTo>
                  <a:cubicBezTo>
                    <a:pt x="15293" y="104786"/>
                    <a:pt x="6619" y="61345"/>
                    <a:pt x="0" y="17563"/>
                  </a:cubicBezTo>
                  <a:cubicBezTo>
                    <a:pt x="113441" y="4679"/>
                    <a:pt x="228023" y="-1592"/>
                    <a:pt x="342262" y="346"/>
                  </a:cubicBezTo>
                  <a:cubicBezTo>
                    <a:pt x="357441" y="23605"/>
                    <a:pt x="359495" y="56100"/>
                    <a:pt x="369652" y="81412"/>
                  </a:cubicBezTo>
                  <a:cubicBezTo>
                    <a:pt x="376728" y="105014"/>
                    <a:pt x="389852" y="127475"/>
                    <a:pt x="392477" y="152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16437483" y="7827953"/>
              <a:ext cx="457300" cy="153809"/>
            </a:xfrm>
            <a:custGeom>
              <a:rect b="b" l="l" r="r" t="t"/>
              <a:pathLst>
                <a:path extrusionOk="0" h="153809" w="457300">
                  <a:moveTo>
                    <a:pt x="441665" y="102159"/>
                  </a:moveTo>
                  <a:cubicBezTo>
                    <a:pt x="444062" y="117552"/>
                    <a:pt x="453306" y="136137"/>
                    <a:pt x="457300" y="153809"/>
                  </a:cubicBezTo>
                  <a:cubicBezTo>
                    <a:pt x="397841" y="149933"/>
                    <a:pt x="337811" y="141381"/>
                    <a:pt x="278238" y="143092"/>
                  </a:cubicBezTo>
                  <a:cubicBezTo>
                    <a:pt x="251418" y="141723"/>
                    <a:pt x="224257" y="142065"/>
                    <a:pt x="196980" y="142522"/>
                  </a:cubicBezTo>
                  <a:cubicBezTo>
                    <a:pt x="139461" y="143434"/>
                    <a:pt x="81600" y="144346"/>
                    <a:pt x="26477" y="127927"/>
                  </a:cubicBezTo>
                  <a:cubicBezTo>
                    <a:pt x="10728" y="87223"/>
                    <a:pt x="5478" y="43441"/>
                    <a:pt x="0" y="0"/>
                  </a:cubicBezTo>
                  <a:cubicBezTo>
                    <a:pt x="110930" y="3306"/>
                    <a:pt x="221974" y="3420"/>
                    <a:pt x="333018" y="5017"/>
                  </a:cubicBezTo>
                  <a:cubicBezTo>
                    <a:pt x="355272" y="5815"/>
                    <a:pt x="377755" y="5587"/>
                    <a:pt x="400238" y="5473"/>
                  </a:cubicBezTo>
                  <a:cubicBezTo>
                    <a:pt x="401836" y="5473"/>
                    <a:pt x="403319" y="5473"/>
                    <a:pt x="404917" y="5473"/>
                  </a:cubicBezTo>
                  <a:cubicBezTo>
                    <a:pt x="425916" y="33179"/>
                    <a:pt x="431508" y="69436"/>
                    <a:pt x="441665" y="10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15652302" y="7843460"/>
              <a:ext cx="1247389" cy="381843"/>
            </a:xfrm>
            <a:custGeom>
              <a:rect b="b" l="l" r="r" t="t"/>
              <a:pathLst>
                <a:path extrusionOk="0" h="381843" w="1247389">
                  <a:moveTo>
                    <a:pt x="1218516" y="261670"/>
                  </a:moveTo>
                  <a:cubicBezTo>
                    <a:pt x="1219315" y="262126"/>
                    <a:pt x="1220000" y="262582"/>
                    <a:pt x="1220799" y="262924"/>
                  </a:cubicBezTo>
                  <a:cubicBezTo>
                    <a:pt x="1114091" y="261213"/>
                    <a:pt x="1007042" y="263722"/>
                    <a:pt x="900563" y="266230"/>
                  </a:cubicBezTo>
                  <a:cubicBezTo>
                    <a:pt x="868380" y="266230"/>
                    <a:pt x="807322" y="264520"/>
                    <a:pt x="816909" y="303172"/>
                  </a:cubicBezTo>
                  <a:cubicBezTo>
                    <a:pt x="815654" y="314802"/>
                    <a:pt x="815539" y="326545"/>
                    <a:pt x="816338" y="338175"/>
                  </a:cubicBezTo>
                  <a:cubicBezTo>
                    <a:pt x="806752" y="347753"/>
                    <a:pt x="797622" y="357900"/>
                    <a:pt x="788834" y="368276"/>
                  </a:cubicBezTo>
                  <a:cubicBezTo>
                    <a:pt x="783128" y="341596"/>
                    <a:pt x="778677" y="314459"/>
                    <a:pt x="769661" y="289034"/>
                  </a:cubicBezTo>
                  <a:cubicBezTo>
                    <a:pt x="750146" y="262810"/>
                    <a:pt x="716136" y="264862"/>
                    <a:pt x="684295" y="266914"/>
                  </a:cubicBezTo>
                  <a:cubicBezTo>
                    <a:pt x="671856" y="267712"/>
                    <a:pt x="659644" y="268511"/>
                    <a:pt x="648803" y="267712"/>
                  </a:cubicBezTo>
                  <a:cubicBezTo>
                    <a:pt x="618788" y="268511"/>
                    <a:pt x="588658" y="272045"/>
                    <a:pt x="559100" y="276948"/>
                  </a:cubicBezTo>
                  <a:cubicBezTo>
                    <a:pt x="549856" y="278430"/>
                    <a:pt x="541867" y="285043"/>
                    <a:pt x="539014" y="294506"/>
                  </a:cubicBezTo>
                  <a:cubicBezTo>
                    <a:pt x="531710" y="286981"/>
                    <a:pt x="526688" y="291884"/>
                    <a:pt x="523265" y="303628"/>
                  </a:cubicBezTo>
                  <a:cubicBezTo>
                    <a:pt x="502836" y="317082"/>
                    <a:pt x="479554" y="349919"/>
                    <a:pt x="464376" y="373292"/>
                  </a:cubicBezTo>
                  <a:cubicBezTo>
                    <a:pt x="463577" y="361207"/>
                    <a:pt x="462550" y="349121"/>
                    <a:pt x="461523" y="337149"/>
                  </a:cubicBezTo>
                  <a:cubicBezTo>
                    <a:pt x="460039" y="320160"/>
                    <a:pt x="460039" y="300777"/>
                    <a:pt x="451252" y="286753"/>
                  </a:cubicBezTo>
                  <a:cubicBezTo>
                    <a:pt x="434589" y="261784"/>
                    <a:pt x="405487" y="268853"/>
                    <a:pt x="382548" y="265204"/>
                  </a:cubicBezTo>
                  <a:cubicBezTo>
                    <a:pt x="346484" y="261670"/>
                    <a:pt x="304715" y="261670"/>
                    <a:pt x="267510" y="261784"/>
                  </a:cubicBezTo>
                  <a:cubicBezTo>
                    <a:pt x="261119" y="262810"/>
                    <a:pt x="251532" y="262240"/>
                    <a:pt x="241147" y="261670"/>
                  </a:cubicBezTo>
                  <a:cubicBezTo>
                    <a:pt x="215811" y="260187"/>
                    <a:pt x="185226" y="258705"/>
                    <a:pt x="179633" y="281509"/>
                  </a:cubicBezTo>
                  <a:cubicBezTo>
                    <a:pt x="177008" y="272615"/>
                    <a:pt x="166851" y="270449"/>
                    <a:pt x="165254" y="281052"/>
                  </a:cubicBezTo>
                  <a:cubicBezTo>
                    <a:pt x="164683" y="292340"/>
                    <a:pt x="165025" y="303856"/>
                    <a:pt x="165710" y="315486"/>
                  </a:cubicBezTo>
                  <a:cubicBezTo>
                    <a:pt x="145396" y="335097"/>
                    <a:pt x="129076" y="358584"/>
                    <a:pt x="112756" y="381844"/>
                  </a:cubicBezTo>
                  <a:cubicBezTo>
                    <a:pt x="110131" y="347981"/>
                    <a:pt x="112071" y="308873"/>
                    <a:pt x="88561" y="289034"/>
                  </a:cubicBezTo>
                  <a:cubicBezTo>
                    <a:pt x="60943" y="272387"/>
                    <a:pt x="30586" y="268054"/>
                    <a:pt x="0" y="266686"/>
                  </a:cubicBezTo>
                  <a:cubicBezTo>
                    <a:pt x="2397" y="261784"/>
                    <a:pt x="5136" y="254258"/>
                    <a:pt x="4679" y="248330"/>
                  </a:cubicBezTo>
                  <a:cubicBezTo>
                    <a:pt x="4907" y="248443"/>
                    <a:pt x="5136" y="248672"/>
                    <a:pt x="5478" y="248786"/>
                  </a:cubicBezTo>
                  <a:cubicBezTo>
                    <a:pt x="31955" y="260073"/>
                    <a:pt x="38346" y="221649"/>
                    <a:pt x="48731" y="205459"/>
                  </a:cubicBezTo>
                  <a:cubicBezTo>
                    <a:pt x="55465" y="191663"/>
                    <a:pt x="63796" y="178437"/>
                    <a:pt x="68818" y="163843"/>
                  </a:cubicBezTo>
                  <a:cubicBezTo>
                    <a:pt x="69845" y="162132"/>
                    <a:pt x="69502" y="159510"/>
                    <a:pt x="66992" y="158940"/>
                  </a:cubicBezTo>
                  <a:cubicBezTo>
                    <a:pt x="66535" y="158712"/>
                    <a:pt x="66079" y="158598"/>
                    <a:pt x="65736" y="158484"/>
                  </a:cubicBezTo>
                  <a:cubicBezTo>
                    <a:pt x="74181" y="138759"/>
                    <a:pt x="79888" y="107062"/>
                    <a:pt x="81485" y="73541"/>
                  </a:cubicBezTo>
                  <a:cubicBezTo>
                    <a:pt x="87877" y="68638"/>
                    <a:pt x="92442" y="59061"/>
                    <a:pt x="96436" y="52562"/>
                  </a:cubicBezTo>
                  <a:cubicBezTo>
                    <a:pt x="108761" y="33977"/>
                    <a:pt x="121429" y="15278"/>
                    <a:pt x="137863" y="0"/>
                  </a:cubicBezTo>
                  <a:cubicBezTo>
                    <a:pt x="135809" y="24742"/>
                    <a:pt x="134440" y="49597"/>
                    <a:pt x="133641" y="74453"/>
                  </a:cubicBezTo>
                  <a:cubicBezTo>
                    <a:pt x="129190" y="152783"/>
                    <a:pt x="137521" y="206143"/>
                    <a:pt x="228935" y="209222"/>
                  </a:cubicBezTo>
                  <a:cubicBezTo>
                    <a:pt x="235554" y="209564"/>
                    <a:pt x="242060" y="209678"/>
                    <a:pt x="248679" y="209678"/>
                  </a:cubicBezTo>
                  <a:cubicBezTo>
                    <a:pt x="273216" y="209678"/>
                    <a:pt x="297867" y="207397"/>
                    <a:pt x="322176" y="204319"/>
                  </a:cubicBezTo>
                  <a:cubicBezTo>
                    <a:pt x="326399" y="203749"/>
                    <a:pt x="330621" y="202951"/>
                    <a:pt x="334844" y="201925"/>
                  </a:cubicBezTo>
                  <a:cubicBezTo>
                    <a:pt x="330963" y="207169"/>
                    <a:pt x="327083" y="212186"/>
                    <a:pt x="322861" y="216747"/>
                  </a:cubicBezTo>
                  <a:cubicBezTo>
                    <a:pt x="312931" y="227464"/>
                    <a:pt x="296041" y="244111"/>
                    <a:pt x="313274" y="257337"/>
                  </a:cubicBezTo>
                  <a:cubicBezTo>
                    <a:pt x="333588" y="270449"/>
                    <a:pt x="343631" y="243427"/>
                    <a:pt x="350821" y="228947"/>
                  </a:cubicBezTo>
                  <a:cubicBezTo>
                    <a:pt x="353789" y="218001"/>
                    <a:pt x="392021" y="167605"/>
                    <a:pt x="377070" y="160764"/>
                  </a:cubicBezTo>
                  <a:cubicBezTo>
                    <a:pt x="383689" y="145258"/>
                    <a:pt x="387341" y="128497"/>
                    <a:pt x="389167" y="111053"/>
                  </a:cubicBezTo>
                  <a:cubicBezTo>
                    <a:pt x="391792" y="110027"/>
                    <a:pt x="394189" y="108202"/>
                    <a:pt x="395901" y="105580"/>
                  </a:cubicBezTo>
                  <a:cubicBezTo>
                    <a:pt x="415074" y="78672"/>
                    <a:pt x="432535" y="49825"/>
                    <a:pt x="453876" y="24514"/>
                  </a:cubicBezTo>
                  <a:cubicBezTo>
                    <a:pt x="450909" y="62253"/>
                    <a:pt x="452279" y="100449"/>
                    <a:pt x="455588" y="138075"/>
                  </a:cubicBezTo>
                  <a:cubicBezTo>
                    <a:pt x="460382" y="211730"/>
                    <a:pt x="556931" y="204547"/>
                    <a:pt x="611141" y="208195"/>
                  </a:cubicBezTo>
                  <a:cubicBezTo>
                    <a:pt x="613652" y="208537"/>
                    <a:pt x="616049" y="208766"/>
                    <a:pt x="618445" y="208880"/>
                  </a:cubicBezTo>
                  <a:cubicBezTo>
                    <a:pt x="612739" y="217317"/>
                    <a:pt x="608174" y="224044"/>
                    <a:pt x="605777" y="226210"/>
                  </a:cubicBezTo>
                  <a:cubicBezTo>
                    <a:pt x="595049" y="236130"/>
                    <a:pt x="584778" y="253346"/>
                    <a:pt x="600071" y="264292"/>
                  </a:cubicBezTo>
                  <a:cubicBezTo>
                    <a:pt x="624950" y="279228"/>
                    <a:pt x="636477" y="242515"/>
                    <a:pt x="645150" y="225640"/>
                  </a:cubicBezTo>
                  <a:cubicBezTo>
                    <a:pt x="648803" y="216177"/>
                    <a:pt x="653139" y="207055"/>
                    <a:pt x="657590" y="197934"/>
                  </a:cubicBezTo>
                  <a:cubicBezTo>
                    <a:pt x="687377" y="175244"/>
                    <a:pt x="693539" y="122340"/>
                    <a:pt x="694795" y="81180"/>
                  </a:cubicBezTo>
                  <a:cubicBezTo>
                    <a:pt x="709745" y="88021"/>
                    <a:pt x="718076" y="70691"/>
                    <a:pt x="722870" y="58833"/>
                  </a:cubicBezTo>
                  <a:cubicBezTo>
                    <a:pt x="732228" y="39108"/>
                    <a:pt x="744554" y="20751"/>
                    <a:pt x="756308" y="2280"/>
                  </a:cubicBezTo>
                  <a:cubicBezTo>
                    <a:pt x="755738" y="41274"/>
                    <a:pt x="760873" y="80496"/>
                    <a:pt x="766580" y="119034"/>
                  </a:cubicBezTo>
                  <a:cubicBezTo>
                    <a:pt x="773656" y="176955"/>
                    <a:pt x="864043" y="171938"/>
                    <a:pt x="908438" y="176385"/>
                  </a:cubicBezTo>
                  <a:cubicBezTo>
                    <a:pt x="984901" y="178893"/>
                    <a:pt x="1061708" y="177069"/>
                    <a:pt x="1138172" y="180375"/>
                  </a:cubicBezTo>
                  <a:cubicBezTo>
                    <a:pt x="1174578" y="184252"/>
                    <a:pt x="1210870" y="188014"/>
                    <a:pt x="1247390" y="190181"/>
                  </a:cubicBezTo>
                  <a:cubicBezTo>
                    <a:pt x="1235521" y="204889"/>
                    <a:pt x="1225249" y="221079"/>
                    <a:pt x="1213951" y="236016"/>
                  </a:cubicBezTo>
                  <a:cubicBezTo>
                    <a:pt x="1207332" y="244111"/>
                    <a:pt x="1209500" y="256653"/>
                    <a:pt x="1218516" y="261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16507784" y="8160799"/>
              <a:ext cx="506944" cy="170804"/>
            </a:xfrm>
            <a:custGeom>
              <a:rect b="b" l="l" r="r" t="t"/>
              <a:pathLst>
                <a:path extrusionOk="0" h="170804" w="506944">
                  <a:moveTo>
                    <a:pt x="500554" y="154920"/>
                  </a:moveTo>
                  <a:cubicBezTo>
                    <a:pt x="502266" y="160279"/>
                    <a:pt x="504662" y="165524"/>
                    <a:pt x="506945" y="170769"/>
                  </a:cubicBezTo>
                  <a:cubicBezTo>
                    <a:pt x="451936" y="170085"/>
                    <a:pt x="396814" y="170541"/>
                    <a:pt x="341805" y="169059"/>
                  </a:cubicBezTo>
                  <a:cubicBezTo>
                    <a:pt x="325486" y="167918"/>
                    <a:pt x="309165" y="167462"/>
                    <a:pt x="292846" y="167462"/>
                  </a:cubicBezTo>
                  <a:cubicBezTo>
                    <a:pt x="269906" y="167462"/>
                    <a:pt x="246739" y="168374"/>
                    <a:pt x="223686" y="169173"/>
                  </a:cubicBezTo>
                  <a:cubicBezTo>
                    <a:pt x="171759" y="170997"/>
                    <a:pt x="119718" y="172821"/>
                    <a:pt x="68589" y="165524"/>
                  </a:cubicBezTo>
                  <a:cubicBezTo>
                    <a:pt x="52840" y="161989"/>
                    <a:pt x="48617" y="148649"/>
                    <a:pt x="43596" y="137704"/>
                  </a:cubicBezTo>
                  <a:cubicBezTo>
                    <a:pt x="25907" y="96544"/>
                    <a:pt x="12896" y="50253"/>
                    <a:pt x="0" y="4988"/>
                  </a:cubicBezTo>
                  <a:cubicBezTo>
                    <a:pt x="119832" y="-713"/>
                    <a:pt x="239892" y="-143"/>
                    <a:pt x="359837" y="199"/>
                  </a:cubicBezTo>
                  <a:cubicBezTo>
                    <a:pt x="386314" y="883"/>
                    <a:pt x="413134" y="541"/>
                    <a:pt x="439953" y="1111"/>
                  </a:cubicBezTo>
                  <a:cubicBezTo>
                    <a:pt x="468713" y="48086"/>
                    <a:pt x="478642" y="104525"/>
                    <a:pt x="500554" y="154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6058930" y="8175136"/>
              <a:ext cx="959679" cy="411602"/>
            </a:xfrm>
            <a:custGeom>
              <a:rect b="b" l="l" r="r" t="t"/>
              <a:pathLst>
                <a:path extrusionOk="0" h="411602" w="959679">
                  <a:moveTo>
                    <a:pt x="930007" y="210362"/>
                  </a:moveTo>
                  <a:cubicBezTo>
                    <a:pt x="940735" y="210818"/>
                    <a:pt x="950664" y="211160"/>
                    <a:pt x="959680" y="211388"/>
                  </a:cubicBezTo>
                  <a:cubicBezTo>
                    <a:pt x="942447" y="234990"/>
                    <a:pt x="929094" y="261442"/>
                    <a:pt x="909008" y="283561"/>
                  </a:cubicBezTo>
                  <a:cubicBezTo>
                    <a:pt x="897596" y="282877"/>
                    <a:pt x="886183" y="282307"/>
                    <a:pt x="874771" y="281851"/>
                  </a:cubicBezTo>
                  <a:cubicBezTo>
                    <a:pt x="836767" y="281737"/>
                    <a:pt x="690686" y="267142"/>
                    <a:pt x="677448" y="307162"/>
                  </a:cubicBezTo>
                  <a:cubicBezTo>
                    <a:pt x="676877" y="307505"/>
                    <a:pt x="676306" y="307961"/>
                    <a:pt x="675736" y="308417"/>
                  </a:cubicBezTo>
                  <a:cubicBezTo>
                    <a:pt x="674367" y="309899"/>
                    <a:pt x="673682" y="311723"/>
                    <a:pt x="673682" y="313547"/>
                  </a:cubicBezTo>
                  <a:lnTo>
                    <a:pt x="673682" y="313547"/>
                  </a:lnTo>
                  <a:cubicBezTo>
                    <a:pt x="673910" y="319134"/>
                    <a:pt x="674252" y="324721"/>
                    <a:pt x="674709" y="330194"/>
                  </a:cubicBezTo>
                  <a:cubicBezTo>
                    <a:pt x="651998" y="349805"/>
                    <a:pt x="617646" y="399630"/>
                    <a:pt x="605549" y="411602"/>
                  </a:cubicBezTo>
                  <a:cubicBezTo>
                    <a:pt x="602924" y="392105"/>
                    <a:pt x="597902" y="372836"/>
                    <a:pt x="593566" y="353682"/>
                  </a:cubicBezTo>
                  <a:cubicBezTo>
                    <a:pt x="590484" y="342052"/>
                    <a:pt x="590028" y="322555"/>
                    <a:pt x="584208" y="310583"/>
                  </a:cubicBezTo>
                  <a:cubicBezTo>
                    <a:pt x="572795" y="288122"/>
                    <a:pt x="545405" y="283561"/>
                    <a:pt x="522580" y="281053"/>
                  </a:cubicBezTo>
                  <a:cubicBezTo>
                    <a:pt x="482978" y="278202"/>
                    <a:pt x="443148" y="278430"/>
                    <a:pt x="403319" y="278544"/>
                  </a:cubicBezTo>
                  <a:cubicBezTo>
                    <a:pt x="386542" y="278658"/>
                    <a:pt x="369652" y="278658"/>
                    <a:pt x="352875" y="278544"/>
                  </a:cubicBezTo>
                  <a:cubicBezTo>
                    <a:pt x="322632" y="278886"/>
                    <a:pt x="292389" y="281509"/>
                    <a:pt x="262374" y="285613"/>
                  </a:cubicBezTo>
                  <a:cubicBezTo>
                    <a:pt x="248565" y="287780"/>
                    <a:pt x="238522" y="300435"/>
                    <a:pt x="240462" y="314460"/>
                  </a:cubicBezTo>
                  <a:cubicBezTo>
                    <a:pt x="241375" y="321187"/>
                    <a:pt x="245027" y="327344"/>
                    <a:pt x="250391" y="331448"/>
                  </a:cubicBezTo>
                  <a:cubicBezTo>
                    <a:pt x="238179" y="329966"/>
                    <a:pt x="211246" y="371240"/>
                    <a:pt x="205197" y="377055"/>
                  </a:cubicBezTo>
                  <a:cubicBezTo>
                    <a:pt x="204512" y="377967"/>
                    <a:pt x="203942" y="378879"/>
                    <a:pt x="203371" y="379906"/>
                  </a:cubicBezTo>
                  <a:cubicBezTo>
                    <a:pt x="199148" y="361321"/>
                    <a:pt x="195154" y="344218"/>
                    <a:pt x="193328" y="329966"/>
                  </a:cubicBezTo>
                  <a:cubicBezTo>
                    <a:pt x="189904" y="278886"/>
                    <a:pt x="131358" y="273641"/>
                    <a:pt x="91072" y="270449"/>
                  </a:cubicBezTo>
                  <a:cubicBezTo>
                    <a:pt x="60715" y="268283"/>
                    <a:pt x="30357" y="268169"/>
                    <a:pt x="0" y="269537"/>
                  </a:cubicBezTo>
                  <a:cubicBezTo>
                    <a:pt x="7418" y="255969"/>
                    <a:pt x="15065" y="242515"/>
                    <a:pt x="22711" y="228947"/>
                  </a:cubicBezTo>
                  <a:cubicBezTo>
                    <a:pt x="33211" y="210476"/>
                    <a:pt x="43367" y="192005"/>
                    <a:pt x="53068" y="173192"/>
                  </a:cubicBezTo>
                  <a:cubicBezTo>
                    <a:pt x="56036" y="167833"/>
                    <a:pt x="56036" y="161448"/>
                    <a:pt x="53525" y="156318"/>
                  </a:cubicBezTo>
                  <a:cubicBezTo>
                    <a:pt x="58318" y="138417"/>
                    <a:pt x="58432" y="115157"/>
                    <a:pt x="58432" y="94976"/>
                  </a:cubicBezTo>
                  <a:cubicBezTo>
                    <a:pt x="62427" y="84715"/>
                    <a:pt x="67106" y="74681"/>
                    <a:pt x="71785" y="64762"/>
                  </a:cubicBezTo>
                  <a:cubicBezTo>
                    <a:pt x="83083" y="42072"/>
                    <a:pt x="95751" y="19611"/>
                    <a:pt x="111843" y="0"/>
                  </a:cubicBezTo>
                  <a:cubicBezTo>
                    <a:pt x="107620" y="42756"/>
                    <a:pt x="109903" y="104782"/>
                    <a:pt x="110131" y="113561"/>
                  </a:cubicBezTo>
                  <a:cubicBezTo>
                    <a:pt x="106251" y="169316"/>
                    <a:pt x="159889" y="178323"/>
                    <a:pt x="201545" y="180489"/>
                  </a:cubicBezTo>
                  <a:cubicBezTo>
                    <a:pt x="241033" y="182656"/>
                    <a:pt x="280976" y="186190"/>
                    <a:pt x="321035" y="186646"/>
                  </a:cubicBezTo>
                  <a:cubicBezTo>
                    <a:pt x="323773" y="186988"/>
                    <a:pt x="326512" y="187216"/>
                    <a:pt x="329137" y="187330"/>
                  </a:cubicBezTo>
                  <a:cubicBezTo>
                    <a:pt x="309051" y="211844"/>
                    <a:pt x="289650" y="241261"/>
                    <a:pt x="284857" y="248444"/>
                  </a:cubicBezTo>
                  <a:cubicBezTo>
                    <a:pt x="279721" y="256539"/>
                    <a:pt x="283830" y="268283"/>
                    <a:pt x="292617" y="271817"/>
                  </a:cubicBezTo>
                  <a:cubicBezTo>
                    <a:pt x="300492" y="275124"/>
                    <a:pt x="310992" y="271475"/>
                    <a:pt x="314073" y="263152"/>
                  </a:cubicBezTo>
                  <a:cubicBezTo>
                    <a:pt x="323431" y="235446"/>
                    <a:pt x="338496" y="210248"/>
                    <a:pt x="354587" y="185962"/>
                  </a:cubicBezTo>
                  <a:cubicBezTo>
                    <a:pt x="404460" y="175587"/>
                    <a:pt x="401721" y="119376"/>
                    <a:pt x="388939" y="64762"/>
                  </a:cubicBezTo>
                  <a:cubicBezTo>
                    <a:pt x="389852" y="62937"/>
                    <a:pt x="390879" y="61341"/>
                    <a:pt x="392021" y="59973"/>
                  </a:cubicBezTo>
                  <a:cubicBezTo>
                    <a:pt x="398412" y="49712"/>
                    <a:pt x="405031" y="39564"/>
                    <a:pt x="412106" y="29644"/>
                  </a:cubicBezTo>
                  <a:cubicBezTo>
                    <a:pt x="417356" y="65788"/>
                    <a:pt x="428769" y="101817"/>
                    <a:pt x="438013" y="137163"/>
                  </a:cubicBezTo>
                  <a:cubicBezTo>
                    <a:pt x="449426" y="214010"/>
                    <a:pt x="559556" y="210134"/>
                    <a:pt x="633281" y="207967"/>
                  </a:cubicBezTo>
                  <a:cubicBezTo>
                    <a:pt x="693197" y="206029"/>
                    <a:pt x="753113" y="207397"/>
                    <a:pt x="813029" y="208766"/>
                  </a:cubicBezTo>
                  <a:cubicBezTo>
                    <a:pt x="851945" y="209564"/>
                    <a:pt x="890976" y="210362"/>
                    <a:pt x="930007" y="2103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16758631" y="8505979"/>
              <a:ext cx="330849" cy="170696"/>
            </a:xfrm>
            <a:custGeom>
              <a:rect b="b" l="l" r="r" t="t"/>
              <a:pathLst>
                <a:path extrusionOk="0" h="170696" w="330849">
                  <a:moveTo>
                    <a:pt x="330849" y="170377"/>
                  </a:moveTo>
                  <a:cubicBezTo>
                    <a:pt x="311904" y="170947"/>
                    <a:pt x="292846" y="170605"/>
                    <a:pt x="273901" y="170491"/>
                  </a:cubicBezTo>
                  <a:cubicBezTo>
                    <a:pt x="233957" y="170947"/>
                    <a:pt x="194470" y="166614"/>
                    <a:pt x="154640" y="165360"/>
                  </a:cubicBezTo>
                  <a:cubicBezTo>
                    <a:pt x="113441" y="163536"/>
                    <a:pt x="68361" y="167298"/>
                    <a:pt x="31156" y="146889"/>
                  </a:cubicBezTo>
                  <a:cubicBezTo>
                    <a:pt x="3652" y="108237"/>
                    <a:pt x="15065" y="53281"/>
                    <a:pt x="0" y="9156"/>
                  </a:cubicBezTo>
                  <a:cubicBezTo>
                    <a:pt x="93697" y="-6806"/>
                    <a:pt x="190247" y="719"/>
                    <a:pt x="284286" y="11893"/>
                  </a:cubicBezTo>
                  <a:cubicBezTo>
                    <a:pt x="290335" y="14059"/>
                    <a:pt x="300149" y="12919"/>
                    <a:pt x="301633" y="20444"/>
                  </a:cubicBezTo>
                  <a:cubicBezTo>
                    <a:pt x="317497" y="68445"/>
                    <a:pt x="330849" y="119525"/>
                    <a:pt x="330849" y="1703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16601481" y="8540789"/>
              <a:ext cx="493478" cy="299295"/>
            </a:xfrm>
            <a:custGeom>
              <a:rect b="b" l="l" r="r" t="t"/>
              <a:pathLst>
                <a:path extrusionOk="0" h="299295" w="493478">
                  <a:moveTo>
                    <a:pt x="484576" y="187558"/>
                  </a:moveTo>
                  <a:cubicBezTo>
                    <a:pt x="487658" y="187558"/>
                    <a:pt x="490625" y="187444"/>
                    <a:pt x="493478" y="187102"/>
                  </a:cubicBezTo>
                  <a:cubicBezTo>
                    <a:pt x="469626" y="217317"/>
                    <a:pt x="451594" y="251978"/>
                    <a:pt x="433790" y="286183"/>
                  </a:cubicBezTo>
                  <a:cubicBezTo>
                    <a:pt x="431394" y="290288"/>
                    <a:pt x="430481" y="294848"/>
                    <a:pt x="431052" y="299295"/>
                  </a:cubicBezTo>
                  <a:cubicBezTo>
                    <a:pt x="294101" y="295989"/>
                    <a:pt x="157037" y="290288"/>
                    <a:pt x="20086" y="287779"/>
                  </a:cubicBezTo>
                  <a:cubicBezTo>
                    <a:pt x="13353" y="286981"/>
                    <a:pt x="6734" y="286411"/>
                    <a:pt x="0" y="285841"/>
                  </a:cubicBezTo>
                  <a:cubicBezTo>
                    <a:pt x="1940" y="281508"/>
                    <a:pt x="3424" y="276948"/>
                    <a:pt x="4337" y="272615"/>
                  </a:cubicBezTo>
                  <a:cubicBezTo>
                    <a:pt x="16891" y="236700"/>
                    <a:pt x="34124" y="202495"/>
                    <a:pt x="45080" y="166009"/>
                  </a:cubicBezTo>
                  <a:cubicBezTo>
                    <a:pt x="45308" y="165211"/>
                    <a:pt x="45536" y="164413"/>
                    <a:pt x="45764" y="163615"/>
                  </a:cubicBezTo>
                  <a:cubicBezTo>
                    <a:pt x="57177" y="144916"/>
                    <a:pt x="61856" y="119262"/>
                    <a:pt x="63682" y="96801"/>
                  </a:cubicBezTo>
                  <a:cubicBezTo>
                    <a:pt x="80915" y="96572"/>
                    <a:pt x="90387" y="69892"/>
                    <a:pt x="99289" y="55982"/>
                  </a:cubicBezTo>
                  <a:cubicBezTo>
                    <a:pt x="110702" y="37056"/>
                    <a:pt x="123141" y="18813"/>
                    <a:pt x="134668" y="0"/>
                  </a:cubicBezTo>
                  <a:cubicBezTo>
                    <a:pt x="135581" y="14138"/>
                    <a:pt x="136266" y="28390"/>
                    <a:pt x="135923" y="43441"/>
                  </a:cubicBezTo>
                  <a:cubicBezTo>
                    <a:pt x="137635" y="71375"/>
                    <a:pt x="133641" y="104440"/>
                    <a:pt x="146195" y="130208"/>
                  </a:cubicBezTo>
                  <a:cubicBezTo>
                    <a:pt x="144369" y="130208"/>
                    <a:pt x="142657" y="130550"/>
                    <a:pt x="140945" y="131348"/>
                  </a:cubicBezTo>
                  <a:cubicBezTo>
                    <a:pt x="124739" y="144802"/>
                    <a:pt x="119489" y="170684"/>
                    <a:pt x="106821" y="187900"/>
                  </a:cubicBezTo>
                  <a:cubicBezTo>
                    <a:pt x="97121" y="205003"/>
                    <a:pt x="86735" y="221649"/>
                    <a:pt x="75894" y="238068"/>
                  </a:cubicBezTo>
                  <a:cubicBezTo>
                    <a:pt x="65965" y="249356"/>
                    <a:pt x="58889" y="264292"/>
                    <a:pt x="72926" y="275808"/>
                  </a:cubicBezTo>
                  <a:cubicBezTo>
                    <a:pt x="77720" y="279000"/>
                    <a:pt x="81942" y="280254"/>
                    <a:pt x="85822" y="280254"/>
                  </a:cubicBezTo>
                  <a:cubicBezTo>
                    <a:pt x="103284" y="280254"/>
                    <a:pt x="111729" y="252434"/>
                    <a:pt x="118919" y="237612"/>
                  </a:cubicBezTo>
                  <a:cubicBezTo>
                    <a:pt x="132157" y="207739"/>
                    <a:pt x="149847" y="179007"/>
                    <a:pt x="159662" y="147994"/>
                  </a:cubicBezTo>
                  <a:cubicBezTo>
                    <a:pt x="206681" y="183340"/>
                    <a:pt x="271162" y="176499"/>
                    <a:pt x="326855" y="180489"/>
                  </a:cubicBezTo>
                  <a:cubicBezTo>
                    <a:pt x="374788" y="185620"/>
                    <a:pt x="423063" y="186874"/>
                    <a:pt x="471224" y="186760"/>
                  </a:cubicBezTo>
                  <a:cubicBezTo>
                    <a:pt x="475903" y="187216"/>
                    <a:pt x="480468" y="187558"/>
                    <a:pt x="484576" y="187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16336825" y="8504988"/>
              <a:ext cx="277885" cy="174560"/>
            </a:xfrm>
            <a:custGeom>
              <a:rect b="b" l="l" r="r" t="t"/>
              <a:pathLst>
                <a:path extrusionOk="0" h="174560" w="277885">
                  <a:moveTo>
                    <a:pt x="260091" y="6043"/>
                  </a:moveTo>
                  <a:cubicBezTo>
                    <a:pt x="269222" y="61113"/>
                    <a:pt x="292389" y="121086"/>
                    <a:pt x="264771" y="174560"/>
                  </a:cubicBezTo>
                  <a:cubicBezTo>
                    <a:pt x="196638" y="166807"/>
                    <a:pt x="127934" y="167719"/>
                    <a:pt x="59802" y="160308"/>
                  </a:cubicBezTo>
                  <a:cubicBezTo>
                    <a:pt x="34009" y="158940"/>
                    <a:pt x="36862" y="127927"/>
                    <a:pt x="29102" y="109343"/>
                  </a:cubicBezTo>
                  <a:cubicBezTo>
                    <a:pt x="18602" y="75023"/>
                    <a:pt x="11184" y="39792"/>
                    <a:pt x="0" y="5587"/>
                  </a:cubicBezTo>
                  <a:cubicBezTo>
                    <a:pt x="34238" y="798"/>
                    <a:pt x="68589" y="0"/>
                    <a:pt x="103055" y="0"/>
                  </a:cubicBezTo>
                  <a:cubicBezTo>
                    <a:pt x="117435" y="0"/>
                    <a:pt x="131815" y="114"/>
                    <a:pt x="146195" y="114"/>
                  </a:cubicBezTo>
                  <a:cubicBezTo>
                    <a:pt x="156580" y="342"/>
                    <a:pt x="167194" y="342"/>
                    <a:pt x="177693" y="228"/>
                  </a:cubicBezTo>
                  <a:cubicBezTo>
                    <a:pt x="205539" y="228"/>
                    <a:pt x="233272" y="0"/>
                    <a:pt x="260091" y="6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16292202" y="8686617"/>
              <a:ext cx="319436" cy="139329"/>
            </a:xfrm>
            <a:custGeom>
              <a:rect b="b" l="l" r="r" t="t"/>
              <a:pathLst>
                <a:path extrusionOk="0" h="139329" w="319436">
                  <a:moveTo>
                    <a:pt x="319437" y="43212"/>
                  </a:moveTo>
                  <a:cubicBezTo>
                    <a:pt x="316241" y="49483"/>
                    <a:pt x="313046" y="55640"/>
                    <a:pt x="309736" y="61797"/>
                  </a:cubicBezTo>
                  <a:cubicBezTo>
                    <a:pt x="298438" y="82891"/>
                    <a:pt x="287025" y="103870"/>
                    <a:pt x="274586" y="124393"/>
                  </a:cubicBezTo>
                  <a:cubicBezTo>
                    <a:pt x="271390" y="128269"/>
                    <a:pt x="270021" y="133058"/>
                    <a:pt x="270249" y="137733"/>
                  </a:cubicBezTo>
                  <a:cubicBezTo>
                    <a:pt x="237381" y="136593"/>
                    <a:pt x="204512" y="137277"/>
                    <a:pt x="171644" y="139329"/>
                  </a:cubicBezTo>
                  <a:cubicBezTo>
                    <a:pt x="174726" y="135566"/>
                    <a:pt x="178378" y="132260"/>
                    <a:pt x="182486" y="129410"/>
                  </a:cubicBezTo>
                  <a:cubicBezTo>
                    <a:pt x="144368" y="131234"/>
                    <a:pt x="106365" y="133172"/>
                    <a:pt x="68247" y="133742"/>
                  </a:cubicBezTo>
                  <a:cubicBezTo>
                    <a:pt x="45536" y="133856"/>
                    <a:pt x="22711" y="133856"/>
                    <a:pt x="0" y="133742"/>
                  </a:cubicBezTo>
                  <a:cubicBezTo>
                    <a:pt x="11641" y="113789"/>
                    <a:pt x="17917" y="79584"/>
                    <a:pt x="26021" y="67270"/>
                  </a:cubicBezTo>
                  <a:cubicBezTo>
                    <a:pt x="34694" y="44809"/>
                    <a:pt x="45308" y="22917"/>
                    <a:pt x="52383" y="0"/>
                  </a:cubicBezTo>
                  <a:cubicBezTo>
                    <a:pt x="83882" y="39222"/>
                    <a:pt x="145396" y="27820"/>
                    <a:pt x="190361" y="33635"/>
                  </a:cubicBezTo>
                  <a:cubicBezTo>
                    <a:pt x="227337" y="35345"/>
                    <a:pt x="271618" y="41046"/>
                    <a:pt x="310193" y="43897"/>
                  </a:cubicBezTo>
                  <a:cubicBezTo>
                    <a:pt x="313502" y="44011"/>
                    <a:pt x="316584" y="43783"/>
                    <a:pt x="319437" y="43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16208091" y="8512969"/>
              <a:ext cx="132271" cy="307390"/>
            </a:xfrm>
            <a:custGeom>
              <a:rect b="b" l="l" r="r" t="t"/>
              <a:pathLst>
                <a:path extrusionOk="0" h="307390" w="132271">
                  <a:moveTo>
                    <a:pt x="106136" y="0"/>
                  </a:moveTo>
                  <a:cubicBezTo>
                    <a:pt x="113897" y="54614"/>
                    <a:pt x="118690" y="110825"/>
                    <a:pt x="132271" y="163957"/>
                  </a:cubicBezTo>
                  <a:cubicBezTo>
                    <a:pt x="101229" y="198960"/>
                    <a:pt x="84110" y="245137"/>
                    <a:pt x="57063" y="283561"/>
                  </a:cubicBezTo>
                  <a:cubicBezTo>
                    <a:pt x="51128" y="290972"/>
                    <a:pt x="46106" y="299523"/>
                    <a:pt x="47248" y="307390"/>
                  </a:cubicBezTo>
                  <a:cubicBezTo>
                    <a:pt x="31498" y="307390"/>
                    <a:pt x="15749" y="307277"/>
                    <a:pt x="0" y="307163"/>
                  </a:cubicBezTo>
                  <a:cubicBezTo>
                    <a:pt x="11869" y="279684"/>
                    <a:pt x="25107" y="253232"/>
                    <a:pt x="39031" y="226552"/>
                  </a:cubicBezTo>
                  <a:cubicBezTo>
                    <a:pt x="39601" y="230201"/>
                    <a:pt x="45650" y="230087"/>
                    <a:pt x="45422" y="226096"/>
                  </a:cubicBezTo>
                  <a:cubicBezTo>
                    <a:pt x="45079" y="221764"/>
                    <a:pt x="45650" y="217545"/>
                    <a:pt x="46221" y="213098"/>
                  </a:cubicBezTo>
                  <a:cubicBezTo>
                    <a:pt x="47818" y="210590"/>
                    <a:pt x="47362" y="207511"/>
                    <a:pt x="45650" y="205687"/>
                  </a:cubicBezTo>
                  <a:cubicBezTo>
                    <a:pt x="79431" y="174674"/>
                    <a:pt x="70187" y="114131"/>
                    <a:pt x="58318" y="60201"/>
                  </a:cubicBezTo>
                  <a:cubicBezTo>
                    <a:pt x="59003" y="60771"/>
                    <a:pt x="59687" y="61227"/>
                    <a:pt x="60486" y="61683"/>
                  </a:cubicBezTo>
                  <a:cubicBezTo>
                    <a:pt x="63339" y="63052"/>
                    <a:pt x="65964" y="63736"/>
                    <a:pt x="68361" y="63736"/>
                  </a:cubicBezTo>
                  <a:cubicBezTo>
                    <a:pt x="87306" y="63736"/>
                    <a:pt x="91186" y="23830"/>
                    <a:pt x="101343" y="10376"/>
                  </a:cubicBezTo>
                  <a:cubicBezTo>
                    <a:pt x="106136" y="10376"/>
                    <a:pt x="104881" y="3649"/>
                    <a:pt x="106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15862748" y="8494726"/>
              <a:ext cx="361937" cy="187708"/>
            </a:xfrm>
            <a:custGeom>
              <a:rect b="b" l="l" r="r" t="t"/>
              <a:pathLst>
                <a:path extrusionOk="0" h="187708" w="361937">
                  <a:moveTo>
                    <a:pt x="337012" y="11858"/>
                  </a:moveTo>
                  <a:cubicBezTo>
                    <a:pt x="345001" y="65560"/>
                    <a:pt x="371135" y="127357"/>
                    <a:pt x="358582" y="183910"/>
                  </a:cubicBezTo>
                  <a:cubicBezTo>
                    <a:pt x="350593" y="185392"/>
                    <a:pt x="342490" y="186076"/>
                    <a:pt x="334387" y="186532"/>
                  </a:cubicBezTo>
                  <a:cubicBezTo>
                    <a:pt x="314187" y="187558"/>
                    <a:pt x="293873" y="187558"/>
                    <a:pt x="273672" y="187558"/>
                  </a:cubicBezTo>
                  <a:cubicBezTo>
                    <a:pt x="220833" y="188585"/>
                    <a:pt x="168449" y="184138"/>
                    <a:pt x="115837" y="180261"/>
                  </a:cubicBezTo>
                  <a:cubicBezTo>
                    <a:pt x="84567" y="177981"/>
                    <a:pt x="52498" y="181173"/>
                    <a:pt x="21912" y="173078"/>
                  </a:cubicBezTo>
                  <a:lnTo>
                    <a:pt x="21912" y="173078"/>
                  </a:lnTo>
                  <a:cubicBezTo>
                    <a:pt x="12211" y="129410"/>
                    <a:pt x="10157" y="83119"/>
                    <a:pt x="0" y="39222"/>
                  </a:cubicBezTo>
                  <a:cubicBezTo>
                    <a:pt x="4679" y="36600"/>
                    <a:pt x="8559" y="32495"/>
                    <a:pt x="10842" y="27592"/>
                  </a:cubicBezTo>
                  <a:cubicBezTo>
                    <a:pt x="81371" y="13910"/>
                    <a:pt x="156009" y="0"/>
                    <a:pt x="229506" y="0"/>
                  </a:cubicBezTo>
                  <a:cubicBezTo>
                    <a:pt x="265798" y="0"/>
                    <a:pt x="301861" y="3307"/>
                    <a:pt x="337012" y="11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15795870" y="8701553"/>
              <a:ext cx="437556" cy="118578"/>
            </a:xfrm>
            <a:custGeom>
              <a:rect b="b" l="l" r="r" t="t"/>
              <a:pathLst>
                <a:path extrusionOk="0" h="118578" w="437556">
                  <a:moveTo>
                    <a:pt x="437556" y="26680"/>
                  </a:moveTo>
                  <a:cubicBezTo>
                    <a:pt x="427970" y="36485"/>
                    <a:pt x="420780" y="49712"/>
                    <a:pt x="412221" y="59745"/>
                  </a:cubicBezTo>
                  <a:cubicBezTo>
                    <a:pt x="405031" y="74909"/>
                    <a:pt x="374559" y="100221"/>
                    <a:pt x="377413" y="118578"/>
                  </a:cubicBezTo>
                  <a:cubicBezTo>
                    <a:pt x="352990" y="118464"/>
                    <a:pt x="328453" y="118236"/>
                    <a:pt x="304030" y="118008"/>
                  </a:cubicBezTo>
                  <a:cubicBezTo>
                    <a:pt x="202687" y="117210"/>
                    <a:pt x="101343" y="116412"/>
                    <a:pt x="0" y="117324"/>
                  </a:cubicBezTo>
                  <a:cubicBezTo>
                    <a:pt x="4337" y="107290"/>
                    <a:pt x="8103" y="97029"/>
                    <a:pt x="12668" y="90302"/>
                  </a:cubicBezTo>
                  <a:cubicBezTo>
                    <a:pt x="27733" y="59859"/>
                    <a:pt x="43938" y="30101"/>
                    <a:pt x="59573" y="0"/>
                  </a:cubicBezTo>
                  <a:cubicBezTo>
                    <a:pt x="89474" y="23830"/>
                    <a:pt x="134326" y="17217"/>
                    <a:pt x="170389" y="20979"/>
                  </a:cubicBezTo>
                  <a:cubicBezTo>
                    <a:pt x="227794" y="26338"/>
                    <a:pt x="285313" y="31697"/>
                    <a:pt x="343061" y="31697"/>
                  </a:cubicBezTo>
                  <a:cubicBezTo>
                    <a:pt x="347740" y="31697"/>
                    <a:pt x="352419" y="31697"/>
                    <a:pt x="357098" y="31583"/>
                  </a:cubicBezTo>
                  <a:cubicBezTo>
                    <a:pt x="364516" y="31241"/>
                    <a:pt x="372163" y="31241"/>
                    <a:pt x="379809" y="31355"/>
                  </a:cubicBezTo>
                  <a:cubicBezTo>
                    <a:pt x="399325" y="31241"/>
                    <a:pt x="419068" y="31355"/>
                    <a:pt x="437556" y="2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15696581" y="8536798"/>
              <a:ext cx="147335" cy="283446"/>
            </a:xfrm>
            <a:custGeom>
              <a:rect b="b" l="l" r="r" t="t"/>
              <a:pathLst>
                <a:path extrusionOk="0" h="283446" w="147335">
                  <a:moveTo>
                    <a:pt x="147222" y="127243"/>
                  </a:moveTo>
                  <a:cubicBezTo>
                    <a:pt x="147222" y="128840"/>
                    <a:pt x="147336" y="130436"/>
                    <a:pt x="147336" y="132146"/>
                  </a:cubicBezTo>
                  <a:cubicBezTo>
                    <a:pt x="141173" y="133514"/>
                    <a:pt x="135352" y="138531"/>
                    <a:pt x="132956" y="145258"/>
                  </a:cubicBezTo>
                  <a:cubicBezTo>
                    <a:pt x="120516" y="166009"/>
                    <a:pt x="107734" y="186532"/>
                    <a:pt x="95523" y="207397"/>
                  </a:cubicBezTo>
                  <a:cubicBezTo>
                    <a:pt x="81828" y="230315"/>
                    <a:pt x="68818" y="253688"/>
                    <a:pt x="54438" y="276150"/>
                  </a:cubicBezTo>
                  <a:cubicBezTo>
                    <a:pt x="52726" y="278088"/>
                    <a:pt x="51470" y="280254"/>
                    <a:pt x="50557" y="282535"/>
                  </a:cubicBezTo>
                  <a:cubicBezTo>
                    <a:pt x="39944" y="282649"/>
                    <a:pt x="29330" y="282763"/>
                    <a:pt x="18716" y="282991"/>
                  </a:cubicBezTo>
                  <a:cubicBezTo>
                    <a:pt x="12440" y="283105"/>
                    <a:pt x="6277" y="283219"/>
                    <a:pt x="0" y="283447"/>
                  </a:cubicBezTo>
                  <a:cubicBezTo>
                    <a:pt x="13124" y="252320"/>
                    <a:pt x="25678" y="220851"/>
                    <a:pt x="42455" y="191663"/>
                  </a:cubicBezTo>
                  <a:cubicBezTo>
                    <a:pt x="75209" y="169544"/>
                    <a:pt x="73383" y="117894"/>
                    <a:pt x="66421" y="67156"/>
                  </a:cubicBezTo>
                  <a:cubicBezTo>
                    <a:pt x="66649" y="67384"/>
                    <a:pt x="66992" y="67726"/>
                    <a:pt x="67334" y="67954"/>
                  </a:cubicBezTo>
                  <a:cubicBezTo>
                    <a:pt x="70986" y="70349"/>
                    <a:pt x="74524" y="71375"/>
                    <a:pt x="77719" y="71375"/>
                  </a:cubicBezTo>
                  <a:cubicBezTo>
                    <a:pt x="96550" y="71375"/>
                    <a:pt x="109218" y="37056"/>
                    <a:pt x="122342" y="25540"/>
                  </a:cubicBezTo>
                  <a:cubicBezTo>
                    <a:pt x="129190" y="16989"/>
                    <a:pt x="135923" y="8323"/>
                    <a:pt x="142999" y="0"/>
                  </a:cubicBezTo>
                  <a:cubicBezTo>
                    <a:pt x="145281" y="42300"/>
                    <a:pt x="145966" y="84829"/>
                    <a:pt x="147222" y="1272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15397459" y="8506356"/>
              <a:ext cx="318921" cy="180599"/>
            </a:xfrm>
            <a:custGeom>
              <a:rect b="b" l="l" r="r" t="t"/>
              <a:pathLst>
                <a:path extrusionOk="0" h="180599" w="318921">
                  <a:moveTo>
                    <a:pt x="318866" y="149020"/>
                  </a:moveTo>
                  <a:cubicBezTo>
                    <a:pt x="319209" y="159624"/>
                    <a:pt x="318068" y="170912"/>
                    <a:pt x="312361" y="180147"/>
                  </a:cubicBezTo>
                  <a:cubicBezTo>
                    <a:pt x="257125" y="181857"/>
                    <a:pt x="202002" y="178323"/>
                    <a:pt x="146765" y="176043"/>
                  </a:cubicBezTo>
                  <a:cubicBezTo>
                    <a:pt x="114924" y="174446"/>
                    <a:pt x="81029" y="176499"/>
                    <a:pt x="51014" y="164071"/>
                  </a:cubicBezTo>
                  <a:cubicBezTo>
                    <a:pt x="34124" y="109456"/>
                    <a:pt x="22825" y="52790"/>
                    <a:pt x="0" y="0"/>
                  </a:cubicBezTo>
                  <a:cubicBezTo>
                    <a:pt x="9358" y="13682"/>
                    <a:pt x="25336" y="12428"/>
                    <a:pt x="40971" y="11174"/>
                  </a:cubicBezTo>
                  <a:cubicBezTo>
                    <a:pt x="48161" y="10604"/>
                    <a:pt x="55237" y="10033"/>
                    <a:pt x="61628" y="10946"/>
                  </a:cubicBezTo>
                  <a:cubicBezTo>
                    <a:pt x="92556" y="12200"/>
                    <a:pt x="123370" y="11516"/>
                    <a:pt x="154069" y="10946"/>
                  </a:cubicBezTo>
                  <a:cubicBezTo>
                    <a:pt x="203486" y="10033"/>
                    <a:pt x="252674" y="9121"/>
                    <a:pt x="302090" y="15620"/>
                  </a:cubicBezTo>
                  <a:cubicBezTo>
                    <a:pt x="306427" y="60315"/>
                    <a:pt x="315671" y="104326"/>
                    <a:pt x="318866" y="1490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15362080" y="8705658"/>
              <a:ext cx="331419" cy="126901"/>
            </a:xfrm>
            <a:custGeom>
              <a:rect b="b" l="l" r="r" t="t"/>
              <a:pathLst>
                <a:path extrusionOk="0" h="126901" w="331419">
                  <a:moveTo>
                    <a:pt x="331420" y="33977"/>
                  </a:moveTo>
                  <a:cubicBezTo>
                    <a:pt x="327996" y="40248"/>
                    <a:pt x="325143" y="45607"/>
                    <a:pt x="322975" y="48685"/>
                  </a:cubicBezTo>
                  <a:cubicBezTo>
                    <a:pt x="310763" y="71147"/>
                    <a:pt x="298552" y="93494"/>
                    <a:pt x="286112" y="115842"/>
                  </a:cubicBezTo>
                  <a:cubicBezTo>
                    <a:pt x="190703" y="118806"/>
                    <a:pt x="95409" y="124051"/>
                    <a:pt x="0" y="126901"/>
                  </a:cubicBezTo>
                  <a:cubicBezTo>
                    <a:pt x="5706" y="116982"/>
                    <a:pt x="9472" y="103870"/>
                    <a:pt x="13923" y="95547"/>
                  </a:cubicBezTo>
                  <a:cubicBezTo>
                    <a:pt x="16776" y="85513"/>
                    <a:pt x="44965" y="32495"/>
                    <a:pt x="53639" y="0"/>
                  </a:cubicBezTo>
                  <a:cubicBezTo>
                    <a:pt x="65736" y="13796"/>
                    <a:pt x="85366" y="19155"/>
                    <a:pt x="115038" y="23145"/>
                  </a:cubicBezTo>
                  <a:cubicBezTo>
                    <a:pt x="180432" y="28276"/>
                    <a:pt x="246054" y="31241"/>
                    <a:pt x="311562" y="32267"/>
                  </a:cubicBezTo>
                  <a:cubicBezTo>
                    <a:pt x="318866" y="33407"/>
                    <a:pt x="325371" y="33863"/>
                    <a:pt x="331420" y="339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15283563" y="8528019"/>
              <a:ext cx="120744" cy="306250"/>
            </a:xfrm>
            <a:custGeom>
              <a:rect b="b" l="l" r="r" t="t"/>
              <a:pathLst>
                <a:path extrusionOk="0" h="306250" w="120744">
                  <a:moveTo>
                    <a:pt x="116294" y="126217"/>
                  </a:moveTo>
                  <a:cubicBezTo>
                    <a:pt x="116978" y="137733"/>
                    <a:pt x="118462" y="147310"/>
                    <a:pt x="120744" y="155406"/>
                  </a:cubicBezTo>
                  <a:cubicBezTo>
                    <a:pt x="117663" y="158484"/>
                    <a:pt x="115837" y="162931"/>
                    <a:pt x="113326" y="166465"/>
                  </a:cubicBezTo>
                  <a:cubicBezTo>
                    <a:pt x="96778" y="197250"/>
                    <a:pt x="80458" y="228263"/>
                    <a:pt x="62084" y="258021"/>
                  </a:cubicBezTo>
                  <a:cubicBezTo>
                    <a:pt x="55237" y="271817"/>
                    <a:pt x="36178" y="290402"/>
                    <a:pt x="41998" y="305452"/>
                  </a:cubicBezTo>
                  <a:cubicBezTo>
                    <a:pt x="27960" y="305794"/>
                    <a:pt x="14037" y="306022"/>
                    <a:pt x="0" y="306250"/>
                  </a:cubicBezTo>
                  <a:cubicBezTo>
                    <a:pt x="6733" y="293480"/>
                    <a:pt x="9358" y="273983"/>
                    <a:pt x="15863" y="264406"/>
                  </a:cubicBezTo>
                  <a:cubicBezTo>
                    <a:pt x="20542" y="253232"/>
                    <a:pt x="25792" y="242287"/>
                    <a:pt x="30700" y="231113"/>
                  </a:cubicBezTo>
                  <a:cubicBezTo>
                    <a:pt x="47932" y="230201"/>
                    <a:pt x="63454" y="220395"/>
                    <a:pt x="67448" y="202153"/>
                  </a:cubicBezTo>
                  <a:cubicBezTo>
                    <a:pt x="72812" y="182998"/>
                    <a:pt x="66307" y="163615"/>
                    <a:pt x="59916" y="145486"/>
                  </a:cubicBezTo>
                  <a:cubicBezTo>
                    <a:pt x="52840" y="125077"/>
                    <a:pt x="49074" y="103642"/>
                    <a:pt x="41656" y="83461"/>
                  </a:cubicBezTo>
                  <a:cubicBezTo>
                    <a:pt x="48275" y="74909"/>
                    <a:pt x="54324" y="65332"/>
                    <a:pt x="60258" y="59973"/>
                  </a:cubicBezTo>
                  <a:cubicBezTo>
                    <a:pt x="73611" y="42300"/>
                    <a:pt x="79545" y="23488"/>
                    <a:pt x="90958" y="3991"/>
                  </a:cubicBezTo>
                  <a:cubicBezTo>
                    <a:pt x="91528" y="2622"/>
                    <a:pt x="92213" y="1254"/>
                    <a:pt x="92898" y="0"/>
                  </a:cubicBezTo>
                  <a:cubicBezTo>
                    <a:pt x="99631" y="41844"/>
                    <a:pt x="110473" y="82663"/>
                    <a:pt x="116294" y="126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13856539" y="8508408"/>
              <a:ext cx="1443685" cy="207739"/>
            </a:xfrm>
            <a:custGeom>
              <a:rect b="b" l="l" r="r" t="t"/>
              <a:pathLst>
                <a:path extrusionOk="0" h="207739" w="1443685">
                  <a:moveTo>
                    <a:pt x="1420860" y="122454"/>
                  </a:moveTo>
                  <a:cubicBezTo>
                    <a:pt x="1428507" y="147880"/>
                    <a:pt x="1435126" y="173762"/>
                    <a:pt x="1443685" y="198846"/>
                  </a:cubicBezTo>
                  <a:cubicBezTo>
                    <a:pt x="1352613" y="197592"/>
                    <a:pt x="1261884" y="181857"/>
                    <a:pt x="1170584" y="186646"/>
                  </a:cubicBezTo>
                  <a:cubicBezTo>
                    <a:pt x="1091381" y="190409"/>
                    <a:pt x="1012178" y="189953"/>
                    <a:pt x="932975" y="190295"/>
                  </a:cubicBezTo>
                  <a:cubicBezTo>
                    <a:pt x="868151" y="191891"/>
                    <a:pt x="804812" y="198390"/>
                    <a:pt x="738961" y="199530"/>
                  </a:cubicBezTo>
                  <a:cubicBezTo>
                    <a:pt x="696963" y="200898"/>
                    <a:pt x="655079" y="198162"/>
                    <a:pt x="613081" y="195425"/>
                  </a:cubicBezTo>
                  <a:cubicBezTo>
                    <a:pt x="574735" y="192917"/>
                    <a:pt x="536275" y="190409"/>
                    <a:pt x="497815" y="191093"/>
                  </a:cubicBezTo>
                  <a:cubicBezTo>
                    <a:pt x="396357" y="190409"/>
                    <a:pt x="296269" y="204091"/>
                    <a:pt x="193100" y="207739"/>
                  </a:cubicBezTo>
                  <a:cubicBezTo>
                    <a:pt x="142885" y="206143"/>
                    <a:pt x="81485" y="212642"/>
                    <a:pt x="38460" y="183454"/>
                  </a:cubicBezTo>
                  <a:cubicBezTo>
                    <a:pt x="23852" y="134084"/>
                    <a:pt x="10728" y="84145"/>
                    <a:pt x="0" y="33749"/>
                  </a:cubicBezTo>
                  <a:cubicBezTo>
                    <a:pt x="103626" y="14366"/>
                    <a:pt x="209648" y="8095"/>
                    <a:pt x="314758" y="2394"/>
                  </a:cubicBezTo>
                  <a:cubicBezTo>
                    <a:pt x="337469" y="684"/>
                    <a:pt x="360294" y="0"/>
                    <a:pt x="383005" y="0"/>
                  </a:cubicBezTo>
                  <a:cubicBezTo>
                    <a:pt x="447600" y="0"/>
                    <a:pt x="512309" y="5359"/>
                    <a:pt x="576789" y="5473"/>
                  </a:cubicBezTo>
                  <a:cubicBezTo>
                    <a:pt x="730744" y="7183"/>
                    <a:pt x="884243" y="14594"/>
                    <a:pt x="1037399" y="30329"/>
                  </a:cubicBezTo>
                  <a:cubicBezTo>
                    <a:pt x="1091723" y="34205"/>
                    <a:pt x="1146161" y="32153"/>
                    <a:pt x="1200599" y="30215"/>
                  </a:cubicBezTo>
                  <a:cubicBezTo>
                    <a:pt x="1260400" y="28048"/>
                    <a:pt x="1320202" y="25882"/>
                    <a:pt x="1379889" y="31469"/>
                  </a:cubicBezTo>
                  <a:cubicBezTo>
                    <a:pt x="1392329" y="62481"/>
                    <a:pt x="1407850" y="91898"/>
                    <a:pt x="1420860" y="122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13828350" y="8739293"/>
              <a:ext cx="1460689" cy="116639"/>
            </a:xfrm>
            <a:custGeom>
              <a:rect b="b" l="l" r="r" t="t"/>
              <a:pathLst>
                <a:path extrusionOk="0" h="116639" w="1460689">
                  <a:moveTo>
                    <a:pt x="1460690" y="19383"/>
                  </a:moveTo>
                  <a:cubicBezTo>
                    <a:pt x="1455326" y="28276"/>
                    <a:pt x="1450647" y="37398"/>
                    <a:pt x="1447337" y="41274"/>
                  </a:cubicBezTo>
                  <a:cubicBezTo>
                    <a:pt x="1441745" y="55869"/>
                    <a:pt x="1418236" y="79014"/>
                    <a:pt x="1422686" y="95318"/>
                  </a:cubicBezTo>
                  <a:cubicBezTo>
                    <a:pt x="1262911" y="99993"/>
                    <a:pt x="1103135" y="97257"/>
                    <a:pt x="943474" y="94406"/>
                  </a:cubicBezTo>
                  <a:cubicBezTo>
                    <a:pt x="796823" y="91784"/>
                    <a:pt x="650172" y="89276"/>
                    <a:pt x="503407" y="92582"/>
                  </a:cubicBezTo>
                  <a:cubicBezTo>
                    <a:pt x="350707" y="98283"/>
                    <a:pt x="197893" y="101361"/>
                    <a:pt x="45536" y="112877"/>
                  </a:cubicBezTo>
                  <a:cubicBezTo>
                    <a:pt x="30357" y="114131"/>
                    <a:pt x="15065" y="115386"/>
                    <a:pt x="0" y="116640"/>
                  </a:cubicBezTo>
                  <a:cubicBezTo>
                    <a:pt x="8445" y="95433"/>
                    <a:pt x="17233" y="74339"/>
                    <a:pt x="26021" y="53360"/>
                  </a:cubicBezTo>
                  <a:cubicBezTo>
                    <a:pt x="28189" y="45379"/>
                    <a:pt x="41998" y="19383"/>
                    <a:pt x="46791" y="0"/>
                  </a:cubicBezTo>
                  <a:cubicBezTo>
                    <a:pt x="82284" y="25084"/>
                    <a:pt x="142314" y="24058"/>
                    <a:pt x="182486" y="27592"/>
                  </a:cubicBezTo>
                  <a:cubicBezTo>
                    <a:pt x="187964" y="27706"/>
                    <a:pt x="193328" y="27706"/>
                    <a:pt x="198806" y="27706"/>
                  </a:cubicBezTo>
                  <a:cubicBezTo>
                    <a:pt x="251989" y="27706"/>
                    <a:pt x="304030" y="23602"/>
                    <a:pt x="356299" y="19611"/>
                  </a:cubicBezTo>
                  <a:cubicBezTo>
                    <a:pt x="412221" y="15278"/>
                    <a:pt x="468256" y="10946"/>
                    <a:pt x="526004" y="11630"/>
                  </a:cubicBezTo>
                  <a:cubicBezTo>
                    <a:pt x="590028" y="10604"/>
                    <a:pt x="653596" y="18129"/>
                    <a:pt x="717392" y="20181"/>
                  </a:cubicBezTo>
                  <a:cubicBezTo>
                    <a:pt x="780960" y="21321"/>
                    <a:pt x="844642" y="17673"/>
                    <a:pt x="907981" y="12998"/>
                  </a:cubicBezTo>
                  <a:cubicBezTo>
                    <a:pt x="947697" y="10490"/>
                    <a:pt x="987526" y="10604"/>
                    <a:pt x="1027356" y="10832"/>
                  </a:cubicBezTo>
                  <a:cubicBezTo>
                    <a:pt x="1057371" y="10946"/>
                    <a:pt x="1087500" y="11060"/>
                    <a:pt x="1117629" y="10034"/>
                  </a:cubicBezTo>
                  <a:cubicBezTo>
                    <a:pt x="1198658" y="5245"/>
                    <a:pt x="1279345" y="6727"/>
                    <a:pt x="1360260" y="12314"/>
                  </a:cubicBezTo>
                  <a:cubicBezTo>
                    <a:pt x="1393698" y="16076"/>
                    <a:pt x="1427251" y="19041"/>
                    <a:pt x="1460690" y="19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13720730" y="8582633"/>
              <a:ext cx="138776" cy="281736"/>
            </a:xfrm>
            <a:custGeom>
              <a:rect b="b" l="l" r="r" t="t"/>
              <a:pathLst>
                <a:path extrusionOk="0" h="281736" w="138776">
                  <a:moveTo>
                    <a:pt x="126907" y="113903"/>
                  </a:moveTo>
                  <a:cubicBezTo>
                    <a:pt x="129076" y="124735"/>
                    <a:pt x="133184" y="133742"/>
                    <a:pt x="138776" y="141381"/>
                  </a:cubicBezTo>
                  <a:cubicBezTo>
                    <a:pt x="126223" y="158712"/>
                    <a:pt x="116864" y="178437"/>
                    <a:pt x="106022" y="197022"/>
                  </a:cubicBezTo>
                  <a:cubicBezTo>
                    <a:pt x="92898" y="220965"/>
                    <a:pt x="80230" y="245023"/>
                    <a:pt x="67106" y="268967"/>
                  </a:cubicBezTo>
                  <a:cubicBezTo>
                    <a:pt x="65736" y="271475"/>
                    <a:pt x="64937" y="274097"/>
                    <a:pt x="64595" y="276834"/>
                  </a:cubicBezTo>
                  <a:cubicBezTo>
                    <a:pt x="43025" y="278544"/>
                    <a:pt x="21570" y="280140"/>
                    <a:pt x="0" y="281737"/>
                  </a:cubicBezTo>
                  <a:cubicBezTo>
                    <a:pt x="2511" y="273071"/>
                    <a:pt x="3766" y="263380"/>
                    <a:pt x="5935" y="256425"/>
                  </a:cubicBezTo>
                  <a:cubicBezTo>
                    <a:pt x="6049" y="249698"/>
                    <a:pt x="19287" y="214124"/>
                    <a:pt x="23852" y="190409"/>
                  </a:cubicBezTo>
                  <a:cubicBezTo>
                    <a:pt x="64709" y="175244"/>
                    <a:pt x="64481" y="127015"/>
                    <a:pt x="53411" y="75821"/>
                  </a:cubicBezTo>
                  <a:cubicBezTo>
                    <a:pt x="56150" y="76962"/>
                    <a:pt x="58774" y="77532"/>
                    <a:pt x="61171" y="77532"/>
                  </a:cubicBezTo>
                  <a:cubicBezTo>
                    <a:pt x="78062" y="77532"/>
                    <a:pt x="88447" y="52106"/>
                    <a:pt x="93925" y="36941"/>
                  </a:cubicBezTo>
                  <a:cubicBezTo>
                    <a:pt x="98718" y="24514"/>
                    <a:pt x="103740" y="12200"/>
                    <a:pt x="108990" y="0"/>
                  </a:cubicBezTo>
                  <a:cubicBezTo>
                    <a:pt x="113212" y="38082"/>
                    <a:pt x="122114" y="76163"/>
                    <a:pt x="126907" y="113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13314558" y="8537625"/>
              <a:ext cx="413167" cy="198704"/>
            </a:xfrm>
            <a:custGeom>
              <a:rect b="b" l="l" r="r" t="t"/>
              <a:pathLst>
                <a:path extrusionOk="0" h="198704" w="413167">
                  <a:moveTo>
                    <a:pt x="373532" y="2138"/>
                  </a:moveTo>
                  <a:cubicBezTo>
                    <a:pt x="385858" y="63024"/>
                    <a:pt x="417470" y="123225"/>
                    <a:pt x="412677" y="186276"/>
                  </a:cubicBezTo>
                  <a:cubicBezTo>
                    <a:pt x="336670" y="196880"/>
                    <a:pt x="255755" y="198020"/>
                    <a:pt x="178150" y="198704"/>
                  </a:cubicBezTo>
                  <a:cubicBezTo>
                    <a:pt x="168221" y="198362"/>
                    <a:pt x="158292" y="198248"/>
                    <a:pt x="148249" y="198248"/>
                  </a:cubicBezTo>
                  <a:cubicBezTo>
                    <a:pt x="146080" y="198248"/>
                    <a:pt x="143798" y="198248"/>
                    <a:pt x="141629" y="198248"/>
                  </a:cubicBezTo>
                  <a:cubicBezTo>
                    <a:pt x="111957" y="198362"/>
                    <a:pt x="81942" y="198476"/>
                    <a:pt x="53297" y="191407"/>
                  </a:cubicBezTo>
                  <a:lnTo>
                    <a:pt x="53297" y="191407"/>
                  </a:lnTo>
                  <a:cubicBezTo>
                    <a:pt x="32412" y="143292"/>
                    <a:pt x="19630" y="91414"/>
                    <a:pt x="0" y="42614"/>
                  </a:cubicBezTo>
                  <a:cubicBezTo>
                    <a:pt x="60372" y="31327"/>
                    <a:pt x="120973" y="20951"/>
                    <a:pt x="182030" y="13996"/>
                  </a:cubicBezTo>
                  <a:cubicBezTo>
                    <a:pt x="245484" y="5217"/>
                    <a:pt x="309508" y="-4361"/>
                    <a:pt x="373532" y="2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13213100" y="8613760"/>
              <a:ext cx="506373" cy="271132"/>
            </a:xfrm>
            <a:custGeom>
              <a:rect b="b" l="l" r="r" t="t"/>
              <a:pathLst>
                <a:path extrusionOk="0" h="271132" w="506373">
                  <a:moveTo>
                    <a:pt x="504662" y="163957"/>
                  </a:moveTo>
                  <a:cubicBezTo>
                    <a:pt x="505233" y="163957"/>
                    <a:pt x="505917" y="163957"/>
                    <a:pt x="506374" y="163843"/>
                  </a:cubicBezTo>
                  <a:cubicBezTo>
                    <a:pt x="491766" y="189269"/>
                    <a:pt x="481723" y="217773"/>
                    <a:pt x="469397" y="244111"/>
                  </a:cubicBezTo>
                  <a:cubicBezTo>
                    <a:pt x="468142" y="247075"/>
                    <a:pt x="467800" y="250154"/>
                    <a:pt x="468028" y="253118"/>
                  </a:cubicBezTo>
                  <a:cubicBezTo>
                    <a:pt x="424432" y="255741"/>
                    <a:pt x="380836" y="257793"/>
                    <a:pt x="337012" y="258705"/>
                  </a:cubicBezTo>
                  <a:cubicBezTo>
                    <a:pt x="224599" y="262240"/>
                    <a:pt x="112413" y="266914"/>
                    <a:pt x="0" y="271133"/>
                  </a:cubicBezTo>
                  <a:cubicBezTo>
                    <a:pt x="4793" y="258591"/>
                    <a:pt x="10043" y="246277"/>
                    <a:pt x="15293" y="233849"/>
                  </a:cubicBezTo>
                  <a:cubicBezTo>
                    <a:pt x="20999" y="219483"/>
                    <a:pt x="27162" y="205231"/>
                    <a:pt x="33096" y="190979"/>
                  </a:cubicBezTo>
                  <a:cubicBezTo>
                    <a:pt x="41884" y="182656"/>
                    <a:pt x="47362" y="170342"/>
                    <a:pt x="48617" y="154037"/>
                  </a:cubicBezTo>
                  <a:cubicBezTo>
                    <a:pt x="50443" y="126901"/>
                    <a:pt x="45536" y="100335"/>
                    <a:pt x="39259" y="73997"/>
                  </a:cubicBezTo>
                  <a:cubicBezTo>
                    <a:pt x="55008" y="68296"/>
                    <a:pt x="57519" y="38880"/>
                    <a:pt x="66307" y="25198"/>
                  </a:cubicBezTo>
                  <a:cubicBezTo>
                    <a:pt x="70187" y="16646"/>
                    <a:pt x="74181" y="8323"/>
                    <a:pt x="78290" y="0"/>
                  </a:cubicBezTo>
                  <a:cubicBezTo>
                    <a:pt x="83996" y="38880"/>
                    <a:pt x="95979" y="77076"/>
                    <a:pt x="103283" y="115500"/>
                  </a:cubicBezTo>
                  <a:cubicBezTo>
                    <a:pt x="104425" y="124621"/>
                    <a:pt x="106935" y="132374"/>
                    <a:pt x="110587" y="138759"/>
                  </a:cubicBezTo>
                  <a:cubicBezTo>
                    <a:pt x="95979" y="173420"/>
                    <a:pt x="78860" y="207169"/>
                    <a:pt x="62541" y="241146"/>
                  </a:cubicBezTo>
                  <a:cubicBezTo>
                    <a:pt x="57747" y="251408"/>
                    <a:pt x="64481" y="263836"/>
                    <a:pt x="74980" y="266686"/>
                  </a:cubicBezTo>
                  <a:cubicBezTo>
                    <a:pt x="77035" y="267142"/>
                    <a:pt x="78860" y="267370"/>
                    <a:pt x="80572" y="267370"/>
                  </a:cubicBezTo>
                  <a:cubicBezTo>
                    <a:pt x="99289" y="267370"/>
                    <a:pt x="101229" y="240576"/>
                    <a:pt x="107164" y="226210"/>
                  </a:cubicBezTo>
                  <a:cubicBezTo>
                    <a:pt x="114696" y="204091"/>
                    <a:pt x="124739" y="181857"/>
                    <a:pt x="130673" y="158940"/>
                  </a:cubicBezTo>
                  <a:cubicBezTo>
                    <a:pt x="161601" y="176955"/>
                    <a:pt x="211474" y="171368"/>
                    <a:pt x="245940" y="173534"/>
                  </a:cubicBezTo>
                  <a:cubicBezTo>
                    <a:pt x="261005" y="173990"/>
                    <a:pt x="275955" y="174104"/>
                    <a:pt x="291020" y="174104"/>
                  </a:cubicBezTo>
                  <a:cubicBezTo>
                    <a:pt x="362234" y="173990"/>
                    <a:pt x="433562" y="169772"/>
                    <a:pt x="504662" y="163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12753175" y="8630521"/>
              <a:ext cx="453419" cy="264633"/>
            </a:xfrm>
            <a:custGeom>
              <a:rect b="b" l="l" r="r" t="t"/>
              <a:pathLst>
                <a:path extrusionOk="0" h="264633" w="453419">
                  <a:moveTo>
                    <a:pt x="453420" y="186988"/>
                  </a:moveTo>
                  <a:cubicBezTo>
                    <a:pt x="450795" y="192347"/>
                    <a:pt x="448170" y="197706"/>
                    <a:pt x="445431" y="203065"/>
                  </a:cubicBezTo>
                  <a:cubicBezTo>
                    <a:pt x="441551" y="216063"/>
                    <a:pt x="424546" y="237612"/>
                    <a:pt x="418383" y="255855"/>
                  </a:cubicBezTo>
                  <a:cubicBezTo>
                    <a:pt x="341919" y="258705"/>
                    <a:pt x="265570" y="261099"/>
                    <a:pt x="189220" y="262810"/>
                  </a:cubicBezTo>
                  <a:cubicBezTo>
                    <a:pt x="129076" y="262810"/>
                    <a:pt x="69046" y="263494"/>
                    <a:pt x="8902" y="264634"/>
                  </a:cubicBezTo>
                  <a:cubicBezTo>
                    <a:pt x="12097" y="262468"/>
                    <a:pt x="14608" y="259503"/>
                    <a:pt x="15977" y="255741"/>
                  </a:cubicBezTo>
                  <a:cubicBezTo>
                    <a:pt x="18945" y="242515"/>
                    <a:pt x="42911" y="189839"/>
                    <a:pt x="34580" y="172394"/>
                  </a:cubicBezTo>
                  <a:cubicBezTo>
                    <a:pt x="38460" y="164413"/>
                    <a:pt x="39145" y="153581"/>
                    <a:pt x="34922" y="138873"/>
                  </a:cubicBezTo>
                  <a:cubicBezTo>
                    <a:pt x="28531" y="114245"/>
                    <a:pt x="14037" y="93152"/>
                    <a:pt x="2282" y="70919"/>
                  </a:cubicBezTo>
                  <a:cubicBezTo>
                    <a:pt x="1484" y="69436"/>
                    <a:pt x="685" y="67954"/>
                    <a:pt x="0" y="66472"/>
                  </a:cubicBezTo>
                  <a:cubicBezTo>
                    <a:pt x="8788" y="44125"/>
                    <a:pt x="18831" y="22119"/>
                    <a:pt x="28303" y="0"/>
                  </a:cubicBezTo>
                  <a:cubicBezTo>
                    <a:pt x="41656" y="53930"/>
                    <a:pt x="69046" y="125191"/>
                    <a:pt x="70872" y="136479"/>
                  </a:cubicBezTo>
                  <a:cubicBezTo>
                    <a:pt x="71442" y="139329"/>
                    <a:pt x="72127" y="142065"/>
                    <a:pt x="73040" y="144574"/>
                  </a:cubicBezTo>
                  <a:cubicBezTo>
                    <a:pt x="72926" y="144802"/>
                    <a:pt x="72812" y="145030"/>
                    <a:pt x="72698" y="145258"/>
                  </a:cubicBezTo>
                  <a:cubicBezTo>
                    <a:pt x="62312" y="166693"/>
                    <a:pt x="53297" y="188699"/>
                    <a:pt x="42340" y="209792"/>
                  </a:cubicBezTo>
                  <a:cubicBezTo>
                    <a:pt x="34466" y="220623"/>
                    <a:pt x="34808" y="237726"/>
                    <a:pt x="48731" y="243427"/>
                  </a:cubicBezTo>
                  <a:cubicBezTo>
                    <a:pt x="51128" y="244453"/>
                    <a:pt x="53639" y="245023"/>
                    <a:pt x="56150" y="245023"/>
                  </a:cubicBezTo>
                  <a:cubicBezTo>
                    <a:pt x="64709" y="245023"/>
                    <a:pt x="72926" y="239208"/>
                    <a:pt x="75323" y="230543"/>
                  </a:cubicBezTo>
                  <a:cubicBezTo>
                    <a:pt x="77605" y="221650"/>
                    <a:pt x="88561" y="195654"/>
                    <a:pt x="93811" y="173078"/>
                  </a:cubicBezTo>
                  <a:cubicBezTo>
                    <a:pt x="103626" y="179919"/>
                    <a:pt x="115723" y="183796"/>
                    <a:pt x="129418" y="184822"/>
                  </a:cubicBezTo>
                  <a:cubicBezTo>
                    <a:pt x="175981" y="189497"/>
                    <a:pt x="223001" y="189839"/>
                    <a:pt x="269792" y="190865"/>
                  </a:cubicBezTo>
                  <a:cubicBezTo>
                    <a:pt x="274471" y="190979"/>
                    <a:pt x="279036" y="190979"/>
                    <a:pt x="283716" y="190979"/>
                  </a:cubicBezTo>
                  <a:cubicBezTo>
                    <a:pt x="308595" y="190979"/>
                    <a:pt x="333474" y="189839"/>
                    <a:pt x="358468" y="188584"/>
                  </a:cubicBezTo>
                  <a:cubicBezTo>
                    <a:pt x="387684" y="187216"/>
                    <a:pt x="416786" y="185848"/>
                    <a:pt x="446116" y="186418"/>
                  </a:cubicBezTo>
                  <a:cubicBezTo>
                    <a:pt x="448627" y="186874"/>
                    <a:pt x="451137" y="186988"/>
                    <a:pt x="453420" y="186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12361041" y="8612267"/>
              <a:ext cx="374559" cy="186885"/>
            </a:xfrm>
            <a:custGeom>
              <a:rect b="b" l="l" r="r" t="t"/>
              <a:pathLst>
                <a:path extrusionOk="0" h="186885" w="374559">
                  <a:moveTo>
                    <a:pt x="304600" y="3545"/>
                  </a:moveTo>
                  <a:cubicBezTo>
                    <a:pt x="320692" y="59413"/>
                    <a:pt x="348539" y="110607"/>
                    <a:pt x="374559" y="162257"/>
                  </a:cubicBezTo>
                  <a:cubicBezTo>
                    <a:pt x="296612" y="177307"/>
                    <a:pt x="217523" y="176395"/>
                    <a:pt x="138320" y="185630"/>
                  </a:cubicBezTo>
                  <a:cubicBezTo>
                    <a:pt x="113669" y="186543"/>
                    <a:pt x="88105" y="188937"/>
                    <a:pt x="63910" y="183008"/>
                  </a:cubicBezTo>
                  <a:cubicBezTo>
                    <a:pt x="33781" y="138997"/>
                    <a:pt x="18146" y="87690"/>
                    <a:pt x="0" y="37978"/>
                  </a:cubicBezTo>
                  <a:cubicBezTo>
                    <a:pt x="3652" y="33303"/>
                    <a:pt x="7532" y="28629"/>
                    <a:pt x="11413" y="24068"/>
                  </a:cubicBezTo>
                  <a:cubicBezTo>
                    <a:pt x="12097" y="23270"/>
                    <a:pt x="12896" y="22472"/>
                    <a:pt x="13581" y="21788"/>
                  </a:cubicBezTo>
                  <a:cubicBezTo>
                    <a:pt x="85366" y="17455"/>
                    <a:pt x="156352" y="3203"/>
                    <a:pt x="228821" y="1607"/>
                  </a:cubicBezTo>
                  <a:cubicBezTo>
                    <a:pt x="242402" y="1493"/>
                    <a:pt x="257124" y="10"/>
                    <a:pt x="271732" y="10"/>
                  </a:cubicBezTo>
                  <a:cubicBezTo>
                    <a:pt x="283031" y="-104"/>
                    <a:pt x="294101" y="694"/>
                    <a:pt x="304600" y="3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12275219" y="8685135"/>
              <a:ext cx="112071" cy="219939"/>
            </a:xfrm>
            <a:custGeom>
              <a:rect b="b" l="l" r="r" t="t"/>
              <a:pathLst>
                <a:path extrusionOk="0" h="219939" w="112071">
                  <a:moveTo>
                    <a:pt x="112071" y="141381"/>
                  </a:moveTo>
                  <a:lnTo>
                    <a:pt x="112071" y="141381"/>
                  </a:lnTo>
                  <a:cubicBezTo>
                    <a:pt x="106022" y="150503"/>
                    <a:pt x="101115" y="162703"/>
                    <a:pt x="96436" y="168175"/>
                  </a:cubicBezTo>
                  <a:cubicBezTo>
                    <a:pt x="89360" y="182428"/>
                    <a:pt x="69388" y="203179"/>
                    <a:pt x="71214" y="219711"/>
                  </a:cubicBezTo>
                  <a:cubicBezTo>
                    <a:pt x="66535" y="219711"/>
                    <a:pt x="61742" y="219825"/>
                    <a:pt x="57063" y="219939"/>
                  </a:cubicBezTo>
                  <a:cubicBezTo>
                    <a:pt x="35835" y="176955"/>
                    <a:pt x="17347" y="132830"/>
                    <a:pt x="0" y="88249"/>
                  </a:cubicBezTo>
                  <a:cubicBezTo>
                    <a:pt x="9587" y="80838"/>
                    <a:pt x="16092" y="66358"/>
                    <a:pt x="23738" y="56553"/>
                  </a:cubicBezTo>
                  <a:cubicBezTo>
                    <a:pt x="36292" y="37854"/>
                    <a:pt x="48503" y="18813"/>
                    <a:pt x="61057" y="0"/>
                  </a:cubicBezTo>
                  <a:cubicBezTo>
                    <a:pt x="74296" y="48229"/>
                    <a:pt x="85822" y="98397"/>
                    <a:pt x="112071" y="141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12387290" y="8823552"/>
              <a:ext cx="367940" cy="80610"/>
            </a:xfrm>
            <a:custGeom>
              <a:rect b="b" l="l" r="r" t="t"/>
              <a:pathLst>
                <a:path extrusionOk="0" h="80610" w="367940">
                  <a:moveTo>
                    <a:pt x="367940" y="0"/>
                  </a:moveTo>
                  <a:cubicBezTo>
                    <a:pt x="359837" y="14594"/>
                    <a:pt x="353332" y="29987"/>
                    <a:pt x="344773" y="44353"/>
                  </a:cubicBezTo>
                  <a:cubicBezTo>
                    <a:pt x="339409" y="54044"/>
                    <a:pt x="342262" y="66244"/>
                    <a:pt x="351392" y="72173"/>
                  </a:cubicBezTo>
                  <a:cubicBezTo>
                    <a:pt x="234185" y="74681"/>
                    <a:pt x="116978" y="78330"/>
                    <a:pt x="0" y="80610"/>
                  </a:cubicBezTo>
                  <a:cubicBezTo>
                    <a:pt x="4451" y="69437"/>
                    <a:pt x="6505" y="55640"/>
                    <a:pt x="9929" y="46747"/>
                  </a:cubicBezTo>
                  <a:cubicBezTo>
                    <a:pt x="13353" y="37170"/>
                    <a:pt x="17233" y="27820"/>
                    <a:pt x="21113" y="18585"/>
                  </a:cubicBezTo>
                  <a:cubicBezTo>
                    <a:pt x="40058" y="26338"/>
                    <a:pt x="63454" y="25312"/>
                    <a:pt x="83540" y="26110"/>
                  </a:cubicBezTo>
                  <a:cubicBezTo>
                    <a:pt x="158064" y="22005"/>
                    <a:pt x="232359" y="16076"/>
                    <a:pt x="306997" y="10148"/>
                  </a:cubicBezTo>
                  <a:cubicBezTo>
                    <a:pt x="324687" y="5017"/>
                    <a:pt x="348539" y="4561"/>
                    <a:pt x="367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12812064" y="8603124"/>
              <a:ext cx="398028" cy="167320"/>
            </a:xfrm>
            <a:custGeom>
              <a:rect b="b" l="l" r="r" t="t"/>
              <a:pathLst>
                <a:path extrusionOk="0" h="167320" w="398028">
                  <a:moveTo>
                    <a:pt x="367027" y="1287"/>
                  </a:moveTo>
                  <a:cubicBezTo>
                    <a:pt x="377983" y="54419"/>
                    <a:pt x="399439" y="107665"/>
                    <a:pt x="397955" y="162279"/>
                  </a:cubicBezTo>
                  <a:cubicBezTo>
                    <a:pt x="310193" y="162507"/>
                    <a:pt x="222544" y="170716"/>
                    <a:pt x="134782" y="165700"/>
                  </a:cubicBezTo>
                  <a:cubicBezTo>
                    <a:pt x="110473" y="164217"/>
                    <a:pt x="85366" y="165928"/>
                    <a:pt x="61628" y="159314"/>
                  </a:cubicBezTo>
                  <a:cubicBezTo>
                    <a:pt x="41542" y="108235"/>
                    <a:pt x="20885" y="57269"/>
                    <a:pt x="0" y="6531"/>
                  </a:cubicBezTo>
                  <a:cubicBezTo>
                    <a:pt x="59459" y="8698"/>
                    <a:pt x="119033" y="6189"/>
                    <a:pt x="178606" y="3681"/>
                  </a:cubicBezTo>
                  <a:cubicBezTo>
                    <a:pt x="241489" y="1059"/>
                    <a:pt x="304258" y="-1678"/>
                    <a:pt x="367027" y="12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12227971" y="8483780"/>
              <a:ext cx="703011" cy="238182"/>
            </a:xfrm>
            <a:custGeom>
              <a:rect b="b" l="l" r="r" t="t"/>
              <a:pathLst>
                <a:path extrusionOk="0" h="238182" w="703011">
                  <a:moveTo>
                    <a:pt x="703012" y="0"/>
                  </a:moveTo>
                  <a:cubicBezTo>
                    <a:pt x="695251" y="19611"/>
                    <a:pt x="688632" y="39678"/>
                    <a:pt x="682584" y="59745"/>
                  </a:cubicBezTo>
                  <a:cubicBezTo>
                    <a:pt x="681214" y="64990"/>
                    <a:pt x="682355" y="70349"/>
                    <a:pt x="685323" y="74453"/>
                  </a:cubicBezTo>
                  <a:cubicBezTo>
                    <a:pt x="666035" y="74681"/>
                    <a:pt x="646748" y="74567"/>
                    <a:pt x="628032" y="74681"/>
                  </a:cubicBezTo>
                  <a:cubicBezTo>
                    <a:pt x="622097" y="75251"/>
                    <a:pt x="615592" y="74909"/>
                    <a:pt x="608973" y="74453"/>
                  </a:cubicBezTo>
                  <a:cubicBezTo>
                    <a:pt x="592196" y="73541"/>
                    <a:pt x="574621" y="72515"/>
                    <a:pt x="565263" y="87565"/>
                  </a:cubicBezTo>
                  <a:cubicBezTo>
                    <a:pt x="547687" y="78330"/>
                    <a:pt x="544264" y="92924"/>
                    <a:pt x="547687" y="117780"/>
                  </a:cubicBezTo>
                  <a:cubicBezTo>
                    <a:pt x="538672" y="130094"/>
                    <a:pt x="529998" y="148565"/>
                    <a:pt x="525661" y="153467"/>
                  </a:cubicBezTo>
                  <a:cubicBezTo>
                    <a:pt x="520526" y="162132"/>
                    <a:pt x="515276" y="170798"/>
                    <a:pt x="510140" y="179463"/>
                  </a:cubicBezTo>
                  <a:cubicBezTo>
                    <a:pt x="499412" y="152669"/>
                    <a:pt x="490739" y="124963"/>
                    <a:pt x="478642" y="99195"/>
                  </a:cubicBezTo>
                  <a:cubicBezTo>
                    <a:pt x="443948" y="65104"/>
                    <a:pt x="391906" y="79470"/>
                    <a:pt x="345686" y="79470"/>
                  </a:cubicBezTo>
                  <a:cubicBezTo>
                    <a:pt x="293530" y="80268"/>
                    <a:pt x="234528" y="89390"/>
                    <a:pt x="181345" y="96117"/>
                  </a:cubicBezTo>
                  <a:cubicBezTo>
                    <a:pt x="164797" y="97827"/>
                    <a:pt x="143456" y="96230"/>
                    <a:pt x="126565" y="102045"/>
                  </a:cubicBezTo>
                  <a:cubicBezTo>
                    <a:pt x="97805" y="118464"/>
                    <a:pt x="81942" y="150275"/>
                    <a:pt x="63111" y="176271"/>
                  </a:cubicBezTo>
                  <a:cubicBezTo>
                    <a:pt x="49873" y="196110"/>
                    <a:pt x="38460" y="216975"/>
                    <a:pt x="27504" y="238182"/>
                  </a:cubicBezTo>
                  <a:cubicBezTo>
                    <a:pt x="18374" y="214010"/>
                    <a:pt x="9244" y="189839"/>
                    <a:pt x="0" y="165781"/>
                  </a:cubicBezTo>
                  <a:cubicBezTo>
                    <a:pt x="10271" y="162703"/>
                    <a:pt x="14380" y="149363"/>
                    <a:pt x="15407" y="138075"/>
                  </a:cubicBezTo>
                  <a:cubicBezTo>
                    <a:pt x="22140" y="105124"/>
                    <a:pt x="32982" y="67840"/>
                    <a:pt x="41313" y="33521"/>
                  </a:cubicBezTo>
                  <a:cubicBezTo>
                    <a:pt x="41770" y="30101"/>
                    <a:pt x="43482" y="23830"/>
                    <a:pt x="44737" y="17445"/>
                  </a:cubicBezTo>
                  <a:cubicBezTo>
                    <a:pt x="56834" y="33407"/>
                    <a:pt x="75094" y="43327"/>
                    <a:pt x="96208" y="44125"/>
                  </a:cubicBezTo>
                  <a:cubicBezTo>
                    <a:pt x="101800" y="44467"/>
                    <a:pt x="107278" y="44581"/>
                    <a:pt x="112756" y="44581"/>
                  </a:cubicBezTo>
                  <a:cubicBezTo>
                    <a:pt x="173699" y="44581"/>
                    <a:pt x="234185" y="29302"/>
                    <a:pt x="295014" y="25198"/>
                  </a:cubicBezTo>
                  <a:cubicBezTo>
                    <a:pt x="388597" y="21891"/>
                    <a:pt x="483549" y="3421"/>
                    <a:pt x="577816" y="3307"/>
                  </a:cubicBezTo>
                  <a:cubicBezTo>
                    <a:pt x="619586" y="1482"/>
                    <a:pt x="661356" y="912"/>
                    <a:pt x="703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2243720" y="8231681"/>
              <a:ext cx="712027" cy="247380"/>
            </a:xfrm>
            <a:custGeom>
              <a:rect b="b" l="l" r="r" t="t"/>
              <a:pathLst>
                <a:path extrusionOk="0" h="247380" w="712027">
                  <a:moveTo>
                    <a:pt x="653482" y="3656"/>
                  </a:moveTo>
                  <a:cubicBezTo>
                    <a:pt x="675394" y="68075"/>
                    <a:pt x="708148" y="130671"/>
                    <a:pt x="712028" y="200107"/>
                  </a:cubicBezTo>
                  <a:cubicBezTo>
                    <a:pt x="602924" y="203528"/>
                    <a:pt x="493021" y="201020"/>
                    <a:pt x="385059" y="218806"/>
                  </a:cubicBezTo>
                  <a:cubicBezTo>
                    <a:pt x="293644" y="223139"/>
                    <a:pt x="202458" y="235111"/>
                    <a:pt x="111500" y="246854"/>
                  </a:cubicBezTo>
                  <a:cubicBezTo>
                    <a:pt x="91757" y="247311"/>
                    <a:pt x="64253" y="251415"/>
                    <a:pt x="57177" y="226559"/>
                  </a:cubicBezTo>
                  <a:cubicBezTo>
                    <a:pt x="37775" y="180610"/>
                    <a:pt x="17347" y="135232"/>
                    <a:pt x="0" y="88371"/>
                  </a:cubicBezTo>
                  <a:cubicBezTo>
                    <a:pt x="3652" y="82784"/>
                    <a:pt x="1826" y="75601"/>
                    <a:pt x="4337" y="69558"/>
                  </a:cubicBezTo>
                  <a:cubicBezTo>
                    <a:pt x="123027" y="45500"/>
                    <a:pt x="244913" y="46868"/>
                    <a:pt x="365201" y="35923"/>
                  </a:cubicBezTo>
                  <a:cubicBezTo>
                    <a:pt x="429225" y="28283"/>
                    <a:pt x="492679" y="16084"/>
                    <a:pt x="556589" y="6962"/>
                  </a:cubicBezTo>
                  <a:cubicBezTo>
                    <a:pt x="575876" y="2630"/>
                    <a:pt x="595620" y="7"/>
                    <a:pt x="615364" y="7"/>
                  </a:cubicBezTo>
                  <a:cubicBezTo>
                    <a:pt x="628032" y="-107"/>
                    <a:pt x="640814" y="1147"/>
                    <a:pt x="653482" y="3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2150594" y="8323928"/>
              <a:ext cx="112071" cy="283788"/>
            </a:xfrm>
            <a:custGeom>
              <a:rect b="b" l="l" r="r" t="t"/>
              <a:pathLst>
                <a:path extrusionOk="0" h="283788" w="112071">
                  <a:moveTo>
                    <a:pt x="112071" y="159054"/>
                  </a:moveTo>
                  <a:cubicBezTo>
                    <a:pt x="111615" y="159396"/>
                    <a:pt x="111158" y="159738"/>
                    <a:pt x="110816" y="159966"/>
                  </a:cubicBezTo>
                  <a:cubicBezTo>
                    <a:pt x="108191" y="160422"/>
                    <a:pt x="107620" y="163957"/>
                    <a:pt x="109332" y="165553"/>
                  </a:cubicBezTo>
                  <a:cubicBezTo>
                    <a:pt x="90387" y="203293"/>
                    <a:pt x="75779" y="243883"/>
                    <a:pt x="61057" y="283789"/>
                  </a:cubicBezTo>
                  <a:cubicBezTo>
                    <a:pt x="53411" y="264634"/>
                    <a:pt x="45536" y="245593"/>
                    <a:pt x="37205" y="226780"/>
                  </a:cubicBezTo>
                  <a:cubicBezTo>
                    <a:pt x="24993" y="201582"/>
                    <a:pt x="12554" y="176499"/>
                    <a:pt x="0" y="151529"/>
                  </a:cubicBezTo>
                  <a:cubicBezTo>
                    <a:pt x="6733" y="139899"/>
                    <a:pt x="10728" y="124051"/>
                    <a:pt x="16320" y="114131"/>
                  </a:cubicBezTo>
                  <a:cubicBezTo>
                    <a:pt x="20999" y="102045"/>
                    <a:pt x="48732" y="44353"/>
                    <a:pt x="61856" y="0"/>
                  </a:cubicBezTo>
                  <a:cubicBezTo>
                    <a:pt x="63225" y="1482"/>
                    <a:pt x="64823" y="2850"/>
                    <a:pt x="66649" y="3991"/>
                  </a:cubicBezTo>
                  <a:cubicBezTo>
                    <a:pt x="77605" y="53018"/>
                    <a:pt x="94838" y="100107"/>
                    <a:pt x="108876" y="148222"/>
                  </a:cubicBezTo>
                  <a:cubicBezTo>
                    <a:pt x="109560" y="151871"/>
                    <a:pt x="110702" y="155520"/>
                    <a:pt x="112071" y="1590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2941368" y="8214586"/>
              <a:ext cx="666720" cy="427678"/>
            </a:xfrm>
            <a:custGeom>
              <a:rect b="b" l="l" r="r" t="t"/>
              <a:pathLst>
                <a:path extrusionOk="0" h="427678" w="666720">
                  <a:moveTo>
                    <a:pt x="666035" y="205801"/>
                  </a:moveTo>
                  <a:cubicBezTo>
                    <a:pt x="666264" y="205801"/>
                    <a:pt x="666492" y="205801"/>
                    <a:pt x="666720" y="205801"/>
                  </a:cubicBezTo>
                  <a:cubicBezTo>
                    <a:pt x="660557" y="217545"/>
                    <a:pt x="655764" y="228605"/>
                    <a:pt x="653938" y="232481"/>
                  </a:cubicBezTo>
                  <a:cubicBezTo>
                    <a:pt x="648688" y="244681"/>
                    <a:pt x="638874" y="263038"/>
                    <a:pt x="646406" y="274097"/>
                  </a:cubicBezTo>
                  <a:cubicBezTo>
                    <a:pt x="594137" y="278316"/>
                    <a:pt x="542209" y="287095"/>
                    <a:pt x="490054" y="293822"/>
                  </a:cubicBezTo>
                  <a:cubicBezTo>
                    <a:pt x="455246" y="297699"/>
                    <a:pt x="421921" y="304540"/>
                    <a:pt x="387456" y="311039"/>
                  </a:cubicBezTo>
                  <a:cubicBezTo>
                    <a:pt x="364516" y="311039"/>
                    <a:pt x="332447" y="329624"/>
                    <a:pt x="346827" y="355734"/>
                  </a:cubicBezTo>
                  <a:cubicBezTo>
                    <a:pt x="346827" y="357216"/>
                    <a:pt x="346827" y="358698"/>
                    <a:pt x="346827" y="360181"/>
                  </a:cubicBezTo>
                  <a:cubicBezTo>
                    <a:pt x="343746" y="362689"/>
                    <a:pt x="341235" y="365767"/>
                    <a:pt x="338724" y="368732"/>
                  </a:cubicBezTo>
                  <a:cubicBezTo>
                    <a:pt x="323888" y="387089"/>
                    <a:pt x="311904" y="407384"/>
                    <a:pt x="300035" y="427679"/>
                  </a:cubicBezTo>
                  <a:cubicBezTo>
                    <a:pt x="298894" y="422776"/>
                    <a:pt x="297753" y="417873"/>
                    <a:pt x="296726" y="412970"/>
                  </a:cubicBezTo>
                  <a:cubicBezTo>
                    <a:pt x="289878" y="391535"/>
                    <a:pt x="290449" y="364399"/>
                    <a:pt x="271961" y="349121"/>
                  </a:cubicBezTo>
                  <a:cubicBezTo>
                    <a:pt x="249021" y="334527"/>
                    <a:pt x="221517" y="335667"/>
                    <a:pt x="194698" y="336921"/>
                  </a:cubicBezTo>
                  <a:cubicBezTo>
                    <a:pt x="185454" y="337377"/>
                    <a:pt x="176209" y="337719"/>
                    <a:pt x="167308" y="337491"/>
                  </a:cubicBezTo>
                  <a:cubicBezTo>
                    <a:pt x="123027" y="337833"/>
                    <a:pt x="78632" y="338175"/>
                    <a:pt x="34466" y="341710"/>
                  </a:cubicBezTo>
                  <a:cubicBezTo>
                    <a:pt x="23282" y="342394"/>
                    <a:pt x="11755" y="342850"/>
                    <a:pt x="0" y="343192"/>
                  </a:cubicBezTo>
                  <a:cubicBezTo>
                    <a:pt x="5021" y="334869"/>
                    <a:pt x="5136" y="321529"/>
                    <a:pt x="6619" y="312407"/>
                  </a:cubicBezTo>
                  <a:cubicBezTo>
                    <a:pt x="9244" y="297813"/>
                    <a:pt x="12211" y="283447"/>
                    <a:pt x="16092" y="269081"/>
                  </a:cubicBezTo>
                  <a:cubicBezTo>
                    <a:pt x="73383" y="269081"/>
                    <a:pt x="67106" y="210818"/>
                    <a:pt x="57063" y="165097"/>
                  </a:cubicBezTo>
                  <a:cubicBezTo>
                    <a:pt x="49873" y="130208"/>
                    <a:pt x="37433" y="96915"/>
                    <a:pt x="24879" y="63850"/>
                  </a:cubicBezTo>
                  <a:cubicBezTo>
                    <a:pt x="30357" y="57123"/>
                    <a:pt x="34009" y="47317"/>
                    <a:pt x="38004" y="40476"/>
                  </a:cubicBezTo>
                  <a:cubicBezTo>
                    <a:pt x="45992" y="26110"/>
                    <a:pt x="55008" y="12086"/>
                    <a:pt x="66307" y="0"/>
                  </a:cubicBezTo>
                  <a:cubicBezTo>
                    <a:pt x="67220" y="1938"/>
                    <a:pt x="68247" y="3649"/>
                    <a:pt x="69502" y="5131"/>
                  </a:cubicBezTo>
                  <a:cubicBezTo>
                    <a:pt x="72013" y="63850"/>
                    <a:pt x="90387" y="118692"/>
                    <a:pt x="104310" y="173990"/>
                  </a:cubicBezTo>
                  <a:cubicBezTo>
                    <a:pt x="115609" y="211730"/>
                    <a:pt x="127820" y="235788"/>
                    <a:pt x="161830" y="239208"/>
                  </a:cubicBezTo>
                  <a:cubicBezTo>
                    <a:pt x="169476" y="240006"/>
                    <a:pt x="177008" y="240234"/>
                    <a:pt x="184541" y="240234"/>
                  </a:cubicBezTo>
                  <a:cubicBezTo>
                    <a:pt x="198920" y="240234"/>
                    <a:pt x="212958" y="239094"/>
                    <a:pt x="227223" y="238068"/>
                  </a:cubicBezTo>
                  <a:cubicBezTo>
                    <a:pt x="247424" y="236472"/>
                    <a:pt x="267966" y="234990"/>
                    <a:pt x="289650" y="236586"/>
                  </a:cubicBezTo>
                  <a:cubicBezTo>
                    <a:pt x="302432" y="236016"/>
                    <a:pt x="317611" y="236700"/>
                    <a:pt x="331991" y="235560"/>
                  </a:cubicBezTo>
                  <a:cubicBezTo>
                    <a:pt x="320920" y="262582"/>
                    <a:pt x="310991" y="292112"/>
                    <a:pt x="305285" y="299523"/>
                  </a:cubicBezTo>
                  <a:cubicBezTo>
                    <a:pt x="296383" y="315258"/>
                    <a:pt x="280292" y="335211"/>
                    <a:pt x="303345" y="347183"/>
                  </a:cubicBezTo>
                  <a:cubicBezTo>
                    <a:pt x="337355" y="360066"/>
                    <a:pt x="344544" y="284815"/>
                    <a:pt x="353104" y="262810"/>
                  </a:cubicBezTo>
                  <a:cubicBezTo>
                    <a:pt x="355158" y="251294"/>
                    <a:pt x="358696" y="239778"/>
                    <a:pt x="361777" y="228263"/>
                  </a:cubicBezTo>
                  <a:cubicBezTo>
                    <a:pt x="377298" y="220281"/>
                    <a:pt x="387570" y="204319"/>
                    <a:pt x="385401" y="172622"/>
                  </a:cubicBezTo>
                  <a:cubicBezTo>
                    <a:pt x="382776" y="146740"/>
                    <a:pt x="377184" y="121656"/>
                    <a:pt x="371021" y="96687"/>
                  </a:cubicBezTo>
                  <a:cubicBezTo>
                    <a:pt x="372733" y="92354"/>
                    <a:pt x="374331" y="88135"/>
                    <a:pt x="375929" y="84601"/>
                  </a:cubicBezTo>
                  <a:cubicBezTo>
                    <a:pt x="385972" y="60999"/>
                    <a:pt x="399895" y="38652"/>
                    <a:pt x="414617" y="16875"/>
                  </a:cubicBezTo>
                  <a:cubicBezTo>
                    <a:pt x="416557" y="14252"/>
                    <a:pt x="418498" y="11516"/>
                    <a:pt x="420438" y="8665"/>
                  </a:cubicBezTo>
                  <a:cubicBezTo>
                    <a:pt x="425573" y="48913"/>
                    <a:pt x="436301" y="96117"/>
                    <a:pt x="438470" y="110141"/>
                  </a:cubicBezTo>
                  <a:cubicBezTo>
                    <a:pt x="449197" y="159624"/>
                    <a:pt x="450795" y="190295"/>
                    <a:pt x="497586" y="195426"/>
                  </a:cubicBezTo>
                  <a:cubicBezTo>
                    <a:pt x="547231" y="199416"/>
                    <a:pt x="596990" y="202381"/>
                    <a:pt x="646748" y="205687"/>
                  </a:cubicBezTo>
                  <a:cubicBezTo>
                    <a:pt x="653025" y="205573"/>
                    <a:pt x="659530" y="205801"/>
                    <a:pt x="666035" y="205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82234" y="8173001"/>
              <a:ext cx="241831" cy="196267"/>
            </a:xfrm>
            <a:custGeom>
              <a:rect b="b" l="l" r="r" t="t"/>
              <a:pathLst>
                <a:path extrusionOk="0" h="196267" w="241831">
                  <a:moveTo>
                    <a:pt x="241832" y="194824"/>
                  </a:moveTo>
                  <a:cubicBezTo>
                    <a:pt x="239891" y="195166"/>
                    <a:pt x="238065" y="195394"/>
                    <a:pt x="236239" y="195508"/>
                  </a:cubicBezTo>
                  <a:cubicBezTo>
                    <a:pt x="224599" y="196420"/>
                    <a:pt x="213072" y="196306"/>
                    <a:pt x="201431" y="196192"/>
                  </a:cubicBezTo>
                  <a:cubicBezTo>
                    <a:pt x="173585" y="196876"/>
                    <a:pt x="146080" y="191061"/>
                    <a:pt x="118120" y="190719"/>
                  </a:cubicBezTo>
                  <a:cubicBezTo>
                    <a:pt x="112528" y="190605"/>
                    <a:pt x="106935" y="190719"/>
                    <a:pt x="101229" y="190719"/>
                  </a:cubicBezTo>
                  <a:cubicBezTo>
                    <a:pt x="81143" y="191061"/>
                    <a:pt x="60829" y="191289"/>
                    <a:pt x="41656" y="183422"/>
                  </a:cubicBezTo>
                  <a:cubicBezTo>
                    <a:pt x="23396" y="132798"/>
                    <a:pt x="12211" y="78640"/>
                    <a:pt x="0" y="24824"/>
                  </a:cubicBezTo>
                  <a:cubicBezTo>
                    <a:pt x="1141" y="23684"/>
                    <a:pt x="2282" y="22658"/>
                    <a:pt x="3424" y="21745"/>
                  </a:cubicBezTo>
                  <a:cubicBezTo>
                    <a:pt x="3424" y="21745"/>
                    <a:pt x="3538" y="21631"/>
                    <a:pt x="3652" y="21517"/>
                  </a:cubicBezTo>
                  <a:cubicBezTo>
                    <a:pt x="34922" y="14790"/>
                    <a:pt x="66877" y="10458"/>
                    <a:pt x="98833" y="7607"/>
                  </a:cubicBezTo>
                  <a:cubicBezTo>
                    <a:pt x="137064" y="310"/>
                    <a:pt x="176894" y="-4479"/>
                    <a:pt x="214898" y="6353"/>
                  </a:cubicBezTo>
                  <a:cubicBezTo>
                    <a:pt x="229050" y="67238"/>
                    <a:pt x="238065" y="131544"/>
                    <a:pt x="241832" y="1948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3033353" y="8190186"/>
              <a:ext cx="252919" cy="215150"/>
            </a:xfrm>
            <a:custGeom>
              <a:rect b="b" l="l" r="r" t="t"/>
              <a:pathLst>
                <a:path extrusionOk="0" h="215150" w="252919">
                  <a:moveTo>
                    <a:pt x="241603" y="143320"/>
                  </a:moveTo>
                  <a:cubicBezTo>
                    <a:pt x="246054" y="163843"/>
                    <a:pt x="254043" y="184366"/>
                    <a:pt x="252788" y="205915"/>
                  </a:cubicBezTo>
                  <a:cubicBezTo>
                    <a:pt x="203828" y="214352"/>
                    <a:pt x="151787" y="206257"/>
                    <a:pt x="101914" y="214580"/>
                  </a:cubicBezTo>
                  <a:cubicBezTo>
                    <a:pt x="87420" y="215379"/>
                    <a:pt x="72241" y="216405"/>
                    <a:pt x="58546" y="209450"/>
                  </a:cubicBezTo>
                  <a:cubicBezTo>
                    <a:pt x="30471" y="157116"/>
                    <a:pt x="16890" y="94064"/>
                    <a:pt x="0" y="34889"/>
                  </a:cubicBezTo>
                  <a:cubicBezTo>
                    <a:pt x="28874" y="26908"/>
                    <a:pt x="58774" y="27592"/>
                    <a:pt x="87762" y="20637"/>
                  </a:cubicBezTo>
                  <a:cubicBezTo>
                    <a:pt x="123141" y="11630"/>
                    <a:pt x="158862" y="0"/>
                    <a:pt x="195154" y="0"/>
                  </a:cubicBezTo>
                  <a:cubicBezTo>
                    <a:pt x="201203" y="0"/>
                    <a:pt x="207137" y="342"/>
                    <a:pt x="213186" y="1026"/>
                  </a:cubicBezTo>
                  <a:cubicBezTo>
                    <a:pt x="219006" y="39564"/>
                    <a:pt x="226653" y="81408"/>
                    <a:pt x="235897" y="120630"/>
                  </a:cubicBezTo>
                  <a:cubicBezTo>
                    <a:pt x="233272" y="127927"/>
                    <a:pt x="235555" y="136137"/>
                    <a:pt x="241033" y="141495"/>
                  </a:cubicBezTo>
                  <a:cubicBezTo>
                    <a:pt x="241261" y="142065"/>
                    <a:pt x="241375" y="142636"/>
                    <a:pt x="241603" y="143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3727806" y="8175388"/>
              <a:ext cx="275801" cy="192664"/>
            </a:xfrm>
            <a:custGeom>
              <a:rect b="b" l="l" r="r" t="t"/>
              <a:pathLst>
                <a:path extrusionOk="0" h="192664" w="275801">
                  <a:moveTo>
                    <a:pt x="250277" y="6018"/>
                  </a:moveTo>
                  <a:cubicBezTo>
                    <a:pt x="265570" y="59949"/>
                    <a:pt x="280976" y="118895"/>
                    <a:pt x="274129" y="177044"/>
                  </a:cubicBezTo>
                  <a:cubicBezTo>
                    <a:pt x="211817" y="184227"/>
                    <a:pt x="149504" y="191410"/>
                    <a:pt x="86849" y="192665"/>
                  </a:cubicBezTo>
                  <a:cubicBezTo>
                    <a:pt x="84339" y="192437"/>
                    <a:pt x="81714" y="192437"/>
                    <a:pt x="79089" y="192437"/>
                  </a:cubicBezTo>
                  <a:cubicBezTo>
                    <a:pt x="76921" y="192437"/>
                    <a:pt x="74752" y="192437"/>
                    <a:pt x="72584" y="192437"/>
                  </a:cubicBezTo>
                  <a:cubicBezTo>
                    <a:pt x="59231" y="192665"/>
                    <a:pt x="45308" y="193007"/>
                    <a:pt x="35151" y="183999"/>
                  </a:cubicBezTo>
                  <a:cubicBezTo>
                    <a:pt x="18831" y="130639"/>
                    <a:pt x="13239" y="73061"/>
                    <a:pt x="0" y="18446"/>
                  </a:cubicBezTo>
                  <a:cubicBezTo>
                    <a:pt x="38004" y="11719"/>
                    <a:pt x="75779" y="11605"/>
                    <a:pt x="114240" y="8527"/>
                  </a:cubicBezTo>
                  <a:cubicBezTo>
                    <a:pt x="159433" y="6132"/>
                    <a:pt x="205426" y="-7778"/>
                    <a:pt x="250277" y="6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3619502" y="8188134"/>
              <a:ext cx="375472" cy="438624"/>
            </a:xfrm>
            <a:custGeom>
              <a:rect b="b" l="l" r="r" t="t"/>
              <a:pathLst>
                <a:path extrusionOk="0" h="438624" w="375472">
                  <a:moveTo>
                    <a:pt x="363375" y="283105"/>
                  </a:moveTo>
                  <a:cubicBezTo>
                    <a:pt x="364288" y="283561"/>
                    <a:pt x="365201" y="283789"/>
                    <a:pt x="366228" y="284017"/>
                  </a:cubicBezTo>
                  <a:cubicBezTo>
                    <a:pt x="319437" y="288692"/>
                    <a:pt x="272759" y="294963"/>
                    <a:pt x="226539" y="303856"/>
                  </a:cubicBezTo>
                  <a:cubicBezTo>
                    <a:pt x="212615" y="307619"/>
                    <a:pt x="204398" y="323125"/>
                    <a:pt x="208963" y="336693"/>
                  </a:cubicBezTo>
                  <a:cubicBezTo>
                    <a:pt x="208621" y="340113"/>
                    <a:pt x="208507" y="343534"/>
                    <a:pt x="208393" y="346955"/>
                  </a:cubicBezTo>
                  <a:cubicBezTo>
                    <a:pt x="185682" y="371582"/>
                    <a:pt x="171302" y="402595"/>
                    <a:pt x="153042" y="430529"/>
                  </a:cubicBezTo>
                  <a:cubicBezTo>
                    <a:pt x="150645" y="432923"/>
                    <a:pt x="148477" y="435660"/>
                    <a:pt x="146765" y="438624"/>
                  </a:cubicBezTo>
                  <a:cubicBezTo>
                    <a:pt x="136722" y="402595"/>
                    <a:pt x="124397" y="368162"/>
                    <a:pt x="120174" y="345700"/>
                  </a:cubicBezTo>
                  <a:cubicBezTo>
                    <a:pt x="116408" y="301918"/>
                    <a:pt x="82855" y="299067"/>
                    <a:pt x="46563" y="298269"/>
                  </a:cubicBezTo>
                  <a:cubicBezTo>
                    <a:pt x="31042" y="297813"/>
                    <a:pt x="15521" y="297927"/>
                    <a:pt x="0" y="298611"/>
                  </a:cubicBezTo>
                  <a:cubicBezTo>
                    <a:pt x="2853" y="293708"/>
                    <a:pt x="4337" y="287552"/>
                    <a:pt x="4565" y="281851"/>
                  </a:cubicBezTo>
                  <a:cubicBezTo>
                    <a:pt x="7190" y="263266"/>
                    <a:pt x="15635" y="245479"/>
                    <a:pt x="20999" y="227464"/>
                  </a:cubicBezTo>
                  <a:cubicBezTo>
                    <a:pt x="36063" y="221079"/>
                    <a:pt x="46107" y="206713"/>
                    <a:pt x="45079" y="174446"/>
                  </a:cubicBezTo>
                  <a:cubicBezTo>
                    <a:pt x="42911" y="149933"/>
                    <a:pt x="40629" y="125191"/>
                    <a:pt x="37775" y="100563"/>
                  </a:cubicBezTo>
                  <a:cubicBezTo>
                    <a:pt x="41199" y="98625"/>
                    <a:pt x="44166" y="95546"/>
                    <a:pt x="45536" y="91670"/>
                  </a:cubicBezTo>
                  <a:cubicBezTo>
                    <a:pt x="54095" y="72515"/>
                    <a:pt x="67106" y="26452"/>
                    <a:pt x="85594" y="0"/>
                  </a:cubicBezTo>
                  <a:cubicBezTo>
                    <a:pt x="87991" y="20979"/>
                    <a:pt x="92099" y="42985"/>
                    <a:pt x="92327" y="48913"/>
                  </a:cubicBezTo>
                  <a:cubicBezTo>
                    <a:pt x="98262" y="94634"/>
                    <a:pt x="102713" y="140697"/>
                    <a:pt x="111843" y="185620"/>
                  </a:cubicBezTo>
                  <a:cubicBezTo>
                    <a:pt x="119033" y="225184"/>
                    <a:pt x="156694" y="227692"/>
                    <a:pt x="182715" y="228833"/>
                  </a:cubicBezTo>
                  <a:cubicBezTo>
                    <a:pt x="187051" y="228947"/>
                    <a:pt x="191160" y="228947"/>
                    <a:pt x="195382" y="228947"/>
                  </a:cubicBezTo>
                  <a:cubicBezTo>
                    <a:pt x="255755" y="228947"/>
                    <a:pt x="315328" y="222334"/>
                    <a:pt x="375472" y="216291"/>
                  </a:cubicBezTo>
                  <a:cubicBezTo>
                    <a:pt x="363375" y="238296"/>
                    <a:pt x="335871" y="268169"/>
                    <a:pt x="363375" y="283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4102480" y="8175035"/>
              <a:ext cx="191070" cy="183554"/>
            </a:xfrm>
            <a:custGeom>
              <a:rect b="b" l="l" r="r" t="t"/>
              <a:pathLst>
                <a:path extrusionOk="0" h="183554" w="191070">
                  <a:moveTo>
                    <a:pt x="184997" y="4548"/>
                  </a:moveTo>
                  <a:cubicBezTo>
                    <a:pt x="186595" y="61100"/>
                    <a:pt x="195953" y="121985"/>
                    <a:pt x="187736" y="179222"/>
                  </a:cubicBezTo>
                  <a:cubicBezTo>
                    <a:pt x="182258" y="179678"/>
                    <a:pt x="177008" y="180134"/>
                    <a:pt x="171530" y="180590"/>
                  </a:cubicBezTo>
                  <a:cubicBezTo>
                    <a:pt x="154526" y="182073"/>
                    <a:pt x="134896" y="183327"/>
                    <a:pt x="115267" y="183555"/>
                  </a:cubicBezTo>
                  <a:cubicBezTo>
                    <a:pt x="85252" y="183099"/>
                    <a:pt x="57747" y="183441"/>
                    <a:pt x="27276" y="176714"/>
                  </a:cubicBezTo>
                  <a:cubicBezTo>
                    <a:pt x="12668" y="120959"/>
                    <a:pt x="4337" y="62583"/>
                    <a:pt x="0" y="3978"/>
                  </a:cubicBezTo>
                  <a:cubicBezTo>
                    <a:pt x="22711" y="4434"/>
                    <a:pt x="45422" y="3179"/>
                    <a:pt x="68019" y="2039"/>
                  </a:cubicBezTo>
                  <a:cubicBezTo>
                    <a:pt x="106935" y="-13"/>
                    <a:pt x="145852" y="-2179"/>
                    <a:pt x="184997" y="45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13999423" y="8157691"/>
              <a:ext cx="1003617" cy="332132"/>
            </a:xfrm>
            <a:custGeom>
              <a:rect b="b" l="l" r="r" t="t"/>
              <a:pathLst>
                <a:path extrusionOk="0" h="332132" w="1003617">
                  <a:moveTo>
                    <a:pt x="1003162" y="220965"/>
                  </a:moveTo>
                  <a:cubicBezTo>
                    <a:pt x="1003276" y="220965"/>
                    <a:pt x="1003504" y="220965"/>
                    <a:pt x="1003618" y="220965"/>
                  </a:cubicBezTo>
                  <a:cubicBezTo>
                    <a:pt x="991064" y="243085"/>
                    <a:pt x="980793" y="266458"/>
                    <a:pt x="969380" y="289262"/>
                  </a:cubicBezTo>
                  <a:cubicBezTo>
                    <a:pt x="962761" y="302374"/>
                    <a:pt x="948039" y="320046"/>
                    <a:pt x="958424" y="332132"/>
                  </a:cubicBezTo>
                  <a:cubicBezTo>
                    <a:pt x="889721" y="331904"/>
                    <a:pt x="820904" y="322213"/>
                    <a:pt x="751972" y="315372"/>
                  </a:cubicBezTo>
                  <a:cubicBezTo>
                    <a:pt x="699474" y="313661"/>
                    <a:pt x="647205" y="311723"/>
                    <a:pt x="594707" y="307961"/>
                  </a:cubicBezTo>
                  <a:cubicBezTo>
                    <a:pt x="467914" y="307048"/>
                    <a:pt x="341235" y="299409"/>
                    <a:pt x="214327" y="299409"/>
                  </a:cubicBezTo>
                  <a:cubicBezTo>
                    <a:pt x="142999" y="303058"/>
                    <a:pt x="71328" y="306250"/>
                    <a:pt x="0" y="312977"/>
                  </a:cubicBezTo>
                  <a:cubicBezTo>
                    <a:pt x="4337" y="310925"/>
                    <a:pt x="8103" y="307390"/>
                    <a:pt x="9815" y="302716"/>
                  </a:cubicBezTo>
                  <a:cubicBezTo>
                    <a:pt x="15749" y="286183"/>
                    <a:pt x="22825" y="270107"/>
                    <a:pt x="30015" y="254030"/>
                  </a:cubicBezTo>
                  <a:cubicBezTo>
                    <a:pt x="34238" y="236244"/>
                    <a:pt x="64823" y="203407"/>
                    <a:pt x="44281" y="190067"/>
                  </a:cubicBezTo>
                  <a:lnTo>
                    <a:pt x="44281" y="190067"/>
                  </a:lnTo>
                  <a:cubicBezTo>
                    <a:pt x="45878" y="167833"/>
                    <a:pt x="43938" y="141381"/>
                    <a:pt x="40400" y="115157"/>
                  </a:cubicBezTo>
                  <a:cubicBezTo>
                    <a:pt x="42911" y="109114"/>
                    <a:pt x="45194" y="102844"/>
                    <a:pt x="47819" y="98283"/>
                  </a:cubicBezTo>
                  <a:cubicBezTo>
                    <a:pt x="59916" y="73769"/>
                    <a:pt x="74296" y="50510"/>
                    <a:pt x="87876" y="26908"/>
                  </a:cubicBezTo>
                  <a:cubicBezTo>
                    <a:pt x="83654" y="81750"/>
                    <a:pt x="90045" y="137163"/>
                    <a:pt x="97121" y="191207"/>
                  </a:cubicBezTo>
                  <a:cubicBezTo>
                    <a:pt x="98833" y="202837"/>
                    <a:pt x="99061" y="215150"/>
                    <a:pt x="105224" y="224614"/>
                  </a:cubicBezTo>
                  <a:cubicBezTo>
                    <a:pt x="123598" y="247988"/>
                    <a:pt x="153613" y="242857"/>
                    <a:pt x="177465" y="247189"/>
                  </a:cubicBezTo>
                  <a:cubicBezTo>
                    <a:pt x="194241" y="248558"/>
                    <a:pt x="211132" y="249128"/>
                    <a:pt x="227908" y="249128"/>
                  </a:cubicBezTo>
                  <a:cubicBezTo>
                    <a:pt x="245255" y="249128"/>
                    <a:pt x="262602" y="248444"/>
                    <a:pt x="279835" y="247303"/>
                  </a:cubicBezTo>
                  <a:cubicBezTo>
                    <a:pt x="269792" y="263266"/>
                    <a:pt x="255755" y="281851"/>
                    <a:pt x="274357" y="292340"/>
                  </a:cubicBezTo>
                  <a:cubicBezTo>
                    <a:pt x="299921" y="299865"/>
                    <a:pt x="299123" y="262696"/>
                    <a:pt x="305970" y="244909"/>
                  </a:cubicBezTo>
                  <a:cubicBezTo>
                    <a:pt x="306427" y="244909"/>
                    <a:pt x="306883" y="244795"/>
                    <a:pt x="307225" y="244795"/>
                  </a:cubicBezTo>
                  <a:cubicBezTo>
                    <a:pt x="340892" y="224956"/>
                    <a:pt x="334273" y="154835"/>
                    <a:pt x="332219" y="109000"/>
                  </a:cubicBezTo>
                  <a:cubicBezTo>
                    <a:pt x="334387" y="103642"/>
                    <a:pt x="336099" y="97941"/>
                    <a:pt x="337468" y="93152"/>
                  </a:cubicBezTo>
                  <a:cubicBezTo>
                    <a:pt x="344887" y="71375"/>
                    <a:pt x="355044" y="50738"/>
                    <a:pt x="366799" y="30899"/>
                  </a:cubicBezTo>
                  <a:cubicBezTo>
                    <a:pt x="373190" y="20181"/>
                    <a:pt x="379923" y="9577"/>
                    <a:pt x="387798" y="0"/>
                  </a:cubicBezTo>
                  <a:cubicBezTo>
                    <a:pt x="391906" y="20067"/>
                    <a:pt x="396357" y="40020"/>
                    <a:pt x="399210" y="60429"/>
                  </a:cubicBezTo>
                  <a:cubicBezTo>
                    <a:pt x="405373" y="99879"/>
                    <a:pt x="408454" y="139671"/>
                    <a:pt x="410965" y="179691"/>
                  </a:cubicBezTo>
                  <a:cubicBezTo>
                    <a:pt x="411650" y="188813"/>
                    <a:pt x="413020" y="198162"/>
                    <a:pt x="417470" y="205687"/>
                  </a:cubicBezTo>
                  <a:cubicBezTo>
                    <a:pt x="441437" y="240576"/>
                    <a:pt x="483207" y="233963"/>
                    <a:pt x="516189" y="238296"/>
                  </a:cubicBezTo>
                  <a:cubicBezTo>
                    <a:pt x="552937" y="242059"/>
                    <a:pt x="589571" y="248216"/>
                    <a:pt x="626434" y="248330"/>
                  </a:cubicBezTo>
                  <a:cubicBezTo>
                    <a:pt x="633510" y="249356"/>
                    <a:pt x="640015" y="249926"/>
                    <a:pt x="645949" y="249926"/>
                  </a:cubicBezTo>
                  <a:cubicBezTo>
                    <a:pt x="647433" y="249926"/>
                    <a:pt x="648802" y="249926"/>
                    <a:pt x="650172" y="249812"/>
                  </a:cubicBezTo>
                  <a:lnTo>
                    <a:pt x="650172" y="249812"/>
                  </a:lnTo>
                  <a:cubicBezTo>
                    <a:pt x="644123" y="266458"/>
                    <a:pt x="615820" y="293252"/>
                    <a:pt x="641727" y="306478"/>
                  </a:cubicBezTo>
                  <a:cubicBezTo>
                    <a:pt x="651542" y="310583"/>
                    <a:pt x="663639" y="304996"/>
                    <a:pt x="666378" y="294507"/>
                  </a:cubicBezTo>
                  <a:cubicBezTo>
                    <a:pt x="667519" y="288806"/>
                    <a:pt x="675964" y="263152"/>
                    <a:pt x="680073" y="241603"/>
                  </a:cubicBezTo>
                  <a:cubicBezTo>
                    <a:pt x="714311" y="220965"/>
                    <a:pt x="711686" y="163615"/>
                    <a:pt x="706207" y="98283"/>
                  </a:cubicBezTo>
                  <a:cubicBezTo>
                    <a:pt x="705637" y="92582"/>
                    <a:pt x="705180" y="86767"/>
                    <a:pt x="704610" y="81066"/>
                  </a:cubicBezTo>
                  <a:cubicBezTo>
                    <a:pt x="709974" y="73085"/>
                    <a:pt x="713626" y="62139"/>
                    <a:pt x="719218" y="55868"/>
                  </a:cubicBezTo>
                  <a:cubicBezTo>
                    <a:pt x="731657" y="38310"/>
                    <a:pt x="744325" y="20637"/>
                    <a:pt x="758249" y="4105"/>
                  </a:cubicBezTo>
                  <a:cubicBezTo>
                    <a:pt x="760303" y="60999"/>
                    <a:pt x="769091" y="117324"/>
                    <a:pt x="776623" y="173420"/>
                  </a:cubicBezTo>
                  <a:cubicBezTo>
                    <a:pt x="779248" y="223702"/>
                    <a:pt x="807436" y="232937"/>
                    <a:pt x="841788" y="233051"/>
                  </a:cubicBezTo>
                  <a:cubicBezTo>
                    <a:pt x="842702" y="233051"/>
                    <a:pt x="843614" y="233051"/>
                    <a:pt x="844527" y="233051"/>
                  </a:cubicBezTo>
                  <a:cubicBezTo>
                    <a:pt x="898052" y="233393"/>
                    <a:pt x="949865" y="224842"/>
                    <a:pt x="1003162" y="220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14412330" y="8158489"/>
              <a:ext cx="256611" cy="197407"/>
            </a:xfrm>
            <a:custGeom>
              <a:rect b="b" l="l" r="r" t="t"/>
              <a:pathLst>
                <a:path extrusionOk="0" h="197407" w="256611">
                  <a:moveTo>
                    <a:pt x="256211" y="136821"/>
                  </a:moveTo>
                  <a:cubicBezTo>
                    <a:pt x="256554" y="156432"/>
                    <a:pt x="258152" y="177525"/>
                    <a:pt x="251190" y="195654"/>
                  </a:cubicBezTo>
                  <a:cubicBezTo>
                    <a:pt x="248451" y="196224"/>
                    <a:pt x="245826" y="196566"/>
                    <a:pt x="243087" y="196908"/>
                  </a:cubicBezTo>
                  <a:cubicBezTo>
                    <a:pt x="231789" y="197706"/>
                    <a:pt x="219691" y="197364"/>
                    <a:pt x="207708" y="197136"/>
                  </a:cubicBezTo>
                  <a:cubicBezTo>
                    <a:pt x="162971" y="196794"/>
                    <a:pt x="117663" y="188014"/>
                    <a:pt x="72013" y="186646"/>
                  </a:cubicBezTo>
                  <a:cubicBezTo>
                    <a:pt x="59459" y="182884"/>
                    <a:pt x="31727" y="188242"/>
                    <a:pt x="30243" y="166579"/>
                  </a:cubicBezTo>
                  <a:cubicBezTo>
                    <a:pt x="23168" y="110711"/>
                    <a:pt x="14836" y="53702"/>
                    <a:pt x="0" y="0"/>
                  </a:cubicBezTo>
                  <a:cubicBezTo>
                    <a:pt x="36064" y="4675"/>
                    <a:pt x="72698" y="3420"/>
                    <a:pt x="109332" y="1938"/>
                  </a:cubicBezTo>
                  <a:cubicBezTo>
                    <a:pt x="153841" y="228"/>
                    <a:pt x="198578" y="-1482"/>
                    <a:pt x="242402" y="7981"/>
                  </a:cubicBezTo>
                  <a:cubicBezTo>
                    <a:pt x="249364" y="50282"/>
                    <a:pt x="253016" y="93608"/>
                    <a:pt x="256211" y="136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14775591" y="8156038"/>
              <a:ext cx="243664" cy="188348"/>
            </a:xfrm>
            <a:custGeom>
              <a:rect b="b" l="l" r="r" t="t"/>
              <a:pathLst>
                <a:path extrusionOk="0" h="188348" w="243664">
                  <a:moveTo>
                    <a:pt x="236011" y="13397"/>
                  </a:moveTo>
                  <a:cubicBezTo>
                    <a:pt x="238294" y="47944"/>
                    <a:pt x="243886" y="83517"/>
                    <a:pt x="243658" y="118521"/>
                  </a:cubicBezTo>
                  <a:cubicBezTo>
                    <a:pt x="232131" y="136649"/>
                    <a:pt x="221403" y="155348"/>
                    <a:pt x="211360" y="174389"/>
                  </a:cubicBezTo>
                  <a:cubicBezTo>
                    <a:pt x="176552" y="178266"/>
                    <a:pt x="141858" y="182142"/>
                    <a:pt x="107050" y="185563"/>
                  </a:cubicBezTo>
                  <a:cubicBezTo>
                    <a:pt x="83540" y="186247"/>
                    <a:pt x="58774" y="192632"/>
                    <a:pt x="36064" y="183396"/>
                  </a:cubicBezTo>
                  <a:cubicBezTo>
                    <a:pt x="19173" y="124221"/>
                    <a:pt x="10043" y="61626"/>
                    <a:pt x="0" y="57"/>
                  </a:cubicBezTo>
                  <a:cubicBezTo>
                    <a:pt x="28646" y="2451"/>
                    <a:pt x="57747" y="1653"/>
                    <a:pt x="86850" y="855"/>
                  </a:cubicBezTo>
                  <a:cubicBezTo>
                    <a:pt x="137065" y="-627"/>
                    <a:pt x="187394" y="-1996"/>
                    <a:pt x="236011" y="13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15136442" y="8138704"/>
              <a:ext cx="247020" cy="185918"/>
            </a:xfrm>
            <a:custGeom>
              <a:rect b="b" l="l" r="r" t="t"/>
              <a:pathLst>
                <a:path extrusionOk="0" h="185918" w="247020">
                  <a:moveTo>
                    <a:pt x="240475" y="8725"/>
                  </a:moveTo>
                  <a:cubicBezTo>
                    <a:pt x="243556" y="65506"/>
                    <a:pt x="250975" y="126961"/>
                    <a:pt x="244355" y="184654"/>
                  </a:cubicBezTo>
                  <a:cubicBezTo>
                    <a:pt x="174625" y="179523"/>
                    <a:pt x="104666" y="174279"/>
                    <a:pt x="35049" y="185680"/>
                  </a:cubicBezTo>
                  <a:cubicBezTo>
                    <a:pt x="31169" y="185908"/>
                    <a:pt x="27289" y="186022"/>
                    <a:pt x="23523" y="185794"/>
                  </a:cubicBezTo>
                  <a:cubicBezTo>
                    <a:pt x="23066" y="185680"/>
                    <a:pt x="22610" y="185680"/>
                    <a:pt x="22267" y="185566"/>
                  </a:cubicBezTo>
                  <a:cubicBezTo>
                    <a:pt x="12681" y="139731"/>
                    <a:pt x="9485" y="92072"/>
                    <a:pt x="3322" y="45439"/>
                  </a:cubicBezTo>
                  <a:cubicBezTo>
                    <a:pt x="11540" y="43729"/>
                    <a:pt x="-443" y="31301"/>
                    <a:pt x="13" y="25372"/>
                  </a:cubicBezTo>
                  <a:cubicBezTo>
                    <a:pt x="9599" y="35292"/>
                    <a:pt x="24664" y="30389"/>
                    <a:pt x="29914" y="16365"/>
                  </a:cubicBezTo>
                  <a:cubicBezTo>
                    <a:pt x="53880" y="6559"/>
                    <a:pt x="80814" y="11234"/>
                    <a:pt x="105693" y="7357"/>
                  </a:cubicBezTo>
                  <a:cubicBezTo>
                    <a:pt x="150202" y="1884"/>
                    <a:pt x="196765" y="-6667"/>
                    <a:pt x="240475" y="8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15496178" y="8153929"/>
              <a:ext cx="234299" cy="184707"/>
            </a:xfrm>
            <a:custGeom>
              <a:rect b="b" l="l" r="r" t="t"/>
              <a:pathLst>
                <a:path extrusionOk="0" h="184707" w="234299">
                  <a:moveTo>
                    <a:pt x="233843" y="152213"/>
                  </a:moveTo>
                  <a:cubicBezTo>
                    <a:pt x="233957" y="152213"/>
                    <a:pt x="234071" y="152327"/>
                    <a:pt x="234299" y="152441"/>
                  </a:cubicBezTo>
                  <a:cubicBezTo>
                    <a:pt x="234071" y="163159"/>
                    <a:pt x="233272" y="173876"/>
                    <a:pt x="231674" y="184708"/>
                  </a:cubicBezTo>
                  <a:cubicBezTo>
                    <a:pt x="225740" y="184594"/>
                    <a:pt x="219691" y="184024"/>
                    <a:pt x="213871" y="183568"/>
                  </a:cubicBezTo>
                  <a:cubicBezTo>
                    <a:pt x="152586" y="173534"/>
                    <a:pt x="88105" y="184822"/>
                    <a:pt x="27618" y="168632"/>
                  </a:cubicBezTo>
                  <a:cubicBezTo>
                    <a:pt x="13239" y="114929"/>
                    <a:pt x="7418" y="58947"/>
                    <a:pt x="0" y="2166"/>
                  </a:cubicBezTo>
                  <a:cubicBezTo>
                    <a:pt x="456" y="1482"/>
                    <a:pt x="913" y="798"/>
                    <a:pt x="1369" y="0"/>
                  </a:cubicBezTo>
                  <a:cubicBezTo>
                    <a:pt x="6961" y="6157"/>
                    <a:pt x="15064" y="6385"/>
                    <a:pt x="22368" y="5701"/>
                  </a:cubicBezTo>
                  <a:cubicBezTo>
                    <a:pt x="41085" y="6499"/>
                    <a:pt x="60144" y="6157"/>
                    <a:pt x="79203" y="5815"/>
                  </a:cubicBezTo>
                  <a:cubicBezTo>
                    <a:pt x="127820" y="4903"/>
                    <a:pt x="176894" y="4105"/>
                    <a:pt x="223343" y="22005"/>
                  </a:cubicBezTo>
                  <a:cubicBezTo>
                    <a:pt x="226425" y="54272"/>
                    <a:pt x="231560" y="86425"/>
                    <a:pt x="233500" y="118806"/>
                  </a:cubicBezTo>
                  <a:cubicBezTo>
                    <a:pt x="225055" y="130436"/>
                    <a:pt x="220376" y="142294"/>
                    <a:pt x="233843" y="152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4987406" y="8169093"/>
              <a:ext cx="726636" cy="405331"/>
            </a:xfrm>
            <a:custGeom>
              <a:rect b="b" l="l" r="r" t="t"/>
              <a:pathLst>
                <a:path extrusionOk="0" h="405331" w="726636">
                  <a:moveTo>
                    <a:pt x="726636" y="218685"/>
                  </a:moveTo>
                  <a:cubicBezTo>
                    <a:pt x="709974" y="245023"/>
                    <a:pt x="693197" y="271361"/>
                    <a:pt x="676079" y="297471"/>
                  </a:cubicBezTo>
                  <a:cubicBezTo>
                    <a:pt x="647547" y="296103"/>
                    <a:pt x="619016" y="296559"/>
                    <a:pt x="590370" y="297015"/>
                  </a:cubicBezTo>
                  <a:cubicBezTo>
                    <a:pt x="565263" y="297357"/>
                    <a:pt x="540155" y="297813"/>
                    <a:pt x="515048" y="297015"/>
                  </a:cubicBezTo>
                  <a:cubicBezTo>
                    <a:pt x="507401" y="297015"/>
                    <a:pt x="499755" y="297015"/>
                    <a:pt x="492223" y="296901"/>
                  </a:cubicBezTo>
                  <a:cubicBezTo>
                    <a:pt x="470881" y="296787"/>
                    <a:pt x="449540" y="296559"/>
                    <a:pt x="428198" y="297927"/>
                  </a:cubicBezTo>
                  <a:cubicBezTo>
                    <a:pt x="413020" y="299295"/>
                    <a:pt x="402292" y="316284"/>
                    <a:pt x="406971" y="330650"/>
                  </a:cubicBezTo>
                  <a:cubicBezTo>
                    <a:pt x="405373" y="327458"/>
                    <a:pt x="404004" y="324151"/>
                    <a:pt x="402178" y="321073"/>
                  </a:cubicBezTo>
                  <a:cubicBezTo>
                    <a:pt x="400694" y="315030"/>
                    <a:pt x="391450" y="313433"/>
                    <a:pt x="388255" y="319362"/>
                  </a:cubicBezTo>
                  <a:cubicBezTo>
                    <a:pt x="386542" y="322555"/>
                    <a:pt x="385630" y="325405"/>
                    <a:pt x="385401" y="328940"/>
                  </a:cubicBezTo>
                  <a:cubicBezTo>
                    <a:pt x="367484" y="343876"/>
                    <a:pt x="343175" y="382984"/>
                    <a:pt x="335643" y="389027"/>
                  </a:cubicBezTo>
                  <a:cubicBezTo>
                    <a:pt x="332447" y="393702"/>
                    <a:pt x="326855" y="399288"/>
                    <a:pt x="320920" y="405331"/>
                  </a:cubicBezTo>
                  <a:cubicBezTo>
                    <a:pt x="312818" y="388115"/>
                    <a:pt x="304829" y="370898"/>
                    <a:pt x="297867" y="353225"/>
                  </a:cubicBezTo>
                  <a:cubicBezTo>
                    <a:pt x="293074" y="341140"/>
                    <a:pt x="287596" y="327914"/>
                    <a:pt x="274015" y="323581"/>
                  </a:cubicBezTo>
                  <a:cubicBezTo>
                    <a:pt x="191502" y="309899"/>
                    <a:pt x="104881" y="316968"/>
                    <a:pt x="21341" y="319248"/>
                  </a:cubicBezTo>
                  <a:cubicBezTo>
                    <a:pt x="14266" y="319704"/>
                    <a:pt x="7076" y="320160"/>
                    <a:pt x="0" y="320502"/>
                  </a:cubicBezTo>
                  <a:cubicBezTo>
                    <a:pt x="913" y="319362"/>
                    <a:pt x="1712" y="317994"/>
                    <a:pt x="2283" y="316626"/>
                  </a:cubicBezTo>
                  <a:cubicBezTo>
                    <a:pt x="15521" y="285955"/>
                    <a:pt x="22483" y="254829"/>
                    <a:pt x="35607" y="223816"/>
                  </a:cubicBezTo>
                  <a:cubicBezTo>
                    <a:pt x="38460" y="217089"/>
                    <a:pt x="41428" y="210362"/>
                    <a:pt x="44623" y="203749"/>
                  </a:cubicBezTo>
                  <a:cubicBezTo>
                    <a:pt x="67448" y="188356"/>
                    <a:pt x="70529" y="147082"/>
                    <a:pt x="71671" y="109571"/>
                  </a:cubicBezTo>
                  <a:cubicBezTo>
                    <a:pt x="71671" y="106948"/>
                    <a:pt x="71671" y="104326"/>
                    <a:pt x="71671" y="101703"/>
                  </a:cubicBezTo>
                  <a:cubicBezTo>
                    <a:pt x="91871" y="66700"/>
                    <a:pt x="114924" y="33863"/>
                    <a:pt x="136950" y="0"/>
                  </a:cubicBezTo>
                  <a:cubicBezTo>
                    <a:pt x="136038" y="18471"/>
                    <a:pt x="136837" y="36942"/>
                    <a:pt x="136722" y="55412"/>
                  </a:cubicBezTo>
                  <a:cubicBezTo>
                    <a:pt x="136950" y="88591"/>
                    <a:pt x="138434" y="118578"/>
                    <a:pt x="140602" y="152213"/>
                  </a:cubicBezTo>
                  <a:cubicBezTo>
                    <a:pt x="141401" y="164527"/>
                    <a:pt x="141059" y="178209"/>
                    <a:pt x="148705" y="187330"/>
                  </a:cubicBezTo>
                  <a:cubicBezTo>
                    <a:pt x="166053" y="206827"/>
                    <a:pt x="192073" y="197820"/>
                    <a:pt x="213300" y="197478"/>
                  </a:cubicBezTo>
                  <a:cubicBezTo>
                    <a:pt x="273330" y="191663"/>
                    <a:pt x="332219" y="198846"/>
                    <a:pt x="392363" y="204319"/>
                  </a:cubicBezTo>
                  <a:cubicBezTo>
                    <a:pt x="382776" y="222790"/>
                    <a:pt x="372961" y="241146"/>
                    <a:pt x="362919" y="259389"/>
                  </a:cubicBezTo>
                  <a:cubicBezTo>
                    <a:pt x="348767" y="285043"/>
                    <a:pt x="335414" y="311267"/>
                    <a:pt x="319551" y="335895"/>
                  </a:cubicBezTo>
                  <a:cubicBezTo>
                    <a:pt x="313502" y="345244"/>
                    <a:pt x="317611" y="358356"/>
                    <a:pt x="326855" y="363829"/>
                  </a:cubicBezTo>
                  <a:cubicBezTo>
                    <a:pt x="336099" y="369188"/>
                    <a:pt x="349680" y="366337"/>
                    <a:pt x="354816" y="356532"/>
                  </a:cubicBezTo>
                  <a:cubicBezTo>
                    <a:pt x="369880" y="325405"/>
                    <a:pt x="382776" y="293366"/>
                    <a:pt x="398183" y="262354"/>
                  </a:cubicBezTo>
                  <a:cubicBezTo>
                    <a:pt x="410623" y="236358"/>
                    <a:pt x="422036" y="209792"/>
                    <a:pt x="432535" y="182998"/>
                  </a:cubicBezTo>
                  <a:cubicBezTo>
                    <a:pt x="435730" y="176841"/>
                    <a:pt x="436986" y="168403"/>
                    <a:pt x="432992" y="163045"/>
                  </a:cubicBezTo>
                  <a:cubicBezTo>
                    <a:pt x="435845" y="148450"/>
                    <a:pt x="436415" y="131576"/>
                    <a:pt x="436187" y="115499"/>
                  </a:cubicBezTo>
                  <a:cubicBezTo>
                    <a:pt x="452507" y="111623"/>
                    <a:pt x="456159" y="83917"/>
                    <a:pt x="465745" y="70121"/>
                  </a:cubicBezTo>
                  <a:cubicBezTo>
                    <a:pt x="474191" y="54728"/>
                    <a:pt x="481951" y="37626"/>
                    <a:pt x="490168" y="20865"/>
                  </a:cubicBezTo>
                  <a:cubicBezTo>
                    <a:pt x="490168" y="37284"/>
                    <a:pt x="490511" y="53816"/>
                    <a:pt x="491424" y="70235"/>
                  </a:cubicBezTo>
                  <a:cubicBezTo>
                    <a:pt x="493136" y="98853"/>
                    <a:pt x="496559" y="128383"/>
                    <a:pt x="501010" y="156546"/>
                  </a:cubicBezTo>
                  <a:cubicBezTo>
                    <a:pt x="502608" y="181972"/>
                    <a:pt x="518357" y="199302"/>
                    <a:pt x="537530" y="203293"/>
                  </a:cubicBezTo>
                  <a:cubicBezTo>
                    <a:pt x="598930" y="214238"/>
                    <a:pt x="663753" y="211958"/>
                    <a:pt x="726636" y="2186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15839352" y="8154385"/>
              <a:ext cx="238254" cy="154891"/>
            </a:xfrm>
            <a:custGeom>
              <a:rect b="b" l="l" r="r" t="t"/>
              <a:pathLst>
                <a:path extrusionOk="0" h="154891" w="238254">
                  <a:moveTo>
                    <a:pt x="232474" y="9463"/>
                  </a:moveTo>
                  <a:cubicBezTo>
                    <a:pt x="237609" y="57465"/>
                    <a:pt x="240691" y="106492"/>
                    <a:pt x="235783" y="154835"/>
                  </a:cubicBezTo>
                  <a:cubicBezTo>
                    <a:pt x="195611" y="155634"/>
                    <a:pt x="155895" y="147766"/>
                    <a:pt x="115951" y="144232"/>
                  </a:cubicBezTo>
                  <a:cubicBezTo>
                    <a:pt x="83768" y="139101"/>
                    <a:pt x="50444" y="144004"/>
                    <a:pt x="18945" y="134768"/>
                  </a:cubicBezTo>
                  <a:cubicBezTo>
                    <a:pt x="8331" y="92696"/>
                    <a:pt x="6391" y="48229"/>
                    <a:pt x="0" y="5131"/>
                  </a:cubicBezTo>
                  <a:cubicBezTo>
                    <a:pt x="685" y="3078"/>
                    <a:pt x="1256" y="1254"/>
                    <a:pt x="1712" y="0"/>
                  </a:cubicBezTo>
                  <a:cubicBezTo>
                    <a:pt x="9587" y="5017"/>
                    <a:pt x="18831" y="3877"/>
                    <a:pt x="28075" y="2736"/>
                  </a:cubicBezTo>
                  <a:cubicBezTo>
                    <a:pt x="34238" y="1938"/>
                    <a:pt x="40400" y="1140"/>
                    <a:pt x="46221" y="2280"/>
                  </a:cubicBezTo>
                  <a:cubicBezTo>
                    <a:pt x="109104" y="2052"/>
                    <a:pt x="169248" y="798"/>
                    <a:pt x="232474" y="9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5704456" y="8184371"/>
              <a:ext cx="359951" cy="398148"/>
            </a:xfrm>
            <a:custGeom>
              <a:rect b="b" l="l" r="r" t="t"/>
              <a:pathLst>
                <a:path extrusionOk="0" h="398148" w="359951">
                  <a:moveTo>
                    <a:pt x="359951" y="175130"/>
                  </a:moveTo>
                  <a:cubicBezTo>
                    <a:pt x="354473" y="184138"/>
                    <a:pt x="348881" y="193145"/>
                    <a:pt x="343403" y="202153"/>
                  </a:cubicBezTo>
                  <a:cubicBezTo>
                    <a:pt x="331420" y="221878"/>
                    <a:pt x="318866" y="241146"/>
                    <a:pt x="306540" y="260757"/>
                  </a:cubicBezTo>
                  <a:cubicBezTo>
                    <a:pt x="305856" y="261784"/>
                    <a:pt x="305399" y="262810"/>
                    <a:pt x="304943" y="263950"/>
                  </a:cubicBezTo>
                  <a:cubicBezTo>
                    <a:pt x="254271" y="268853"/>
                    <a:pt x="204056" y="277632"/>
                    <a:pt x="154412" y="288692"/>
                  </a:cubicBezTo>
                  <a:cubicBezTo>
                    <a:pt x="134668" y="289832"/>
                    <a:pt x="119945" y="311609"/>
                    <a:pt x="122000" y="329966"/>
                  </a:cubicBezTo>
                  <a:cubicBezTo>
                    <a:pt x="111843" y="338175"/>
                    <a:pt x="103398" y="349691"/>
                    <a:pt x="94039" y="357672"/>
                  </a:cubicBezTo>
                  <a:cubicBezTo>
                    <a:pt x="86393" y="369074"/>
                    <a:pt x="63111" y="383440"/>
                    <a:pt x="55237" y="398148"/>
                  </a:cubicBezTo>
                  <a:cubicBezTo>
                    <a:pt x="52155" y="378309"/>
                    <a:pt x="48960" y="359382"/>
                    <a:pt x="47362" y="343192"/>
                  </a:cubicBezTo>
                  <a:cubicBezTo>
                    <a:pt x="48503" y="307162"/>
                    <a:pt x="28645" y="291542"/>
                    <a:pt x="0" y="285955"/>
                  </a:cubicBezTo>
                  <a:cubicBezTo>
                    <a:pt x="9130" y="268967"/>
                    <a:pt x="19515" y="250952"/>
                    <a:pt x="29901" y="232937"/>
                  </a:cubicBezTo>
                  <a:cubicBezTo>
                    <a:pt x="37205" y="217887"/>
                    <a:pt x="47590" y="203293"/>
                    <a:pt x="54666" y="187900"/>
                  </a:cubicBezTo>
                  <a:cubicBezTo>
                    <a:pt x="54666" y="187900"/>
                    <a:pt x="54666" y="187786"/>
                    <a:pt x="54780" y="187786"/>
                  </a:cubicBezTo>
                  <a:cubicBezTo>
                    <a:pt x="69274" y="163843"/>
                    <a:pt x="67448" y="120060"/>
                    <a:pt x="64823" y="85513"/>
                  </a:cubicBezTo>
                  <a:cubicBezTo>
                    <a:pt x="80116" y="57237"/>
                    <a:pt x="97235" y="27364"/>
                    <a:pt x="115152" y="0"/>
                  </a:cubicBezTo>
                  <a:cubicBezTo>
                    <a:pt x="115609" y="7183"/>
                    <a:pt x="115951" y="14252"/>
                    <a:pt x="116065" y="21321"/>
                  </a:cubicBezTo>
                  <a:cubicBezTo>
                    <a:pt x="117435" y="52220"/>
                    <a:pt x="118576" y="83119"/>
                    <a:pt x="122114" y="113789"/>
                  </a:cubicBezTo>
                  <a:cubicBezTo>
                    <a:pt x="123141" y="127471"/>
                    <a:pt x="130103" y="140127"/>
                    <a:pt x="140146" y="145600"/>
                  </a:cubicBezTo>
                  <a:cubicBezTo>
                    <a:pt x="162400" y="157686"/>
                    <a:pt x="187508" y="156546"/>
                    <a:pt x="211132" y="158598"/>
                  </a:cubicBezTo>
                  <a:cubicBezTo>
                    <a:pt x="260662" y="162703"/>
                    <a:pt x="310193" y="173078"/>
                    <a:pt x="359951" y="1751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16195423" y="8161239"/>
              <a:ext cx="210443" cy="150343"/>
            </a:xfrm>
            <a:custGeom>
              <a:rect b="b" l="l" r="r" t="t"/>
              <a:pathLst>
                <a:path extrusionOk="0" h="150343" w="210443">
                  <a:moveTo>
                    <a:pt x="185454" y="1355"/>
                  </a:moveTo>
                  <a:cubicBezTo>
                    <a:pt x="191730" y="50610"/>
                    <a:pt x="213871" y="99068"/>
                    <a:pt x="209991" y="149007"/>
                  </a:cubicBezTo>
                  <a:cubicBezTo>
                    <a:pt x="169933" y="152428"/>
                    <a:pt x="129532" y="148323"/>
                    <a:pt x="89360" y="147297"/>
                  </a:cubicBezTo>
                  <a:cubicBezTo>
                    <a:pt x="82513" y="146613"/>
                    <a:pt x="74980" y="146613"/>
                    <a:pt x="67448" y="146613"/>
                  </a:cubicBezTo>
                  <a:cubicBezTo>
                    <a:pt x="48047" y="146613"/>
                    <a:pt x="27504" y="146613"/>
                    <a:pt x="13353" y="135325"/>
                  </a:cubicBezTo>
                  <a:cubicBezTo>
                    <a:pt x="2397" y="91428"/>
                    <a:pt x="3766" y="45365"/>
                    <a:pt x="0" y="557"/>
                  </a:cubicBezTo>
                  <a:cubicBezTo>
                    <a:pt x="13695" y="18001"/>
                    <a:pt x="37547" y="6143"/>
                    <a:pt x="55693" y="5459"/>
                  </a:cubicBezTo>
                  <a:cubicBezTo>
                    <a:pt x="98718" y="785"/>
                    <a:pt x="142429" y="-1724"/>
                    <a:pt x="185454" y="1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16124552" y="7832780"/>
              <a:ext cx="172164" cy="170957"/>
            </a:xfrm>
            <a:custGeom>
              <a:rect b="b" l="l" r="r" t="t"/>
              <a:pathLst>
                <a:path extrusionOk="0" h="170957" w="172164">
                  <a:moveTo>
                    <a:pt x="162857" y="19230"/>
                  </a:moveTo>
                  <a:cubicBezTo>
                    <a:pt x="177237" y="56400"/>
                    <a:pt x="171873" y="98016"/>
                    <a:pt x="167079" y="136782"/>
                  </a:cubicBezTo>
                  <a:cubicBezTo>
                    <a:pt x="160232" y="175776"/>
                    <a:pt x="153955" y="170873"/>
                    <a:pt x="118462" y="170645"/>
                  </a:cubicBezTo>
                  <a:cubicBezTo>
                    <a:pt x="87306" y="169505"/>
                    <a:pt x="52269" y="172356"/>
                    <a:pt x="24879" y="155367"/>
                  </a:cubicBezTo>
                  <a:cubicBezTo>
                    <a:pt x="16092" y="143623"/>
                    <a:pt x="15065" y="127433"/>
                    <a:pt x="11298" y="113637"/>
                  </a:cubicBezTo>
                  <a:cubicBezTo>
                    <a:pt x="7646" y="94938"/>
                    <a:pt x="5250" y="75555"/>
                    <a:pt x="3424" y="56172"/>
                  </a:cubicBezTo>
                  <a:cubicBezTo>
                    <a:pt x="6391" y="43060"/>
                    <a:pt x="4793" y="29150"/>
                    <a:pt x="1940" y="16038"/>
                  </a:cubicBezTo>
                  <a:cubicBezTo>
                    <a:pt x="1484" y="15240"/>
                    <a:pt x="1027" y="14670"/>
                    <a:pt x="456" y="14100"/>
                  </a:cubicBezTo>
                  <a:cubicBezTo>
                    <a:pt x="342" y="11591"/>
                    <a:pt x="114" y="9083"/>
                    <a:pt x="0" y="6575"/>
                  </a:cubicBezTo>
                  <a:cubicBezTo>
                    <a:pt x="11070" y="9539"/>
                    <a:pt x="22483" y="7030"/>
                    <a:pt x="34123" y="4522"/>
                  </a:cubicBezTo>
                  <a:cubicBezTo>
                    <a:pt x="42683" y="2584"/>
                    <a:pt x="51242" y="760"/>
                    <a:pt x="59802" y="1102"/>
                  </a:cubicBezTo>
                  <a:cubicBezTo>
                    <a:pt x="67106" y="1216"/>
                    <a:pt x="74980" y="874"/>
                    <a:pt x="83083" y="532"/>
                  </a:cubicBezTo>
                  <a:cubicBezTo>
                    <a:pt x="111728" y="-609"/>
                    <a:pt x="143341" y="-1863"/>
                    <a:pt x="162857" y="19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15807969" y="7819663"/>
              <a:ext cx="183547" cy="187411"/>
            </a:xfrm>
            <a:custGeom>
              <a:rect b="b" l="l" r="r" t="t"/>
              <a:pathLst>
                <a:path extrusionOk="0" h="187411" w="183547">
                  <a:moveTo>
                    <a:pt x="177351" y="23568"/>
                  </a:moveTo>
                  <a:cubicBezTo>
                    <a:pt x="183514" y="71000"/>
                    <a:pt x="189220" y="124360"/>
                    <a:pt x="172786" y="171677"/>
                  </a:cubicBezTo>
                  <a:cubicBezTo>
                    <a:pt x="170960" y="177378"/>
                    <a:pt x="165482" y="178290"/>
                    <a:pt x="160346" y="179202"/>
                  </a:cubicBezTo>
                  <a:cubicBezTo>
                    <a:pt x="130559" y="184333"/>
                    <a:pt x="100316" y="188209"/>
                    <a:pt x="70073" y="187183"/>
                  </a:cubicBezTo>
                  <a:lnTo>
                    <a:pt x="73154" y="187411"/>
                  </a:lnTo>
                  <a:cubicBezTo>
                    <a:pt x="40286" y="186385"/>
                    <a:pt x="17233" y="180000"/>
                    <a:pt x="12098" y="143628"/>
                  </a:cubicBezTo>
                  <a:cubicBezTo>
                    <a:pt x="3652" y="100416"/>
                    <a:pt x="3082" y="56975"/>
                    <a:pt x="0" y="12851"/>
                  </a:cubicBezTo>
                  <a:cubicBezTo>
                    <a:pt x="11641" y="17639"/>
                    <a:pt x="22255" y="12509"/>
                    <a:pt x="33097" y="7378"/>
                  </a:cubicBezTo>
                  <a:cubicBezTo>
                    <a:pt x="41314" y="3501"/>
                    <a:pt x="49645" y="-375"/>
                    <a:pt x="58661" y="81"/>
                  </a:cubicBezTo>
                  <a:cubicBezTo>
                    <a:pt x="62997" y="195"/>
                    <a:pt x="69731" y="195"/>
                    <a:pt x="77605" y="81"/>
                  </a:cubicBezTo>
                  <a:cubicBezTo>
                    <a:pt x="113212" y="-261"/>
                    <a:pt x="174840" y="-603"/>
                    <a:pt x="177351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16067216" y="7485217"/>
              <a:ext cx="174643" cy="178643"/>
            </a:xfrm>
            <a:custGeom>
              <a:rect b="b" l="l" r="r" t="t"/>
              <a:pathLst>
                <a:path extrusionOk="0" h="178643" w="174643">
                  <a:moveTo>
                    <a:pt x="157310" y="36143"/>
                  </a:moveTo>
                  <a:cubicBezTo>
                    <a:pt x="171804" y="79014"/>
                    <a:pt x="181048" y="126217"/>
                    <a:pt x="169293" y="170912"/>
                  </a:cubicBezTo>
                  <a:cubicBezTo>
                    <a:pt x="154571" y="175701"/>
                    <a:pt x="138936" y="176385"/>
                    <a:pt x="123757" y="177753"/>
                  </a:cubicBezTo>
                  <a:cubicBezTo>
                    <a:pt x="116453" y="177525"/>
                    <a:pt x="108806" y="177867"/>
                    <a:pt x="101046" y="178209"/>
                  </a:cubicBezTo>
                  <a:cubicBezTo>
                    <a:pt x="75254" y="179121"/>
                    <a:pt x="47521" y="180147"/>
                    <a:pt x="28006" y="163729"/>
                  </a:cubicBezTo>
                  <a:cubicBezTo>
                    <a:pt x="4382" y="129410"/>
                    <a:pt x="-4862" y="82434"/>
                    <a:pt x="2442" y="41502"/>
                  </a:cubicBezTo>
                  <a:cubicBezTo>
                    <a:pt x="8034" y="9919"/>
                    <a:pt x="75824" y="0"/>
                    <a:pt x="107437" y="0"/>
                  </a:cubicBezTo>
                  <a:cubicBezTo>
                    <a:pt x="109263" y="0"/>
                    <a:pt x="110861" y="0"/>
                    <a:pt x="112458" y="0"/>
                  </a:cubicBezTo>
                  <a:cubicBezTo>
                    <a:pt x="141903" y="1368"/>
                    <a:pt x="148864" y="8323"/>
                    <a:pt x="157310" y="36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15746569" y="7487612"/>
              <a:ext cx="169704" cy="172883"/>
            </a:xfrm>
            <a:custGeom>
              <a:rect b="b" l="l" r="r" t="t"/>
              <a:pathLst>
                <a:path extrusionOk="0" h="172883" w="169704">
                  <a:moveTo>
                    <a:pt x="162971" y="30215"/>
                  </a:moveTo>
                  <a:cubicBezTo>
                    <a:pt x="168791" y="72173"/>
                    <a:pt x="174269" y="116184"/>
                    <a:pt x="163770" y="157686"/>
                  </a:cubicBezTo>
                  <a:cubicBezTo>
                    <a:pt x="162857" y="159852"/>
                    <a:pt x="162172" y="162475"/>
                    <a:pt x="160346" y="164071"/>
                  </a:cubicBezTo>
                  <a:cubicBezTo>
                    <a:pt x="145624" y="168632"/>
                    <a:pt x="130445" y="171026"/>
                    <a:pt x="115152" y="172394"/>
                  </a:cubicBezTo>
                  <a:cubicBezTo>
                    <a:pt x="107848" y="172280"/>
                    <a:pt x="100202" y="172394"/>
                    <a:pt x="92670" y="172622"/>
                  </a:cubicBezTo>
                  <a:cubicBezTo>
                    <a:pt x="67105" y="173192"/>
                    <a:pt x="40514" y="173876"/>
                    <a:pt x="18032" y="162361"/>
                  </a:cubicBezTo>
                  <a:cubicBezTo>
                    <a:pt x="4223" y="142522"/>
                    <a:pt x="4451" y="115842"/>
                    <a:pt x="0" y="92696"/>
                  </a:cubicBezTo>
                  <a:cubicBezTo>
                    <a:pt x="3880" y="88477"/>
                    <a:pt x="6163" y="83005"/>
                    <a:pt x="5934" y="77304"/>
                  </a:cubicBezTo>
                  <a:cubicBezTo>
                    <a:pt x="5934" y="54728"/>
                    <a:pt x="2967" y="31355"/>
                    <a:pt x="9472" y="9463"/>
                  </a:cubicBezTo>
                  <a:cubicBezTo>
                    <a:pt x="23167" y="5245"/>
                    <a:pt x="56948" y="0"/>
                    <a:pt x="89360" y="0"/>
                  </a:cubicBezTo>
                  <a:cubicBezTo>
                    <a:pt x="126451" y="0"/>
                    <a:pt x="161715" y="6841"/>
                    <a:pt x="162971" y="30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15413438" y="7483963"/>
              <a:ext cx="184567" cy="180566"/>
            </a:xfrm>
            <a:custGeom>
              <a:rect b="b" l="l" r="r" t="t"/>
              <a:pathLst>
                <a:path extrusionOk="0" h="180566" w="184567">
                  <a:moveTo>
                    <a:pt x="166965" y="5131"/>
                  </a:moveTo>
                  <a:cubicBezTo>
                    <a:pt x="182486" y="58263"/>
                    <a:pt x="190818" y="116982"/>
                    <a:pt x="178948" y="171596"/>
                  </a:cubicBezTo>
                  <a:cubicBezTo>
                    <a:pt x="158178" y="172850"/>
                    <a:pt x="137521" y="173648"/>
                    <a:pt x="116750" y="175130"/>
                  </a:cubicBezTo>
                  <a:cubicBezTo>
                    <a:pt x="95294" y="176727"/>
                    <a:pt x="73839" y="178551"/>
                    <a:pt x="52383" y="180033"/>
                  </a:cubicBezTo>
                  <a:lnTo>
                    <a:pt x="55465" y="179805"/>
                  </a:lnTo>
                  <a:cubicBezTo>
                    <a:pt x="12097" y="182884"/>
                    <a:pt x="11070" y="178095"/>
                    <a:pt x="0" y="137847"/>
                  </a:cubicBezTo>
                  <a:cubicBezTo>
                    <a:pt x="9016" y="128269"/>
                    <a:pt x="5135" y="114245"/>
                    <a:pt x="4337" y="102387"/>
                  </a:cubicBezTo>
                  <a:cubicBezTo>
                    <a:pt x="3081" y="76848"/>
                    <a:pt x="2511" y="49255"/>
                    <a:pt x="13010" y="25426"/>
                  </a:cubicBezTo>
                  <a:cubicBezTo>
                    <a:pt x="24651" y="15506"/>
                    <a:pt x="41656" y="14252"/>
                    <a:pt x="55921" y="10490"/>
                  </a:cubicBezTo>
                  <a:cubicBezTo>
                    <a:pt x="78290" y="6271"/>
                    <a:pt x="105224" y="0"/>
                    <a:pt x="131130" y="0"/>
                  </a:cubicBezTo>
                  <a:cubicBezTo>
                    <a:pt x="143570" y="0"/>
                    <a:pt x="155667" y="1482"/>
                    <a:pt x="166965" y="5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15492297" y="7802753"/>
              <a:ext cx="190192" cy="192919"/>
            </a:xfrm>
            <a:custGeom>
              <a:rect b="b" l="l" r="r" t="t"/>
              <a:pathLst>
                <a:path extrusionOk="0" h="192919" w="190192">
                  <a:moveTo>
                    <a:pt x="167878" y="12430"/>
                  </a:moveTo>
                  <a:cubicBezTo>
                    <a:pt x="199833" y="18017"/>
                    <a:pt x="191730" y="155522"/>
                    <a:pt x="178834" y="179921"/>
                  </a:cubicBezTo>
                  <a:cubicBezTo>
                    <a:pt x="150417" y="183228"/>
                    <a:pt x="122570" y="190411"/>
                    <a:pt x="94153" y="192919"/>
                  </a:cubicBezTo>
                  <a:cubicBezTo>
                    <a:pt x="69730" y="192919"/>
                    <a:pt x="37091" y="189385"/>
                    <a:pt x="23510" y="166353"/>
                  </a:cubicBezTo>
                  <a:cubicBezTo>
                    <a:pt x="12554" y="122571"/>
                    <a:pt x="9016" y="77078"/>
                    <a:pt x="0" y="32839"/>
                  </a:cubicBezTo>
                  <a:cubicBezTo>
                    <a:pt x="10499" y="31585"/>
                    <a:pt x="16320" y="22806"/>
                    <a:pt x="22026" y="14939"/>
                  </a:cubicBezTo>
                  <a:cubicBezTo>
                    <a:pt x="44623" y="4677"/>
                    <a:pt x="70187" y="2"/>
                    <a:pt x="95865" y="2"/>
                  </a:cubicBezTo>
                  <a:cubicBezTo>
                    <a:pt x="120516" y="-112"/>
                    <a:pt x="145396" y="4221"/>
                    <a:pt x="167878" y="12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15248183" y="7537437"/>
              <a:ext cx="338039" cy="309328"/>
            </a:xfrm>
            <a:custGeom>
              <a:rect b="b" l="l" r="r" t="t"/>
              <a:pathLst>
                <a:path extrusionOk="0" h="309328" w="338039">
                  <a:moveTo>
                    <a:pt x="41770" y="193373"/>
                  </a:moveTo>
                  <a:cubicBezTo>
                    <a:pt x="43482" y="193373"/>
                    <a:pt x="44965" y="191663"/>
                    <a:pt x="44851" y="189953"/>
                  </a:cubicBezTo>
                  <a:cubicBezTo>
                    <a:pt x="44737" y="188128"/>
                    <a:pt x="43254" y="186874"/>
                    <a:pt x="41428" y="186874"/>
                  </a:cubicBezTo>
                  <a:cubicBezTo>
                    <a:pt x="39716" y="186874"/>
                    <a:pt x="38232" y="188585"/>
                    <a:pt x="38346" y="190295"/>
                  </a:cubicBezTo>
                  <a:cubicBezTo>
                    <a:pt x="38460" y="192119"/>
                    <a:pt x="39944" y="193373"/>
                    <a:pt x="41770" y="193373"/>
                  </a:cubicBezTo>
                  <a:close/>
                  <a:moveTo>
                    <a:pt x="324458" y="168061"/>
                  </a:moveTo>
                  <a:cubicBezTo>
                    <a:pt x="328795" y="167719"/>
                    <a:pt x="333474" y="167719"/>
                    <a:pt x="338039" y="167833"/>
                  </a:cubicBezTo>
                  <a:cubicBezTo>
                    <a:pt x="332675" y="175130"/>
                    <a:pt x="328110" y="181515"/>
                    <a:pt x="324801" y="184252"/>
                  </a:cubicBezTo>
                  <a:cubicBezTo>
                    <a:pt x="316013" y="193829"/>
                    <a:pt x="303117" y="204547"/>
                    <a:pt x="305856" y="216747"/>
                  </a:cubicBezTo>
                  <a:cubicBezTo>
                    <a:pt x="297639" y="217887"/>
                    <a:pt x="289536" y="219255"/>
                    <a:pt x="281547" y="220965"/>
                  </a:cubicBezTo>
                  <a:cubicBezTo>
                    <a:pt x="255869" y="224728"/>
                    <a:pt x="229506" y="235446"/>
                    <a:pt x="218322" y="260529"/>
                  </a:cubicBezTo>
                  <a:cubicBezTo>
                    <a:pt x="215469" y="265660"/>
                    <a:pt x="214442" y="271589"/>
                    <a:pt x="215354" y="277176"/>
                  </a:cubicBezTo>
                  <a:cubicBezTo>
                    <a:pt x="211931" y="280824"/>
                    <a:pt x="208507" y="284473"/>
                    <a:pt x="204855" y="286867"/>
                  </a:cubicBezTo>
                  <a:cubicBezTo>
                    <a:pt x="197323" y="292226"/>
                    <a:pt x="188079" y="300549"/>
                    <a:pt x="185910" y="309329"/>
                  </a:cubicBezTo>
                  <a:cubicBezTo>
                    <a:pt x="182943" y="292568"/>
                    <a:pt x="180090" y="276834"/>
                    <a:pt x="178378" y="263038"/>
                  </a:cubicBezTo>
                  <a:cubicBezTo>
                    <a:pt x="162743" y="212984"/>
                    <a:pt x="60601" y="208196"/>
                    <a:pt x="0" y="227236"/>
                  </a:cubicBezTo>
                  <a:cubicBezTo>
                    <a:pt x="15293" y="202951"/>
                    <a:pt x="29330" y="177867"/>
                    <a:pt x="44737" y="153695"/>
                  </a:cubicBezTo>
                  <a:cubicBezTo>
                    <a:pt x="48846" y="146854"/>
                    <a:pt x="61628" y="129182"/>
                    <a:pt x="47362" y="127813"/>
                  </a:cubicBezTo>
                  <a:cubicBezTo>
                    <a:pt x="49987" y="121884"/>
                    <a:pt x="52041" y="115271"/>
                    <a:pt x="53867" y="107746"/>
                  </a:cubicBezTo>
                  <a:cubicBezTo>
                    <a:pt x="53981" y="107632"/>
                    <a:pt x="54095" y="107404"/>
                    <a:pt x="54210" y="107290"/>
                  </a:cubicBezTo>
                  <a:cubicBezTo>
                    <a:pt x="57862" y="99651"/>
                    <a:pt x="95865" y="41274"/>
                    <a:pt x="118006" y="0"/>
                  </a:cubicBezTo>
                  <a:cubicBezTo>
                    <a:pt x="114582" y="30557"/>
                    <a:pt x="118919" y="62709"/>
                    <a:pt x="127821" y="83689"/>
                  </a:cubicBezTo>
                  <a:cubicBezTo>
                    <a:pt x="133184" y="106948"/>
                    <a:pt x="133755" y="134654"/>
                    <a:pt x="149961" y="153467"/>
                  </a:cubicBezTo>
                  <a:cubicBezTo>
                    <a:pt x="166509" y="169544"/>
                    <a:pt x="189448" y="172394"/>
                    <a:pt x="211817" y="172394"/>
                  </a:cubicBezTo>
                  <a:cubicBezTo>
                    <a:pt x="218892" y="172394"/>
                    <a:pt x="225854" y="172052"/>
                    <a:pt x="232473" y="171824"/>
                  </a:cubicBezTo>
                  <a:cubicBezTo>
                    <a:pt x="263059" y="170228"/>
                    <a:pt x="293758" y="168517"/>
                    <a:pt x="324458" y="168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15027806" y="7835136"/>
              <a:ext cx="652226" cy="398148"/>
            </a:xfrm>
            <a:custGeom>
              <a:rect b="b" l="l" r="r" t="t"/>
              <a:pathLst>
                <a:path extrusionOk="0" h="398148" w="652226">
                  <a:moveTo>
                    <a:pt x="652226" y="197136"/>
                  </a:moveTo>
                  <a:cubicBezTo>
                    <a:pt x="647889" y="201925"/>
                    <a:pt x="643667" y="206827"/>
                    <a:pt x="639330" y="211502"/>
                  </a:cubicBezTo>
                  <a:cubicBezTo>
                    <a:pt x="629858" y="221193"/>
                    <a:pt x="616277" y="235788"/>
                    <a:pt x="621413" y="247988"/>
                  </a:cubicBezTo>
                  <a:cubicBezTo>
                    <a:pt x="620614" y="247873"/>
                    <a:pt x="619815" y="247873"/>
                    <a:pt x="618902" y="247988"/>
                  </a:cubicBezTo>
                  <a:cubicBezTo>
                    <a:pt x="607945" y="251180"/>
                    <a:pt x="593566" y="263380"/>
                    <a:pt x="597560" y="274440"/>
                  </a:cubicBezTo>
                  <a:cubicBezTo>
                    <a:pt x="582952" y="274325"/>
                    <a:pt x="568458" y="274212"/>
                    <a:pt x="554307" y="273299"/>
                  </a:cubicBezTo>
                  <a:cubicBezTo>
                    <a:pt x="545405" y="273413"/>
                    <a:pt x="536389" y="273299"/>
                    <a:pt x="527487" y="273185"/>
                  </a:cubicBezTo>
                  <a:cubicBezTo>
                    <a:pt x="511624" y="272957"/>
                    <a:pt x="495760" y="272729"/>
                    <a:pt x="480011" y="274097"/>
                  </a:cubicBezTo>
                  <a:cubicBezTo>
                    <a:pt x="471337" y="275124"/>
                    <a:pt x="464604" y="284359"/>
                    <a:pt x="463007" y="294963"/>
                  </a:cubicBezTo>
                  <a:cubicBezTo>
                    <a:pt x="457072" y="285385"/>
                    <a:pt x="450567" y="294507"/>
                    <a:pt x="451023" y="303970"/>
                  </a:cubicBezTo>
                  <a:cubicBezTo>
                    <a:pt x="450795" y="308303"/>
                    <a:pt x="450567" y="312521"/>
                    <a:pt x="450453" y="316740"/>
                  </a:cubicBezTo>
                  <a:cubicBezTo>
                    <a:pt x="429568" y="342052"/>
                    <a:pt x="413704" y="371696"/>
                    <a:pt x="394075" y="398148"/>
                  </a:cubicBezTo>
                  <a:cubicBezTo>
                    <a:pt x="393048" y="371810"/>
                    <a:pt x="392021" y="345586"/>
                    <a:pt x="390195" y="319362"/>
                  </a:cubicBezTo>
                  <a:cubicBezTo>
                    <a:pt x="389738" y="298611"/>
                    <a:pt x="384945" y="276834"/>
                    <a:pt x="368739" y="267713"/>
                  </a:cubicBezTo>
                  <a:cubicBezTo>
                    <a:pt x="315899" y="241146"/>
                    <a:pt x="256211" y="255285"/>
                    <a:pt x="201203" y="260985"/>
                  </a:cubicBezTo>
                  <a:cubicBezTo>
                    <a:pt x="170275" y="265318"/>
                    <a:pt x="111044" y="254601"/>
                    <a:pt x="102827" y="302260"/>
                  </a:cubicBezTo>
                  <a:cubicBezTo>
                    <a:pt x="87192" y="306364"/>
                    <a:pt x="53867" y="349805"/>
                    <a:pt x="28759" y="385264"/>
                  </a:cubicBezTo>
                  <a:cubicBezTo>
                    <a:pt x="27847" y="373292"/>
                    <a:pt x="26705" y="361321"/>
                    <a:pt x="25678" y="349349"/>
                  </a:cubicBezTo>
                  <a:cubicBezTo>
                    <a:pt x="24195" y="322669"/>
                    <a:pt x="22368" y="297471"/>
                    <a:pt x="0" y="287323"/>
                  </a:cubicBezTo>
                  <a:cubicBezTo>
                    <a:pt x="6619" y="278886"/>
                    <a:pt x="10842" y="266002"/>
                    <a:pt x="15293" y="257337"/>
                  </a:cubicBezTo>
                  <a:cubicBezTo>
                    <a:pt x="26249" y="234191"/>
                    <a:pt x="40629" y="212756"/>
                    <a:pt x="50672" y="189155"/>
                  </a:cubicBezTo>
                  <a:cubicBezTo>
                    <a:pt x="67562" y="179577"/>
                    <a:pt x="75323" y="159966"/>
                    <a:pt x="78975" y="130892"/>
                  </a:cubicBezTo>
                  <a:cubicBezTo>
                    <a:pt x="80230" y="117210"/>
                    <a:pt x="81143" y="103414"/>
                    <a:pt x="81828" y="89732"/>
                  </a:cubicBezTo>
                  <a:cubicBezTo>
                    <a:pt x="87420" y="82890"/>
                    <a:pt x="91985" y="73883"/>
                    <a:pt x="96664" y="67840"/>
                  </a:cubicBezTo>
                  <a:cubicBezTo>
                    <a:pt x="109560" y="49826"/>
                    <a:pt x="123369" y="32495"/>
                    <a:pt x="136608" y="14822"/>
                  </a:cubicBezTo>
                  <a:cubicBezTo>
                    <a:pt x="145966" y="19953"/>
                    <a:pt x="158520" y="17103"/>
                    <a:pt x="164683" y="8323"/>
                  </a:cubicBezTo>
                  <a:cubicBezTo>
                    <a:pt x="166851" y="5587"/>
                    <a:pt x="169020" y="2736"/>
                    <a:pt x="171074" y="0"/>
                  </a:cubicBezTo>
                  <a:cubicBezTo>
                    <a:pt x="165938" y="45037"/>
                    <a:pt x="162514" y="90416"/>
                    <a:pt x="170389" y="135224"/>
                  </a:cubicBezTo>
                  <a:cubicBezTo>
                    <a:pt x="179405" y="199986"/>
                    <a:pt x="276868" y="187330"/>
                    <a:pt x="325257" y="192119"/>
                  </a:cubicBezTo>
                  <a:cubicBezTo>
                    <a:pt x="328681" y="192347"/>
                    <a:pt x="331991" y="192461"/>
                    <a:pt x="335186" y="192461"/>
                  </a:cubicBezTo>
                  <a:cubicBezTo>
                    <a:pt x="342833" y="192461"/>
                    <a:pt x="349794" y="191891"/>
                    <a:pt x="356185" y="190751"/>
                  </a:cubicBezTo>
                  <a:cubicBezTo>
                    <a:pt x="349109" y="202267"/>
                    <a:pt x="341577" y="213782"/>
                    <a:pt x="332789" y="225184"/>
                  </a:cubicBezTo>
                  <a:cubicBezTo>
                    <a:pt x="325714" y="234876"/>
                    <a:pt x="329252" y="249014"/>
                    <a:pt x="339637" y="254486"/>
                  </a:cubicBezTo>
                  <a:cubicBezTo>
                    <a:pt x="370907" y="267256"/>
                    <a:pt x="377641" y="217203"/>
                    <a:pt x="389966" y="198276"/>
                  </a:cubicBezTo>
                  <a:cubicBezTo>
                    <a:pt x="394189" y="186874"/>
                    <a:pt x="400808" y="174218"/>
                    <a:pt x="402406" y="161676"/>
                  </a:cubicBezTo>
                  <a:cubicBezTo>
                    <a:pt x="423405" y="128383"/>
                    <a:pt x="416557" y="73541"/>
                    <a:pt x="408226" y="23944"/>
                  </a:cubicBezTo>
                  <a:cubicBezTo>
                    <a:pt x="409025" y="25198"/>
                    <a:pt x="410052" y="26566"/>
                    <a:pt x="411422" y="27820"/>
                  </a:cubicBezTo>
                  <a:cubicBezTo>
                    <a:pt x="422378" y="37284"/>
                    <a:pt x="432421" y="31583"/>
                    <a:pt x="440638" y="22803"/>
                  </a:cubicBezTo>
                  <a:cubicBezTo>
                    <a:pt x="441551" y="53474"/>
                    <a:pt x="444518" y="84145"/>
                    <a:pt x="445545" y="114701"/>
                  </a:cubicBezTo>
                  <a:cubicBezTo>
                    <a:pt x="440980" y="172622"/>
                    <a:pt x="489369" y="203065"/>
                    <a:pt x="541525" y="207853"/>
                  </a:cubicBezTo>
                  <a:cubicBezTo>
                    <a:pt x="546432" y="208309"/>
                    <a:pt x="551339" y="208538"/>
                    <a:pt x="556133" y="208538"/>
                  </a:cubicBezTo>
                  <a:cubicBezTo>
                    <a:pt x="582724" y="208538"/>
                    <a:pt x="608859" y="202267"/>
                    <a:pt x="635107" y="199188"/>
                  </a:cubicBezTo>
                  <a:cubicBezTo>
                    <a:pt x="640928" y="198618"/>
                    <a:pt x="646634" y="198162"/>
                    <a:pt x="652226" y="197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15226727" y="7805885"/>
              <a:ext cx="166792" cy="171571"/>
            </a:xfrm>
            <a:custGeom>
              <a:rect b="b" l="l" r="r" t="t"/>
              <a:pathLst>
                <a:path extrusionOk="0" h="171571" w="166792">
                  <a:moveTo>
                    <a:pt x="159205" y="67789"/>
                  </a:moveTo>
                  <a:cubicBezTo>
                    <a:pt x="162515" y="100056"/>
                    <a:pt x="174155" y="135516"/>
                    <a:pt x="159775" y="166528"/>
                  </a:cubicBezTo>
                  <a:cubicBezTo>
                    <a:pt x="150417" y="169721"/>
                    <a:pt x="145396" y="170633"/>
                    <a:pt x="134097" y="171545"/>
                  </a:cubicBezTo>
                  <a:cubicBezTo>
                    <a:pt x="130559" y="171545"/>
                    <a:pt x="127022" y="171545"/>
                    <a:pt x="123484" y="171545"/>
                  </a:cubicBezTo>
                  <a:cubicBezTo>
                    <a:pt x="119946" y="171545"/>
                    <a:pt x="116408" y="171545"/>
                    <a:pt x="112870" y="171545"/>
                  </a:cubicBezTo>
                  <a:cubicBezTo>
                    <a:pt x="79888" y="171659"/>
                    <a:pt x="46335" y="171887"/>
                    <a:pt x="14837" y="160485"/>
                  </a:cubicBezTo>
                  <a:cubicBezTo>
                    <a:pt x="-1712" y="117501"/>
                    <a:pt x="2625" y="72008"/>
                    <a:pt x="0" y="25603"/>
                  </a:cubicBezTo>
                  <a:cubicBezTo>
                    <a:pt x="3880" y="25831"/>
                    <a:pt x="7760" y="25147"/>
                    <a:pt x="11413" y="23665"/>
                  </a:cubicBezTo>
                  <a:cubicBezTo>
                    <a:pt x="16891" y="21270"/>
                    <a:pt x="20885" y="17280"/>
                    <a:pt x="23738" y="12263"/>
                  </a:cubicBezTo>
                  <a:cubicBezTo>
                    <a:pt x="63454" y="-1761"/>
                    <a:pt x="111729" y="-5638"/>
                    <a:pt x="150988" y="10667"/>
                  </a:cubicBezTo>
                  <a:cubicBezTo>
                    <a:pt x="155211" y="29480"/>
                    <a:pt x="156238" y="48863"/>
                    <a:pt x="159205" y="67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15093772" y="7483051"/>
              <a:ext cx="164818" cy="177692"/>
            </a:xfrm>
            <a:custGeom>
              <a:rect b="b" l="l" r="r" t="t"/>
              <a:pathLst>
                <a:path extrusionOk="0" h="177692" w="164818">
                  <a:moveTo>
                    <a:pt x="151216" y="16533"/>
                  </a:moveTo>
                  <a:cubicBezTo>
                    <a:pt x="166052" y="47887"/>
                    <a:pt x="165824" y="83461"/>
                    <a:pt x="163884" y="117324"/>
                  </a:cubicBezTo>
                  <a:cubicBezTo>
                    <a:pt x="161259" y="135338"/>
                    <a:pt x="161259" y="156204"/>
                    <a:pt x="149847" y="171140"/>
                  </a:cubicBezTo>
                  <a:cubicBezTo>
                    <a:pt x="129875" y="175587"/>
                    <a:pt x="109104" y="177411"/>
                    <a:pt x="88675" y="177525"/>
                  </a:cubicBezTo>
                  <a:cubicBezTo>
                    <a:pt x="52155" y="179349"/>
                    <a:pt x="12668" y="166465"/>
                    <a:pt x="0" y="128839"/>
                  </a:cubicBezTo>
                  <a:cubicBezTo>
                    <a:pt x="4679" y="123709"/>
                    <a:pt x="7304" y="116754"/>
                    <a:pt x="6049" y="109799"/>
                  </a:cubicBezTo>
                  <a:cubicBezTo>
                    <a:pt x="457" y="77076"/>
                    <a:pt x="-3424" y="41046"/>
                    <a:pt x="9016" y="9349"/>
                  </a:cubicBezTo>
                  <a:cubicBezTo>
                    <a:pt x="25678" y="7069"/>
                    <a:pt x="65850" y="0"/>
                    <a:pt x="99517" y="0"/>
                  </a:cubicBezTo>
                  <a:cubicBezTo>
                    <a:pt x="124283" y="114"/>
                    <a:pt x="145624" y="3991"/>
                    <a:pt x="151216" y="1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14299459" y="7484305"/>
              <a:ext cx="946897" cy="386632"/>
            </a:xfrm>
            <a:custGeom>
              <a:rect b="b" l="l" r="r" t="t"/>
              <a:pathLst>
                <a:path extrusionOk="0" h="386632" w="946897">
                  <a:moveTo>
                    <a:pt x="901704" y="223018"/>
                  </a:moveTo>
                  <a:cubicBezTo>
                    <a:pt x="919508" y="223018"/>
                    <a:pt x="934458" y="221878"/>
                    <a:pt x="946898" y="219141"/>
                  </a:cubicBezTo>
                  <a:cubicBezTo>
                    <a:pt x="925442" y="244909"/>
                    <a:pt x="908438" y="276378"/>
                    <a:pt x="886183" y="300207"/>
                  </a:cubicBezTo>
                  <a:cubicBezTo>
                    <a:pt x="876825" y="313775"/>
                    <a:pt x="853543" y="330422"/>
                    <a:pt x="853543" y="347068"/>
                  </a:cubicBezTo>
                  <a:cubicBezTo>
                    <a:pt x="852402" y="347981"/>
                    <a:pt x="851375" y="348779"/>
                    <a:pt x="850576" y="349349"/>
                  </a:cubicBezTo>
                  <a:cubicBezTo>
                    <a:pt x="836881" y="361207"/>
                    <a:pt x="823985" y="373863"/>
                    <a:pt x="811089" y="386632"/>
                  </a:cubicBezTo>
                  <a:cubicBezTo>
                    <a:pt x="810861" y="369872"/>
                    <a:pt x="810290" y="353111"/>
                    <a:pt x="809263" y="336351"/>
                  </a:cubicBezTo>
                  <a:cubicBezTo>
                    <a:pt x="810176" y="271931"/>
                    <a:pt x="737706" y="261442"/>
                    <a:pt x="687263" y="261784"/>
                  </a:cubicBezTo>
                  <a:cubicBezTo>
                    <a:pt x="642412" y="262582"/>
                    <a:pt x="596876" y="267827"/>
                    <a:pt x="553508" y="279570"/>
                  </a:cubicBezTo>
                  <a:cubicBezTo>
                    <a:pt x="539927" y="284359"/>
                    <a:pt x="528400" y="299181"/>
                    <a:pt x="528058" y="313205"/>
                  </a:cubicBezTo>
                  <a:cubicBezTo>
                    <a:pt x="508657" y="319590"/>
                    <a:pt x="492793" y="340227"/>
                    <a:pt x="477500" y="352655"/>
                  </a:cubicBezTo>
                  <a:cubicBezTo>
                    <a:pt x="471452" y="359952"/>
                    <a:pt x="459354" y="369188"/>
                    <a:pt x="450110" y="379221"/>
                  </a:cubicBezTo>
                  <a:cubicBezTo>
                    <a:pt x="447828" y="365083"/>
                    <a:pt x="445317" y="350945"/>
                    <a:pt x="442806" y="337035"/>
                  </a:cubicBezTo>
                  <a:cubicBezTo>
                    <a:pt x="439382" y="316854"/>
                    <a:pt x="430481" y="296331"/>
                    <a:pt x="412677" y="284587"/>
                  </a:cubicBezTo>
                  <a:cubicBezTo>
                    <a:pt x="354131" y="249470"/>
                    <a:pt x="277781" y="262012"/>
                    <a:pt x="213871" y="273983"/>
                  </a:cubicBezTo>
                  <a:cubicBezTo>
                    <a:pt x="203600" y="276264"/>
                    <a:pt x="192872" y="281851"/>
                    <a:pt x="184198" y="289490"/>
                  </a:cubicBezTo>
                  <a:cubicBezTo>
                    <a:pt x="183514" y="289490"/>
                    <a:pt x="182829" y="289490"/>
                    <a:pt x="182030" y="289604"/>
                  </a:cubicBezTo>
                  <a:cubicBezTo>
                    <a:pt x="148820" y="295419"/>
                    <a:pt x="120288" y="317196"/>
                    <a:pt x="97577" y="341254"/>
                  </a:cubicBezTo>
                  <a:cubicBezTo>
                    <a:pt x="94838" y="344218"/>
                    <a:pt x="91529" y="347411"/>
                    <a:pt x="88105" y="350831"/>
                  </a:cubicBezTo>
                  <a:cubicBezTo>
                    <a:pt x="85138" y="341368"/>
                    <a:pt x="82056" y="331904"/>
                    <a:pt x="78975" y="322555"/>
                  </a:cubicBezTo>
                  <a:cubicBezTo>
                    <a:pt x="71214" y="286981"/>
                    <a:pt x="34352" y="273983"/>
                    <a:pt x="2054" y="269423"/>
                  </a:cubicBezTo>
                  <a:cubicBezTo>
                    <a:pt x="1370" y="269309"/>
                    <a:pt x="685" y="269195"/>
                    <a:pt x="0" y="269195"/>
                  </a:cubicBezTo>
                  <a:cubicBezTo>
                    <a:pt x="13125" y="255285"/>
                    <a:pt x="24423" y="233849"/>
                    <a:pt x="33895" y="224386"/>
                  </a:cubicBezTo>
                  <a:cubicBezTo>
                    <a:pt x="44851" y="209108"/>
                    <a:pt x="57063" y="194627"/>
                    <a:pt x="68133" y="179463"/>
                  </a:cubicBezTo>
                  <a:cubicBezTo>
                    <a:pt x="71785" y="174104"/>
                    <a:pt x="71785" y="167035"/>
                    <a:pt x="68247" y="161904"/>
                  </a:cubicBezTo>
                  <a:cubicBezTo>
                    <a:pt x="70872" y="156204"/>
                    <a:pt x="72698" y="149591"/>
                    <a:pt x="73725" y="142180"/>
                  </a:cubicBezTo>
                  <a:cubicBezTo>
                    <a:pt x="78176" y="124507"/>
                    <a:pt x="78176" y="104554"/>
                    <a:pt x="76350" y="84601"/>
                  </a:cubicBezTo>
                  <a:cubicBezTo>
                    <a:pt x="81485" y="80040"/>
                    <a:pt x="85366" y="73085"/>
                    <a:pt x="88333" y="67156"/>
                  </a:cubicBezTo>
                  <a:cubicBezTo>
                    <a:pt x="99860" y="48571"/>
                    <a:pt x="112870" y="31127"/>
                    <a:pt x="126337" y="13910"/>
                  </a:cubicBezTo>
                  <a:cubicBezTo>
                    <a:pt x="121429" y="38994"/>
                    <a:pt x="125310" y="66244"/>
                    <a:pt x="131016" y="90758"/>
                  </a:cubicBezTo>
                  <a:cubicBezTo>
                    <a:pt x="139461" y="112991"/>
                    <a:pt x="133184" y="156204"/>
                    <a:pt x="164226" y="159054"/>
                  </a:cubicBezTo>
                  <a:cubicBezTo>
                    <a:pt x="173242" y="199530"/>
                    <a:pt x="216724" y="212756"/>
                    <a:pt x="253472" y="215493"/>
                  </a:cubicBezTo>
                  <a:cubicBezTo>
                    <a:pt x="265456" y="216063"/>
                    <a:pt x="279721" y="216861"/>
                    <a:pt x="294444" y="216861"/>
                  </a:cubicBezTo>
                  <a:cubicBezTo>
                    <a:pt x="307226" y="216861"/>
                    <a:pt x="320350" y="216291"/>
                    <a:pt x="332904" y="214466"/>
                  </a:cubicBezTo>
                  <a:cubicBezTo>
                    <a:pt x="331991" y="215379"/>
                    <a:pt x="331192" y="216177"/>
                    <a:pt x="330393" y="216747"/>
                  </a:cubicBezTo>
                  <a:cubicBezTo>
                    <a:pt x="319209" y="228719"/>
                    <a:pt x="302889" y="243199"/>
                    <a:pt x="320464" y="257907"/>
                  </a:cubicBezTo>
                  <a:cubicBezTo>
                    <a:pt x="345800" y="272843"/>
                    <a:pt x="354816" y="234762"/>
                    <a:pt x="366228" y="219597"/>
                  </a:cubicBezTo>
                  <a:cubicBezTo>
                    <a:pt x="370337" y="212186"/>
                    <a:pt x="375244" y="205345"/>
                    <a:pt x="379581" y="198162"/>
                  </a:cubicBezTo>
                  <a:cubicBezTo>
                    <a:pt x="393618" y="188356"/>
                    <a:pt x="402976" y="173648"/>
                    <a:pt x="404118" y="151643"/>
                  </a:cubicBezTo>
                  <a:cubicBezTo>
                    <a:pt x="406400" y="122797"/>
                    <a:pt x="401949" y="94064"/>
                    <a:pt x="396015" y="65788"/>
                  </a:cubicBezTo>
                  <a:cubicBezTo>
                    <a:pt x="397499" y="64762"/>
                    <a:pt x="398868" y="63394"/>
                    <a:pt x="399895" y="61797"/>
                  </a:cubicBezTo>
                  <a:cubicBezTo>
                    <a:pt x="413248" y="39906"/>
                    <a:pt x="429111" y="19725"/>
                    <a:pt x="445431" y="0"/>
                  </a:cubicBezTo>
                  <a:cubicBezTo>
                    <a:pt x="444975" y="3649"/>
                    <a:pt x="444632" y="7411"/>
                    <a:pt x="444518" y="11402"/>
                  </a:cubicBezTo>
                  <a:cubicBezTo>
                    <a:pt x="440752" y="58605"/>
                    <a:pt x="447600" y="110597"/>
                    <a:pt x="473278" y="150845"/>
                  </a:cubicBezTo>
                  <a:cubicBezTo>
                    <a:pt x="499983" y="179349"/>
                    <a:pt x="541981" y="188699"/>
                    <a:pt x="579300" y="194057"/>
                  </a:cubicBezTo>
                  <a:cubicBezTo>
                    <a:pt x="585121" y="195426"/>
                    <a:pt x="590599" y="196338"/>
                    <a:pt x="595848" y="196908"/>
                  </a:cubicBezTo>
                  <a:cubicBezTo>
                    <a:pt x="588430" y="209564"/>
                    <a:pt x="581126" y="222220"/>
                    <a:pt x="572338" y="233963"/>
                  </a:cubicBezTo>
                  <a:cubicBezTo>
                    <a:pt x="563323" y="241945"/>
                    <a:pt x="560698" y="256197"/>
                    <a:pt x="570284" y="264862"/>
                  </a:cubicBezTo>
                  <a:cubicBezTo>
                    <a:pt x="602240" y="286525"/>
                    <a:pt x="612397" y="232709"/>
                    <a:pt x="623467" y="212642"/>
                  </a:cubicBezTo>
                  <a:cubicBezTo>
                    <a:pt x="625749" y="206371"/>
                    <a:pt x="628831" y="200100"/>
                    <a:pt x="632254" y="193715"/>
                  </a:cubicBezTo>
                  <a:cubicBezTo>
                    <a:pt x="670372" y="180831"/>
                    <a:pt x="683497" y="137505"/>
                    <a:pt x="684524" y="91898"/>
                  </a:cubicBezTo>
                  <a:cubicBezTo>
                    <a:pt x="691029" y="81750"/>
                    <a:pt x="697078" y="71717"/>
                    <a:pt x="703012" y="65674"/>
                  </a:cubicBezTo>
                  <a:cubicBezTo>
                    <a:pt x="715109" y="51422"/>
                    <a:pt x="729375" y="36029"/>
                    <a:pt x="745467" y="24172"/>
                  </a:cubicBezTo>
                  <a:cubicBezTo>
                    <a:pt x="738163" y="72173"/>
                    <a:pt x="750146" y="121200"/>
                    <a:pt x="769433" y="165097"/>
                  </a:cubicBezTo>
                  <a:cubicBezTo>
                    <a:pt x="789747" y="205573"/>
                    <a:pt x="835626" y="221764"/>
                    <a:pt x="878537" y="222448"/>
                  </a:cubicBezTo>
                  <a:cubicBezTo>
                    <a:pt x="886982" y="222790"/>
                    <a:pt x="894514" y="223018"/>
                    <a:pt x="901704" y="223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14857419" y="7797967"/>
              <a:ext cx="201667" cy="183339"/>
            </a:xfrm>
            <a:custGeom>
              <a:rect b="b" l="l" r="r" t="t"/>
              <a:pathLst>
                <a:path extrusionOk="0" h="183339" w="201667">
                  <a:moveTo>
                    <a:pt x="197779" y="14138"/>
                  </a:moveTo>
                  <a:cubicBezTo>
                    <a:pt x="203143" y="40134"/>
                    <a:pt x="201317" y="67042"/>
                    <a:pt x="201545" y="93494"/>
                  </a:cubicBezTo>
                  <a:cubicBezTo>
                    <a:pt x="200290" y="123823"/>
                    <a:pt x="202915" y="152213"/>
                    <a:pt x="194127" y="182314"/>
                  </a:cubicBezTo>
                  <a:cubicBezTo>
                    <a:pt x="179063" y="183112"/>
                    <a:pt x="163998" y="183226"/>
                    <a:pt x="148933" y="183340"/>
                  </a:cubicBezTo>
                  <a:cubicBezTo>
                    <a:pt x="106022" y="182884"/>
                    <a:pt x="58660" y="182086"/>
                    <a:pt x="20428" y="161106"/>
                  </a:cubicBezTo>
                  <a:cubicBezTo>
                    <a:pt x="5022" y="116868"/>
                    <a:pt x="1027" y="70577"/>
                    <a:pt x="0" y="23830"/>
                  </a:cubicBezTo>
                  <a:cubicBezTo>
                    <a:pt x="5592" y="22575"/>
                    <a:pt x="10842" y="19497"/>
                    <a:pt x="14494" y="14822"/>
                  </a:cubicBezTo>
                  <a:cubicBezTo>
                    <a:pt x="14722" y="14480"/>
                    <a:pt x="14950" y="14138"/>
                    <a:pt x="15179" y="13910"/>
                  </a:cubicBezTo>
                  <a:cubicBezTo>
                    <a:pt x="50329" y="6157"/>
                    <a:pt x="89702" y="0"/>
                    <a:pt x="127364" y="0"/>
                  </a:cubicBezTo>
                  <a:cubicBezTo>
                    <a:pt x="134097" y="0"/>
                    <a:pt x="140831" y="228"/>
                    <a:pt x="147450" y="684"/>
                  </a:cubicBezTo>
                  <a:cubicBezTo>
                    <a:pt x="163884" y="3307"/>
                    <a:pt x="185910" y="1026"/>
                    <a:pt x="197779" y="14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14664205" y="7817692"/>
              <a:ext cx="376842" cy="375002"/>
            </a:xfrm>
            <a:custGeom>
              <a:rect b="b" l="l" r="r" t="t"/>
              <a:pathLst>
                <a:path extrusionOk="0" h="375002" w="376842">
                  <a:moveTo>
                    <a:pt x="368511" y="212414"/>
                  </a:moveTo>
                  <a:cubicBezTo>
                    <a:pt x="371364" y="212756"/>
                    <a:pt x="374217" y="212984"/>
                    <a:pt x="376842" y="213098"/>
                  </a:cubicBezTo>
                  <a:cubicBezTo>
                    <a:pt x="371250" y="220965"/>
                    <a:pt x="366685" y="227920"/>
                    <a:pt x="363946" y="230657"/>
                  </a:cubicBezTo>
                  <a:cubicBezTo>
                    <a:pt x="356185" y="246733"/>
                    <a:pt x="327312" y="273413"/>
                    <a:pt x="327654" y="293594"/>
                  </a:cubicBezTo>
                  <a:cubicBezTo>
                    <a:pt x="292161" y="286183"/>
                    <a:pt x="255413" y="286867"/>
                    <a:pt x="219235" y="287552"/>
                  </a:cubicBezTo>
                  <a:cubicBezTo>
                    <a:pt x="204741" y="287894"/>
                    <a:pt x="190475" y="288122"/>
                    <a:pt x="176210" y="288008"/>
                  </a:cubicBezTo>
                  <a:cubicBezTo>
                    <a:pt x="158634" y="288806"/>
                    <a:pt x="140945" y="288236"/>
                    <a:pt x="123370" y="287437"/>
                  </a:cubicBezTo>
                  <a:cubicBezTo>
                    <a:pt x="121430" y="287437"/>
                    <a:pt x="119489" y="287323"/>
                    <a:pt x="117435" y="287209"/>
                  </a:cubicBezTo>
                  <a:cubicBezTo>
                    <a:pt x="110017" y="286753"/>
                    <a:pt x="102370" y="286411"/>
                    <a:pt x="96094" y="291884"/>
                  </a:cubicBezTo>
                  <a:cubicBezTo>
                    <a:pt x="87420" y="298383"/>
                    <a:pt x="84225" y="312521"/>
                    <a:pt x="87877" y="323581"/>
                  </a:cubicBezTo>
                  <a:cubicBezTo>
                    <a:pt x="76236" y="333957"/>
                    <a:pt x="65052" y="346384"/>
                    <a:pt x="60943" y="349805"/>
                  </a:cubicBezTo>
                  <a:cubicBezTo>
                    <a:pt x="56378" y="356190"/>
                    <a:pt x="45650" y="365083"/>
                    <a:pt x="35151" y="375003"/>
                  </a:cubicBezTo>
                  <a:cubicBezTo>
                    <a:pt x="33895" y="364285"/>
                    <a:pt x="32412" y="353681"/>
                    <a:pt x="30700" y="343192"/>
                  </a:cubicBezTo>
                  <a:cubicBezTo>
                    <a:pt x="28874" y="323467"/>
                    <a:pt x="20429" y="304996"/>
                    <a:pt x="4565" y="300321"/>
                  </a:cubicBezTo>
                  <a:cubicBezTo>
                    <a:pt x="3082" y="299865"/>
                    <a:pt x="1484" y="299409"/>
                    <a:pt x="0" y="298953"/>
                  </a:cubicBezTo>
                  <a:cubicBezTo>
                    <a:pt x="19059" y="278772"/>
                    <a:pt x="36292" y="241602"/>
                    <a:pt x="48846" y="216291"/>
                  </a:cubicBezTo>
                  <a:cubicBezTo>
                    <a:pt x="67677" y="210362"/>
                    <a:pt x="82285" y="198162"/>
                    <a:pt x="86850" y="173078"/>
                  </a:cubicBezTo>
                  <a:cubicBezTo>
                    <a:pt x="92898" y="145030"/>
                    <a:pt x="93126" y="116412"/>
                    <a:pt x="90616" y="88021"/>
                  </a:cubicBezTo>
                  <a:cubicBezTo>
                    <a:pt x="111843" y="89618"/>
                    <a:pt x="123256" y="51878"/>
                    <a:pt x="138092" y="39222"/>
                  </a:cubicBezTo>
                  <a:cubicBezTo>
                    <a:pt x="141401" y="32837"/>
                    <a:pt x="160917" y="14936"/>
                    <a:pt x="172444" y="0"/>
                  </a:cubicBezTo>
                  <a:cubicBezTo>
                    <a:pt x="166395" y="51422"/>
                    <a:pt x="168449" y="103870"/>
                    <a:pt x="176666" y="154949"/>
                  </a:cubicBezTo>
                  <a:cubicBezTo>
                    <a:pt x="199719" y="213212"/>
                    <a:pt x="315214" y="210818"/>
                    <a:pt x="368511" y="212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14793666" y="7463326"/>
              <a:ext cx="140483" cy="168403"/>
            </a:xfrm>
            <a:custGeom>
              <a:rect b="b" l="l" r="r" t="t"/>
              <a:pathLst>
                <a:path extrusionOk="0" h="168403" w="140483">
                  <a:moveTo>
                    <a:pt x="118305" y="11402"/>
                  </a:moveTo>
                  <a:cubicBezTo>
                    <a:pt x="132457" y="39222"/>
                    <a:pt x="141130" y="73427"/>
                    <a:pt x="140446" y="106492"/>
                  </a:cubicBezTo>
                  <a:cubicBezTo>
                    <a:pt x="133142" y="116070"/>
                    <a:pt x="129261" y="126103"/>
                    <a:pt x="136908" y="136593"/>
                  </a:cubicBezTo>
                  <a:cubicBezTo>
                    <a:pt x="134625" y="147310"/>
                    <a:pt x="130973" y="157572"/>
                    <a:pt x="126066" y="167035"/>
                  </a:cubicBezTo>
                  <a:cubicBezTo>
                    <a:pt x="125381" y="167149"/>
                    <a:pt x="124696" y="167377"/>
                    <a:pt x="124012" y="167491"/>
                  </a:cubicBezTo>
                  <a:cubicBezTo>
                    <a:pt x="121615" y="167833"/>
                    <a:pt x="119332" y="168175"/>
                    <a:pt x="116822" y="168403"/>
                  </a:cubicBezTo>
                  <a:cubicBezTo>
                    <a:pt x="80188" y="167605"/>
                    <a:pt x="28831" y="166579"/>
                    <a:pt x="3609" y="135110"/>
                  </a:cubicBezTo>
                  <a:cubicBezTo>
                    <a:pt x="14679" y="116640"/>
                    <a:pt x="-1184" y="94292"/>
                    <a:pt x="71" y="74111"/>
                  </a:cubicBezTo>
                  <a:cubicBezTo>
                    <a:pt x="1783" y="51080"/>
                    <a:pt x="-5863" y="12884"/>
                    <a:pt x="22212" y="4333"/>
                  </a:cubicBezTo>
                  <a:cubicBezTo>
                    <a:pt x="35336" y="798"/>
                    <a:pt x="48803" y="0"/>
                    <a:pt x="62498" y="0"/>
                  </a:cubicBezTo>
                  <a:cubicBezTo>
                    <a:pt x="69688" y="0"/>
                    <a:pt x="76764" y="228"/>
                    <a:pt x="83839" y="342"/>
                  </a:cubicBezTo>
                  <a:cubicBezTo>
                    <a:pt x="95366" y="2166"/>
                    <a:pt x="110887" y="912"/>
                    <a:pt x="118305" y="11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14475381" y="7473474"/>
              <a:ext cx="178507" cy="181740"/>
            </a:xfrm>
            <a:custGeom>
              <a:rect b="b" l="l" r="r" t="t"/>
              <a:pathLst>
                <a:path extrusionOk="0" h="181740" w="178507">
                  <a:moveTo>
                    <a:pt x="162688" y="53132"/>
                  </a:moveTo>
                  <a:cubicBezTo>
                    <a:pt x="170220" y="90872"/>
                    <a:pt x="184714" y="131006"/>
                    <a:pt x="175584" y="169430"/>
                  </a:cubicBezTo>
                  <a:cubicBezTo>
                    <a:pt x="158123" y="177069"/>
                    <a:pt x="138836" y="179349"/>
                    <a:pt x="120119" y="181515"/>
                  </a:cubicBezTo>
                  <a:cubicBezTo>
                    <a:pt x="113272" y="181173"/>
                    <a:pt x="105739" y="181287"/>
                    <a:pt x="97979" y="181515"/>
                  </a:cubicBezTo>
                  <a:cubicBezTo>
                    <a:pt x="69790" y="182200"/>
                    <a:pt x="38063" y="182884"/>
                    <a:pt x="23341" y="158256"/>
                  </a:cubicBezTo>
                  <a:cubicBezTo>
                    <a:pt x="13754" y="140697"/>
                    <a:pt x="8619" y="118350"/>
                    <a:pt x="6336" y="98055"/>
                  </a:cubicBezTo>
                  <a:cubicBezTo>
                    <a:pt x="2570" y="75023"/>
                    <a:pt x="-3821" y="51194"/>
                    <a:pt x="3026" y="28162"/>
                  </a:cubicBezTo>
                  <a:cubicBezTo>
                    <a:pt x="17749" y="7639"/>
                    <a:pt x="51416" y="0"/>
                    <a:pt x="84170" y="0"/>
                  </a:cubicBezTo>
                  <a:cubicBezTo>
                    <a:pt x="107451" y="0"/>
                    <a:pt x="130390" y="3877"/>
                    <a:pt x="146025" y="9577"/>
                  </a:cubicBezTo>
                  <a:cubicBezTo>
                    <a:pt x="158351" y="18927"/>
                    <a:pt x="157552" y="39336"/>
                    <a:pt x="162688" y="53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4151839" y="7468343"/>
              <a:ext cx="174705" cy="168756"/>
            </a:xfrm>
            <a:custGeom>
              <a:rect b="b" l="l" r="r" t="t"/>
              <a:pathLst>
                <a:path extrusionOk="0" h="168756" w="174705">
                  <a:moveTo>
                    <a:pt x="163941" y="44695"/>
                  </a:moveTo>
                  <a:cubicBezTo>
                    <a:pt x="169190" y="82663"/>
                    <a:pt x="183684" y="125305"/>
                    <a:pt x="166680" y="162019"/>
                  </a:cubicBezTo>
                  <a:cubicBezTo>
                    <a:pt x="164739" y="162475"/>
                    <a:pt x="162799" y="163045"/>
                    <a:pt x="160745" y="163501"/>
                  </a:cubicBezTo>
                  <a:cubicBezTo>
                    <a:pt x="147507" y="166009"/>
                    <a:pt x="134154" y="167377"/>
                    <a:pt x="120801" y="168403"/>
                  </a:cubicBezTo>
                  <a:cubicBezTo>
                    <a:pt x="113725" y="168289"/>
                    <a:pt x="106307" y="168403"/>
                    <a:pt x="99003" y="168518"/>
                  </a:cubicBezTo>
                  <a:cubicBezTo>
                    <a:pt x="72754" y="169088"/>
                    <a:pt x="45364" y="169658"/>
                    <a:pt x="22539" y="157230"/>
                  </a:cubicBezTo>
                  <a:cubicBezTo>
                    <a:pt x="11127" y="139215"/>
                    <a:pt x="9187" y="116640"/>
                    <a:pt x="4279" y="96117"/>
                  </a:cubicBezTo>
                  <a:cubicBezTo>
                    <a:pt x="7931" y="90644"/>
                    <a:pt x="9301" y="83689"/>
                    <a:pt x="7475" y="76962"/>
                  </a:cubicBezTo>
                  <a:cubicBezTo>
                    <a:pt x="970" y="55070"/>
                    <a:pt x="-4166" y="31013"/>
                    <a:pt x="4850" y="9121"/>
                  </a:cubicBezTo>
                  <a:cubicBezTo>
                    <a:pt x="31099" y="2394"/>
                    <a:pt x="56663" y="0"/>
                    <a:pt x="83254" y="0"/>
                  </a:cubicBezTo>
                  <a:cubicBezTo>
                    <a:pt x="92841" y="0"/>
                    <a:pt x="102541" y="342"/>
                    <a:pt x="112470" y="912"/>
                  </a:cubicBezTo>
                  <a:cubicBezTo>
                    <a:pt x="142029" y="456"/>
                    <a:pt x="161088" y="14366"/>
                    <a:pt x="163941" y="446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3852888" y="7504827"/>
              <a:ext cx="162234" cy="166279"/>
            </a:xfrm>
            <a:custGeom>
              <a:rect b="b" l="l" r="r" t="t"/>
              <a:pathLst>
                <a:path extrusionOk="0" h="166279" w="162234">
                  <a:moveTo>
                    <a:pt x="146993" y="21779"/>
                  </a:moveTo>
                  <a:cubicBezTo>
                    <a:pt x="156238" y="63623"/>
                    <a:pt x="170047" y="112993"/>
                    <a:pt x="156694" y="155977"/>
                  </a:cubicBezTo>
                  <a:cubicBezTo>
                    <a:pt x="141744" y="161792"/>
                    <a:pt x="125766" y="164415"/>
                    <a:pt x="109903" y="166011"/>
                  </a:cubicBezTo>
                  <a:cubicBezTo>
                    <a:pt x="77719" y="166581"/>
                    <a:pt x="41313" y="167949"/>
                    <a:pt x="13695" y="148908"/>
                  </a:cubicBezTo>
                  <a:cubicBezTo>
                    <a:pt x="5022" y="138647"/>
                    <a:pt x="3538" y="124052"/>
                    <a:pt x="0" y="111511"/>
                  </a:cubicBezTo>
                  <a:cubicBezTo>
                    <a:pt x="3538" y="76393"/>
                    <a:pt x="-2397" y="39908"/>
                    <a:pt x="2967" y="4676"/>
                  </a:cubicBezTo>
                  <a:cubicBezTo>
                    <a:pt x="13695" y="1826"/>
                    <a:pt x="33895" y="2"/>
                    <a:pt x="55807" y="2"/>
                  </a:cubicBezTo>
                  <a:cubicBezTo>
                    <a:pt x="93354" y="-112"/>
                    <a:pt x="136037" y="5475"/>
                    <a:pt x="146993" y="21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13529123" y="7475070"/>
              <a:ext cx="155523" cy="165135"/>
            </a:xfrm>
            <a:custGeom>
              <a:rect b="b" l="l" r="r" t="t"/>
              <a:pathLst>
                <a:path extrusionOk="0" h="165135" w="155523">
                  <a:moveTo>
                    <a:pt x="150065" y="74795"/>
                  </a:moveTo>
                  <a:cubicBezTo>
                    <a:pt x="152690" y="103984"/>
                    <a:pt x="160108" y="134426"/>
                    <a:pt x="151435" y="163273"/>
                  </a:cubicBezTo>
                  <a:cubicBezTo>
                    <a:pt x="151321" y="163273"/>
                    <a:pt x="151092" y="163273"/>
                    <a:pt x="150978" y="163387"/>
                  </a:cubicBezTo>
                  <a:cubicBezTo>
                    <a:pt x="147441" y="163957"/>
                    <a:pt x="143903" y="164299"/>
                    <a:pt x="140365" y="164527"/>
                  </a:cubicBezTo>
                  <a:cubicBezTo>
                    <a:pt x="103845" y="165667"/>
                    <a:pt x="66982" y="165781"/>
                    <a:pt x="30804" y="159624"/>
                  </a:cubicBezTo>
                  <a:cubicBezTo>
                    <a:pt x="15055" y="158712"/>
                    <a:pt x="11403" y="143548"/>
                    <a:pt x="6838" y="131006"/>
                  </a:cubicBezTo>
                  <a:cubicBezTo>
                    <a:pt x="6039" y="129524"/>
                    <a:pt x="6382" y="127927"/>
                    <a:pt x="6153" y="126217"/>
                  </a:cubicBezTo>
                  <a:cubicBezTo>
                    <a:pt x="4213" y="89618"/>
                    <a:pt x="-5259" y="51650"/>
                    <a:pt x="3985" y="15506"/>
                  </a:cubicBezTo>
                  <a:cubicBezTo>
                    <a:pt x="27723" y="5131"/>
                    <a:pt x="53972" y="0"/>
                    <a:pt x="80221" y="0"/>
                  </a:cubicBezTo>
                  <a:cubicBezTo>
                    <a:pt x="99051" y="0"/>
                    <a:pt x="117996" y="2622"/>
                    <a:pt x="135914" y="7867"/>
                  </a:cubicBezTo>
                  <a:cubicBezTo>
                    <a:pt x="146071" y="28390"/>
                    <a:pt x="146299" y="52448"/>
                    <a:pt x="150065" y="74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3201345" y="7512582"/>
              <a:ext cx="180692" cy="151487"/>
            </a:xfrm>
            <a:custGeom>
              <a:rect b="b" l="l" r="r" t="t"/>
              <a:pathLst>
                <a:path extrusionOk="0" h="151487" w="180692">
                  <a:moveTo>
                    <a:pt x="154183" y="0"/>
                  </a:moveTo>
                  <a:cubicBezTo>
                    <a:pt x="166167" y="43441"/>
                    <a:pt x="186823" y="92696"/>
                    <a:pt x="178949" y="138417"/>
                  </a:cubicBezTo>
                  <a:cubicBezTo>
                    <a:pt x="171645" y="140583"/>
                    <a:pt x="164112" y="142180"/>
                    <a:pt x="156694" y="143776"/>
                  </a:cubicBezTo>
                  <a:cubicBezTo>
                    <a:pt x="139575" y="147196"/>
                    <a:pt x="122457" y="149933"/>
                    <a:pt x="105110" y="151301"/>
                  </a:cubicBezTo>
                  <a:cubicBezTo>
                    <a:pt x="19630" y="154265"/>
                    <a:pt x="23396" y="121884"/>
                    <a:pt x="0" y="52106"/>
                  </a:cubicBezTo>
                  <a:cubicBezTo>
                    <a:pt x="7076" y="43783"/>
                    <a:pt x="3538" y="32951"/>
                    <a:pt x="4793" y="23260"/>
                  </a:cubicBezTo>
                  <a:cubicBezTo>
                    <a:pt x="50672" y="3535"/>
                    <a:pt x="104425" y="912"/>
                    <a:pt x="15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2922423" y="7549508"/>
              <a:ext cx="161964" cy="132626"/>
            </a:xfrm>
            <a:custGeom>
              <a:rect b="b" l="l" r="r" t="t"/>
              <a:pathLst>
                <a:path extrusionOk="0" h="132626" w="161964">
                  <a:moveTo>
                    <a:pt x="155895" y="51551"/>
                  </a:moveTo>
                  <a:cubicBezTo>
                    <a:pt x="162743" y="75039"/>
                    <a:pt x="169020" y="115743"/>
                    <a:pt x="143684" y="129311"/>
                  </a:cubicBezTo>
                  <a:cubicBezTo>
                    <a:pt x="122228" y="131819"/>
                    <a:pt x="100659" y="132732"/>
                    <a:pt x="78632" y="132618"/>
                  </a:cubicBezTo>
                  <a:cubicBezTo>
                    <a:pt x="64937" y="132504"/>
                    <a:pt x="52269" y="128285"/>
                    <a:pt x="45878" y="115401"/>
                  </a:cubicBezTo>
                  <a:cubicBezTo>
                    <a:pt x="28417" y="89177"/>
                    <a:pt x="15863" y="60901"/>
                    <a:pt x="3766" y="31712"/>
                  </a:cubicBezTo>
                  <a:cubicBezTo>
                    <a:pt x="2511" y="29318"/>
                    <a:pt x="1484" y="26810"/>
                    <a:pt x="342" y="24187"/>
                  </a:cubicBezTo>
                  <a:lnTo>
                    <a:pt x="342" y="24187"/>
                  </a:lnTo>
                  <a:cubicBezTo>
                    <a:pt x="799" y="20767"/>
                    <a:pt x="571" y="16890"/>
                    <a:pt x="0" y="13470"/>
                  </a:cubicBezTo>
                  <a:cubicBezTo>
                    <a:pt x="457" y="9593"/>
                    <a:pt x="3424" y="7199"/>
                    <a:pt x="6733" y="5374"/>
                  </a:cubicBezTo>
                  <a:cubicBezTo>
                    <a:pt x="12554" y="14154"/>
                    <a:pt x="23510" y="19512"/>
                    <a:pt x="34466" y="16206"/>
                  </a:cubicBezTo>
                  <a:cubicBezTo>
                    <a:pt x="60258" y="9251"/>
                    <a:pt x="81600" y="4576"/>
                    <a:pt x="109903" y="814"/>
                  </a:cubicBezTo>
                  <a:cubicBezTo>
                    <a:pt x="143113" y="-5685"/>
                    <a:pt x="146309" y="28178"/>
                    <a:pt x="155895" y="51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2576281" y="7568360"/>
              <a:ext cx="246469" cy="152745"/>
            </a:xfrm>
            <a:custGeom>
              <a:rect b="b" l="l" r="r" t="t"/>
              <a:pathLst>
                <a:path extrusionOk="0" h="152745" w="246469">
                  <a:moveTo>
                    <a:pt x="230077" y="44557"/>
                  </a:moveTo>
                  <a:cubicBezTo>
                    <a:pt x="237951" y="72605"/>
                    <a:pt x="251304" y="102706"/>
                    <a:pt x="244685" y="132122"/>
                  </a:cubicBezTo>
                  <a:cubicBezTo>
                    <a:pt x="205083" y="142498"/>
                    <a:pt x="164569" y="148541"/>
                    <a:pt x="123484" y="152075"/>
                  </a:cubicBezTo>
                  <a:cubicBezTo>
                    <a:pt x="119603" y="151961"/>
                    <a:pt x="115495" y="152189"/>
                    <a:pt x="111272" y="152417"/>
                  </a:cubicBezTo>
                  <a:cubicBezTo>
                    <a:pt x="98262" y="152987"/>
                    <a:pt x="84681" y="153671"/>
                    <a:pt x="73839" y="146374"/>
                  </a:cubicBezTo>
                  <a:cubicBezTo>
                    <a:pt x="39487" y="113081"/>
                    <a:pt x="24879" y="65764"/>
                    <a:pt x="0" y="25744"/>
                  </a:cubicBezTo>
                  <a:cubicBezTo>
                    <a:pt x="46563" y="20613"/>
                    <a:pt x="92670" y="2712"/>
                    <a:pt x="140260" y="546"/>
                  </a:cubicBezTo>
                  <a:cubicBezTo>
                    <a:pt x="146195" y="774"/>
                    <a:pt x="152700" y="546"/>
                    <a:pt x="159205" y="318"/>
                  </a:cubicBezTo>
                  <a:cubicBezTo>
                    <a:pt x="178606" y="-366"/>
                    <a:pt x="199377" y="-1050"/>
                    <a:pt x="213985" y="10922"/>
                  </a:cubicBezTo>
                  <a:cubicBezTo>
                    <a:pt x="221860" y="20613"/>
                    <a:pt x="225968" y="32813"/>
                    <a:pt x="230077" y="44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2006682" y="7610294"/>
              <a:ext cx="454447" cy="214234"/>
            </a:xfrm>
            <a:custGeom>
              <a:rect b="b" l="l" r="r" t="t"/>
              <a:pathLst>
                <a:path extrusionOk="0" h="214234" w="454447">
                  <a:moveTo>
                    <a:pt x="409253" y="20865"/>
                  </a:moveTo>
                  <a:cubicBezTo>
                    <a:pt x="425916" y="61341"/>
                    <a:pt x="452393" y="105352"/>
                    <a:pt x="454447" y="150161"/>
                  </a:cubicBezTo>
                  <a:cubicBezTo>
                    <a:pt x="344088" y="170342"/>
                    <a:pt x="235098" y="217887"/>
                    <a:pt x="120516" y="214010"/>
                  </a:cubicBezTo>
                  <a:cubicBezTo>
                    <a:pt x="97463" y="213098"/>
                    <a:pt x="77605" y="214466"/>
                    <a:pt x="54210" y="209336"/>
                  </a:cubicBezTo>
                  <a:cubicBezTo>
                    <a:pt x="29102" y="170684"/>
                    <a:pt x="13695" y="127015"/>
                    <a:pt x="0" y="82891"/>
                  </a:cubicBezTo>
                  <a:cubicBezTo>
                    <a:pt x="42112" y="59175"/>
                    <a:pt x="91643" y="50966"/>
                    <a:pt x="139233" y="42985"/>
                  </a:cubicBezTo>
                  <a:cubicBezTo>
                    <a:pt x="185225" y="35573"/>
                    <a:pt x="230533" y="24400"/>
                    <a:pt x="276183" y="15392"/>
                  </a:cubicBezTo>
                  <a:cubicBezTo>
                    <a:pt x="308253" y="8893"/>
                    <a:pt x="340436" y="2850"/>
                    <a:pt x="373190" y="456"/>
                  </a:cubicBezTo>
                  <a:cubicBezTo>
                    <a:pt x="375815" y="114"/>
                    <a:pt x="378211" y="0"/>
                    <a:pt x="380494" y="0"/>
                  </a:cubicBezTo>
                  <a:cubicBezTo>
                    <a:pt x="394303" y="0"/>
                    <a:pt x="404232" y="5815"/>
                    <a:pt x="409253" y="20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11873612" y="7714848"/>
              <a:ext cx="162970" cy="288805"/>
            </a:xfrm>
            <a:custGeom>
              <a:rect b="b" l="l" r="r" t="t"/>
              <a:pathLst>
                <a:path extrusionOk="0" h="288805" w="162970">
                  <a:moveTo>
                    <a:pt x="162971" y="146398"/>
                  </a:moveTo>
                  <a:cubicBezTo>
                    <a:pt x="160803" y="148792"/>
                    <a:pt x="158748" y="151073"/>
                    <a:pt x="156694" y="153125"/>
                  </a:cubicBezTo>
                  <a:cubicBezTo>
                    <a:pt x="135695" y="178095"/>
                    <a:pt x="118006" y="205687"/>
                    <a:pt x="98034" y="231683"/>
                  </a:cubicBezTo>
                  <a:cubicBezTo>
                    <a:pt x="85708" y="248102"/>
                    <a:pt x="72926" y="264292"/>
                    <a:pt x="60258" y="280482"/>
                  </a:cubicBezTo>
                  <a:cubicBezTo>
                    <a:pt x="58090" y="282991"/>
                    <a:pt x="55579" y="285727"/>
                    <a:pt x="53411" y="288806"/>
                  </a:cubicBezTo>
                  <a:cubicBezTo>
                    <a:pt x="43139" y="267484"/>
                    <a:pt x="33096" y="246163"/>
                    <a:pt x="23510" y="224500"/>
                  </a:cubicBezTo>
                  <a:cubicBezTo>
                    <a:pt x="15635" y="205345"/>
                    <a:pt x="7875" y="186190"/>
                    <a:pt x="0" y="167035"/>
                  </a:cubicBezTo>
                  <a:cubicBezTo>
                    <a:pt x="9358" y="152555"/>
                    <a:pt x="15179" y="131348"/>
                    <a:pt x="23966" y="120402"/>
                  </a:cubicBezTo>
                  <a:cubicBezTo>
                    <a:pt x="48161" y="79128"/>
                    <a:pt x="72470" y="36942"/>
                    <a:pt x="103055" y="0"/>
                  </a:cubicBezTo>
                  <a:cubicBezTo>
                    <a:pt x="109332" y="36371"/>
                    <a:pt x="119261" y="70463"/>
                    <a:pt x="133983" y="105124"/>
                  </a:cubicBezTo>
                  <a:cubicBezTo>
                    <a:pt x="140488" y="125989"/>
                    <a:pt x="150417" y="138645"/>
                    <a:pt x="162971" y="146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11945625" y="7817578"/>
              <a:ext cx="501352" cy="278772"/>
            </a:xfrm>
            <a:custGeom>
              <a:rect b="b" l="l" r="r" t="t"/>
              <a:pathLst>
                <a:path extrusionOk="0" h="278772" w="501352">
                  <a:moveTo>
                    <a:pt x="491081" y="53816"/>
                  </a:moveTo>
                  <a:cubicBezTo>
                    <a:pt x="494847" y="55526"/>
                    <a:pt x="498271" y="56553"/>
                    <a:pt x="501353" y="56781"/>
                  </a:cubicBezTo>
                  <a:cubicBezTo>
                    <a:pt x="492679" y="58491"/>
                    <a:pt x="484120" y="60087"/>
                    <a:pt x="475560" y="61455"/>
                  </a:cubicBezTo>
                  <a:cubicBezTo>
                    <a:pt x="431280" y="77760"/>
                    <a:pt x="147792" y="109343"/>
                    <a:pt x="162514" y="158826"/>
                  </a:cubicBezTo>
                  <a:cubicBezTo>
                    <a:pt x="161145" y="159282"/>
                    <a:pt x="159775" y="159852"/>
                    <a:pt x="158634" y="160422"/>
                  </a:cubicBezTo>
                  <a:cubicBezTo>
                    <a:pt x="158064" y="153239"/>
                    <a:pt x="151216" y="146626"/>
                    <a:pt x="143456" y="148451"/>
                  </a:cubicBezTo>
                  <a:cubicBezTo>
                    <a:pt x="135809" y="150047"/>
                    <a:pt x="129076" y="154493"/>
                    <a:pt x="122799" y="159168"/>
                  </a:cubicBezTo>
                  <a:cubicBezTo>
                    <a:pt x="85023" y="190979"/>
                    <a:pt x="56492" y="232025"/>
                    <a:pt x="28988" y="272729"/>
                  </a:cubicBezTo>
                  <a:cubicBezTo>
                    <a:pt x="27961" y="274668"/>
                    <a:pt x="26705" y="276606"/>
                    <a:pt x="25336" y="278772"/>
                  </a:cubicBezTo>
                  <a:cubicBezTo>
                    <a:pt x="22597" y="272615"/>
                    <a:pt x="19858" y="266572"/>
                    <a:pt x="17119" y="260529"/>
                  </a:cubicBezTo>
                  <a:cubicBezTo>
                    <a:pt x="11527" y="248558"/>
                    <a:pt x="5820" y="236586"/>
                    <a:pt x="0" y="224614"/>
                  </a:cubicBezTo>
                  <a:cubicBezTo>
                    <a:pt x="5820" y="220851"/>
                    <a:pt x="10500" y="214124"/>
                    <a:pt x="13467" y="207511"/>
                  </a:cubicBezTo>
                  <a:cubicBezTo>
                    <a:pt x="31384" y="179007"/>
                    <a:pt x="50786" y="151643"/>
                    <a:pt x="68247" y="122797"/>
                  </a:cubicBezTo>
                  <a:cubicBezTo>
                    <a:pt x="82627" y="99309"/>
                    <a:pt x="95409" y="75023"/>
                    <a:pt x="109903" y="51650"/>
                  </a:cubicBezTo>
                  <a:cubicBezTo>
                    <a:pt x="127706" y="56325"/>
                    <a:pt x="148591" y="56211"/>
                    <a:pt x="170846" y="57009"/>
                  </a:cubicBezTo>
                  <a:cubicBezTo>
                    <a:pt x="179976" y="57693"/>
                    <a:pt x="189106" y="57921"/>
                    <a:pt x="198236" y="57921"/>
                  </a:cubicBezTo>
                  <a:cubicBezTo>
                    <a:pt x="299579" y="57921"/>
                    <a:pt x="396243" y="21435"/>
                    <a:pt x="494733" y="0"/>
                  </a:cubicBezTo>
                  <a:cubicBezTo>
                    <a:pt x="481152" y="18699"/>
                    <a:pt x="469055" y="39108"/>
                    <a:pt x="491081" y="53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12456906" y="7588859"/>
              <a:ext cx="361891" cy="352655"/>
            </a:xfrm>
            <a:custGeom>
              <a:rect b="b" l="l" r="r" t="t"/>
              <a:pathLst>
                <a:path extrusionOk="0" h="352655" w="361891">
                  <a:moveTo>
                    <a:pt x="351848" y="166465"/>
                  </a:moveTo>
                  <a:cubicBezTo>
                    <a:pt x="355158" y="165895"/>
                    <a:pt x="358582" y="165325"/>
                    <a:pt x="361891" y="164641"/>
                  </a:cubicBezTo>
                  <a:cubicBezTo>
                    <a:pt x="350935" y="181287"/>
                    <a:pt x="341577" y="196110"/>
                    <a:pt x="337469" y="199530"/>
                  </a:cubicBezTo>
                  <a:cubicBezTo>
                    <a:pt x="330963" y="205801"/>
                    <a:pt x="324116" y="214580"/>
                    <a:pt x="323317" y="223132"/>
                  </a:cubicBezTo>
                  <a:lnTo>
                    <a:pt x="323317" y="223132"/>
                  </a:lnTo>
                  <a:cubicBezTo>
                    <a:pt x="308937" y="240690"/>
                    <a:pt x="296612" y="260301"/>
                    <a:pt x="283259" y="278316"/>
                  </a:cubicBezTo>
                  <a:cubicBezTo>
                    <a:pt x="278466" y="285385"/>
                    <a:pt x="280634" y="295305"/>
                    <a:pt x="288281" y="299409"/>
                  </a:cubicBezTo>
                  <a:cubicBezTo>
                    <a:pt x="290107" y="300093"/>
                    <a:pt x="291818" y="300549"/>
                    <a:pt x="293416" y="300663"/>
                  </a:cubicBezTo>
                  <a:cubicBezTo>
                    <a:pt x="285199" y="311039"/>
                    <a:pt x="277781" y="321187"/>
                    <a:pt x="271847" y="327571"/>
                  </a:cubicBezTo>
                  <a:cubicBezTo>
                    <a:pt x="265456" y="335781"/>
                    <a:pt x="259407" y="344218"/>
                    <a:pt x="253358" y="352655"/>
                  </a:cubicBezTo>
                  <a:cubicBezTo>
                    <a:pt x="241261" y="325519"/>
                    <a:pt x="229848" y="295761"/>
                    <a:pt x="205312" y="278316"/>
                  </a:cubicBezTo>
                  <a:cubicBezTo>
                    <a:pt x="140831" y="248330"/>
                    <a:pt x="68247" y="269081"/>
                    <a:pt x="0" y="283447"/>
                  </a:cubicBezTo>
                  <a:cubicBezTo>
                    <a:pt x="12326" y="277062"/>
                    <a:pt x="18602" y="257565"/>
                    <a:pt x="25678" y="245023"/>
                  </a:cubicBezTo>
                  <a:cubicBezTo>
                    <a:pt x="37890" y="222790"/>
                    <a:pt x="51699" y="201582"/>
                    <a:pt x="66535" y="181059"/>
                  </a:cubicBezTo>
                  <a:cubicBezTo>
                    <a:pt x="70415" y="175358"/>
                    <a:pt x="70872" y="167947"/>
                    <a:pt x="66992" y="162018"/>
                  </a:cubicBezTo>
                  <a:cubicBezTo>
                    <a:pt x="62997" y="157458"/>
                    <a:pt x="58889" y="155177"/>
                    <a:pt x="54666" y="154379"/>
                  </a:cubicBezTo>
                  <a:cubicBezTo>
                    <a:pt x="52498" y="134996"/>
                    <a:pt x="45650" y="114245"/>
                    <a:pt x="38004" y="96002"/>
                  </a:cubicBezTo>
                  <a:cubicBezTo>
                    <a:pt x="39830" y="92354"/>
                    <a:pt x="41313" y="88591"/>
                    <a:pt x="42455" y="85057"/>
                  </a:cubicBezTo>
                  <a:cubicBezTo>
                    <a:pt x="57063" y="55184"/>
                    <a:pt x="72127" y="24514"/>
                    <a:pt x="95066" y="0"/>
                  </a:cubicBezTo>
                  <a:cubicBezTo>
                    <a:pt x="95637" y="342"/>
                    <a:pt x="96094" y="456"/>
                    <a:pt x="96664" y="570"/>
                  </a:cubicBezTo>
                  <a:cubicBezTo>
                    <a:pt x="100316" y="11972"/>
                    <a:pt x="106137" y="24400"/>
                    <a:pt x="106821" y="28846"/>
                  </a:cubicBezTo>
                  <a:cubicBezTo>
                    <a:pt x="130103" y="83005"/>
                    <a:pt x="139347" y="175130"/>
                    <a:pt x="212958" y="178665"/>
                  </a:cubicBezTo>
                  <a:cubicBezTo>
                    <a:pt x="220490" y="179235"/>
                    <a:pt x="228022" y="179463"/>
                    <a:pt x="235441" y="179463"/>
                  </a:cubicBezTo>
                  <a:cubicBezTo>
                    <a:pt x="274814" y="179349"/>
                    <a:pt x="313616" y="172850"/>
                    <a:pt x="351848" y="166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12774517" y="7563091"/>
              <a:ext cx="313844" cy="307504"/>
            </a:xfrm>
            <a:custGeom>
              <a:rect b="b" l="l" r="r" t="t"/>
              <a:pathLst>
                <a:path extrusionOk="0" h="307504" w="313844">
                  <a:moveTo>
                    <a:pt x="313845" y="158826"/>
                  </a:moveTo>
                  <a:cubicBezTo>
                    <a:pt x="300720" y="186874"/>
                    <a:pt x="289194" y="218685"/>
                    <a:pt x="283259" y="226666"/>
                  </a:cubicBezTo>
                  <a:cubicBezTo>
                    <a:pt x="271276" y="251864"/>
                    <a:pt x="257467" y="276150"/>
                    <a:pt x="242859" y="299979"/>
                  </a:cubicBezTo>
                  <a:cubicBezTo>
                    <a:pt x="241489" y="302260"/>
                    <a:pt x="240690" y="304882"/>
                    <a:pt x="240576" y="307505"/>
                  </a:cubicBezTo>
                  <a:cubicBezTo>
                    <a:pt x="240234" y="306250"/>
                    <a:pt x="239891" y="305110"/>
                    <a:pt x="239549" y="303970"/>
                  </a:cubicBezTo>
                  <a:cubicBezTo>
                    <a:pt x="235783" y="292340"/>
                    <a:pt x="229963" y="280824"/>
                    <a:pt x="218778" y="274554"/>
                  </a:cubicBezTo>
                  <a:cubicBezTo>
                    <a:pt x="194812" y="255285"/>
                    <a:pt x="80915" y="263722"/>
                    <a:pt x="28874" y="292796"/>
                  </a:cubicBezTo>
                  <a:cubicBezTo>
                    <a:pt x="27961" y="292226"/>
                    <a:pt x="27048" y="291770"/>
                    <a:pt x="26021" y="291428"/>
                  </a:cubicBezTo>
                  <a:cubicBezTo>
                    <a:pt x="17347" y="289946"/>
                    <a:pt x="8559" y="294050"/>
                    <a:pt x="0" y="300892"/>
                  </a:cubicBezTo>
                  <a:cubicBezTo>
                    <a:pt x="2967" y="293024"/>
                    <a:pt x="5592" y="285043"/>
                    <a:pt x="8445" y="279912"/>
                  </a:cubicBezTo>
                  <a:cubicBezTo>
                    <a:pt x="10614" y="275124"/>
                    <a:pt x="12896" y="270335"/>
                    <a:pt x="15293" y="265660"/>
                  </a:cubicBezTo>
                  <a:cubicBezTo>
                    <a:pt x="38917" y="277860"/>
                    <a:pt x="49987" y="243085"/>
                    <a:pt x="59117" y="227008"/>
                  </a:cubicBezTo>
                  <a:cubicBezTo>
                    <a:pt x="67562" y="207853"/>
                    <a:pt x="78632" y="189155"/>
                    <a:pt x="86735" y="169658"/>
                  </a:cubicBezTo>
                  <a:cubicBezTo>
                    <a:pt x="90159" y="165439"/>
                    <a:pt x="93012" y="160308"/>
                    <a:pt x="94724" y="154265"/>
                  </a:cubicBezTo>
                  <a:cubicBezTo>
                    <a:pt x="106137" y="120744"/>
                    <a:pt x="96094" y="85171"/>
                    <a:pt x="86279" y="52106"/>
                  </a:cubicBezTo>
                  <a:cubicBezTo>
                    <a:pt x="96664" y="32609"/>
                    <a:pt x="108533" y="16190"/>
                    <a:pt x="124054" y="0"/>
                  </a:cubicBezTo>
                  <a:cubicBezTo>
                    <a:pt x="134440" y="38310"/>
                    <a:pt x="143684" y="77304"/>
                    <a:pt x="160232" y="113561"/>
                  </a:cubicBezTo>
                  <a:cubicBezTo>
                    <a:pt x="168335" y="140127"/>
                    <a:pt x="189220" y="159738"/>
                    <a:pt x="217637" y="162018"/>
                  </a:cubicBezTo>
                  <a:cubicBezTo>
                    <a:pt x="235212" y="162475"/>
                    <a:pt x="254614" y="165097"/>
                    <a:pt x="273558" y="165097"/>
                  </a:cubicBezTo>
                  <a:cubicBezTo>
                    <a:pt x="287710" y="165097"/>
                    <a:pt x="301405" y="163729"/>
                    <a:pt x="313845" y="1588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13058004" y="7561495"/>
              <a:ext cx="323773" cy="306820"/>
            </a:xfrm>
            <a:custGeom>
              <a:rect b="b" l="l" r="r" t="t"/>
              <a:pathLst>
                <a:path extrusionOk="0" h="306820" w="323773">
                  <a:moveTo>
                    <a:pt x="323774" y="140583"/>
                  </a:moveTo>
                  <a:cubicBezTo>
                    <a:pt x="321834" y="143434"/>
                    <a:pt x="319779" y="146170"/>
                    <a:pt x="317611" y="148792"/>
                  </a:cubicBezTo>
                  <a:cubicBezTo>
                    <a:pt x="305856" y="164755"/>
                    <a:pt x="293759" y="180489"/>
                    <a:pt x="281319" y="195768"/>
                  </a:cubicBezTo>
                  <a:cubicBezTo>
                    <a:pt x="270705" y="207511"/>
                    <a:pt x="253472" y="224500"/>
                    <a:pt x="265912" y="239892"/>
                  </a:cubicBezTo>
                  <a:cubicBezTo>
                    <a:pt x="263173" y="237726"/>
                    <a:pt x="260320" y="235674"/>
                    <a:pt x="257239" y="233849"/>
                  </a:cubicBezTo>
                  <a:cubicBezTo>
                    <a:pt x="219007" y="214124"/>
                    <a:pt x="173927" y="221193"/>
                    <a:pt x="133527" y="228719"/>
                  </a:cubicBezTo>
                  <a:cubicBezTo>
                    <a:pt x="99974" y="237840"/>
                    <a:pt x="42112" y="233393"/>
                    <a:pt x="32868" y="275808"/>
                  </a:cubicBezTo>
                  <a:cubicBezTo>
                    <a:pt x="32526" y="276948"/>
                    <a:pt x="32412" y="278088"/>
                    <a:pt x="32183" y="279228"/>
                  </a:cubicBezTo>
                  <a:cubicBezTo>
                    <a:pt x="21798" y="283561"/>
                    <a:pt x="10500" y="294165"/>
                    <a:pt x="0" y="306820"/>
                  </a:cubicBezTo>
                  <a:cubicBezTo>
                    <a:pt x="685" y="305338"/>
                    <a:pt x="1255" y="303856"/>
                    <a:pt x="1826" y="302488"/>
                  </a:cubicBezTo>
                  <a:cubicBezTo>
                    <a:pt x="13809" y="277518"/>
                    <a:pt x="24537" y="252206"/>
                    <a:pt x="34580" y="226438"/>
                  </a:cubicBezTo>
                  <a:cubicBezTo>
                    <a:pt x="47476" y="193829"/>
                    <a:pt x="57747" y="160194"/>
                    <a:pt x="71899" y="128155"/>
                  </a:cubicBezTo>
                  <a:cubicBezTo>
                    <a:pt x="73725" y="124849"/>
                    <a:pt x="75323" y="120744"/>
                    <a:pt x="72926" y="117210"/>
                  </a:cubicBezTo>
                  <a:cubicBezTo>
                    <a:pt x="72013" y="116298"/>
                    <a:pt x="71100" y="115613"/>
                    <a:pt x="70187" y="115043"/>
                  </a:cubicBezTo>
                  <a:cubicBezTo>
                    <a:pt x="77491" y="94520"/>
                    <a:pt x="77948" y="71603"/>
                    <a:pt x="74410" y="49141"/>
                  </a:cubicBezTo>
                  <a:cubicBezTo>
                    <a:pt x="77035" y="43555"/>
                    <a:pt x="79089" y="37512"/>
                    <a:pt x="81143" y="32837"/>
                  </a:cubicBezTo>
                  <a:cubicBezTo>
                    <a:pt x="86393" y="21321"/>
                    <a:pt x="92670" y="10148"/>
                    <a:pt x="100316" y="0"/>
                  </a:cubicBezTo>
                  <a:cubicBezTo>
                    <a:pt x="103055" y="5245"/>
                    <a:pt x="107620" y="9349"/>
                    <a:pt x="112870" y="11630"/>
                  </a:cubicBezTo>
                  <a:cubicBezTo>
                    <a:pt x="128277" y="104782"/>
                    <a:pt x="143113" y="150275"/>
                    <a:pt x="247994" y="150275"/>
                  </a:cubicBezTo>
                  <a:cubicBezTo>
                    <a:pt x="248223" y="150275"/>
                    <a:pt x="248451" y="150275"/>
                    <a:pt x="248679" y="150275"/>
                  </a:cubicBezTo>
                  <a:cubicBezTo>
                    <a:pt x="273901" y="149363"/>
                    <a:pt x="299237" y="146170"/>
                    <a:pt x="323774" y="1405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13647461" y="7518624"/>
              <a:ext cx="660100" cy="331334"/>
            </a:xfrm>
            <a:custGeom>
              <a:rect b="b" l="l" r="r" t="t"/>
              <a:pathLst>
                <a:path extrusionOk="0" h="331334" w="660100">
                  <a:moveTo>
                    <a:pt x="632597" y="166009"/>
                  </a:moveTo>
                  <a:cubicBezTo>
                    <a:pt x="641955" y="166009"/>
                    <a:pt x="651199" y="165553"/>
                    <a:pt x="660101" y="164413"/>
                  </a:cubicBezTo>
                  <a:cubicBezTo>
                    <a:pt x="647661" y="178437"/>
                    <a:pt x="635221" y="192347"/>
                    <a:pt x="621641" y="205345"/>
                  </a:cubicBezTo>
                  <a:cubicBezTo>
                    <a:pt x="612739" y="211388"/>
                    <a:pt x="606690" y="221992"/>
                    <a:pt x="608630" y="231797"/>
                  </a:cubicBezTo>
                  <a:cubicBezTo>
                    <a:pt x="577931" y="231341"/>
                    <a:pt x="547117" y="234762"/>
                    <a:pt x="517672" y="243883"/>
                  </a:cubicBezTo>
                  <a:cubicBezTo>
                    <a:pt x="500668" y="249242"/>
                    <a:pt x="483549" y="256197"/>
                    <a:pt x="470082" y="268283"/>
                  </a:cubicBezTo>
                  <a:cubicBezTo>
                    <a:pt x="469055" y="269195"/>
                    <a:pt x="468256" y="270221"/>
                    <a:pt x="467457" y="271247"/>
                  </a:cubicBezTo>
                  <a:cubicBezTo>
                    <a:pt x="452393" y="277518"/>
                    <a:pt x="421236" y="304198"/>
                    <a:pt x="399667" y="331334"/>
                  </a:cubicBezTo>
                  <a:cubicBezTo>
                    <a:pt x="396700" y="319248"/>
                    <a:pt x="393732" y="307961"/>
                    <a:pt x="391336" y="298041"/>
                  </a:cubicBezTo>
                  <a:cubicBezTo>
                    <a:pt x="370907" y="247874"/>
                    <a:pt x="281433" y="259161"/>
                    <a:pt x="236696" y="260643"/>
                  </a:cubicBezTo>
                  <a:cubicBezTo>
                    <a:pt x="214213" y="266002"/>
                    <a:pt x="166281" y="264064"/>
                    <a:pt x="159547" y="291086"/>
                  </a:cubicBezTo>
                  <a:cubicBezTo>
                    <a:pt x="158520" y="290858"/>
                    <a:pt x="157493" y="290630"/>
                    <a:pt x="156352" y="290516"/>
                  </a:cubicBezTo>
                  <a:cubicBezTo>
                    <a:pt x="150988" y="289034"/>
                    <a:pt x="140146" y="291200"/>
                    <a:pt x="128733" y="295419"/>
                  </a:cubicBezTo>
                  <a:cubicBezTo>
                    <a:pt x="112642" y="293138"/>
                    <a:pt x="82969" y="303058"/>
                    <a:pt x="62312" y="317424"/>
                  </a:cubicBezTo>
                  <a:cubicBezTo>
                    <a:pt x="58432" y="307505"/>
                    <a:pt x="54894" y="298155"/>
                    <a:pt x="51927" y="289718"/>
                  </a:cubicBezTo>
                  <a:cubicBezTo>
                    <a:pt x="39031" y="272729"/>
                    <a:pt x="20657" y="264064"/>
                    <a:pt x="0" y="259845"/>
                  </a:cubicBezTo>
                  <a:cubicBezTo>
                    <a:pt x="11413" y="259617"/>
                    <a:pt x="20885" y="247645"/>
                    <a:pt x="25678" y="236700"/>
                  </a:cubicBezTo>
                  <a:cubicBezTo>
                    <a:pt x="40857" y="209450"/>
                    <a:pt x="55693" y="181972"/>
                    <a:pt x="69160" y="153923"/>
                  </a:cubicBezTo>
                  <a:cubicBezTo>
                    <a:pt x="70758" y="152213"/>
                    <a:pt x="72241" y="150503"/>
                    <a:pt x="73611" y="148565"/>
                  </a:cubicBezTo>
                  <a:cubicBezTo>
                    <a:pt x="75209" y="150389"/>
                    <a:pt x="78860" y="150275"/>
                    <a:pt x="79431" y="146968"/>
                  </a:cubicBezTo>
                  <a:cubicBezTo>
                    <a:pt x="79888" y="144346"/>
                    <a:pt x="79888" y="141609"/>
                    <a:pt x="79203" y="139101"/>
                  </a:cubicBezTo>
                  <a:cubicBezTo>
                    <a:pt x="86621" y="123367"/>
                    <a:pt x="88675" y="102844"/>
                    <a:pt x="87420" y="80154"/>
                  </a:cubicBezTo>
                  <a:cubicBezTo>
                    <a:pt x="87192" y="77646"/>
                    <a:pt x="86963" y="75251"/>
                    <a:pt x="86621" y="72743"/>
                  </a:cubicBezTo>
                  <a:cubicBezTo>
                    <a:pt x="89018" y="69779"/>
                    <a:pt x="91186" y="66814"/>
                    <a:pt x="93126" y="64192"/>
                  </a:cubicBezTo>
                  <a:cubicBezTo>
                    <a:pt x="106022" y="48913"/>
                    <a:pt x="119603" y="34205"/>
                    <a:pt x="135809" y="22233"/>
                  </a:cubicBezTo>
                  <a:cubicBezTo>
                    <a:pt x="141858" y="17559"/>
                    <a:pt x="148363" y="13568"/>
                    <a:pt x="155096" y="9805"/>
                  </a:cubicBezTo>
                  <a:cubicBezTo>
                    <a:pt x="153727" y="37512"/>
                    <a:pt x="153841" y="65332"/>
                    <a:pt x="158976" y="92582"/>
                  </a:cubicBezTo>
                  <a:cubicBezTo>
                    <a:pt x="160346" y="99879"/>
                    <a:pt x="164226" y="106378"/>
                    <a:pt x="170731" y="110141"/>
                  </a:cubicBezTo>
                  <a:cubicBezTo>
                    <a:pt x="171987" y="167947"/>
                    <a:pt x="210105" y="190523"/>
                    <a:pt x="263059" y="197250"/>
                  </a:cubicBezTo>
                  <a:cubicBezTo>
                    <a:pt x="276754" y="198732"/>
                    <a:pt x="293987" y="200214"/>
                    <a:pt x="311905" y="200214"/>
                  </a:cubicBezTo>
                  <a:cubicBezTo>
                    <a:pt x="315214" y="200214"/>
                    <a:pt x="318524" y="200214"/>
                    <a:pt x="321833" y="199986"/>
                  </a:cubicBezTo>
                  <a:cubicBezTo>
                    <a:pt x="316469" y="205687"/>
                    <a:pt x="310877" y="211274"/>
                    <a:pt x="305057" y="216633"/>
                  </a:cubicBezTo>
                  <a:cubicBezTo>
                    <a:pt x="293074" y="225526"/>
                    <a:pt x="282460" y="240462"/>
                    <a:pt x="295699" y="253460"/>
                  </a:cubicBezTo>
                  <a:cubicBezTo>
                    <a:pt x="317497" y="271133"/>
                    <a:pt x="332105" y="239322"/>
                    <a:pt x="343974" y="225184"/>
                  </a:cubicBezTo>
                  <a:cubicBezTo>
                    <a:pt x="352191" y="214808"/>
                    <a:pt x="360065" y="204205"/>
                    <a:pt x="367598" y="193259"/>
                  </a:cubicBezTo>
                  <a:cubicBezTo>
                    <a:pt x="383918" y="188242"/>
                    <a:pt x="397841" y="179805"/>
                    <a:pt x="406172" y="166351"/>
                  </a:cubicBezTo>
                  <a:cubicBezTo>
                    <a:pt x="420324" y="138303"/>
                    <a:pt x="419525" y="105352"/>
                    <a:pt x="416443" y="74909"/>
                  </a:cubicBezTo>
                  <a:cubicBezTo>
                    <a:pt x="415302" y="67156"/>
                    <a:pt x="414275" y="59403"/>
                    <a:pt x="413134" y="51650"/>
                  </a:cubicBezTo>
                  <a:cubicBezTo>
                    <a:pt x="426258" y="42414"/>
                    <a:pt x="435388" y="20181"/>
                    <a:pt x="446230" y="10034"/>
                  </a:cubicBezTo>
                  <a:cubicBezTo>
                    <a:pt x="449083" y="6727"/>
                    <a:pt x="451936" y="3307"/>
                    <a:pt x="454904" y="0"/>
                  </a:cubicBezTo>
                  <a:cubicBezTo>
                    <a:pt x="457300" y="14594"/>
                    <a:pt x="461865" y="28960"/>
                    <a:pt x="467800" y="42072"/>
                  </a:cubicBezTo>
                  <a:cubicBezTo>
                    <a:pt x="470425" y="48685"/>
                    <a:pt x="475903" y="53246"/>
                    <a:pt x="482408" y="55184"/>
                  </a:cubicBezTo>
                  <a:cubicBezTo>
                    <a:pt x="484348" y="130892"/>
                    <a:pt x="492793" y="156204"/>
                    <a:pt x="574164" y="163501"/>
                  </a:cubicBezTo>
                  <a:cubicBezTo>
                    <a:pt x="591397" y="164071"/>
                    <a:pt x="612054" y="166009"/>
                    <a:pt x="632597" y="166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13985956" y="7818490"/>
              <a:ext cx="372733" cy="404077"/>
            </a:xfrm>
            <a:custGeom>
              <a:rect b="b" l="l" r="r" t="t"/>
              <a:pathLst>
                <a:path extrusionOk="0" h="404077" w="372733">
                  <a:moveTo>
                    <a:pt x="372733" y="191093"/>
                  </a:moveTo>
                  <a:cubicBezTo>
                    <a:pt x="364060" y="205231"/>
                    <a:pt x="356756" y="218571"/>
                    <a:pt x="352647" y="223246"/>
                  </a:cubicBezTo>
                  <a:cubicBezTo>
                    <a:pt x="338268" y="245821"/>
                    <a:pt x="323317" y="268169"/>
                    <a:pt x="306541" y="289034"/>
                  </a:cubicBezTo>
                  <a:cubicBezTo>
                    <a:pt x="301519" y="294164"/>
                    <a:pt x="295471" y="300207"/>
                    <a:pt x="291020" y="306820"/>
                  </a:cubicBezTo>
                  <a:cubicBezTo>
                    <a:pt x="276982" y="305680"/>
                    <a:pt x="262488" y="306706"/>
                    <a:pt x="250049" y="305110"/>
                  </a:cubicBezTo>
                  <a:cubicBezTo>
                    <a:pt x="231332" y="305110"/>
                    <a:pt x="212616" y="306022"/>
                    <a:pt x="193899" y="306934"/>
                  </a:cubicBezTo>
                  <a:cubicBezTo>
                    <a:pt x="172558" y="307961"/>
                    <a:pt x="151330" y="309101"/>
                    <a:pt x="129989" y="308759"/>
                  </a:cubicBezTo>
                  <a:cubicBezTo>
                    <a:pt x="128391" y="308759"/>
                    <a:pt x="126907" y="308759"/>
                    <a:pt x="125310" y="308759"/>
                  </a:cubicBezTo>
                  <a:cubicBezTo>
                    <a:pt x="115038" y="308759"/>
                    <a:pt x="103740" y="308759"/>
                    <a:pt x="97007" y="319818"/>
                  </a:cubicBezTo>
                  <a:cubicBezTo>
                    <a:pt x="93241" y="325747"/>
                    <a:pt x="92213" y="333386"/>
                    <a:pt x="93355" y="340455"/>
                  </a:cubicBezTo>
                  <a:cubicBezTo>
                    <a:pt x="75209" y="359838"/>
                    <a:pt x="60030" y="382072"/>
                    <a:pt x="45080" y="404077"/>
                  </a:cubicBezTo>
                  <a:cubicBezTo>
                    <a:pt x="39487" y="377397"/>
                    <a:pt x="33439" y="354822"/>
                    <a:pt x="29216" y="342964"/>
                  </a:cubicBezTo>
                  <a:cubicBezTo>
                    <a:pt x="24080" y="327686"/>
                    <a:pt x="13581" y="318222"/>
                    <a:pt x="0" y="312521"/>
                  </a:cubicBezTo>
                  <a:cubicBezTo>
                    <a:pt x="5022" y="305338"/>
                    <a:pt x="9587" y="298839"/>
                    <a:pt x="13467" y="294278"/>
                  </a:cubicBezTo>
                  <a:cubicBezTo>
                    <a:pt x="35151" y="257907"/>
                    <a:pt x="55008" y="221764"/>
                    <a:pt x="78747" y="186532"/>
                  </a:cubicBezTo>
                  <a:cubicBezTo>
                    <a:pt x="81143" y="180033"/>
                    <a:pt x="76921" y="174104"/>
                    <a:pt x="71100" y="171938"/>
                  </a:cubicBezTo>
                  <a:cubicBezTo>
                    <a:pt x="78633" y="147538"/>
                    <a:pt x="77491" y="117894"/>
                    <a:pt x="73040" y="88591"/>
                  </a:cubicBezTo>
                  <a:cubicBezTo>
                    <a:pt x="82056" y="77532"/>
                    <a:pt x="86507" y="57693"/>
                    <a:pt x="94496" y="47431"/>
                  </a:cubicBezTo>
                  <a:cubicBezTo>
                    <a:pt x="104311" y="30443"/>
                    <a:pt x="117891" y="16076"/>
                    <a:pt x="128848" y="0"/>
                  </a:cubicBezTo>
                  <a:cubicBezTo>
                    <a:pt x="131130" y="3420"/>
                    <a:pt x="134440" y="6271"/>
                    <a:pt x="138434" y="7867"/>
                  </a:cubicBezTo>
                  <a:cubicBezTo>
                    <a:pt x="138434" y="51650"/>
                    <a:pt x="147222" y="95432"/>
                    <a:pt x="153499" y="138759"/>
                  </a:cubicBezTo>
                  <a:cubicBezTo>
                    <a:pt x="157607" y="183796"/>
                    <a:pt x="187964" y="202837"/>
                    <a:pt x="230761" y="205003"/>
                  </a:cubicBezTo>
                  <a:cubicBezTo>
                    <a:pt x="238636" y="205573"/>
                    <a:pt x="246625" y="205915"/>
                    <a:pt x="254385" y="205915"/>
                  </a:cubicBezTo>
                  <a:cubicBezTo>
                    <a:pt x="294329" y="205459"/>
                    <a:pt x="333931" y="198960"/>
                    <a:pt x="372733" y="191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14320916" y="7818718"/>
              <a:ext cx="357326" cy="376028"/>
            </a:xfrm>
            <a:custGeom>
              <a:rect b="b" l="l" r="r" t="t"/>
              <a:pathLst>
                <a:path extrusionOk="0" h="376028" w="357326">
                  <a:moveTo>
                    <a:pt x="330279" y="220509"/>
                  </a:moveTo>
                  <a:cubicBezTo>
                    <a:pt x="339295" y="220623"/>
                    <a:pt x="348425" y="220737"/>
                    <a:pt x="357326" y="220395"/>
                  </a:cubicBezTo>
                  <a:cubicBezTo>
                    <a:pt x="347169" y="233849"/>
                    <a:pt x="337354" y="247531"/>
                    <a:pt x="325600" y="259731"/>
                  </a:cubicBezTo>
                  <a:cubicBezTo>
                    <a:pt x="316470" y="267827"/>
                    <a:pt x="301291" y="278202"/>
                    <a:pt x="298438" y="289946"/>
                  </a:cubicBezTo>
                  <a:cubicBezTo>
                    <a:pt x="272075" y="287666"/>
                    <a:pt x="245484" y="289034"/>
                    <a:pt x="218892" y="290402"/>
                  </a:cubicBezTo>
                  <a:cubicBezTo>
                    <a:pt x="195382" y="291656"/>
                    <a:pt x="171873" y="292796"/>
                    <a:pt x="148705" y="291542"/>
                  </a:cubicBezTo>
                  <a:cubicBezTo>
                    <a:pt x="132728" y="290402"/>
                    <a:pt x="110473" y="288578"/>
                    <a:pt x="93355" y="288806"/>
                  </a:cubicBezTo>
                  <a:cubicBezTo>
                    <a:pt x="87192" y="289034"/>
                    <a:pt x="81600" y="292568"/>
                    <a:pt x="77948" y="298155"/>
                  </a:cubicBezTo>
                  <a:cubicBezTo>
                    <a:pt x="71442" y="291314"/>
                    <a:pt x="60372" y="298497"/>
                    <a:pt x="60715" y="309329"/>
                  </a:cubicBezTo>
                  <a:cubicBezTo>
                    <a:pt x="61057" y="311153"/>
                    <a:pt x="61399" y="313091"/>
                    <a:pt x="61742" y="314916"/>
                  </a:cubicBezTo>
                  <a:cubicBezTo>
                    <a:pt x="57291" y="317652"/>
                    <a:pt x="53182" y="321301"/>
                    <a:pt x="49987" y="324151"/>
                  </a:cubicBezTo>
                  <a:cubicBezTo>
                    <a:pt x="42911" y="330764"/>
                    <a:pt x="24879" y="351971"/>
                    <a:pt x="8331" y="376029"/>
                  </a:cubicBezTo>
                  <a:cubicBezTo>
                    <a:pt x="7646" y="360181"/>
                    <a:pt x="5935" y="344674"/>
                    <a:pt x="1255" y="330194"/>
                  </a:cubicBezTo>
                  <a:cubicBezTo>
                    <a:pt x="799" y="329510"/>
                    <a:pt x="342" y="328826"/>
                    <a:pt x="0" y="328256"/>
                  </a:cubicBezTo>
                  <a:cubicBezTo>
                    <a:pt x="14608" y="310583"/>
                    <a:pt x="26477" y="283903"/>
                    <a:pt x="35151" y="271817"/>
                  </a:cubicBezTo>
                  <a:cubicBezTo>
                    <a:pt x="54666" y="237384"/>
                    <a:pt x="71557" y="201469"/>
                    <a:pt x="87534" y="165211"/>
                  </a:cubicBezTo>
                  <a:cubicBezTo>
                    <a:pt x="89360" y="160422"/>
                    <a:pt x="90958" y="155406"/>
                    <a:pt x="88675" y="150617"/>
                  </a:cubicBezTo>
                  <a:cubicBezTo>
                    <a:pt x="85366" y="146512"/>
                    <a:pt x="81600" y="145258"/>
                    <a:pt x="77491" y="146170"/>
                  </a:cubicBezTo>
                  <a:cubicBezTo>
                    <a:pt x="84339" y="119718"/>
                    <a:pt x="83540" y="92810"/>
                    <a:pt x="78975" y="66244"/>
                  </a:cubicBezTo>
                  <a:cubicBezTo>
                    <a:pt x="89360" y="60885"/>
                    <a:pt x="97691" y="47317"/>
                    <a:pt x="104767" y="38310"/>
                  </a:cubicBezTo>
                  <a:cubicBezTo>
                    <a:pt x="114468" y="26224"/>
                    <a:pt x="125652" y="14366"/>
                    <a:pt x="138092" y="4903"/>
                  </a:cubicBezTo>
                  <a:cubicBezTo>
                    <a:pt x="140374" y="3192"/>
                    <a:pt x="142771" y="1482"/>
                    <a:pt x="145167" y="0"/>
                  </a:cubicBezTo>
                  <a:cubicBezTo>
                    <a:pt x="145510" y="1368"/>
                    <a:pt x="145966" y="2622"/>
                    <a:pt x="146423" y="3991"/>
                  </a:cubicBezTo>
                  <a:cubicBezTo>
                    <a:pt x="139233" y="59859"/>
                    <a:pt x="148135" y="118008"/>
                    <a:pt x="167422" y="170684"/>
                  </a:cubicBezTo>
                  <a:cubicBezTo>
                    <a:pt x="187508" y="218913"/>
                    <a:pt x="255983" y="216291"/>
                    <a:pt x="300149" y="220851"/>
                  </a:cubicBezTo>
                  <a:cubicBezTo>
                    <a:pt x="309394" y="220167"/>
                    <a:pt x="319665" y="220395"/>
                    <a:pt x="330279" y="2205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14486739" y="7798511"/>
              <a:ext cx="218715" cy="192487"/>
            </a:xfrm>
            <a:custGeom>
              <a:rect b="b" l="l" r="r" t="t"/>
              <a:pathLst>
                <a:path extrusionOk="0" h="192487" w="218715">
                  <a:moveTo>
                    <a:pt x="205197" y="34003"/>
                  </a:moveTo>
                  <a:cubicBezTo>
                    <a:pt x="213072" y="84171"/>
                    <a:pt x="226767" y="137417"/>
                    <a:pt x="212501" y="187470"/>
                  </a:cubicBezTo>
                  <a:cubicBezTo>
                    <a:pt x="189334" y="190435"/>
                    <a:pt x="165938" y="192373"/>
                    <a:pt x="142657" y="192487"/>
                  </a:cubicBezTo>
                  <a:cubicBezTo>
                    <a:pt x="109446" y="190891"/>
                    <a:pt x="72242" y="192145"/>
                    <a:pt x="42569" y="176069"/>
                  </a:cubicBezTo>
                  <a:cubicBezTo>
                    <a:pt x="19059" y="133768"/>
                    <a:pt x="4907" y="86337"/>
                    <a:pt x="0" y="37310"/>
                  </a:cubicBezTo>
                  <a:cubicBezTo>
                    <a:pt x="13353" y="38906"/>
                    <a:pt x="22597" y="28074"/>
                    <a:pt x="28189" y="17129"/>
                  </a:cubicBezTo>
                  <a:cubicBezTo>
                    <a:pt x="39602" y="5043"/>
                    <a:pt x="59916" y="6867"/>
                    <a:pt x="75437" y="3675"/>
                  </a:cubicBezTo>
                  <a:cubicBezTo>
                    <a:pt x="99745" y="254"/>
                    <a:pt x="124168" y="-886"/>
                    <a:pt x="148591" y="710"/>
                  </a:cubicBezTo>
                  <a:cubicBezTo>
                    <a:pt x="171416" y="2420"/>
                    <a:pt x="203942" y="4815"/>
                    <a:pt x="205197" y="34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14141281" y="7801482"/>
              <a:ext cx="210965" cy="175019"/>
            </a:xfrm>
            <a:custGeom>
              <a:rect b="b" l="l" r="r" t="t"/>
              <a:pathLst>
                <a:path extrusionOk="0" h="175019" w="210965">
                  <a:moveTo>
                    <a:pt x="184883" y="13245"/>
                  </a:moveTo>
                  <a:cubicBezTo>
                    <a:pt x="200747" y="58966"/>
                    <a:pt x="221746" y="111528"/>
                    <a:pt x="204513" y="159529"/>
                  </a:cubicBezTo>
                  <a:cubicBezTo>
                    <a:pt x="197665" y="161354"/>
                    <a:pt x="190703" y="162836"/>
                    <a:pt x="183856" y="164318"/>
                  </a:cubicBezTo>
                  <a:cubicBezTo>
                    <a:pt x="160574" y="168879"/>
                    <a:pt x="137065" y="172299"/>
                    <a:pt x="113327" y="174238"/>
                  </a:cubicBezTo>
                  <a:cubicBezTo>
                    <a:pt x="107849" y="174124"/>
                    <a:pt x="101914" y="174238"/>
                    <a:pt x="95865" y="174580"/>
                  </a:cubicBezTo>
                  <a:cubicBezTo>
                    <a:pt x="75893" y="175492"/>
                    <a:pt x="54210" y="176290"/>
                    <a:pt x="40058" y="162722"/>
                  </a:cubicBezTo>
                  <a:cubicBezTo>
                    <a:pt x="19744" y="119851"/>
                    <a:pt x="13923" y="71394"/>
                    <a:pt x="0" y="26243"/>
                  </a:cubicBezTo>
                  <a:cubicBezTo>
                    <a:pt x="34352" y="9939"/>
                    <a:pt x="73497" y="19"/>
                    <a:pt x="112185" y="19"/>
                  </a:cubicBezTo>
                  <a:cubicBezTo>
                    <a:pt x="137065" y="-323"/>
                    <a:pt x="161830" y="3896"/>
                    <a:pt x="184883" y="132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13812602" y="7828342"/>
              <a:ext cx="198576" cy="162972"/>
            </a:xfrm>
            <a:custGeom>
              <a:rect b="b" l="l" r="r" t="t"/>
              <a:pathLst>
                <a:path extrusionOk="0" h="162972" w="198576">
                  <a:moveTo>
                    <a:pt x="178720" y="7707"/>
                  </a:moveTo>
                  <a:cubicBezTo>
                    <a:pt x="189790" y="54796"/>
                    <a:pt x="206224" y="105533"/>
                    <a:pt x="194584" y="153877"/>
                  </a:cubicBezTo>
                  <a:cubicBezTo>
                    <a:pt x="179062" y="156613"/>
                    <a:pt x="163199" y="157753"/>
                    <a:pt x="147564" y="158894"/>
                  </a:cubicBezTo>
                  <a:cubicBezTo>
                    <a:pt x="131244" y="160034"/>
                    <a:pt x="115038" y="161516"/>
                    <a:pt x="98718" y="162656"/>
                  </a:cubicBezTo>
                  <a:cubicBezTo>
                    <a:pt x="95066" y="162656"/>
                    <a:pt x="91300" y="162656"/>
                    <a:pt x="87420" y="162770"/>
                  </a:cubicBezTo>
                  <a:cubicBezTo>
                    <a:pt x="72127" y="163226"/>
                    <a:pt x="55693" y="163796"/>
                    <a:pt x="44281" y="153649"/>
                  </a:cubicBezTo>
                  <a:cubicBezTo>
                    <a:pt x="18602" y="108498"/>
                    <a:pt x="8673" y="56620"/>
                    <a:pt x="0" y="5882"/>
                  </a:cubicBezTo>
                  <a:cubicBezTo>
                    <a:pt x="570" y="5996"/>
                    <a:pt x="1255" y="5882"/>
                    <a:pt x="1826" y="5654"/>
                  </a:cubicBezTo>
                  <a:cubicBezTo>
                    <a:pt x="12782" y="16486"/>
                    <a:pt x="29672" y="10443"/>
                    <a:pt x="43482" y="7821"/>
                  </a:cubicBezTo>
                  <a:cubicBezTo>
                    <a:pt x="85137" y="-617"/>
                    <a:pt x="136380" y="-4379"/>
                    <a:pt x="178720" y="77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13286939" y="7839697"/>
              <a:ext cx="714310" cy="417189"/>
            </a:xfrm>
            <a:custGeom>
              <a:rect b="b" l="l" r="r" t="t"/>
              <a:pathLst>
                <a:path extrusionOk="0" h="417189" w="714310">
                  <a:moveTo>
                    <a:pt x="685437" y="194855"/>
                  </a:moveTo>
                  <a:cubicBezTo>
                    <a:pt x="694681" y="193829"/>
                    <a:pt x="704610" y="193943"/>
                    <a:pt x="714311" y="193373"/>
                  </a:cubicBezTo>
                  <a:cubicBezTo>
                    <a:pt x="700844" y="212072"/>
                    <a:pt x="688632" y="231911"/>
                    <a:pt x="674138" y="249926"/>
                  </a:cubicBezTo>
                  <a:cubicBezTo>
                    <a:pt x="667063" y="261100"/>
                    <a:pt x="651313" y="272159"/>
                    <a:pt x="640129" y="284245"/>
                  </a:cubicBezTo>
                  <a:cubicBezTo>
                    <a:pt x="612168" y="285613"/>
                    <a:pt x="584322" y="290972"/>
                    <a:pt x="567089" y="291998"/>
                  </a:cubicBezTo>
                  <a:cubicBezTo>
                    <a:pt x="537530" y="294164"/>
                    <a:pt x="507059" y="295761"/>
                    <a:pt x="477386" y="298383"/>
                  </a:cubicBezTo>
                  <a:cubicBezTo>
                    <a:pt x="462778" y="300321"/>
                    <a:pt x="441893" y="298497"/>
                    <a:pt x="427628" y="307048"/>
                  </a:cubicBezTo>
                  <a:cubicBezTo>
                    <a:pt x="419639" y="301462"/>
                    <a:pt x="416786" y="308873"/>
                    <a:pt x="416443" y="321529"/>
                  </a:cubicBezTo>
                  <a:cubicBezTo>
                    <a:pt x="390423" y="336921"/>
                    <a:pt x="377298" y="366565"/>
                    <a:pt x="362462" y="391763"/>
                  </a:cubicBezTo>
                  <a:cubicBezTo>
                    <a:pt x="358125" y="365539"/>
                    <a:pt x="352647" y="339543"/>
                    <a:pt x="345686" y="314460"/>
                  </a:cubicBezTo>
                  <a:cubicBezTo>
                    <a:pt x="321719" y="259845"/>
                    <a:pt x="209877" y="288692"/>
                    <a:pt x="167878" y="292568"/>
                  </a:cubicBezTo>
                  <a:cubicBezTo>
                    <a:pt x="146195" y="296445"/>
                    <a:pt x="91072" y="292226"/>
                    <a:pt x="79660" y="321529"/>
                  </a:cubicBezTo>
                  <a:cubicBezTo>
                    <a:pt x="74067" y="323239"/>
                    <a:pt x="71899" y="332930"/>
                    <a:pt x="71899" y="346954"/>
                  </a:cubicBezTo>
                  <a:cubicBezTo>
                    <a:pt x="48275" y="366679"/>
                    <a:pt x="28760" y="391079"/>
                    <a:pt x="12211" y="417189"/>
                  </a:cubicBezTo>
                  <a:cubicBezTo>
                    <a:pt x="8902" y="402595"/>
                    <a:pt x="6163" y="387773"/>
                    <a:pt x="4109" y="372722"/>
                  </a:cubicBezTo>
                  <a:cubicBezTo>
                    <a:pt x="2967" y="361891"/>
                    <a:pt x="1712" y="352313"/>
                    <a:pt x="0" y="343990"/>
                  </a:cubicBezTo>
                  <a:cubicBezTo>
                    <a:pt x="15293" y="331676"/>
                    <a:pt x="24080" y="298383"/>
                    <a:pt x="33325" y="285043"/>
                  </a:cubicBezTo>
                  <a:cubicBezTo>
                    <a:pt x="37205" y="277290"/>
                    <a:pt x="59916" y="226666"/>
                    <a:pt x="68475" y="191663"/>
                  </a:cubicBezTo>
                  <a:cubicBezTo>
                    <a:pt x="74524" y="188014"/>
                    <a:pt x="79660" y="182770"/>
                    <a:pt x="83312" y="175473"/>
                  </a:cubicBezTo>
                  <a:cubicBezTo>
                    <a:pt x="96892" y="151187"/>
                    <a:pt x="95979" y="123367"/>
                    <a:pt x="90958" y="96801"/>
                  </a:cubicBezTo>
                  <a:cubicBezTo>
                    <a:pt x="98262" y="90074"/>
                    <a:pt x="101686" y="76049"/>
                    <a:pt x="107164" y="67954"/>
                  </a:cubicBezTo>
                  <a:cubicBezTo>
                    <a:pt x="115495" y="55184"/>
                    <a:pt x="125538" y="41730"/>
                    <a:pt x="137978" y="31697"/>
                  </a:cubicBezTo>
                  <a:cubicBezTo>
                    <a:pt x="140146" y="44695"/>
                    <a:pt x="143113" y="57009"/>
                    <a:pt x="143912" y="64648"/>
                  </a:cubicBezTo>
                  <a:cubicBezTo>
                    <a:pt x="163199" y="143890"/>
                    <a:pt x="170389" y="200898"/>
                    <a:pt x="266939" y="200556"/>
                  </a:cubicBezTo>
                  <a:cubicBezTo>
                    <a:pt x="271847" y="200898"/>
                    <a:pt x="276754" y="201126"/>
                    <a:pt x="281661" y="201126"/>
                  </a:cubicBezTo>
                  <a:cubicBezTo>
                    <a:pt x="307796" y="201126"/>
                    <a:pt x="333588" y="196452"/>
                    <a:pt x="359495" y="193487"/>
                  </a:cubicBezTo>
                  <a:cubicBezTo>
                    <a:pt x="367255" y="192461"/>
                    <a:pt x="375244" y="192119"/>
                    <a:pt x="383233" y="191435"/>
                  </a:cubicBezTo>
                  <a:cubicBezTo>
                    <a:pt x="373989" y="206941"/>
                    <a:pt x="364859" y="222676"/>
                    <a:pt x="355500" y="238068"/>
                  </a:cubicBezTo>
                  <a:cubicBezTo>
                    <a:pt x="346028" y="255969"/>
                    <a:pt x="316127" y="281395"/>
                    <a:pt x="342604" y="298041"/>
                  </a:cubicBezTo>
                  <a:cubicBezTo>
                    <a:pt x="352419" y="303400"/>
                    <a:pt x="364859" y="299409"/>
                    <a:pt x="370451" y="289604"/>
                  </a:cubicBezTo>
                  <a:cubicBezTo>
                    <a:pt x="391450" y="252548"/>
                    <a:pt x="409482" y="213782"/>
                    <a:pt x="429682" y="176385"/>
                  </a:cubicBezTo>
                  <a:cubicBezTo>
                    <a:pt x="464718" y="142522"/>
                    <a:pt x="454675" y="87793"/>
                    <a:pt x="438013" y="37854"/>
                  </a:cubicBezTo>
                  <a:cubicBezTo>
                    <a:pt x="445545" y="32723"/>
                    <a:pt x="453078" y="25654"/>
                    <a:pt x="460496" y="19383"/>
                  </a:cubicBezTo>
                  <a:cubicBezTo>
                    <a:pt x="465860" y="21207"/>
                    <a:pt x="472251" y="19953"/>
                    <a:pt x="476131" y="15506"/>
                  </a:cubicBezTo>
                  <a:cubicBezTo>
                    <a:pt x="479669" y="11516"/>
                    <a:pt x="483321" y="7297"/>
                    <a:pt x="487201" y="3192"/>
                  </a:cubicBezTo>
                  <a:cubicBezTo>
                    <a:pt x="493022" y="1254"/>
                    <a:pt x="499755" y="1254"/>
                    <a:pt x="505689" y="0"/>
                  </a:cubicBezTo>
                  <a:cubicBezTo>
                    <a:pt x="504320" y="24172"/>
                    <a:pt x="510825" y="59745"/>
                    <a:pt x="511396" y="69778"/>
                  </a:cubicBezTo>
                  <a:cubicBezTo>
                    <a:pt x="519042" y="106036"/>
                    <a:pt x="522009" y="148108"/>
                    <a:pt x="546318" y="177639"/>
                  </a:cubicBezTo>
                  <a:cubicBezTo>
                    <a:pt x="560812" y="191093"/>
                    <a:pt x="581354" y="195426"/>
                    <a:pt x="600528" y="197136"/>
                  </a:cubicBezTo>
                  <a:cubicBezTo>
                    <a:pt x="607033" y="197592"/>
                    <a:pt x="613652" y="197706"/>
                    <a:pt x="620271" y="197706"/>
                  </a:cubicBezTo>
                  <a:cubicBezTo>
                    <a:pt x="641955" y="197364"/>
                    <a:pt x="663753" y="195426"/>
                    <a:pt x="685437" y="1948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13450139" y="7826445"/>
              <a:ext cx="238156" cy="165807"/>
            </a:xfrm>
            <a:custGeom>
              <a:rect b="b" l="l" r="r" t="t"/>
              <a:pathLst>
                <a:path extrusionOk="0" h="165807" w="238156">
                  <a:moveTo>
                    <a:pt x="205426" y="9034"/>
                  </a:moveTo>
                  <a:cubicBezTo>
                    <a:pt x="218094" y="54413"/>
                    <a:pt x="249592" y="103554"/>
                    <a:pt x="233843" y="151441"/>
                  </a:cubicBezTo>
                  <a:cubicBezTo>
                    <a:pt x="193442" y="157370"/>
                    <a:pt x="152586" y="164325"/>
                    <a:pt x="111729" y="165808"/>
                  </a:cubicBezTo>
                  <a:cubicBezTo>
                    <a:pt x="91871" y="164553"/>
                    <a:pt x="68247" y="167062"/>
                    <a:pt x="51471" y="154862"/>
                  </a:cubicBezTo>
                  <a:cubicBezTo>
                    <a:pt x="27618" y="118832"/>
                    <a:pt x="15635" y="76418"/>
                    <a:pt x="4793" y="34688"/>
                  </a:cubicBezTo>
                  <a:cubicBezTo>
                    <a:pt x="6163" y="34802"/>
                    <a:pt x="7761" y="34118"/>
                    <a:pt x="8103" y="32293"/>
                  </a:cubicBezTo>
                  <a:cubicBezTo>
                    <a:pt x="8559" y="29329"/>
                    <a:pt x="9130" y="26250"/>
                    <a:pt x="7875" y="23514"/>
                  </a:cubicBezTo>
                  <a:cubicBezTo>
                    <a:pt x="5592" y="21462"/>
                    <a:pt x="3195" y="19979"/>
                    <a:pt x="685" y="18953"/>
                  </a:cubicBezTo>
                  <a:cubicBezTo>
                    <a:pt x="457" y="18155"/>
                    <a:pt x="228" y="17243"/>
                    <a:pt x="0" y="16445"/>
                  </a:cubicBezTo>
                  <a:cubicBezTo>
                    <a:pt x="18032" y="23286"/>
                    <a:pt x="37319" y="10060"/>
                    <a:pt x="55693" y="8236"/>
                  </a:cubicBezTo>
                  <a:cubicBezTo>
                    <a:pt x="104539" y="2649"/>
                    <a:pt x="157950" y="-7499"/>
                    <a:pt x="205426" y="90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13329508" y="7487270"/>
              <a:ext cx="341576" cy="407155"/>
            </a:xfrm>
            <a:custGeom>
              <a:rect b="b" l="l" r="r" t="t"/>
              <a:pathLst>
                <a:path extrusionOk="0" h="407155" w="341576">
                  <a:moveTo>
                    <a:pt x="329366" y="200898"/>
                  </a:moveTo>
                  <a:cubicBezTo>
                    <a:pt x="333702" y="201354"/>
                    <a:pt x="337697" y="201582"/>
                    <a:pt x="341577" y="201582"/>
                  </a:cubicBezTo>
                  <a:cubicBezTo>
                    <a:pt x="331991" y="216405"/>
                    <a:pt x="323888" y="230201"/>
                    <a:pt x="320007" y="234419"/>
                  </a:cubicBezTo>
                  <a:cubicBezTo>
                    <a:pt x="311905" y="246733"/>
                    <a:pt x="294101" y="262696"/>
                    <a:pt x="298780" y="277290"/>
                  </a:cubicBezTo>
                  <a:cubicBezTo>
                    <a:pt x="297525" y="281167"/>
                    <a:pt x="297411" y="285499"/>
                    <a:pt x="299122" y="288692"/>
                  </a:cubicBezTo>
                  <a:cubicBezTo>
                    <a:pt x="269906" y="286297"/>
                    <a:pt x="238522" y="290174"/>
                    <a:pt x="213300" y="291086"/>
                  </a:cubicBezTo>
                  <a:cubicBezTo>
                    <a:pt x="181117" y="296673"/>
                    <a:pt x="121886" y="293822"/>
                    <a:pt x="107962" y="329168"/>
                  </a:cubicBezTo>
                  <a:cubicBezTo>
                    <a:pt x="95979" y="332702"/>
                    <a:pt x="92556" y="345472"/>
                    <a:pt x="92898" y="360637"/>
                  </a:cubicBezTo>
                  <a:cubicBezTo>
                    <a:pt x="72127" y="369872"/>
                    <a:pt x="51128" y="391649"/>
                    <a:pt x="40743" y="404191"/>
                  </a:cubicBezTo>
                  <a:cubicBezTo>
                    <a:pt x="39944" y="405103"/>
                    <a:pt x="39145" y="406129"/>
                    <a:pt x="38232" y="407156"/>
                  </a:cubicBezTo>
                  <a:cubicBezTo>
                    <a:pt x="30586" y="375459"/>
                    <a:pt x="22825" y="341368"/>
                    <a:pt x="0" y="319134"/>
                  </a:cubicBezTo>
                  <a:cubicBezTo>
                    <a:pt x="23510" y="334413"/>
                    <a:pt x="38803" y="299751"/>
                    <a:pt x="50329" y="283105"/>
                  </a:cubicBezTo>
                  <a:cubicBezTo>
                    <a:pt x="69502" y="250838"/>
                    <a:pt x="95066" y="221079"/>
                    <a:pt x="108533" y="186076"/>
                  </a:cubicBezTo>
                  <a:cubicBezTo>
                    <a:pt x="109332" y="179805"/>
                    <a:pt x="106022" y="174446"/>
                    <a:pt x="101229" y="171368"/>
                  </a:cubicBezTo>
                  <a:cubicBezTo>
                    <a:pt x="102370" y="167035"/>
                    <a:pt x="103055" y="162589"/>
                    <a:pt x="103398" y="158142"/>
                  </a:cubicBezTo>
                  <a:cubicBezTo>
                    <a:pt x="106137" y="120858"/>
                    <a:pt x="94610" y="84031"/>
                    <a:pt x="86393" y="48001"/>
                  </a:cubicBezTo>
                  <a:cubicBezTo>
                    <a:pt x="86165" y="47203"/>
                    <a:pt x="85822" y="46405"/>
                    <a:pt x="85594" y="45607"/>
                  </a:cubicBezTo>
                  <a:cubicBezTo>
                    <a:pt x="102370" y="50624"/>
                    <a:pt x="113669" y="28618"/>
                    <a:pt x="125195" y="18243"/>
                  </a:cubicBezTo>
                  <a:cubicBezTo>
                    <a:pt x="132956" y="11744"/>
                    <a:pt x="141401" y="5131"/>
                    <a:pt x="150417" y="0"/>
                  </a:cubicBezTo>
                  <a:cubicBezTo>
                    <a:pt x="145396" y="23146"/>
                    <a:pt x="148591" y="49598"/>
                    <a:pt x="151444" y="71375"/>
                  </a:cubicBezTo>
                  <a:cubicBezTo>
                    <a:pt x="154297" y="88705"/>
                    <a:pt x="157835" y="105694"/>
                    <a:pt x="161830" y="122911"/>
                  </a:cubicBezTo>
                  <a:cubicBezTo>
                    <a:pt x="163542" y="129980"/>
                    <a:pt x="168906" y="135339"/>
                    <a:pt x="175411" y="137733"/>
                  </a:cubicBezTo>
                  <a:cubicBezTo>
                    <a:pt x="183399" y="209678"/>
                    <a:pt x="276754" y="195312"/>
                    <a:pt x="329366" y="200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13114953" y="7833426"/>
              <a:ext cx="215226" cy="171986"/>
            </a:xfrm>
            <a:custGeom>
              <a:rect b="b" l="l" r="r" t="t"/>
              <a:pathLst>
                <a:path extrusionOk="0" h="171986" w="215226">
                  <a:moveTo>
                    <a:pt x="203828" y="75479"/>
                  </a:moveTo>
                  <a:cubicBezTo>
                    <a:pt x="209078" y="101247"/>
                    <a:pt x="221403" y="129296"/>
                    <a:pt x="211474" y="155292"/>
                  </a:cubicBezTo>
                  <a:cubicBezTo>
                    <a:pt x="173242" y="158712"/>
                    <a:pt x="135923" y="168061"/>
                    <a:pt x="97577" y="171026"/>
                  </a:cubicBezTo>
                  <a:cubicBezTo>
                    <a:pt x="65394" y="177297"/>
                    <a:pt x="50329" y="151757"/>
                    <a:pt x="38232" y="126559"/>
                  </a:cubicBezTo>
                  <a:cubicBezTo>
                    <a:pt x="22939" y="94520"/>
                    <a:pt x="11298" y="62595"/>
                    <a:pt x="0" y="28732"/>
                  </a:cubicBezTo>
                  <a:cubicBezTo>
                    <a:pt x="15407" y="27022"/>
                    <a:pt x="29330" y="16190"/>
                    <a:pt x="45764" y="14594"/>
                  </a:cubicBezTo>
                  <a:cubicBezTo>
                    <a:pt x="69046" y="12770"/>
                    <a:pt x="108533" y="0"/>
                    <a:pt x="140717" y="0"/>
                  </a:cubicBezTo>
                  <a:cubicBezTo>
                    <a:pt x="160346" y="0"/>
                    <a:pt x="177237" y="4789"/>
                    <a:pt x="186024" y="19953"/>
                  </a:cubicBezTo>
                  <a:cubicBezTo>
                    <a:pt x="194469" y="37512"/>
                    <a:pt x="198920" y="56553"/>
                    <a:pt x="203828" y="75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12722704" y="7867745"/>
              <a:ext cx="600413" cy="370441"/>
            </a:xfrm>
            <a:custGeom>
              <a:rect b="b" l="l" r="r" t="t"/>
              <a:pathLst>
                <a:path extrusionOk="0" h="370441" w="600413">
                  <a:moveTo>
                    <a:pt x="593109" y="172508"/>
                  </a:moveTo>
                  <a:cubicBezTo>
                    <a:pt x="595506" y="172508"/>
                    <a:pt x="597903" y="172394"/>
                    <a:pt x="600413" y="172166"/>
                  </a:cubicBezTo>
                  <a:cubicBezTo>
                    <a:pt x="586604" y="201126"/>
                    <a:pt x="573822" y="230999"/>
                    <a:pt x="556019" y="257907"/>
                  </a:cubicBezTo>
                  <a:cubicBezTo>
                    <a:pt x="553051" y="263608"/>
                    <a:pt x="547916" y="270221"/>
                    <a:pt x="543122" y="277062"/>
                  </a:cubicBezTo>
                  <a:cubicBezTo>
                    <a:pt x="534905" y="272045"/>
                    <a:pt x="523835" y="270107"/>
                    <a:pt x="508543" y="270791"/>
                  </a:cubicBezTo>
                  <a:cubicBezTo>
                    <a:pt x="454447" y="269195"/>
                    <a:pt x="402862" y="294735"/>
                    <a:pt x="349223" y="298839"/>
                  </a:cubicBezTo>
                  <a:cubicBezTo>
                    <a:pt x="330849" y="301120"/>
                    <a:pt x="312019" y="302716"/>
                    <a:pt x="294443" y="309899"/>
                  </a:cubicBezTo>
                  <a:cubicBezTo>
                    <a:pt x="291020" y="311495"/>
                    <a:pt x="288052" y="314916"/>
                    <a:pt x="285884" y="318906"/>
                  </a:cubicBezTo>
                  <a:cubicBezTo>
                    <a:pt x="272531" y="324607"/>
                    <a:pt x="260548" y="335097"/>
                    <a:pt x="250962" y="345244"/>
                  </a:cubicBezTo>
                  <a:cubicBezTo>
                    <a:pt x="246282" y="351629"/>
                    <a:pt x="236810" y="360637"/>
                    <a:pt x="228593" y="370442"/>
                  </a:cubicBezTo>
                  <a:cubicBezTo>
                    <a:pt x="222202" y="351173"/>
                    <a:pt x="216153" y="330992"/>
                    <a:pt x="198007" y="321757"/>
                  </a:cubicBezTo>
                  <a:cubicBezTo>
                    <a:pt x="145282" y="302032"/>
                    <a:pt x="88904" y="317538"/>
                    <a:pt x="35493" y="325633"/>
                  </a:cubicBezTo>
                  <a:cubicBezTo>
                    <a:pt x="23624" y="327001"/>
                    <a:pt x="11869" y="328712"/>
                    <a:pt x="0" y="330536"/>
                  </a:cubicBezTo>
                  <a:cubicBezTo>
                    <a:pt x="10043" y="315942"/>
                    <a:pt x="14608" y="289832"/>
                    <a:pt x="22369" y="277974"/>
                  </a:cubicBezTo>
                  <a:cubicBezTo>
                    <a:pt x="25678" y="267256"/>
                    <a:pt x="48846" y="223588"/>
                    <a:pt x="32868" y="219027"/>
                  </a:cubicBezTo>
                  <a:cubicBezTo>
                    <a:pt x="38917" y="183454"/>
                    <a:pt x="22026" y="150389"/>
                    <a:pt x="6733" y="117780"/>
                  </a:cubicBezTo>
                  <a:cubicBezTo>
                    <a:pt x="7646" y="115956"/>
                    <a:pt x="8559" y="114245"/>
                    <a:pt x="9587" y="112649"/>
                  </a:cubicBezTo>
                  <a:cubicBezTo>
                    <a:pt x="24651" y="86197"/>
                    <a:pt x="41770" y="60885"/>
                    <a:pt x="59916" y="36600"/>
                  </a:cubicBezTo>
                  <a:cubicBezTo>
                    <a:pt x="60486" y="37626"/>
                    <a:pt x="61171" y="38652"/>
                    <a:pt x="61970" y="39678"/>
                  </a:cubicBezTo>
                  <a:cubicBezTo>
                    <a:pt x="75209" y="98283"/>
                    <a:pt x="98833" y="154493"/>
                    <a:pt x="117321" y="211616"/>
                  </a:cubicBezTo>
                  <a:cubicBezTo>
                    <a:pt x="139689" y="241945"/>
                    <a:pt x="184312" y="238068"/>
                    <a:pt x="218094" y="241260"/>
                  </a:cubicBezTo>
                  <a:cubicBezTo>
                    <a:pt x="226082" y="241945"/>
                    <a:pt x="233615" y="242287"/>
                    <a:pt x="240804" y="242287"/>
                  </a:cubicBezTo>
                  <a:cubicBezTo>
                    <a:pt x="255070" y="242287"/>
                    <a:pt x="267738" y="240918"/>
                    <a:pt x="278922" y="238182"/>
                  </a:cubicBezTo>
                  <a:cubicBezTo>
                    <a:pt x="268080" y="258819"/>
                    <a:pt x="258380" y="280254"/>
                    <a:pt x="245255" y="299523"/>
                  </a:cubicBezTo>
                  <a:cubicBezTo>
                    <a:pt x="239435" y="309215"/>
                    <a:pt x="245027" y="322897"/>
                    <a:pt x="255527" y="326545"/>
                  </a:cubicBezTo>
                  <a:cubicBezTo>
                    <a:pt x="284058" y="336693"/>
                    <a:pt x="292503" y="279798"/>
                    <a:pt x="302660" y="261213"/>
                  </a:cubicBezTo>
                  <a:cubicBezTo>
                    <a:pt x="304372" y="255627"/>
                    <a:pt x="312019" y="236358"/>
                    <a:pt x="315214" y="220509"/>
                  </a:cubicBezTo>
                  <a:cubicBezTo>
                    <a:pt x="342832" y="196338"/>
                    <a:pt x="345229" y="153011"/>
                    <a:pt x="321149" y="96002"/>
                  </a:cubicBezTo>
                  <a:cubicBezTo>
                    <a:pt x="320350" y="93836"/>
                    <a:pt x="319665" y="91670"/>
                    <a:pt x="318980" y="89618"/>
                  </a:cubicBezTo>
                  <a:cubicBezTo>
                    <a:pt x="326855" y="81180"/>
                    <a:pt x="329822" y="64762"/>
                    <a:pt x="334958" y="55184"/>
                  </a:cubicBezTo>
                  <a:cubicBezTo>
                    <a:pt x="343860" y="37284"/>
                    <a:pt x="353560" y="16076"/>
                    <a:pt x="367598" y="0"/>
                  </a:cubicBezTo>
                  <a:cubicBezTo>
                    <a:pt x="369538" y="13568"/>
                    <a:pt x="373532" y="27136"/>
                    <a:pt x="375586" y="40248"/>
                  </a:cubicBezTo>
                  <a:cubicBezTo>
                    <a:pt x="390194" y="87565"/>
                    <a:pt x="399553" y="163729"/>
                    <a:pt x="453762" y="181173"/>
                  </a:cubicBezTo>
                  <a:cubicBezTo>
                    <a:pt x="465517" y="184024"/>
                    <a:pt x="477386" y="185050"/>
                    <a:pt x="489255" y="185050"/>
                  </a:cubicBezTo>
                  <a:cubicBezTo>
                    <a:pt x="523721" y="185050"/>
                    <a:pt x="558758" y="175587"/>
                    <a:pt x="593109" y="1725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12109313" y="7903082"/>
              <a:ext cx="598116" cy="245658"/>
            </a:xfrm>
            <a:custGeom>
              <a:rect b="b" l="l" r="r" t="t"/>
              <a:pathLst>
                <a:path extrusionOk="0" h="245658" w="598116">
                  <a:moveTo>
                    <a:pt x="578355" y="113000"/>
                  </a:moveTo>
                  <a:cubicBezTo>
                    <a:pt x="589082" y="133979"/>
                    <a:pt x="601180" y="155186"/>
                    <a:pt x="597414" y="178446"/>
                  </a:cubicBezTo>
                  <a:cubicBezTo>
                    <a:pt x="447225" y="215729"/>
                    <a:pt x="291215" y="222342"/>
                    <a:pt x="138401" y="245032"/>
                  </a:cubicBezTo>
                  <a:cubicBezTo>
                    <a:pt x="115006" y="245602"/>
                    <a:pt x="91040" y="247084"/>
                    <a:pt x="67986" y="241725"/>
                  </a:cubicBezTo>
                  <a:cubicBezTo>
                    <a:pt x="56802" y="227929"/>
                    <a:pt x="46074" y="215501"/>
                    <a:pt x="37971" y="199197"/>
                  </a:cubicBezTo>
                  <a:cubicBezTo>
                    <a:pt x="23820" y="167728"/>
                    <a:pt x="5103" y="136943"/>
                    <a:pt x="82" y="102282"/>
                  </a:cubicBezTo>
                  <a:cubicBezTo>
                    <a:pt x="-147" y="97607"/>
                    <a:pt x="-32" y="92591"/>
                    <a:pt x="2250" y="88372"/>
                  </a:cubicBezTo>
                  <a:cubicBezTo>
                    <a:pt x="3848" y="88258"/>
                    <a:pt x="5446" y="88144"/>
                    <a:pt x="7043" y="88030"/>
                  </a:cubicBezTo>
                  <a:cubicBezTo>
                    <a:pt x="11951" y="92249"/>
                    <a:pt x="18570" y="94415"/>
                    <a:pt x="25189" y="93389"/>
                  </a:cubicBezTo>
                  <a:cubicBezTo>
                    <a:pt x="50069" y="88600"/>
                    <a:pt x="73807" y="79593"/>
                    <a:pt x="98458" y="73664"/>
                  </a:cubicBezTo>
                  <a:cubicBezTo>
                    <a:pt x="202198" y="49948"/>
                    <a:pt x="303769" y="30223"/>
                    <a:pt x="408536" y="9130"/>
                  </a:cubicBezTo>
                  <a:cubicBezTo>
                    <a:pt x="443344" y="2745"/>
                    <a:pt x="479294" y="-3868"/>
                    <a:pt x="514559" y="2745"/>
                  </a:cubicBezTo>
                  <a:cubicBezTo>
                    <a:pt x="529966" y="3999"/>
                    <a:pt x="535558" y="18251"/>
                    <a:pt x="541720" y="30337"/>
                  </a:cubicBezTo>
                  <a:cubicBezTo>
                    <a:pt x="551878" y="50176"/>
                    <a:pt x="559866" y="70699"/>
                    <a:pt x="568654" y="91222"/>
                  </a:cubicBezTo>
                  <a:cubicBezTo>
                    <a:pt x="568768" y="91564"/>
                    <a:pt x="568882" y="91792"/>
                    <a:pt x="568996" y="92134"/>
                  </a:cubicBezTo>
                  <a:cubicBezTo>
                    <a:pt x="567399" y="100116"/>
                    <a:pt x="569339" y="107527"/>
                    <a:pt x="578355" y="113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1994356" y="8002742"/>
              <a:ext cx="171187" cy="326203"/>
            </a:xfrm>
            <a:custGeom>
              <a:rect b="b" l="l" r="r" t="t"/>
              <a:pathLst>
                <a:path extrusionOk="0" h="326203" w="171187">
                  <a:moveTo>
                    <a:pt x="138434" y="129068"/>
                  </a:moveTo>
                  <a:cubicBezTo>
                    <a:pt x="148591" y="151187"/>
                    <a:pt x="155439" y="168860"/>
                    <a:pt x="171188" y="179235"/>
                  </a:cubicBezTo>
                  <a:cubicBezTo>
                    <a:pt x="151102" y="204319"/>
                    <a:pt x="128163" y="244681"/>
                    <a:pt x="124397" y="252206"/>
                  </a:cubicBezTo>
                  <a:cubicBezTo>
                    <a:pt x="110473" y="277176"/>
                    <a:pt x="95979" y="301804"/>
                    <a:pt x="81257" y="326203"/>
                  </a:cubicBezTo>
                  <a:cubicBezTo>
                    <a:pt x="73611" y="311381"/>
                    <a:pt x="65964" y="296559"/>
                    <a:pt x="58318" y="281737"/>
                  </a:cubicBezTo>
                  <a:cubicBezTo>
                    <a:pt x="37319" y="239436"/>
                    <a:pt x="18831" y="193373"/>
                    <a:pt x="0" y="147880"/>
                  </a:cubicBezTo>
                  <a:cubicBezTo>
                    <a:pt x="5364" y="138303"/>
                    <a:pt x="9701" y="127129"/>
                    <a:pt x="14152" y="119262"/>
                  </a:cubicBezTo>
                  <a:cubicBezTo>
                    <a:pt x="35607" y="79470"/>
                    <a:pt x="61399" y="42186"/>
                    <a:pt x="90273" y="7297"/>
                  </a:cubicBezTo>
                  <a:cubicBezTo>
                    <a:pt x="92213" y="4903"/>
                    <a:pt x="94268" y="2508"/>
                    <a:pt x="96208" y="0"/>
                  </a:cubicBezTo>
                  <a:cubicBezTo>
                    <a:pt x="94382" y="38538"/>
                    <a:pt x="131358" y="105010"/>
                    <a:pt x="138434" y="1290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12091819" y="8131695"/>
              <a:ext cx="624721" cy="293138"/>
            </a:xfrm>
            <a:custGeom>
              <a:rect b="b" l="l" r="r" t="t"/>
              <a:pathLst>
                <a:path extrusionOk="0" h="293138" w="624721">
                  <a:moveTo>
                    <a:pt x="624722" y="0"/>
                  </a:moveTo>
                  <a:cubicBezTo>
                    <a:pt x="616619" y="14708"/>
                    <a:pt x="608859" y="29872"/>
                    <a:pt x="599614" y="43555"/>
                  </a:cubicBezTo>
                  <a:cubicBezTo>
                    <a:pt x="592653" y="51764"/>
                    <a:pt x="592539" y="64420"/>
                    <a:pt x="599957" y="71603"/>
                  </a:cubicBezTo>
                  <a:cubicBezTo>
                    <a:pt x="565833" y="77418"/>
                    <a:pt x="531710" y="83347"/>
                    <a:pt x="497244" y="85855"/>
                  </a:cubicBezTo>
                  <a:cubicBezTo>
                    <a:pt x="404004" y="92696"/>
                    <a:pt x="312361" y="96573"/>
                    <a:pt x="218778" y="106492"/>
                  </a:cubicBezTo>
                  <a:cubicBezTo>
                    <a:pt x="189790" y="115157"/>
                    <a:pt x="134440" y="108202"/>
                    <a:pt x="117663" y="138417"/>
                  </a:cubicBezTo>
                  <a:cubicBezTo>
                    <a:pt x="116522" y="138189"/>
                    <a:pt x="115267" y="138189"/>
                    <a:pt x="113897" y="138417"/>
                  </a:cubicBezTo>
                  <a:cubicBezTo>
                    <a:pt x="96094" y="151187"/>
                    <a:pt x="90730" y="174218"/>
                    <a:pt x="81828" y="193259"/>
                  </a:cubicBezTo>
                  <a:cubicBezTo>
                    <a:pt x="73611" y="212300"/>
                    <a:pt x="64367" y="230999"/>
                    <a:pt x="55237" y="249584"/>
                  </a:cubicBezTo>
                  <a:cubicBezTo>
                    <a:pt x="48617" y="262810"/>
                    <a:pt x="40743" y="277860"/>
                    <a:pt x="32982" y="293138"/>
                  </a:cubicBezTo>
                  <a:cubicBezTo>
                    <a:pt x="22026" y="271703"/>
                    <a:pt x="11070" y="250268"/>
                    <a:pt x="0" y="228833"/>
                  </a:cubicBezTo>
                  <a:cubicBezTo>
                    <a:pt x="7532" y="229061"/>
                    <a:pt x="15179" y="225298"/>
                    <a:pt x="18602" y="218229"/>
                  </a:cubicBezTo>
                  <a:cubicBezTo>
                    <a:pt x="27732" y="199302"/>
                    <a:pt x="36977" y="180261"/>
                    <a:pt x="45878" y="161220"/>
                  </a:cubicBezTo>
                  <a:cubicBezTo>
                    <a:pt x="60601" y="126559"/>
                    <a:pt x="77833" y="92582"/>
                    <a:pt x="92784" y="58149"/>
                  </a:cubicBezTo>
                  <a:cubicBezTo>
                    <a:pt x="96550" y="59061"/>
                    <a:pt x="100659" y="59631"/>
                    <a:pt x="105109" y="59973"/>
                  </a:cubicBezTo>
                  <a:cubicBezTo>
                    <a:pt x="118919" y="62139"/>
                    <a:pt x="132728" y="63052"/>
                    <a:pt x="146537" y="63052"/>
                  </a:cubicBezTo>
                  <a:cubicBezTo>
                    <a:pt x="188193" y="63052"/>
                    <a:pt x="229848" y="55070"/>
                    <a:pt x="271504" y="51422"/>
                  </a:cubicBezTo>
                  <a:cubicBezTo>
                    <a:pt x="355957" y="44467"/>
                    <a:pt x="440410" y="36029"/>
                    <a:pt x="523835" y="20295"/>
                  </a:cubicBezTo>
                  <a:cubicBezTo>
                    <a:pt x="552367" y="12770"/>
                    <a:pt x="594022" y="12884"/>
                    <a:pt x="624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12797342" y="7878418"/>
              <a:ext cx="215495" cy="190252"/>
            </a:xfrm>
            <a:custGeom>
              <a:rect b="b" l="l" r="r" t="t"/>
              <a:pathLst>
                <a:path extrusionOk="0" h="190252" w="215495">
                  <a:moveTo>
                    <a:pt x="209078" y="126833"/>
                  </a:moveTo>
                  <a:cubicBezTo>
                    <a:pt x="225854" y="172781"/>
                    <a:pt x="209420" y="186920"/>
                    <a:pt x="163542" y="189086"/>
                  </a:cubicBezTo>
                  <a:cubicBezTo>
                    <a:pt x="163542" y="189086"/>
                    <a:pt x="163884" y="189086"/>
                    <a:pt x="163998" y="189086"/>
                  </a:cubicBezTo>
                  <a:cubicBezTo>
                    <a:pt x="156238" y="188972"/>
                    <a:pt x="148249" y="189314"/>
                    <a:pt x="140032" y="189656"/>
                  </a:cubicBezTo>
                  <a:cubicBezTo>
                    <a:pt x="115381" y="190682"/>
                    <a:pt x="89588" y="191822"/>
                    <a:pt x="69160" y="179737"/>
                  </a:cubicBezTo>
                  <a:cubicBezTo>
                    <a:pt x="45992" y="132419"/>
                    <a:pt x="22026" y="82594"/>
                    <a:pt x="0" y="34251"/>
                  </a:cubicBezTo>
                  <a:cubicBezTo>
                    <a:pt x="1027" y="34365"/>
                    <a:pt x="2054" y="34365"/>
                    <a:pt x="3081" y="34251"/>
                  </a:cubicBezTo>
                  <a:cubicBezTo>
                    <a:pt x="8674" y="34137"/>
                    <a:pt x="14037" y="31970"/>
                    <a:pt x="18032" y="27752"/>
                  </a:cubicBezTo>
                  <a:cubicBezTo>
                    <a:pt x="62655" y="5860"/>
                    <a:pt x="118120" y="-5542"/>
                    <a:pt x="167878" y="2668"/>
                  </a:cubicBezTo>
                  <a:cubicBezTo>
                    <a:pt x="180318" y="43828"/>
                    <a:pt x="193557" y="86242"/>
                    <a:pt x="209078" y="126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12237900" y="8861748"/>
              <a:ext cx="4969284" cy="355205"/>
            </a:xfrm>
            <a:custGeom>
              <a:rect b="b" l="l" r="r" t="t"/>
              <a:pathLst>
                <a:path extrusionOk="0" h="355205" w="4969284">
                  <a:moveTo>
                    <a:pt x="4962397" y="35915"/>
                  </a:moveTo>
                  <a:cubicBezTo>
                    <a:pt x="4962512" y="125875"/>
                    <a:pt x="4971185" y="213326"/>
                    <a:pt x="4968903" y="304084"/>
                  </a:cubicBezTo>
                  <a:cubicBezTo>
                    <a:pt x="4931127" y="309671"/>
                    <a:pt x="4893922" y="297243"/>
                    <a:pt x="4856147" y="296673"/>
                  </a:cubicBezTo>
                  <a:cubicBezTo>
                    <a:pt x="4721479" y="296217"/>
                    <a:pt x="4587154" y="290630"/>
                    <a:pt x="4452600" y="288122"/>
                  </a:cubicBezTo>
                  <a:cubicBezTo>
                    <a:pt x="4381956" y="286867"/>
                    <a:pt x="4310856" y="284359"/>
                    <a:pt x="4240098" y="285157"/>
                  </a:cubicBezTo>
                  <a:cubicBezTo>
                    <a:pt x="4240783" y="283561"/>
                    <a:pt x="4241582" y="281965"/>
                    <a:pt x="4242267" y="280368"/>
                  </a:cubicBezTo>
                  <a:cubicBezTo>
                    <a:pt x="4068796" y="295875"/>
                    <a:pt x="3893385" y="294735"/>
                    <a:pt x="3719344" y="302260"/>
                  </a:cubicBezTo>
                  <a:cubicBezTo>
                    <a:pt x="3578514" y="309329"/>
                    <a:pt x="3437683" y="310127"/>
                    <a:pt x="3296738" y="314574"/>
                  </a:cubicBezTo>
                  <a:cubicBezTo>
                    <a:pt x="3113111" y="325291"/>
                    <a:pt x="2929369" y="327571"/>
                    <a:pt x="2745627" y="333158"/>
                  </a:cubicBezTo>
                  <a:cubicBezTo>
                    <a:pt x="2559261" y="346384"/>
                    <a:pt x="2372666" y="346498"/>
                    <a:pt x="2185957" y="347069"/>
                  </a:cubicBezTo>
                  <a:cubicBezTo>
                    <a:pt x="1997421" y="352769"/>
                    <a:pt x="1809001" y="346042"/>
                    <a:pt x="1620580" y="341938"/>
                  </a:cubicBezTo>
                  <a:cubicBezTo>
                    <a:pt x="1338005" y="347753"/>
                    <a:pt x="1055203" y="344674"/>
                    <a:pt x="772743" y="353111"/>
                  </a:cubicBezTo>
                  <a:cubicBezTo>
                    <a:pt x="588088" y="356646"/>
                    <a:pt x="403205" y="355050"/>
                    <a:pt x="218550" y="353111"/>
                  </a:cubicBezTo>
                  <a:cubicBezTo>
                    <a:pt x="145966" y="350033"/>
                    <a:pt x="72355" y="347069"/>
                    <a:pt x="0" y="354024"/>
                  </a:cubicBezTo>
                  <a:cubicBezTo>
                    <a:pt x="14037" y="326203"/>
                    <a:pt x="20657" y="288008"/>
                    <a:pt x="28531" y="267142"/>
                  </a:cubicBezTo>
                  <a:cubicBezTo>
                    <a:pt x="42112" y="211502"/>
                    <a:pt x="64937" y="158712"/>
                    <a:pt x="80915" y="103870"/>
                  </a:cubicBezTo>
                  <a:cubicBezTo>
                    <a:pt x="81942" y="100335"/>
                    <a:pt x="82056" y="96687"/>
                    <a:pt x="81486" y="93494"/>
                  </a:cubicBezTo>
                  <a:cubicBezTo>
                    <a:pt x="89588" y="95774"/>
                    <a:pt x="98262" y="96458"/>
                    <a:pt x="106935" y="96458"/>
                  </a:cubicBezTo>
                  <a:cubicBezTo>
                    <a:pt x="121658" y="96458"/>
                    <a:pt x="136836" y="94406"/>
                    <a:pt x="151216" y="94178"/>
                  </a:cubicBezTo>
                  <a:cubicBezTo>
                    <a:pt x="301747" y="91898"/>
                    <a:pt x="452050" y="84031"/>
                    <a:pt x="602582" y="84715"/>
                  </a:cubicBezTo>
                  <a:cubicBezTo>
                    <a:pt x="857880" y="82663"/>
                    <a:pt x="1112722" y="67840"/>
                    <a:pt x="1367792" y="60657"/>
                  </a:cubicBezTo>
                  <a:cubicBezTo>
                    <a:pt x="1586913" y="48229"/>
                    <a:pt x="1805348" y="27934"/>
                    <a:pt x="2025040" y="24172"/>
                  </a:cubicBezTo>
                  <a:cubicBezTo>
                    <a:pt x="2188239" y="17103"/>
                    <a:pt x="2351438" y="20409"/>
                    <a:pt x="2514638" y="23716"/>
                  </a:cubicBezTo>
                  <a:cubicBezTo>
                    <a:pt x="2657637" y="26566"/>
                    <a:pt x="2800750" y="29416"/>
                    <a:pt x="2943863" y="25426"/>
                  </a:cubicBezTo>
                  <a:cubicBezTo>
                    <a:pt x="3097133" y="25768"/>
                    <a:pt x="3250061" y="17673"/>
                    <a:pt x="3403217" y="11744"/>
                  </a:cubicBezTo>
                  <a:cubicBezTo>
                    <a:pt x="3629984" y="5245"/>
                    <a:pt x="3856865" y="10718"/>
                    <a:pt x="4083632" y="10718"/>
                  </a:cubicBezTo>
                  <a:cubicBezTo>
                    <a:pt x="4126543" y="11174"/>
                    <a:pt x="4169112" y="9349"/>
                    <a:pt x="4212023" y="7297"/>
                  </a:cubicBezTo>
                  <a:cubicBezTo>
                    <a:pt x="4211909" y="4903"/>
                    <a:pt x="4212023" y="2394"/>
                    <a:pt x="4212138" y="0"/>
                  </a:cubicBezTo>
                  <a:cubicBezTo>
                    <a:pt x="4241810" y="3306"/>
                    <a:pt x="4272053" y="2850"/>
                    <a:pt x="4301840" y="4903"/>
                  </a:cubicBezTo>
                  <a:cubicBezTo>
                    <a:pt x="4342583" y="8323"/>
                    <a:pt x="4383097" y="16304"/>
                    <a:pt x="4424183" y="16532"/>
                  </a:cubicBezTo>
                  <a:cubicBezTo>
                    <a:pt x="4604158" y="23145"/>
                    <a:pt x="4781851" y="28732"/>
                    <a:pt x="4962397" y="35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11583847" y="7513266"/>
              <a:ext cx="706778" cy="1662827"/>
            </a:xfrm>
            <a:custGeom>
              <a:rect b="b" l="l" r="r" t="t"/>
              <a:pathLst>
                <a:path extrusionOk="0" h="1662827" w="706778">
                  <a:moveTo>
                    <a:pt x="706778" y="1421909"/>
                  </a:moveTo>
                  <a:cubicBezTo>
                    <a:pt x="704381" y="1422365"/>
                    <a:pt x="702099" y="1423391"/>
                    <a:pt x="699702" y="1424873"/>
                  </a:cubicBezTo>
                  <a:cubicBezTo>
                    <a:pt x="682241" y="1438898"/>
                    <a:pt x="679845" y="1464893"/>
                    <a:pt x="670715" y="1484504"/>
                  </a:cubicBezTo>
                  <a:cubicBezTo>
                    <a:pt x="647775" y="1542653"/>
                    <a:pt x="633966" y="1603653"/>
                    <a:pt x="614108" y="1662827"/>
                  </a:cubicBezTo>
                  <a:cubicBezTo>
                    <a:pt x="533422" y="1516885"/>
                    <a:pt x="471908" y="1362278"/>
                    <a:pt x="409025" y="1208013"/>
                  </a:cubicBezTo>
                  <a:cubicBezTo>
                    <a:pt x="372505" y="1121132"/>
                    <a:pt x="330963" y="1036531"/>
                    <a:pt x="293302" y="950220"/>
                  </a:cubicBezTo>
                  <a:cubicBezTo>
                    <a:pt x="293873" y="947597"/>
                    <a:pt x="293759" y="944747"/>
                    <a:pt x="292846" y="942124"/>
                  </a:cubicBezTo>
                  <a:cubicBezTo>
                    <a:pt x="280064" y="908147"/>
                    <a:pt x="266597" y="874398"/>
                    <a:pt x="252673" y="840877"/>
                  </a:cubicBezTo>
                  <a:cubicBezTo>
                    <a:pt x="213414" y="729368"/>
                    <a:pt x="168335" y="620140"/>
                    <a:pt x="121658" y="511481"/>
                  </a:cubicBezTo>
                  <a:cubicBezTo>
                    <a:pt x="84224" y="416505"/>
                    <a:pt x="45650" y="320844"/>
                    <a:pt x="0" y="229631"/>
                  </a:cubicBezTo>
                  <a:cubicBezTo>
                    <a:pt x="17575" y="224728"/>
                    <a:pt x="19858" y="198276"/>
                    <a:pt x="24651" y="181743"/>
                  </a:cubicBezTo>
                  <a:cubicBezTo>
                    <a:pt x="34352" y="147880"/>
                    <a:pt x="46335" y="114815"/>
                    <a:pt x="54666" y="80496"/>
                  </a:cubicBezTo>
                  <a:cubicBezTo>
                    <a:pt x="60829" y="53588"/>
                    <a:pt x="66649" y="26680"/>
                    <a:pt x="73725" y="0"/>
                  </a:cubicBezTo>
                  <a:cubicBezTo>
                    <a:pt x="81029" y="19269"/>
                    <a:pt x="90045" y="38196"/>
                    <a:pt x="97349" y="57009"/>
                  </a:cubicBezTo>
                  <a:cubicBezTo>
                    <a:pt x="103398" y="69665"/>
                    <a:pt x="109218" y="82320"/>
                    <a:pt x="115038" y="95204"/>
                  </a:cubicBezTo>
                  <a:cubicBezTo>
                    <a:pt x="112071" y="106150"/>
                    <a:pt x="114125" y="116298"/>
                    <a:pt x="127478" y="123139"/>
                  </a:cubicBezTo>
                  <a:cubicBezTo>
                    <a:pt x="141630" y="155406"/>
                    <a:pt x="155439" y="187900"/>
                    <a:pt x="169590" y="220167"/>
                  </a:cubicBezTo>
                  <a:cubicBezTo>
                    <a:pt x="216267" y="317994"/>
                    <a:pt x="244456" y="424942"/>
                    <a:pt x="306312" y="515244"/>
                  </a:cubicBezTo>
                  <a:cubicBezTo>
                    <a:pt x="307225" y="516498"/>
                    <a:pt x="308252" y="517752"/>
                    <a:pt x="309280" y="518778"/>
                  </a:cubicBezTo>
                  <a:cubicBezTo>
                    <a:pt x="345343" y="597336"/>
                    <a:pt x="376728" y="677947"/>
                    <a:pt x="410166" y="757645"/>
                  </a:cubicBezTo>
                  <a:cubicBezTo>
                    <a:pt x="458441" y="861058"/>
                    <a:pt x="513450" y="961165"/>
                    <a:pt x="561611" y="1064693"/>
                  </a:cubicBezTo>
                  <a:cubicBezTo>
                    <a:pt x="596875" y="1143365"/>
                    <a:pt x="620043" y="1226826"/>
                    <a:pt x="655193" y="1305612"/>
                  </a:cubicBezTo>
                  <a:cubicBezTo>
                    <a:pt x="669687" y="1339589"/>
                    <a:pt x="682698" y="1374250"/>
                    <a:pt x="699018" y="1407429"/>
                  </a:cubicBezTo>
                  <a:cubicBezTo>
                    <a:pt x="701186" y="1412332"/>
                    <a:pt x="703697" y="1417348"/>
                    <a:pt x="706778" y="14219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11680055" y="7482450"/>
              <a:ext cx="97006" cy="80869"/>
            </a:xfrm>
            <a:custGeom>
              <a:rect b="b" l="l" r="r" t="t"/>
              <a:pathLst>
                <a:path extrusionOk="0" h="80869" w="97006">
                  <a:moveTo>
                    <a:pt x="87534" y="7442"/>
                  </a:moveTo>
                  <a:cubicBezTo>
                    <a:pt x="90730" y="7898"/>
                    <a:pt x="93811" y="8354"/>
                    <a:pt x="97007" y="8810"/>
                  </a:cubicBezTo>
                  <a:cubicBezTo>
                    <a:pt x="70073" y="42103"/>
                    <a:pt x="49416" y="71064"/>
                    <a:pt x="44623" y="80869"/>
                  </a:cubicBezTo>
                  <a:cubicBezTo>
                    <a:pt x="30243" y="54417"/>
                    <a:pt x="15407" y="28421"/>
                    <a:pt x="0" y="2653"/>
                  </a:cubicBezTo>
                  <a:cubicBezTo>
                    <a:pt x="1027" y="1969"/>
                    <a:pt x="1826" y="1057"/>
                    <a:pt x="2397" y="31"/>
                  </a:cubicBezTo>
                  <a:cubicBezTo>
                    <a:pt x="31042" y="-311"/>
                    <a:pt x="59459" y="2197"/>
                    <a:pt x="87534" y="74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5" name="Google Shape;925;p25"/>
          <p:cNvSpPr/>
          <p:nvPr/>
        </p:nvSpPr>
        <p:spPr>
          <a:xfrm rot="-533899">
            <a:off x="5765185" y="2085499"/>
            <a:ext cx="2096496" cy="798902"/>
          </a:xfrm>
          <a:custGeom>
            <a:rect b="b" l="l" r="r" t="t"/>
            <a:pathLst>
              <a:path extrusionOk="0" h="1593270" w="4184371">
                <a:moveTo>
                  <a:pt x="4183073" y="690099"/>
                </a:moveTo>
                <a:cubicBezTo>
                  <a:pt x="4182236" y="608419"/>
                  <a:pt x="4182655" y="522554"/>
                  <a:pt x="4177466" y="440120"/>
                </a:cubicBezTo>
                <a:cubicBezTo>
                  <a:pt x="4173114" y="400117"/>
                  <a:pt x="4161314" y="361369"/>
                  <a:pt x="4150686" y="322621"/>
                </a:cubicBezTo>
                <a:cubicBezTo>
                  <a:pt x="4141480" y="286551"/>
                  <a:pt x="4126750" y="252155"/>
                  <a:pt x="4105996" y="221190"/>
                </a:cubicBezTo>
                <a:cubicBezTo>
                  <a:pt x="4088588" y="195748"/>
                  <a:pt x="4074445" y="167796"/>
                  <a:pt x="4054025" y="144698"/>
                </a:cubicBezTo>
                <a:cubicBezTo>
                  <a:pt x="4032015" y="123106"/>
                  <a:pt x="4004983" y="106285"/>
                  <a:pt x="3974437" y="100427"/>
                </a:cubicBezTo>
                <a:cubicBezTo>
                  <a:pt x="3885392" y="80760"/>
                  <a:pt x="3793920" y="77998"/>
                  <a:pt x="3703285" y="72475"/>
                </a:cubicBezTo>
                <a:cubicBezTo>
                  <a:pt x="3575157" y="63269"/>
                  <a:pt x="3446611" y="60089"/>
                  <a:pt x="3318734" y="47452"/>
                </a:cubicBezTo>
                <a:cubicBezTo>
                  <a:pt x="3257139" y="43100"/>
                  <a:pt x="3195209" y="44857"/>
                  <a:pt x="3133614" y="41426"/>
                </a:cubicBezTo>
                <a:cubicBezTo>
                  <a:pt x="3052184" y="37827"/>
                  <a:pt x="2971257" y="27115"/>
                  <a:pt x="2889661" y="25944"/>
                </a:cubicBezTo>
                <a:cubicBezTo>
                  <a:pt x="2769651" y="20336"/>
                  <a:pt x="2650561" y="27032"/>
                  <a:pt x="2529966" y="18663"/>
                </a:cubicBezTo>
                <a:cubicBezTo>
                  <a:pt x="2451967" y="17407"/>
                  <a:pt x="2374137" y="13474"/>
                  <a:pt x="2296222" y="8955"/>
                </a:cubicBezTo>
                <a:cubicBezTo>
                  <a:pt x="2188180" y="7699"/>
                  <a:pt x="2080137" y="6946"/>
                  <a:pt x="1972179" y="2511"/>
                </a:cubicBezTo>
                <a:cubicBezTo>
                  <a:pt x="1887904" y="3766"/>
                  <a:pt x="1803797" y="2594"/>
                  <a:pt x="1719522" y="2427"/>
                </a:cubicBezTo>
                <a:cubicBezTo>
                  <a:pt x="1634996" y="5775"/>
                  <a:pt x="1550637" y="3348"/>
                  <a:pt x="1466195" y="0"/>
                </a:cubicBezTo>
                <a:cubicBezTo>
                  <a:pt x="1341666" y="2511"/>
                  <a:pt x="1217221" y="-2511"/>
                  <a:pt x="1092775" y="2260"/>
                </a:cubicBezTo>
                <a:cubicBezTo>
                  <a:pt x="978373" y="-1925"/>
                  <a:pt x="864137" y="1423"/>
                  <a:pt x="749818" y="6779"/>
                </a:cubicBezTo>
                <a:cubicBezTo>
                  <a:pt x="687470" y="11465"/>
                  <a:pt x="624954" y="14897"/>
                  <a:pt x="562439" y="18077"/>
                </a:cubicBezTo>
                <a:cubicBezTo>
                  <a:pt x="514903" y="19165"/>
                  <a:pt x="468037" y="31383"/>
                  <a:pt x="420502" y="28873"/>
                </a:cubicBezTo>
                <a:cubicBezTo>
                  <a:pt x="413054" y="28454"/>
                  <a:pt x="403681" y="27450"/>
                  <a:pt x="399329" y="34898"/>
                </a:cubicBezTo>
                <a:cubicBezTo>
                  <a:pt x="341249" y="23517"/>
                  <a:pt x="282583" y="35149"/>
                  <a:pt x="227264" y="53477"/>
                </a:cubicBezTo>
                <a:cubicBezTo>
                  <a:pt x="176214" y="66951"/>
                  <a:pt x="128595" y="93229"/>
                  <a:pt x="97379" y="136748"/>
                </a:cubicBezTo>
                <a:cubicBezTo>
                  <a:pt x="64824" y="180936"/>
                  <a:pt x="50011" y="234999"/>
                  <a:pt x="46496" y="289145"/>
                </a:cubicBezTo>
                <a:cubicBezTo>
                  <a:pt x="39132" y="343292"/>
                  <a:pt x="35366" y="398610"/>
                  <a:pt x="26327" y="452757"/>
                </a:cubicBezTo>
                <a:cubicBezTo>
                  <a:pt x="8836" y="562808"/>
                  <a:pt x="7246" y="674282"/>
                  <a:pt x="1806" y="785337"/>
                </a:cubicBezTo>
                <a:cubicBezTo>
                  <a:pt x="-621" y="920746"/>
                  <a:pt x="-3801" y="1057326"/>
                  <a:pt x="16033" y="1191647"/>
                </a:cubicBezTo>
                <a:cubicBezTo>
                  <a:pt x="25407" y="1254581"/>
                  <a:pt x="37793" y="1317180"/>
                  <a:pt x="54196" y="1378692"/>
                </a:cubicBezTo>
                <a:cubicBezTo>
                  <a:pt x="72523" y="1460791"/>
                  <a:pt x="150103" y="1495270"/>
                  <a:pt x="223917" y="1515607"/>
                </a:cubicBezTo>
                <a:cubicBezTo>
                  <a:pt x="281160" y="1529416"/>
                  <a:pt x="340830" y="1529750"/>
                  <a:pt x="399412" y="1530838"/>
                </a:cubicBezTo>
                <a:cubicBezTo>
                  <a:pt x="490801" y="1536445"/>
                  <a:pt x="580850" y="1541299"/>
                  <a:pt x="672908" y="1537701"/>
                </a:cubicBezTo>
                <a:cubicBezTo>
                  <a:pt x="861710" y="1552849"/>
                  <a:pt x="1050931" y="1541299"/>
                  <a:pt x="1240152" y="1543224"/>
                </a:cubicBezTo>
                <a:cubicBezTo>
                  <a:pt x="1364095" y="1549919"/>
                  <a:pt x="1488540" y="1546321"/>
                  <a:pt x="1612484" y="1552514"/>
                </a:cubicBezTo>
                <a:cubicBezTo>
                  <a:pt x="1740611" y="1560464"/>
                  <a:pt x="1869241" y="1554439"/>
                  <a:pt x="1997537" y="1559376"/>
                </a:cubicBezTo>
                <a:cubicBezTo>
                  <a:pt x="2208516" y="1564314"/>
                  <a:pt x="2418576" y="1588751"/>
                  <a:pt x="2629472" y="1593270"/>
                </a:cubicBezTo>
                <a:cubicBezTo>
                  <a:pt x="2758102" y="1592684"/>
                  <a:pt x="2886564" y="1584483"/>
                  <a:pt x="3015194" y="1582223"/>
                </a:cubicBezTo>
                <a:cubicBezTo>
                  <a:pt x="3163993" y="1581386"/>
                  <a:pt x="3312541" y="1571762"/>
                  <a:pt x="3461256" y="1568582"/>
                </a:cubicBezTo>
                <a:cubicBezTo>
                  <a:pt x="3559758" y="1564816"/>
                  <a:pt x="3659599" y="1572766"/>
                  <a:pt x="3758938" y="1571427"/>
                </a:cubicBezTo>
                <a:cubicBezTo>
                  <a:pt x="3822123" y="1574608"/>
                  <a:pt x="3885475" y="1567494"/>
                  <a:pt x="3946568" y="1550840"/>
                </a:cubicBezTo>
                <a:cubicBezTo>
                  <a:pt x="4037622" y="1528495"/>
                  <a:pt x="4137630" y="1473177"/>
                  <a:pt x="4154284" y="1372750"/>
                </a:cubicBezTo>
                <a:cubicBezTo>
                  <a:pt x="4167423" y="1250731"/>
                  <a:pt x="4169265" y="1127458"/>
                  <a:pt x="4182153" y="1005355"/>
                </a:cubicBezTo>
                <a:cubicBezTo>
                  <a:pt x="4186588" y="900409"/>
                  <a:pt x="4182989" y="795129"/>
                  <a:pt x="4183073" y="6900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25"/>
          <p:cNvSpPr/>
          <p:nvPr/>
        </p:nvSpPr>
        <p:spPr>
          <a:xfrm rot="-533899">
            <a:off x="5974756" y="2335409"/>
            <a:ext cx="249553" cy="488747"/>
          </a:xfrm>
          <a:custGeom>
            <a:rect b="b" l="l" r="r" t="t"/>
            <a:pathLst>
              <a:path extrusionOk="0" h="974720" w="498079">
                <a:moveTo>
                  <a:pt x="49409" y="968772"/>
                </a:moveTo>
                <a:cubicBezTo>
                  <a:pt x="22628" y="960235"/>
                  <a:pt x="9740" y="934208"/>
                  <a:pt x="6727" y="907846"/>
                </a:cubicBezTo>
                <a:cubicBezTo>
                  <a:pt x="702" y="868680"/>
                  <a:pt x="-805" y="828927"/>
                  <a:pt x="367" y="789343"/>
                </a:cubicBezTo>
                <a:cubicBezTo>
                  <a:pt x="2376" y="729505"/>
                  <a:pt x="2125" y="669667"/>
                  <a:pt x="3296" y="609830"/>
                </a:cubicBezTo>
                <a:cubicBezTo>
                  <a:pt x="2627" y="527731"/>
                  <a:pt x="8485" y="445716"/>
                  <a:pt x="9573" y="363701"/>
                </a:cubicBezTo>
                <a:cubicBezTo>
                  <a:pt x="15766" y="252729"/>
                  <a:pt x="26562" y="141841"/>
                  <a:pt x="40873" y="31623"/>
                </a:cubicBezTo>
                <a:cubicBezTo>
                  <a:pt x="37023" y="23840"/>
                  <a:pt x="42797" y="14550"/>
                  <a:pt x="48070" y="8776"/>
                </a:cubicBezTo>
                <a:cubicBezTo>
                  <a:pt x="58782" y="-1100"/>
                  <a:pt x="75938" y="2332"/>
                  <a:pt x="89496" y="156"/>
                </a:cubicBezTo>
                <a:cubicBezTo>
                  <a:pt x="141467" y="-1351"/>
                  <a:pt x="194525" y="8525"/>
                  <a:pt x="246161" y="10282"/>
                </a:cubicBezTo>
                <a:cubicBezTo>
                  <a:pt x="284910" y="12374"/>
                  <a:pt x="323741" y="10868"/>
                  <a:pt x="362573" y="10701"/>
                </a:cubicBezTo>
                <a:cubicBezTo>
                  <a:pt x="391445" y="10701"/>
                  <a:pt x="420402" y="10031"/>
                  <a:pt x="449191" y="12709"/>
                </a:cubicBezTo>
                <a:cubicBezTo>
                  <a:pt x="463167" y="14383"/>
                  <a:pt x="478398" y="16726"/>
                  <a:pt x="489445" y="26267"/>
                </a:cubicBezTo>
                <a:cubicBezTo>
                  <a:pt x="498986" y="33966"/>
                  <a:pt x="499069" y="47022"/>
                  <a:pt x="496977" y="58068"/>
                </a:cubicBezTo>
                <a:cubicBezTo>
                  <a:pt x="494048" y="80079"/>
                  <a:pt x="485093" y="101838"/>
                  <a:pt x="466849" y="115479"/>
                </a:cubicBezTo>
                <a:cubicBezTo>
                  <a:pt x="437223" y="137238"/>
                  <a:pt x="396718" y="128535"/>
                  <a:pt x="362154" y="131296"/>
                </a:cubicBezTo>
                <a:cubicBezTo>
                  <a:pt x="322737" y="132635"/>
                  <a:pt x="282734" y="131547"/>
                  <a:pt x="243567" y="128367"/>
                </a:cubicBezTo>
                <a:cubicBezTo>
                  <a:pt x="214862" y="127112"/>
                  <a:pt x="184901" y="124099"/>
                  <a:pt x="157535" y="132050"/>
                </a:cubicBezTo>
                <a:cubicBezTo>
                  <a:pt x="159711" y="213311"/>
                  <a:pt x="152262" y="297252"/>
                  <a:pt x="164648" y="377258"/>
                </a:cubicBezTo>
                <a:cubicBezTo>
                  <a:pt x="212602" y="377258"/>
                  <a:pt x="260556" y="377760"/>
                  <a:pt x="308259" y="382447"/>
                </a:cubicBezTo>
                <a:cubicBezTo>
                  <a:pt x="345751" y="385125"/>
                  <a:pt x="380817" y="384706"/>
                  <a:pt x="417138" y="392490"/>
                </a:cubicBezTo>
                <a:cubicBezTo>
                  <a:pt x="443333" y="397176"/>
                  <a:pt x="454212" y="422701"/>
                  <a:pt x="449526" y="447055"/>
                </a:cubicBezTo>
                <a:cubicBezTo>
                  <a:pt x="447350" y="468395"/>
                  <a:pt x="441492" y="493669"/>
                  <a:pt x="420486" y="503880"/>
                </a:cubicBezTo>
                <a:cubicBezTo>
                  <a:pt x="407179" y="509738"/>
                  <a:pt x="392115" y="508315"/>
                  <a:pt x="377972" y="508901"/>
                </a:cubicBezTo>
                <a:cubicBezTo>
                  <a:pt x="358891" y="509403"/>
                  <a:pt x="339809" y="510826"/>
                  <a:pt x="320728" y="510742"/>
                </a:cubicBezTo>
                <a:cubicBezTo>
                  <a:pt x="260138" y="511160"/>
                  <a:pt x="198040" y="501955"/>
                  <a:pt x="138203" y="513922"/>
                </a:cubicBezTo>
                <a:cubicBezTo>
                  <a:pt x="138286" y="592255"/>
                  <a:pt x="137199" y="670672"/>
                  <a:pt x="141048" y="749004"/>
                </a:cubicBezTo>
                <a:cubicBezTo>
                  <a:pt x="141801" y="819722"/>
                  <a:pt x="174105" y="1010700"/>
                  <a:pt x="49409" y="968772"/>
                </a:cubicBezTo>
                <a:close/>
                <a:moveTo>
                  <a:pt x="82131" y="946845"/>
                </a:moveTo>
                <a:cubicBezTo>
                  <a:pt x="136529" y="947766"/>
                  <a:pt x="111673" y="774111"/>
                  <a:pt x="112761" y="735614"/>
                </a:cubicBezTo>
                <a:cubicBezTo>
                  <a:pt x="110000" y="675777"/>
                  <a:pt x="110334" y="615855"/>
                  <a:pt x="110502" y="556018"/>
                </a:cubicBezTo>
                <a:cubicBezTo>
                  <a:pt x="110502" y="541707"/>
                  <a:pt x="110502" y="527480"/>
                  <a:pt x="110502" y="513169"/>
                </a:cubicBezTo>
                <a:cubicBezTo>
                  <a:pt x="109581" y="500197"/>
                  <a:pt x="119540" y="490406"/>
                  <a:pt x="131257" y="486891"/>
                </a:cubicBezTo>
                <a:cubicBezTo>
                  <a:pt x="191680" y="474337"/>
                  <a:pt x="254614" y="482790"/>
                  <a:pt x="315874" y="482957"/>
                </a:cubicBezTo>
                <a:cubicBezTo>
                  <a:pt x="343659" y="482874"/>
                  <a:pt x="371360" y="481200"/>
                  <a:pt x="399061" y="480447"/>
                </a:cubicBezTo>
                <a:cubicBezTo>
                  <a:pt x="422578" y="480865"/>
                  <a:pt x="421992" y="446720"/>
                  <a:pt x="422159" y="429731"/>
                </a:cubicBezTo>
                <a:cubicBezTo>
                  <a:pt x="418979" y="414918"/>
                  <a:pt x="392952" y="417847"/>
                  <a:pt x="381068" y="415253"/>
                </a:cubicBezTo>
                <a:cubicBezTo>
                  <a:pt x="366506" y="413830"/>
                  <a:pt x="353283" y="412826"/>
                  <a:pt x="340395" y="412156"/>
                </a:cubicBezTo>
                <a:cubicBezTo>
                  <a:pt x="300978" y="410315"/>
                  <a:pt x="261979" y="405880"/>
                  <a:pt x="222561" y="405629"/>
                </a:cubicBezTo>
                <a:cubicBezTo>
                  <a:pt x="203480" y="405378"/>
                  <a:pt x="184399" y="405210"/>
                  <a:pt x="165234" y="405210"/>
                </a:cubicBezTo>
                <a:cubicBezTo>
                  <a:pt x="153853" y="406633"/>
                  <a:pt x="143308" y="400356"/>
                  <a:pt x="139458" y="389477"/>
                </a:cubicBezTo>
                <a:cubicBezTo>
                  <a:pt x="128411" y="353407"/>
                  <a:pt x="131926" y="314324"/>
                  <a:pt x="130001" y="276999"/>
                </a:cubicBezTo>
                <a:cubicBezTo>
                  <a:pt x="129415" y="237749"/>
                  <a:pt x="129834" y="198499"/>
                  <a:pt x="129666" y="159248"/>
                </a:cubicBezTo>
                <a:cubicBezTo>
                  <a:pt x="129666" y="123932"/>
                  <a:pt x="123390" y="107445"/>
                  <a:pt x="166406" y="101336"/>
                </a:cubicBezTo>
                <a:cubicBezTo>
                  <a:pt x="199547" y="96816"/>
                  <a:pt x="233524" y="99829"/>
                  <a:pt x="266582" y="102173"/>
                </a:cubicBezTo>
                <a:cubicBezTo>
                  <a:pt x="306501" y="104851"/>
                  <a:pt x="346337" y="103930"/>
                  <a:pt x="386340" y="103093"/>
                </a:cubicBezTo>
                <a:cubicBezTo>
                  <a:pt x="433374" y="102926"/>
                  <a:pt x="466096" y="103595"/>
                  <a:pt x="470029" y="46603"/>
                </a:cubicBezTo>
                <a:cubicBezTo>
                  <a:pt x="442245" y="35305"/>
                  <a:pt x="410443" y="39992"/>
                  <a:pt x="381068" y="38736"/>
                </a:cubicBezTo>
                <a:cubicBezTo>
                  <a:pt x="338889" y="38736"/>
                  <a:pt x="296710" y="40159"/>
                  <a:pt x="254530" y="38820"/>
                </a:cubicBezTo>
                <a:cubicBezTo>
                  <a:pt x="188918" y="37314"/>
                  <a:pt x="124561" y="21831"/>
                  <a:pt x="59535" y="31204"/>
                </a:cubicBezTo>
                <a:cubicBezTo>
                  <a:pt x="59033" y="31790"/>
                  <a:pt x="58531" y="32376"/>
                  <a:pt x="58112" y="33045"/>
                </a:cubicBezTo>
                <a:cubicBezTo>
                  <a:pt x="57276" y="34050"/>
                  <a:pt x="56355" y="34970"/>
                  <a:pt x="55267" y="35556"/>
                </a:cubicBezTo>
                <a:cubicBezTo>
                  <a:pt x="53928" y="124266"/>
                  <a:pt x="44387" y="213060"/>
                  <a:pt x="38864" y="301854"/>
                </a:cubicBezTo>
                <a:cubicBezTo>
                  <a:pt x="32922" y="423454"/>
                  <a:pt x="31499" y="545306"/>
                  <a:pt x="30160" y="667073"/>
                </a:cubicBezTo>
                <a:cubicBezTo>
                  <a:pt x="30411" y="729756"/>
                  <a:pt x="26060" y="795536"/>
                  <a:pt x="29240" y="857549"/>
                </a:cubicBezTo>
                <a:cubicBezTo>
                  <a:pt x="34010" y="896799"/>
                  <a:pt x="27901" y="947766"/>
                  <a:pt x="82131" y="946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25"/>
          <p:cNvSpPr/>
          <p:nvPr/>
        </p:nvSpPr>
        <p:spPr>
          <a:xfrm rot="-533899">
            <a:off x="6221704" y="2292480"/>
            <a:ext cx="324974" cy="422850"/>
          </a:xfrm>
          <a:custGeom>
            <a:rect b="b" l="l" r="r" t="t"/>
            <a:pathLst>
              <a:path extrusionOk="0" h="843300" w="648611">
                <a:moveTo>
                  <a:pt x="319310" y="843279"/>
                </a:moveTo>
                <a:cubicBezTo>
                  <a:pt x="185826" y="841772"/>
                  <a:pt x="75106" y="745446"/>
                  <a:pt x="34851" y="621252"/>
                </a:cubicBezTo>
                <a:cubicBezTo>
                  <a:pt x="371" y="519235"/>
                  <a:pt x="-11345" y="406925"/>
                  <a:pt x="12590" y="301309"/>
                </a:cubicBezTo>
                <a:cubicBezTo>
                  <a:pt x="36107" y="130667"/>
                  <a:pt x="183232" y="-2398"/>
                  <a:pt x="357723" y="6473"/>
                </a:cubicBezTo>
                <a:cubicBezTo>
                  <a:pt x="366678" y="-7336"/>
                  <a:pt x="400739" y="5050"/>
                  <a:pt x="414883" y="6306"/>
                </a:cubicBezTo>
                <a:cubicBezTo>
                  <a:pt x="439236" y="10909"/>
                  <a:pt x="461749" y="20700"/>
                  <a:pt x="483089" y="32919"/>
                </a:cubicBezTo>
                <a:cubicBezTo>
                  <a:pt x="529537" y="57356"/>
                  <a:pt x="560167" y="100539"/>
                  <a:pt x="583097" y="146401"/>
                </a:cubicBezTo>
                <a:cubicBezTo>
                  <a:pt x="606028" y="183810"/>
                  <a:pt x="617828" y="226575"/>
                  <a:pt x="630131" y="268336"/>
                </a:cubicBezTo>
                <a:cubicBezTo>
                  <a:pt x="641345" y="311854"/>
                  <a:pt x="643270" y="356377"/>
                  <a:pt x="648207" y="400230"/>
                </a:cubicBezTo>
                <a:cubicBezTo>
                  <a:pt x="652810" y="494714"/>
                  <a:pt x="617577" y="622926"/>
                  <a:pt x="568870" y="703853"/>
                </a:cubicBezTo>
                <a:cubicBezTo>
                  <a:pt x="514389" y="785115"/>
                  <a:pt x="418649" y="844618"/>
                  <a:pt x="319310" y="843279"/>
                </a:cubicBezTo>
                <a:close/>
                <a:moveTo>
                  <a:pt x="332616" y="815578"/>
                </a:moveTo>
                <a:cubicBezTo>
                  <a:pt x="408355" y="811226"/>
                  <a:pt x="477984" y="769716"/>
                  <a:pt x="527193" y="713645"/>
                </a:cubicBezTo>
                <a:cubicBezTo>
                  <a:pt x="556987" y="677993"/>
                  <a:pt x="575398" y="632885"/>
                  <a:pt x="589291" y="589283"/>
                </a:cubicBezTo>
                <a:cubicBezTo>
                  <a:pt x="604271" y="542417"/>
                  <a:pt x="617159" y="491116"/>
                  <a:pt x="620255" y="442576"/>
                </a:cubicBezTo>
                <a:cubicBezTo>
                  <a:pt x="621846" y="419645"/>
                  <a:pt x="620423" y="396631"/>
                  <a:pt x="617326" y="373868"/>
                </a:cubicBezTo>
                <a:cubicBezTo>
                  <a:pt x="614230" y="336961"/>
                  <a:pt x="610715" y="302481"/>
                  <a:pt x="601091" y="267248"/>
                </a:cubicBezTo>
                <a:cubicBezTo>
                  <a:pt x="588537" y="225738"/>
                  <a:pt x="575398" y="184061"/>
                  <a:pt x="551714" y="147322"/>
                </a:cubicBezTo>
                <a:cubicBezTo>
                  <a:pt x="531378" y="104640"/>
                  <a:pt x="497316" y="68235"/>
                  <a:pt x="453965" y="49071"/>
                </a:cubicBezTo>
                <a:cubicBezTo>
                  <a:pt x="427520" y="35095"/>
                  <a:pt x="397141" y="29990"/>
                  <a:pt x="367598" y="27646"/>
                </a:cubicBezTo>
                <a:cubicBezTo>
                  <a:pt x="364000" y="27395"/>
                  <a:pt x="360903" y="25470"/>
                  <a:pt x="358644" y="22792"/>
                </a:cubicBezTo>
                <a:cubicBezTo>
                  <a:pt x="216791" y="25303"/>
                  <a:pt x="79876" y="125646"/>
                  <a:pt x="48325" y="266076"/>
                </a:cubicBezTo>
                <a:cubicBezTo>
                  <a:pt x="40040" y="304489"/>
                  <a:pt x="30750" y="342986"/>
                  <a:pt x="28156" y="382320"/>
                </a:cubicBezTo>
                <a:cubicBezTo>
                  <a:pt x="26231" y="449271"/>
                  <a:pt x="32675" y="516892"/>
                  <a:pt x="51338" y="581249"/>
                </a:cubicBezTo>
                <a:cubicBezTo>
                  <a:pt x="85985" y="715151"/>
                  <a:pt x="189090" y="818256"/>
                  <a:pt x="332616" y="815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5"/>
          <p:cNvSpPr/>
          <p:nvPr/>
        </p:nvSpPr>
        <p:spPr>
          <a:xfrm rot="-533899">
            <a:off x="6288796" y="2351196"/>
            <a:ext cx="186771" cy="274530"/>
          </a:xfrm>
          <a:custGeom>
            <a:rect b="b" l="l" r="r" t="t"/>
            <a:pathLst>
              <a:path extrusionOk="0" h="547502" w="372773">
                <a:moveTo>
                  <a:pt x="174180" y="544065"/>
                </a:moveTo>
                <a:cubicBezTo>
                  <a:pt x="92248" y="524147"/>
                  <a:pt x="30151" y="450083"/>
                  <a:pt x="18435" y="367398"/>
                </a:cubicBezTo>
                <a:cubicBezTo>
                  <a:pt x="8894" y="330659"/>
                  <a:pt x="-1149" y="293752"/>
                  <a:pt x="107" y="255506"/>
                </a:cubicBezTo>
                <a:cubicBezTo>
                  <a:pt x="4626" y="206297"/>
                  <a:pt x="11488" y="154996"/>
                  <a:pt x="35005" y="110724"/>
                </a:cubicBezTo>
                <a:cubicBezTo>
                  <a:pt x="64547" y="55489"/>
                  <a:pt x="101203" y="37580"/>
                  <a:pt x="154429" y="10883"/>
                </a:cubicBezTo>
                <a:cubicBezTo>
                  <a:pt x="193177" y="-5855"/>
                  <a:pt x="259626" y="-2256"/>
                  <a:pt x="298039" y="14649"/>
                </a:cubicBezTo>
                <a:cubicBezTo>
                  <a:pt x="379218" y="65281"/>
                  <a:pt x="370849" y="173407"/>
                  <a:pt x="372774" y="257347"/>
                </a:cubicBezTo>
                <a:cubicBezTo>
                  <a:pt x="367083" y="339027"/>
                  <a:pt x="350261" y="482721"/>
                  <a:pt x="271677" y="525570"/>
                </a:cubicBezTo>
                <a:cubicBezTo>
                  <a:pt x="242554" y="543647"/>
                  <a:pt x="207906" y="553020"/>
                  <a:pt x="174180" y="544065"/>
                </a:cubicBezTo>
                <a:close/>
                <a:moveTo>
                  <a:pt x="209664" y="519377"/>
                </a:moveTo>
                <a:cubicBezTo>
                  <a:pt x="235022" y="516448"/>
                  <a:pt x="258538" y="502723"/>
                  <a:pt x="278205" y="486990"/>
                </a:cubicBezTo>
                <a:cubicBezTo>
                  <a:pt x="299295" y="464477"/>
                  <a:pt x="309003" y="435437"/>
                  <a:pt x="319631" y="407569"/>
                </a:cubicBezTo>
                <a:cubicBezTo>
                  <a:pt x="339549" y="342291"/>
                  <a:pt x="347500" y="272997"/>
                  <a:pt x="344152" y="204790"/>
                </a:cubicBezTo>
                <a:cubicBezTo>
                  <a:pt x="341641" y="145873"/>
                  <a:pt x="339800" y="74403"/>
                  <a:pt x="284733" y="39086"/>
                </a:cubicBezTo>
                <a:cubicBezTo>
                  <a:pt x="259793" y="28876"/>
                  <a:pt x="233599" y="27286"/>
                  <a:pt x="207990" y="28876"/>
                </a:cubicBezTo>
                <a:cubicBezTo>
                  <a:pt x="185645" y="28123"/>
                  <a:pt x="164807" y="34400"/>
                  <a:pt x="145726" y="45865"/>
                </a:cubicBezTo>
                <a:cubicBezTo>
                  <a:pt x="86474" y="65950"/>
                  <a:pt x="48228" y="126039"/>
                  <a:pt x="37934" y="185793"/>
                </a:cubicBezTo>
                <a:cubicBezTo>
                  <a:pt x="25967" y="237345"/>
                  <a:pt x="23791" y="290823"/>
                  <a:pt x="40779" y="341371"/>
                </a:cubicBezTo>
                <a:cubicBezTo>
                  <a:pt x="48563" y="375265"/>
                  <a:pt x="54839" y="410330"/>
                  <a:pt x="74171" y="440040"/>
                </a:cubicBezTo>
                <a:cubicBezTo>
                  <a:pt x="105806" y="482972"/>
                  <a:pt x="153592" y="521553"/>
                  <a:pt x="209664" y="5193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5"/>
          <p:cNvSpPr/>
          <p:nvPr/>
        </p:nvSpPr>
        <p:spPr>
          <a:xfrm rot="-533899">
            <a:off x="6351480" y="2292337"/>
            <a:ext cx="32546" cy="15450"/>
          </a:xfrm>
          <a:custGeom>
            <a:rect b="b" l="l" r="r" t="t"/>
            <a:pathLst>
              <a:path extrusionOk="0" h="30813" w="64958">
                <a:moveTo>
                  <a:pt x="41912" y="30104"/>
                </a:moveTo>
                <a:cubicBezTo>
                  <a:pt x="34381" y="27593"/>
                  <a:pt x="22915" y="26589"/>
                  <a:pt x="19735" y="18136"/>
                </a:cubicBezTo>
                <a:cubicBezTo>
                  <a:pt x="13542" y="17634"/>
                  <a:pt x="5173" y="22237"/>
                  <a:pt x="989" y="15709"/>
                </a:cubicBezTo>
                <a:cubicBezTo>
                  <a:pt x="-769" y="12697"/>
                  <a:pt x="-183" y="8345"/>
                  <a:pt x="2746" y="6253"/>
                </a:cubicBezTo>
                <a:cubicBezTo>
                  <a:pt x="9106" y="2152"/>
                  <a:pt x="17392" y="3993"/>
                  <a:pt x="24589" y="3742"/>
                </a:cubicBezTo>
                <a:cubicBezTo>
                  <a:pt x="24840" y="1482"/>
                  <a:pt x="27016" y="-359"/>
                  <a:pt x="29275" y="60"/>
                </a:cubicBezTo>
                <a:cubicBezTo>
                  <a:pt x="40573" y="2570"/>
                  <a:pt x="54047" y="2236"/>
                  <a:pt x="63086" y="10270"/>
                </a:cubicBezTo>
                <a:cubicBezTo>
                  <a:pt x="66182" y="13283"/>
                  <a:pt x="65011" y="18053"/>
                  <a:pt x="62667" y="21233"/>
                </a:cubicBezTo>
                <a:cubicBezTo>
                  <a:pt x="58483" y="28179"/>
                  <a:pt x="50030" y="32615"/>
                  <a:pt x="41912" y="30104"/>
                </a:cubicBezTo>
                <a:close/>
                <a:moveTo>
                  <a:pt x="52374" y="21233"/>
                </a:moveTo>
                <a:cubicBezTo>
                  <a:pt x="54549" y="20982"/>
                  <a:pt x="56809" y="19810"/>
                  <a:pt x="58148" y="17969"/>
                </a:cubicBezTo>
                <a:cubicBezTo>
                  <a:pt x="55805" y="20145"/>
                  <a:pt x="51955" y="20061"/>
                  <a:pt x="49110" y="20815"/>
                </a:cubicBezTo>
                <a:cubicBezTo>
                  <a:pt x="50198" y="21233"/>
                  <a:pt x="51286" y="21317"/>
                  <a:pt x="52374" y="212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5"/>
          <p:cNvSpPr/>
          <p:nvPr/>
        </p:nvSpPr>
        <p:spPr>
          <a:xfrm rot="-533899">
            <a:off x="6570020" y="2228702"/>
            <a:ext cx="249020" cy="510152"/>
          </a:xfrm>
          <a:custGeom>
            <a:rect b="b" l="l" r="r" t="t"/>
            <a:pathLst>
              <a:path extrusionOk="0" h="1017409" w="497016">
                <a:moveTo>
                  <a:pt x="366699" y="1017409"/>
                </a:moveTo>
                <a:cubicBezTo>
                  <a:pt x="283010" y="1014815"/>
                  <a:pt x="198316" y="1013225"/>
                  <a:pt x="118059" y="986361"/>
                </a:cubicBezTo>
                <a:cubicBezTo>
                  <a:pt x="87596" y="976569"/>
                  <a:pt x="54622" y="967782"/>
                  <a:pt x="30520" y="945520"/>
                </a:cubicBezTo>
                <a:cubicBezTo>
                  <a:pt x="-13165" y="903174"/>
                  <a:pt x="2233" y="844759"/>
                  <a:pt x="4325" y="790780"/>
                </a:cubicBezTo>
                <a:cubicBezTo>
                  <a:pt x="19557" y="653530"/>
                  <a:pt x="21649" y="515359"/>
                  <a:pt x="30687" y="377607"/>
                </a:cubicBezTo>
                <a:cubicBezTo>
                  <a:pt x="32947" y="313669"/>
                  <a:pt x="40228" y="250149"/>
                  <a:pt x="47676" y="186713"/>
                </a:cubicBezTo>
                <a:cubicBezTo>
                  <a:pt x="51777" y="144868"/>
                  <a:pt x="53116" y="102103"/>
                  <a:pt x="65418" y="61681"/>
                </a:cubicBezTo>
                <a:cubicBezTo>
                  <a:pt x="75294" y="35068"/>
                  <a:pt x="91278" y="2095"/>
                  <a:pt x="123331" y="3"/>
                </a:cubicBezTo>
                <a:cubicBezTo>
                  <a:pt x="156807" y="-248"/>
                  <a:pt x="195722" y="17159"/>
                  <a:pt x="208443" y="49798"/>
                </a:cubicBezTo>
                <a:cubicBezTo>
                  <a:pt x="219657" y="82855"/>
                  <a:pt x="211205" y="118339"/>
                  <a:pt x="207355" y="151982"/>
                </a:cubicBezTo>
                <a:cubicBezTo>
                  <a:pt x="201497" y="213409"/>
                  <a:pt x="196224" y="275088"/>
                  <a:pt x="193797" y="336767"/>
                </a:cubicBezTo>
                <a:cubicBezTo>
                  <a:pt x="192040" y="378946"/>
                  <a:pt x="187855" y="421042"/>
                  <a:pt x="177980" y="462133"/>
                </a:cubicBezTo>
                <a:cubicBezTo>
                  <a:pt x="168439" y="512849"/>
                  <a:pt x="165343" y="563815"/>
                  <a:pt x="159903" y="614949"/>
                </a:cubicBezTo>
                <a:cubicBezTo>
                  <a:pt x="157392" y="657045"/>
                  <a:pt x="152790" y="698889"/>
                  <a:pt x="149024" y="740901"/>
                </a:cubicBezTo>
                <a:cubicBezTo>
                  <a:pt x="146931" y="771950"/>
                  <a:pt x="141408" y="804253"/>
                  <a:pt x="148940" y="834800"/>
                </a:cubicBezTo>
                <a:cubicBezTo>
                  <a:pt x="211707" y="845680"/>
                  <a:pt x="274892" y="853965"/>
                  <a:pt x="337910" y="863505"/>
                </a:cubicBezTo>
                <a:cubicBezTo>
                  <a:pt x="378917" y="869112"/>
                  <a:pt x="421682" y="871874"/>
                  <a:pt x="459175" y="891206"/>
                </a:cubicBezTo>
                <a:cubicBezTo>
                  <a:pt x="503195" y="909116"/>
                  <a:pt x="510141" y="966694"/>
                  <a:pt x="472984" y="995148"/>
                </a:cubicBezTo>
                <a:cubicBezTo>
                  <a:pt x="441851" y="1015903"/>
                  <a:pt x="402769" y="1016489"/>
                  <a:pt x="366699" y="1017409"/>
                </a:cubicBezTo>
                <a:close/>
                <a:moveTo>
                  <a:pt x="261418" y="985273"/>
                </a:moveTo>
                <a:cubicBezTo>
                  <a:pt x="321925" y="985189"/>
                  <a:pt x="385027" y="998161"/>
                  <a:pt x="443860" y="979331"/>
                </a:cubicBezTo>
                <a:cubicBezTo>
                  <a:pt x="464029" y="973305"/>
                  <a:pt x="474406" y="951462"/>
                  <a:pt x="466288" y="932046"/>
                </a:cubicBezTo>
                <a:cubicBezTo>
                  <a:pt x="459928" y="921836"/>
                  <a:pt x="447877" y="916815"/>
                  <a:pt x="437416" y="911877"/>
                </a:cubicBezTo>
                <a:cubicBezTo>
                  <a:pt x="410970" y="900663"/>
                  <a:pt x="382097" y="897650"/>
                  <a:pt x="353894" y="893633"/>
                </a:cubicBezTo>
                <a:cubicBezTo>
                  <a:pt x="319917" y="889616"/>
                  <a:pt x="285855" y="883340"/>
                  <a:pt x="252045" y="878820"/>
                </a:cubicBezTo>
                <a:cubicBezTo>
                  <a:pt x="226854" y="876226"/>
                  <a:pt x="201748" y="873548"/>
                  <a:pt x="177143" y="867439"/>
                </a:cubicBezTo>
                <a:cubicBezTo>
                  <a:pt x="157978" y="861413"/>
                  <a:pt x="133541" y="868610"/>
                  <a:pt x="124084" y="847688"/>
                </a:cubicBezTo>
                <a:cubicBezTo>
                  <a:pt x="111113" y="810446"/>
                  <a:pt x="119565" y="769272"/>
                  <a:pt x="121992" y="730775"/>
                </a:cubicBezTo>
                <a:cubicBezTo>
                  <a:pt x="132453" y="622983"/>
                  <a:pt x="137391" y="513853"/>
                  <a:pt x="160154" y="407819"/>
                </a:cubicBezTo>
                <a:cubicBezTo>
                  <a:pt x="169695" y="315594"/>
                  <a:pt x="169527" y="222113"/>
                  <a:pt x="182332" y="130223"/>
                </a:cubicBezTo>
                <a:cubicBezTo>
                  <a:pt x="182332" y="130306"/>
                  <a:pt x="182332" y="130474"/>
                  <a:pt x="182248" y="130557"/>
                </a:cubicBezTo>
                <a:cubicBezTo>
                  <a:pt x="182164" y="131060"/>
                  <a:pt x="182081" y="131478"/>
                  <a:pt x="182081" y="131980"/>
                </a:cubicBezTo>
                <a:cubicBezTo>
                  <a:pt x="184591" y="106455"/>
                  <a:pt x="191287" y="78336"/>
                  <a:pt x="179905" y="54066"/>
                </a:cubicBezTo>
                <a:cubicBezTo>
                  <a:pt x="168523" y="37579"/>
                  <a:pt x="147015" y="29294"/>
                  <a:pt x="127599" y="27704"/>
                </a:cubicBezTo>
                <a:cubicBezTo>
                  <a:pt x="104836" y="29378"/>
                  <a:pt x="93538" y="56158"/>
                  <a:pt x="84667" y="73816"/>
                </a:cubicBezTo>
                <a:cubicBezTo>
                  <a:pt x="68013" y="117335"/>
                  <a:pt x="75545" y="166042"/>
                  <a:pt x="69352" y="211652"/>
                </a:cubicBezTo>
                <a:cubicBezTo>
                  <a:pt x="61485" y="275758"/>
                  <a:pt x="58556" y="340282"/>
                  <a:pt x="55878" y="404806"/>
                </a:cubicBezTo>
                <a:cubicBezTo>
                  <a:pt x="50773" y="489499"/>
                  <a:pt x="48430" y="574276"/>
                  <a:pt x="43659" y="658969"/>
                </a:cubicBezTo>
                <a:cubicBezTo>
                  <a:pt x="41316" y="711861"/>
                  <a:pt x="33366" y="764250"/>
                  <a:pt x="30687" y="817142"/>
                </a:cubicBezTo>
                <a:cubicBezTo>
                  <a:pt x="27340" y="859907"/>
                  <a:pt x="19892" y="910120"/>
                  <a:pt x="63493" y="935561"/>
                </a:cubicBezTo>
                <a:cubicBezTo>
                  <a:pt x="125256" y="965020"/>
                  <a:pt x="193797" y="979833"/>
                  <a:pt x="261418" y="9852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25"/>
          <p:cNvSpPr/>
          <p:nvPr/>
        </p:nvSpPr>
        <p:spPr>
          <a:xfrm rot="-533899">
            <a:off x="6830879" y="2220649"/>
            <a:ext cx="230518" cy="465404"/>
          </a:xfrm>
          <a:custGeom>
            <a:rect b="b" l="l" r="r" t="t"/>
            <a:pathLst>
              <a:path extrusionOk="0" h="928167" w="460088">
                <a:moveTo>
                  <a:pt x="363825" y="927688"/>
                </a:moveTo>
                <a:cubicBezTo>
                  <a:pt x="295785" y="920826"/>
                  <a:pt x="227997" y="918483"/>
                  <a:pt x="159958" y="912206"/>
                </a:cubicBezTo>
                <a:cubicBezTo>
                  <a:pt x="137781" y="909360"/>
                  <a:pt x="115017" y="910281"/>
                  <a:pt x="93175" y="905092"/>
                </a:cubicBezTo>
                <a:cubicBezTo>
                  <a:pt x="77357" y="901243"/>
                  <a:pt x="63214" y="892790"/>
                  <a:pt x="49154" y="884840"/>
                </a:cubicBezTo>
                <a:cubicBezTo>
                  <a:pt x="15260" y="867600"/>
                  <a:pt x="7896" y="828935"/>
                  <a:pt x="5887" y="794288"/>
                </a:cubicBezTo>
                <a:cubicBezTo>
                  <a:pt x="2790" y="743238"/>
                  <a:pt x="1200" y="689510"/>
                  <a:pt x="949" y="638794"/>
                </a:cubicBezTo>
                <a:cubicBezTo>
                  <a:pt x="112" y="580379"/>
                  <a:pt x="-1478" y="521964"/>
                  <a:pt x="3209" y="463717"/>
                </a:cubicBezTo>
                <a:cubicBezTo>
                  <a:pt x="5385" y="424216"/>
                  <a:pt x="4129" y="384631"/>
                  <a:pt x="10155" y="345464"/>
                </a:cubicBezTo>
                <a:cubicBezTo>
                  <a:pt x="23043" y="271399"/>
                  <a:pt x="26642" y="196582"/>
                  <a:pt x="40450" y="122852"/>
                </a:cubicBezTo>
                <a:cubicBezTo>
                  <a:pt x="47648" y="79836"/>
                  <a:pt x="71248" y="16901"/>
                  <a:pt x="115938" y="2088"/>
                </a:cubicBezTo>
                <a:cubicBezTo>
                  <a:pt x="186906" y="-13394"/>
                  <a:pt x="210172" y="60420"/>
                  <a:pt x="201050" y="117328"/>
                </a:cubicBezTo>
                <a:cubicBezTo>
                  <a:pt x="186404" y="191058"/>
                  <a:pt x="183056" y="265792"/>
                  <a:pt x="180211" y="340694"/>
                </a:cubicBezTo>
                <a:cubicBezTo>
                  <a:pt x="178035" y="403377"/>
                  <a:pt x="175273" y="465893"/>
                  <a:pt x="167658" y="528241"/>
                </a:cubicBezTo>
                <a:cubicBezTo>
                  <a:pt x="162553" y="572345"/>
                  <a:pt x="152008" y="615612"/>
                  <a:pt x="152594" y="659967"/>
                </a:cubicBezTo>
                <a:cubicBezTo>
                  <a:pt x="153179" y="689091"/>
                  <a:pt x="148326" y="718382"/>
                  <a:pt x="152175" y="747339"/>
                </a:cubicBezTo>
                <a:cubicBezTo>
                  <a:pt x="192346" y="757883"/>
                  <a:pt x="233772" y="763491"/>
                  <a:pt x="273357" y="776211"/>
                </a:cubicBezTo>
                <a:cubicBezTo>
                  <a:pt x="300137" y="782990"/>
                  <a:pt x="327671" y="786756"/>
                  <a:pt x="353866" y="795627"/>
                </a:cubicBezTo>
                <a:cubicBezTo>
                  <a:pt x="379893" y="806423"/>
                  <a:pt x="406757" y="816549"/>
                  <a:pt x="430776" y="831446"/>
                </a:cubicBezTo>
                <a:cubicBezTo>
                  <a:pt x="469607" y="856134"/>
                  <a:pt x="470863" y="897393"/>
                  <a:pt x="428516" y="918985"/>
                </a:cubicBezTo>
                <a:cubicBezTo>
                  <a:pt x="408347" y="927688"/>
                  <a:pt x="385667" y="929111"/>
                  <a:pt x="363825" y="927688"/>
                </a:cubicBezTo>
                <a:close/>
                <a:moveTo>
                  <a:pt x="377131" y="900322"/>
                </a:moveTo>
                <a:cubicBezTo>
                  <a:pt x="396714" y="899820"/>
                  <a:pt x="428767" y="897979"/>
                  <a:pt x="432617" y="874044"/>
                </a:cubicBezTo>
                <a:cubicBezTo>
                  <a:pt x="417386" y="845004"/>
                  <a:pt x="377968" y="838308"/>
                  <a:pt x="350685" y="824165"/>
                </a:cubicBezTo>
                <a:cubicBezTo>
                  <a:pt x="323068" y="813620"/>
                  <a:pt x="293442" y="810356"/>
                  <a:pt x="264988" y="802741"/>
                </a:cubicBezTo>
                <a:cubicBezTo>
                  <a:pt x="240551" y="795627"/>
                  <a:pt x="215863" y="789183"/>
                  <a:pt x="190839" y="784747"/>
                </a:cubicBezTo>
                <a:cubicBezTo>
                  <a:pt x="175357" y="781735"/>
                  <a:pt x="159958" y="778471"/>
                  <a:pt x="144727" y="774203"/>
                </a:cubicBezTo>
                <a:cubicBezTo>
                  <a:pt x="132174" y="772362"/>
                  <a:pt x="125227" y="760980"/>
                  <a:pt x="124139" y="749096"/>
                </a:cubicBezTo>
                <a:cubicBezTo>
                  <a:pt x="120959" y="713361"/>
                  <a:pt x="125395" y="677291"/>
                  <a:pt x="125227" y="641472"/>
                </a:cubicBezTo>
                <a:cubicBezTo>
                  <a:pt x="127989" y="586572"/>
                  <a:pt x="141463" y="532927"/>
                  <a:pt x="144727" y="478279"/>
                </a:cubicBezTo>
                <a:cubicBezTo>
                  <a:pt x="152594" y="399109"/>
                  <a:pt x="151255" y="319270"/>
                  <a:pt x="157531" y="240016"/>
                </a:cubicBezTo>
                <a:cubicBezTo>
                  <a:pt x="158787" y="206122"/>
                  <a:pt x="163557" y="172395"/>
                  <a:pt x="169248" y="139004"/>
                </a:cubicBezTo>
                <a:cubicBezTo>
                  <a:pt x="174185" y="114901"/>
                  <a:pt x="176780" y="90548"/>
                  <a:pt x="173432" y="66111"/>
                </a:cubicBezTo>
                <a:cubicBezTo>
                  <a:pt x="172093" y="50293"/>
                  <a:pt x="164226" y="35648"/>
                  <a:pt x="151255" y="26860"/>
                </a:cubicBezTo>
                <a:cubicBezTo>
                  <a:pt x="110163" y="15228"/>
                  <a:pt x="92254" y="55064"/>
                  <a:pt x="78278" y="86028"/>
                </a:cubicBezTo>
                <a:cubicBezTo>
                  <a:pt x="60620" y="140092"/>
                  <a:pt x="57272" y="196749"/>
                  <a:pt x="51246" y="252318"/>
                </a:cubicBezTo>
                <a:cubicBezTo>
                  <a:pt x="43547" y="317763"/>
                  <a:pt x="30408" y="381953"/>
                  <a:pt x="31914" y="447732"/>
                </a:cubicBezTo>
                <a:cubicBezTo>
                  <a:pt x="26056" y="525898"/>
                  <a:pt x="28232" y="605402"/>
                  <a:pt x="29487" y="682814"/>
                </a:cubicBezTo>
                <a:cubicBezTo>
                  <a:pt x="31412" y="733111"/>
                  <a:pt x="29906" y="783911"/>
                  <a:pt x="39865" y="833287"/>
                </a:cubicBezTo>
                <a:cubicBezTo>
                  <a:pt x="45221" y="851113"/>
                  <a:pt x="62544" y="861323"/>
                  <a:pt x="77776" y="868939"/>
                </a:cubicBezTo>
                <a:cubicBezTo>
                  <a:pt x="96606" y="880320"/>
                  <a:pt x="118449" y="880990"/>
                  <a:pt x="139789" y="882329"/>
                </a:cubicBezTo>
                <a:cubicBezTo>
                  <a:pt x="158536" y="884337"/>
                  <a:pt x="177449" y="885342"/>
                  <a:pt x="196279" y="886681"/>
                </a:cubicBezTo>
                <a:cubicBezTo>
                  <a:pt x="256284" y="893125"/>
                  <a:pt x="317210" y="894464"/>
                  <a:pt x="377131" y="9003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5"/>
          <p:cNvSpPr/>
          <p:nvPr/>
        </p:nvSpPr>
        <p:spPr>
          <a:xfrm rot="-533899">
            <a:off x="7026018" y="2188303"/>
            <a:ext cx="294359" cy="396707"/>
          </a:xfrm>
          <a:custGeom>
            <a:rect b="b" l="l" r="r" t="t"/>
            <a:pathLst>
              <a:path extrusionOk="0" h="791162" w="587508">
                <a:moveTo>
                  <a:pt x="276992" y="791146"/>
                </a:moveTo>
                <a:cubicBezTo>
                  <a:pt x="250713" y="791648"/>
                  <a:pt x="226946" y="780518"/>
                  <a:pt x="202927" y="771563"/>
                </a:cubicBezTo>
                <a:cubicBezTo>
                  <a:pt x="186608" y="766040"/>
                  <a:pt x="169451" y="762023"/>
                  <a:pt x="154722" y="752649"/>
                </a:cubicBezTo>
                <a:cubicBezTo>
                  <a:pt x="124427" y="734991"/>
                  <a:pt x="104007" y="705449"/>
                  <a:pt x="85595" y="676493"/>
                </a:cubicBezTo>
                <a:cubicBezTo>
                  <a:pt x="50613" y="626028"/>
                  <a:pt x="34545" y="566190"/>
                  <a:pt x="17891" y="507776"/>
                </a:cubicBezTo>
                <a:cubicBezTo>
                  <a:pt x="567" y="442415"/>
                  <a:pt x="-6212" y="373790"/>
                  <a:pt x="6760" y="307006"/>
                </a:cubicBezTo>
                <a:cubicBezTo>
                  <a:pt x="20485" y="256458"/>
                  <a:pt x="33624" y="203817"/>
                  <a:pt x="61493" y="158960"/>
                </a:cubicBezTo>
                <a:cubicBezTo>
                  <a:pt x="121581" y="65312"/>
                  <a:pt x="181419" y="6311"/>
                  <a:pt x="298500" y="3215"/>
                </a:cubicBezTo>
                <a:cubicBezTo>
                  <a:pt x="348378" y="-9506"/>
                  <a:pt x="398592" y="17777"/>
                  <a:pt x="438763" y="45561"/>
                </a:cubicBezTo>
                <a:cubicBezTo>
                  <a:pt x="490817" y="74936"/>
                  <a:pt x="527305" y="125819"/>
                  <a:pt x="548060" y="181138"/>
                </a:cubicBezTo>
                <a:cubicBezTo>
                  <a:pt x="570405" y="225827"/>
                  <a:pt x="580950" y="274618"/>
                  <a:pt x="584632" y="324162"/>
                </a:cubicBezTo>
                <a:cubicBezTo>
                  <a:pt x="590491" y="373287"/>
                  <a:pt x="586976" y="422999"/>
                  <a:pt x="577937" y="471622"/>
                </a:cubicBezTo>
                <a:cubicBezTo>
                  <a:pt x="566221" y="537653"/>
                  <a:pt x="543123" y="601675"/>
                  <a:pt x="513748" y="661847"/>
                </a:cubicBezTo>
                <a:cubicBezTo>
                  <a:pt x="491738" y="698837"/>
                  <a:pt x="459936" y="730305"/>
                  <a:pt x="424368" y="754323"/>
                </a:cubicBezTo>
                <a:cubicBezTo>
                  <a:pt x="379511" y="778258"/>
                  <a:pt x="327707" y="789891"/>
                  <a:pt x="276992" y="791146"/>
                </a:cubicBezTo>
                <a:close/>
                <a:moveTo>
                  <a:pt x="272054" y="763027"/>
                </a:moveTo>
                <a:cubicBezTo>
                  <a:pt x="314735" y="763780"/>
                  <a:pt x="356162" y="753570"/>
                  <a:pt x="395244" y="737753"/>
                </a:cubicBezTo>
                <a:cubicBezTo>
                  <a:pt x="420769" y="727208"/>
                  <a:pt x="440102" y="706872"/>
                  <a:pt x="459350" y="687707"/>
                </a:cubicBezTo>
                <a:cubicBezTo>
                  <a:pt x="504542" y="640841"/>
                  <a:pt x="519857" y="574392"/>
                  <a:pt x="540277" y="514471"/>
                </a:cubicBezTo>
                <a:cubicBezTo>
                  <a:pt x="553667" y="457730"/>
                  <a:pt x="563794" y="399064"/>
                  <a:pt x="558019" y="340649"/>
                </a:cubicBezTo>
                <a:cubicBezTo>
                  <a:pt x="554504" y="294369"/>
                  <a:pt x="548981" y="249763"/>
                  <a:pt x="529314" y="207834"/>
                </a:cubicBezTo>
                <a:cubicBezTo>
                  <a:pt x="514417" y="172685"/>
                  <a:pt x="499939" y="136531"/>
                  <a:pt x="473242" y="109249"/>
                </a:cubicBezTo>
                <a:cubicBezTo>
                  <a:pt x="459685" y="94687"/>
                  <a:pt x="447382" y="82552"/>
                  <a:pt x="430143" y="73346"/>
                </a:cubicBezTo>
                <a:cubicBezTo>
                  <a:pt x="408383" y="58115"/>
                  <a:pt x="385704" y="44557"/>
                  <a:pt x="361015" y="34431"/>
                </a:cubicBezTo>
                <a:cubicBezTo>
                  <a:pt x="341265" y="25392"/>
                  <a:pt x="317748" y="31167"/>
                  <a:pt x="298081" y="23635"/>
                </a:cubicBezTo>
                <a:cubicBezTo>
                  <a:pt x="183762" y="32255"/>
                  <a:pt x="131791" y="94436"/>
                  <a:pt x="75720" y="186745"/>
                </a:cubicBezTo>
                <a:cubicBezTo>
                  <a:pt x="57308" y="225074"/>
                  <a:pt x="45592" y="266668"/>
                  <a:pt x="34461" y="307675"/>
                </a:cubicBezTo>
                <a:cubicBezTo>
                  <a:pt x="20318" y="375129"/>
                  <a:pt x="28938" y="444339"/>
                  <a:pt x="46931" y="510203"/>
                </a:cubicBezTo>
                <a:cubicBezTo>
                  <a:pt x="58898" y="548281"/>
                  <a:pt x="69108" y="587364"/>
                  <a:pt x="86348" y="623434"/>
                </a:cubicBezTo>
                <a:cubicBezTo>
                  <a:pt x="106015" y="657830"/>
                  <a:pt x="126017" y="694067"/>
                  <a:pt x="156396" y="720178"/>
                </a:cubicBezTo>
                <a:cubicBezTo>
                  <a:pt x="173887" y="734656"/>
                  <a:pt x="195981" y="739678"/>
                  <a:pt x="216987" y="746959"/>
                </a:cubicBezTo>
                <a:cubicBezTo>
                  <a:pt x="235064" y="753654"/>
                  <a:pt x="252555" y="762441"/>
                  <a:pt x="272054" y="7630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25"/>
          <p:cNvSpPr/>
          <p:nvPr/>
        </p:nvSpPr>
        <p:spPr>
          <a:xfrm rot="-533899">
            <a:off x="7098526" y="2245869"/>
            <a:ext cx="165793" cy="258369"/>
          </a:xfrm>
          <a:custGeom>
            <a:rect b="b" l="l" r="r" t="t"/>
            <a:pathLst>
              <a:path extrusionOk="0" h="515271" w="330904">
                <a:moveTo>
                  <a:pt x="156912" y="515244"/>
                </a:moveTo>
                <a:cubicBezTo>
                  <a:pt x="75399" y="511812"/>
                  <a:pt x="23931" y="443271"/>
                  <a:pt x="10959" y="367867"/>
                </a:cubicBezTo>
                <a:cubicBezTo>
                  <a:pt x="-1176" y="308867"/>
                  <a:pt x="-4105" y="247690"/>
                  <a:pt x="6607" y="188271"/>
                </a:cubicBezTo>
                <a:cubicBezTo>
                  <a:pt x="16901" y="137304"/>
                  <a:pt x="38409" y="87677"/>
                  <a:pt x="71968" y="47673"/>
                </a:cubicBezTo>
                <a:cubicBezTo>
                  <a:pt x="92723" y="22316"/>
                  <a:pt x="123688" y="10097"/>
                  <a:pt x="155239" y="4825"/>
                </a:cubicBezTo>
                <a:cubicBezTo>
                  <a:pt x="184697" y="-364"/>
                  <a:pt x="218424" y="-4883"/>
                  <a:pt x="245372" y="11018"/>
                </a:cubicBezTo>
                <a:cubicBezTo>
                  <a:pt x="292237" y="43991"/>
                  <a:pt x="318599" y="103243"/>
                  <a:pt x="326299" y="158812"/>
                </a:cubicBezTo>
                <a:cubicBezTo>
                  <a:pt x="345631" y="272295"/>
                  <a:pt x="306883" y="518256"/>
                  <a:pt x="156912" y="515244"/>
                </a:cubicBezTo>
                <a:close/>
                <a:moveTo>
                  <a:pt x="160009" y="487375"/>
                </a:moveTo>
                <a:cubicBezTo>
                  <a:pt x="223529" y="487877"/>
                  <a:pt x="256335" y="428709"/>
                  <a:pt x="276337" y="376571"/>
                </a:cubicBezTo>
                <a:cubicBezTo>
                  <a:pt x="308724" y="292296"/>
                  <a:pt x="318767" y="155130"/>
                  <a:pt x="268219" y="77216"/>
                </a:cubicBezTo>
                <a:cubicBezTo>
                  <a:pt x="244367" y="37212"/>
                  <a:pt x="223696" y="21814"/>
                  <a:pt x="175826" y="29429"/>
                </a:cubicBezTo>
                <a:cubicBezTo>
                  <a:pt x="162185" y="31354"/>
                  <a:pt x="148711" y="34451"/>
                  <a:pt x="135321" y="37631"/>
                </a:cubicBezTo>
                <a:cubicBezTo>
                  <a:pt x="132643" y="38217"/>
                  <a:pt x="129881" y="37966"/>
                  <a:pt x="127454" y="36878"/>
                </a:cubicBezTo>
                <a:cubicBezTo>
                  <a:pt x="93978" y="51858"/>
                  <a:pt x="75316" y="84748"/>
                  <a:pt x="59331" y="115796"/>
                </a:cubicBezTo>
                <a:cubicBezTo>
                  <a:pt x="26441" y="181827"/>
                  <a:pt x="22341" y="257733"/>
                  <a:pt x="32467" y="329705"/>
                </a:cubicBezTo>
                <a:cubicBezTo>
                  <a:pt x="40752" y="404272"/>
                  <a:pt x="74562" y="484028"/>
                  <a:pt x="160009" y="4873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25"/>
          <p:cNvSpPr/>
          <p:nvPr/>
        </p:nvSpPr>
        <p:spPr>
          <a:xfrm rot="-533899">
            <a:off x="7360094" y="2125593"/>
            <a:ext cx="361408" cy="452002"/>
          </a:xfrm>
          <a:custGeom>
            <a:rect b="b" l="l" r="r" t="t"/>
            <a:pathLst>
              <a:path extrusionOk="0" h="901439" w="721329">
                <a:moveTo>
                  <a:pt x="103622" y="897246"/>
                </a:moveTo>
                <a:cubicBezTo>
                  <a:pt x="41274" y="874901"/>
                  <a:pt x="33407" y="798576"/>
                  <a:pt x="21272" y="742337"/>
                </a:cubicBezTo>
                <a:cubicBezTo>
                  <a:pt x="517" y="652539"/>
                  <a:pt x="-1240" y="559310"/>
                  <a:pt x="517" y="467670"/>
                </a:cubicBezTo>
                <a:cubicBezTo>
                  <a:pt x="-69" y="386659"/>
                  <a:pt x="5036" y="305732"/>
                  <a:pt x="14158" y="225223"/>
                </a:cubicBezTo>
                <a:cubicBezTo>
                  <a:pt x="17422" y="195430"/>
                  <a:pt x="22946" y="165888"/>
                  <a:pt x="25540" y="136011"/>
                </a:cubicBezTo>
                <a:cubicBezTo>
                  <a:pt x="29222" y="97430"/>
                  <a:pt x="22695" y="56506"/>
                  <a:pt x="42947" y="21692"/>
                </a:cubicBezTo>
                <a:cubicBezTo>
                  <a:pt x="53241" y="1858"/>
                  <a:pt x="78683" y="-5256"/>
                  <a:pt x="98601" y="4034"/>
                </a:cubicBezTo>
                <a:cubicBezTo>
                  <a:pt x="144629" y="26713"/>
                  <a:pt x="163125" y="82032"/>
                  <a:pt x="166640" y="130153"/>
                </a:cubicBezTo>
                <a:cubicBezTo>
                  <a:pt x="177686" y="227985"/>
                  <a:pt x="175929" y="326152"/>
                  <a:pt x="172247" y="424403"/>
                </a:cubicBezTo>
                <a:cubicBezTo>
                  <a:pt x="168146" y="488007"/>
                  <a:pt x="175427" y="548346"/>
                  <a:pt x="173335" y="611448"/>
                </a:cubicBezTo>
                <a:cubicBezTo>
                  <a:pt x="183545" y="583245"/>
                  <a:pt x="203881" y="560649"/>
                  <a:pt x="218778" y="534956"/>
                </a:cubicBezTo>
                <a:cubicBezTo>
                  <a:pt x="243717" y="493195"/>
                  <a:pt x="255517" y="443735"/>
                  <a:pt x="289077" y="407498"/>
                </a:cubicBezTo>
                <a:cubicBezTo>
                  <a:pt x="318200" y="376449"/>
                  <a:pt x="357283" y="333935"/>
                  <a:pt x="404065" y="352682"/>
                </a:cubicBezTo>
                <a:cubicBezTo>
                  <a:pt x="472188" y="378374"/>
                  <a:pt x="494617" y="456205"/>
                  <a:pt x="510350" y="520562"/>
                </a:cubicBezTo>
                <a:cubicBezTo>
                  <a:pt x="539809" y="399296"/>
                  <a:pt x="547926" y="273596"/>
                  <a:pt x="585168" y="154172"/>
                </a:cubicBezTo>
                <a:cubicBezTo>
                  <a:pt x="598391" y="115758"/>
                  <a:pt x="603580" y="66800"/>
                  <a:pt x="639064" y="42028"/>
                </a:cubicBezTo>
                <a:cubicBezTo>
                  <a:pt x="656136" y="32237"/>
                  <a:pt x="676640" y="40773"/>
                  <a:pt x="690198" y="52824"/>
                </a:cubicBezTo>
                <a:cubicBezTo>
                  <a:pt x="714300" y="74081"/>
                  <a:pt x="719405" y="108561"/>
                  <a:pt x="721330" y="139107"/>
                </a:cubicBezTo>
                <a:cubicBezTo>
                  <a:pt x="717899" y="236689"/>
                  <a:pt x="688440" y="332345"/>
                  <a:pt x="679653" y="429257"/>
                </a:cubicBezTo>
                <a:cubicBezTo>
                  <a:pt x="674213" y="478131"/>
                  <a:pt x="656220" y="524328"/>
                  <a:pt x="647098" y="572449"/>
                </a:cubicBezTo>
                <a:cubicBezTo>
                  <a:pt x="635047" y="630445"/>
                  <a:pt x="621824" y="688609"/>
                  <a:pt x="595880" y="742254"/>
                </a:cubicBezTo>
                <a:cubicBezTo>
                  <a:pt x="577887" y="778073"/>
                  <a:pt x="563241" y="818160"/>
                  <a:pt x="532444" y="845275"/>
                </a:cubicBezTo>
                <a:cubicBezTo>
                  <a:pt x="494617" y="877746"/>
                  <a:pt x="434528" y="879587"/>
                  <a:pt x="397454" y="845024"/>
                </a:cubicBezTo>
                <a:cubicBezTo>
                  <a:pt x="348914" y="796233"/>
                  <a:pt x="354270" y="719992"/>
                  <a:pt x="346487" y="656305"/>
                </a:cubicBezTo>
                <a:cubicBezTo>
                  <a:pt x="329917" y="711958"/>
                  <a:pt x="311003" y="768365"/>
                  <a:pt x="277360" y="816318"/>
                </a:cubicBezTo>
                <a:cubicBezTo>
                  <a:pt x="235767" y="872474"/>
                  <a:pt x="176599" y="915323"/>
                  <a:pt x="103622" y="897246"/>
                </a:cubicBezTo>
                <a:close/>
                <a:moveTo>
                  <a:pt x="133499" y="868289"/>
                </a:moveTo>
                <a:cubicBezTo>
                  <a:pt x="170573" y="868959"/>
                  <a:pt x="203714" y="850798"/>
                  <a:pt x="227565" y="823265"/>
                </a:cubicBezTo>
                <a:cubicBezTo>
                  <a:pt x="268824" y="783596"/>
                  <a:pt x="288156" y="728027"/>
                  <a:pt x="306233" y="675052"/>
                </a:cubicBezTo>
                <a:cubicBezTo>
                  <a:pt x="318368" y="633709"/>
                  <a:pt x="331256" y="592367"/>
                  <a:pt x="340127" y="550188"/>
                </a:cubicBezTo>
                <a:cubicBezTo>
                  <a:pt x="343893" y="537467"/>
                  <a:pt x="341382" y="520980"/>
                  <a:pt x="351592" y="511189"/>
                </a:cubicBezTo>
                <a:cubicBezTo>
                  <a:pt x="359208" y="504159"/>
                  <a:pt x="372849" y="506335"/>
                  <a:pt x="377285" y="515959"/>
                </a:cubicBezTo>
                <a:cubicBezTo>
                  <a:pt x="383896" y="536797"/>
                  <a:pt x="378958" y="559812"/>
                  <a:pt x="379712" y="581404"/>
                </a:cubicBezTo>
                <a:cubicBezTo>
                  <a:pt x="378373" y="617055"/>
                  <a:pt x="377619" y="652707"/>
                  <a:pt x="382222" y="688191"/>
                </a:cubicBezTo>
                <a:cubicBezTo>
                  <a:pt x="386574" y="730537"/>
                  <a:pt x="387746" y="776566"/>
                  <a:pt x="412183" y="813055"/>
                </a:cubicBezTo>
                <a:cubicBezTo>
                  <a:pt x="436620" y="844187"/>
                  <a:pt x="484992" y="844689"/>
                  <a:pt x="513196" y="818243"/>
                </a:cubicBezTo>
                <a:cubicBezTo>
                  <a:pt x="534201" y="797823"/>
                  <a:pt x="545081" y="770122"/>
                  <a:pt x="558220" y="744513"/>
                </a:cubicBezTo>
                <a:cubicBezTo>
                  <a:pt x="592616" y="679152"/>
                  <a:pt x="605839" y="606259"/>
                  <a:pt x="621656" y="534789"/>
                </a:cubicBezTo>
                <a:cubicBezTo>
                  <a:pt x="627514" y="507674"/>
                  <a:pt x="636637" y="481395"/>
                  <a:pt x="642328" y="454280"/>
                </a:cubicBezTo>
                <a:cubicBezTo>
                  <a:pt x="649943" y="405322"/>
                  <a:pt x="654211" y="355946"/>
                  <a:pt x="664672" y="307490"/>
                </a:cubicBezTo>
                <a:cubicBezTo>
                  <a:pt x="674046" y="247234"/>
                  <a:pt x="690784" y="186224"/>
                  <a:pt x="686934" y="124964"/>
                </a:cubicBezTo>
                <a:cubicBezTo>
                  <a:pt x="684005" y="106552"/>
                  <a:pt x="680574" y="85714"/>
                  <a:pt x="664421" y="74165"/>
                </a:cubicBezTo>
                <a:cubicBezTo>
                  <a:pt x="653124" y="64708"/>
                  <a:pt x="648604" y="72826"/>
                  <a:pt x="642746" y="82785"/>
                </a:cubicBezTo>
                <a:cubicBezTo>
                  <a:pt x="585587" y="216269"/>
                  <a:pt x="579310" y="364398"/>
                  <a:pt x="547508" y="504744"/>
                </a:cubicBezTo>
                <a:cubicBezTo>
                  <a:pt x="539892" y="532780"/>
                  <a:pt x="536879" y="561235"/>
                  <a:pt x="534787" y="590107"/>
                </a:cubicBezTo>
                <a:cubicBezTo>
                  <a:pt x="531021" y="606678"/>
                  <a:pt x="533616" y="627265"/>
                  <a:pt x="522067" y="640739"/>
                </a:cubicBezTo>
                <a:cubicBezTo>
                  <a:pt x="515371" y="646765"/>
                  <a:pt x="504743" y="646179"/>
                  <a:pt x="498801" y="639484"/>
                </a:cubicBezTo>
                <a:cubicBezTo>
                  <a:pt x="488340" y="625759"/>
                  <a:pt x="493445" y="601489"/>
                  <a:pt x="489428" y="586090"/>
                </a:cubicBezTo>
                <a:cubicBezTo>
                  <a:pt x="477460" y="521733"/>
                  <a:pt x="457040" y="383479"/>
                  <a:pt x="373519" y="381387"/>
                </a:cubicBezTo>
                <a:cubicBezTo>
                  <a:pt x="344646" y="392099"/>
                  <a:pt x="323473" y="417959"/>
                  <a:pt x="303889" y="440722"/>
                </a:cubicBezTo>
                <a:cubicBezTo>
                  <a:pt x="277193" y="479052"/>
                  <a:pt x="264807" y="524746"/>
                  <a:pt x="238696" y="563578"/>
                </a:cubicBezTo>
                <a:cubicBezTo>
                  <a:pt x="221121" y="589103"/>
                  <a:pt x="203965" y="614628"/>
                  <a:pt x="195512" y="644170"/>
                </a:cubicBezTo>
                <a:cubicBezTo>
                  <a:pt x="190324" y="658983"/>
                  <a:pt x="184214" y="673378"/>
                  <a:pt x="178189" y="687772"/>
                </a:cubicBezTo>
                <a:cubicBezTo>
                  <a:pt x="175260" y="694718"/>
                  <a:pt x="167895" y="699991"/>
                  <a:pt x="160279" y="699489"/>
                </a:cubicBezTo>
                <a:cubicBezTo>
                  <a:pt x="143039" y="698150"/>
                  <a:pt x="140863" y="678399"/>
                  <a:pt x="141031" y="664674"/>
                </a:cubicBezTo>
                <a:cubicBezTo>
                  <a:pt x="138855" y="619231"/>
                  <a:pt x="142537" y="573704"/>
                  <a:pt x="139190" y="528261"/>
                </a:cubicBezTo>
                <a:cubicBezTo>
                  <a:pt x="136428" y="468424"/>
                  <a:pt x="139943" y="408586"/>
                  <a:pt x="141282" y="348832"/>
                </a:cubicBezTo>
                <a:cubicBezTo>
                  <a:pt x="143960" y="287404"/>
                  <a:pt x="142119" y="226479"/>
                  <a:pt x="136679" y="165386"/>
                </a:cubicBezTo>
                <a:cubicBezTo>
                  <a:pt x="133666" y="136262"/>
                  <a:pt x="134670" y="105883"/>
                  <a:pt x="123038" y="78600"/>
                </a:cubicBezTo>
                <a:cubicBezTo>
                  <a:pt x="107723" y="38262"/>
                  <a:pt x="58513" y="-8185"/>
                  <a:pt x="44872" y="61779"/>
                </a:cubicBezTo>
                <a:cubicBezTo>
                  <a:pt x="56672" y="121198"/>
                  <a:pt x="43617" y="182124"/>
                  <a:pt x="39600" y="241710"/>
                </a:cubicBezTo>
                <a:cubicBezTo>
                  <a:pt x="33909" y="317365"/>
                  <a:pt x="30143" y="393271"/>
                  <a:pt x="31566" y="468926"/>
                </a:cubicBezTo>
                <a:cubicBezTo>
                  <a:pt x="31063" y="553703"/>
                  <a:pt x="32151" y="639651"/>
                  <a:pt x="50563" y="722754"/>
                </a:cubicBezTo>
                <a:cubicBezTo>
                  <a:pt x="64455" y="772465"/>
                  <a:pt x="64539" y="868038"/>
                  <a:pt x="133499" y="8682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25"/>
          <p:cNvSpPr/>
          <p:nvPr/>
        </p:nvSpPr>
        <p:spPr>
          <a:xfrm rot="-533899">
            <a:off x="5765185" y="2085499"/>
            <a:ext cx="2096496" cy="798902"/>
          </a:xfrm>
          <a:custGeom>
            <a:rect b="b" l="l" r="r" t="t"/>
            <a:pathLst>
              <a:path extrusionOk="0" h="1593270" w="4184371">
                <a:moveTo>
                  <a:pt x="2629472" y="1593270"/>
                </a:moveTo>
                <a:cubicBezTo>
                  <a:pt x="2418576" y="1588751"/>
                  <a:pt x="2208516" y="1564314"/>
                  <a:pt x="1997537" y="1559376"/>
                </a:cubicBezTo>
                <a:cubicBezTo>
                  <a:pt x="1869241" y="1554439"/>
                  <a:pt x="1740611" y="1560464"/>
                  <a:pt x="1612484" y="1552514"/>
                </a:cubicBezTo>
                <a:cubicBezTo>
                  <a:pt x="1488540" y="1546321"/>
                  <a:pt x="1364095" y="1549919"/>
                  <a:pt x="1240152" y="1543224"/>
                </a:cubicBezTo>
                <a:cubicBezTo>
                  <a:pt x="1050931" y="1541299"/>
                  <a:pt x="861710" y="1552849"/>
                  <a:pt x="672908" y="1537701"/>
                </a:cubicBezTo>
                <a:cubicBezTo>
                  <a:pt x="580850" y="1541299"/>
                  <a:pt x="490801" y="1536445"/>
                  <a:pt x="399412" y="1530838"/>
                </a:cubicBezTo>
                <a:cubicBezTo>
                  <a:pt x="340830" y="1529750"/>
                  <a:pt x="281160" y="1529416"/>
                  <a:pt x="223917" y="1515607"/>
                </a:cubicBezTo>
                <a:cubicBezTo>
                  <a:pt x="150103" y="1495270"/>
                  <a:pt x="72523" y="1460791"/>
                  <a:pt x="54196" y="1378692"/>
                </a:cubicBezTo>
                <a:cubicBezTo>
                  <a:pt x="37793" y="1317180"/>
                  <a:pt x="25407" y="1254581"/>
                  <a:pt x="16033" y="1191647"/>
                </a:cubicBezTo>
                <a:cubicBezTo>
                  <a:pt x="-3801" y="1057326"/>
                  <a:pt x="-621" y="920746"/>
                  <a:pt x="1806" y="785337"/>
                </a:cubicBezTo>
                <a:cubicBezTo>
                  <a:pt x="7246" y="674282"/>
                  <a:pt x="8836" y="562808"/>
                  <a:pt x="26327" y="452757"/>
                </a:cubicBezTo>
                <a:cubicBezTo>
                  <a:pt x="35366" y="398610"/>
                  <a:pt x="39132" y="343292"/>
                  <a:pt x="46496" y="289145"/>
                </a:cubicBezTo>
                <a:cubicBezTo>
                  <a:pt x="50011" y="234999"/>
                  <a:pt x="64824" y="180936"/>
                  <a:pt x="97379" y="136748"/>
                </a:cubicBezTo>
                <a:cubicBezTo>
                  <a:pt x="128595" y="93229"/>
                  <a:pt x="176214" y="66951"/>
                  <a:pt x="227264" y="53477"/>
                </a:cubicBezTo>
                <a:cubicBezTo>
                  <a:pt x="282583" y="35149"/>
                  <a:pt x="341249" y="23517"/>
                  <a:pt x="399329" y="34898"/>
                </a:cubicBezTo>
                <a:cubicBezTo>
                  <a:pt x="403681" y="27450"/>
                  <a:pt x="413054" y="28454"/>
                  <a:pt x="420502" y="28873"/>
                </a:cubicBezTo>
                <a:cubicBezTo>
                  <a:pt x="468037" y="31383"/>
                  <a:pt x="514903" y="19165"/>
                  <a:pt x="562439" y="18077"/>
                </a:cubicBezTo>
                <a:cubicBezTo>
                  <a:pt x="624954" y="14897"/>
                  <a:pt x="687470" y="11465"/>
                  <a:pt x="749818" y="6779"/>
                </a:cubicBezTo>
                <a:cubicBezTo>
                  <a:pt x="864137" y="1423"/>
                  <a:pt x="978373" y="-1925"/>
                  <a:pt x="1092775" y="2260"/>
                </a:cubicBezTo>
                <a:cubicBezTo>
                  <a:pt x="1217221" y="-2511"/>
                  <a:pt x="1341666" y="2511"/>
                  <a:pt x="1466195" y="0"/>
                </a:cubicBezTo>
                <a:cubicBezTo>
                  <a:pt x="1550637" y="3348"/>
                  <a:pt x="1634996" y="5775"/>
                  <a:pt x="1719522" y="2427"/>
                </a:cubicBezTo>
                <a:cubicBezTo>
                  <a:pt x="1803797" y="2594"/>
                  <a:pt x="1887904" y="3766"/>
                  <a:pt x="1972179" y="2511"/>
                </a:cubicBezTo>
                <a:cubicBezTo>
                  <a:pt x="2080137" y="6946"/>
                  <a:pt x="2188180" y="7699"/>
                  <a:pt x="2296222" y="8955"/>
                </a:cubicBezTo>
                <a:cubicBezTo>
                  <a:pt x="2374137" y="13474"/>
                  <a:pt x="2451967" y="17407"/>
                  <a:pt x="2529966" y="18663"/>
                </a:cubicBezTo>
                <a:cubicBezTo>
                  <a:pt x="2650561" y="27032"/>
                  <a:pt x="2769651" y="20336"/>
                  <a:pt x="2889661" y="25944"/>
                </a:cubicBezTo>
                <a:cubicBezTo>
                  <a:pt x="2971257" y="27115"/>
                  <a:pt x="3052184" y="37827"/>
                  <a:pt x="3133614" y="41426"/>
                </a:cubicBezTo>
                <a:cubicBezTo>
                  <a:pt x="3195209" y="44857"/>
                  <a:pt x="3257139" y="43100"/>
                  <a:pt x="3318734" y="47452"/>
                </a:cubicBezTo>
                <a:cubicBezTo>
                  <a:pt x="3446611" y="60089"/>
                  <a:pt x="3575157" y="63269"/>
                  <a:pt x="3703285" y="72475"/>
                </a:cubicBezTo>
                <a:cubicBezTo>
                  <a:pt x="3793920" y="77998"/>
                  <a:pt x="3885392" y="80760"/>
                  <a:pt x="3974437" y="100427"/>
                </a:cubicBezTo>
                <a:cubicBezTo>
                  <a:pt x="4004983" y="106285"/>
                  <a:pt x="4032015" y="123106"/>
                  <a:pt x="4054025" y="144698"/>
                </a:cubicBezTo>
                <a:cubicBezTo>
                  <a:pt x="4074445" y="167796"/>
                  <a:pt x="4088588" y="195748"/>
                  <a:pt x="4105996" y="221190"/>
                </a:cubicBezTo>
                <a:cubicBezTo>
                  <a:pt x="4126750" y="252155"/>
                  <a:pt x="4141480" y="286551"/>
                  <a:pt x="4150686" y="322621"/>
                </a:cubicBezTo>
                <a:cubicBezTo>
                  <a:pt x="4161314" y="361369"/>
                  <a:pt x="4173114" y="400117"/>
                  <a:pt x="4177466" y="440120"/>
                </a:cubicBezTo>
                <a:cubicBezTo>
                  <a:pt x="4182655" y="522554"/>
                  <a:pt x="4182236" y="608419"/>
                  <a:pt x="4183073" y="690099"/>
                </a:cubicBezTo>
                <a:cubicBezTo>
                  <a:pt x="4182989" y="795129"/>
                  <a:pt x="4186588" y="900409"/>
                  <a:pt x="4182153" y="1005355"/>
                </a:cubicBezTo>
                <a:cubicBezTo>
                  <a:pt x="4169265" y="1127458"/>
                  <a:pt x="4167423" y="1250731"/>
                  <a:pt x="4154284" y="1372750"/>
                </a:cubicBezTo>
                <a:cubicBezTo>
                  <a:pt x="4137630" y="1473177"/>
                  <a:pt x="4037622" y="1528495"/>
                  <a:pt x="3946568" y="1550840"/>
                </a:cubicBezTo>
                <a:cubicBezTo>
                  <a:pt x="3885475" y="1567494"/>
                  <a:pt x="3822123" y="1574608"/>
                  <a:pt x="3758938" y="1571427"/>
                </a:cubicBezTo>
                <a:cubicBezTo>
                  <a:pt x="3659599" y="1572766"/>
                  <a:pt x="3559758" y="1564816"/>
                  <a:pt x="3461256" y="1568582"/>
                </a:cubicBezTo>
                <a:cubicBezTo>
                  <a:pt x="3312541" y="1571762"/>
                  <a:pt x="3163993" y="1581386"/>
                  <a:pt x="3015194" y="1582223"/>
                </a:cubicBezTo>
                <a:cubicBezTo>
                  <a:pt x="2886564" y="1584483"/>
                  <a:pt x="2758102" y="1592684"/>
                  <a:pt x="2629472" y="1593270"/>
                </a:cubicBezTo>
                <a:close/>
                <a:moveTo>
                  <a:pt x="1256136" y="1507656"/>
                </a:moveTo>
                <a:cubicBezTo>
                  <a:pt x="1359492" y="1511925"/>
                  <a:pt x="1463015" y="1512678"/>
                  <a:pt x="1566455" y="1513849"/>
                </a:cubicBezTo>
                <a:cubicBezTo>
                  <a:pt x="1632234" y="1517532"/>
                  <a:pt x="1697930" y="1521298"/>
                  <a:pt x="1763877" y="1520294"/>
                </a:cubicBezTo>
                <a:cubicBezTo>
                  <a:pt x="1974773" y="1519373"/>
                  <a:pt x="2185418" y="1530001"/>
                  <a:pt x="2395728" y="1544982"/>
                </a:cubicBezTo>
                <a:cubicBezTo>
                  <a:pt x="2566370" y="1562138"/>
                  <a:pt x="2737765" y="1556363"/>
                  <a:pt x="2908825" y="1549083"/>
                </a:cubicBezTo>
                <a:cubicBezTo>
                  <a:pt x="3037204" y="1544396"/>
                  <a:pt x="3165667" y="1544647"/>
                  <a:pt x="3293962" y="1538119"/>
                </a:cubicBezTo>
                <a:cubicBezTo>
                  <a:pt x="3421002" y="1531340"/>
                  <a:pt x="3548376" y="1529583"/>
                  <a:pt x="3675500" y="1534939"/>
                </a:cubicBezTo>
                <a:cubicBezTo>
                  <a:pt x="3734751" y="1533684"/>
                  <a:pt x="3794422" y="1539124"/>
                  <a:pt x="3853423" y="1532428"/>
                </a:cubicBezTo>
                <a:cubicBezTo>
                  <a:pt x="3953849" y="1517030"/>
                  <a:pt x="4085827" y="1487153"/>
                  <a:pt x="4116708" y="1375763"/>
                </a:cubicBezTo>
                <a:cubicBezTo>
                  <a:pt x="4125161" y="1339107"/>
                  <a:pt x="4123319" y="1301028"/>
                  <a:pt x="4126583" y="1263787"/>
                </a:cubicBezTo>
                <a:cubicBezTo>
                  <a:pt x="4134617" y="1176918"/>
                  <a:pt x="4136626" y="1089714"/>
                  <a:pt x="4146166" y="1003012"/>
                </a:cubicBezTo>
                <a:cubicBezTo>
                  <a:pt x="4150937" y="883421"/>
                  <a:pt x="4146083" y="760816"/>
                  <a:pt x="4147087" y="641476"/>
                </a:cubicBezTo>
                <a:cubicBezTo>
                  <a:pt x="4145580" y="582977"/>
                  <a:pt x="4144744" y="523223"/>
                  <a:pt x="4143405" y="465729"/>
                </a:cubicBezTo>
                <a:cubicBezTo>
                  <a:pt x="4141564" y="421960"/>
                  <a:pt x="4129177" y="379613"/>
                  <a:pt x="4117545" y="337601"/>
                </a:cubicBezTo>
                <a:cubicBezTo>
                  <a:pt x="4107167" y="291907"/>
                  <a:pt x="4084237" y="251234"/>
                  <a:pt x="4057875" y="212988"/>
                </a:cubicBezTo>
                <a:cubicBezTo>
                  <a:pt x="4042476" y="186710"/>
                  <a:pt x="4024985" y="161603"/>
                  <a:pt x="3997702" y="146539"/>
                </a:cubicBezTo>
                <a:cubicBezTo>
                  <a:pt x="3951171" y="126287"/>
                  <a:pt x="3901209" y="125617"/>
                  <a:pt x="3852502" y="119006"/>
                </a:cubicBezTo>
                <a:cubicBezTo>
                  <a:pt x="3811829" y="113147"/>
                  <a:pt x="3770654" y="112729"/>
                  <a:pt x="3729647" y="110637"/>
                </a:cubicBezTo>
                <a:cubicBezTo>
                  <a:pt x="3623027" y="102435"/>
                  <a:pt x="3516240" y="98920"/>
                  <a:pt x="3409620" y="90886"/>
                </a:cubicBezTo>
                <a:cubicBezTo>
                  <a:pt x="3367776" y="89547"/>
                  <a:pt x="3326350" y="83438"/>
                  <a:pt x="3284505" y="81346"/>
                </a:cubicBezTo>
                <a:cubicBezTo>
                  <a:pt x="3242995" y="80007"/>
                  <a:pt x="3201318" y="80592"/>
                  <a:pt x="3159809" y="78333"/>
                </a:cubicBezTo>
                <a:cubicBezTo>
                  <a:pt x="3079049" y="77161"/>
                  <a:pt x="2998958" y="65361"/>
                  <a:pt x="2918366" y="63018"/>
                </a:cubicBezTo>
                <a:cubicBezTo>
                  <a:pt x="2792833" y="55904"/>
                  <a:pt x="2667215" y="63353"/>
                  <a:pt x="2541682" y="55067"/>
                </a:cubicBezTo>
                <a:cubicBezTo>
                  <a:pt x="2402424" y="52055"/>
                  <a:pt x="2263500" y="41342"/>
                  <a:pt x="2124158" y="43267"/>
                </a:cubicBezTo>
                <a:cubicBezTo>
                  <a:pt x="2034945" y="40338"/>
                  <a:pt x="1945900" y="36572"/>
                  <a:pt x="1856604" y="39501"/>
                </a:cubicBezTo>
                <a:cubicBezTo>
                  <a:pt x="1757098" y="36154"/>
                  <a:pt x="1657508" y="41593"/>
                  <a:pt x="1557919" y="39334"/>
                </a:cubicBezTo>
                <a:cubicBezTo>
                  <a:pt x="1480339" y="33978"/>
                  <a:pt x="1402508" y="36237"/>
                  <a:pt x="1324845" y="37242"/>
                </a:cubicBezTo>
                <a:cubicBezTo>
                  <a:pt x="1243164" y="34480"/>
                  <a:pt x="1161568" y="35819"/>
                  <a:pt x="1079804" y="37911"/>
                </a:cubicBezTo>
                <a:cubicBezTo>
                  <a:pt x="889244" y="30463"/>
                  <a:pt x="700274" y="45108"/>
                  <a:pt x="510300" y="54398"/>
                </a:cubicBezTo>
                <a:cubicBezTo>
                  <a:pt x="497245" y="65194"/>
                  <a:pt x="476825" y="62097"/>
                  <a:pt x="460756" y="65277"/>
                </a:cubicBezTo>
                <a:cubicBezTo>
                  <a:pt x="427448" y="71219"/>
                  <a:pt x="392383" y="62181"/>
                  <a:pt x="359828" y="61344"/>
                </a:cubicBezTo>
                <a:cubicBezTo>
                  <a:pt x="301915" y="61428"/>
                  <a:pt x="246262" y="81429"/>
                  <a:pt x="192784" y="101682"/>
                </a:cubicBezTo>
                <a:cubicBezTo>
                  <a:pt x="146672" y="122772"/>
                  <a:pt x="115874" y="165704"/>
                  <a:pt x="98132" y="211984"/>
                </a:cubicBezTo>
                <a:cubicBezTo>
                  <a:pt x="88843" y="235082"/>
                  <a:pt x="85997" y="258850"/>
                  <a:pt x="83654" y="282618"/>
                </a:cubicBezTo>
                <a:cubicBezTo>
                  <a:pt x="78047" y="324881"/>
                  <a:pt x="73779" y="365637"/>
                  <a:pt x="69343" y="407816"/>
                </a:cubicBezTo>
                <a:cubicBezTo>
                  <a:pt x="47166" y="537618"/>
                  <a:pt x="42646" y="667670"/>
                  <a:pt x="37458" y="798727"/>
                </a:cubicBezTo>
                <a:cubicBezTo>
                  <a:pt x="34863" y="954724"/>
                  <a:pt x="32855" y="1112812"/>
                  <a:pt x="65410" y="1264958"/>
                </a:cubicBezTo>
                <a:cubicBezTo>
                  <a:pt x="92525" y="1398108"/>
                  <a:pt x="91939" y="1441459"/>
                  <a:pt x="235717" y="1481462"/>
                </a:cubicBezTo>
                <a:cubicBezTo>
                  <a:pt x="291872" y="1493764"/>
                  <a:pt x="349869" y="1493597"/>
                  <a:pt x="407028" y="1494852"/>
                </a:cubicBezTo>
                <a:cubicBezTo>
                  <a:pt x="498416" y="1501547"/>
                  <a:pt x="590725" y="1504309"/>
                  <a:pt x="682197" y="1501631"/>
                </a:cubicBezTo>
                <a:cubicBezTo>
                  <a:pt x="873008" y="1518118"/>
                  <a:pt x="1064823" y="1503137"/>
                  <a:pt x="1256136" y="15076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25"/>
          <p:cNvSpPr/>
          <p:nvPr/>
        </p:nvSpPr>
        <p:spPr>
          <a:xfrm rot="-533899">
            <a:off x="5783109" y="2103382"/>
            <a:ext cx="2060316" cy="762398"/>
          </a:xfrm>
          <a:custGeom>
            <a:rect b="b" l="l" r="r" t="t"/>
            <a:pathLst>
              <a:path extrusionOk="0" h="1520468" w="4112159">
                <a:moveTo>
                  <a:pt x="868898" y="299636"/>
                </a:moveTo>
                <a:cubicBezTo>
                  <a:pt x="870907" y="288505"/>
                  <a:pt x="870907" y="275534"/>
                  <a:pt x="861366" y="267834"/>
                </a:cubicBezTo>
                <a:cubicBezTo>
                  <a:pt x="850319" y="258294"/>
                  <a:pt x="835172" y="255950"/>
                  <a:pt x="821196" y="254277"/>
                </a:cubicBezTo>
                <a:cubicBezTo>
                  <a:pt x="792407" y="251598"/>
                  <a:pt x="763450" y="252268"/>
                  <a:pt x="734578" y="252268"/>
                </a:cubicBezTo>
                <a:cubicBezTo>
                  <a:pt x="695746" y="252435"/>
                  <a:pt x="656914" y="253942"/>
                  <a:pt x="618166" y="251850"/>
                </a:cubicBezTo>
                <a:cubicBezTo>
                  <a:pt x="566530" y="250092"/>
                  <a:pt x="513471" y="240217"/>
                  <a:pt x="461501" y="241723"/>
                </a:cubicBezTo>
                <a:cubicBezTo>
                  <a:pt x="448027" y="243899"/>
                  <a:pt x="430787" y="240552"/>
                  <a:pt x="420075" y="250343"/>
                </a:cubicBezTo>
                <a:cubicBezTo>
                  <a:pt x="414802" y="256034"/>
                  <a:pt x="408944" y="265407"/>
                  <a:pt x="412877" y="273190"/>
                </a:cubicBezTo>
                <a:cubicBezTo>
                  <a:pt x="398483" y="383409"/>
                  <a:pt x="387771" y="494296"/>
                  <a:pt x="381578" y="605268"/>
                </a:cubicBezTo>
                <a:cubicBezTo>
                  <a:pt x="380490" y="687367"/>
                  <a:pt x="374548" y="769298"/>
                  <a:pt x="375301" y="851397"/>
                </a:cubicBezTo>
                <a:cubicBezTo>
                  <a:pt x="374046" y="911318"/>
                  <a:pt x="374297" y="971072"/>
                  <a:pt x="372372" y="1030994"/>
                </a:cubicBezTo>
                <a:cubicBezTo>
                  <a:pt x="371200" y="1070579"/>
                  <a:pt x="372623" y="1110331"/>
                  <a:pt x="378732" y="1149497"/>
                </a:cubicBezTo>
                <a:cubicBezTo>
                  <a:pt x="381745" y="1175776"/>
                  <a:pt x="394633" y="1201803"/>
                  <a:pt x="421414" y="1210339"/>
                </a:cubicBezTo>
                <a:cubicBezTo>
                  <a:pt x="546110" y="1252351"/>
                  <a:pt x="513890" y="1061373"/>
                  <a:pt x="513220" y="990656"/>
                </a:cubicBezTo>
                <a:cubicBezTo>
                  <a:pt x="509371" y="912323"/>
                  <a:pt x="510459" y="833990"/>
                  <a:pt x="510375" y="755573"/>
                </a:cubicBezTo>
                <a:cubicBezTo>
                  <a:pt x="570213" y="743606"/>
                  <a:pt x="632310" y="752812"/>
                  <a:pt x="692901" y="752393"/>
                </a:cubicBezTo>
                <a:cubicBezTo>
                  <a:pt x="711982" y="752477"/>
                  <a:pt x="731063" y="751054"/>
                  <a:pt x="750144" y="750552"/>
                </a:cubicBezTo>
                <a:cubicBezTo>
                  <a:pt x="764287" y="749882"/>
                  <a:pt x="779435" y="751389"/>
                  <a:pt x="792658" y="745531"/>
                </a:cubicBezTo>
                <a:cubicBezTo>
                  <a:pt x="813747" y="735321"/>
                  <a:pt x="819606" y="710047"/>
                  <a:pt x="821698" y="688706"/>
                </a:cubicBezTo>
                <a:cubicBezTo>
                  <a:pt x="826384" y="664352"/>
                  <a:pt x="815505" y="638744"/>
                  <a:pt x="789310" y="634141"/>
                </a:cubicBezTo>
                <a:cubicBezTo>
                  <a:pt x="752989" y="626274"/>
                  <a:pt x="717924" y="626776"/>
                  <a:pt x="680431" y="624098"/>
                </a:cubicBezTo>
                <a:cubicBezTo>
                  <a:pt x="632728" y="619328"/>
                  <a:pt x="584774" y="618909"/>
                  <a:pt x="536821" y="618909"/>
                </a:cubicBezTo>
                <a:cubicBezTo>
                  <a:pt x="524435" y="538819"/>
                  <a:pt x="531799" y="454879"/>
                  <a:pt x="529707" y="373617"/>
                </a:cubicBezTo>
                <a:cubicBezTo>
                  <a:pt x="556990" y="365667"/>
                  <a:pt x="586950" y="368679"/>
                  <a:pt x="615739" y="370018"/>
                </a:cubicBezTo>
                <a:cubicBezTo>
                  <a:pt x="654906" y="373199"/>
                  <a:pt x="694909" y="374286"/>
                  <a:pt x="734327" y="372947"/>
                </a:cubicBezTo>
                <a:cubicBezTo>
                  <a:pt x="768890" y="370102"/>
                  <a:pt x="809396" y="378889"/>
                  <a:pt x="839021" y="357130"/>
                </a:cubicBezTo>
                <a:cubicBezTo>
                  <a:pt x="857015" y="343405"/>
                  <a:pt x="865969" y="321646"/>
                  <a:pt x="868898" y="299636"/>
                </a:cubicBezTo>
                <a:close/>
                <a:moveTo>
                  <a:pt x="1451625" y="950569"/>
                </a:moveTo>
                <a:cubicBezTo>
                  <a:pt x="1500331" y="869641"/>
                  <a:pt x="1535648" y="741346"/>
                  <a:pt x="1530962" y="646945"/>
                </a:cubicBezTo>
                <a:cubicBezTo>
                  <a:pt x="1526024" y="603008"/>
                  <a:pt x="1524183" y="558570"/>
                  <a:pt x="1512885" y="514968"/>
                </a:cubicBezTo>
                <a:cubicBezTo>
                  <a:pt x="1500583" y="473207"/>
                  <a:pt x="1488782" y="430442"/>
                  <a:pt x="1465852" y="393033"/>
                </a:cubicBezTo>
                <a:cubicBezTo>
                  <a:pt x="1442921" y="347171"/>
                  <a:pt x="1412291" y="303988"/>
                  <a:pt x="1365760" y="279551"/>
                </a:cubicBezTo>
                <a:cubicBezTo>
                  <a:pt x="1344419" y="267416"/>
                  <a:pt x="1321907" y="257540"/>
                  <a:pt x="1297553" y="252937"/>
                </a:cubicBezTo>
                <a:cubicBezTo>
                  <a:pt x="1285586" y="251850"/>
                  <a:pt x="1259391" y="242895"/>
                  <a:pt x="1246168" y="248418"/>
                </a:cubicBezTo>
                <a:cubicBezTo>
                  <a:pt x="1243072" y="248000"/>
                  <a:pt x="1239975" y="247498"/>
                  <a:pt x="1237046" y="246828"/>
                </a:cubicBezTo>
                <a:cubicBezTo>
                  <a:pt x="1234786" y="246410"/>
                  <a:pt x="1232611" y="248335"/>
                  <a:pt x="1232360" y="250511"/>
                </a:cubicBezTo>
                <a:cubicBezTo>
                  <a:pt x="1225246" y="250762"/>
                  <a:pt x="1217044" y="249004"/>
                  <a:pt x="1210768" y="252937"/>
                </a:cubicBezTo>
                <a:cubicBezTo>
                  <a:pt x="1049499" y="259633"/>
                  <a:pt x="917522" y="387091"/>
                  <a:pt x="895344" y="547941"/>
                </a:cubicBezTo>
                <a:cubicBezTo>
                  <a:pt x="871409" y="653557"/>
                  <a:pt x="883042" y="765867"/>
                  <a:pt x="917605" y="867884"/>
                </a:cubicBezTo>
                <a:cubicBezTo>
                  <a:pt x="957776" y="992078"/>
                  <a:pt x="1068580" y="1088404"/>
                  <a:pt x="1202064" y="1089911"/>
                </a:cubicBezTo>
                <a:cubicBezTo>
                  <a:pt x="1301403" y="1091333"/>
                  <a:pt x="1397143" y="1031747"/>
                  <a:pt x="1451625" y="950569"/>
                </a:cubicBezTo>
                <a:close/>
                <a:moveTo>
                  <a:pt x="2050670" y="1212180"/>
                </a:moveTo>
                <a:cubicBezTo>
                  <a:pt x="2087912" y="1183642"/>
                  <a:pt x="2080882" y="1126148"/>
                  <a:pt x="2036861" y="1108155"/>
                </a:cubicBezTo>
                <a:cubicBezTo>
                  <a:pt x="1999452" y="1088823"/>
                  <a:pt x="1956687" y="1086145"/>
                  <a:pt x="1915596" y="1080454"/>
                </a:cubicBezTo>
                <a:cubicBezTo>
                  <a:pt x="1852578" y="1070913"/>
                  <a:pt x="1789393" y="1062712"/>
                  <a:pt x="1726626" y="1051832"/>
                </a:cubicBezTo>
                <a:cubicBezTo>
                  <a:pt x="1719094" y="1021286"/>
                  <a:pt x="1724618" y="988898"/>
                  <a:pt x="1726710" y="957933"/>
                </a:cubicBezTo>
                <a:cubicBezTo>
                  <a:pt x="1730476" y="915921"/>
                  <a:pt x="1735079" y="874077"/>
                  <a:pt x="1737590" y="831981"/>
                </a:cubicBezTo>
                <a:cubicBezTo>
                  <a:pt x="1743113" y="780847"/>
                  <a:pt x="1746210" y="729881"/>
                  <a:pt x="1755750" y="679165"/>
                </a:cubicBezTo>
                <a:cubicBezTo>
                  <a:pt x="1765625" y="638074"/>
                  <a:pt x="1769810" y="595978"/>
                  <a:pt x="1771567" y="553799"/>
                </a:cubicBezTo>
                <a:cubicBezTo>
                  <a:pt x="1773994" y="492121"/>
                  <a:pt x="1779267" y="430442"/>
                  <a:pt x="1785209" y="369014"/>
                </a:cubicBezTo>
                <a:cubicBezTo>
                  <a:pt x="1788975" y="335371"/>
                  <a:pt x="1797511" y="299803"/>
                  <a:pt x="1786297" y="266830"/>
                </a:cubicBezTo>
                <a:cubicBezTo>
                  <a:pt x="1773576" y="234107"/>
                  <a:pt x="1734660" y="216784"/>
                  <a:pt x="1701185" y="217035"/>
                </a:cubicBezTo>
                <a:cubicBezTo>
                  <a:pt x="1669132" y="219127"/>
                  <a:pt x="1653148" y="252101"/>
                  <a:pt x="1643272" y="278714"/>
                </a:cubicBezTo>
                <a:cubicBezTo>
                  <a:pt x="1630970" y="319135"/>
                  <a:pt x="1629631" y="361817"/>
                  <a:pt x="1625530" y="403745"/>
                </a:cubicBezTo>
                <a:cubicBezTo>
                  <a:pt x="1618082" y="467181"/>
                  <a:pt x="1610801" y="530701"/>
                  <a:pt x="1608541" y="594640"/>
                </a:cubicBezTo>
                <a:cubicBezTo>
                  <a:pt x="1599419" y="732308"/>
                  <a:pt x="1597411" y="870478"/>
                  <a:pt x="1582179" y="1007812"/>
                </a:cubicBezTo>
                <a:cubicBezTo>
                  <a:pt x="1580087" y="1061791"/>
                  <a:pt x="1564688" y="1120122"/>
                  <a:pt x="1608374" y="1162469"/>
                </a:cubicBezTo>
                <a:cubicBezTo>
                  <a:pt x="1632476" y="1184730"/>
                  <a:pt x="1665366" y="1193518"/>
                  <a:pt x="1695913" y="1203309"/>
                </a:cubicBezTo>
                <a:cubicBezTo>
                  <a:pt x="1776086" y="1230173"/>
                  <a:pt x="1860780" y="1231764"/>
                  <a:pt x="1944469" y="1234358"/>
                </a:cubicBezTo>
                <a:cubicBezTo>
                  <a:pt x="1980539" y="1233354"/>
                  <a:pt x="2019621" y="1232851"/>
                  <a:pt x="2050670" y="1212180"/>
                </a:cubicBezTo>
                <a:close/>
                <a:moveTo>
                  <a:pt x="2531547" y="1199209"/>
                </a:moveTo>
                <a:cubicBezTo>
                  <a:pt x="2573893" y="1177700"/>
                  <a:pt x="2572638" y="1136442"/>
                  <a:pt x="2533806" y="1111753"/>
                </a:cubicBezTo>
                <a:cubicBezTo>
                  <a:pt x="2509787" y="1096857"/>
                  <a:pt x="2482923" y="1086731"/>
                  <a:pt x="2456896" y="1075935"/>
                </a:cubicBezTo>
                <a:cubicBezTo>
                  <a:pt x="2430702" y="1067064"/>
                  <a:pt x="2403168" y="1063298"/>
                  <a:pt x="2376387" y="1056519"/>
                </a:cubicBezTo>
                <a:cubicBezTo>
                  <a:pt x="2336803" y="1043798"/>
                  <a:pt x="2295293" y="1038191"/>
                  <a:pt x="2255206" y="1027646"/>
                </a:cubicBezTo>
                <a:cubicBezTo>
                  <a:pt x="2251356" y="998773"/>
                  <a:pt x="2256294" y="969399"/>
                  <a:pt x="2255624" y="940275"/>
                </a:cubicBezTo>
                <a:cubicBezTo>
                  <a:pt x="2254955" y="896003"/>
                  <a:pt x="2265583" y="852653"/>
                  <a:pt x="2270688" y="808548"/>
                </a:cubicBezTo>
                <a:cubicBezTo>
                  <a:pt x="2278304" y="746284"/>
                  <a:pt x="2281149" y="683685"/>
                  <a:pt x="2283242" y="621002"/>
                </a:cubicBezTo>
                <a:cubicBezTo>
                  <a:pt x="2286087" y="546100"/>
                  <a:pt x="2289435" y="471366"/>
                  <a:pt x="2304164" y="397636"/>
                </a:cubicBezTo>
                <a:cubicBezTo>
                  <a:pt x="2313286" y="340727"/>
                  <a:pt x="2290020" y="266914"/>
                  <a:pt x="2219052" y="282396"/>
                </a:cubicBezTo>
                <a:cubicBezTo>
                  <a:pt x="2174362" y="297209"/>
                  <a:pt x="2150762" y="360143"/>
                  <a:pt x="2143565" y="403159"/>
                </a:cubicBezTo>
                <a:cubicBezTo>
                  <a:pt x="2129756" y="476973"/>
                  <a:pt x="2126157" y="551707"/>
                  <a:pt x="2113269" y="625772"/>
                </a:cubicBezTo>
                <a:cubicBezTo>
                  <a:pt x="2107160" y="664938"/>
                  <a:pt x="2108499" y="704523"/>
                  <a:pt x="2106323" y="744024"/>
                </a:cubicBezTo>
                <a:cubicBezTo>
                  <a:pt x="2101553" y="802355"/>
                  <a:pt x="2103227" y="860770"/>
                  <a:pt x="2104064" y="919185"/>
                </a:cubicBezTo>
                <a:cubicBezTo>
                  <a:pt x="2104315" y="969817"/>
                  <a:pt x="2105988" y="1023629"/>
                  <a:pt x="2109085" y="1074679"/>
                </a:cubicBezTo>
                <a:cubicBezTo>
                  <a:pt x="2111093" y="1109327"/>
                  <a:pt x="2118458" y="1147991"/>
                  <a:pt x="2152352" y="1165231"/>
                </a:cubicBezTo>
                <a:cubicBezTo>
                  <a:pt x="2166412" y="1173181"/>
                  <a:pt x="2180555" y="1181550"/>
                  <a:pt x="2196373" y="1185483"/>
                </a:cubicBezTo>
                <a:cubicBezTo>
                  <a:pt x="2218215" y="1190588"/>
                  <a:pt x="2240895" y="1189668"/>
                  <a:pt x="2263156" y="1192513"/>
                </a:cubicBezTo>
                <a:cubicBezTo>
                  <a:pt x="2331195" y="1198790"/>
                  <a:pt x="2398983" y="1201133"/>
                  <a:pt x="2467023" y="1207996"/>
                </a:cubicBezTo>
                <a:cubicBezTo>
                  <a:pt x="2488614" y="1209418"/>
                  <a:pt x="2511294" y="1207996"/>
                  <a:pt x="2531547" y="1199209"/>
                </a:cubicBezTo>
                <a:close/>
                <a:moveTo>
                  <a:pt x="3086739" y="759841"/>
                </a:moveTo>
                <a:cubicBezTo>
                  <a:pt x="3095861" y="711218"/>
                  <a:pt x="3099292" y="661507"/>
                  <a:pt x="3093434" y="612382"/>
                </a:cubicBezTo>
                <a:cubicBezTo>
                  <a:pt x="3089752" y="562838"/>
                  <a:pt x="3079207" y="514047"/>
                  <a:pt x="3056862" y="469357"/>
                </a:cubicBezTo>
                <a:cubicBezTo>
                  <a:pt x="3036107" y="414039"/>
                  <a:pt x="2999619" y="363240"/>
                  <a:pt x="2947564" y="333781"/>
                </a:cubicBezTo>
                <a:cubicBezTo>
                  <a:pt x="2907394" y="305996"/>
                  <a:pt x="2857180" y="278714"/>
                  <a:pt x="2807302" y="291434"/>
                </a:cubicBezTo>
                <a:cubicBezTo>
                  <a:pt x="2690137" y="294531"/>
                  <a:pt x="2630383" y="353532"/>
                  <a:pt x="2570295" y="447180"/>
                </a:cubicBezTo>
                <a:cubicBezTo>
                  <a:pt x="2542426" y="492037"/>
                  <a:pt x="2529287" y="544677"/>
                  <a:pt x="2515562" y="595225"/>
                </a:cubicBezTo>
                <a:cubicBezTo>
                  <a:pt x="2502507" y="662009"/>
                  <a:pt x="2509285" y="730634"/>
                  <a:pt x="2526609" y="795995"/>
                </a:cubicBezTo>
                <a:cubicBezTo>
                  <a:pt x="2543180" y="854410"/>
                  <a:pt x="2559331" y="914248"/>
                  <a:pt x="2594313" y="964712"/>
                </a:cubicBezTo>
                <a:cubicBezTo>
                  <a:pt x="2612725" y="993668"/>
                  <a:pt x="2633145" y="1023294"/>
                  <a:pt x="2663441" y="1040869"/>
                </a:cubicBezTo>
                <a:cubicBezTo>
                  <a:pt x="2678170" y="1050242"/>
                  <a:pt x="2695326" y="1054259"/>
                  <a:pt x="2711645" y="1059783"/>
                </a:cubicBezTo>
                <a:cubicBezTo>
                  <a:pt x="2735748" y="1068737"/>
                  <a:pt x="2759432" y="1079868"/>
                  <a:pt x="2785710" y="1079366"/>
                </a:cubicBezTo>
                <a:cubicBezTo>
                  <a:pt x="2836342" y="1078027"/>
                  <a:pt x="2888145" y="1066394"/>
                  <a:pt x="2933086" y="1042543"/>
                </a:cubicBezTo>
                <a:cubicBezTo>
                  <a:pt x="2968654" y="1018524"/>
                  <a:pt x="3000540" y="987057"/>
                  <a:pt x="3022466" y="950066"/>
                </a:cubicBezTo>
                <a:cubicBezTo>
                  <a:pt x="3051841" y="889894"/>
                  <a:pt x="3074939" y="825872"/>
                  <a:pt x="3086739" y="759841"/>
                </a:cubicBezTo>
                <a:close/>
                <a:moveTo>
                  <a:pt x="3899945" y="417637"/>
                </a:moveTo>
                <a:cubicBezTo>
                  <a:pt x="3898020" y="387091"/>
                  <a:pt x="3892915" y="352695"/>
                  <a:pt x="3868812" y="331354"/>
                </a:cubicBezTo>
                <a:cubicBezTo>
                  <a:pt x="3855255" y="319303"/>
                  <a:pt x="3834751" y="310767"/>
                  <a:pt x="3817678" y="320558"/>
                </a:cubicBezTo>
                <a:cubicBezTo>
                  <a:pt x="3782194" y="345414"/>
                  <a:pt x="3777006" y="394372"/>
                  <a:pt x="3763783" y="432785"/>
                </a:cubicBezTo>
                <a:cubicBezTo>
                  <a:pt x="3726541" y="552209"/>
                  <a:pt x="3718423" y="677910"/>
                  <a:pt x="3688965" y="799175"/>
                </a:cubicBezTo>
                <a:cubicBezTo>
                  <a:pt x="3673231" y="734818"/>
                  <a:pt x="3650802" y="656988"/>
                  <a:pt x="3582680" y="631295"/>
                </a:cubicBezTo>
                <a:cubicBezTo>
                  <a:pt x="3535898" y="612549"/>
                  <a:pt x="3496815" y="654979"/>
                  <a:pt x="3467691" y="686028"/>
                </a:cubicBezTo>
                <a:cubicBezTo>
                  <a:pt x="3434132" y="722265"/>
                  <a:pt x="3422332" y="771809"/>
                  <a:pt x="3397392" y="813486"/>
                </a:cubicBezTo>
                <a:cubicBezTo>
                  <a:pt x="3382496" y="839179"/>
                  <a:pt x="3362243" y="861775"/>
                  <a:pt x="3351949" y="889978"/>
                </a:cubicBezTo>
                <a:cubicBezTo>
                  <a:pt x="3354042" y="826876"/>
                  <a:pt x="3346761" y="766537"/>
                  <a:pt x="3350861" y="702933"/>
                </a:cubicBezTo>
                <a:cubicBezTo>
                  <a:pt x="3354544" y="604766"/>
                  <a:pt x="3356301" y="506515"/>
                  <a:pt x="3345254" y="408683"/>
                </a:cubicBezTo>
                <a:cubicBezTo>
                  <a:pt x="3341655" y="360561"/>
                  <a:pt x="3323244" y="305243"/>
                  <a:pt x="3277131" y="282563"/>
                </a:cubicBezTo>
                <a:cubicBezTo>
                  <a:pt x="3257213" y="273274"/>
                  <a:pt x="3231856" y="280304"/>
                  <a:pt x="3221478" y="300222"/>
                </a:cubicBezTo>
                <a:cubicBezTo>
                  <a:pt x="3201225" y="335120"/>
                  <a:pt x="3207753" y="375960"/>
                  <a:pt x="3204071" y="414541"/>
                </a:cubicBezTo>
                <a:cubicBezTo>
                  <a:pt x="3201477" y="444418"/>
                  <a:pt x="3195953" y="473960"/>
                  <a:pt x="3192689" y="503753"/>
                </a:cubicBezTo>
                <a:cubicBezTo>
                  <a:pt x="3183567" y="584178"/>
                  <a:pt x="3178462" y="665189"/>
                  <a:pt x="3179048" y="746116"/>
                </a:cubicBezTo>
                <a:cubicBezTo>
                  <a:pt x="3177207" y="837756"/>
                  <a:pt x="3178964" y="930985"/>
                  <a:pt x="3199803" y="1020784"/>
                </a:cubicBezTo>
                <a:cubicBezTo>
                  <a:pt x="3211854" y="1077023"/>
                  <a:pt x="3219804" y="1153347"/>
                  <a:pt x="3282069" y="1175692"/>
                </a:cubicBezTo>
                <a:cubicBezTo>
                  <a:pt x="3355130" y="1193769"/>
                  <a:pt x="3414214" y="1150836"/>
                  <a:pt x="3455807" y="1094681"/>
                </a:cubicBezTo>
                <a:cubicBezTo>
                  <a:pt x="3489450" y="1046727"/>
                  <a:pt x="3508364" y="990321"/>
                  <a:pt x="3524934" y="934668"/>
                </a:cubicBezTo>
                <a:cubicBezTo>
                  <a:pt x="3532801" y="998271"/>
                  <a:pt x="3527361" y="1074596"/>
                  <a:pt x="3575901" y="1123386"/>
                </a:cubicBezTo>
                <a:cubicBezTo>
                  <a:pt x="3612975" y="1157950"/>
                  <a:pt x="3673148" y="1156192"/>
                  <a:pt x="3710891" y="1123637"/>
                </a:cubicBezTo>
                <a:cubicBezTo>
                  <a:pt x="3741689" y="1096522"/>
                  <a:pt x="3756334" y="1056519"/>
                  <a:pt x="3774327" y="1020616"/>
                </a:cubicBezTo>
                <a:cubicBezTo>
                  <a:pt x="3800271" y="966972"/>
                  <a:pt x="3813578" y="908891"/>
                  <a:pt x="3825545" y="850811"/>
                </a:cubicBezTo>
                <a:cubicBezTo>
                  <a:pt x="3834667" y="802607"/>
                  <a:pt x="3852660" y="756494"/>
                  <a:pt x="3858100" y="707620"/>
                </a:cubicBezTo>
                <a:cubicBezTo>
                  <a:pt x="3867138" y="610875"/>
                  <a:pt x="3896513" y="515219"/>
                  <a:pt x="3899945" y="417637"/>
                </a:cubicBezTo>
                <a:close/>
                <a:moveTo>
                  <a:pt x="4110924" y="605770"/>
                </a:moveTo>
                <a:cubicBezTo>
                  <a:pt x="4110004" y="725111"/>
                  <a:pt x="4114774" y="847715"/>
                  <a:pt x="4110004" y="967306"/>
                </a:cubicBezTo>
                <a:cubicBezTo>
                  <a:pt x="4100463" y="1054008"/>
                  <a:pt x="4098455" y="1141296"/>
                  <a:pt x="4090420" y="1228081"/>
                </a:cubicBezTo>
                <a:cubicBezTo>
                  <a:pt x="4087157" y="1265323"/>
                  <a:pt x="4088998" y="1303485"/>
                  <a:pt x="4080545" y="1340057"/>
                </a:cubicBezTo>
                <a:cubicBezTo>
                  <a:pt x="4049664" y="1451447"/>
                  <a:pt x="3917687" y="1481324"/>
                  <a:pt x="3817260" y="1496723"/>
                </a:cubicBezTo>
                <a:cubicBezTo>
                  <a:pt x="3758259" y="1503418"/>
                  <a:pt x="3698589" y="1497978"/>
                  <a:pt x="3639337" y="1499233"/>
                </a:cubicBezTo>
                <a:cubicBezTo>
                  <a:pt x="3512214" y="1493961"/>
                  <a:pt x="3384923" y="1495635"/>
                  <a:pt x="3257799" y="1502414"/>
                </a:cubicBezTo>
                <a:cubicBezTo>
                  <a:pt x="3129504" y="1508941"/>
                  <a:pt x="3001042" y="1508690"/>
                  <a:pt x="2872663" y="1513377"/>
                </a:cubicBezTo>
                <a:cubicBezTo>
                  <a:pt x="2701603" y="1520658"/>
                  <a:pt x="2530208" y="1526349"/>
                  <a:pt x="2359566" y="1509276"/>
                </a:cubicBezTo>
                <a:cubicBezTo>
                  <a:pt x="2149256" y="1494296"/>
                  <a:pt x="1938694" y="1483584"/>
                  <a:pt x="1727714" y="1484504"/>
                </a:cubicBezTo>
                <a:cubicBezTo>
                  <a:pt x="1661767" y="1485508"/>
                  <a:pt x="1596072" y="1481742"/>
                  <a:pt x="1530292" y="1478060"/>
                </a:cubicBezTo>
                <a:cubicBezTo>
                  <a:pt x="1426853" y="1476888"/>
                  <a:pt x="1323329" y="1476135"/>
                  <a:pt x="1219974" y="1471867"/>
                </a:cubicBezTo>
                <a:cubicBezTo>
                  <a:pt x="1028744" y="1467348"/>
                  <a:pt x="836846" y="1482328"/>
                  <a:pt x="646035" y="1465758"/>
                </a:cubicBezTo>
                <a:cubicBezTo>
                  <a:pt x="554646" y="1468520"/>
                  <a:pt x="462254" y="1465674"/>
                  <a:pt x="370866" y="1458979"/>
                </a:cubicBezTo>
                <a:cubicBezTo>
                  <a:pt x="313622" y="1457724"/>
                  <a:pt x="255710" y="1457891"/>
                  <a:pt x="199554" y="1445589"/>
                </a:cubicBezTo>
                <a:cubicBezTo>
                  <a:pt x="55777" y="1405669"/>
                  <a:pt x="56446" y="1362318"/>
                  <a:pt x="29247" y="1229085"/>
                </a:cubicBezTo>
                <a:cubicBezTo>
                  <a:pt x="-3224" y="1076939"/>
                  <a:pt x="-1299" y="918850"/>
                  <a:pt x="1295" y="762854"/>
                </a:cubicBezTo>
                <a:cubicBezTo>
                  <a:pt x="6484" y="631797"/>
                  <a:pt x="11003" y="501745"/>
                  <a:pt x="33097" y="371943"/>
                </a:cubicBezTo>
                <a:cubicBezTo>
                  <a:pt x="37532" y="329764"/>
                  <a:pt x="41801" y="289007"/>
                  <a:pt x="47408" y="246744"/>
                </a:cubicBezTo>
                <a:cubicBezTo>
                  <a:pt x="49751" y="222977"/>
                  <a:pt x="52596" y="199293"/>
                  <a:pt x="61886" y="176111"/>
                </a:cubicBezTo>
                <a:cubicBezTo>
                  <a:pt x="79628" y="129747"/>
                  <a:pt x="110426" y="86815"/>
                  <a:pt x="156538" y="65809"/>
                </a:cubicBezTo>
                <a:cubicBezTo>
                  <a:pt x="210099" y="45556"/>
                  <a:pt x="265752" y="25638"/>
                  <a:pt x="323581" y="25471"/>
                </a:cubicBezTo>
                <a:cubicBezTo>
                  <a:pt x="356053" y="26308"/>
                  <a:pt x="391202" y="35346"/>
                  <a:pt x="424426" y="29572"/>
                </a:cubicBezTo>
                <a:cubicBezTo>
                  <a:pt x="440495" y="26392"/>
                  <a:pt x="460915" y="29572"/>
                  <a:pt x="473970" y="18692"/>
                </a:cubicBezTo>
                <a:cubicBezTo>
                  <a:pt x="663944" y="9403"/>
                  <a:pt x="852914" y="-5243"/>
                  <a:pt x="1043474" y="2205"/>
                </a:cubicBezTo>
                <a:cubicBezTo>
                  <a:pt x="1125154" y="197"/>
                  <a:pt x="1206834" y="-1226"/>
                  <a:pt x="1288515" y="1536"/>
                </a:cubicBezTo>
                <a:cubicBezTo>
                  <a:pt x="1366178" y="615"/>
                  <a:pt x="1444009" y="-1728"/>
                  <a:pt x="1521589" y="3628"/>
                </a:cubicBezTo>
                <a:cubicBezTo>
                  <a:pt x="1621095" y="5888"/>
                  <a:pt x="1720684" y="448"/>
                  <a:pt x="1820274" y="3795"/>
                </a:cubicBezTo>
                <a:cubicBezTo>
                  <a:pt x="1909570" y="866"/>
                  <a:pt x="1998615" y="4716"/>
                  <a:pt x="2087828" y="7561"/>
                </a:cubicBezTo>
                <a:cubicBezTo>
                  <a:pt x="2227170" y="5637"/>
                  <a:pt x="2366094" y="16433"/>
                  <a:pt x="2505352" y="19362"/>
                </a:cubicBezTo>
                <a:cubicBezTo>
                  <a:pt x="2630885" y="27647"/>
                  <a:pt x="2756503" y="20199"/>
                  <a:pt x="2882036" y="27312"/>
                </a:cubicBezTo>
                <a:cubicBezTo>
                  <a:pt x="2962712" y="29655"/>
                  <a:pt x="3042802" y="41372"/>
                  <a:pt x="3123479" y="42627"/>
                </a:cubicBezTo>
                <a:cubicBezTo>
                  <a:pt x="3165072" y="44887"/>
                  <a:pt x="3206665" y="44301"/>
                  <a:pt x="3248175" y="45640"/>
                </a:cubicBezTo>
                <a:cubicBezTo>
                  <a:pt x="3290020" y="47732"/>
                  <a:pt x="3331446" y="53841"/>
                  <a:pt x="3373290" y="55181"/>
                </a:cubicBezTo>
                <a:cubicBezTo>
                  <a:pt x="3479910" y="63131"/>
                  <a:pt x="3586780" y="66730"/>
                  <a:pt x="3693317" y="74931"/>
                </a:cubicBezTo>
                <a:cubicBezTo>
                  <a:pt x="3734324" y="76940"/>
                  <a:pt x="3775499" y="77442"/>
                  <a:pt x="3816172" y="83300"/>
                </a:cubicBezTo>
                <a:cubicBezTo>
                  <a:pt x="3864795" y="89911"/>
                  <a:pt x="3914841" y="90497"/>
                  <a:pt x="3961372" y="110834"/>
                </a:cubicBezTo>
                <a:cubicBezTo>
                  <a:pt x="3988655" y="125814"/>
                  <a:pt x="4006146" y="150921"/>
                  <a:pt x="4021545" y="177199"/>
                </a:cubicBezTo>
                <a:cubicBezTo>
                  <a:pt x="4047907" y="215445"/>
                  <a:pt x="4070837" y="256201"/>
                  <a:pt x="4081215" y="301896"/>
                </a:cubicBezTo>
                <a:cubicBezTo>
                  <a:pt x="4092847" y="343907"/>
                  <a:pt x="4105234" y="386254"/>
                  <a:pt x="4107075" y="430023"/>
                </a:cubicBezTo>
                <a:cubicBezTo>
                  <a:pt x="4108581" y="487518"/>
                  <a:pt x="4109418" y="547355"/>
                  <a:pt x="4110924" y="6057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5"/>
          <p:cNvSpPr/>
          <p:nvPr/>
        </p:nvSpPr>
        <p:spPr>
          <a:xfrm rot="-533899">
            <a:off x="6302977" y="2365350"/>
            <a:ext cx="158522" cy="246239"/>
          </a:xfrm>
          <a:custGeom>
            <a:rect b="b" l="l" r="r" t="t"/>
            <a:pathLst>
              <a:path extrusionOk="0" h="491080" w="316392">
                <a:moveTo>
                  <a:pt x="315623" y="176412"/>
                </a:moveTo>
                <a:cubicBezTo>
                  <a:pt x="319055" y="244618"/>
                  <a:pt x="311021" y="313829"/>
                  <a:pt x="291103" y="379190"/>
                </a:cubicBezTo>
                <a:cubicBezTo>
                  <a:pt x="280474" y="407059"/>
                  <a:pt x="270766" y="436099"/>
                  <a:pt x="249677" y="458695"/>
                </a:cubicBezTo>
                <a:cubicBezTo>
                  <a:pt x="230010" y="474345"/>
                  <a:pt x="206493" y="488153"/>
                  <a:pt x="181135" y="490999"/>
                </a:cubicBezTo>
                <a:cubicBezTo>
                  <a:pt x="125147" y="493091"/>
                  <a:pt x="77361" y="454678"/>
                  <a:pt x="45643" y="411662"/>
                </a:cubicBezTo>
                <a:cubicBezTo>
                  <a:pt x="26311" y="381952"/>
                  <a:pt x="20118" y="346886"/>
                  <a:pt x="12251" y="312992"/>
                </a:cubicBezTo>
                <a:cubicBezTo>
                  <a:pt x="-4738" y="262528"/>
                  <a:pt x="-2478" y="209051"/>
                  <a:pt x="9406" y="157498"/>
                </a:cubicBezTo>
                <a:cubicBezTo>
                  <a:pt x="19699" y="97744"/>
                  <a:pt x="57945" y="37572"/>
                  <a:pt x="117197" y="17570"/>
                </a:cubicBezTo>
                <a:cubicBezTo>
                  <a:pt x="136278" y="6105"/>
                  <a:pt x="157117" y="-255"/>
                  <a:pt x="179462" y="498"/>
                </a:cubicBezTo>
                <a:cubicBezTo>
                  <a:pt x="205070" y="-1009"/>
                  <a:pt x="231265" y="498"/>
                  <a:pt x="256204" y="10708"/>
                </a:cubicBezTo>
                <a:cubicBezTo>
                  <a:pt x="311272" y="46025"/>
                  <a:pt x="313113" y="117579"/>
                  <a:pt x="315623" y="176412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25"/>
          <p:cNvSpPr/>
          <p:nvPr/>
        </p:nvSpPr>
        <p:spPr>
          <a:xfrm rot="-533899">
            <a:off x="7112290" y="2259628"/>
            <a:ext cx="138149" cy="230609"/>
          </a:xfrm>
          <a:custGeom>
            <a:rect b="b" l="l" r="r" t="t"/>
            <a:pathLst>
              <a:path extrusionOk="0" h="459909" w="275730">
                <a:moveTo>
                  <a:pt x="240567" y="49747"/>
                </a:moveTo>
                <a:cubicBezTo>
                  <a:pt x="291031" y="127661"/>
                  <a:pt x="281156" y="264828"/>
                  <a:pt x="248685" y="349102"/>
                </a:cubicBezTo>
                <a:cubicBezTo>
                  <a:pt x="228683" y="401241"/>
                  <a:pt x="195961" y="460409"/>
                  <a:pt x="132357" y="459906"/>
                </a:cubicBezTo>
                <a:cubicBezTo>
                  <a:pt x="46911" y="456559"/>
                  <a:pt x="13100" y="376803"/>
                  <a:pt x="4899" y="302237"/>
                </a:cubicBezTo>
                <a:cubicBezTo>
                  <a:pt x="-5228" y="230264"/>
                  <a:pt x="-1210" y="154358"/>
                  <a:pt x="31763" y="88328"/>
                </a:cubicBezTo>
                <a:cubicBezTo>
                  <a:pt x="47664" y="57195"/>
                  <a:pt x="66410" y="24306"/>
                  <a:pt x="99886" y="9409"/>
                </a:cubicBezTo>
                <a:cubicBezTo>
                  <a:pt x="102313" y="10413"/>
                  <a:pt x="105075" y="10748"/>
                  <a:pt x="107752" y="10078"/>
                </a:cubicBezTo>
                <a:cubicBezTo>
                  <a:pt x="121143" y="6898"/>
                  <a:pt x="134617" y="3802"/>
                  <a:pt x="148258" y="1877"/>
                </a:cubicBezTo>
                <a:cubicBezTo>
                  <a:pt x="196128" y="-5739"/>
                  <a:pt x="216799" y="9744"/>
                  <a:pt x="240567" y="49747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25"/>
          <p:cNvSpPr/>
          <p:nvPr/>
        </p:nvSpPr>
        <p:spPr>
          <a:xfrm rot="-533899">
            <a:off x="7039580" y="2200125"/>
            <a:ext cx="266660" cy="370768"/>
          </a:xfrm>
          <a:custGeom>
            <a:rect b="b" l="l" r="r" t="t"/>
            <a:pathLst>
              <a:path extrusionOk="0" h="739431" w="532224">
                <a:moveTo>
                  <a:pt x="278212" y="609841"/>
                </a:moveTo>
                <a:cubicBezTo>
                  <a:pt x="428183" y="612771"/>
                  <a:pt x="466931" y="366809"/>
                  <a:pt x="447515" y="253243"/>
                </a:cubicBezTo>
                <a:cubicBezTo>
                  <a:pt x="439816" y="197673"/>
                  <a:pt x="413454" y="138422"/>
                  <a:pt x="366588" y="105448"/>
                </a:cubicBezTo>
                <a:cubicBezTo>
                  <a:pt x="339640" y="89547"/>
                  <a:pt x="305913" y="94066"/>
                  <a:pt x="276455" y="99255"/>
                </a:cubicBezTo>
                <a:cubicBezTo>
                  <a:pt x="244904" y="104527"/>
                  <a:pt x="213939" y="116830"/>
                  <a:pt x="193101" y="142104"/>
                </a:cubicBezTo>
                <a:cubicBezTo>
                  <a:pt x="159625" y="182107"/>
                  <a:pt x="138033" y="231818"/>
                  <a:pt x="127823" y="282701"/>
                </a:cubicBezTo>
                <a:cubicBezTo>
                  <a:pt x="117027" y="342120"/>
                  <a:pt x="120040" y="403297"/>
                  <a:pt x="132175" y="462298"/>
                </a:cubicBezTo>
                <a:cubicBezTo>
                  <a:pt x="145231" y="537869"/>
                  <a:pt x="196783" y="606410"/>
                  <a:pt x="278212" y="609841"/>
                </a:cubicBezTo>
                <a:close/>
                <a:moveTo>
                  <a:pt x="530534" y="317014"/>
                </a:moveTo>
                <a:cubicBezTo>
                  <a:pt x="536393" y="375429"/>
                  <a:pt x="526183" y="434011"/>
                  <a:pt x="512792" y="490836"/>
                </a:cubicBezTo>
                <a:cubicBezTo>
                  <a:pt x="492372" y="550841"/>
                  <a:pt x="476973" y="617206"/>
                  <a:pt x="431782" y="664072"/>
                </a:cubicBezTo>
                <a:cubicBezTo>
                  <a:pt x="412533" y="683237"/>
                  <a:pt x="393201" y="703573"/>
                  <a:pt x="367676" y="714118"/>
                </a:cubicBezTo>
                <a:cubicBezTo>
                  <a:pt x="328509" y="730019"/>
                  <a:pt x="287167" y="740145"/>
                  <a:pt x="244486" y="739392"/>
                </a:cubicBezTo>
                <a:cubicBezTo>
                  <a:pt x="224986" y="738806"/>
                  <a:pt x="207495" y="729935"/>
                  <a:pt x="189586" y="723324"/>
                </a:cubicBezTo>
                <a:cubicBezTo>
                  <a:pt x="168663" y="716043"/>
                  <a:pt x="146486" y="711021"/>
                  <a:pt x="128995" y="696543"/>
                </a:cubicBezTo>
                <a:cubicBezTo>
                  <a:pt x="98616" y="670432"/>
                  <a:pt x="78614" y="634195"/>
                  <a:pt x="58947" y="599799"/>
                </a:cubicBezTo>
                <a:cubicBezTo>
                  <a:pt x="41707" y="563645"/>
                  <a:pt x="31497" y="524646"/>
                  <a:pt x="19530" y="486484"/>
                </a:cubicBezTo>
                <a:cubicBezTo>
                  <a:pt x="1537" y="420621"/>
                  <a:pt x="-7083" y="351410"/>
                  <a:pt x="7060" y="284040"/>
                </a:cubicBezTo>
                <a:cubicBezTo>
                  <a:pt x="18107" y="243116"/>
                  <a:pt x="29907" y="201439"/>
                  <a:pt x="48235" y="163110"/>
                </a:cubicBezTo>
                <a:cubicBezTo>
                  <a:pt x="104307" y="70717"/>
                  <a:pt x="156277" y="8620"/>
                  <a:pt x="270597" y="0"/>
                </a:cubicBezTo>
                <a:cubicBezTo>
                  <a:pt x="290263" y="7532"/>
                  <a:pt x="313780" y="1757"/>
                  <a:pt x="333531" y="10796"/>
                </a:cubicBezTo>
                <a:cubicBezTo>
                  <a:pt x="358219" y="20839"/>
                  <a:pt x="380899" y="34396"/>
                  <a:pt x="402658" y="49628"/>
                </a:cubicBezTo>
                <a:cubicBezTo>
                  <a:pt x="419898" y="58917"/>
                  <a:pt x="432200" y="70968"/>
                  <a:pt x="445674" y="85530"/>
                </a:cubicBezTo>
                <a:cubicBezTo>
                  <a:pt x="472371" y="112813"/>
                  <a:pt x="486849" y="149050"/>
                  <a:pt x="501745" y="184116"/>
                </a:cubicBezTo>
                <a:cubicBezTo>
                  <a:pt x="521496" y="226128"/>
                  <a:pt x="527020" y="270734"/>
                  <a:pt x="530534" y="3170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25"/>
          <p:cNvSpPr/>
          <p:nvPr/>
        </p:nvSpPr>
        <p:spPr>
          <a:xfrm rot="-533899">
            <a:off x="6844698" y="2233008"/>
            <a:ext cx="202735" cy="439023"/>
          </a:xfrm>
          <a:custGeom>
            <a:rect b="b" l="l" r="r" t="t"/>
            <a:pathLst>
              <a:path extrusionOk="0" h="875554" w="404636">
                <a:moveTo>
                  <a:pt x="404636" y="849360"/>
                </a:moveTo>
                <a:cubicBezTo>
                  <a:pt x="400787" y="873211"/>
                  <a:pt x="368734" y="875052"/>
                  <a:pt x="349151" y="875554"/>
                </a:cubicBezTo>
                <a:cubicBezTo>
                  <a:pt x="289229" y="869696"/>
                  <a:pt x="228304" y="868273"/>
                  <a:pt x="168299" y="861913"/>
                </a:cubicBezTo>
                <a:cubicBezTo>
                  <a:pt x="149469" y="860574"/>
                  <a:pt x="130555" y="859570"/>
                  <a:pt x="111725" y="857561"/>
                </a:cubicBezTo>
                <a:cubicBezTo>
                  <a:pt x="90384" y="856222"/>
                  <a:pt x="68542" y="855553"/>
                  <a:pt x="49712" y="844171"/>
                </a:cubicBezTo>
                <a:cubicBezTo>
                  <a:pt x="34480" y="836471"/>
                  <a:pt x="17157" y="826261"/>
                  <a:pt x="11801" y="808519"/>
                </a:cubicBezTo>
                <a:cubicBezTo>
                  <a:pt x="1842" y="759143"/>
                  <a:pt x="3348" y="708260"/>
                  <a:pt x="1423" y="658047"/>
                </a:cubicBezTo>
                <a:cubicBezTo>
                  <a:pt x="251" y="580551"/>
                  <a:pt x="-2008" y="501046"/>
                  <a:pt x="3850" y="422964"/>
                </a:cubicBezTo>
                <a:cubicBezTo>
                  <a:pt x="2344" y="357185"/>
                  <a:pt x="15483" y="292995"/>
                  <a:pt x="23266" y="227551"/>
                </a:cubicBezTo>
                <a:cubicBezTo>
                  <a:pt x="29292" y="171981"/>
                  <a:pt x="32639" y="115324"/>
                  <a:pt x="50298" y="61261"/>
                </a:cubicBezTo>
                <a:cubicBezTo>
                  <a:pt x="64273" y="30296"/>
                  <a:pt x="82183" y="-9624"/>
                  <a:pt x="123274" y="2093"/>
                </a:cubicBezTo>
                <a:cubicBezTo>
                  <a:pt x="136246" y="10964"/>
                  <a:pt x="144113" y="25609"/>
                  <a:pt x="145452" y="41343"/>
                </a:cubicBezTo>
                <a:cubicBezTo>
                  <a:pt x="148799" y="65864"/>
                  <a:pt x="146205" y="90217"/>
                  <a:pt x="141267" y="114236"/>
                </a:cubicBezTo>
                <a:cubicBezTo>
                  <a:pt x="135577" y="147711"/>
                  <a:pt x="130806" y="181354"/>
                  <a:pt x="129551" y="215332"/>
                </a:cubicBezTo>
                <a:cubicBezTo>
                  <a:pt x="123274" y="294585"/>
                  <a:pt x="124613" y="374425"/>
                  <a:pt x="116747" y="453594"/>
                </a:cubicBezTo>
                <a:cubicBezTo>
                  <a:pt x="113483" y="508160"/>
                  <a:pt x="99925" y="561804"/>
                  <a:pt x="97247" y="616704"/>
                </a:cubicBezTo>
                <a:cubicBezTo>
                  <a:pt x="97498" y="652607"/>
                  <a:pt x="92979" y="688593"/>
                  <a:pt x="96159" y="724328"/>
                </a:cubicBezTo>
                <a:cubicBezTo>
                  <a:pt x="97247" y="736212"/>
                  <a:pt x="104109" y="747594"/>
                  <a:pt x="116747" y="749519"/>
                </a:cubicBezTo>
                <a:cubicBezTo>
                  <a:pt x="131978" y="753787"/>
                  <a:pt x="147376" y="757051"/>
                  <a:pt x="162859" y="760063"/>
                </a:cubicBezTo>
                <a:cubicBezTo>
                  <a:pt x="187966" y="764583"/>
                  <a:pt x="212570" y="770943"/>
                  <a:pt x="237091" y="778140"/>
                </a:cubicBezTo>
                <a:cubicBezTo>
                  <a:pt x="265462" y="785672"/>
                  <a:pt x="295171" y="788936"/>
                  <a:pt x="322705" y="799565"/>
                </a:cubicBezTo>
                <a:cubicBezTo>
                  <a:pt x="349988" y="813624"/>
                  <a:pt x="389405" y="820319"/>
                  <a:pt x="404636" y="8493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25"/>
          <p:cNvSpPr/>
          <p:nvPr/>
        </p:nvSpPr>
        <p:spPr>
          <a:xfrm rot="-533899">
            <a:off x="6583931" y="2242586"/>
            <a:ext cx="220977" cy="482250"/>
          </a:xfrm>
          <a:custGeom>
            <a:rect b="b" l="l" r="r" t="t"/>
            <a:pathLst>
              <a:path extrusionOk="0" h="961763" w="441045">
                <a:moveTo>
                  <a:pt x="438273" y="904259"/>
                </a:moveTo>
                <a:cubicBezTo>
                  <a:pt x="446391" y="923675"/>
                  <a:pt x="436013" y="945601"/>
                  <a:pt x="415844" y="951543"/>
                </a:cubicBezTo>
                <a:cubicBezTo>
                  <a:pt x="357011" y="970373"/>
                  <a:pt x="293909" y="957402"/>
                  <a:pt x="233402" y="957485"/>
                </a:cubicBezTo>
                <a:cubicBezTo>
                  <a:pt x="165782" y="952046"/>
                  <a:pt x="97324" y="937233"/>
                  <a:pt x="35478" y="907858"/>
                </a:cubicBezTo>
                <a:cubicBezTo>
                  <a:pt x="-8124" y="882416"/>
                  <a:pt x="-676" y="832203"/>
                  <a:pt x="2672" y="789438"/>
                </a:cubicBezTo>
                <a:cubicBezTo>
                  <a:pt x="5434" y="736546"/>
                  <a:pt x="13300" y="684157"/>
                  <a:pt x="15644" y="631266"/>
                </a:cubicBezTo>
                <a:cubicBezTo>
                  <a:pt x="20498" y="546573"/>
                  <a:pt x="22757" y="461796"/>
                  <a:pt x="27946" y="377102"/>
                </a:cubicBezTo>
                <a:cubicBezTo>
                  <a:pt x="30624" y="312578"/>
                  <a:pt x="33637" y="248054"/>
                  <a:pt x="41420" y="183948"/>
                </a:cubicBezTo>
                <a:cubicBezTo>
                  <a:pt x="47529" y="138338"/>
                  <a:pt x="40081" y="89631"/>
                  <a:pt x="56651" y="46113"/>
                </a:cubicBezTo>
                <a:cubicBezTo>
                  <a:pt x="65522" y="28454"/>
                  <a:pt x="76820" y="1674"/>
                  <a:pt x="99584" y="0"/>
                </a:cubicBezTo>
                <a:cubicBezTo>
                  <a:pt x="119000" y="1590"/>
                  <a:pt x="140508" y="9875"/>
                  <a:pt x="151889" y="26362"/>
                </a:cubicBezTo>
                <a:cubicBezTo>
                  <a:pt x="163271" y="50548"/>
                  <a:pt x="156660" y="78668"/>
                  <a:pt x="154065" y="104276"/>
                </a:cubicBezTo>
                <a:cubicBezTo>
                  <a:pt x="141512" y="195581"/>
                  <a:pt x="141596" y="288476"/>
                  <a:pt x="132139" y="380115"/>
                </a:cubicBezTo>
                <a:cubicBezTo>
                  <a:pt x="109375" y="486149"/>
                  <a:pt x="104438" y="595280"/>
                  <a:pt x="93977" y="703071"/>
                </a:cubicBezTo>
                <a:cubicBezTo>
                  <a:pt x="91550" y="741484"/>
                  <a:pt x="83097" y="782743"/>
                  <a:pt x="96069" y="819984"/>
                </a:cubicBezTo>
                <a:cubicBezTo>
                  <a:pt x="105526" y="840907"/>
                  <a:pt x="129963" y="833709"/>
                  <a:pt x="149128" y="839735"/>
                </a:cubicBezTo>
                <a:cubicBezTo>
                  <a:pt x="173732" y="845844"/>
                  <a:pt x="198839" y="848522"/>
                  <a:pt x="224029" y="851117"/>
                </a:cubicBezTo>
                <a:cubicBezTo>
                  <a:pt x="257840" y="855719"/>
                  <a:pt x="291901" y="861913"/>
                  <a:pt x="325879" y="865930"/>
                </a:cubicBezTo>
                <a:cubicBezTo>
                  <a:pt x="354082" y="869947"/>
                  <a:pt x="382871" y="872960"/>
                  <a:pt x="409400" y="884174"/>
                </a:cubicBezTo>
                <a:cubicBezTo>
                  <a:pt x="419945" y="889028"/>
                  <a:pt x="431912" y="894133"/>
                  <a:pt x="438273" y="9042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25"/>
          <p:cNvSpPr/>
          <p:nvPr/>
        </p:nvSpPr>
        <p:spPr>
          <a:xfrm rot="-533899">
            <a:off x="6235399" y="2304076"/>
            <a:ext cx="297194" cy="397377"/>
          </a:xfrm>
          <a:custGeom>
            <a:rect b="b" l="l" r="r" t="t"/>
            <a:pathLst>
              <a:path extrusionOk="0" h="792498" w="593165">
                <a:moveTo>
                  <a:pt x="484383" y="351494"/>
                </a:moveTo>
                <a:cubicBezTo>
                  <a:pt x="482458" y="267554"/>
                  <a:pt x="490744" y="159511"/>
                  <a:pt x="409649" y="108796"/>
                </a:cubicBezTo>
                <a:cubicBezTo>
                  <a:pt x="371236" y="91807"/>
                  <a:pt x="304787" y="88292"/>
                  <a:pt x="266039" y="105030"/>
                </a:cubicBezTo>
                <a:cubicBezTo>
                  <a:pt x="212896" y="131726"/>
                  <a:pt x="176157" y="149636"/>
                  <a:pt x="146615" y="204871"/>
                </a:cubicBezTo>
                <a:cubicBezTo>
                  <a:pt x="123182" y="249142"/>
                  <a:pt x="116319" y="300360"/>
                  <a:pt x="111716" y="349652"/>
                </a:cubicBezTo>
                <a:cubicBezTo>
                  <a:pt x="110461" y="387982"/>
                  <a:pt x="120587" y="424805"/>
                  <a:pt x="130044" y="461545"/>
                </a:cubicBezTo>
                <a:cubicBezTo>
                  <a:pt x="141761" y="544229"/>
                  <a:pt x="203858" y="618294"/>
                  <a:pt x="285789" y="638212"/>
                </a:cubicBezTo>
                <a:cubicBezTo>
                  <a:pt x="319600" y="647250"/>
                  <a:pt x="354247" y="637794"/>
                  <a:pt x="383203" y="619717"/>
                </a:cubicBezTo>
                <a:cubicBezTo>
                  <a:pt x="461871" y="576952"/>
                  <a:pt x="478776" y="433258"/>
                  <a:pt x="484383" y="351494"/>
                </a:cubicBezTo>
                <a:close/>
                <a:moveTo>
                  <a:pt x="589580" y="350740"/>
                </a:moveTo>
                <a:cubicBezTo>
                  <a:pt x="592677" y="373504"/>
                  <a:pt x="594099" y="396435"/>
                  <a:pt x="592509" y="419449"/>
                </a:cubicBezTo>
                <a:cubicBezTo>
                  <a:pt x="589329" y="467989"/>
                  <a:pt x="576441" y="519290"/>
                  <a:pt x="561544" y="566156"/>
                </a:cubicBezTo>
                <a:cubicBezTo>
                  <a:pt x="547652" y="609758"/>
                  <a:pt x="529241" y="654866"/>
                  <a:pt x="499447" y="690518"/>
                </a:cubicBezTo>
                <a:cubicBezTo>
                  <a:pt x="450154" y="746589"/>
                  <a:pt x="380525" y="788099"/>
                  <a:pt x="304787" y="792451"/>
                </a:cubicBezTo>
                <a:cubicBezTo>
                  <a:pt x="161260" y="795045"/>
                  <a:pt x="58155" y="692024"/>
                  <a:pt x="23508" y="558205"/>
                </a:cubicBezTo>
                <a:cubicBezTo>
                  <a:pt x="4846" y="493765"/>
                  <a:pt x="-1598" y="426144"/>
                  <a:pt x="326" y="359193"/>
                </a:cubicBezTo>
                <a:cubicBezTo>
                  <a:pt x="2837" y="319859"/>
                  <a:pt x="12210" y="281362"/>
                  <a:pt x="20495" y="242949"/>
                </a:cubicBezTo>
                <a:cubicBezTo>
                  <a:pt x="51293" y="105867"/>
                  <a:pt x="182517" y="6946"/>
                  <a:pt x="320604" y="0"/>
                </a:cubicBezTo>
                <a:cubicBezTo>
                  <a:pt x="325542" y="4017"/>
                  <a:pt x="333492" y="5105"/>
                  <a:pt x="339183" y="7030"/>
                </a:cubicBezTo>
                <a:cubicBezTo>
                  <a:pt x="343618" y="8369"/>
                  <a:pt x="348138" y="7699"/>
                  <a:pt x="351987" y="5691"/>
                </a:cubicBezTo>
                <a:lnTo>
                  <a:pt x="351987" y="5691"/>
                </a:lnTo>
                <a:cubicBezTo>
                  <a:pt x="377596" y="8453"/>
                  <a:pt x="403289" y="13892"/>
                  <a:pt x="426136" y="26027"/>
                </a:cubicBezTo>
                <a:cubicBezTo>
                  <a:pt x="469487" y="45192"/>
                  <a:pt x="503548" y="81597"/>
                  <a:pt x="523884" y="124278"/>
                </a:cubicBezTo>
                <a:cubicBezTo>
                  <a:pt x="547568" y="161018"/>
                  <a:pt x="560708" y="202611"/>
                  <a:pt x="573261" y="244204"/>
                </a:cubicBezTo>
                <a:cubicBezTo>
                  <a:pt x="582969" y="279354"/>
                  <a:pt x="586484" y="313917"/>
                  <a:pt x="589580" y="3507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25"/>
          <p:cNvSpPr/>
          <p:nvPr/>
        </p:nvSpPr>
        <p:spPr>
          <a:xfrm rot="-533899">
            <a:off x="5988720" y="2349372"/>
            <a:ext cx="221499" cy="460757"/>
          </a:xfrm>
          <a:custGeom>
            <a:rect b="b" l="l" r="r" t="t"/>
            <a:pathLst>
              <a:path extrusionOk="0" h="918899" w="442088">
                <a:moveTo>
                  <a:pt x="353127" y="10527"/>
                </a:moveTo>
                <a:cubicBezTo>
                  <a:pt x="382586" y="11866"/>
                  <a:pt x="414304" y="7096"/>
                  <a:pt x="442088" y="18478"/>
                </a:cubicBezTo>
                <a:cubicBezTo>
                  <a:pt x="438239" y="75470"/>
                  <a:pt x="405516" y="74884"/>
                  <a:pt x="358400" y="74968"/>
                </a:cubicBezTo>
                <a:cubicBezTo>
                  <a:pt x="318480" y="75888"/>
                  <a:pt x="278560" y="76725"/>
                  <a:pt x="238641" y="74047"/>
                </a:cubicBezTo>
                <a:cubicBezTo>
                  <a:pt x="205500" y="71788"/>
                  <a:pt x="171606" y="68775"/>
                  <a:pt x="138465" y="73294"/>
                </a:cubicBezTo>
                <a:cubicBezTo>
                  <a:pt x="95449" y="79403"/>
                  <a:pt x="101726" y="95890"/>
                  <a:pt x="101726" y="131207"/>
                </a:cubicBezTo>
                <a:cubicBezTo>
                  <a:pt x="101893" y="170457"/>
                  <a:pt x="101475" y="209707"/>
                  <a:pt x="102060" y="248874"/>
                </a:cubicBezTo>
                <a:cubicBezTo>
                  <a:pt x="103901" y="286199"/>
                  <a:pt x="100470" y="325365"/>
                  <a:pt x="111517" y="361351"/>
                </a:cubicBezTo>
                <a:cubicBezTo>
                  <a:pt x="115367" y="372231"/>
                  <a:pt x="125912" y="378508"/>
                  <a:pt x="137293" y="377085"/>
                </a:cubicBezTo>
                <a:cubicBezTo>
                  <a:pt x="156374" y="377085"/>
                  <a:pt x="175456" y="377336"/>
                  <a:pt x="194537" y="377503"/>
                </a:cubicBezTo>
                <a:cubicBezTo>
                  <a:pt x="233954" y="377754"/>
                  <a:pt x="273037" y="382274"/>
                  <a:pt x="312371" y="384031"/>
                </a:cubicBezTo>
                <a:cubicBezTo>
                  <a:pt x="325259" y="384701"/>
                  <a:pt x="338482" y="385705"/>
                  <a:pt x="353043" y="387211"/>
                </a:cubicBezTo>
                <a:cubicBezTo>
                  <a:pt x="364927" y="389806"/>
                  <a:pt x="390955" y="386960"/>
                  <a:pt x="394135" y="401690"/>
                </a:cubicBezTo>
                <a:cubicBezTo>
                  <a:pt x="393967" y="418678"/>
                  <a:pt x="394553" y="452823"/>
                  <a:pt x="371037" y="452405"/>
                </a:cubicBezTo>
                <a:cubicBezTo>
                  <a:pt x="343252" y="453158"/>
                  <a:pt x="315635" y="454832"/>
                  <a:pt x="287850" y="454916"/>
                </a:cubicBezTo>
                <a:cubicBezTo>
                  <a:pt x="226589" y="454832"/>
                  <a:pt x="163572" y="446379"/>
                  <a:pt x="103148" y="458933"/>
                </a:cubicBezTo>
                <a:cubicBezTo>
                  <a:pt x="91348" y="462448"/>
                  <a:pt x="81389" y="472239"/>
                  <a:pt x="82393" y="485211"/>
                </a:cubicBezTo>
                <a:cubicBezTo>
                  <a:pt x="82393" y="499522"/>
                  <a:pt x="82393" y="513749"/>
                  <a:pt x="82393" y="528060"/>
                </a:cubicBezTo>
                <a:cubicBezTo>
                  <a:pt x="82310" y="587897"/>
                  <a:pt x="81891" y="647819"/>
                  <a:pt x="84653" y="707656"/>
                </a:cubicBezTo>
                <a:cubicBezTo>
                  <a:pt x="83565" y="746237"/>
                  <a:pt x="108504" y="919808"/>
                  <a:pt x="54023" y="918887"/>
                </a:cubicBezTo>
                <a:cubicBezTo>
                  <a:pt x="-208" y="919808"/>
                  <a:pt x="5902" y="868841"/>
                  <a:pt x="1131" y="829507"/>
                </a:cubicBezTo>
                <a:cubicBezTo>
                  <a:pt x="-1965" y="767494"/>
                  <a:pt x="2303" y="701714"/>
                  <a:pt x="2052" y="639031"/>
                </a:cubicBezTo>
                <a:cubicBezTo>
                  <a:pt x="3391" y="517264"/>
                  <a:pt x="4814" y="395413"/>
                  <a:pt x="10756" y="273813"/>
                </a:cubicBezTo>
                <a:cubicBezTo>
                  <a:pt x="16363" y="185103"/>
                  <a:pt x="25903" y="96309"/>
                  <a:pt x="27326" y="7347"/>
                </a:cubicBezTo>
                <a:cubicBezTo>
                  <a:pt x="28414" y="6678"/>
                  <a:pt x="29335" y="5841"/>
                  <a:pt x="30172" y="4837"/>
                </a:cubicBezTo>
                <a:cubicBezTo>
                  <a:pt x="30590" y="4251"/>
                  <a:pt x="31092" y="3665"/>
                  <a:pt x="31594" y="2995"/>
                </a:cubicBezTo>
                <a:cubicBezTo>
                  <a:pt x="96621" y="-6378"/>
                  <a:pt x="160894" y="9105"/>
                  <a:pt x="226589" y="10611"/>
                </a:cubicBezTo>
                <a:cubicBezTo>
                  <a:pt x="268769" y="11950"/>
                  <a:pt x="310948" y="10527"/>
                  <a:pt x="353127" y="105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25"/>
          <p:cNvSpPr/>
          <p:nvPr/>
        </p:nvSpPr>
        <p:spPr>
          <a:xfrm rot="-533899">
            <a:off x="7375516" y="2138584"/>
            <a:ext cx="328750" cy="422451"/>
          </a:xfrm>
          <a:custGeom>
            <a:rect b="b" l="l" r="r" t="t"/>
            <a:pathLst>
              <a:path extrusionOk="0" h="842504" w="656149">
                <a:moveTo>
                  <a:pt x="655586" y="99077"/>
                </a:moveTo>
                <a:cubicBezTo>
                  <a:pt x="659436" y="160338"/>
                  <a:pt x="642614" y="221347"/>
                  <a:pt x="633325" y="281603"/>
                </a:cubicBezTo>
                <a:cubicBezTo>
                  <a:pt x="622864" y="330143"/>
                  <a:pt x="618595" y="379519"/>
                  <a:pt x="610980" y="428393"/>
                </a:cubicBezTo>
                <a:cubicBezTo>
                  <a:pt x="605289" y="455509"/>
                  <a:pt x="596167" y="481787"/>
                  <a:pt x="590309" y="508902"/>
                </a:cubicBezTo>
                <a:cubicBezTo>
                  <a:pt x="574492" y="580373"/>
                  <a:pt x="561269" y="653182"/>
                  <a:pt x="526789" y="718627"/>
                </a:cubicBezTo>
                <a:cubicBezTo>
                  <a:pt x="513649" y="744236"/>
                  <a:pt x="502770" y="771937"/>
                  <a:pt x="481764" y="792357"/>
                </a:cubicBezTo>
                <a:cubicBezTo>
                  <a:pt x="453645" y="818802"/>
                  <a:pt x="405189" y="818217"/>
                  <a:pt x="380835" y="787168"/>
                </a:cubicBezTo>
                <a:cubicBezTo>
                  <a:pt x="356398" y="750680"/>
                  <a:pt x="355143" y="704651"/>
                  <a:pt x="350875" y="662304"/>
                </a:cubicBezTo>
                <a:cubicBezTo>
                  <a:pt x="346355" y="626820"/>
                  <a:pt x="347025" y="591168"/>
                  <a:pt x="348364" y="555517"/>
                </a:cubicBezTo>
                <a:cubicBezTo>
                  <a:pt x="347527" y="533925"/>
                  <a:pt x="352465" y="510911"/>
                  <a:pt x="345937" y="490072"/>
                </a:cubicBezTo>
                <a:cubicBezTo>
                  <a:pt x="341502" y="480532"/>
                  <a:pt x="327776" y="478272"/>
                  <a:pt x="320244" y="485302"/>
                </a:cubicBezTo>
                <a:cubicBezTo>
                  <a:pt x="310034" y="495177"/>
                  <a:pt x="312545" y="511580"/>
                  <a:pt x="308779" y="524301"/>
                </a:cubicBezTo>
                <a:cubicBezTo>
                  <a:pt x="299908" y="566564"/>
                  <a:pt x="287020" y="607823"/>
                  <a:pt x="274885" y="649165"/>
                </a:cubicBezTo>
                <a:cubicBezTo>
                  <a:pt x="256725" y="702140"/>
                  <a:pt x="237476" y="757709"/>
                  <a:pt x="196217" y="797462"/>
                </a:cubicBezTo>
                <a:cubicBezTo>
                  <a:pt x="172366" y="824995"/>
                  <a:pt x="139141" y="843156"/>
                  <a:pt x="102151" y="842486"/>
                </a:cubicBezTo>
                <a:cubicBezTo>
                  <a:pt x="33108" y="842235"/>
                  <a:pt x="33108" y="746662"/>
                  <a:pt x="19299" y="697035"/>
                </a:cubicBezTo>
                <a:cubicBezTo>
                  <a:pt x="887" y="613932"/>
                  <a:pt x="-201" y="528067"/>
                  <a:pt x="302" y="443206"/>
                </a:cubicBezTo>
                <a:cubicBezTo>
                  <a:pt x="-1121" y="367468"/>
                  <a:pt x="2645" y="291562"/>
                  <a:pt x="8336" y="215991"/>
                </a:cubicBezTo>
                <a:cubicBezTo>
                  <a:pt x="12353" y="156321"/>
                  <a:pt x="25408" y="95479"/>
                  <a:pt x="13608" y="36060"/>
                </a:cubicBezTo>
                <a:cubicBezTo>
                  <a:pt x="27333" y="-33904"/>
                  <a:pt x="76542" y="12543"/>
                  <a:pt x="91773" y="52881"/>
                </a:cubicBezTo>
                <a:cubicBezTo>
                  <a:pt x="103323" y="80164"/>
                  <a:pt x="102402" y="110543"/>
                  <a:pt x="105415" y="139667"/>
                </a:cubicBezTo>
                <a:cubicBezTo>
                  <a:pt x="110855" y="200759"/>
                  <a:pt x="112612" y="261685"/>
                  <a:pt x="109934" y="323113"/>
                </a:cubicBezTo>
                <a:cubicBezTo>
                  <a:pt x="108595" y="382950"/>
                  <a:pt x="105080" y="442704"/>
                  <a:pt x="107842" y="502542"/>
                </a:cubicBezTo>
                <a:cubicBezTo>
                  <a:pt x="111189" y="547985"/>
                  <a:pt x="107507" y="593428"/>
                  <a:pt x="109683" y="638955"/>
                </a:cubicBezTo>
                <a:cubicBezTo>
                  <a:pt x="109599" y="652764"/>
                  <a:pt x="111691" y="672430"/>
                  <a:pt x="128931" y="673769"/>
                </a:cubicBezTo>
                <a:cubicBezTo>
                  <a:pt x="136547" y="674272"/>
                  <a:pt x="143912" y="668999"/>
                  <a:pt x="146841" y="662053"/>
                </a:cubicBezTo>
                <a:cubicBezTo>
                  <a:pt x="152867" y="647575"/>
                  <a:pt x="158976" y="633180"/>
                  <a:pt x="164165" y="618451"/>
                </a:cubicBezTo>
                <a:cubicBezTo>
                  <a:pt x="172617" y="588825"/>
                  <a:pt x="189857" y="563300"/>
                  <a:pt x="207348" y="537775"/>
                </a:cubicBezTo>
                <a:cubicBezTo>
                  <a:pt x="233459" y="498943"/>
                  <a:pt x="245845" y="453249"/>
                  <a:pt x="272542" y="414920"/>
                </a:cubicBezTo>
                <a:cubicBezTo>
                  <a:pt x="292125" y="392072"/>
                  <a:pt x="313298" y="366296"/>
                  <a:pt x="342171" y="355584"/>
                </a:cubicBezTo>
                <a:cubicBezTo>
                  <a:pt x="425693" y="357676"/>
                  <a:pt x="446113" y="495930"/>
                  <a:pt x="458080" y="560287"/>
                </a:cubicBezTo>
                <a:cubicBezTo>
                  <a:pt x="462097" y="575686"/>
                  <a:pt x="456992" y="599872"/>
                  <a:pt x="467453" y="613681"/>
                </a:cubicBezTo>
                <a:cubicBezTo>
                  <a:pt x="473479" y="620376"/>
                  <a:pt x="484024" y="620878"/>
                  <a:pt x="490803" y="614852"/>
                </a:cubicBezTo>
                <a:cubicBezTo>
                  <a:pt x="502352" y="601462"/>
                  <a:pt x="499674" y="580875"/>
                  <a:pt x="503523" y="564304"/>
                </a:cubicBezTo>
                <a:cubicBezTo>
                  <a:pt x="505615" y="535432"/>
                  <a:pt x="508712" y="506977"/>
                  <a:pt x="516244" y="478942"/>
                </a:cubicBezTo>
                <a:cubicBezTo>
                  <a:pt x="548046" y="338595"/>
                  <a:pt x="554406" y="190466"/>
                  <a:pt x="611482" y="56982"/>
                </a:cubicBezTo>
                <a:cubicBezTo>
                  <a:pt x="617256" y="46939"/>
                  <a:pt x="621776" y="38905"/>
                  <a:pt x="633074" y="48362"/>
                </a:cubicBezTo>
                <a:cubicBezTo>
                  <a:pt x="649226" y="59911"/>
                  <a:pt x="652741" y="80666"/>
                  <a:pt x="655586" y="990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25"/>
          <p:cNvSpPr/>
          <p:nvPr/>
        </p:nvSpPr>
        <p:spPr>
          <a:xfrm>
            <a:off x="7288869" y="2631767"/>
            <a:ext cx="344596" cy="586449"/>
          </a:xfrm>
          <a:custGeom>
            <a:rect b="b" l="l" r="r" t="t"/>
            <a:pathLst>
              <a:path extrusionOk="0" h="1172897" w="689191">
                <a:moveTo>
                  <a:pt x="687056" y="624849"/>
                </a:moveTo>
                <a:cubicBezTo>
                  <a:pt x="680566" y="619055"/>
                  <a:pt x="674217" y="613097"/>
                  <a:pt x="667938" y="607045"/>
                </a:cubicBezTo>
                <a:cubicBezTo>
                  <a:pt x="599806" y="542230"/>
                  <a:pt x="533643" y="475352"/>
                  <a:pt x="464832" y="411265"/>
                </a:cubicBezTo>
                <a:cubicBezTo>
                  <a:pt x="390891" y="341946"/>
                  <a:pt x="314606" y="275326"/>
                  <a:pt x="239165" y="207673"/>
                </a:cubicBezTo>
                <a:cubicBezTo>
                  <a:pt x="166371" y="141381"/>
                  <a:pt x="96717" y="71734"/>
                  <a:pt x="22915" y="6615"/>
                </a:cubicBezTo>
                <a:cubicBezTo>
                  <a:pt x="23454" y="5161"/>
                  <a:pt x="21041" y="5466"/>
                  <a:pt x="20409" y="4340"/>
                </a:cubicBezTo>
                <a:cubicBezTo>
                  <a:pt x="18113" y="2135"/>
                  <a:pt x="16379" y="1196"/>
                  <a:pt x="15207" y="1103"/>
                </a:cubicBezTo>
                <a:cubicBezTo>
                  <a:pt x="15371" y="727"/>
                  <a:pt x="15512" y="352"/>
                  <a:pt x="15676" y="0"/>
                </a:cubicBezTo>
                <a:cubicBezTo>
                  <a:pt x="12443" y="0"/>
                  <a:pt x="9561" y="1501"/>
                  <a:pt x="7429" y="5301"/>
                </a:cubicBezTo>
                <a:cubicBezTo>
                  <a:pt x="5367" y="15670"/>
                  <a:pt x="7054" y="26601"/>
                  <a:pt x="5859" y="37134"/>
                </a:cubicBezTo>
                <a:cubicBezTo>
                  <a:pt x="4360" y="61108"/>
                  <a:pt x="1056" y="85223"/>
                  <a:pt x="1173" y="109314"/>
                </a:cubicBezTo>
                <a:cubicBezTo>
                  <a:pt x="869" y="122544"/>
                  <a:pt x="1970" y="135704"/>
                  <a:pt x="2790" y="148888"/>
                </a:cubicBezTo>
                <a:cubicBezTo>
                  <a:pt x="-2810" y="217479"/>
                  <a:pt x="1314" y="286257"/>
                  <a:pt x="3961" y="354872"/>
                </a:cubicBezTo>
                <a:cubicBezTo>
                  <a:pt x="5063" y="403524"/>
                  <a:pt x="10475" y="451800"/>
                  <a:pt x="12466" y="500452"/>
                </a:cubicBezTo>
                <a:cubicBezTo>
                  <a:pt x="13802" y="541550"/>
                  <a:pt x="19495" y="582320"/>
                  <a:pt x="21978" y="623348"/>
                </a:cubicBezTo>
                <a:cubicBezTo>
                  <a:pt x="27601" y="699422"/>
                  <a:pt x="32966" y="775191"/>
                  <a:pt x="37254" y="851570"/>
                </a:cubicBezTo>
                <a:cubicBezTo>
                  <a:pt x="38261" y="869586"/>
                  <a:pt x="39175" y="887531"/>
                  <a:pt x="40417" y="905523"/>
                </a:cubicBezTo>
                <a:cubicBezTo>
                  <a:pt x="40792" y="910989"/>
                  <a:pt x="41167" y="917346"/>
                  <a:pt x="41541" y="923703"/>
                </a:cubicBezTo>
                <a:cubicBezTo>
                  <a:pt x="41541" y="928676"/>
                  <a:pt x="42502" y="934963"/>
                  <a:pt x="48312" y="935972"/>
                </a:cubicBezTo>
                <a:cubicBezTo>
                  <a:pt x="61105" y="937966"/>
                  <a:pt x="75326" y="905570"/>
                  <a:pt x="82940" y="896046"/>
                </a:cubicBezTo>
                <a:cubicBezTo>
                  <a:pt x="95451" y="877092"/>
                  <a:pt x="111289" y="860648"/>
                  <a:pt x="123730" y="841671"/>
                </a:cubicBezTo>
                <a:cubicBezTo>
                  <a:pt x="139662" y="814624"/>
                  <a:pt x="157632" y="789102"/>
                  <a:pt x="173798" y="762031"/>
                </a:cubicBezTo>
                <a:cubicBezTo>
                  <a:pt x="189191" y="737260"/>
                  <a:pt x="201421" y="710682"/>
                  <a:pt x="216977" y="686028"/>
                </a:cubicBezTo>
                <a:cubicBezTo>
                  <a:pt x="219227" y="689734"/>
                  <a:pt x="221944" y="693276"/>
                  <a:pt x="223819" y="697006"/>
                </a:cubicBezTo>
                <a:cubicBezTo>
                  <a:pt x="248724" y="734351"/>
                  <a:pt x="264913" y="776247"/>
                  <a:pt x="283375" y="816923"/>
                </a:cubicBezTo>
                <a:cubicBezTo>
                  <a:pt x="296120" y="847207"/>
                  <a:pt x="313552" y="875192"/>
                  <a:pt x="326180" y="905523"/>
                </a:cubicBezTo>
                <a:cubicBezTo>
                  <a:pt x="344548" y="946434"/>
                  <a:pt x="360925" y="988189"/>
                  <a:pt x="381238" y="1028185"/>
                </a:cubicBezTo>
                <a:cubicBezTo>
                  <a:pt x="397380" y="1062269"/>
                  <a:pt x="410688" y="1097550"/>
                  <a:pt x="424066" y="1132807"/>
                </a:cubicBezTo>
                <a:cubicBezTo>
                  <a:pt x="427627" y="1142496"/>
                  <a:pt x="430907" y="1152278"/>
                  <a:pt x="434820" y="1161825"/>
                </a:cubicBezTo>
                <a:cubicBezTo>
                  <a:pt x="436460" y="1166915"/>
                  <a:pt x="439482" y="1171583"/>
                  <a:pt x="445152" y="1172498"/>
                </a:cubicBezTo>
                <a:cubicBezTo>
                  <a:pt x="446933" y="1172780"/>
                  <a:pt x="448713" y="1172897"/>
                  <a:pt x="450447" y="1172897"/>
                </a:cubicBezTo>
                <a:cubicBezTo>
                  <a:pt x="466051" y="1172897"/>
                  <a:pt x="480131" y="1162834"/>
                  <a:pt x="493650" y="1155914"/>
                </a:cubicBezTo>
                <a:cubicBezTo>
                  <a:pt x="500210" y="1152629"/>
                  <a:pt x="507122" y="1149251"/>
                  <a:pt x="513986" y="1145780"/>
                </a:cubicBezTo>
                <a:cubicBezTo>
                  <a:pt x="529871" y="1138367"/>
                  <a:pt x="546880" y="1130415"/>
                  <a:pt x="562390" y="1121806"/>
                </a:cubicBezTo>
                <a:cubicBezTo>
                  <a:pt x="567943" y="1118873"/>
                  <a:pt x="575909" y="1117138"/>
                  <a:pt x="576799" y="1109819"/>
                </a:cubicBezTo>
                <a:cubicBezTo>
                  <a:pt x="578088" y="1095744"/>
                  <a:pt x="571528" y="1082185"/>
                  <a:pt x="567779" y="1068861"/>
                </a:cubicBezTo>
                <a:cubicBezTo>
                  <a:pt x="558197" y="1037240"/>
                  <a:pt x="545639" y="1006651"/>
                  <a:pt x="534557" y="975545"/>
                </a:cubicBezTo>
                <a:cubicBezTo>
                  <a:pt x="527294" y="955067"/>
                  <a:pt x="517219" y="935808"/>
                  <a:pt x="509113" y="915681"/>
                </a:cubicBezTo>
                <a:cubicBezTo>
                  <a:pt x="503467" y="900175"/>
                  <a:pt x="497726" y="884740"/>
                  <a:pt x="490510" y="869891"/>
                </a:cubicBezTo>
                <a:cubicBezTo>
                  <a:pt x="481443" y="849975"/>
                  <a:pt x="474298" y="829238"/>
                  <a:pt x="464949" y="809463"/>
                </a:cubicBezTo>
                <a:cubicBezTo>
                  <a:pt x="452462" y="785020"/>
                  <a:pt x="440982" y="759990"/>
                  <a:pt x="428400" y="735547"/>
                </a:cubicBezTo>
                <a:cubicBezTo>
                  <a:pt x="425401" y="729589"/>
                  <a:pt x="422332" y="723419"/>
                  <a:pt x="419286" y="717180"/>
                </a:cubicBezTo>
                <a:cubicBezTo>
                  <a:pt x="410805" y="696842"/>
                  <a:pt x="398880" y="677888"/>
                  <a:pt x="387282" y="659192"/>
                </a:cubicBezTo>
                <a:cubicBezTo>
                  <a:pt x="373038" y="637821"/>
                  <a:pt x="363549" y="613613"/>
                  <a:pt x="349445" y="592196"/>
                </a:cubicBezTo>
                <a:cubicBezTo>
                  <a:pt x="350968" y="592665"/>
                  <a:pt x="352490" y="592782"/>
                  <a:pt x="353709" y="592032"/>
                </a:cubicBezTo>
                <a:cubicBezTo>
                  <a:pt x="356848" y="592853"/>
                  <a:pt x="359871" y="594072"/>
                  <a:pt x="363057" y="594659"/>
                </a:cubicBezTo>
                <a:cubicBezTo>
                  <a:pt x="363268" y="594753"/>
                  <a:pt x="363455" y="594823"/>
                  <a:pt x="363666" y="594870"/>
                </a:cubicBezTo>
                <a:cubicBezTo>
                  <a:pt x="367485" y="596465"/>
                  <a:pt x="371890" y="597052"/>
                  <a:pt x="375802" y="598060"/>
                </a:cubicBezTo>
                <a:cubicBezTo>
                  <a:pt x="429759" y="605872"/>
                  <a:pt x="483318" y="616076"/>
                  <a:pt x="537603" y="621823"/>
                </a:cubicBezTo>
                <a:cubicBezTo>
                  <a:pt x="563749" y="627101"/>
                  <a:pt x="590294" y="629377"/>
                  <a:pt x="616816" y="632403"/>
                </a:cubicBezTo>
                <a:cubicBezTo>
                  <a:pt x="635208" y="635288"/>
                  <a:pt x="654490" y="639839"/>
                  <a:pt x="673373" y="639628"/>
                </a:cubicBezTo>
                <a:cubicBezTo>
                  <a:pt x="675646" y="639698"/>
                  <a:pt x="677965" y="639862"/>
                  <a:pt x="680238" y="639534"/>
                </a:cubicBezTo>
                <a:cubicBezTo>
                  <a:pt x="682722" y="639112"/>
                  <a:pt x="684221" y="637540"/>
                  <a:pt x="684877" y="635640"/>
                </a:cubicBezTo>
                <a:cubicBezTo>
                  <a:pt x="685908" y="635288"/>
                  <a:pt x="686845" y="634725"/>
                  <a:pt x="687595" y="633880"/>
                </a:cubicBezTo>
                <a:cubicBezTo>
                  <a:pt x="689938" y="631277"/>
                  <a:pt x="689656" y="627171"/>
                  <a:pt x="687056" y="6248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6" name="Google Shape;946;p25"/>
          <p:cNvGrpSpPr/>
          <p:nvPr/>
        </p:nvGrpSpPr>
        <p:grpSpPr>
          <a:xfrm>
            <a:off x="7288869" y="2631767"/>
            <a:ext cx="344596" cy="586449"/>
            <a:chOff x="14577738" y="5263534"/>
            <a:chExt cx="689191" cy="1172897"/>
          </a:xfrm>
        </p:grpSpPr>
        <p:sp>
          <p:nvSpPr>
            <p:cNvPr id="947" name="Google Shape;947;p25"/>
            <p:cNvSpPr/>
            <p:nvPr/>
          </p:nvSpPr>
          <p:spPr>
            <a:xfrm>
              <a:off x="14577738" y="5263534"/>
              <a:ext cx="689191" cy="1172897"/>
            </a:xfrm>
            <a:custGeom>
              <a:rect b="b" l="l" r="r" t="t"/>
              <a:pathLst>
                <a:path extrusionOk="0" h="1172897" w="689191">
                  <a:moveTo>
                    <a:pt x="687056" y="624849"/>
                  </a:moveTo>
                  <a:cubicBezTo>
                    <a:pt x="680566" y="619055"/>
                    <a:pt x="674217" y="613097"/>
                    <a:pt x="667938" y="607045"/>
                  </a:cubicBezTo>
                  <a:cubicBezTo>
                    <a:pt x="599806" y="542230"/>
                    <a:pt x="533643" y="475352"/>
                    <a:pt x="464832" y="411265"/>
                  </a:cubicBezTo>
                  <a:cubicBezTo>
                    <a:pt x="390891" y="341946"/>
                    <a:pt x="314606" y="275326"/>
                    <a:pt x="239165" y="207673"/>
                  </a:cubicBezTo>
                  <a:cubicBezTo>
                    <a:pt x="166371" y="141381"/>
                    <a:pt x="96717" y="71734"/>
                    <a:pt x="22915" y="6615"/>
                  </a:cubicBezTo>
                  <a:cubicBezTo>
                    <a:pt x="23454" y="5161"/>
                    <a:pt x="21041" y="5466"/>
                    <a:pt x="20409" y="4340"/>
                  </a:cubicBezTo>
                  <a:cubicBezTo>
                    <a:pt x="18113" y="2135"/>
                    <a:pt x="16379" y="1196"/>
                    <a:pt x="15207" y="1103"/>
                  </a:cubicBezTo>
                  <a:cubicBezTo>
                    <a:pt x="15371" y="727"/>
                    <a:pt x="15512" y="352"/>
                    <a:pt x="15676" y="0"/>
                  </a:cubicBezTo>
                  <a:cubicBezTo>
                    <a:pt x="12443" y="0"/>
                    <a:pt x="9561" y="1501"/>
                    <a:pt x="7429" y="5301"/>
                  </a:cubicBezTo>
                  <a:cubicBezTo>
                    <a:pt x="5367" y="15670"/>
                    <a:pt x="7054" y="26601"/>
                    <a:pt x="5859" y="37134"/>
                  </a:cubicBezTo>
                  <a:cubicBezTo>
                    <a:pt x="4360" y="61108"/>
                    <a:pt x="1056" y="85223"/>
                    <a:pt x="1173" y="109314"/>
                  </a:cubicBezTo>
                  <a:cubicBezTo>
                    <a:pt x="869" y="122544"/>
                    <a:pt x="1970" y="135704"/>
                    <a:pt x="2790" y="148888"/>
                  </a:cubicBezTo>
                  <a:cubicBezTo>
                    <a:pt x="-2810" y="217479"/>
                    <a:pt x="1314" y="286257"/>
                    <a:pt x="3961" y="354872"/>
                  </a:cubicBezTo>
                  <a:cubicBezTo>
                    <a:pt x="5063" y="403524"/>
                    <a:pt x="10475" y="451800"/>
                    <a:pt x="12466" y="500452"/>
                  </a:cubicBezTo>
                  <a:cubicBezTo>
                    <a:pt x="13802" y="541550"/>
                    <a:pt x="19495" y="582320"/>
                    <a:pt x="21978" y="623348"/>
                  </a:cubicBezTo>
                  <a:cubicBezTo>
                    <a:pt x="27601" y="699422"/>
                    <a:pt x="32966" y="775191"/>
                    <a:pt x="37254" y="851570"/>
                  </a:cubicBezTo>
                  <a:cubicBezTo>
                    <a:pt x="38261" y="869586"/>
                    <a:pt x="39175" y="887531"/>
                    <a:pt x="40417" y="905523"/>
                  </a:cubicBezTo>
                  <a:cubicBezTo>
                    <a:pt x="40792" y="910989"/>
                    <a:pt x="41167" y="917346"/>
                    <a:pt x="41541" y="923703"/>
                  </a:cubicBezTo>
                  <a:cubicBezTo>
                    <a:pt x="41541" y="928676"/>
                    <a:pt x="42502" y="934963"/>
                    <a:pt x="48312" y="935972"/>
                  </a:cubicBezTo>
                  <a:cubicBezTo>
                    <a:pt x="61105" y="937966"/>
                    <a:pt x="75326" y="905570"/>
                    <a:pt x="82940" y="896046"/>
                  </a:cubicBezTo>
                  <a:cubicBezTo>
                    <a:pt x="95451" y="877092"/>
                    <a:pt x="111289" y="860648"/>
                    <a:pt x="123730" y="841671"/>
                  </a:cubicBezTo>
                  <a:cubicBezTo>
                    <a:pt x="139662" y="814624"/>
                    <a:pt x="157632" y="789102"/>
                    <a:pt x="173798" y="762031"/>
                  </a:cubicBezTo>
                  <a:cubicBezTo>
                    <a:pt x="189191" y="737260"/>
                    <a:pt x="201421" y="710682"/>
                    <a:pt x="216977" y="686028"/>
                  </a:cubicBezTo>
                  <a:cubicBezTo>
                    <a:pt x="219227" y="689734"/>
                    <a:pt x="221944" y="693276"/>
                    <a:pt x="223819" y="697006"/>
                  </a:cubicBezTo>
                  <a:cubicBezTo>
                    <a:pt x="248724" y="734351"/>
                    <a:pt x="264913" y="776247"/>
                    <a:pt x="283375" y="816923"/>
                  </a:cubicBezTo>
                  <a:cubicBezTo>
                    <a:pt x="296120" y="847207"/>
                    <a:pt x="313552" y="875192"/>
                    <a:pt x="326180" y="905523"/>
                  </a:cubicBezTo>
                  <a:cubicBezTo>
                    <a:pt x="344548" y="946434"/>
                    <a:pt x="360925" y="988189"/>
                    <a:pt x="381238" y="1028185"/>
                  </a:cubicBezTo>
                  <a:cubicBezTo>
                    <a:pt x="397380" y="1062269"/>
                    <a:pt x="410688" y="1097550"/>
                    <a:pt x="424066" y="1132807"/>
                  </a:cubicBezTo>
                  <a:cubicBezTo>
                    <a:pt x="427627" y="1142496"/>
                    <a:pt x="430907" y="1152278"/>
                    <a:pt x="434820" y="1161825"/>
                  </a:cubicBezTo>
                  <a:cubicBezTo>
                    <a:pt x="436460" y="1166915"/>
                    <a:pt x="439482" y="1171583"/>
                    <a:pt x="445152" y="1172498"/>
                  </a:cubicBezTo>
                  <a:cubicBezTo>
                    <a:pt x="446933" y="1172780"/>
                    <a:pt x="448713" y="1172897"/>
                    <a:pt x="450447" y="1172897"/>
                  </a:cubicBezTo>
                  <a:cubicBezTo>
                    <a:pt x="466051" y="1172897"/>
                    <a:pt x="480131" y="1162834"/>
                    <a:pt x="493650" y="1155914"/>
                  </a:cubicBezTo>
                  <a:cubicBezTo>
                    <a:pt x="500210" y="1152629"/>
                    <a:pt x="507122" y="1149251"/>
                    <a:pt x="513986" y="1145780"/>
                  </a:cubicBezTo>
                  <a:cubicBezTo>
                    <a:pt x="529871" y="1138367"/>
                    <a:pt x="546880" y="1130415"/>
                    <a:pt x="562390" y="1121806"/>
                  </a:cubicBezTo>
                  <a:cubicBezTo>
                    <a:pt x="567943" y="1118873"/>
                    <a:pt x="575909" y="1117138"/>
                    <a:pt x="576799" y="1109819"/>
                  </a:cubicBezTo>
                  <a:cubicBezTo>
                    <a:pt x="578088" y="1095744"/>
                    <a:pt x="571528" y="1082185"/>
                    <a:pt x="567779" y="1068861"/>
                  </a:cubicBezTo>
                  <a:cubicBezTo>
                    <a:pt x="558197" y="1037240"/>
                    <a:pt x="545639" y="1006651"/>
                    <a:pt x="534557" y="975545"/>
                  </a:cubicBezTo>
                  <a:cubicBezTo>
                    <a:pt x="527294" y="955067"/>
                    <a:pt x="517219" y="935808"/>
                    <a:pt x="509113" y="915681"/>
                  </a:cubicBezTo>
                  <a:cubicBezTo>
                    <a:pt x="503467" y="900175"/>
                    <a:pt x="497726" y="884740"/>
                    <a:pt x="490510" y="869891"/>
                  </a:cubicBezTo>
                  <a:cubicBezTo>
                    <a:pt x="481443" y="849975"/>
                    <a:pt x="474298" y="829238"/>
                    <a:pt x="464949" y="809463"/>
                  </a:cubicBezTo>
                  <a:cubicBezTo>
                    <a:pt x="452462" y="785020"/>
                    <a:pt x="440982" y="759990"/>
                    <a:pt x="428400" y="735547"/>
                  </a:cubicBezTo>
                  <a:cubicBezTo>
                    <a:pt x="425401" y="729589"/>
                    <a:pt x="422332" y="723419"/>
                    <a:pt x="419286" y="717180"/>
                  </a:cubicBezTo>
                  <a:cubicBezTo>
                    <a:pt x="410805" y="696842"/>
                    <a:pt x="398880" y="677888"/>
                    <a:pt x="387282" y="659192"/>
                  </a:cubicBezTo>
                  <a:cubicBezTo>
                    <a:pt x="373038" y="637821"/>
                    <a:pt x="363549" y="613613"/>
                    <a:pt x="349445" y="592196"/>
                  </a:cubicBezTo>
                  <a:cubicBezTo>
                    <a:pt x="350968" y="592665"/>
                    <a:pt x="352490" y="592782"/>
                    <a:pt x="353709" y="592032"/>
                  </a:cubicBezTo>
                  <a:cubicBezTo>
                    <a:pt x="356848" y="592853"/>
                    <a:pt x="359871" y="594072"/>
                    <a:pt x="363057" y="594659"/>
                  </a:cubicBezTo>
                  <a:cubicBezTo>
                    <a:pt x="363268" y="594753"/>
                    <a:pt x="363455" y="594823"/>
                    <a:pt x="363666" y="594870"/>
                  </a:cubicBezTo>
                  <a:cubicBezTo>
                    <a:pt x="367485" y="596465"/>
                    <a:pt x="371890" y="597052"/>
                    <a:pt x="375802" y="598060"/>
                  </a:cubicBezTo>
                  <a:cubicBezTo>
                    <a:pt x="429759" y="605872"/>
                    <a:pt x="483318" y="616076"/>
                    <a:pt x="537603" y="621823"/>
                  </a:cubicBezTo>
                  <a:cubicBezTo>
                    <a:pt x="563749" y="627101"/>
                    <a:pt x="590294" y="629377"/>
                    <a:pt x="616816" y="632403"/>
                  </a:cubicBezTo>
                  <a:cubicBezTo>
                    <a:pt x="635208" y="635288"/>
                    <a:pt x="654490" y="639839"/>
                    <a:pt x="673373" y="639628"/>
                  </a:cubicBezTo>
                  <a:cubicBezTo>
                    <a:pt x="675646" y="639698"/>
                    <a:pt x="677965" y="639862"/>
                    <a:pt x="680238" y="639534"/>
                  </a:cubicBezTo>
                  <a:cubicBezTo>
                    <a:pt x="682722" y="639112"/>
                    <a:pt x="684221" y="637540"/>
                    <a:pt x="684877" y="635640"/>
                  </a:cubicBezTo>
                  <a:cubicBezTo>
                    <a:pt x="685908" y="635288"/>
                    <a:pt x="686845" y="634725"/>
                    <a:pt x="687595" y="633880"/>
                  </a:cubicBezTo>
                  <a:cubicBezTo>
                    <a:pt x="689938" y="631277"/>
                    <a:pt x="689656" y="627171"/>
                    <a:pt x="687056" y="624849"/>
                  </a:cubicBezTo>
                  <a:close/>
                  <a:moveTo>
                    <a:pt x="571739" y="614809"/>
                  </a:moveTo>
                  <a:cubicBezTo>
                    <a:pt x="544303" y="609648"/>
                    <a:pt x="516306" y="606622"/>
                    <a:pt x="488566" y="603362"/>
                  </a:cubicBezTo>
                  <a:cubicBezTo>
                    <a:pt x="449627" y="598084"/>
                    <a:pt x="410102" y="591093"/>
                    <a:pt x="370695" y="588630"/>
                  </a:cubicBezTo>
                  <a:cubicBezTo>
                    <a:pt x="370062" y="588654"/>
                    <a:pt x="369078" y="588536"/>
                    <a:pt x="367930" y="588372"/>
                  </a:cubicBezTo>
                  <a:cubicBezTo>
                    <a:pt x="366220" y="587035"/>
                    <a:pt x="363690" y="586894"/>
                    <a:pt x="361651" y="586308"/>
                  </a:cubicBezTo>
                  <a:cubicBezTo>
                    <a:pt x="356614" y="585604"/>
                    <a:pt x="351342" y="584572"/>
                    <a:pt x="346305" y="584853"/>
                  </a:cubicBezTo>
                  <a:cubicBezTo>
                    <a:pt x="345298" y="585182"/>
                    <a:pt x="344618" y="586003"/>
                    <a:pt x="344337" y="586965"/>
                  </a:cubicBezTo>
                  <a:cubicBezTo>
                    <a:pt x="342931" y="586495"/>
                    <a:pt x="341643" y="586894"/>
                    <a:pt x="341268" y="589217"/>
                  </a:cubicBezTo>
                  <a:cubicBezTo>
                    <a:pt x="343634" y="603526"/>
                    <a:pt x="352209" y="616217"/>
                    <a:pt x="357551" y="629635"/>
                  </a:cubicBezTo>
                  <a:cubicBezTo>
                    <a:pt x="367462" y="651497"/>
                    <a:pt x="380183" y="671765"/>
                    <a:pt x="393187" y="691845"/>
                  </a:cubicBezTo>
                  <a:cubicBezTo>
                    <a:pt x="396326" y="698812"/>
                    <a:pt x="399489" y="705803"/>
                    <a:pt x="402769" y="712441"/>
                  </a:cubicBezTo>
                  <a:cubicBezTo>
                    <a:pt x="421348" y="750537"/>
                    <a:pt x="440654" y="787976"/>
                    <a:pt x="458717" y="826587"/>
                  </a:cubicBezTo>
                  <a:cubicBezTo>
                    <a:pt x="470994" y="858795"/>
                    <a:pt x="486504" y="889642"/>
                    <a:pt x="497937" y="922179"/>
                  </a:cubicBezTo>
                  <a:cubicBezTo>
                    <a:pt x="511222" y="951994"/>
                    <a:pt x="524037" y="981949"/>
                    <a:pt x="534580" y="1012890"/>
                  </a:cubicBezTo>
                  <a:cubicBezTo>
                    <a:pt x="542195" y="1032478"/>
                    <a:pt x="549270" y="1052253"/>
                    <a:pt x="555455" y="1072309"/>
                  </a:cubicBezTo>
                  <a:cubicBezTo>
                    <a:pt x="558829" y="1083593"/>
                    <a:pt x="563609" y="1094853"/>
                    <a:pt x="564358" y="1106699"/>
                  </a:cubicBezTo>
                  <a:cubicBezTo>
                    <a:pt x="543530" y="1117372"/>
                    <a:pt x="522538" y="1127647"/>
                    <a:pt x="501428" y="1137804"/>
                  </a:cubicBezTo>
                  <a:cubicBezTo>
                    <a:pt x="484231" y="1144490"/>
                    <a:pt x="467363" y="1160230"/>
                    <a:pt x="448010" y="1159972"/>
                  </a:cubicBezTo>
                  <a:cubicBezTo>
                    <a:pt x="426596" y="1102922"/>
                    <a:pt x="405534" y="1045638"/>
                    <a:pt x="377677" y="991333"/>
                  </a:cubicBezTo>
                  <a:cubicBezTo>
                    <a:pt x="358746" y="951102"/>
                    <a:pt x="343259" y="909300"/>
                    <a:pt x="323251" y="869562"/>
                  </a:cubicBezTo>
                  <a:cubicBezTo>
                    <a:pt x="286936" y="806766"/>
                    <a:pt x="267654" y="733624"/>
                    <a:pt x="220515" y="677512"/>
                  </a:cubicBezTo>
                  <a:cubicBezTo>
                    <a:pt x="219836" y="674064"/>
                    <a:pt x="216275" y="671226"/>
                    <a:pt x="212503" y="672351"/>
                  </a:cubicBezTo>
                  <a:cubicBezTo>
                    <a:pt x="210862" y="672797"/>
                    <a:pt x="209550" y="673876"/>
                    <a:pt x="208660" y="675307"/>
                  </a:cubicBezTo>
                  <a:cubicBezTo>
                    <a:pt x="205474" y="680398"/>
                    <a:pt x="202241" y="685464"/>
                    <a:pt x="199195" y="690625"/>
                  </a:cubicBezTo>
                  <a:cubicBezTo>
                    <a:pt x="184552" y="715983"/>
                    <a:pt x="171713" y="742303"/>
                    <a:pt x="155851" y="766957"/>
                  </a:cubicBezTo>
                  <a:cubicBezTo>
                    <a:pt x="140458" y="791072"/>
                    <a:pt x="124878" y="815163"/>
                    <a:pt x="109813" y="839583"/>
                  </a:cubicBezTo>
                  <a:cubicBezTo>
                    <a:pt x="101426" y="851641"/>
                    <a:pt x="90649" y="863440"/>
                    <a:pt x="81956" y="875497"/>
                  </a:cubicBezTo>
                  <a:cubicBezTo>
                    <a:pt x="71718" y="888681"/>
                    <a:pt x="63635" y="903365"/>
                    <a:pt x="54029" y="916971"/>
                  </a:cubicBezTo>
                  <a:cubicBezTo>
                    <a:pt x="46368" y="788984"/>
                    <a:pt x="38941" y="660763"/>
                    <a:pt x="26664" y="533082"/>
                  </a:cubicBezTo>
                  <a:cubicBezTo>
                    <a:pt x="24157" y="487268"/>
                    <a:pt x="21158" y="440681"/>
                    <a:pt x="17386" y="394844"/>
                  </a:cubicBezTo>
                  <a:cubicBezTo>
                    <a:pt x="16309" y="371644"/>
                    <a:pt x="15090" y="348444"/>
                    <a:pt x="13942" y="325244"/>
                  </a:cubicBezTo>
                  <a:cubicBezTo>
                    <a:pt x="14294" y="316354"/>
                    <a:pt x="14668" y="307487"/>
                    <a:pt x="14786" y="298596"/>
                  </a:cubicBezTo>
                  <a:cubicBezTo>
                    <a:pt x="14645" y="244174"/>
                    <a:pt x="15535" y="189751"/>
                    <a:pt x="16426" y="135305"/>
                  </a:cubicBezTo>
                  <a:cubicBezTo>
                    <a:pt x="16355" y="111261"/>
                    <a:pt x="16496" y="87240"/>
                    <a:pt x="18464" y="63243"/>
                  </a:cubicBezTo>
                  <a:cubicBezTo>
                    <a:pt x="19682" y="50740"/>
                    <a:pt x="19167" y="38072"/>
                    <a:pt x="19589" y="25522"/>
                  </a:cubicBezTo>
                  <a:cubicBezTo>
                    <a:pt x="19425" y="25123"/>
                    <a:pt x="19261" y="24725"/>
                    <a:pt x="19097" y="24349"/>
                  </a:cubicBezTo>
                  <a:lnTo>
                    <a:pt x="19097" y="24349"/>
                  </a:lnTo>
                  <a:cubicBezTo>
                    <a:pt x="19073" y="24302"/>
                    <a:pt x="19073" y="24279"/>
                    <a:pt x="19050" y="24232"/>
                  </a:cubicBezTo>
                  <a:cubicBezTo>
                    <a:pt x="18066" y="21839"/>
                    <a:pt x="17058" y="19447"/>
                    <a:pt x="15981" y="17077"/>
                  </a:cubicBezTo>
                  <a:cubicBezTo>
                    <a:pt x="16309" y="17687"/>
                    <a:pt x="16660" y="18321"/>
                    <a:pt x="16988" y="18931"/>
                  </a:cubicBezTo>
                  <a:cubicBezTo>
                    <a:pt x="16965" y="18931"/>
                    <a:pt x="16965" y="18907"/>
                    <a:pt x="16941" y="18860"/>
                  </a:cubicBezTo>
                  <a:cubicBezTo>
                    <a:pt x="16965" y="18884"/>
                    <a:pt x="16965" y="18907"/>
                    <a:pt x="16988" y="18931"/>
                  </a:cubicBezTo>
                  <a:cubicBezTo>
                    <a:pt x="15207" y="15693"/>
                    <a:pt x="13872" y="12738"/>
                    <a:pt x="13684" y="8984"/>
                  </a:cubicBezTo>
                  <a:cubicBezTo>
                    <a:pt x="13684" y="8914"/>
                    <a:pt x="13684" y="8844"/>
                    <a:pt x="13684" y="8773"/>
                  </a:cubicBezTo>
                  <a:cubicBezTo>
                    <a:pt x="13661" y="8116"/>
                    <a:pt x="13684" y="7460"/>
                    <a:pt x="13731" y="6803"/>
                  </a:cubicBezTo>
                  <a:cubicBezTo>
                    <a:pt x="13755" y="6568"/>
                    <a:pt x="13802" y="6310"/>
                    <a:pt x="13825" y="6052"/>
                  </a:cubicBezTo>
                  <a:cubicBezTo>
                    <a:pt x="13872" y="5677"/>
                    <a:pt x="13942" y="5301"/>
                    <a:pt x="14012" y="4926"/>
                  </a:cubicBezTo>
                  <a:cubicBezTo>
                    <a:pt x="14411" y="5911"/>
                    <a:pt x="15043" y="7014"/>
                    <a:pt x="15981" y="8163"/>
                  </a:cubicBezTo>
                  <a:cubicBezTo>
                    <a:pt x="31795" y="29487"/>
                    <a:pt x="53303" y="45602"/>
                    <a:pt x="71835" y="64369"/>
                  </a:cubicBezTo>
                  <a:cubicBezTo>
                    <a:pt x="147604" y="139622"/>
                    <a:pt x="225342" y="213139"/>
                    <a:pt x="305562" y="283700"/>
                  </a:cubicBezTo>
                  <a:cubicBezTo>
                    <a:pt x="370390" y="340703"/>
                    <a:pt x="433719" y="399395"/>
                    <a:pt x="496414" y="458720"/>
                  </a:cubicBezTo>
                  <a:cubicBezTo>
                    <a:pt x="554799" y="514362"/>
                    <a:pt x="611544" y="571717"/>
                    <a:pt x="670421" y="626843"/>
                  </a:cubicBezTo>
                  <a:cubicBezTo>
                    <a:pt x="652615" y="626092"/>
                    <a:pt x="635114" y="622316"/>
                    <a:pt x="617495" y="619618"/>
                  </a:cubicBezTo>
                  <a:cubicBezTo>
                    <a:pt x="602290" y="617648"/>
                    <a:pt x="586991" y="616404"/>
                    <a:pt x="571739" y="6148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14943113" y="5848903"/>
              <a:ext cx="1595" cy="1595"/>
            </a:xfrm>
            <a:custGeom>
              <a:rect b="b" l="l" r="r" t="t"/>
              <a:pathLst>
                <a:path extrusionOk="0" h="1595" w="1595">
                  <a:moveTo>
                    <a:pt x="751" y="0"/>
                  </a:moveTo>
                  <a:cubicBezTo>
                    <a:pt x="306" y="0"/>
                    <a:pt x="-22" y="446"/>
                    <a:pt x="1" y="844"/>
                  </a:cubicBezTo>
                  <a:cubicBezTo>
                    <a:pt x="25" y="1290"/>
                    <a:pt x="423" y="1595"/>
                    <a:pt x="845" y="1595"/>
                  </a:cubicBezTo>
                  <a:cubicBezTo>
                    <a:pt x="1266" y="1595"/>
                    <a:pt x="1618" y="1149"/>
                    <a:pt x="1594" y="751"/>
                  </a:cubicBezTo>
                  <a:cubicBezTo>
                    <a:pt x="1571" y="282"/>
                    <a:pt x="1196" y="0"/>
                    <a:pt x="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9" name="Google Shape;949;p25"/>
          <p:cNvSpPr/>
          <p:nvPr/>
        </p:nvSpPr>
        <p:spPr>
          <a:xfrm>
            <a:off x="7295706" y="2634230"/>
            <a:ext cx="328373" cy="577513"/>
          </a:xfrm>
          <a:custGeom>
            <a:rect b="b" l="l" r="r" t="t"/>
            <a:pathLst>
              <a:path extrusionOk="0" h="1155025" w="656745">
                <a:moveTo>
                  <a:pt x="352544" y="582038"/>
                </a:moveTo>
                <a:cubicBezTo>
                  <a:pt x="352989" y="582038"/>
                  <a:pt x="353317" y="581593"/>
                  <a:pt x="353294" y="581194"/>
                </a:cubicBezTo>
                <a:cubicBezTo>
                  <a:pt x="353270" y="580748"/>
                  <a:pt x="352872" y="580443"/>
                  <a:pt x="352450" y="580443"/>
                </a:cubicBezTo>
                <a:cubicBezTo>
                  <a:pt x="352005" y="580443"/>
                  <a:pt x="351677" y="580889"/>
                  <a:pt x="351700" y="581288"/>
                </a:cubicBezTo>
                <a:cubicBezTo>
                  <a:pt x="351724" y="581733"/>
                  <a:pt x="352099" y="582038"/>
                  <a:pt x="352544" y="582038"/>
                </a:cubicBezTo>
                <a:close/>
                <a:moveTo>
                  <a:pt x="656745" y="621964"/>
                </a:moveTo>
                <a:cubicBezTo>
                  <a:pt x="638939" y="621213"/>
                  <a:pt x="621438" y="617436"/>
                  <a:pt x="603819" y="614715"/>
                </a:cubicBezTo>
                <a:cubicBezTo>
                  <a:pt x="588614" y="612698"/>
                  <a:pt x="573315" y="611478"/>
                  <a:pt x="558063" y="609860"/>
                </a:cubicBezTo>
                <a:cubicBezTo>
                  <a:pt x="530627" y="604699"/>
                  <a:pt x="502630" y="601673"/>
                  <a:pt x="474890" y="598412"/>
                </a:cubicBezTo>
                <a:cubicBezTo>
                  <a:pt x="435951" y="593134"/>
                  <a:pt x="396426" y="586120"/>
                  <a:pt x="357019" y="583680"/>
                </a:cubicBezTo>
                <a:cubicBezTo>
                  <a:pt x="356386" y="583704"/>
                  <a:pt x="355426" y="583587"/>
                  <a:pt x="354278" y="583446"/>
                </a:cubicBezTo>
                <a:cubicBezTo>
                  <a:pt x="352567" y="582085"/>
                  <a:pt x="350013" y="581968"/>
                  <a:pt x="347975" y="581382"/>
                </a:cubicBezTo>
                <a:cubicBezTo>
                  <a:pt x="342938" y="580654"/>
                  <a:pt x="337666" y="579646"/>
                  <a:pt x="332629" y="579927"/>
                </a:cubicBezTo>
                <a:cubicBezTo>
                  <a:pt x="331622" y="580232"/>
                  <a:pt x="330919" y="581077"/>
                  <a:pt x="330638" y="582015"/>
                </a:cubicBezTo>
                <a:cubicBezTo>
                  <a:pt x="329255" y="581546"/>
                  <a:pt x="327967" y="581945"/>
                  <a:pt x="327592" y="584267"/>
                </a:cubicBezTo>
                <a:cubicBezTo>
                  <a:pt x="329958" y="598553"/>
                  <a:pt x="338533" y="611267"/>
                  <a:pt x="343875" y="624685"/>
                </a:cubicBezTo>
                <a:cubicBezTo>
                  <a:pt x="353762" y="646524"/>
                  <a:pt x="366484" y="666792"/>
                  <a:pt x="379487" y="686872"/>
                </a:cubicBezTo>
                <a:cubicBezTo>
                  <a:pt x="382627" y="693862"/>
                  <a:pt x="385789" y="700829"/>
                  <a:pt x="389093" y="707492"/>
                </a:cubicBezTo>
                <a:cubicBezTo>
                  <a:pt x="407672" y="745587"/>
                  <a:pt x="426978" y="783026"/>
                  <a:pt x="445041" y="821638"/>
                </a:cubicBezTo>
                <a:cubicBezTo>
                  <a:pt x="457318" y="853846"/>
                  <a:pt x="472828" y="884693"/>
                  <a:pt x="484261" y="917229"/>
                </a:cubicBezTo>
                <a:cubicBezTo>
                  <a:pt x="497546" y="947044"/>
                  <a:pt x="510361" y="977000"/>
                  <a:pt x="520904" y="1007941"/>
                </a:cubicBezTo>
                <a:cubicBezTo>
                  <a:pt x="528519" y="1027528"/>
                  <a:pt x="535594" y="1047303"/>
                  <a:pt x="541779" y="1067360"/>
                </a:cubicBezTo>
                <a:cubicBezTo>
                  <a:pt x="545153" y="1078643"/>
                  <a:pt x="549933" y="1089903"/>
                  <a:pt x="550682" y="1101749"/>
                </a:cubicBezTo>
                <a:cubicBezTo>
                  <a:pt x="529854" y="1112423"/>
                  <a:pt x="508862" y="1122697"/>
                  <a:pt x="487752" y="1132854"/>
                </a:cubicBezTo>
                <a:cubicBezTo>
                  <a:pt x="470555" y="1139540"/>
                  <a:pt x="453687" y="1155280"/>
                  <a:pt x="434334" y="1155022"/>
                </a:cubicBezTo>
                <a:cubicBezTo>
                  <a:pt x="412920" y="1097972"/>
                  <a:pt x="391858" y="1040688"/>
                  <a:pt x="364001" y="986383"/>
                </a:cubicBezTo>
                <a:cubicBezTo>
                  <a:pt x="345070" y="946153"/>
                  <a:pt x="329583" y="904351"/>
                  <a:pt x="309575" y="864613"/>
                </a:cubicBezTo>
                <a:cubicBezTo>
                  <a:pt x="273237" y="801816"/>
                  <a:pt x="254002" y="728627"/>
                  <a:pt x="206863" y="672539"/>
                </a:cubicBezTo>
                <a:cubicBezTo>
                  <a:pt x="206160" y="669091"/>
                  <a:pt x="202599" y="666276"/>
                  <a:pt x="198850" y="667425"/>
                </a:cubicBezTo>
                <a:cubicBezTo>
                  <a:pt x="197210" y="667871"/>
                  <a:pt x="195898" y="668950"/>
                  <a:pt x="195008" y="670381"/>
                </a:cubicBezTo>
                <a:cubicBezTo>
                  <a:pt x="191821" y="675471"/>
                  <a:pt x="188588" y="680538"/>
                  <a:pt x="185542" y="685699"/>
                </a:cubicBezTo>
                <a:cubicBezTo>
                  <a:pt x="170899" y="711057"/>
                  <a:pt x="158060" y="737353"/>
                  <a:pt x="142199" y="762031"/>
                </a:cubicBezTo>
                <a:cubicBezTo>
                  <a:pt x="126806" y="786146"/>
                  <a:pt x="111226" y="810237"/>
                  <a:pt x="96161" y="834657"/>
                </a:cubicBezTo>
                <a:cubicBezTo>
                  <a:pt x="87750" y="846714"/>
                  <a:pt x="76996" y="858514"/>
                  <a:pt x="68304" y="870571"/>
                </a:cubicBezTo>
                <a:cubicBezTo>
                  <a:pt x="58065" y="883754"/>
                  <a:pt x="49982" y="898439"/>
                  <a:pt x="40377" y="912045"/>
                </a:cubicBezTo>
                <a:cubicBezTo>
                  <a:pt x="32715" y="784058"/>
                  <a:pt x="25288" y="655837"/>
                  <a:pt x="13012" y="528156"/>
                </a:cubicBezTo>
                <a:cubicBezTo>
                  <a:pt x="10481" y="482366"/>
                  <a:pt x="7506" y="435755"/>
                  <a:pt x="3734" y="389918"/>
                </a:cubicBezTo>
                <a:cubicBezTo>
                  <a:pt x="2656" y="366741"/>
                  <a:pt x="1438" y="343542"/>
                  <a:pt x="290" y="320342"/>
                </a:cubicBezTo>
                <a:cubicBezTo>
                  <a:pt x="618" y="311451"/>
                  <a:pt x="1016" y="302561"/>
                  <a:pt x="1133" y="293670"/>
                </a:cubicBezTo>
                <a:cubicBezTo>
                  <a:pt x="969" y="239248"/>
                  <a:pt x="1859" y="184825"/>
                  <a:pt x="2750" y="130379"/>
                </a:cubicBezTo>
                <a:cubicBezTo>
                  <a:pt x="2679" y="106335"/>
                  <a:pt x="2820" y="82314"/>
                  <a:pt x="4788" y="58316"/>
                </a:cubicBezTo>
                <a:cubicBezTo>
                  <a:pt x="6006" y="45813"/>
                  <a:pt x="5491" y="33146"/>
                  <a:pt x="5913" y="20596"/>
                </a:cubicBezTo>
                <a:cubicBezTo>
                  <a:pt x="5749" y="20197"/>
                  <a:pt x="5585" y="19799"/>
                  <a:pt x="5421" y="19423"/>
                </a:cubicBezTo>
                <a:cubicBezTo>
                  <a:pt x="4413" y="16984"/>
                  <a:pt x="3382" y="14544"/>
                  <a:pt x="2281" y="12128"/>
                </a:cubicBezTo>
                <a:cubicBezTo>
                  <a:pt x="2515" y="12573"/>
                  <a:pt x="2750" y="12996"/>
                  <a:pt x="2984" y="13418"/>
                </a:cubicBezTo>
                <a:cubicBezTo>
                  <a:pt x="1367" y="10392"/>
                  <a:pt x="172" y="7577"/>
                  <a:pt x="8" y="4058"/>
                </a:cubicBezTo>
                <a:cubicBezTo>
                  <a:pt x="-15" y="3143"/>
                  <a:pt x="8" y="2252"/>
                  <a:pt x="102" y="1384"/>
                </a:cubicBezTo>
                <a:cubicBezTo>
                  <a:pt x="126" y="1149"/>
                  <a:pt x="172" y="938"/>
                  <a:pt x="196" y="704"/>
                </a:cubicBezTo>
                <a:cubicBezTo>
                  <a:pt x="196" y="657"/>
                  <a:pt x="219" y="633"/>
                  <a:pt x="219" y="610"/>
                </a:cubicBezTo>
                <a:cubicBezTo>
                  <a:pt x="243" y="399"/>
                  <a:pt x="266" y="211"/>
                  <a:pt x="313" y="0"/>
                </a:cubicBezTo>
                <a:cubicBezTo>
                  <a:pt x="711" y="985"/>
                  <a:pt x="1367" y="2111"/>
                  <a:pt x="2304" y="3237"/>
                </a:cubicBezTo>
                <a:cubicBezTo>
                  <a:pt x="18142" y="24560"/>
                  <a:pt x="39627" y="40676"/>
                  <a:pt x="58159" y="59442"/>
                </a:cubicBezTo>
                <a:cubicBezTo>
                  <a:pt x="133952" y="134719"/>
                  <a:pt x="211666" y="208236"/>
                  <a:pt x="291886" y="278774"/>
                </a:cubicBezTo>
                <a:cubicBezTo>
                  <a:pt x="356714" y="335800"/>
                  <a:pt x="420043" y="394469"/>
                  <a:pt x="482762" y="453794"/>
                </a:cubicBezTo>
                <a:cubicBezTo>
                  <a:pt x="541147" y="509460"/>
                  <a:pt x="597868" y="566861"/>
                  <a:pt x="656745" y="6219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5"/>
          <p:cNvSpPr txBox="1"/>
          <p:nvPr/>
        </p:nvSpPr>
        <p:spPr>
          <a:xfrm>
            <a:off x="650633" y="597787"/>
            <a:ext cx="4191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sz="45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6"/>
          <p:cNvSpPr/>
          <p:nvPr/>
        </p:nvSpPr>
        <p:spPr>
          <a:xfrm>
            <a:off x="7888469" y="514410"/>
            <a:ext cx="1448752" cy="1693222"/>
          </a:xfrm>
          <a:custGeom>
            <a:rect b="b" l="l" r="r" t="t"/>
            <a:pathLst>
              <a:path extrusionOk="0" h="3386445" w="2897505">
                <a:moveTo>
                  <a:pt x="2654292" y="1776298"/>
                </a:moveTo>
                <a:cubicBezTo>
                  <a:pt x="2656393" y="1772911"/>
                  <a:pt x="2660458" y="1766748"/>
                  <a:pt x="2660323" y="1762413"/>
                </a:cubicBezTo>
                <a:cubicBezTo>
                  <a:pt x="2705855" y="1701256"/>
                  <a:pt x="2740817" y="1632377"/>
                  <a:pt x="2769478" y="1561670"/>
                </a:cubicBezTo>
                <a:cubicBezTo>
                  <a:pt x="2821988" y="1452968"/>
                  <a:pt x="2856815" y="1336680"/>
                  <a:pt x="2877277" y="1217819"/>
                </a:cubicBezTo>
                <a:cubicBezTo>
                  <a:pt x="2902618" y="1052970"/>
                  <a:pt x="2909326" y="881756"/>
                  <a:pt x="2866775" y="719143"/>
                </a:cubicBezTo>
                <a:cubicBezTo>
                  <a:pt x="2852614" y="646878"/>
                  <a:pt x="2827409" y="576306"/>
                  <a:pt x="2787636" y="514132"/>
                </a:cubicBezTo>
                <a:cubicBezTo>
                  <a:pt x="2752403" y="451146"/>
                  <a:pt x="2709175" y="392562"/>
                  <a:pt x="2655038" y="344408"/>
                </a:cubicBezTo>
                <a:cubicBezTo>
                  <a:pt x="2611267" y="301062"/>
                  <a:pt x="2565464" y="260087"/>
                  <a:pt x="2514241" y="225682"/>
                </a:cubicBezTo>
                <a:cubicBezTo>
                  <a:pt x="2485377" y="203941"/>
                  <a:pt x="2457326" y="180846"/>
                  <a:pt x="2424870" y="164456"/>
                </a:cubicBezTo>
                <a:cubicBezTo>
                  <a:pt x="2317884" y="105398"/>
                  <a:pt x="2198836" y="74041"/>
                  <a:pt x="2080670" y="46001"/>
                </a:cubicBezTo>
                <a:cubicBezTo>
                  <a:pt x="2006003" y="27647"/>
                  <a:pt x="1930793" y="9090"/>
                  <a:pt x="1853958" y="3130"/>
                </a:cubicBezTo>
                <a:cubicBezTo>
                  <a:pt x="1769805" y="895"/>
                  <a:pt x="1680503" y="-3101"/>
                  <a:pt x="1596959" y="4146"/>
                </a:cubicBezTo>
                <a:cubicBezTo>
                  <a:pt x="1537131" y="11054"/>
                  <a:pt x="1477099" y="14982"/>
                  <a:pt x="1418083" y="27512"/>
                </a:cubicBezTo>
                <a:cubicBezTo>
                  <a:pt x="1401687" y="30424"/>
                  <a:pt x="1385628" y="34691"/>
                  <a:pt x="1369706" y="39567"/>
                </a:cubicBezTo>
                <a:cubicBezTo>
                  <a:pt x="1317127" y="49185"/>
                  <a:pt x="1264955" y="61172"/>
                  <a:pt x="1214409" y="78985"/>
                </a:cubicBezTo>
                <a:cubicBezTo>
                  <a:pt x="1153361" y="94359"/>
                  <a:pt x="1095565" y="117657"/>
                  <a:pt x="1037024" y="140684"/>
                </a:cubicBezTo>
                <a:cubicBezTo>
                  <a:pt x="1017781" y="148270"/>
                  <a:pt x="1000842" y="160393"/>
                  <a:pt x="982548" y="169671"/>
                </a:cubicBezTo>
                <a:cubicBezTo>
                  <a:pt x="963305" y="179560"/>
                  <a:pt x="940742" y="184571"/>
                  <a:pt x="923871" y="198659"/>
                </a:cubicBezTo>
                <a:cubicBezTo>
                  <a:pt x="903748" y="214304"/>
                  <a:pt x="882133" y="228188"/>
                  <a:pt x="860858" y="242207"/>
                </a:cubicBezTo>
                <a:cubicBezTo>
                  <a:pt x="857335" y="245255"/>
                  <a:pt x="849475" y="247219"/>
                  <a:pt x="848865" y="252231"/>
                </a:cubicBezTo>
                <a:cubicBezTo>
                  <a:pt x="731783" y="330591"/>
                  <a:pt x="646275" y="441461"/>
                  <a:pt x="573437" y="600891"/>
                </a:cubicBezTo>
                <a:cubicBezTo>
                  <a:pt x="482847" y="780842"/>
                  <a:pt x="418614" y="975152"/>
                  <a:pt x="395306" y="1175624"/>
                </a:cubicBezTo>
                <a:cubicBezTo>
                  <a:pt x="387243" y="1255543"/>
                  <a:pt x="393883" y="1336274"/>
                  <a:pt x="397203" y="1416327"/>
                </a:cubicBezTo>
                <a:cubicBezTo>
                  <a:pt x="398152" y="1422152"/>
                  <a:pt x="398288" y="1428383"/>
                  <a:pt x="399236" y="1434343"/>
                </a:cubicBezTo>
                <a:cubicBezTo>
                  <a:pt x="399507" y="1472067"/>
                  <a:pt x="407977" y="1503424"/>
                  <a:pt x="423425" y="1528619"/>
                </a:cubicBezTo>
                <a:cubicBezTo>
                  <a:pt x="429320" y="1557132"/>
                  <a:pt x="442464" y="1584358"/>
                  <a:pt x="440838" y="1614700"/>
                </a:cubicBezTo>
                <a:cubicBezTo>
                  <a:pt x="440703" y="1620796"/>
                  <a:pt x="441177" y="1627162"/>
                  <a:pt x="439415" y="1633122"/>
                </a:cubicBezTo>
                <a:cubicBezTo>
                  <a:pt x="437450" y="1637050"/>
                  <a:pt x="435553" y="1641791"/>
                  <a:pt x="435486" y="1646126"/>
                </a:cubicBezTo>
                <a:cubicBezTo>
                  <a:pt x="393477" y="1660010"/>
                  <a:pt x="354720" y="1682089"/>
                  <a:pt x="315828" y="1702881"/>
                </a:cubicBezTo>
                <a:cubicBezTo>
                  <a:pt x="267383" y="1725299"/>
                  <a:pt x="231133" y="1766680"/>
                  <a:pt x="200372" y="1809213"/>
                </a:cubicBezTo>
                <a:cubicBezTo>
                  <a:pt x="180994" y="1834475"/>
                  <a:pt x="164936" y="1862040"/>
                  <a:pt x="153756" y="1891637"/>
                </a:cubicBezTo>
                <a:cubicBezTo>
                  <a:pt x="102329" y="1893466"/>
                  <a:pt x="73465" y="1909246"/>
                  <a:pt x="50428" y="1968508"/>
                </a:cubicBezTo>
                <a:cubicBezTo>
                  <a:pt x="25087" y="2039486"/>
                  <a:pt x="14314" y="2114866"/>
                  <a:pt x="6387" y="2189569"/>
                </a:cubicBezTo>
                <a:cubicBezTo>
                  <a:pt x="-7097" y="2298001"/>
                  <a:pt x="-50" y="2408938"/>
                  <a:pt x="35386" y="2512764"/>
                </a:cubicBezTo>
                <a:cubicBezTo>
                  <a:pt x="75837" y="2616996"/>
                  <a:pt x="80241" y="2664879"/>
                  <a:pt x="197323" y="2700978"/>
                </a:cubicBezTo>
                <a:cubicBezTo>
                  <a:pt x="199153" y="2701520"/>
                  <a:pt x="200846" y="2701723"/>
                  <a:pt x="202473" y="2701723"/>
                </a:cubicBezTo>
                <a:cubicBezTo>
                  <a:pt x="202744" y="2701723"/>
                  <a:pt x="202947" y="2701655"/>
                  <a:pt x="203218" y="2701655"/>
                </a:cubicBezTo>
                <a:cubicBezTo>
                  <a:pt x="221106" y="2732606"/>
                  <a:pt x="240687" y="2762677"/>
                  <a:pt x="266434" y="2787533"/>
                </a:cubicBezTo>
                <a:cubicBezTo>
                  <a:pt x="303971" y="2824445"/>
                  <a:pt x="352755" y="2845779"/>
                  <a:pt x="401811" y="2862846"/>
                </a:cubicBezTo>
                <a:cubicBezTo>
                  <a:pt x="452018" y="2882284"/>
                  <a:pt x="501954" y="2890479"/>
                  <a:pt x="554601" y="2902941"/>
                </a:cubicBezTo>
                <a:cubicBezTo>
                  <a:pt x="556430" y="2903415"/>
                  <a:pt x="558124" y="2903618"/>
                  <a:pt x="559750" y="2903618"/>
                </a:cubicBezTo>
                <a:cubicBezTo>
                  <a:pt x="561105" y="2903618"/>
                  <a:pt x="562393" y="2903415"/>
                  <a:pt x="563612" y="2903144"/>
                </a:cubicBezTo>
                <a:cubicBezTo>
                  <a:pt x="649798" y="2973174"/>
                  <a:pt x="744318" y="2998368"/>
                  <a:pt x="875561" y="3007918"/>
                </a:cubicBezTo>
                <a:cubicBezTo>
                  <a:pt x="886063" y="3008595"/>
                  <a:pt x="896633" y="3008934"/>
                  <a:pt x="907339" y="3008934"/>
                </a:cubicBezTo>
                <a:cubicBezTo>
                  <a:pt x="1044002" y="3008934"/>
                  <a:pt x="1193201" y="2953465"/>
                  <a:pt x="1293616" y="2863727"/>
                </a:cubicBezTo>
                <a:cubicBezTo>
                  <a:pt x="1322615" y="2834468"/>
                  <a:pt x="1346262" y="2799250"/>
                  <a:pt x="1364760" y="2762136"/>
                </a:cubicBezTo>
                <a:cubicBezTo>
                  <a:pt x="1363133" y="2858647"/>
                  <a:pt x="1384612" y="2917841"/>
                  <a:pt x="1435700" y="3036295"/>
                </a:cubicBezTo>
                <a:cubicBezTo>
                  <a:pt x="1460770" y="3111541"/>
                  <a:pt x="1538893" y="3130707"/>
                  <a:pt x="1603125" y="3160981"/>
                </a:cubicBezTo>
                <a:cubicBezTo>
                  <a:pt x="1626569" y="3172766"/>
                  <a:pt x="1648522" y="3187124"/>
                  <a:pt x="1671491" y="3199789"/>
                </a:cubicBezTo>
                <a:cubicBezTo>
                  <a:pt x="1711603" y="3221462"/>
                  <a:pt x="1756660" y="3231350"/>
                  <a:pt x="1798737" y="3248011"/>
                </a:cubicBezTo>
                <a:cubicBezTo>
                  <a:pt x="1800228" y="3248485"/>
                  <a:pt x="1801786" y="3248688"/>
                  <a:pt x="1803277" y="3248688"/>
                </a:cubicBezTo>
                <a:cubicBezTo>
                  <a:pt x="1805309" y="3248688"/>
                  <a:pt x="1807342" y="3248282"/>
                  <a:pt x="1809239" y="3247537"/>
                </a:cubicBezTo>
                <a:cubicBezTo>
                  <a:pt x="1835528" y="3270361"/>
                  <a:pt x="1865206" y="3289054"/>
                  <a:pt x="1896373" y="3304834"/>
                </a:cubicBezTo>
                <a:cubicBezTo>
                  <a:pt x="1979713" y="3348857"/>
                  <a:pt x="2068541" y="3389629"/>
                  <a:pt x="2164958" y="3386174"/>
                </a:cubicBezTo>
                <a:cubicBezTo>
                  <a:pt x="2168820" y="3386378"/>
                  <a:pt x="2172615" y="3386445"/>
                  <a:pt x="2176477" y="3386445"/>
                </a:cubicBezTo>
                <a:cubicBezTo>
                  <a:pt x="2251076" y="3386445"/>
                  <a:pt x="2321136" y="3357526"/>
                  <a:pt x="2389773" y="3330841"/>
                </a:cubicBezTo>
                <a:cubicBezTo>
                  <a:pt x="2443436" y="3308085"/>
                  <a:pt x="2499876" y="3284855"/>
                  <a:pt x="2547915" y="3250856"/>
                </a:cubicBezTo>
                <a:cubicBezTo>
                  <a:pt x="2549406" y="3249975"/>
                  <a:pt x="2550829" y="3248959"/>
                  <a:pt x="2552184" y="3247808"/>
                </a:cubicBezTo>
                <a:cubicBezTo>
                  <a:pt x="2576779" y="3229860"/>
                  <a:pt x="2599003" y="3209068"/>
                  <a:pt x="2617298" y="3183670"/>
                </a:cubicBezTo>
                <a:cubicBezTo>
                  <a:pt x="2643790" y="3144388"/>
                  <a:pt x="2673738" y="3107138"/>
                  <a:pt x="2694810" y="3064470"/>
                </a:cubicBezTo>
                <a:cubicBezTo>
                  <a:pt x="2697453" y="3059052"/>
                  <a:pt x="2699892" y="3053498"/>
                  <a:pt x="2702196" y="3048012"/>
                </a:cubicBezTo>
                <a:cubicBezTo>
                  <a:pt x="2798613" y="2896032"/>
                  <a:pt x="2824902" y="2701181"/>
                  <a:pt x="2807760" y="2524819"/>
                </a:cubicBezTo>
                <a:cubicBezTo>
                  <a:pt x="2793463" y="2431220"/>
                  <a:pt x="2766767" y="2338976"/>
                  <a:pt x="2727266" y="2252894"/>
                </a:cubicBezTo>
                <a:cubicBezTo>
                  <a:pt x="2699079" y="2194513"/>
                  <a:pt x="2659103" y="2142905"/>
                  <a:pt x="2627393" y="2086488"/>
                </a:cubicBezTo>
                <a:cubicBezTo>
                  <a:pt x="2610861" y="2055266"/>
                  <a:pt x="2592838" y="2024653"/>
                  <a:pt x="2578202" y="1992551"/>
                </a:cubicBezTo>
                <a:cubicBezTo>
                  <a:pt x="2560721" y="1938301"/>
                  <a:pt x="2592024" y="1886354"/>
                  <a:pt x="2620550" y="1841925"/>
                </a:cubicBezTo>
                <a:cubicBezTo>
                  <a:pt x="2633085" y="1820253"/>
                  <a:pt x="2642164" y="1798173"/>
                  <a:pt x="2654292" y="1776298"/>
                </a:cubicBezTo>
                <a:close/>
                <a:moveTo>
                  <a:pt x="741540" y="1440099"/>
                </a:moveTo>
                <a:cubicBezTo>
                  <a:pt x="741743" y="1407997"/>
                  <a:pt x="741336" y="1375691"/>
                  <a:pt x="744927" y="1343520"/>
                </a:cubicBezTo>
                <a:cubicBezTo>
                  <a:pt x="750416" y="1272271"/>
                  <a:pt x="764509" y="1202038"/>
                  <a:pt x="780093" y="1132347"/>
                </a:cubicBezTo>
                <a:cubicBezTo>
                  <a:pt x="801029" y="1050397"/>
                  <a:pt x="820475" y="967634"/>
                  <a:pt x="852117" y="888935"/>
                </a:cubicBezTo>
                <a:cubicBezTo>
                  <a:pt x="867430" y="854191"/>
                  <a:pt x="884640" y="820259"/>
                  <a:pt x="901308" y="786125"/>
                </a:cubicBezTo>
                <a:cubicBezTo>
                  <a:pt x="944266" y="694016"/>
                  <a:pt x="992643" y="604277"/>
                  <a:pt x="1050304" y="520431"/>
                </a:cubicBezTo>
                <a:cubicBezTo>
                  <a:pt x="1075848" y="484874"/>
                  <a:pt x="1105051" y="452162"/>
                  <a:pt x="1131272" y="417147"/>
                </a:cubicBezTo>
                <a:cubicBezTo>
                  <a:pt x="1174162" y="360865"/>
                  <a:pt x="1230332" y="317046"/>
                  <a:pt x="1284333" y="272143"/>
                </a:cubicBezTo>
                <a:cubicBezTo>
                  <a:pt x="1306896" y="251012"/>
                  <a:pt x="1332101" y="232996"/>
                  <a:pt x="1357510" y="215523"/>
                </a:cubicBezTo>
                <a:cubicBezTo>
                  <a:pt x="1396131" y="186671"/>
                  <a:pt x="1434209" y="156871"/>
                  <a:pt x="1475134" y="131135"/>
                </a:cubicBezTo>
                <a:cubicBezTo>
                  <a:pt x="1522631" y="133031"/>
                  <a:pt x="1570060" y="137569"/>
                  <a:pt x="1617083" y="144680"/>
                </a:cubicBezTo>
                <a:cubicBezTo>
                  <a:pt x="1701507" y="154839"/>
                  <a:pt x="1785999" y="168317"/>
                  <a:pt x="1866493" y="196627"/>
                </a:cubicBezTo>
                <a:cubicBezTo>
                  <a:pt x="1926051" y="217013"/>
                  <a:pt x="1978697" y="245661"/>
                  <a:pt x="2035138" y="274716"/>
                </a:cubicBezTo>
                <a:cubicBezTo>
                  <a:pt x="2099980" y="309596"/>
                  <a:pt x="2166449" y="343256"/>
                  <a:pt x="2223567" y="390191"/>
                </a:cubicBezTo>
                <a:cubicBezTo>
                  <a:pt x="2297218" y="448369"/>
                  <a:pt x="2358537" y="521718"/>
                  <a:pt x="2408473" y="600891"/>
                </a:cubicBezTo>
                <a:cubicBezTo>
                  <a:pt x="2521761" y="806850"/>
                  <a:pt x="2524472" y="1052225"/>
                  <a:pt x="2459765" y="1274235"/>
                </a:cubicBezTo>
                <a:cubicBezTo>
                  <a:pt x="2428055" y="1399057"/>
                  <a:pt x="2366871" y="1514328"/>
                  <a:pt x="2321204" y="1634477"/>
                </a:cubicBezTo>
                <a:cubicBezTo>
                  <a:pt x="2309482" y="1666512"/>
                  <a:pt x="2292543" y="1697463"/>
                  <a:pt x="2285361" y="1730582"/>
                </a:cubicBezTo>
                <a:cubicBezTo>
                  <a:pt x="2279398" y="1744737"/>
                  <a:pt x="2273504" y="1758959"/>
                  <a:pt x="2266525" y="1772640"/>
                </a:cubicBezTo>
                <a:cubicBezTo>
                  <a:pt x="2243420" y="1817679"/>
                  <a:pt x="2214149" y="1859196"/>
                  <a:pt x="2181491" y="1898003"/>
                </a:cubicBezTo>
                <a:cubicBezTo>
                  <a:pt x="2169363" y="1912362"/>
                  <a:pt x="2157844" y="1927261"/>
                  <a:pt x="2146461" y="1942229"/>
                </a:cubicBezTo>
                <a:cubicBezTo>
                  <a:pt x="2144225" y="1945074"/>
                  <a:pt x="2143412" y="1948596"/>
                  <a:pt x="2143751" y="1951914"/>
                </a:cubicBezTo>
                <a:cubicBezTo>
                  <a:pt x="2128573" y="1960245"/>
                  <a:pt x="2112380" y="1967153"/>
                  <a:pt x="2096796" y="1974197"/>
                </a:cubicBezTo>
                <a:cubicBezTo>
                  <a:pt x="2094831" y="1975145"/>
                  <a:pt x="2092934" y="1976093"/>
                  <a:pt x="2090969" y="1977041"/>
                </a:cubicBezTo>
                <a:cubicBezTo>
                  <a:pt x="2008510" y="1957129"/>
                  <a:pt x="1923747" y="1938707"/>
                  <a:pt x="1838510" y="1943990"/>
                </a:cubicBezTo>
                <a:cubicBezTo>
                  <a:pt x="1780104" y="1948325"/>
                  <a:pt x="1724205" y="1975687"/>
                  <a:pt x="1679961" y="2013411"/>
                </a:cubicBezTo>
                <a:cubicBezTo>
                  <a:pt x="1628466" y="2060684"/>
                  <a:pt x="1581037" y="2112631"/>
                  <a:pt x="1538689" y="2168303"/>
                </a:cubicBezTo>
                <a:cubicBezTo>
                  <a:pt x="1506776" y="2212935"/>
                  <a:pt x="1484552" y="2263595"/>
                  <a:pt x="1460160" y="2312494"/>
                </a:cubicBezTo>
                <a:cubicBezTo>
                  <a:pt x="1448642" y="2335454"/>
                  <a:pt x="1438072" y="2358820"/>
                  <a:pt x="1428654" y="2382660"/>
                </a:cubicBezTo>
                <a:cubicBezTo>
                  <a:pt x="1427773" y="2326717"/>
                  <a:pt x="1422149" y="2270842"/>
                  <a:pt x="1411715" y="2215644"/>
                </a:cubicBezTo>
                <a:cubicBezTo>
                  <a:pt x="1403719" y="2162614"/>
                  <a:pt x="1393149" y="2109380"/>
                  <a:pt x="1375872" y="2058517"/>
                </a:cubicBezTo>
                <a:cubicBezTo>
                  <a:pt x="1357442" y="2007654"/>
                  <a:pt x="1331898" y="1959229"/>
                  <a:pt x="1304524" y="1912633"/>
                </a:cubicBezTo>
                <a:cubicBezTo>
                  <a:pt x="1294225" y="1895091"/>
                  <a:pt x="1281691" y="1879311"/>
                  <a:pt x="1268410" y="1864072"/>
                </a:cubicBezTo>
                <a:cubicBezTo>
                  <a:pt x="1269766" y="1854590"/>
                  <a:pt x="1258925" y="1844025"/>
                  <a:pt x="1253572" y="1836643"/>
                </a:cubicBezTo>
                <a:cubicBezTo>
                  <a:pt x="1218949" y="1802847"/>
                  <a:pt x="1178498" y="1769999"/>
                  <a:pt x="1131137" y="1756860"/>
                </a:cubicBezTo>
                <a:cubicBezTo>
                  <a:pt x="1074493" y="1725434"/>
                  <a:pt x="1000503" y="1702272"/>
                  <a:pt x="932341" y="1690284"/>
                </a:cubicBezTo>
                <a:cubicBezTo>
                  <a:pt x="931324" y="1689810"/>
                  <a:pt x="930240" y="1689336"/>
                  <a:pt x="929021" y="1688997"/>
                </a:cubicBezTo>
                <a:cubicBezTo>
                  <a:pt x="907474" y="1683714"/>
                  <a:pt x="888773" y="1670914"/>
                  <a:pt x="867566" y="1664683"/>
                </a:cubicBezTo>
                <a:cubicBezTo>
                  <a:pt x="843174" y="1655404"/>
                  <a:pt x="817359" y="1650054"/>
                  <a:pt x="793305" y="1639827"/>
                </a:cubicBezTo>
                <a:cubicBezTo>
                  <a:pt x="791137" y="1638473"/>
                  <a:pt x="788291" y="1637186"/>
                  <a:pt x="785310" y="1636305"/>
                </a:cubicBezTo>
                <a:cubicBezTo>
                  <a:pt x="784836" y="1634003"/>
                  <a:pt x="783819" y="1631700"/>
                  <a:pt x="782058" y="1629465"/>
                </a:cubicBezTo>
                <a:cubicBezTo>
                  <a:pt x="766745" y="1612059"/>
                  <a:pt x="760308" y="1589235"/>
                  <a:pt x="756039" y="1566885"/>
                </a:cubicBezTo>
                <a:cubicBezTo>
                  <a:pt x="752652" y="1549343"/>
                  <a:pt x="749331" y="1531802"/>
                  <a:pt x="746418" y="1514193"/>
                </a:cubicBezTo>
                <a:cubicBezTo>
                  <a:pt x="745131" y="1510129"/>
                  <a:pt x="744182" y="1499496"/>
                  <a:pt x="742420" y="1489066"/>
                </a:cubicBezTo>
                <a:cubicBezTo>
                  <a:pt x="744385" y="1473760"/>
                  <a:pt x="744114" y="1457641"/>
                  <a:pt x="741269" y="1441183"/>
                </a:cubicBezTo>
                <a:cubicBezTo>
                  <a:pt x="741336" y="1440844"/>
                  <a:pt x="741472" y="1440506"/>
                  <a:pt x="741540" y="14400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6" name="Google Shape;956;p26"/>
          <p:cNvGrpSpPr/>
          <p:nvPr/>
        </p:nvGrpSpPr>
        <p:grpSpPr>
          <a:xfrm>
            <a:off x="7888469" y="514410"/>
            <a:ext cx="1448752" cy="1693222"/>
            <a:chOff x="15776938" y="1028820"/>
            <a:chExt cx="2897505" cy="3386445"/>
          </a:xfrm>
        </p:grpSpPr>
        <p:grpSp>
          <p:nvGrpSpPr>
            <p:cNvPr id="957" name="Google Shape;957;p26"/>
            <p:cNvGrpSpPr/>
            <p:nvPr/>
          </p:nvGrpSpPr>
          <p:grpSpPr>
            <a:xfrm>
              <a:off x="15776938" y="1028820"/>
              <a:ext cx="2897505" cy="3386445"/>
              <a:chOff x="15776938" y="1028820"/>
              <a:chExt cx="2897505" cy="3386445"/>
            </a:xfrm>
          </p:grpSpPr>
          <p:sp>
            <p:nvSpPr>
              <p:cNvPr id="958" name="Google Shape;958;p26"/>
              <p:cNvSpPr/>
              <p:nvPr/>
            </p:nvSpPr>
            <p:spPr>
              <a:xfrm>
                <a:off x="15776938" y="1028820"/>
                <a:ext cx="2897505" cy="3386445"/>
              </a:xfrm>
              <a:custGeom>
                <a:rect b="b" l="l" r="r" t="t"/>
                <a:pathLst>
                  <a:path extrusionOk="0" h="3386445" w="2897505">
                    <a:moveTo>
                      <a:pt x="2654292" y="1776298"/>
                    </a:moveTo>
                    <a:cubicBezTo>
                      <a:pt x="2656393" y="1772911"/>
                      <a:pt x="2660458" y="1766748"/>
                      <a:pt x="2660323" y="1762413"/>
                    </a:cubicBezTo>
                    <a:cubicBezTo>
                      <a:pt x="2705855" y="1701256"/>
                      <a:pt x="2740817" y="1632377"/>
                      <a:pt x="2769478" y="1561670"/>
                    </a:cubicBezTo>
                    <a:cubicBezTo>
                      <a:pt x="2821988" y="1452968"/>
                      <a:pt x="2856815" y="1336680"/>
                      <a:pt x="2877277" y="1217819"/>
                    </a:cubicBezTo>
                    <a:cubicBezTo>
                      <a:pt x="2902618" y="1052970"/>
                      <a:pt x="2909326" y="881756"/>
                      <a:pt x="2866775" y="719143"/>
                    </a:cubicBezTo>
                    <a:cubicBezTo>
                      <a:pt x="2852614" y="646878"/>
                      <a:pt x="2827409" y="576306"/>
                      <a:pt x="2787636" y="514132"/>
                    </a:cubicBezTo>
                    <a:cubicBezTo>
                      <a:pt x="2752403" y="451146"/>
                      <a:pt x="2709175" y="392562"/>
                      <a:pt x="2655038" y="344408"/>
                    </a:cubicBezTo>
                    <a:cubicBezTo>
                      <a:pt x="2611267" y="301062"/>
                      <a:pt x="2565464" y="260087"/>
                      <a:pt x="2514241" y="225682"/>
                    </a:cubicBezTo>
                    <a:cubicBezTo>
                      <a:pt x="2485377" y="203941"/>
                      <a:pt x="2457326" y="180846"/>
                      <a:pt x="2424870" y="164456"/>
                    </a:cubicBezTo>
                    <a:cubicBezTo>
                      <a:pt x="2317884" y="105398"/>
                      <a:pt x="2198836" y="74041"/>
                      <a:pt x="2080670" y="46001"/>
                    </a:cubicBezTo>
                    <a:cubicBezTo>
                      <a:pt x="2006003" y="27647"/>
                      <a:pt x="1930793" y="9090"/>
                      <a:pt x="1853958" y="3130"/>
                    </a:cubicBezTo>
                    <a:cubicBezTo>
                      <a:pt x="1769805" y="895"/>
                      <a:pt x="1680503" y="-3101"/>
                      <a:pt x="1596959" y="4146"/>
                    </a:cubicBezTo>
                    <a:cubicBezTo>
                      <a:pt x="1537131" y="11054"/>
                      <a:pt x="1477099" y="14982"/>
                      <a:pt x="1418083" y="27512"/>
                    </a:cubicBezTo>
                    <a:cubicBezTo>
                      <a:pt x="1401687" y="30424"/>
                      <a:pt x="1385628" y="34691"/>
                      <a:pt x="1369706" y="39567"/>
                    </a:cubicBezTo>
                    <a:cubicBezTo>
                      <a:pt x="1317127" y="49185"/>
                      <a:pt x="1264955" y="61172"/>
                      <a:pt x="1214409" y="78985"/>
                    </a:cubicBezTo>
                    <a:cubicBezTo>
                      <a:pt x="1153361" y="94359"/>
                      <a:pt x="1095565" y="117657"/>
                      <a:pt x="1037024" y="140684"/>
                    </a:cubicBezTo>
                    <a:cubicBezTo>
                      <a:pt x="1017781" y="148270"/>
                      <a:pt x="1000842" y="160393"/>
                      <a:pt x="982548" y="169671"/>
                    </a:cubicBezTo>
                    <a:cubicBezTo>
                      <a:pt x="963305" y="179560"/>
                      <a:pt x="940742" y="184571"/>
                      <a:pt x="923871" y="198659"/>
                    </a:cubicBezTo>
                    <a:cubicBezTo>
                      <a:pt x="903748" y="214304"/>
                      <a:pt x="882133" y="228188"/>
                      <a:pt x="860858" y="242207"/>
                    </a:cubicBezTo>
                    <a:cubicBezTo>
                      <a:pt x="857335" y="245255"/>
                      <a:pt x="849475" y="247219"/>
                      <a:pt x="848865" y="252231"/>
                    </a:cubicBezTo>
                    <a:cubicBezTo>
                      <a:pt x="731783" y="330591"/>
                      <a:pt x="646275" y="441461"/>
                      <a:pt x="573437" y="600891"/>
                    </a:cubicBezTo>
                    <a:cubicBezTo>
                      <a:pt x="482847" y="780842"/>
                      <a:pt x="418614" y="975152"/>
                      <a:pt x="395306" y="1175624"/>
                    </a:cubicBezTo>
                    <a:cubicBezTo>
                      <a:pt x="387243" y="1255543"/>
                      <a:pt x="393883" y="1336274"/>
                      <a:pt x="397203" y="1416327"/>
                    </a:cubicBezTo>
                    <a:cubicBezTo>
                      <a:pt x="398152" y="1422152"/>
                      <a:pt x="398288" y="1428383"/>
                      <a:pt x="399236" y="1434343"/>
                    </a:cubicBezTo>
                    <a:cubicBezTo>
                      <a:pt x="399507" y="1472067"/>
                      <a:pt x="407977" y="1503424"/>
                      <a:pt x="423425" y="1528619"/>
                    </a:cubicBezTo>
                    <a:cubicBezTo>
                      <a:pt x="429320" y="1557132"/>
                      <a:pt x="442464" y="1584358"/>
                      <a:pt x="440838" y="1614700"/>
                    </a:cubicBezTo>
                    <a:cubicBezTo>
                      <a:pt x="440703" y="1620796"/>
                      <a:pt x="441177" y="1627162"/>
                      <a:pt x="439415" y="1633122"/>
                    </a:cubicBezTo>
                    <a:cubicBezTo>
                      <a:pt x="437450" y="1637050"/>
                      <a:pt x="435553" y="1641791"/>
                      <a:pt x="435486" y="1646126"/>
                    </a:cubicBezTo>
                    <a:cubicBezTo>
                      <a:pt x="393477" y="1660010"/>
                      <a:pt x="354720" y="1682089"/>
                      <a:pt x="315828" y="1702881"/>
                    </a:cubicBezTo>
                    <a:cubicBezTo>
                      <a:pt x="267383" y="1725299"/>
                      <a:pt x="231133" y="1766680"/>
                      <a:pt x="200372" y="1809213"/>
                    </a:cubicBezTo>
                    <a:cubicBezTo>
                      <a:pt x="180994" y="1834475"/>
                      <a:pt x="164936" y="1862040"/>
                      <a:pt x="153756" y="1891637"/>
                    </a:cubicBezTo>
                    <a:cubicBezTo>
                      <a:pt x="102329" y="1893466"/>
                      <a:pt x="73465" y="1909246"/>
                      <a:pt x="50428" y="1968508"/>
                    </a:cubicBezTo>
                    <a:cubicBezTo>
                      <a:pt x="25087" y="2039486"/>
                      <a:pt x="14314" y="2114866"/>
                      <a:pt x="6387" y="2189569"/>
                    </a:cubicBezTo>
                    <a:cubicBezTo>
                      <a:pt x="-7097" y="2298001"/>
                      <a:pt x="-50" y="2408938"/>
                      <a:pt x="35386" y="2512764"/>
                    </a:cubicBezTo>
                    <a:cubicBezTo>
                      <a:pt x="75837" y="2616996"/>
                      <a:pt x="80241" y="2664879"/>
                      <a:pt x="197323" y="2700978"/>
                    </a:cubicBezTo>
                    <a:cubicBezTo>
                      <a:pt x="199153" y="2701520"/>
                      <a:pt x="200846" y="2701723"/>
                      <a:pt x="202473" y="2701723"/>
                    </a:cubicBezTo>
                    <a:cubicBezTo>
                      <a:pt x="202744" y="2701723"/>
                      <a:pt x="202947" y="2701655"/>
                      <a:pt x="203218" y="2701655"/>
                    </a:cubicBezTo>
                    <a:cubicBezTo>
                      <a:pt x="221106" y="2732606"/>
                      <a:pt x="240687" y="2762677"/>
                      <a:pt x="266434" y="2787533"/>
                    </a:cubicBezTo>
                    <a:cubicBezTo>
                      <a:pt x="303971" y="2824445"/>
                      <a:pt x="352755" y="2845779"/>
                      <a:pt x="401811" y="2862846"/>
                    </a:cubicBezTo>
                    <a:cubicBezTo>
                      <a:pt x="452018" y="2882284"/>
                      <a:pt x="501954" y="2890479"/>
                      <a:pt x="554601" y="2902941"/>
                    </a:cubicBezTo>
                    <a:cubicBezTo>
                      <a:pt x="556430" y="2903415"/>
                      <a:pt x="558124" y="2903618"/>
                      <a:pt x="559750" y="2903618"/>
                    </a:cubicBezTo>
                    <a:cubicBezTo>
                      <a:pt x="561105" y="2903618"/>
                      <a:pt x="562393" y="2903415"/>
                      <a:pt x="563612" y="2903144"/>
                    </a:cubicBezTo>
                    <a:cubicBezTo>
                      <a:pt x="649798" y="2973174"/>
                      <a:pt x="744318" y="2998368"/>
                      <a:pt x="875561" y="3007918"/>
                    </a:cubicBezTo>
                    <a:cubicBezTo>
                      <a:pt x="886063" y="3008595"/>
                      <a:pt x="896633" y="3008934"/>
                      <a:pt x="907339" y="3008934"/>
                    </a:cubicBezTo>
                    <a:cubicBezTo>
                      <a:pt x="1044002" y="3008934"/>
                      <a:pt x="1193201" y="2953465"/>
                      <a:pt x="1293616" y="2863727"/>
                    </a:cubicBezTo>
                    <a:cubicBezTo>
                      <a:pt x="1322615" y="2834468"/>
                      <a:pt x="1346262" y="2799250"/>
                      <a:pt x="1364760" y="2762136"/>
                    </a:cubicBezTo>
                    <a:cubicBezTo>
                      <a:pt x="1363133" y="2858647"/>
                      <a:pt x="1384612" y="2917841"/>
                      <a:pt x="1435700" y="3036295"/>
                    </a:cubicBezTo>
                    <a:cubicBezTo>
                      <a:pt x="1460770" y="3111541"/>
                      <a:pt x="1538893" y="3130707"/>
                      <a:pt x="1603125" y="3160981"/>
                    </a:cubicBezTo>
                    <a:cubicBezTo>
                      <a:pt x="1626569" y="3172766"/>
                      <a:pt x="1648522" y="3187124"/>
                      <a:pt x="1671491" y="3199789"/>
                    </a:cubicBezTo>
                    <a:cubicBezTo>
                      <a:pt x="1711603" y="3221462"/>
                      <a:pt x="1756660" y="3231350"/>
                      <a:pt x="1798737" y="3248011"/>
                    </a:cubicBezTo>
                    <a:cubicBezTo>
                      <a:pt x="1800228" y="3248485"/>
                      <a:pt x="1801786" y="3248688"/>
                      <a:pt x="1803277" y="3248688"/>
                    </a:cubicBezTo>
                    <a:cubicBezTo>
                      <a:pt x="1805309" y="3248688"/>
                      <a:pt x="1807342" y="3248282"/>
                      <a:pt x="1809239" y="3247537"/>
                    </a:cubicBezTo>
                    <a:cubicBezTo>
                      <a:pt x="1835528" y="3270361"/>
                      <a:pt x="1865206" y="3289054"/>
                      <a:pt x="1896373" y="3304834"/>
                    </a:cubicBezTo>
                    <a:cubicBezTo>
                      <a:pt x="1979713" y="3348857"/>
                      <a:pt x="2068541" y="3389629"/>
                      <a:pt x="2164958" y="3386174"/>
                    </a:cubicBezTo>
                    <a:cubicBezTo>
                      <a:pt x="2168820" y="3386378"/>
                      <a:pt x="2172615" y="3386445"/>
                      <a:pt x="2176477" y="3386445"/>
                    </a:cubicBezTo>
                    <a:cubicBezTo>
                      <a:pt x="2251076" y="3386445"/>
                      <a:pt x="2321136" y="3357526"/>
                      <a:pt x="2389773" y="3330841"/>
                    </a:cubicBezTo>
                    <a:cubicBezTo>
                      <a:pt x="2443436" y="3308085"/>
                      <a:pt x="2499876" y="3284855"/>
                      <a:pt x="2547915" y="3250856"/>
                    </a:cubicBezTo>
                    <a:cubicBezTo>
                      <a:pt x="2549406" y="3249975"/>
                      <a:pt x="2550829" y="3248959"/>
                      <a:pt x="2552184" y="3247808"/>
                    </a:cubicBezTo>
                    <a:cubicBezTo>
                      <a:pt x="2576779" y="3229860"/>
                      <a:pt x="2599003" y="3209068"/>
                      <a:pt x="2617298" y="3183670"/>
                    </a:cubicBezTo>
                    <a:cubicBezTo>
                      <a:pt x="2643790" y="3144388"/>
                      <a:pt x="2673738" y="3107138"/>
                      <a:pt x="2694810" y="3064470"/>
                    </a:cubicBezTo>
                    <a:cubicBezTo>
                      <a:pt x="2697453" y="3059052"/>
                      <a:pt x="2699892" y="3053498"/>
                      <a:pt x="2702196" y="3048012"/>
                    </a:cubicBezTo>
                    <a:cubicBezTo>
                      <a:pt x="2798613" y="2896032"/>
                      <a:pt x="2824902" y="2701181"/>
                      <a:pt x="2807760" y="2524819"/>
                    </a:cubicBezTo>
                    <a:cubicBezTo>
                      <a:pt x="2793463" y="2431220"/>
                      <a:pt x="2766767" y="2338976"/>
                      <a:pt x="2727266" y="2252894"/>
                    </a:cubicBezTo>
                    <a:cubicBezTo>
                      <a:pt x="2699079" y="2194513"/>
                      <a:pt x="2659103" y="2142905"/>
                      <a:pt x="2627393" y="2086488"/>
                    </a:cubicBezTo>
                    <a:cubicBezTo>
                      <a:pt x="2610861" y="2055266"/>
                      <a:pt x="2592838" y="2024653"/>
                      <a:pt x="2578202" y="1992551"/>
                    </a:cubicBezTo>
                    <a:cubicBezTo>
                      <a:pt x="2560721" y="1938301"/>
                      <a:pt x="2592024" y="1886354"/>
                      <a:pt x="2620550" y="1841925"/>
                    </a:cubicBezTo>
                    <a:cubicBezTo>
                      <a:pt x="2633085" y="1820253"/>
                      <a:pt x="2642164" y="1798173"/>
                      <a:pt x="2654292" y="1776298"/>
                    </a:cubicBezTo>
                    <a:close/>
                    <a:moveTo>
                      <a:pt x="1469578" y="54264"/>
                    </a:moveTo>
                    <a:cubicBezTo>
                      <a:pt x="1522496" y="45866"/>
                      <a:pt x="1575955" y="42412"/>
                      <a:pt x="1629211" y="36249"/>
                    </a:cubicBezTo>
                    <a:cubicBezTo>
                      <a:pt x="1650622" y="35233"/>
                      <a:pt x="1674201" y="35504"/>
                      <a:pt x="1697509" y="35775"/>
                    </a:cubicBezTo>
                    <a:cubicBezTo>
                      <a:pt x="1710519" y="35910"/>
                      <a:pt x="1723392" y="36046"/>
                      <a:pt x="1735792" y="35978"/>
                    </a:cubicBezTo>
                    <a:cubicBezTo>
                      <a:pt x="1774751" y="36046"/>
                      <a:pt x="1813779" y="35842"/>
                      <a:pt x="1852806" y="38213"/>
                    </a:cubicBezTo>
                    <a:cubicBezTo>
                      <a:pt x="1950781" y="46746"/>
                      <a:pt x="2045640" y="73973"/>
                      <a:pt x="2140905" y="96797"/>
                    </a:cubicBezTo>
                    <a:cubicBezTo>
                      <a:pt x="2246672" y="124362"/>
                      <a:pt x="2350474" y="156871"/>
                      <a:pt x="2443503" y="216471"/>
                    </a:cubicBezTo>
                    <a:cubicBezTo>
                      <a:pt x="2486257" y="249183"/>
                      <a:pt x="2531044" y="279186"/>
                      <a:pt x="2572104" y="313998"/>
                    </a:cubicBezTo>
                    <a:cubicBezTo>
                      <a:pt x="2606728" y="347523"/>
                      <a:pt x="2645958" y="381522"/>
                      <a:pt x="2678481" y="418230"/>
                    </a:cubicBezTo>
                    <a:cubicBezTo>
                      <a:pt x="2749896" y="503364"/>
                      <a:pt x="2807692" y="605225"/>
                      <a:pt x="2830051" y="715079"/>
                    </a:cubicBezTo>
                    <a:cubicBezTo>
                      <a:pt x="2847533" y="790595"/>
                      <a:pt x="2862710" y="864892"/>
                      <a:pt x="2862100" y="943252"/>
                    </a:cubicBezTo>
                    <a:cubicBezTo>
                      <a:pt x="2861965" y="1043895"/>
                      <a:pt x="2857222" y="1145147"/>
                      <a:pt x="2836556" y="1243826"/>
                    </a:cubicBezTo>
                    <a:cubicBezTo>
                      <a:pt x="2816297" y="1356253"/>
                      <a:pt x="2777879" y="1464143"/>
                      <a:pt x="2728621" y="1567156"/>
                    </a:cubicBezTo>
                    <a:cubicBezTo>
                      <a:pt x="2695149" y="1648699"/>
                      <a:pt x="2651311" y="1728076"/>
                      <a:pt x="2589518" y="1791604"/>
                    </a:cubicBezTo>
                    <a:cubicBezTo>
                      <a:pt x="2568242" y="1818762"/>
                      <a:pt x="2537887" y="1835017"/>
                      <a:pt x="2507601" y="1850120"/>
                    </a:cubicBezTo>
                    <a:cubicBezTo>
                      <a:pt x="2493981" y="1856825"/>
                      <a:pt x="2479753" y="1862988"/>
                      <a:pt x="2464372" y="1863733"/>
                    </a:cubicBezTo>
                    <a:cubicBezTo>
                      <a:pt x="2429275" y="1863192"/>
                      <a:pt x="2392957" y="1861431"/>
                      <a:pt x="2362196" y="1842128"/>
                    </a:cubicBezTo>
                    <a:cubicBezTo>
                      <a:pt x="2332180" y="1819237"/>
                      <a:pt x="2311786" y="1778736"/>
                      <a:pt x="2318832" y="1740673"/>
                    </a:cubicBezTo>
                    <a:cubicBezTo>
                      <a:pt x="2329470" y="1703355"/>
                      <a:pt x="2346341" y="1667934"/>
                      <a:pt x="2360502" y="1631768"/>
                    </a:cubicBezTo>
                    <a:cubicBezTo>
                      <a:pt x="2375680" y="1591334"/>
                      <a:pt x="2391399" y="1551172"/>
                      <a:pt x="2410506" y="1512364"/>
                    </a:cubicBezTo>
                    <a:cubicBezTo>
                      <a:pt x="2463356" y="1396077"/>
                      <a:pt x="2502112" y="1273355"/>
                      <a:pt x="2524336" y="1147585"/>
                    </a:cubicBezTo>
                    <a:cubicBezTo>
                      <a:pt x="2555775" y="965873"/>
                      <a:pt x="2533958" y="774408"/>
                      <a:pt x="2452176" y="608273"/>
                    </a:cubicBezTo>
                    <a:cubicBezTo>
                      <a:pt x="2394380" y="502551"/>
                      <a:pt x="2311243" y="410035"/>
                      <a:pt x="2214081" y="338922"/>
                    </a:cubicBezTo>
                    <a:cubicBezTo>
                      <a:pt x="2159809" y="301130"/>
                      <a:pt x="2101064" y="270179"/>
                      <a:pt x="2042591" y="239430"/>
                    </a:cubicBezTo>
                    <a:cubicBezTo>
                      <a:pt x="1982153" y="208140"/>
                      <a:pt x="1921579" y="176309"/>
                      <a:pt x="1856126" y="156735"/>
                    </a:cubicBezTo>
                    <a:cubicBezTo>
                      <a:pt x="1766485" y="127410"/>
                      <a:pt x="1672440" y="116438"/>
                      <a:pt x="1579207" y="105195"/>
                    </a:cubicBezTo>
                    <a:cubicBezTo>
                      <a:pt x="1529068" y="98626"/>
                      <a:pt x="1478590" y="95307"/>
                      <a:pt x="1428111" y="95307"/>
                    </a:cubicBezTo>
                    <a:cubicBezTo>
                      <a:pt x="1378785" y="95307"/>
                      <a:pt x="1329526" y="98490"/>
                      <a:pt x="1280539" y="105060"/>
                    </a:cubicBezTo>
                    <a:cubicBezTo>
                      <a:pt x="1342739" y="84877"/>
                      <a:pt x="1404261" y="62459"/>
                      <a:pt x="1469578" y="54264"/>
                    </a:cubicBezTo>
                    <a:close/>
                    <a:moveTo>
                      <a:pt x="2285361" y="1730582"/>
                    </a:moveTo>
                    <a:cubicBezTo>
                      <a:pt x="2279398" y="1744737"/>
                      <a:pt x="2273504" y="1758959"/>
                      <a:pt x="2266525" y="1772640"/>
                    </a:cubicBezTo>
                    <a:cubicBezTo>
                      <a:pt x="2243420" y="1817679"/>
                      <a:pt x="2214149" y="1859196"/>
                      <a:pt x="2181491" y="1898003"/>
                    </a:cubicBezTo>
                    <a:cubicBezTo>
                      <a:pt x="2169363" y="1912362"/>
                      <a:pt x="2157844" y="1927261"/>
                      <a:pt x="2146461" y="1942229"/>
                    </a:cubicBezTo>
                    <a:cubicBezTo>
                      <a:pt x="2144225" y="1945074"/>
                      <a:pt x="2143412" y="1948596"/>
                      <a:pt x="2143751" y="1951914"/>
                    </a:cubicBezTo>
                    <a:cubicBezTo>
                      <a:pt x="2128573" y="1960245"/>
                      <a:pt x="2112380" y="1967153"/>
                      <a:pt x="2096796" y="1974197"/>
                    </a:cubicBezTo>
                    <a:cubicBezTo>
                      <a:pt x="2094831" y="1975145"/>
                      <a:pt x="2092934" y="1976093"/>
                      <a:pt x="2090969" y="1977041"/>
                    </a:cubicBezTo>
                    <a:cubicBezTo>
                      <a:pt x="2008510" y="1957129"/>
                      <a:pt x="1923747" y="1938707"/>
                      <a:pt x="1838510" y="1943990"/>
                    </a:cubicBezTo>
                    <a:cubicBezTo>
                      <a:pt x="1780104" y="1948325"/>
                      <a:pt x="1724205" y="1975687"/>
                      <a:pt x="1679961" y="2013411"/>
                    </a:cubicBezTo>
                    <a:cubicBezTo>
                      <a:pt x="1628466" y="2060684"/>
                      <a:pt x="1581037" y="2112631"/>
                      <a:pt x="1538689" y="2168303"/>
                    </a:cubicBezTo>
                    <a:cubicBezTo>
                      <a:pt x="1506776" y="2212935"/>
                      <a:pt x="1484552" y="2263595"/>
                      <a:pt x="1460160" y="2312494"/>
                    </a:cubicBezTo>
                    <a:cubicBezTo>
                      <a:pt x="1448642" y="2335454"/>
                      <a:pt x="1438072" y="2358820"/>
                      <a:pt x="1428654" y="2382660"/>
                    </a:cubicBezTo>
                    <a:cubicBezTo>
                      <a:pt x="1427773" y="2326717"/>
                      <a:pt x="1422149" y="2270842"/>
                      <a:pt x="1411715" y="2215644"/>
                    </a:cubicBezTo>
                    <a:cubicBezTo>
                      <a:pt x="1403719" y="2162614"/>
                      <a:pt x="1393149" y="2109380"/>
                      <a:pt x="1375872" y="2058517"/>
                    </a:cubicBezTo>
                    <a:cubicBezTo>
                      <a:pt x="1357442" y="2007654"/>
                      <a:pt x="1331898" y="1959229"/>
                      <a:pt x="1304524" y="1912633"/>
                    </a:cubicBezTo>
                    <a:cubicBezTo>
                      <a:pt x="1294225" y="1895091"/>
                      <a:pt x="1281691" y="1879311"/>
                      <a:pt x="1268410" y="1864072"/>
                    </a:cubicBezTo>
                    <a:cubicBezTo>
                      <a:pt x="1269766" y="1854590"/>
                      <a:pt x="1258925" y="1844025"/>
                      <a:pt x="1253572" y="1836643"/>
                    </a:cubicBezTo>
                    <a:cubicBezTo>
                      <a:pt x="1218949" y="1802847"/>
                      <a:pt x="1178498" y="1769999"/>
                      <a:pt x="1131137" y="1756860"/>
                    </a:cubicBezTo>
                    <a:cubicBezTo>
                      <a:pt x="1074493" y="1725434"/>
                      <a:pt x="1000503" y="1702272"/>
                      <a:pt x="932341" y="1690284"/>
                    </a:cubicBezTo>
                    <a:cubicBezTo>
                      <a:pt x="931324" y="1689810"/>
                      <a:pt x="930240" y="1689336"/>
                      <a:pt x="929021" y="1688997"/>
                    </a:cubicBezTo>
                    <a:cubicBezTo>
                      <a:pt x="907474" y="1683714"/>
                      <a:pt x="888773" y="1670914"/>
                      <a:pt x="867566" y="1664683"/>
                    </a:cubicBezTo>
                    <a:cubicBezTo>
                      <a:pt x="843174" y="1655404"/>
                      <a:pt x="817359" y="1650054"/>
                      <a:pt x="793305" y="1639827"/>
                    </a:cubicBezTo>
                    <a:cubicBezTo>
                      <a:pt x="791137" y="1638473"/>
                      <a:pt x="788291" y="1637186"/>
                      <a:pt x="785310" y="1636305"/>
                    </a:cubicBezTo>
                    <a:cubicBezTo>
                      <a:pt x="784836" y="1634003"/>
                      <a:pt x="783819" y="1631700"/>
                      <a:pt x="782058" y="1629465"/>
                    </a:cubicBezTo>
                    <a:cubicBezTo>
                      <a:pt x="766745" y="1612059"/>
                      <a:pt x="760308" y="1589235"/>
                      <a:pt x="756039" y="1566885"/>
                    </a:cubicBezTo>
                    <a:cubicBezTo>
                      <a:pt x="752652" y="1549343"/>
                      <a:pt x="749331" y="1531802"/>
                      <a:pt x="746418" y="1514193"/>
                    </a:cubicBezTo>
                    <a:cubicBezTo>
                      <a:pt x="745131" y="1510129"/>
                      <a:pt x="744182" y="1499496"/>
                      <a:pt x="742420" y="1489066"/>
                    </a:cubicBezTo>
                    <a:cubicBezTo>
                      <a:pt x="744385" y="1473760"/>
                      <a:pt x="744114" y="1457641"/>
                      <a:pt x="741269" y="1441183"/>
                    </a:cubicBezTo>
                    <a:cubicBezTo>
                      <a:pt x="741336" y="1440844"/>
                      <a:pt x="741472" y="1440506"/>
                      <a:pt x="741540" y="1440099"/>
                    </a:cubicBezTo>
                    <a:cubicBezTo>
                      <a:pt x="741743" y="1407997"/>
                      <a:pt x="741336" y="1375691"/>
                      <a:pt x="744927" y="1343520"/>
                    </a:cubicBezTo>
                    <a:cubicBezTo>
                      <a:pt x="750416" y="1272271"/>
                      <a:pt x="764509" y="1202038"/>
                      <a:pt x="780093" y="1132347"/>
                    </a:cubicBezTo>
                    <a:cubicBezTo>
                      <a:pt x="801029" y="1050397"/>
                      <a:pt x="820475" y="967634"/>
                      <a:pt x="852117" y="888935"/>
                    </a:cubicBezTo>
                    <a:cubicBezTo>
                      <a:pt x="867430" y="854191"/>
                      <a:pt x="884640" y="820259"/>
                      <a:pt x="901308" y="786125"/>
                    </a:cubicBezTo>
                    <a:cubicBezTo>
                      <a:pt x="944266" y="694016"/>
                      <a:pt x="992643" y="604277"/>
                      <a:pt x="1050304" y="520431"/>
                    </a:cubicBezTo>
                    <a:cubicBezTo>
                      <a:pt x="1075848" y="484874"/>
                      <a:pt x="1105051" y="452162"/>
                      <a:pt x="1131272" y="417147"/>
                    </a:cubicBezTo>
                    <a:cubicBezTo>
                      <a:pt x="1174162" y="360865"/>
                      <a:pt x="1230332" y="317046"/>
                      <a:pt x="1284333" y="272143"/>
                    </a:cubicBezTo>
                    <a:cubicBezTo>
                      <a:pt x="1306896" y="251012"/>
                      <a:pt x="1332101" y="232996"/>
                      <a:pt x="1357510" y="215523"/>
                    </a:cubicBezTo>
                    <a:cubicBezTo>
                      <a:pt x="1396131" y="186671"/>
                      <a:pt x="1434209" y="156871"/>
                      <a:pt x="1475134" y="131135"/>
                    </a:cubicBezTo>
                    <a:cubicBezTo>
                      <a:pt x="1522631" y="133031"/>
                      <a:pt x="1570060" y="137569"/>
                      <a:pt x="1617083" y="144680"/>
                    </a:cubicBezTo>
                    <a:cubicBezTo>
                      <a:pt x="1701507" y="154839"/>
                      <a:pt x="1785999" y="168317"/>
                      <a:pt x="1866493" y="196627"/>
                    </a:cubicBezTo>
                    <a:cubicBezTo>
                      <a:pt x="1926051" y="217013"/>
                      <a:pt x="1978697" y="245661"/>
                      <a:pt x="2035138" y="274716"/>
                    </a:cubicBezTo>
                    <a:cubicBezTo>
                      <a:pt x="2099980" y="309596"/>
                      <a:pt x="2166449" y="343256"/>
                      <a:pt x="2223567" y="390191"/>
                    </a:cubicBezTo>
                    <a:cubicBezTo>
                      <a:pt x="2297218" y="448369"/>
                      <a:pt x="2358537" y="521718"/>
                      <a:pt x="2408473" y="600891"/>
                    </a:cubicBezTo>
                    <a:cubicBezTo>
                      <a:pt x="2521761" y="806850"/>
                      <a:pt x="2524472" y="1052225"/>
                      <a:pt x="2459765" y="1274235"/>
                    </a:cubicBezTo>
                    <a:cubicBezTo>
                      <a:pt x="2428055" y="1399057"/>
                      <a:pt x="2366871" y="1514328"/>
                      <a:pt x="2321204" y="1634477"/>
                    </a:cubicBezTo>
                    <a:cubicBezTo>
                      <a:pt x="2309482" y="1666512"/>
                      <a:pt x="2292543" y="1697463"/>
                      <a:pt x="2285361" y="1730582"/>
                    </a:cubicBezTo>
                    <a:close/>
                    <a:moveTo>
                      <a:pt x="487590" y="891373"/>
                    </a:moveTo>
                    <a:cubicBezTo>
                      <a:pt x="514354" y="801431"/>
                      <a:pt x="552975" y="715892"/>
                      <a:pt x="594509" y="631910"/>
                    </a:cubicBezTo>
                    <a:cubicBezTo>
                      <a:pt x="659216" y="490428"/>
                      <a:pt x="746825" y="350571"/>
                      <a:pt x="884234" y="269908"/>
                    </a:cubicBezTo>
                    <a:cubicBezTo>
                      <a:pt x="978076" y="213491"/>
                      <a:pt x="1083504" y="177595"/>
                      <a:pt x="1190694" y="155652"/>
                    </a:cubicBezTo>
                    <a:cubicBezTo>
                      <a:pt x="1277829" y="136350"/>
                      <a:pt x="1366725" y="128629"/>
                      <a:pt x="1455620" y="130728"/>
                    </a:cubicBezTo>
                    <a:cubicBezTo>
                      <a:pt x="1404261" y="155449"/>
                      <a:pt x="1358187" y="189719"/>
                      <a:pt x="1309877" y="219722"/>
                    </a:cubicBezTo>
                    <a:cubicBezTo>
                      <a:pt x="1252962" y="263541"/>
                      <a:pt x="1194624" y="306480"/>
                      <a:pt x="1144214" y="357885"/>
                    </a:cubicBezTo>
                    <a:cubicBezTo>
                      <a:pt x="1104915" y="400147"/>
                      <a:pt x="1070834" y="446947"/>
                      <a:pt x="1034517" y="491850"/>
                    </a:cubicBezTo>
                    <a:cubicBezTo>
                      <a:pt x="1001181" y="538379"/>
                      <a:pt x="971368" y="587684"/>
                      <a:pt x="942233" y="636922"/>
                    </a:cubicBezTo>
                    <a:cubicBezTo>
                      <a:pt x="896498" y="724696"/>
                      <a:pt x="848052" y="811523"/>
                      <a:pt x="810312" y="903022"/>
                    </a:cubicBezTo>
                    <a:cubicBezTo>
                      <a:pt x="777315" y="996147"/>
                      <a:pt x="752313" y="1092184"/>
                      <a:pt x="732799" y="1188967"/>
                    </a:cubicBezTo>
                    <a:cubicBezTo>
                      <a:pt x="721687" y="1243690"/>
                      <a:pt x="713082" y="1298956"/>
                      <a:pt x="709220" y="1354695"/>
                    </a:cubicBezTo>
                    <a:cubicBezTo>
                      <a:pt x="707662" y="1383615"/>
                      <a:pt x="703461" y="1413618"/>
                      <a:pt x="708949" y="1442199"/>
                    </a:cubicBezTo>
                    <a:cubicBezTo>
                      <a:pt x="710304" y="1446940"/>
                      <a:pt x="713489" y="1450123"/>
                      <a:pt x="717351" y="1451884"/>
                    </a:cubicBezTo>
                    <a:cubicBezTo>
                      <a:pt x="711388" y="1529228"/>
                      <a:pt x="661791" y="1584223"/>
                      <a:pt x="579874" y="1572506"/>
                    </a:cubicBezTo>
                    <a:cubicBezTo>
                      <a:pt x="430607" y="1560925"/>
                      <a:pt x="428845" y="1467258"/>
                      <a:pt x="413736" y="1347381"/>
                    </a:cubicBezTo>
                    <a:cubicBezTo>
                      <a:pt x="414617" y="1299633"/>
                      <a:pt x="415023" y="1251750"/>
                      <a:pt x="417869" y="1204138"/>
                    </a:cubicBezTo>
                    <a:cubicBezTo>
                      <a:pt x="429388" y="1098483"/>
                      <a:pt x="456083" y="993303"/>
                      <a:pt x="487590" y="891373"/>
                    </a:cubicBezTo>
                    <a:close/>
                    <a:moveTo>
                      <a:pt x="70890" y="2507887"/>
                    </a:moveTo>
                    <a:cubicBezTo>
                      <a:pt x="35928" y="2408396"/>
                      <a:pt x="28001" y="2301658"/>
                      <a:pt x="40332" y="2197290"/>
                    </a:cubicBezTo>
                    <a:cubicBezTo>
                      <a:pt x="47447" y="2124687"/>
                      <a:pt x="57678" y="2051880"/>
                      <a:pt x="80037" y="1982256"/>
                    </a:cubicBezTo>
                    <a:cubicBezTo>
                      <a:pt x="89388" y="1957197"/>
                      <a:pt x="103142" y="1928684"/>
                      <a:pt x="131058" y="1920895"/>
                    </a:cubicBezTo>
                    <a:cubicBezTo>
                      <a:pt x="133294" y="1920150"/>
                      <a:pt x="138850" y="1918660"/>
                      <a:pt x="145558" y="1916628"/>
                    </a:cubicBezTo>
                    <a:cubicBezTo>
                      <a:pt x="145422" y="1917102"/>
                      <a:pt x="145287" y="1917577"/>
                      <a:pt x="145151" y="1918051"/>
                    </a:cubicBezTo>
                    <a:cubicBezTo>
                      <a:pt x="131125" y="1969862"/>
                      <a:pt x="114729" y="2021403"/>
                      <a:pt x="104701" y="2074230"/>
                    </a:cubicBezTo>
                    <a:cubicBezTo>
                      <a:pt x="98399" y="2113579"/>
                      <a:pt x="96028" y="2153538"/>
                      <a:pt x="89794" y="2192888"/>
                    </a:cubicBezTo>
                    <a:cubicBezTo>
                      <a:pt x="81054" y="2259667"/>
                      <a:pt x="78140" y="2328478"/>
                      <a:pt x="87016" y="2395325"/>
                    </a:cubicBezTo>
                    <a:cubicBezTo>
                      <a:pt x="93927" y="2448829"/>
                      <a:pt x="110460" y="2500031"/>
                      <a:pt x="128619" y="2550556"/>
                    </a:cubicBezTo>
                    <a:cubicBezTo>
                      <a:pt x="141424" y="2587535"/>
                      <a:pt x="158025" y="2623024"/>
                      <a:pt x="178013" y="2656616"/>
                    </a:cubicBezTo>
                    <a:cubicBezTo>
                      <a:pt x="104701" y="2626139"/>
                      <a:pt x="104836" y="2590244"/>
                      <a:pt x="70890" y="2507887"/>
                    </a:cubicBezTo>
                    <a:close/>
                    <a:moveTo>
                      <a:pt x="201931" y="2627223"/>
                    </a:moveTo>
                    <a:cubicBezTo>
                      <a:pt x="167510" y="2565727"/>
                      <a:pt x="144812" y="2497457"/>
                      <a:pt x="128619" y="2428850"/>
                    </a:cubicBezTo>
                    <a:cubicBezTo>
                      <a:pt x="114796" y="2369588"/>
                      <a:pt x="116219" y="2305654"/>
                      <a:pt x="119200" y="2244835"/>
                    </a:cubicBezTo>
                    <a:cubicBezTo>
                      <a:pt x="123130" y="2198848"/>
                      <a:pt x="131464" y="2153403"/>
                      <a:pt x="135326" y="2107416"/>
                    </a:cubicBezTo>
                    <a:cubicBezTo>
                      <a:pt x="139663" y="2064342"/>
                      <a:pt x="152875" y="2023028"/>
                      <a:pt x="163716" y="1981308"/>
                    </a:cubicBezTo>
                    <a:cubicBezTo>
                      <a:pt x="173473" y="1945006"/>
                      <a:pt x="182349" y="1908230"/>
                      <a:pt x="198814" y="1874231"/>
                    </a:cubicBezTo>
                    <a:cubicBezTo>
                      <a:pt x="224900" y="1828786"/>
                      <a:pt x="257219" y="1786592"/>
                      <a:pt x="295976" y="1751171"/>
                    </a:cubicBezTo>
                    <a:cubicBezTo>
                      <a:pt x="338865" y="1721574"/>
                      <a:pt x="383381" y="1693603"/>
                      <a:pt x="428778" y="1667866"/>
                    </a:cubicBezTo>
                    <a:cubicBezTo>
                      <a:pt x="434266" y="1664344"/>
                      <a:pt x="441177" y="1661432"/>
                      <a:pt x="446869" y="1657504"/>
                    </a:cubicBezTo>
                    <a:cubicBezTo>
                      <a:pt x="453983" y="1657436"/>
                      <a:pt x="459607" y="1649580"/>
                      <a:pt x="462791" y="1643213"/>
                    </a:cubicBezTo>
                    <a:cubicBezTo>
                      <a:pt x="474039" y="1618425"/>
                      <a:pt x="466857" y="1590589"/>
                      <a:pt x="455677" y="1564988"/>
                    </a:cubicBezTo>
                    <a:cubicBezTo>
                      <a:pt x="489758" y="1592486"/>
                      <a:pt x="537662" y="1606844"/>
                      <a:pt x="595458" y="1608876"/>
                    </a:cubicBezTo>
                    <a:cubicBezTo>
                      <a:pt x="597829" y="1608943"/>
                      <a:pt x="600201" y="1609011"/>
                      <a:pt x="602572" y="1609011"/>
                    </a:cubicBezTo>
                    <a:cubicBezTo>
                      <a:pt x="657522" y="1609011"/>
                      <a:pt x="700479" y="1582665"/>
                      <a:pt x="723855" y="1543180"/>
                    </a:cubicBezTo>
                    <a:cubicBezTo>
                      <a:pt x="727582" y="1580363"/>
                      <a:pt x="732935" y="1619103"/>
                      <a:pt x="756243" y="1649377"/>
                    </a:cubicBezTo>
                    <a:cubicBezTo>
                      <a:pt x="759766" y="1653779"/>
                      <a:pt x="764102" y="1655608"/>
                      <a:pt x="768371" y="1655608"/>
                    </a:cubicBezTo>
                    <a:cubicBezTo>
                      <a:pt x="770539" y="1655608"/>
                      <a:pt x="772707" y="1655133"/>
                      <a:pt x="774672" y="1654253"/>
                    </a:cubicBezTo>
                    <a:cubicBezTo>
                      <a:pt x="776231" y="1655675"/>
                      <a:pt x="777925" y="1656962"/>
                      <a:pt x="779347" y="1658113"/>
                    </a:cubicBezTo>
                    <a:cubicBezTo>
                      <a:pt x="792899" y="1668476"/>
                      <a:pt x="808618" y="1674978"/>
                      <a:pt x="824405" y="1681412"/>
                    </a:cubicBezTo>
                    <a:cubicBezTo>
                      <a:pt x="820746" y="1681547"/>
                      <a:pt x="817155" y="1681750"/>
                      <a:pt x="813700" y="1682021"/>
                    </a:cubicBezTo>
                    <a:cubicBezTo>
                      <a:pt x="742759" y="1686762"/>
                      <a:pt x="677917" y="1720355"/>
                      <a:pt x="618427" y="1757063"/>
                    </a:cubicBezTo>
                    <a:cubicBezTo>
                      <a:pt x="544708" y="1806775"/>
                      <a:pt x="485286" y="1876534"/>
                      <a:pt x="434266" y="1948663"/>
                    </a:cubicBezTo>
                    <a:cubicBezTo>
                      <a:pt x="403640" y="1992347"/>
                      <a:pt x="386904" y="2043278"/>
                      <a:pt x="368272" y="2092719"/>
                    </a:cubicBezTo>
                    <a:cubicBezTo>
                      <a:pt x="343066" y="2158347"/>
                      <a:pt x="320571" y="2225803"/>
                      <a:pt x="314270" y="2296240"/>
                    </a:cubicBezTo>
                    <a:cubicBezTo>
                      <a:pt x="305936" y="2367895"/>
                      <a:pt x="313931" y="2440092"/>
                      <a:pt x="330260" y="2510055"/>
                    </a:cubicBezTo>
                    <a:cubicBezTo>
                      <a:pt x="353907" y="2625259"/>
                      <a:pt x="395171" y="2727866"/>
                      <a:pt x="476952" y="2814421"/>
                    </a:cubicBezTo>
                    <a:cubicBezTo>
                      <a:pt x="489623" y="2830134"/>
                      <a:pt x="502293" y="2844560"/>
                      <a:pt x="514963" y="2857902"/>
                    </a:cubicBezTo>
                    <a:cubicBezTo>
                      <a:pt x="477833" y="2849572"/>
                      <a:pt x="440567" y="2840564"/>
                      <a:pt x="405063" y="2826747"/>
                    </a:cubicBezTo>
                    <a:cubicBezTo>
                      <a:pt x="291097" y="2789430"/>
                      <a:pt x="255255" y="2727662"/>
                      <a:pt x="201931" y="2627223"/>
                    </a:cubicBezTo>
                    <a:close/>
                    <a:moveTo>
                      <a:pt x="1257231" y="2849233"/>
                    </a:moveTo>
                    <a:cubicBezTo>
                      <a:pt x="1170232" y="2918450"/>
                      <a:pt x="1061416" y="2960847"/>
                      <a:pt x="950770" y="2972226"/>
                    </a:cubicBezTo>
                    <a:cubicBezTo>
                      <a:pt x="827861" y="2976425"/>
                      <a:pt x="692823" y="2959764"/>
                      <a:pt x="592747" y="2881945"/>
                    </a:cubicBezTo>
                    <a:cubicBezTo>
                      <a:pt x="559886" y="2855870"/>
                      <a:pt x="532783" y="2823632"/>
                      <a:pt x="504732" y="2792613"/>
                    </a:cubicBezTo>
                    <a:cubicBezTo>
                      <a:pt x="465434" y="2747845"/>
                      <a:pt x="428913" y="2699623"/>
                      <a:pt x="407028" y="2643748"/>
                    </a:cubicBezTo>
                    <a:cubicBezTo>
                      <a:pt x="364071" y="2528815"/>
                      <a:pt x="334190" y="2403723"/>
                      <a:pt x="351671" y="2280730"/>
                    </a:cubicBezTo>
                    <a:cubicBezTo>
                      <a:pt x="360005" y="2214154"/>
                      <a:pt x="383652" y="2151032"/>
                      <a:pt x="407367" y="2088656"/>
                    </a:cubicBezTo>
                    <a:cubicBezTo>
                      <a:pt x="422476" y="2048493"/>
                      <a:pt x="436366" y="2008331"/>
                      <a:pt x="460691" y="1972232"/>
                    </a:cubicBezTo>
                    <a:cubicBezTo>
                      <a:pt x="507171" y="1905115"/>
                      <a:pt x="563409" y="1839555"/>
                      <a:pt x="629878" y="1790994"/>
                    </a:cubicBezTo>
                    <a:cubicBezTo>
                      <a:pt x="686251" y="1755708"/>
                      <a:pt x="746960" y="1721642"/>
                      <a:pt x="814377" y="1715749"/>
                    </a:cubicBezTo>
                    <a:cubicBezTo>
                      <a:pt x="824473" y="1714937"/>
                      <a:pt x="834569" y="1714598"/>
                      <a:pt x="844597" y="1714598"/>
                    </a:cubicBezTo>
                    <a:cubicBezTo>
                      <a:pt x="866482" y="1714598"/>
                      <a:pt x="888231" y="1716427"/>
                      <a:pt x="909846" y="1719542"/>
                    </a:cubicBezTo>
                    <a:cubicBezTo>
                      <a:pt x="913098" y="1720693"/>
                      <a:pt x="916350" y="1721777"/>
                      <a:pt x="919738" y="1722657"/>
                    </a:cubicBezTo>
                    <a:cubicBezTo>
                      <a:pt x="921500" y="1723132"/>
                      <a:pt x="923193" y="1723335"/>
                      <a:pt x="924752" y="1723335"/>
                    </a:cubicBezTo>
                    <a:cubicBezTo>
                      <a:pt x="926378" y="1723335"/>
                      <a:pt x="927869" y="1723064"/>
                      <a:pt x="929359" y="1722590"/>
                    </a:cubicBezTo>
                    <a:cubicBezTo>
                      <a:pt x="949754" y="1726179"/>
                      <a:pt x="970081" y="1730717"/>
                      <a:pt x="990272" y="1736000"/>
                    </a:cubicBezTo>
                    <a:cubicBezTo>
                      <a:pt x="1061348" y="1752864"/>
                      <a:pt x="1134254" y="1776501"/>
                      <a:pt x="1190017" y="1825535"/>
                    </a:cubicBezTo>
                    <a:cubicBezTo>
                      <a:pt x="1192795" y="1835017"/>
                      <a:pt x="1200790" y="1841858"/>
                      <a:pt x="1207362" y="1848901"/>
                    </a:cubicBezTo>
                    <a:cubicBezTo>
                      <a:pt x="1226537" y="1870980"/>
                      <a:pt x="1248761" y="1892450"/>
                      <a:pt x="1266513" y="1918525"/>
                    </a:cubicBezTo>
                    <a:cubicBezTo>
                      <a:pt x="1296258" y="1966137"/>
                      <a:pt x="1322548" y="2016458"/>
                      <a:pt x="1342265" y="2069015"/>
                    </a:cubicBezTo>
                    <a:cubicBezTo>
                      <a:pt x="1367334" y="2141415"/>
                      <a:pt x="1375804" y="2216796"/>
                      <a:pt x="1387729" y="2292718"/>
                    </a:cubicBezTo>
                    <a:cubicBezTo>
                      <a:pt x="1401551" y="2396408"/>
                      <a:pt x="1391184" y="2504366"/>
                      <a:pt x="1370790" y="2607040"/>
                    </a:cubicBezTo>
                    <a:cubicBezTo>
                      <a:pt x="1362727" y="2643003"/>
                      <a:pt x="1359000" y="2679982"/>
                      <a:pt x="1347211" y="2714998"/>
                    </a:cubicBezTo>
                    <a:cubicBezTo>
                      <a:pt x="1327358" y="2764980"/>
                      <a:pt x="1297681" y="2813473"/>
                      <a:pt x="1257231" y="2849233"/>
                    </a:cubicBezTo>
                    <a:close/>
                    <a:moveTo>
                      <a:pt x="1624875" y="3132400"/>
                    </a:moveTo>
                    <a:cubicBezTo>
                      <a:pt x="1579817" y="3107274"/>
                      <a:pt x="1524189" y="3098198"/>
                      <a:pt x="1488685" y="3058510"/>
                    </a:cubicBezTo>
                    <a:cubicBezTo>
                      <a:pt x="1468494" y="3032706"/>
                      <a:pt x="1459754" y="3000062"/>
                      <a:pt x="1446948" y="2970397"/>
                    </a:cubicBezTo>
                    <a:cubicBezTo>
                      <a:pt x="1434752" y="2939107"/>
                      <a:pt x="1421200" y="2908223"/>
                      <a:pt x="1412121" y="2875917"/>
                    </a:cubicBezTo>
                    <a:cubicBezTo>
                      <a:pt x="1388474" y="2786721"/>
                      <a:pt x="1405345" y="2693528"/>
                      <a:pt x="1414425" y="2603451"/>
                    </a:cubicBezTo>
                    <a:cubicBezTo>
                      <a:pt x="1419371" y="2483777"/>
                      <a:pt x="1466665" y="2372162"/>
                      <a:pt x="1521615" y="2267456"/>
                    </a:cubicBezTo>
                    <a:cubicBezTo>
                      <a:pt x="1563556" y="2178462"/>
                      <a:pt x="1633209" y="2105859"/>
                      <a:pt x="1704014" y="2038944"/>
                    </a:cubicBezTo>
                    <a:cubicBezTo>
                      <a:pt x="1746023" y="2003590"/>
                      <a:pt x="1799211" y="1979208"/>
                      <a:pt x="1854568" y="1977312"/>
                    </a:cubicBezTo>
                    <a:cubicBezTo>
                      <a:pt x="1910331" y="1975551"/>
                      <a:pt x="1965755" y="1982459"/>
                      <a:pt x="2020977" y="1990383"/>
                    </a:cubicBezTo>
                    <a:cubicBezTo>
                      <a:pt x="2032292" y="1991535"/>
                      <a:pt x="2043743" y="1993363"/>
                      <a:pt x="2055261" y="1994921"/>
                    </a:cubicBezTo>
                    <a:cubicBezTo>
                      <a:pt x="2027142" y="2009618"/>
                      <a:pt x="1999566" y="2025398"/>
                      <a:pt x="1972531" y="2042059"/>
                    </a:cubicBezTo>
                    <a:cubicBezTo>
                      <a:pt x="1959319" y="2049712"/>
                      <a:pt x="1946784" y="2058382"/>
                      <a:pt x="1934655" y="2067592"/>
                    </a:cubicBezTo>
                    <a:cubicBezTo>
                      <a:pt x="1918665" y="2059668"/>
                      <a:pt x="1901726" y="2053099"/>
                      <a:pt x="1885668" y="2045581"/>
                    </a:cubicBezTo>
                    <a:cubicBezTo>
                      <a:pt x="1871033" y="2040705"/>
                      <a:pt x="1847995" y="2021876"/>
                      <a:pt x="1837697" y="2042330"/>
                    </a:cubicBezTo>
                    <a:cubicBezTo>
                      <a:pt x="1830176" y="2064071"/>
                      <a:pt x="1859717" y="2067389"/>
                      <a:pt x="1873946" y="2073417"/>
                    </a:cubicBezTo>
                    <a:cubicBezTo>
                      <a:pt x="1886345" y="2077616"/>
                      <a:pt x="1898474" y="2082425"/>
                      <a:pt x="1910738" y="2086895"/>
                    </a:cubicBezTo>
                    <a:cubicBezTo>
                      <a:pt x="1893663" y="2101524"/>
                      <a:pt x="1877334" y="2117033"/>
                      <a:pt x="1861073" y="2132475"/>
                    </a:cubicBezTo>
                    <a:cubicBezTo>
                      <a:pt x="1843862" y="2148120"/>
                      <a:pt x="1827398" y="2164646"/>
                      <a:pt x="1811746" y="2181849"/>
                    </a:cubicBezTo>
                    <a:cubicBezTo>
                      <a:pt x="1797043" y="2177378"/>
                      <a:pt x="1781866" y="2174263"/>
                      <a:pt x="1767027" y="2170470"/>
                    </a:cubicBezTo>
                    <a:cubicBezTo>
                      <a:pt x="1752866" y="2167693"/>
                      <a:pt x="1727525" y="2156857"/>
                      <a:pt x="1725628" y="2179681"/>
                    </a:cubicBezTo>
                    <a:cubicBezTo>
                      <a:pt x="1725764" y="2195733"/>
                      <a:pt x="1743787" y="2194649"/>
                      <a:pt x="1755373" y="2195123"/>
                    </a:cubicBezTo>
                    <a:cubicBezTo>
                      <a:pt x="1767772" y="2195936"/>
                      <a:pt x="1781933" y="2198238"/>
                      <a:pt x="1795823" y="2199864"/>
                    </a:cubicBezTo>
                    <a:cubicBezTo>
                      <a:pt x="1769670" y="2230341"/>
                      <a:pt x="1745887" y="2262850"/>
                      <a:pt x="1725018" y="2297188"/>
                    </a:cubicBezTo>
                    <a:cubicBezTo>
                      <a:pt x="1696154" y="2345139"/>
                      <a:pt x="1677250" y="2398169"/>
                      <a:pt x="1661260" y="2451538"/>
                    </a:cubicBezTo>
                    <a:cubicBezTo>
                      <a:pt x="1657466" y="2462984"/>
                      <a:pt x="1653942" y="2474498"/>
                      <a:pt x="1650758" y="2486079"/>
                    </a:cubicBezTo>
                    <a:cubicBezTo>
                      <a:pt x="1650351" y="2486079"/>
                      <a:pt x="1650012" y="2486079"/>
                      <a:pt x="1649606" y="2486079"/>
                    </a:cubicBezTo>
                    <a:cubicBezTo>
                      <a:pt x="1621690" y="2487231"/>
                      <a:pt x="1593978" y="2484454"/>
                      <a:pt x="1566876" y="2478155"/>
                    </a:cubicBezTo>
                    <a:cubicBezTo>
                      <a:pt x="1558542" y="2476530"/>
                      <a:pt x="1550343" y="2483438"/>
                      <a:pt x="1549259" y="2491565"/>
                    </a:cubicBezTo>
                    <a:cubicBezTo>
                      <a:pt x="1547904" y="2515337"/>
                      <a:pt x="1579072" y="2509648"/>
                      <a:pt x="1594724" y="2512222"/>
                    </a:cubicBezTo>
                    <a:cubicBezTo>
                      <a:pt x="1599670" y="2512628"/>
                      <a:pt x="1604684" y="2512832"/>
                      <a:pt x="1609630" y="2512832"/>
                    </a:cubicBezTo>
                    <a:cubicBezTo>
                      <a:pt x="1621284" y="2512832"/>
                      <a:pt x="1632938" y="2511748"/>
                      <a:pt x="1644524" y="2510393"/>
                    </a:cubicBezTo>
                    <a:cubicBezTo>
                      <a:pt x="1627043" y="2582252"/>
                      <a:pt x="1619726" y="2656143"/>
                      <a:pt x="1618845" y="2730304"/>
                    </a:cubicBezTo>
                    <a:cubicBezTo>
                      <a:pt x="1607665" y="2729626"/>
                      <a:pt x="1596485" y="2729762"/>
                      <a:pt x="1585305" y="2730101"/>
                    </a:cubicBezTo>
                    <a:cubicBezTo>
                      <a:pt x="1568705" y="2730575"/>
                      <a:pt x="1552037" y="2730981"/>
                      <a:pt x="1535640" y="2728272"/>
                    </a:cubicBezTo>
                    <a:cubicBezTo>
                      <a:pt x="1515720" y="2726443"/>
                      <a:pt x="1514636" y="2755972"/>
                      <a:pt x="1534488" y="2756040"/>
                    </a:cubicBezTo>
                    <a:cubicBezTo>
                      <a:pt x="1537334" y="2756176"/>
                      <a:pt x="1540248" y="2756311"/>
                      <a:pt x="1543093" y="2756243"/>
                    </a:cubicBezTo>
                    <a:cubicBezTo>
                      <a:pt x="1568231" y="2756243"/>
                      <a:pt x="1593097" y="2750554"/>
                      <a:pt x="1618167" y="2747845"/>
                    </a:cubicBezTo>
                    <a:cubicBezTo>
                      <a:pt x="1614915" y="2824648"/>
                      <a:pt x="1623520" y="2901451"/>
                      <a:pt x="1643440" y="2975612"/>
                    </a:cubicBezTo>
                    <a:cubicBezTo>
                      <a:pt x="1631515" y="2975273"/>
                      <a:pt x="1619590" y="2974935"/>
                      <a:pt x="1607733" y="2974122"/>
                    </a:cubicBezTo>
                    <a:cubicBezTo>
                      <a:pt x="1603938" y="2974393"/>
                      <a:pt x="1598924" y="2973716"/>
                      <a:pt x="1593572" y="2973038"/>
                    </a:cubicBezTo>
                    <a:cubicBezTo>
                      <a:pt x="1578598" y="2971277"/>
                      <a:pt x="1560981" y="2969449"/>
                      <a:pt x="1559761" y="2986990"/>
                    </a:cubicBezTo>
                    <a:cubicBezTo>
                      <a:pt x="1559761" y="2994576"/>
                      <a:pt x="1566198" y="3001958"/>
                      <a:pt x="1573990" y="3001958"/>
                    </a:cubicBezTo>
                    <a:cubicBezTo>
                      <a:pt x="1574193" y="3001958"/>
                      <a:pt x="1574464" y="3001958"/>
                      <a:pt x="1574668" y="3001958"/>
                    </a:cubicBezTo>
                    <a:cubicBezTo>
                      <a:pt x="1593301" y="3001010"/>
                      <a:pt x="1611866" y="2999316"/>
                      <a:pt x="1630431" y="2997894"/>
                    </a:cubicBezTo>
                    <a:cubicBezTo>
                      <a:pt x="1633683" y="2997149"/>
                      <a:pt x="1641069" y="2996878"/>
                      <a:pt x="1649335" y="2996336"/>
                    </a:cubicBezTo>
                    <a:cubicBezTo>
                      <a:pt x="1655907" y="3018348"/>
                      <a:pt x="1663428" y="3040088"/>
                      <a:pt x="1672033" y="3061490"/>
                    </a:cubicBezTo>
                    <a:cubicBezTo>
                      <a:pt x="1693783" y="3111608"/>
                      <a:pt x="1725899" y="3156444"/>
                      <a:pt x="1761607" y="3197690"/>
                    </a:cubicBezTo>
                    <a:cubicBezTo>
                      <a:pt x="1756389" y="3195996"/>
                      <a:pt x="1751172" y="3194303"/>
                      <a:pt x="1746091" y="3192475"/>
                    </a:cubicBezTo>
                    <a:cubicBezTo>
                      <a:pt x="1702049" y="3179877"/>
                      <a:pt x="1664444" y="3154073"/>
                      <a:pt x="1624875" y="3132400"/>
                    </a:cubicBezTo>
                    <a:close/>
                    <a:moveTo>
                      <a:pt x="2560044" y="2030478"/>
                    </a:moveTo>
                    <a:cubicBezTo>
                      <a:pt x="2585317" y="2080258"/>
                      <a:pt x="2611267" y="2129631"/>
                      <a:pt x="2642367" y="2176159"/>
                    </a:cubicBezTo>
                    <a:cubicBezTo>
                      <a:pt x="2713579" y="2279308"/>
                      <a:pt x="2751929" y="2401691"/>
                      <a:pt x="2772323" y="2524413"/>
                    </a:cubicBezTo>
                    <a:cubicBezTo>
                      <a:pt x="2785603" y="2647677"/>
                      <a:pt x="2774898" y="2775816"/>
                      <a:pt x="2735532" y="2894068"/>
                    </a:cubicBezTo>
                    <a:cubicBezTo>
                      <a:pt x="2735396" y="2893933"/>
                      <a:pt x="2735329" y="2893730"/>
                      <a:pt x="2735125" y="2893594"/>
                    </a:cubicBezTo>
                    <a:lnTo>
                      <a:pt x="2735125" y="2893594"/>
                    </a:lnTo>
                    <a:cubicBezTo>
                      <a:pt x="2734177" y="2898335"/>
                      <a:pt x="2732957" y="2902941"/>
                      <a:pt x="2731602" y="2907478"/>
                    </a:cubicBezTo>
                    <a:cubicBezTo>
                      <a:pt x="2728892" y="2916486"/>
                      <a:pt x="2725843" y="2925426"/>
                      <a:pt x="2722116" y="2934095"/>
                    </a:cubicBezTo>
                    <a:cubicBezTo>
                      <a:pt x="2719948" y="2938971"/>
                      <a:pt x="2717915" y="2943848"/>
                      <a:pt x="2715612" y="2948657"/>
                    </a:cubicBezTo>
                    <a:cubicBezTo>
                      <a:pt x="2713579" y="2953059"/>
                      <a:pt x="2711275" y="2957326"/>
                      <a:pt x="2709039" y="2961660"/>
                    </a:cubicBezTo>
                    <a:cubicBezTo>
                      <a:pt x="2704567" y="2970329"/>
                      <a:pt x="2699689" y="2978727"/>
                      <a:pt x="2694946" y="2987126"/>
                    </a:cubicBezTo>
                    <a:cubicBezTo>
                      <a:pt x="2691626" y="2992950"/>
                      <a:pt x="2688441" y="2998910"/>
                      <a:pt x="2685257" y="3004802"/>
                    </a:cubicBezTo>
                    <a:cubicBezTo>
                      <a:pt x="2685189" y="3004938"/>
                      <a:pt x="2685121" y="3005073"/>
                      <a:pt x="2685054" y="3005209"/>
                    </a:cubicBezTo>
                    <a:cubicBezTo>
                      <a:pt x="2682547" y="3010356"/>
                      <a:pt x="2680107" y="3015639"/>
                      <a:pt x="2677668" y="3020854"/>
                    </a:cubicBezTo>
                    <a:cubicBezTo>
                      <a:pt x="2677533" y="3021057"/>
                      <a:pt x="2677397" y="3021260"/>
                      <a:pt x="2677329" y="3021463"/>
                    </a:cubicBezTo>
                    <a:cubicBezTo>
                      <a:pt x="2675839" y="3024646"/>
                      <a:pt x="2674348" y="3027762"/>
                      <a:pt x="2672925" y="3030945"/>
                    </a:cubicBezTo>
                    <a:cubicBezTo>
                      <a:pt x="2672654" y="3031555"/>
                      <a:pt x="2672315" y="3032232"/>
                      <a:pt x="2672044" y="3032841"/>
                    </a:cubicBezTo>
                    <a:cubicBezTo>
                      <a:pt x="2669944" y="3037379"/>
                      <a:pt x="2667708" y="3041849"/>
                      <a:pt x="2665404" y="3046319"/>
                    </a:cubicBezTo>
                    <a:cubicBezTo>
                      <a:pt x="2664523" y="3048012"/>
                      <a:pt x="2663575" y="3049773"/>
                      <a:pt x="2662559" y="3051466"/>
                    </a:cubicBezTo>
                    <a:cubicBezTo>
                      <a:pt x="2662017" y="3052347"/>
                      <a:pt x="2661474" y="3053227"/>
                      <a:pt x="2660865" y="3054040"/>
                    </a:cubicBezTo>
                    <a:cubicBezTo>
                      <a:pt x="2659645" y="3055801"/>
                      <a:pt x="2658358" y="3057494"/>
                      <a:pt x="2656596" y="3058713"/>
                    </a:cubicBezTo>
                    <a:cubicBezTo>
                      <a:pt x="2654970" y="3059865"/>
                      <a:pt x="2653005" y="3060339"/>
                      <a:pt x="2651176" y="3060068"/>
                    </a:cubicBezTo>
                    <a:cubicBezTo>
                      <a:pt x="2620008" y="3103481"/>
                      <a:pt x="2585181" y="3144591"/>
                      <a:pt x="2554488" y="3188343"/>
                    </a:cubicBezTo>
                    <a:cubicBezTo>
                      <a:pt x="2545883" y="3199857"/>
                      <a:pt x="2537278" y="3211370"/>
                      <a:pt x="2527995" y="3222410"/>
                    </a:cubicBezTo>
                    <a:cubicBezTo>
                      <a:pt x="2526166" y="3223697"/>
                      <a:pt x="2524404" y="3225051"/>
                      <a:pt x="2522507" y="3226338"/>
                    </a:cubicBezTo>
                    <a:cubicBezTo>
                      <a:pt x="2463017" y="3262911"/>
                      <a:pt x="2399259" y="3290476"/>
                      <a:pt x="2333197" y="3314519"/>
                    </a:cubicBezTo>
                    <a:cubicBezTo>
                      <a:pt x="2290171" y="3331993"/>
                      <a:pt x="2245181" y="3346080"/>
                      <a:pt x="2198294" y="3350144"/>
                    </a:cubicBezTo>
                    <a:cubicBezTo>
                      <a:pt x="2098557" y="3359016"/>
                      <a:pt x="2011897" y="3326710"/>
                      <a:pt x="1925441" y="3279978"/>
                    </a:cubicBezTo>
                    <a:cubicBezTo>
                      <a:pt x="1861343" y="3251397"/>
                      <a:pt x="1808087" y="3204462"/>
                      <a:pt x="1766282" y="3148520"/>
                    </a:cubicBezTo>
                    <a:cubicBezTo>
                      <a:pt x="1727525" y="3101246"/>
                      <a:pt x="1699813" y="3046319"/>
                      <a:pt x="1683077" y="2987803"/>
                    </a:cubicBezTo>
                    <a:cubicBezTo>
                      <a:pt x="1684636" y="2985974"/>
                      <a:pt x="1685110" y="2983671"/>
                      <a:pt x="1683958" y="2980895"/>
                    </a:cubicBezTo>
                    <a:cubicBezTo>
                      <a:pt x="1683010" y="2979743"/>
                      <a:pt x="1681790" y="2978930"/>
                      <a:pt x="1680503" y="2978321"/>
                    </a:cubicBezTo>
                    <a:cubicBezTo>
                      <a:pt x="1678741" y="2971548"/>
                      <a:pt x="1676979" y="2964843"/>
                      <a:pt x="1675489" y="2958003"/>
                    </a:cubicBezTo>
                    <a:cubicBezTo>
                      <a:pt x="1656043" y="2886415"/>
                      <a:pt x="1649470" y="2812931"/>
                      <a:pt x="1653536" y="2738905"/>
                    </a:cubicBezTo>
                    <a:cubicBezTo>
                      <a:pt x="1654891" y="2693054"/>
                      <a:pt x="1656449" y="2646999"/>
                      <a:pt x="1661937" y="2601419"/>
                    </a:cubicBezTo>
                    <a:cubicBezTo>
                      <a:pt x="1666613" y="2568571"/>
                      <a:pt x="1673659" y="2536130"/>
                      <a:pt x="1682197" y="2504095"/>
                    </a:cubicBezTo>
                    <a:cubicBezTo>
                      <a:pt x="1682806" y="2503621"/>
                      <a:pt x="1683484" y="2503214"/>
                      <a:pt x="1684026" y="2502537"/>
                    </a:cubicBezTo>
                    <a:cubicBezTo>
                      <a:pt x="1686194" y="2500031"/>
                      <a:pt x="1686397" y="2496306"/>
                      <a:pt x="1685110" y="2493258"/>
                    </a:cubicBezTo>
                    <a:cubicBezTo>
                      <a:pt x="1694257" y="2460275"/>
                      <a:pt x="1704895" y="2427698"/>
                      <a:pt x="1716210" y="2395528"/>
                    </a:cubicBezTo>
                    <a:cubicBezTo>
                      <a:pt x="1750427" y="2302335"/>
                      <a:pt x="1813508" y="2222282"/>
                      <a:pt x="1885329" y="2154825"/>
                    </a:cubicBezTo>
                    <a:cubicBezTo>
                      <a:pt x="1947055" y="2089672"/>
                      <a:pt x="2023551" y="2042804"/>
                      <a:pt x="2101742" y="2000001"/>
                    </a:cubicBezTo>
                    <a:cubicBezTo>
                      <a:pt x="2121594" y="1989842"/>
                      <a:pt x="2142531" y="1978463"/>
                      <a:pt x="2160283" y="1964038"/>
                    </a:cubicBezTo>
                    <a:cubicBezTo>
                      <a:pt x="2165500" y="1962751"/>
                      <a:pt x="2169430" y="1958145"/>
                      <a:pt x="2172886" y="1952659"/>
                    </a:cubicBezTo>
                    <a:cubicBezTo>
                      <a:pt x="2183049" y="1942433"/>
                      <a:pt x="2191383" y="1930648"/>
                      <a:pt x="2197007" y="1916967"/>
                    </a:cubicBezTo>
                    <a:cubicBezTo>
                      <a:pt x="2226006" y="1877143"/>
                      <a:pt x="2254803" y="1836710"/>
                      <a:pt x="2276010" y="1792078"/>
                    </a:cubicBezTo>
                    <a:cubicBezTo>
                      <a:pt x="2278721" y="1786457"/>
                      <a:pt x="2281228" y="1780768"/>
                      <a:pt x="2283599" y="1775078"/>
                    </a:cubicBezTo>
                    <a:cubicBezTo>
                      <a:pt x="2288952" y="1810297"/>
                      <a:pt x="2309346" y="1843686"/>
                      <a:pt x="2335771" y="1866646"/>
                    </a:cubicBezTo>
                    <a:cubicBezTo>
                      <a:pt x="2369378" y="1892111"/>
                      <a:pt x="2412810" y="1897462"/>
                      <a:pt x="2453735" y="1899087"/>
                    </a:cubicBezTo>
                    <a:cubicBezTo>
                      <a:pt x="2455699" y="1899223"/>
                      <a:pt x="2457664" y="1899290"/>
                      <a:pt x="2459629" y="1899290"/>
                    </a:cubicBezTo>
                    <a:cubicBezTo>
                      <a:pt x="2487883" y="1899290"/>
                      <a:pt x="2514037" y="1887099"/>
                      <a:pt x="2538565" y="1873757"/>
                    </a:cubicBezTo>
                    <a:cubicBezTo>
                      <a:pt x="2559231" y="1862650"/>
                      <a:pt x="2580506" y="1851475"/>
                      <a:pt x="2597309" y="1834814"/>
                    </a:cubicBezTo>
                    <a:cubicBezTo>
                      <a:pt x="2598732" y="1833392"/>
                      <a:pt x="2600087" y="1831969"/>
                      <a:pt x="2601510" y="1830547"/>
                    </a:cubicBezTo>
                    <a:cubicBezTo>
                      <a:pt x="2597581" y="1836304"/>
                      <a:pt x="2593515" y="1842061"/>
                      <a:pt x="2589043" y="1847885"/>
                    </a:cubicBezTo>
                    <a:cubicBezTo>
                      <a:pt x="2550761" y="1898884"/>
                      <a:pt x="2523523" y="1971420"/>
                      <a:pt x="2560044" y="20304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16326763" y="2920411"/>
                <a:ext cx="719239" cy="958387"/>
              </a:xfrm>
              <a:custGeom>
                <a:rect b="b" l="l" r="r" t="t"/>
                <a:pathLst>
                  <a:path extrusionOk="0" h="958387" w="719239">
                    <a:moveTo>
                      <a:pt x="703339" y="364419"/>
                    </a:moveTo>
                    <a:cubicBezTo>
                      <a:pt x="696293" y="365096"/>
                      <a:pt x="642020" y="367535"/>
                      <a:pt x="616408" y="375730"/>
                    </a:cubicBezTo>
                    <a:cubicBezTo>
                      <a:pt x="611733" y="305700"/>
                      <a:pt x="593846" y="237092"/>
                      <a:pt x="557867" y="182639"/>
                    </a:cubicBezTo>
                    <a:cubicBezTo>
                      <a:pt x="572503" y="175866"/>
                      <a:pt x="585851" y="166385"/>
                      <a:pt x="596014" y="153720"/>
                    </a:cubicBezTo>
                    <a:cubicBezTo>
                      <a:pt x="607668" y="139700"/>
                      <a:pt x="616341" y="123513"/>
                      <a:pt x="624404" y="107259"/>
                    </a:cubicBezTo>
                    <a:cubicBezTo>
                      <a:pt x="627792" y="100418"/>
                      <a:pt x="623658" y="91817"/>
                      <a:pt x="617018" y="89040"/>
                    </a:cubicBezTo>
                    <a:cubicBezTo>
                      <a:pt x="610243" y="86196"/>
                      <a:pt x="601434" y="89379"/>
                      <a:pt x="598792" y="96422"/>
                    </a:cubicBezTo>
                    <a:cubicBezTo>
                      <a:pt x="593507" y="110374"/>
                      <a:pt x="587341" y="123920"/>
                      <a:pt x="579007" y="136382"/>
                    </a:cubicBezTo>
                    <a:cubicBezTo>
                      <a:pt x="571012" y="149114"/>
                      <a:pt x="558951" y="158257"/>
                      <a:pt x="546959" y="167197"/>
                    </a:cubicBezTo>
                    <a:cubicBezTo>
                      <a:pt x="537269" y="154600"/>
                      <a:pt x="526496" y="142815"/>
                      <a:pt x="514503" y="132250"/>
                    </a:cubicBezTo>
                    <a:cubicBezTo>
                      <a:pt x="483403" y="104211"/>
                      <a:pt x="445121" y="83419"/>
                      <a:pt x="403993" y="74208"/>
                    </a:cubicBezTo>
                    <a:cubicBezTo>
                      <a:pt x="401215" y="73801"/>
                      <a:pt x="398370" y="73260"/>
                      <a:pt x="395524" y="72718"/>
                    </a:cubicBezTo>
                    <a:cubicBezTo>
                      <a:pt x="397624" y="72108"/>
                      <a:pt x="399657" y="71499"/>
                      <a:pt x="401757" y="70957"/>
                    </a:cubicBezTo>
                    <a:cubicBezTo>
                      <a:pt x="420119" y="65674"/>
                      <a:pt x="438820" y="61407"/>
                      <a:pt x="457250" y="56328"/>
                    </a:cubicBezTo>
                    <a:cubicBezTo>
                      <a:pt x="462738" y="54702"/>
                      <a:pt x="476221" y="51993"/>
                      <a:pt x="470665" y="43934"/>
                    </a:cubicBezTo>
                    <a:cubicBezTo>
                      <a:pt x="458808" y="35603"/>
                      <a:pt x="441869" y="40209"/>
                      <a:pt x="428250" y="41360"/>
                    </a:cubicBezTo>
                    <a:cubicBezTo>
                      <a:pt x="368286" y="47862"/>
                      <a:pt x="314284" y="74411"/>
                      <a:pt x="266042" y="109291"/>
                    </a:cubicBezTo>
                    <a:cubicBezTo>
                      <a:pt x="266381" y="100080"/>
                      <a:pt x="265636" y="90733"/>
                      <a:pt x="264416" y="82132"/>
                    </a:cubicBezTo>
                    <a:cubicBezTo>
                      <a:pt x="260622" y="64252"/>
                      <a:pt x="233993" y="-16885"/>
                      <a:pt x="208382" y="3162"/>
                    </a:cubicBezTo>
                    <a:cubicBezTo>
                      <a:pt x="201674" y="8377"/>
                      <a:pt x="200793" y="17791"/>
                      <a:pt x="205604" y="24496"/>
                    </a:cubicBezTo>
                    <a:cubicBezTo>
                      <a:pt x="227895" y="53551"/>
                      <a:pt x="246664" y="92697"/>
                      <a:pt x="239482" y="129541"/>
                    </a:cubicBezTo>
                    <a:cubicBezTo>
                      <a:pt x="190562" y="167942"/>
                      <a:pt x="160478" y="224359"/>
                      <a:pt x="133376" y="279828"/>
                    </a:cubicBezTo>
                    <a:cubicBezTo>
                      <a:pt x="102953" y="256326"/>
                      <a:pt x="42989" y="212575"/>
                      <a:pt x="34384" y="235060"/>
                    </a:cubicBezTo>
                    <a:cubicBezTo>
                      <a:pt x="31945" y="240817"/>
                      <a:pt x="34655" y="248335"/>
                      <a:pt x="40686" y="250570"/>
                    </a:cubicBezTo>
                    <a:cubicBezTo>
                      <a:pt x="71650" y="260187"/>
                      <a:pt x="98549" y="278067"/>
                      <a:pt x="126465" y="293915"/>
                    </a:cubicBezTo>
                    <a:cubicBezTo>
                      <a:pt x="125584" y="295744"/>
                      <a:pt x="124703" y="297640"/>
                      <a:pt x="123754" y="299469"/>
                    </a:cubicBezTo>
                    <a:cubicBezTo>
                      <a:pt x="101463" y="357511"/>
                      <a:pt x="92722" y="420362"/>
                      <a:pt x="89131" y="482197"/>
                    </a:cubicBezTo>
                    <a:cubicBezTo>
                      <a:pt x="85066" y="533331"/>
                      <a:pt x="87911" y="584668"/>
                      <a:pt x="97194" y="634990"/>
                    </a:cubicBezTo>
                    <a:cubicBezTo>
                      <a:pt x="89876" y="649009"/>
                      <a:pt x="79510" y="661200"/>
                      <a:pt x="65484" y="669531"/>
                    </a:cubicBezTo>
                    <a:cubicBezTo>
                      <a:pt x="46241" y="681925"/>
                      <a:pt x="25915" y="692422"/>
                      <a:pt x="6672" y="704816"/>
                    </a:cubicBezTo>
                    <a:cubicBezTo>
                      <a:pt x="506" y="708744"/>
                      <a:pt x="-2001" y="716736"/>
                      <a:pt x="1794" y="723238"/>
                    </a:cubicBezTo>
                    <a:cubicBezTo>
                      <a:pt x="4504" y="727844"/>
                      <a:pt x="8501" y="729672"/>
                      <a:pt x="12770" y="729672"/>
                    </a:cubicBezTo>
                    <a:cubicBezTo>
                      <a:pt x="17716" y="729672"/>
                      <a:pt x="23001" y="727166"/>
                      <a:pt x="26999" y="723645"/>
                    </a:cubicBezTo>
                    <a:cubicBezTo>
                      <a:pt x="43599" y="712808"/>
                      <a:pt x="60402" y="702311"/>
                      <a:pt x="76596" y="690797"/>
                    </a:cubicBezTo>
                    <a:cubicBezTo>
                      <a:pt x="87640" y="683889"/>
                      <a:pt x="96516" y="674881"/>
                      <a:pt x="103428" y="664586"/>
                    </a:cubicBezTo>
                    <a:cubicBezTo>
                      <a:pt x="104444" y="668921"/>
                      <a:pt x="105392" y="673255"/>
                      <a:pt x="106477" y="677522"/>
                    </a:cubicBezTo>
                    <a:cubicBezTo>
                      <a:pt x="132766" y="758727"/>
                      <a:pt x="197947" y="826048"/>
                      <a:pt x="276341" y="862824"/>
                    </a:cubicBezTo>
                    <a:cubicBezTo>
                      <a:pt x="282236" y="879620"/>
                      <a:pt x="287724" y="896484"/>
                      <a:pt x="283523" y="914500"/>
                    </a:cubicBezTo>
                    <a:cubicBezTo>
                      <a:pt x="283049" y="928655"/>
                      <a:pt x="261638" y="945384"/>
                      <a:pt x="277357" y="956762"/>
                    </a:cubicBezTo>
                    <a:cubicBezTo>
                      <a:pt x="279729" y="957845"/>
                      <a:pt x="281829" y="958387"/>
                      <a:pt x="283726" y="958387"/>
                    </a:cubicBezTo>
                    <a:cubicBezTo>
                      <a:pt x="296126" y="958387"/>
                      <a:pt x="300327" y="938001"/>
                      <a:pt x="303579" y="927571"/>
                    </a:cubicBezTo>
                    <a:cubicBezTo>
                      <a:pt x="308390" y="909014"/>
                      <a:pt x="305273" y="889712"/>
                      <a:pt x="298158" y="872170"/>
                    </a:cubicBezTo>
                    <a:cubicBezTo>
                      <a:pt x="333256" y="885716"/>
                      <a:pt x="370319" y="893166"/>
                      <a:pt x="407381" y="893166"/>
                    </a:cubicBezTo>
                    <a:cubicBezTo>
                      <a:pt x="408330" y="893166"/>
                      <a:pt x="409346" y="893166"/>
                      <a:pt x="410295" y="893166"/>
                    </a:cubicBezTo>
                    <a:cubicBezTo>
                      <a:pt x="419916" y="893301"/>
                      <a:pt x="427911" y="885106"/>
                      <a:pt x="427911" y="875557"/>
                    </a:cubicBezTo>
                    <a:cubicBezTo>
                      <a:pt x="427911" y="865804"/>
                      <a:pt x="419916" y="858151"/>
                      <a:pt x="410295" y="857948"/>
                    </a:cubicBezTo>
                    <a:cubicBezTo>
                      <a:pt x="391933" y="857609"/>
                      <a:pt x="373639" y="856119"/>
                      <a:pt x="355616" y="852801"/>
                    </a:cubicBezTo>
                    <a:cubicBezTo>
                      <a:pt x="345046" y="850836"/>
                      <a:pt x="334611" y="848127"/>
                      <a:pt x="324448" y="844741"/>
                    </a:cubicBezTo>
                    <a:cubicBezTo>
                      <a:pt x="407042" y="838849"/>
                      <a:pt x="475273" y="784057"/>
                      <a:pt x="525141" y="715720"/>
                    </a:cubicBezTo>
                    <a:cubicBezTo>
                      <a:pt x="551024" y="719716"/>
                      <a:pt x="577449" y="726083"/>
                      <a:pt x="595472" y="745317"/>
                    </a:cubicBezTo>
                    <a:cubicBezTo>
                      <a:pt x="598047" y="748771"/>
                      <a:pt x="601705" y="750261"/>
                      <a:pt x="605364" y="750261"/>
                    </a:cubicBezTo>
                    <a:cubicBezTo>
                      <a:pt x="612750" y="750261"/>
                      <a:pt x="620203" y="744098"/>
                      <a:pt x="618780" y="735497"/>
                    </a:cubicBezTo>
                    <a:cubicBezTo>
                      <a:pt x="607736" y="712266"/>
                      <a:pt x="567489" y="702649"/>
                      <a:pt x="535576" y="700821"/>
                    </a:cubicBezTo>
                    <a:cubicBezTo>
                      <a:pt x="560171" y="664315"/>
                      <a:pt x="579753" y="624763"/>
                      <a:pt x="593642" y="587310"/>
                    </a:cubicBezTo>
                    <a:cubicBezTo>
                      <a:pt x="610446" y="529945"/>
                      <a:pt x="620000" y="460863"/>
                      <a:pt x="617357" y="392187"/>
                    </a:cubicBezTo>
                    <a:cubicBezTo>
                      <a:pt x="646357" y="391375"/>
                      <a:pt x="675153" y="389749"/>
                      <a:pt x="705237" y="392052"/>
                    </a:cubicBezTo>
                    <a:cubicBezTo>
                      <a:pt x="709438" y="392323"/>
                      <a:pt x="713774" y="389885"/>
                      <a:pt x="716281" y="386634"/>
                    </a:cubicBezTo>
                    <a:cubicBezTo>
                      <a:pt x="724073" y="377355"/>
                      <a:pt x="715332" y="362523"/>
                      <a:pt x="703339" y="364419"/>
                    </a:cubicBezTo>
                    <a:close/>
                    <a:moveTo>
                      <a:pt x="580701" y="467771"/>
                    </a:moveTo>
                    <a:cubicBezTo>
                      <a:pt x="575687" y="534211"/>
                      <a:pt x="559087" y="601465"/>
                      <a:pt x="520737" y="657136"/>
                    </a:cubicBezTo>
                    <a:cubicBezTo>
                      <a:pt x="494448" y="702446"/>
                      <a:pt x="461383" y="743421"/>
                      <a:pt x="418290" y="773966"/>
                    </a:cubicBezTo>
                    <a:cubicBezTo>
                      <a:pt x="377094" y="802276"/>
                      <a:pt x="327429" y="817650"/>
                      <a:pt x="277493" y="806475"/>
                    </a:cubicBezTo>
                    <a:cubicBezTo>
                      <a:pt x="260283" y="802547"/>
                      <a:pt x="243750" y="796248"/>
                      <a:pt x="227353" y="789882"/>
                    </a:cubicBezTo>
                    <a:cubicBezTo>
                      <a:pt x="226134" y="788934"/>
                      <a:pt x="224914" y="787918"/>
                      <a:pt x="223762" y="786970"/>
                    </a:cubicBezTo>
                    <a:cubicBezTo>
                      <a:pt x="189003" y="756966"/>
                      <a:pt x="159733" y="721951"/>
                      <a:pt x="143675" y="678267"/>
                    </a:cubicBezTo>
                    <a:cubicBezTo>
                      <a:pt x="128159" y="625237"/>
                      <a:pt x="120502" y="569159"/>
                      <a:pt x="122738" y="513893"/>
                    </a:cubicBezTo>
                    <a:cubicBezTo>
                      <a:pt x="124703" y="421310"/>
                      <a:pt x="137983" y="325679"/>
                      <a:pt x="188936" y="246235"/>
                    </a:cubicBezTo>
                    <a:cubicBezTo>
                      <a:pt x="206417" y="214335"/>
                      <a:pt x="224982" y="182165"/>
                      <a:pt x="253778" y="158596"/>
                    </a:cubicBezTo>
                    <a:cubicBezTo>
                      <a:pt x="285895" y="132318"/>
                      <a:pt x="319502" y="105904"/>
                      <a:pt x="356971" y="87753"/>
                    </a:cubicBezTo>
                    <a:cubicBezTo>
                      <a:pt x="361239" y="89176"/>
                      <a:pt x="366185" y="90056"/>
                      <a:pt x="369167" y="90936"/>
                    </a:cubicBezTo>
                    <a:cubicBezTo>
                      <a:pt x="432044" y="104414"/>
                      <a:pt x="489298" y="140377"/>
                      <a:pt x="526361" y="193272"/>
                    </a:cubicBezTo>
                    <a:cubicBezTo>
                      <a:pt x="580294" y="274206"/>
                      <a:pt x="585647" y="372546"/>
                      <a:pt x="580701" y="4677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17624602" y="3229721"/>
                <a:ext cx="891012" cy="998211"/>
              </a:xfrm>
              <a:custGeom>
                <a:rect b="b" l="l" r="r" t="t"/>
                <a:pathLst>
                  <a:path extrusionOk="0" h="998211" w="891012">
                    <a:moveTo>
                      <a:pt x="508027" y="6481"/>
                    </a:moveTo>
                    <a:cubicBezTo>
                      <a:pt x="458565" y="2350"/>
                      <a:pt x="407342" y="-5371"/>
                      <a:pt x="358354" y="5736"/>
                    </a:cubicBezTo>
                    <a:cubicBezTo>
                      <a:pt x="282129" y="20839"/>
                      <a:pt x="216202" y="67774"/>
                      <a:pt x="171822" y="130896"/>
                    </a:cubicBezTo>
                    <a:cubicBezTo>
                      <a:pt x="131371" y="181759"/>
                      <a:pt x="86585" y="231132"/>
                      <a:pt x="62599" y="292493"/>
                    </a:cubicBezTo>
                    <a:cubicBezTo>
                      <a:pt x="27908" y="375324"/>
                      <a:pt x="10766" y="465130"/>
                      <a:pt x="1280" y="554124"/>
                    </a:cubicBezTo>
                    <a:cubicBezTo>
                      <a:pt x="-3056" y="642779"/>
                      <a:pt x="1687" y="738884"/>
                      <a:pt x="46270" y="817718"/>
                    </a:cubicBezTo>
                    <a:cubicBezTo>
                      <a:pt x="65038" y="851514"/>
                      <a:pt x="97832" y="873593"/>
                      <a:pt x="128932" y="894995"/>
                    </a:cubicBezTo>
                    <a:cubicBezTo>
                      <a:pt x="158813" y="917481"/>
                      <a:pt x="189913" y="938612"/>
                      <a:pt x="225281" y="951412"/>
                    </a:cubicBezTo>
                    <a:cubicBezTo>
                      <a:pt x="273049" y="967870"/>
                      <a:pt x="323189" y="982092"/>
                      <a:pt x="374074" y="981957"/>
                    </a:cubicBezTo>
                    <a:cubicBezTo>
                      <a:pt x="400024" y="991032"/>
                      <a:pt x="423536" y="996180"/>
                      <a:pt x="451925" y="997805"/>
                    </a:cubicBezTo>
                    <a:cubicBezTo>
                      <a:pt x="457549" y="998076"/>
                      <a:pt x="463105" y="998211"/>
                      <a:pt x="468797" y="998211"/>
                    </a:cubicBezTo>
                    <a:cubicBezTo>
                      <a:pt x="524899" y="998211"/>
                      <a:pt x="582966" y="985682"/>
                      <a:pt x="630801" y="956424"/>
                    </a:cubicBezTo>
                    <a:cubicBezTo>
                      <a:pt x="674640" y="928046"/>
                      <a:pt x="707094" y="886461"/>
                      <a:pt x="743276" y="849482"/>
                    </a:cubicBezTo>
                    <a:cubicBezTo>
                      <a:pt x="808322" y="784938"/>
                      <a:pt x="841116" y="695674"/>
                      <a:pt x="861511" y="608102"/>
                    </a:cubicBezTo>
                    <a:cubicBezTo>
                      <a:pt x="886377" y="511049"/>
                      <a:pt x="899319" y="409187"/>
                      <a:pt x="885157" y="309493"/>
                    </a:cubicBezTo>
                    <a:cubicBezTo>
                      <a:pt x="871064" y="248538"/>
                      <a:pt x="858394" y="182911"/>
                      <a:pt x="816792" y="134012"/>
                    </a:cubicBezTo>
                    <a:cubicBezTo>
                      <a:pt x="772479" y="87619"/>
                      <a:pt x="717055" y="48472"/>
                      <a:pt x="654313" y="31947"/>
                    </a:cubicBezTo>
                    <a:cubicBezTo>
                      <a:pt x="606206" y="20365"/>
                      <a:pt x="556947" y="13592"/>
                      <a:pt x="508027" y="6481"/>
                    </a:cubicBezTo>
                    <a:close/>
                    <a:moveTo>
                      <a:pt x="163014" y="876099"/>
                    </a:moveTo>
                    <a:cubicBezTo>
                      <a:pt x="134285" y="854833"/>
                      <a:pt x="101152" y="837021"/>
                      <a:pt x="80690" y="806882"/>
                    </a:cubicBezTo>
                    <a:cubicBezTo>
                      <a:pt x="53113" y="765568"/>
                      <a:pt x="43695" y="715789"/>
                      <a:pt x="37530" y="667364"/>
                    </a:cubicBezTo>
                    <a:cubicBezTo>
                      <a:pt x="26417" y="594286"/>
                      <a:pt x="34752" y="521208"/>
                      <a:pt x="49929" y="447521"/>
                    </a:cubicBezTo>
                    <a:cubicBezTo>
                      <a:pt x="81300" y="290733"/>
                      <a:pt x="125341" y="239734"/>
                      <a:pt x="225281" y="121076"/>
                    </a:cubicBezTo>
                    <a:cubicBezTo>
                      <a:pt x="283077" y="56261"/>
                      <a:pt x="351240" y="35536"/>
                      <a:pt x="426991" y="35536"/>
                    </a:cubicBezTo>
                    <a:cubicBezTo>
                      <a:pt x="454093" y="35536"/>
                      <a:pt x="482145" y="38177"/>
                      <a:pt x="511076" y="42377"/>
                    </a:cubicBezTo>
                    <a:cubicBezTo>
                      <a:pt x="442507" y="45086"/>
                      <a:pt x="380849" y="78340"/>
                      <a:pt x="328948" y="121211"/>
                    </a:cubicBezTo>
                    <a:cubicBezTo>
                      <a:pt x="209359" y="202348"/>
                      <a:pt x="147565" y="355209"/>
                      <a:pt x="124867" y="493508"/>
                    </a:cubicBezTo>
                    <a:cubicBezTo>
                      <a:pt x="114568" y="572004"/>
                      <a:pt x="120463" y="651312"/>
                      <a:pt x="143703" y="727099"/>
                    </a:cubicBezTo>
                    <a:cubicBezTo>
                      <a:pt x="150885" y="752768"/>
                      <a:pt x="158135" y="777556"/>
                      <a:pt x="169789" y="801938"/>
                    </a:cubicBezTo>
                    <a:cubicBezTo>
                      <a:pt x="192691" y="847586"/>
                      <a:pt x="217964" y="894453"/>
                      <a:pt x="259566" y="925743"/>
                    </a:cubicBezTo>
                    <a:cubicBezTo>
                      <a:pt x="224536" y="915584"/>
                      <a:pt x="191675" y="898652"/>
                      <a:pt x="163014" y="876099"/>
                    </a:cubicBezTo>
                    <a:close/>
                    <a:moveTo>
                      <a:pt x="802698" y="173564"/>
                    </a:moveTo>
                    <a:cubicBezTo>
                      <a:pt x="821060" y="202010"/>
                      <a:pt x="830614" y="236686"/>
                      <a:pt x="839625" y="269263"/>
                    </a:cubicBezTo>
                    <a:cubicBezTo>
                      <a:pt x="851821" y="311051"/>
                      <a:pt x="856971" y="354125"/>
                      <a:pt x="855074" y="397606"/>
                    </a:cubicBezTo>
                    <a:cubicBezTo>
                      <a:pt x="856429" y="468720"/>
                      <a:pt x="842878" y="538885"/>
                      <a:pt x="825397" y="607628"/>
                    </a:cubicBezTo>
                    <a:cubicBezTo>
                      <a:pt x="811439" y="667364"/>
                      <a:pt x="790163" y="726083"/>
                      <a:pt x="756489" y="778911"/>
                    </a:cubicBezTo>
                    <a:cubicBezTo>
                      <a:pt x="736568" y="807491"/>
                      <a:pt x="711431" y="831602"/>
                      <a:pt x="687716" y="856932"/>
                    </a:cubicBezTo>
                    <a:cubicBezTo>
                      <a:pt x="659869" y="887071"/>
                      <a:pt x="633173" y="916532"/>
                      <a:pt x="595975" y="936106"/>
                    </a:cubicBezTo>
                    <a:cubicBezTo>
                      <a:pt x="556947" y="953241"/>
                      <a:pt x="513787" y="962926"/>
                      <a:pt x="471100" y="963332"/>
                    </a:cubicBezTo>
                    <a:cubicBezTo>
                      <a:pt x="465002" y="963400"/>
                      <a:pt x="458972" y="962993"/>
                      <a:pt x="452874" y="962655"/>
                    </a:cubicBezTo>
                    <a:cubicBezTo>
                      <a:pt x="451451" y="957981"/>
                      <a:pt x="447047" y="954731"/>
                      <a:pt x="442033" y="954663"/>
                    </a:cubicBezTo>
                    <a:cubicBezTo>
                      <a:pt x="427669" y="954324"/>
                      <a:pt x="413101" y="954053"/>
                      <a:pt x="398872" y="951141"/>
                    </a:cubicBezTo>
                    <a:cubicBezTo>
                      <a:pt x="349343" y="939560"/>
                      <a:pt x="298526" y="916871"/>
                      <a:pt x="261666" y="880840"/>
                    </a:cubicBezTo>
                    <a:cubicBezTo>
                      <a:pt x="200076" y="812977"/>
                      <a:pt x="173990" y="721816"/>
                      <a:pt x="158745" y="633297"/>
                    </a:cubicBezTo>
                    <a:cubicBezTo>
                      <a:pt x="145397" y="533873"/>
                      <a:pt x="165927" y="433434"/>
                      <a:pt x="203803" y="341460"/>
                    </a:cubicBezTo>
                    <a:cubicBezTo>
                      <a:pt x="227111" y="283892"/>
                      <a:pt x="260244" y="229372"/>
                      <a:pt x="303404" y="184604"/>
                    </a:cubicBezTo>
                    <a:cubicBezTo>
                      <a:pt x="336876" y="156226"/>
                      <a:pt x="371567" y="128526"/>
                      <a:pt x="408697" y="105160"/>
                    </a:cubicBezTo>
                    <a:cubicBezTo>
                      <a:pt x="463241" y="72989"/>
                      <a:pt x="526389" y="67571"/>
                      <a:pt x="588793" y="67571"/>
                    </a:cubicBezTo>
                    <a:cubicBezTo>
                      <a:pt x="589402" y="67571"/>
                      <a:pt x="590012" y="67571"/>
                      <a:pt x="590554" y="67571"/>
                    </a:cubicBezTo>
                    <a:cubicBezTo>
                      <a:pt x="626871" y="67774"/>
                      <a:pt x="665018" y="67436"/>
                      <a:pt x="697405" y="86061"/>
                    </a:cubicBezTo>
                    <a:cubicBezTo>
                      <a:pt x="736975" y="109020"/>
                      <a:pt x="775799" y="135434"/>
                      <a:pt x="802698" y="1735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1" name="Google Shape;961;p26"/>
            <p:cNvSpPr/>
            <p:nvPr/>
          </p:nvSpPr>
          <p:spPr>
            <a:xfrm>
              <a:off x="16190673" y="1159231"/>
              <a:ext cx="1041545" cy="1443670"/>
            </a:xfrm>
            <a:custGeom>
              <a:rect b="b" l="l" r="r" t="t"/>
              <a:pathLst>
                <a:path extrusionOk="0" h="1443670" w="1041545">
                  <a:moveTo>
                    <a:pt x="776958" y="25241"/>
                  </a:moveTo>
                  <a:cubicBezTo>
                    <a:pt x="863957" y="5939"/>
                    <a:pt x="952785" y="-1714"/>
                    <a:pt x="1041546" y="317"/>
                  </a:cubicBezTo>
                  <a:cubicBezTo>
                    <a:pt x="990254" y="24970"/>
                    <a:pt x="944316" y="59308"/>
                    <a:pt x="896141" y="89311"/>
                  </a:cubicBezTo>
                  <a:cubicBezTo>
                    <a:pt x="839226" y="133131"/>
                    <a:pt x="780888" y="176070"/>
                    <a:pt x="730478" y="227475"/>
                  </a:cubicBezTo>
                  <a:cubicBezTo>
                    <a:pt x="691179" y="269737"/>
                    <a:pt x="657098" y="316536"/>
                    <a:pt x="620781" y="361439"/>
                  </a:cubicBezTo>
                  <a:cubicBezTo>
                    <a:pt x="587445" y="407968"/>
                    <a:pt x="557632" y="457273"/>
                    <a:pt x="528497" y="506511"/>
                  </a:cubicBezTo>
                  <a:cubicBezTo>
                    <a:pt x="482762" y="594286"/>
                    <a:pt x="434316" y="681112"/>
                    <a:pt x="396576" y="772611"/>
                  </a:cubicBezTo>
                  <a:cubicBezTo>
                    <a:pt x="363579" y="865736"/>
                    <a:pt x="338577" y="961774"/>
                    <a:pt x="319063" y="1058556"/>
                  </a:cubicBezTo>
                  <a:cubicBezTo>
                    <a:pt x="307951" y="1113280"/>
                    <a:pt x="299346" y="1168545"/>
                    <a:pt x="295484" y="1224285"/>
                  </a:cubicBezTo>
                  <a:cubicBezTo>
                    <a:pt x="293926" y="1253204"/>
                    <a:pt x="289725" y="1283207"/>
                    <a:pt x="295213" y="1311788"/>
                  </a:cubicBezTo>
                  <a:cubicBezTo>
                    <a:pt x="296568" y="1316597"/>
                    <a:pt x="299753" y="1319780"/>
                    <a:pt x="303615" y="1321473"/>
                  </a:cubicBezTo>
                  <a:cubicBezTo>
                    <a:pt x="297652" y="1398818"/>
                    <a:pt x="247987" y="1453812"/>
                    <a:pt x="166138" y="1442095"/>
                  </a:cubicBezTo>
                  <a:cubicBezTo>
                    <a:pt x="16939" y="1430514"/>
                    <a:pt x="15110" y="1336847"/>
                    <a:pt x="0" y="1217105"/>
                  </a:cubicBezTo>
                  <a:cubicBezTo>
                    <a:pt x="881" y="1169290"/>
                    <a:pt x="1287" y="1121407"/>
                    <a:pt x="4133" y="1073795"/>
                  </a:cubicBezTo>
                  <a:cubicBezTo>
                    <a:pt x="15584" y="968140"/>
                    <a:pt x="42212" y="862960"/>
                    <a:pt x="73719" y="761030"/>
                  </a:cubicBezTo>
                  <a:cubicBezTo>
                    <a:pt x="100482" y="671088"/>
                    <a:pt x="139103" y="585549"/>
                    <a:pt x="180638" y="501567"/>
                  </a:cubicBezTo>
                  <a:cubicBezTo>
                    <a:pt x="245345" y="360085"/>
                    <a:pt x="332953" y="220228"/>
                    <a:pt x="470362" y="139565"/>
                  </a:cubicBezTo>
                  <a:cubicBezTo>
                    <a:pt x="564340" y="83148"/>
                    <a:pt x="669768" y="47252"/>
                    <a:pt x="776958" y="25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17057408" y="1064346"/>
              <a:ext cx="1581578" cy="1828139"/>
            </a:xfrm>
            <a:custGeom>
              <a:rect b="b" l="l" r="r" t="t"/>
              <a:pathLst>
                <a:path extrusionOk="0" h="1828139" w="1581578">
                  <a:moveTo>
                    <a:pt x="1549513" y="679485"/>
                  </a:moveTo>
                  <a:cubicBezTo>
                    <a:pt x="1566994" y="755001"/>
                    <a:pt x="1582171" y="829298"/>
                    <a:pt x="1581561" y="907658"/>
                  </a:cubicBezTo>
                  <a:cubicBezTo>
                    <a:pt x="1581426" y="1008301"/>
                    <a:pt x="1576683" y="1109553"/>
                    <a:pt x="1556017" y="1208232"/>
                  </a:cubicBezTo>
                  <a:cubicBezTo>
                    <a:pt x="1535758" y="1320659"/>
                    <a:pt x="1497341" y="1428549"/>
                    <a:pt x="1448082" y="1531562"/>
                  </a:cubicBezTo>
                  <a:cubicBezTo>
                    <a:pt x="1414611" y="1613106"/>
                    <a:pt x="1370772" y="1692482"/>
                    <a:pt x="1308979" y="1756010"/>
                  </a:cubicBezTo>
                  <a:cubicBezTo>
                    <a:pt x="1287703" y="1783169"/>
                    <a:pt x="1257349" y="1799423"/>
                    <a:pt x="1227062" y="1814526"/>
                  </a:cubicBezTo>
                  <a:cubicBezTo>
                    <a:pt x="1213443" y="1821232"/>
                    <a:pt x="1199214" y="1827395"/>
                    <a:pt x="1183833" y="1828140"/>
                  </a:cubicBezTo>
                  <a:cubicBezTo>
                    <a:pt x="1148736" y="1827598"/>
                    <a:pt x="1112419" y="1825837"/>
                    <a:pt x="1081657" y="1806535"/>
                  </a:cubicBezTo>
                  <a:cubicBezTo>
                    <a:pt x="1051641" y="1783643"/>
                    <a:pt x="1031247" y="1743142"/>
                    <a:pt x="1038293" y="1705079"/>
                  </a:cubicBezTo>
                  <a:cubicBezTo>
                    <a:pt x="1048931" y="1667761"/>
                    <a:pt x="1065802" y="1632340"/>
                    <a:pt x="1079963" y="1596174"/>
                  </a:cubicBezTo>
                  <a:cubicBezTo>
                    <a:pt x="1095141" y="1555741"/>
                    <a:pt x="1110860" y="1515578"/>
                    <a:pt x="1129967" y="1476771"/>
                  </a:cubicBezTo>
                  <a:cubicBezTo>
                    <a:pt x="1182817" y="1360483"/>
                    <a:pt x="1221573" y="1237761"/>
                    <a:pt x="1243797" y="1111992"/>
                  </a:cubicBezTo>
                  <a:cubicBezTo>
                    <a:pt x="1275236" y="930279"/>
                    <a:pt x="1253419" y="738814"/>
                    <a:pt x="1171637" y="572679"/>
                  </a:cubicBezTo>
                  <a:cubicBezTo>
                    <a:pt x="1113841" y="466957"/>
                    <a:pt x="1030705" y="374442"/>
                    <a:pt x="933543" y="303328"/>
                  </a:cubicBezTo>
                  <a:cubicBezTo>
                    <a:pt x="879270" y="265536"/>
                    <a:pt x="820525" y="234585"/>
                    <a:pt x="762052" y="203837"/>
                  </a:cubicBezTo>
                  <a:cubicBezTo>
                    <a:pt x="701614" y="172547"/>
                    <a:pt x="641040" y="140715"/>
                    <a:pt x="575587" y="121142"/>
                  </a:cubicBezTo>
                  <a:cubicBezTo>
                    <a:pt x="485946" y="91816"/>
                    <a:pt x="391901" y="80844"/>
                    <a:pt x="298669" y="69601"/>
                  </a:cubicBezTo>
                  <a:cubicBezTo>
                    <a:pt x="248529" y="63032"/>
                    <a:pt x="198051" y="59713"/>
                    <a:pt x="147573" y="59713"/>
                  </a:cubicBezTo>
                  <a:cubicBezTo>
                    <a:pt x="98246" y="59713"/>
                    <a:pt x="48988" y="62896"/>
                    <a:pt x="0" y="69466"/>
                  </a:cubicBezTo>
                  <a:cubicBezTo>
                    <a:pt x="62200" y="49419"/>
                    <a:pt x="123723" y="26933"/>
                    <a:pt x="188972" y="18738"/>
                  </a:cubicBezTo>
                  <a:cubicBezTo>
                    <a:pt x="241889" y="10340"/>
                    <a:pt x="295349" y="6886"/>
                    <a:pt x="348605" y="723"/>
                  </a:cubicBezTo>
                  <a:cubicBezTo>
                    <a:pt x="370016" y="-293"/>
                    <a:pt x="393595" y="-22"/>
                    <a:pt x="416903" y="249"/>
                  </a:cubicBezTo>
                  <a:cubicBezTo>
                    <a:pt x="429912" y="384"/>
                    <a:pt x="442786" y="520"/>
                    <a:pt x="455185" y="452"/>
                  </a:cubicBezTo>
                  <a:cubicBezTo>
                    <a:pt x="494145" y="520"/>
                    <a:pt x="533172" y="316"/>
                    <a:pt x="572200" y="2687"/>
                  </a:cubicBezTo>
                  <a:cubicBezTo>
                    <a:pt x="670175" y="11220"/>
                    <a:pt x="765033" y="38447"/>
                    <a:pt x="860298" y="61271"/>
                  </a:cubicBezTo>
                  <a:cubicBezTo>
                    <a:pt x="966065" y="88836"/>
                    <a:pt x="1069868" y="121345"/>
                    <a:pt x="1162897" y="180945"/>
                  </a:cubicBezTo>
                  <a:cubicBezTo>
                    <a:pt x="1205651" y="213657"/>
                    <a:pt x="1250438" y="243660"/>
                    <a:pt x="1291498" y="278472"/>
                  </a:cubicBezTo>
                  <a:cubicBezTo>
                    <a:pt x="1326121" y="311997"/>
                    <a:pt x="1365352" y="345996"/>
                    <a:pt x="1397875" y="382704"/>
                  </a:cubicBezTo>
                  <a:cubicBezTo>
                    <a:pt x="1469357" y="467770"/>
                    <a:pt x="1527153" y="569632"/>
                    <a:pt x="1549513" y="6794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17779266" y="3297292"/>
              <a:ext cx="700792" cy="895768"/>
            </a:xfrm>
            <a:custGeom>
              <a:rect b="b" l="l" r="r" t="t"/>
              <a:pathLst>
                <a:path extrusionOk="0" h="895768" w="700792">
                  <a:moveTo>
                    <a:pt x="684961" y="201692"/>
                  </a:moveTo>
                  <a:cubicBezTo>
                    <a:pt x="697157" y="243480"/>
                    <a:pt x="702307" y="286554"/>
                    <a:pt x="700410" y="330035"/>
                  </a:cubicBezTo>
                  <a:cubicBezTo>
                    <a:pt x="701765" y="401149"/>
                    <a:pt x="688213" y="471314"/>
                    <a:pt x="670733" y="540057"/>
                  </a:cubicBezTo>
                  <a:cubicBezTo>
                    <a:pt x="656775" y="599793"/>
                    <a:pt x="635499" y="658512"/>
                    <a:pt x="601825" y="711339"/>
                  </a:cubicBezTo>
                  <a:cubicBezTo>
                    <a:pt x="581904" y="739920"/>
                    <a:pt x="556767" y="764031"/>
                    <a:pt x="533052" y="789361"/>
                  </a:cubicBezTo>
                  <a:cubicBezTo>
                    <a:pt x="505204" y="819500"/>
                    <a:pt x="478509" y="848961"/>
                    <a:pt x="441310" y="868535"/>
                  </a:cubicBezTo>
                  <a:cubicBezTo>
                    <a:pt x="402283" y="885670"/>
                    <a:pt x="359122" y="895354"/>
                    <a:pt x="316436" y="895761"/>
                  </a:cubicBezTo>
                  <a:cubicBezTo>
                    <a:pt x="310338" y="895829"/>
                    <a:pt x="304308" y="895422"/>
                    <a:pt x="298210" y="895084"/>
                  </a:cubicBezTo>
                  <a:cubicBezTo>
                    <a:pt x="296787" y="890410"/>
                    <a:pt x="292383" y="887160"/>
                    <a:pt x="287369" y="887092"/>
                  </a:cubicBezTo>
                  <a:cubicBezTo>
                    <a:pt x="273005" y="886753"/>
                    <a:pt x="258437" y="886482"/>
                    <a:pt x="244208" y="883570"/>
                  </a:cubicBezTo>
                  <a:cubicBezTo>
                    <a:pt x="194679" y="871989"/>
                    <a:pt x="143862" y="849300"/>
                    <a:pt x="107002" y="813269"/>
                  </a:cubicBezTo>
                  <a:cubicBezTo>
                    <a:pt x="45412" y="745406"/>
                    <a:pt x="19326" y="654245"/>
                    <a:pt x="4081" y="565726"/>
                  </a:cubicBezTo>
                  <a:cubicBezTo>
                    <a:pt x="-9267" y="466302"/>
                    <a:pt x="11263" y="365863"/>
                    <a:pt x="49139" y="273889"/>
                  </a:cubicBezTo>
                  <a:cubicBezTo>
                    <a:pt x="72447" y="216321"/>
                    <a:pt x="105579" y="161801"/>
                    <a:pt x="148740" y="117033"/>
                  </a:cubicBezTo>
                  <a:cubicBezTo>
                    <a:pt x="182211" y="88655"/>
                    <a:pt x="216903" y="60955"/>
                    <a:pt x="254033" y="37589"/>
                  </a:cubicBezTo>
                  <a:cubicBezTo>
                    <a:pt x="308576" y="5418"/>
                    <a:pt x="371725" y="0"/>
                    <a:pt x="434128" y="0"/>
                  </a:cubicBezTo>
                  <a:cubicBezTo>
                    <a:pt x="434738" y="0"/>
                    <a:pt x="435348" y="0"/>
                    <a:pt x="435890" y="0"/>
                  </a:cubicBezTo>
                  <a:cubicBezTo>
                    <a:pt x="472207" y="203"/>
                    <a:pt x="510354" y="-135"/>
                    <a:pt x="542741" y="18490"/>
                  </a:cubicBezTo>
                  <a:cubicBezTo>
                    <a:pt x="582243" y="41517"/>
                    <a:pt x="621067" y="67930"/>
                    <a:pt x="647966" y="106061"/>
                  </a:cubicBezTo>
                  <a:cubicBezTo>
                    <a:pt x="666396" y="134439"/>
                    <a:pt x="675882" y="169115"/>
                    <a:pt x="684961" y="2016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17656956" y="3265324"/>
              <a:ext cx="478653" cy="890274"/>
            </a:xfrm>
            <a:custGeom>
              <a:rect b="b" l="l" r="r" t="t"/>
              <a:pathLst>
                <a:path extrusionOk="0" h="890274" w="478653">
                  <a:moveTo>
                    <a:pt x="394569" y="0"/>
                  </a:moveTo>
                  <a:cubicBezTo>
                    <a:pt x="421671" y="0"/>
                    <a:pt x="449722" y="2641"/>
                    <a:pt x="478654" y="6908"/>
                  </a:cubicBezTo>
                  <a:cubicBezTo>
                    <a:pt x="410085" y="9617"/>
                    <a:pt x="348427" y="42871"/>
                    <a:pt x="296526" y="85743"/>
                  </a:cubicBezTo>
                  <a:cubicBezTo>
                    <a:pt x="176936" y="166880"/>
                    <a:pt x="115143" y="319741"/>
                    <a:pt x="92444" y="458040"/>
                  </a:cubicBezTo>
                  <a:cubicBezTo>
                    <a:pt x="82145" y="536535"/>
                    <a:pt x="88040" y="615844"/>
                    <a:pt x="111281" y="691631"/>
                  </a:cubicBezTo>
                  <a:cubicBezTo>
                    <a:pt x="118463" y="717299"/>
                    <a:pt x="125712" y="742088"/>
                    <a:pt x="137367" y="766470"/>
                  </a:cubicBezTo>
                  <a:cubicBezTo>
                    <a:pt x="160268" y="812118"/>
                    <a:pt x="185541" y="858985"/>
                    <a:pt x="227143" y="890275"/>
                  </a:cubicBezTo>
                  <a:cubicBezTo>
                    <a:pt x="192113" y="880048"/>
                    <a:pt x="159252" y="863116"/>
                    <a:pt x="130591" y="840563"/>
                  </a:cubicBezTo>
                  <a:cubicBezTo>
                    <a:pt x="101862" y="819297"/>
                    <a:pt x="68730" y="801484"/>
                    <a:pt x="48267" y="771346"/>
                  </a:cubicBezTo>
                  <a:cubicBezTo>
                    <a:pt x="20691" y="730032"/>
                    <a:pt x="11273" y="680253"/>
                    <a:pt x="5107" y="631828"/>
                  </a:cubicBezTo>
                  <a:cubicBezTo>
                    <a:pt x="-6005" y="558750"/>
                    <a:pt x="2329" y="485672"/>
                    <a:pt x="17506" y="411985"/>
                  </a:cubicBezTo>
                  <a:cubicBezTo>
                    <a:pt x="48877" y="255196"/>
                    <a:pt x="92919" y="204198"/>
                    <a:pt x="192859" y="85540"/>
                  </a:cubicBezTo>
                  <a:cubicBezTo>
                    <a:pt x="250722" y="20657"/>
                    <a:pt x="318817" y="0"/>
                    <a:pt x="394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15811750" y="2945516"/>
              <a:ext cx="143199" cy="740055"/>
            </a:xfrm>
            <a:custGeom>
              <a:rect b="b" l="l" r="r" t="t"/>
              <a:pathLst>
                <a:path extrusionOk="0" h="740055" w="143199">
                  <a:moveTo>
                    <a:pt x="110745" y="0"/>
                  </a:moveTo>
                  <a:cubicBezTo>
                    <a:pt x="110609" y="474"/>
                    <a:pt x="110474" y="948"/>
                    <a:pt x="110338" y="1422"/>
                  </a:cubicBezTo>
                  <a:cubicBezTo>
                    <a:pt x="96313" y="53234"/>
                    <a:pt x="79916" y="104774"/>
                    <a:pt x="69888" y="157601"/>
                  </a:cubicBezTo>
                  <a:cubicBezTo>
                    <a:pt x="63587" y="196951"/>
                    <a:pt x="61215" y="236910"/>
                    <a:pt x="54982" y="276260"/>
                  </a:cubicBezTo>
                  <a:cubicBezTo>
                    <a:pt x="46241" y="343039"/>
                    <a:pt x="43328" y="411849"/>
                    <a:pt x="52204" y="478696"/>
                  </a:cubicBezTo>
                  <a:cubicBezTo>
                    <a:pt x="59115" y="532201"/>
                    <a:pt x="75647" y="583403"/>
                    <a:pt x="93806" y="633927"/>
                  </a:cubicBezTo>
                  <a:cubicBezTo>
                    <a:pt x="106679" y="670974"/>
                    <a:pt x="123212" y="706463"/>
                    <a:pt x="143200" y="740056"/>
                  </a:cubicBezTo>
                  <a:cubicBezTo>
                    <a:pt x="69752" y="709443"/>
                    <a:pt x="69956" y="673548"/>
                    <a:pt x="36010" y="591191"/>
                  </a:cubicBezTo>
                  <a:cubicBezTo>
                    <a:pt x="1048" y="491700"/>
                    <a:pt x="-6880" y="384962"/>
                    <a:pt x="5452" y="280594"/>
                  </a:cubicBezTo>
                  <a:cubicBezTo>
                    <a:pt x="12566" y="207991"/>
                    <a:pt x="22797" y="135184"/>
                    <a:pt x="45157" y="65560"/>
                  </a:cubicBezTo>
                  <a:cubicBezTo>
                    <a:pt x="54507" y="40501"/>
                    <a:pt x="68262" y="11988"/>
                    <a:pt x="96177" y="4199"/>
                  </a:cubicBezTo>
                  <a:cubicBezTo>
                    <a:pt x="98481" y="3454"/>
                    <a:pt x="104037" y="1964"/>
                    <a:pt x="110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17177272" y="3005998"/>
              <a:ext cx="654722" cy="1220647"/>
            </a:xfrm>
            <a:custGeom>
              <a:rect b="b" l="l" r="r" t="t"/>
              <a:pathLst>
                <a:path extrusionOk="0" h="1220647" w="654722">
                  <a:moveTo>
                    <a:pt x="620641" y="13273"/>
                  </a:moveTo>
                  <a:cubicBezTo>
                    <a:pt x="631889" y="14425"/>
                    <a:pt x="643272" y="16253"/>
                    <a:pt x="654723" y="17811"/>
                  </a:cubicBezTo>
                  <a:cubicBezTo>
                    <a:pt x="626672" y="32508"/>
                    <a:pt x="599163" y="48356"/>
                    <a:pt x="572264" y="64949"/>
                  </a:cubicBezTo>
                  <a:cubicBezTo>
                    <a:pt x="558984" y="72603"/>
                    <a:pt x="546449" y="81204"/>
                    <a:pt x="534320" y="90415"/>
                  </a:cubicBezTo>
                  <a:cubicBezTo>
                    <a:pt x="518330" y="82559"/>
                    <a:pt x="501391" y="75989"/>
                    <a:pt x="485400" y="68471"/>
                  </a:cubicBezTo>
                  <a:cubicBezTo>
                    <a:pt x="470765" y="63595"/>
                    <a:pt x="447728" y="44767"/>
                    <a:pt x="437429" y="65220"/>
                  </a:cubicBezTo>
                  <a:cubicBezTo>
                    <a:pt x="429908" y="86961"/>
                    <a:pt x="459450" y="90279"/>
                    <a:pt x="473679" y="96307"/>
                  </a:cubicBezTo>
                  <a:cubicBezTo>
                    <a:pt x="486010" y="100506"/>
                    <a:pt x="498206" y="105315"/>
                    <a:pt x="510470" y="109853"/>
                  </a:cubicBezTo>
                  <a:cubicBezTo>
                    <a:pt x="493396" y="124414"/>
                    <a:pt x="477134" y="139991"/>
                    <a:pt x="460873" y="155365"/>
                  </a:cubicBezTo>
                  <a:cubicBezTo>
                    <a:pt x="443663" y="171010"/>
                    <a:pt x="427130" y="187468"/>
                    <a:pt x="411411" y="204671"/>
                  </a:cubicBezTo>
                  <a:cubicBezTo>
                    <a:pt x="396776" y="200201"/>
                    <a:pt x="381531" y="197153"/>
                    <a:pt x="366760" y="193360"/>
                  </a:cubicBezTo>
                  <a:cubicBezTo>
                    <a:pt x="352599" y="190583"/>
                    <a:pt x="327258" y="179747"/>
                    <a:pt x="325361" y="202571"/>
                  </a:cubicBezTo>
                  <a:cubicBezTo>
                    <a:pt x="325496" y="218623"/>
                    <a:pt x="343519" y="217539"/>
                    <a:pt x="355106" y="218013"/>
                  </a:cubicBezTo>
                  <a:cubicBezTo>
                    <a:pt x="367437" y="218826"/>
                    <a:pt x="381531" y="221128"/>
                    <a:pt x="395353" y="222754"/>
                  </a:cubicBezTo>
                  <a:cubicBezTo>
                    <a:pt x="369267" y="253231"/>
                    <a:pt x="345552" y="285740"/>
                    <a:pt x="324683" y="320078"/>
                  </a:cubicBezTo>
                  <a:cubicBezTo>
                    <a:pt x="295819" y="368029"/>
                    <a:pt x="276915" y="421059"/>
                    <a:pt x="260925" y="474428"/>
                  </a:cubicBezTo>
                  <a:cubicBezTo>
                    <a:pt x="257130" y="485874"/>
                    <a:pt x="253607" y="497388"/>
                    <a:pt x="250423" y="508969"/>
                  </a:cubicBezTo>
                  <a:cubicBezTo>
                    <a:pt x="250016" y="509037"/>
                    <a:pt x="249677" y="508969"/>
                    <a:pt x="249271" y="508969"/>
                  </a:cubicBezTo>
                  <a:cubicBezTo>
                    <a:pt x="221355" y="510121"/>
                    <a:pt x="193643" y="507344"/>
                    <a:pt x="166541" y="501045"/>
                  </a:cubicBezTo>
                  <a:cubicBezTo>
                    <a:pt x="158207" y="499420"/>
                    <a:pt x="150008" y="506328"/>
                    <a:pt x="148924" y="514455"/>
                  </a:cubicBezTo>
                  <a:cubicBezTo>
                    <a:pt x="147569" y="538228"/>
                    <a:pt x="178737" y="532538"/>
                    <a:pt x="194388" y="535112"/>
                  </a:cubicBezTo>
                  <a:cubicBezTo>
                    <a:pt x="199402" y="535586"/>
                    <a:pt x="204348" y="535721"/>
                    <a:pt x="209295" y="535721"/>
                  </a:cubicBezTo>
                  <a:cubicBezTo>
                    <a:pt x="220881" y="535721"/>
                    <a:pt x="232467" y="534706"/>
                    <a:pt x="244121" y="533351"/>
                  </a:cubicBezTo>
                  <a:cubicBezTo>
                    <a:pt x="226640" y="605142"/>
                    <a:pt x="219390" y="679032"/>
                    <a:pt x="218509" y="753126"/>
                  </a:cubicBezTo>
                  <a:cubicBezTo>
                    <a:pt x="207397" y="752381"/>
                    <a:pt x="196150" y="752720"/>
                    <a:pt x="184970" y="752991"/>
                  </a:cubicBezTo>
                  <a:cubicBezTo>
                    <a:pt x="168370" y="753465"/>
                    <a:pt x="151702" y="753871"/>
                    <a:pt x="135305" y="751162"/>
                  </a:cubicBezTo>
                  <a:cubicBezTo>
                    <a:pt x="115385" y="749333"/>
                    <a:pt x="114301" y="778862"/>
                    <a:pt x="134153" y="778930"/>
                  </a:cubicBezTo>
                  <a:cubicBezTo>
                    <a:pt x="136999" y="779133"/>
                    <a:pt x="139845" y="779201"/>
                    <a:pt x="142758" y="779201"/>
                  </a:cubicBezTo>
                  <a:cubicBezTo>
                    <a:pt x="167828" y="779201"/>
                    <a:pt x="192694" y="773444"/>
                    <a:pt x="217764" y="770803"/>
                  </a:cubicBezTo>
                  <a:cubicBezTo>
                    <a:pt x="214512" y="847673"/>
                    <a:pt x="223117" y="924408"/>
                    <a:pt x="243037" y="998637"/>
                  </a:cubicBezTo>
                  <a:cubicBezTo>
                    <a:pt x="231112" y="998299"/>
                    <a:pt x="219255" y="997960"/>
                    <a:pt x="207397" y="997147"/>
                  </a:cubicBezTo>
                  <a:cubicBezTo>
                    <a:pt x="203603" y="997418"/>
                    <a:pt x="198589" y="996741"/>
                    <a:pt x="193236" y="996064"/>
                  </a:cubicBezTo>
                  <a:cubicBezTo>
                    <a:pt x="178262" y="994303"/>
                    <a:pt x="160646" y="992474"/>
                    <a:pt x="159426" y="1010015"/>
                  </a:cubicBezTo>
                  <a:cubicBezTo>
                    <a:pt x="159426" y="1017601"/>
                    <a:pt x="165931" y="1024983"/>
                    <a:pt x="173723" y="1024983"/>
                  </a:cubicBezTo>
                  <a:cubicBezTo>
                    <a:pt x="173926" y="1024983"/>
                    <a:pt x="174197" y="1024983"/>
                    <a:pt x="174400" y="1024916"/>
                  </a:cubicBezTo>
                  <a:cubicBezTo>
                    <a:pt x="193033" y="1023967"/>
                    <a:pt x="211598" y="1022274"/>
                    <a:pt x="230163" y="1020852"/>
                  </a:cubicBezTo>
                  <a:cubicBezTo>
                    <a:pt x="233416" y="1020107"/>
                    <a:pt x="240733" y="1019836"/>
                    <a:pt x="249000" y="1019294"/>
                  </a:cubicBezTo>
                  <a:cubicBezTo>
                    <a:pt x="255572" y="1041306"/>
                    <a:pt x="263161" y="1063046"/>
                    <a:pt x="271698" y="1084448"/>
                  </a:cubicBezTo>
                  <a:cubicBezTo>
                    <a:pt x="293448" y="1134566"/>
                    <a:pt x="325496" y="1179401"/>
                    <a:pt x="361271" y="1220647"/>
                  </a:cubicBezTo>
                  <a:cubicBezTo>
                    <a:pt x="356054" y="1219022"/>
                    <a:pt x="350905" y="1217329"/>
                    <a:pt x="345823" y="1215432"/>
                  </a:cubicBezTo>
                  <a:cubicBezTo>
                    <a:pt x="301917" y="1202903"/>
                    <a:pt x="264380" y="1177099"/>
                    <a:pt x="224811" y="1155426"/>
                  </a:cubicBezTo>
                  <a:cubicBezTo>
                    <a:pt x="179753" y="1130299"/>
                    <a:pt x="124125" y="1121224"/>
                    <a:pt x="88621" y="1081536"/>
                  </a:cubicBezTo>
                  <a:cubicBezTo>
                    <a:pt x="68430" y="1055731"/>
                    <a:pt x="59689" y="1023087"/>
                    <a:pt x="46883" y="993422"/>
                  </a:cubicBezTo>
                  <a:cubicBezTo>
                    <a:pt x="34687" y="962132"/>
                    <a:pt x="21136" y="931249"/>
                    <a:pt x="12057" y="898943"/>
                  </a:cubicBezTo>
                  <a:cubicBezTo>
                    <a:pt x="-11590" y="809746"/>
                    <a:pt x="5281" y="716553"/>
                    <a:pt x="14360" y="626476"/>
                  </a:cubicBezTo>
                  <a:cubicBezTo>
                    <a:pt x="19307" y="506802"/>
                    <a:pt x="66600" y="395187"/>
                    <a:pt x="121551" y="290481"/>
                  </a:cubicBezTo>
                  <a:cubicBezTo>
                    <a:pt x="163492" y="201488"/>
                    <a:pt x="233145" y="128884"/>
                    <a:pt x="303950" y="61969"/>
                  </a:cubicBezTo>
                  <a:cubicBezTo>
                    <a:pt x="345959" y="26616"/>
                    <a:pt x="399147" y="2234"/>
                    <a:pt x="454504" y="338"/>
                  </a:cubicBezTo>
                  <a:cubicBezTo>
                    <a:pt x="509996" y="-1627"/>
                    <a:pt x="565420" y="5282"/>
                    <a:pt x="620641" y="132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16123461" y="2743418"/>
              <a:ext cx="1047441" cy="1258225"/>
            </a:xfrm>
            <a:custGeom>
              <a:rect b="b" l="l" r="r" t="t"/>
              <a:pathLst>
                <a:path extrusionOk="0" h="1258225" w="1047441">
                  <a:moveTo>
                    <a:pt x="919583" y="563762"/>
                  </a:moveTo>
                  <a:cubicBezTo>
                    <a:pt x="927307" y="554348"/>
                    <a:pt x="918567" y="539515"/>
                    <a:pt x="906641" y="541412"/>
                  </a:cubicBezTo>
                  <a:cubicBezTo>
                    <a:pt x="899595" y="542089"/>
                    <a:pt x="845322" y="544527"/>
                    <a:pt x="819778" y="552722"/>
                  </a:cubicBezTo>
                  <a:cubicBezTo>
                    <a:pt x="815103" y="482760"/>
                    <a:pt x="797351" y="414085"/>
                    <a:pt x="761305" y="359700"/>
                  </a:cubicBezTo>
                  <a:cubicBezTo>
                    <a:pt x="775940" y="352927"/>
                    <a:pt x="789220" y="343445"/>
                    <a:pt x="799316" y="330712"/>
                  </a:cubicBezTo>
                  <a:cubicBezTo>
                    <a:pt x="810970" y="316693"/>
                    <a:pt x="819643" y="300506"/>
                    <a:pt x="827706" y="284251"/>
                  </a:cubicBezTo>
                  <a:cubicBezTo>
                    <a:pt x="831093" y="277411"/>
                    <a:pt x="826960" y="268810"/>
                    <a:pt x="820320" y="266033"/>
                  </a:cubicBezTo>
                  <a:cubicBezTo>
                    <a:pt x="813545" y="263188"/>
                    <a:pt x="804736" y="266371"/>
                    <a:pt x="802094" y="273415"/>
                  </a:cubicBezTo>
                  <a:cubicBezTo>
                    <a:pt x="796809" y="287367"/>
                    <a:pt x="790643" y="300912"/>
                    <a:pt x="782309" y="313374"/>
                  </a:cubicBezTo>
                  <a:cubicBezTo>
                    <a:pt x="774314" y="326107"/>
                    <a:pt x="762253" y="335250"/>
                    <a:pt x="750328" y="344190"/>
                  </a:cubicBezTo>
                  <a:cubicBezTo>
                    <a:pt x="740639" y="331593"/>
                    <a:pt x="729798" y="319876"/>
                    <a:pt x="717805" y="309311"/>
                  </a:cubicBezTo>
                  <a:cubicBezTo>
                    <a:pt x="686705" y="281271"/>
                    <a:pt x="648423" y="260479"/>
                    <a:pt x="607295" y="251268"/>
                  </a:cubicBezTo>
                  <a:cubicBezTo>
                    <a:pt x="604517" y="250862"/>
                    <a:pt x="601672" y="250320"/>
                    <a:pt x="598690" y="249778"/>
                  </a:cubicBezTo>
                  <a:cubicBezTo>
                    <a:pt x="600791" y="249169"/>
                    <a:pt x="602891" y="248559"/>
                    <a:pt x="605059" y="248017"/>
                  </a:cubicBezTo>
                  <a:cubicBezTo>
                    <a:pt x="623421" y="242734"/>
                    <a:pt x="642122" y="238468"/>
                    <a:pt x="660552" y="233388"/>
                  </a:cubicBezTo>
                  <a:cubicBezTo>
                    <a:pt x="666040" y="231763"/>
                    <a:pt x="679523" y="229054"/>
                    <a:pt x="673967" y="220994"/>
                  </a:cubicBezTo>
                  <a:cubicBezTo>
                    <a:pt x="662110" y="212664"/>
                    <a:pt x="645171" y="217269"/>
                    <a:pt x="631552" y="218420"/>
                  </a:cubicBezTo>
                  <a:cubicBezTo>
                    <a:pt x="571656" y="224922"/>
                    <a:pt x="517586" y="251404"/>
                    <a:pt x="469412" y="286351"/>
                  </a:cubicBezTo>
                  <a:cubicBezTo>
                    <a:pt x="469751" y="277140"/>
                    <a:pt x="468937" y="267861"/>
                    <a:pt x="467718" y="259192"/>
                  </a:cubicBezTo>
                  <a:cubicBezTo>
                    <a:pt x="463924" y="241312"/>
                    <a:pt x="437295" y="160175"/>
                    <a:pt x="411684" y="180222"/>
                  </a:cubicBezTo>
                  <a:cubicBezTo>
                    <a:pt x="404976" y="185437"/>
                    <a:pt x="404095" y="194851"/>
                    <a:pt x="408906" y="201556"/>
                  </a:cubicBezTo>
                  <a:cubicBezTo>
                    <a:pt x="431197" y="230611"/>
                    <a:pt x="450034" y="269622"/>
                    <a:pt x="442851" y="306466"/>
                  </a:cubicBezTo>
                  <a:cubicBezTo>
                    <a:pt x="393864" y="344867"/>
                    <a:pt x="363780" y="401420"/>
                    <a:pt x="336610" y="456888"/>
                  </a:cubicBezTo>
                  <a:cubicBezTo>
                    <a:pt x="306188" y="433387"/>
                    <a:pt x="246223" y="389635"/>
                    <a:pt x="237618" y="412120"/>
                  </a:cubicBezTo>
                  <a:cubicBezTo>
                    <a:pt x="235179" y="417877"/>
                    <a:pt x="237889" y="425395"/>
                    <a:pt x="243920" y="427630"/>
                  </a:cubicBezTo>
                  <a:cubicBezTo>
                    <a:pt x="274884" y="437247"/>
                    <a:pt x="301783" y="455127"/>
                    <a:pt x="329699" y="470975"/>
                  </a:cubicBezTo>
                  <a:cubicBezTo>
                    <a:pt x="328818" y="472804"/>
                    <a:pt x="327937" y="474633"/>
                    <a:pt x="326989" y="476529"/>
                  </a:cubicBezTo>
                  <a:cubicBezTo>
                    <a:pt x="304697" y="534571"/>
                    <a:pt x="295956" y="597422"/>
                    <a:pt x="292365" y="659257"/>
                  </a:cubicBezTo>
                  <a:cubicBezTo>
                    <a:pt x="288300" y="710459"/>
                    <a:pt x="291078" y="761864"/>
                    <a:pt x="300360" y="812253"/>
                  </a:cubicBezTo>
                  <a:cubicBezTo>
                    <a:pt x="293111" y="826205"/>
                    <a:pt x="282676" y="838260"/>
                    <a:pt x="268718" y="846659"/>
                  </a:cubicBezTo>
                  <a:cubicBezTo>
                    <a:pt x="249476" y="859053"/>
                    <a:pt x="229149" y="869550"/>
                    <a:pt x="209906" y="881944"/>
                  </a:cubicBezTo>
                  <a:cubicBezTo>
                    <a:pt x="203740" y="885873"/>
                    <a:pt x="201233" y="893864"/>
                    <a:pt x="205028" y="900366"/>
                  </a:cubicBezTo>
                  <a:cubicBezTo>
                    <a:pt x="207738" y="905039"/>
                    <a:pt x="211736" y="906868"/>
                    <a:pt x="216004" y="906868"/>
                  </a:cubicBezTo>
                  <a:cubicBezTo>
                    <a:pt x="220950" y="906868"/>
                    <a:pt x="226235" y="904362"/>
                    <a:pt x="230233" y="900840"/>
                  </a:cubicBezTo>
                  <a:cubicBezTo>
                    <a:pt x="246833" y="890004"/>
                    <a:pt x="263637" y="879506"/>
                    <a:pt x="279830" y="867993"/>
                  </a:cubicBezTo>
                  <a:cubicBezTo>
                    <a:pt x="290807" y="861085"/>
                    <a:pt x="299683" y="852144"/>
                    <a:pt x="306594" y="841918"/>
                  </a:cubicBezTo>
                  <a:cubicBezTo>
                    <a:pt x="307610" y="846252"/>
                    <a:pt x="308627" y="850519"/>
                    <a:pt x="309779" y="854786"/>
                  </a:cubicBezTo>
                  <a:cubicBezTo>
                    <a:pt x="336068" y="935991"/>
                    <a:pt x="401317" y="1003312"/>
                    <a:pt x="479643" y="1040088"/>
                  </a:cubicBezTo>
                  <a:cubicBezTo>
                    <a:pt x="485538" y="1056816"/>
                    <a:pt x="490958" y="1073680"/>
                    <a:pt x="486757" y="1091696"/>
                  </a:cubicBezTo>
                  <a:cubicBezTo>
                    <a:pt x="486283" y="1105851"/>
                    <a:pt x="464872" y="1122579"/>
                    <a:pt x="480592" y="1133958"/>
                  </a:cubicBezTo>
                  <a:cubicBezTo>
                    <a:pt x="482963" y="1135041"/>
                    <a:pt x="485063" y="1135583"/>
                    <a:pt x="486961" y="1135583"/>
                  </a:cubicBezTo>
                  <a:cubicBezTo>
                    <a:pt x="499360" y="1135583"/>
                    <a:pt x="503561" y="1115129"/>
                    <a:pt x="506813" y="1104767"/>
                  </a:cubicBezTo>
                  <a:cubicBezTo>
                    <a:pt x="511624" y="1086210"/>
                    <a:pt x="508507" y="1066975"/>
                    <a:pt x="501393" y="1049366"/>
                  </a:cubicBezTo>
                  <a:cubicBezTo>
                    <a:pt x="536490" y="1062912"/>
                    <a:pt x="573553" y="1070362"/>
                    <a:pt x="610615" y="1070362"/>
                  </a:cubicBezTo>
                  <a:cubicBezTo>
                    <a:pt x="611564" y="1070362"/>
                    <a:pt x="612512" y="1070362"/>
                    <a:pt x="613529" y="1070362"/>
                  </a:cubicBezTo>
                  <a:cubicBezTo>
                    <a:pt x="623150" y="1070497"/>
                    <a:pt x="631145" y="1062302"/>
                    <a:pt x="631145" y="1052753"/>
                  </a:cubicBezTo>
                  <a:cubicBezTo>
                    <a:pt x="631145" y="1043000"/>
                    <a:pt x="623150" y="1035347"/>
                    <a:pt x="613529" y="1035143"/>
                  </a:cubicBezTo>
                  <a:cubicBezTo>
                    <a:pt x="595167" y="1034805"/>
                    <a:pt x="576873" y="1033315"/>
                    <a:pt x="558850" y="1029996"/>
                  </a:cubicBezTo>
                  <a:cubicBezTo>
                    <a:pt x="548212" y="1028100"/>
                    <a:pt x="537778" y="1025323"/>
                    <a:pt x="527614" y="1021937"/>
                  </a:cubicBezTo>
                  <a:cubicBezTo>
                    <a:pt x="610277" y="1016112"/>
                    <a:pt x="678575" y="961321"/>
                    <a:pt x="728443" y="892916"/>
                  </a:cubicBezTo>
                  <a:cubicBezTo>
                    <a:pt x="754326" y="896912"/>
                    <a:pt x="780751" y="903278"/>
                    <a:pt x="798774" y="922513"/>
                  </a:cubicBezTo>
                  <a:cubicBezTo>
                    <a:pt x="801349" y="925967"/>
                    <a:pt x="804940" y="927457"/>
                    <a:pt x="808666" y="927457"/>
                  </a:cubicBezTo>
                  <a:cubicBezTo>
                    <a:pt x="816052" y="927457"/>
                    <a:pt x="823437" y="921362"/>
                    <a:pt x="822082" y="912760"/>
                  </a:cubicBezTo>
                  <a:cubicBezTo>
                    <a:pt x="811038" y="889598"/>
                    <a:pt x="770791" y="879913"/>
                    <a:pt x="738878" y="878084"/>
                  </a:cubicBezTo>
                  <a:cubicBezTo>
                    <a:pt x="763473" y="841579"/>
                    <a:pt x="782987" y="802094"/>
                    <a:pt x="796944" y="764573"/>
                  </a:cubicBezTo>
                  <a:cubicBezTo>
                    <a:pt x="813748" y="707208"/>
                    <a:pt x="823301" y="638126"/>
                    <a:pt x="820659" y="569451"/>
                  </a:cubicBezTo>
                  <a:cubicBezTo>
                    <a:pt x="849659" y="568638"/>
                    <a:pt x="878455" y="566945"/>
                    <a:pt x="908539" y="569315"/>
                  </a:cubicBezTo>
                  <a:cubicBezTo>
                    <a:pt x="912740" y="569451"/>
                    <a:pt x="917076" y="567013"/>
                    <a:pt x="919583" y="563762"/>
                  </a:cubicBezTo>
                  <a:close/>
                  <a:moveTo>
                    <a:pt x="1041137" y="578120"/>
                  </a:moveTo>
                  <a:cubicBezTo>
                    <a:pt x="1054959" y="681810"/>
                    <a:pt x="1044593" y="789768"/>
                    <a:pt x="1024198" y="892442"/>
                  </a:cubicBezTo>
                  <a:cubicBezTo>
                    <a:pt x="1016135" y="928405"/>
                    <a:pt x="1012409" y="965384"/>
                    <a:pt x="1000619" y="1000400"/>
                  </a:cubicBezTo>
                  <a:cubicBezTo>
                    <a:pt x="980767" y="1050315"/>
                    <a:pt x="951157" y="1098875"/>
                    <a:pt x="910639" y="1134635"/>
                  </a:cubicBezTo>
                  <a:cubicBezTo>
                    <a:pt x="823640" y="1203852"/>
                    <a:pt x="714824" y="1246249"/>
                    <a:pt x="604179" y="1257628"/>
                  </a:cubicBezTo>
                  <a:cubicBezTo>
                    <a:pt x="481269" y="1261827"/>
                    <a:pt x="346231" y="1245166"/>
                    <a:pt x="246156" y="1167347"/>
                  </a:cubicBezTo>
                  <a:cubicBezTo>
                    <a:pt x="213294" y="1141272"/>
                    <a:pt x="186192" y="1109034"/>
                    <a:pt x="158141" y="1078015"/>
                  </a:cubicBezTo>
                  <a:cubicBezTo>
                    <a:pt x="118842" y="1033247"/>
                    <a:pt x="82322" y="985025"/>
                    <a:pt x="60436" y="929150"/>
                  </a:cubicBezTo>
                  <a:cubicBezTo>
                    <a:pt x="17479" y="814217"/>
                    <a:pt x="-12401" y="689125"/>
                    <a:pt x="5080" y="566132"/>
                  </a:cubicBezTo>
                  <a:cubicBezTo>
                    <a:pt x="13414" y="499556"/>
                    <a:pt x="37061" y="436434"/>
                    <a:pt x="60775" y="374058"/>
                  </a:cubicBezTo>
                  <a:cubicBezTo>
                    <a:pt x="75885" y="333896"/>
                    <a:pt x="89775" y="293733"/>
                    <a:pt x="114099" y="257635"/>
                  </a:cubicBezTo>
                  <a:cubicBezTo>
                    <a:pt x="160580" y="190517"/>
                    <a:pt x="216817" y="124957"/>
                    <a:pt x="283286" y="76396"/>
                  </a:cubicBezTo>
                  <a:cubicBezTo>
                    <a:pt x="339659" y="41110"/>
                    <a:pt x="400368" y="7044"/>
                    <a:pt x="467786" y="1151"/>
                  </a:cubicBezTo>
                  <a:cubicBezTo>
                    <a:pt x="477881" y="339"/>
                    <a:pt x="487909" y="0"/>
                    <a:pt x="498005" y="0"/>
                  </a:cubicBezTo>
                  <a:cubicBezTo>
                    <a:pt x="519754" y="0"/>
                    <a:pt x="541436" y="1761"/>
                    <a:pt x="562915" y="4809"/>
                  </a:cubicBezTo>
                  <a:cubicBezTo>
                    <a:pt x="566235" y="6028"/>
                    <a:pt x="569691" y="7111"/>
                    <a:pt x="573146" y="8060"/>
                  </a:cubicBezTo>
                  <a:cubicBezTo>
                    <a:pt x="574908" y="8534"/>
                    <a:pt x="576534" y="8737"/>
                    <a:pt x="578160" y="8737"/>
                  </a:cubicBezTo>
                  <a:cubicBezTo>
                    <a:pt x="579854" y="8737"/>
                    <a:pt x="581480" y="8466"/>
                    <a:pt x="582971" y="7992"/>
                  </a:cubicBezTo>
                  <a:cubicBezTo>
                    <a:pt x="603298" y="11581"/>
                    <a:pt x="623557" y="16187"/>
                    <a:pt x="643680" y="21402"/>
                  </a:cubicBezTo>
                  <a:cubicBezTo>
                    <a:pt x="714756" y="38266"/>
                    <a:pt x="787662" y="61903"/>
                    <a:pt x="843425" y="110937"/>
                  </a:cubicBezTo>
                  <a:cubicBezTo>
                    <a:pt x="846203" y="120419"/>
                    <a:pt x="854198" y="127260"/>
                    <a:pt x="860771" y="134235"/>
                  </a:cubicBezTo>
                  <a:cubicBezTo>
                    <a:pt x="879946" y="156315"/>
                    <a:pt x="902169" y="177784"/>
                    <a:pt x="919922" y="203859"/>
                  </a:cubicBezTo>
                  <a:cubicBezTo>
                    <a:pt x="949667" y="251471"/>
                    <a:pt x="975956" y="301793"/>
                    <a:pt x="995673" y="354349"/>
                  </a:cubicBezTo>
                  <a:cubicBezTo>
                    <a:pt x="1020810" y="426817"/>
                    <a:pt x="1029280" y="502265"/>
                    <a:pt x="1041137" y="578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16449119" y="3008232"/>
              <a:ext cx="459797" cy="722387"/>
            </a:xfrm>
            <a:custGeom>
              <a:rect b="b" l="l" r="r" t="t"/>
              <a:pathLst>
                <a:path extrusionOk="0" h="722387" w="459797">
                  <a:moveTo>
                    <a:pt x="404005" y="105451"/>
                  </a:moveTo>
                  <a:cubicBezTo>
                    <a:pt x="458006" y="186385"/>
                    <a:pt x="463291" y="284793"/>
                    <a:pt x="458345" y="380018"/>
                  </a:cubicBezTo>
                  <a:cubicBezTo>
                    <a:pt x="453331" y="446458"/>
                    <a:pt x="436731" y="513711"/>
                    <a:pt x="398381" y="569383"/>
                  </a:cubicBezTo>
                  <a:cubicBezTo>
                    <a:pt x="372092" y="614693"/>
                    <a:pt x="339027" y="655668"/>
                    <a:pt x="295934" y="686213"/>
                  </a:cubicBezTo>
                  <a:cubicBezTo>
                    <a:pt x="254738" y="714523"/>
                    <a:pt x="205073" y="729897"/>
                    <a:pt x="155137" y="718722"/>
                  </a:cubicBezTo>
                  <a:cubicBezTo>
                    <a:pt x="137927" y="714794"/>
                    <a:pt x="121394" y="708495"/>
                    <a:pt x="104997" y="702129"/>
                  </a:cubicBezTo>
                  <a:cubicBezTo>
                    <a:pt x="103778" y="701180"/>
                    <a:pt x="102558" y="700232"/>
                    <a:pt x="101406" y="699216"/>
                  </a:cubicBezTo>
                  <a:cubicBezTo>
                    <a:pt x="66647" y="669213"/>
                    <a:pt x="37377" y="634198"/>
                    <a:pt x="21319" y="590514"/>
                  </a:cubicBezTo>
                  <a:cubicBezTo>
                    <a:pt x="5802" y="537484"/>
                    <a:pt x="-1854" y="481405"/>
                    <a:pt x="382" y="426140"/>
                  </a:cubicBezTo>
                  <a:cubicBezTo>
                    <a:pt x="2347" y="333557"/>
                    <a:pt x="15627" y="237926"/>
                    <a:pt x="66580" y="158482"/>
                  </a:cubicBezTo>
                  <a:cubicBezTo>
                    <a:pt x="84061" y="126582"/>
                    <a:pt x="102626" y="94412"/>
                    <a:pt x="131422" y="70843"/>
                  </a:cubicBezTo>
                  <a:cubicBezTo>
                    <a:pt x="163539" y="44564"/>
                    <a:pt x="197078" y="18151"/>
                    <a:pt x="234615" y="0"/>
                  </a:cubicBezTo>
                  <a:cubicBezTo>
                    <a:pt x="238883" y="1490"/>
                    <a:pt x="243829" y="2370"/>
                    <a:pt x="246878" y="3183"/>
                  </a:cubicBezTo>
                  <a:cubicBezTo>
                    <a:pt x="309756" y="16593"/>
                    <a:pt x="366942" y="52556"/>
                    <a:pt x="404005" y="105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15894230" y="2572068"/>
              <a:ext cx="707180" cy="1314721"/>
            </a:xfrm>
            <a:custGeom>
              <a:rect b="b" l="l" r="r" t="t"/>
              <a:pathLst>
                <a:path extrusionOk="0" h="1314721" w="707180">
                  <a:moveTo>
                    <a:pt x="707181" y="138231"/>
                  </a:moveTo>
                  <a:cubicBezTo>
                    <a:pt x="703522" y="138367"/>
                    <a:pt x="699999" y="138570"/>
                    <a:pt x="696543" y="138841"/>
                  </a:cubicBezTo>
                  <a:cubicBezTo>
                    <a:pt x="625603" y="143582"/>
                    <a:pt x="560760" y="177174"/>
                    <a:pt x="501270" y="213883"/>
                  </a:cubicBezTo>
                  <a:cubicBezTo>
                    <a:pt x="427552" y="263594"/>
                    <a:pt x="368130" y="333354"/>
                    <a:pt x="317109" y="405483"/>
                  </a:cubicBezTo>
                  <a:cubicBezTo>
                    <a:pt x="286484" y="449167"/>
                    <a:pt x="269748" y="500098"/>
                    <a:pt x="251115" y="549539"/>
                  </a:cubicBezTo>
                  <a:cubicBezTo>
                    <a:pt x="225910" y="615167"/>
                    <a:pt x="203415" y="682623"/>
                    <a:pt x="197114" y="753059"/>
                  </a:cubicBezTo>
                  <a:cubicBezTo>
                    <a:pt x="188780" y="824715"/>
                    <a:pt x="196775" y="896912"/>
                    <a:pt x="213104" y="966874"/>
                  </a:cubicBezTo>
                  <a:cubicBezTo>
                    <a:pt x="236751" y="1082078"/>
                    <a:pt x="278014" y="1184685"/>
                    <a:pt x="359796" y="1271241"/>
                  </a:cubicBezTo>
                  <a:cubicBezTo>
                    <a:pt x="372466" y="1286953"/>
                    <a:pt x="385069" y="1301379"/>
                    <a:pt x="397739" y="1314722"/>
                  </a:cubicBezTo>
                  <a:cubicBezTo>
                    <a:pt x="360609" y="1306391"/>
                    <a:pt x="323411" y="1297316"/>
                    <a:pt x="287907" y="1283567"/>
                  </a:cubicBezTo>
                  <a:cubicBezTo>
                    <a:pt x="173873" y="1246249"/>
                    <a:pt x="138030" y="1184414"/>
                    <a:pt x="84706" y="1084043"/>
                  </a:cubicBezTo>
                  <a:cubicBezTo>
                    <a:pt x="50286" y="1022546"/>
                    <a:pt x="27588" y="954277"/>
                    <a:pt x="11394" y="885669"/>
                  </a:cubicBezTo>
                  <a:cubicBezTo>
                    <a:pt x="-2428" y="826408"/>
                    <a:pt x="-1005" y="762473"/>
                    <a:pt x="1976" y="701654"/>
                  </a:cubicBezTo>
                  <a:cubicBezTo>
                    <a:pt x="5906" y="655668"/>
                    <a:pt x="14240" y="610223"/>
                    <a:pt x="18102" y="564236"/>
                  </a:cubicBezTo>
                  <a:cubicBezTo>
                    <a:pt x="22438" y="521161"/>
                    <a:pt x="35651" y="479848"/>
                    <a:pt x="46492" y="438128"/>
                  </a:cubicBezTo>
                  <a:cubicBezTo>
                    <a:pt x="56249" y="401826"/>
                    <a:pt x="65125" y="365050"/>
                    <a:pt x="81589" y="331051"/>
                  </a:cubicBezTo>
                  <a:cubicBezTo>
                    <a:pt x="107676" y="285606"/>
                    <a:pt x="139995" y="243412"/>
                    <a:pt x="178752" y="207990"/>
                  </a:cubicBezTo>
                  <a:cubicBezTo>
                    <a:pt x="221641" y="178394"/>
                    <a:pt x="266157" y="150422"/>
                    <a:pt x="311553" y="124686"/>
                  </a:cubicBezTo>
                  <a:cubicBezTo>
                    <a:pt x="317042" y="121164"/>
                    <a:pt x="323953" y="118252"/>
                    <a:pt x="329712" y="114391"/>
                  </a:cubicBezTo>
                  <a:cubicBezTo>
                    <a:pt x="336826" y="114256"/>
                    <a:pt x="342450" y="106467"/>
                    <a:pt x="345567" y="100101"/>
                  </a:cubicBezTo>
                  <a:cubicBezTo>
                    <a:pt x="356814" y="75380"/>
                    <a:pt x="349700" y="47612"/>
                    <a:pt x="338520" y="22011"/>
                  </a:cubicBezTo>
                  <a:cubicBezTo>
                    <a:pt x="372602" y="49441"/>
                    <a:pt x="420505" y="63664"/>
                    <a:pt x="478233" y="65695"/>
                  </a:cubicBezTo>
                  <a:cubicBezTo>
                    <a:pt x="480605" y="65831"/>
                    <a:pt x="482976" y="65831"/>
                    <a:pt x="485348" y="65831"/>
                  </a:cubicBezTo>
                  <a:cubicBezTo>
                    <a:pt x="540298" y="65831"/>
                    <a:pt x="583323" y="39553"/>
                    <a:pt x="606699" y="0"/>
                  </a:cubicBezTo>
                  <a:cubicBezTo>
                    <a:pt x="610425" y="37182"/>
                    <a:pt x="615778" y="75922"/>
                    <a:pt x="639086" y="106196"/>
                  </a:cubicBezTo>
                  <a:cubicBezTo>
                    <a:pt x="642542" y="110599"/>
                    <a:pt x="646946" y="112427"/>
                    <a:pt x="651214" y="112427"/>
                  </a:cubicBezTo>
                  <a:cubicBezTo>
                    <a:pt x="653383" y="112427"/>
                    <a:pt x="655551" y="111953"/>
                    <a:pt x="657516" y="111140"/>
                  </a:cubicBezTo>
                  <a:cubicBezTo>
                    <a:pt x="659074" y="112563"/>
                    <a:pt x="660768" y="113917"/>
                    <a:pt x="662259" y="115001"/>
                  </a:cubicBezTo>
                  <a:cubicBezTo>
                    <a:pt x="675742" y="125295"/>
                    <a:pt x="691462" y="131865"/>
                    <a:pt x="707181" y="138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17429255" y="2803899"/>
              <a:ext cx="1125436" cy="1576466"/>
            </a:xfrm>
            <a:custGeom>
              <a:rect b="b" l="l" r="r" t="t"/>
              <a:pathLst>
                <a:path extrusionOk="0" h="1576466" w="1125436">
                  <a:moveTo>
                    <a:pt x="1056857" y="1033857"/>
                  </a:moveTo>
                  <a:cubicBezTo>
                    <a:pt x="1081723" y="936804"/>
                    <a:pt x="1094665" y="834942"/>
                    <a:pt x="1080504" y="735247"/>
                  </a:cubicBezTo>
                  <a:cubicBezTo>
                    <a:pt x="1066410" y="674293"/>
                    <a:pt x="1053740" y="608665"/>
                    <a:pt x="1012138" y="559766"/>
                  </a:cubicBezTo>
                  <a:cubicBezTo>
                    <a:pt x="967825" y="513373"/>
                    <a:pt x="912401" y="474226"/>
                    <a:pt x="849659" y="457701"/>
                  </a:cubicBezTo>
                  <a:cubicBezTo>
                    <a:pt x="801552" y="446255"/>
                    <a:pt x="752361" y="439482"/>
                    <a:pt x="703441" y="432371"/>
                  </a:cubicBezTo>
                  <a:cubicBezTo>
                    <a:pt x="653980" y="428240"/>
                    <a:pt x="602756" y="420519"/>
                    <a:pt x="553768" y="431626"/>
                  </a:cubicBezTo>
                  <a:cubicBezTo>
                    <a:pt x="477543" y="446729"/>
                    <a:pt x="411616" y="493664"/>
                    <a:pt x="367236" y="556786"/>
                  </a:cubicBezTo>
                  <a:cubicBezTo>
                    <a:pt x="326786" y="607649"/>
                    <a:pt x="281999" y="657022"/>
                    <a:pt x="258013" y="718383"/>
                  </a:cubicBezTo>
                  <a:cubicBezTo>
                    <a:pt x="223322" y="801214"/>
                    <a:pt x="206180" y="891020"/>
                    <a:pt x="196694" y="980014"/>
                  </a:cubicBezTo>
                  <a:cubicBezTo>
                    <a:pt x="192358" y="1068669"/>
                    <a:pt x="197101" y="1164774"/>
                    <a:pt x="241684" y="1243608"/>
                  </a:cubicBezTo>
                  <a:cubicBezTo>
                    <a:pt x="260452" y="1277404"/>
                    <a:pt x="293246" y="1299483"/>
                    <a:pt x="324346" y="1320885"/>
                  </a:cubicBezTo>
                  <a:cubicBezTo>
                    <a:pt x="354227" y="1343370"/>
                    <a:pt x="385327" y="1364501"/>
                    <a:pt x="420696" y="1377302"/>
                  </a:cubicBezTo>
                  <a:cubicBezTo>
                    <a:pt x="468463" y="1393759"/>
                    <a:pt x="518603" y="1407982"/>
                    <a:pt x="569488" y="1407847"/>
                  </a:cubicBezTo>
                  <a:cubicBezTo>
                    <a:pt x="595438" y="1416922"/>
                    <a:pt x="618950" y="1422069"/>
                    <a:pt x="647339" y="1423695"/>
                  </a:cubicBezTo>
                  <a:cubicBezTo>
                    <a:pt x="652895" y="1423966"/>
                    <a:pt x="658587" y="1424101"/>
                    <a:pt x="664143" y="1424101"/>
                  </a:cubicBezTo>
                  <a:cubicBezTo>
                    <a:pt x="720313" y="1424101"/>
                    <a:pt x="778379" y="1411572"/>
                    <a:pt x="826215" y="1382313"/>
                  </a:cubicBezTo>
                  <a:cubicBezTo>
                    <a:pt x="870053" y="1353936"/>
                    <a:pt x="902509" y="1312351"/>
                    <a:pt x="938690" y="1275372"/>
                  </a:cubicBezTo>
                  <a:cubicBezTo>
                    <a:pt x="1003668" y="1210693"/>
                    <a:pt x="1036462" y="1121496"/>
                    <a:pt x="1056857" y="1033857"/>
                  </a:cubicBezTo>
                  <a:close/>
                  <a:moveTo>
                    <a:pt x="1120005" y="749335"/>
                  </a:moveTo>
                  <a:cubicBezTo>
                    <a:pt x="1133286" y="872666"/>
                    <a:pt x="1122648" y="1000738"/>
                    <a:pt x="1083282" y="1118990"/>
                  </a:cubicBezTo>
                  <a:cubicBezTo>
                    <a:pt x="1083146" y="1118787"/>
                    <a:pt x="1083011" y="1118651"/>
                    <a:pt x="1082807" y="1118516"/>
                  </a:cubicBezTo>
                  <a:cubicBezTo>
                    <a:pt x="1082333" y="1120886"/>
                    <a:pt x="1081791" y="1123189"/>
                    <a:pt x="1081181" y="1125492"/>
                  </a:cubicBezTo>
                  <a:cubicBezTo>
                    <a:pt x="1080843" y="1126643"/>
                    <a:pt x="1080571" y="1127862"/>
                    <a:pt x="1080233" y="1128946"/>
                  </a:cubicBezTo>
                  <a:cubicBezTo>
                    <a:pt x="1079894" y="1130097"/>
                    <a:pt x="1079555" y="1131249"/>
                    <a:pt x="1079216" y="1132400"/>
                  </a:cubicBezTo>
                  <a:cubicBezTo>
                    <a:pt x="1076506" y="1141408"/>
                    <a:pt x="1073457" y="1150348"/>
                    <a:pt x="1069730" y="1159017"/>
                  </a:cubicBezTo>
                  <a:cubicBezTo>
                    <a:pt x="1067562" y="1163893"/>
                    <a:pt x="1065530" y="1168769"/>
                    <a:pt x="1063226" y="1173578"/>
                  </a:cubicBezTo>
                  <a:cubicBezTo>
                    <a:pt x="1061871" y="1176558"/>
                    <a:pt x="1060380" y="1179470"/>
                    <a:pt x="1058890" y="1182315"/>
                  </a:cubicBezTo>
                  <a:cubicBezTo>
                    <a:pt x="1058144" y="1183737"/>
                    <a:pt x="1057399" y="1185160"/>
                    <a:pt x="1056654" y="1186514"/>
                  </a:cubicBezTo>
                  <a:cubicBezTo>
                    <a:pt x="1052182" y="1195183"/>
                    <a:pt x="1047303" y="1203581"/>
                    <a:pt x="1042560" y="1211979"/>
                  </a:cubicBezTo>
                  <a:cubicBezTo>
                    <a:pt x="1039240" y="1217804"/>
                    <a:pt x="1035988" y="1223764"/>
                    <a:pt x="1032871" y="1229656"/>
                  </a:cubicBezTo>
                  <a:cubicBezTo>
                    <a:pt x="1032803" y="1229792"/>
                    <a:pt x="1032736" y="1229927"/>
                    <a:pt x="1032668" y="1230063"/>
                  </a:cubicBezTo>
                  <a:cubicBezTo>
                    <a:pt x="1030025" y="1235481"/>
                    <a:pt x="1027451" y="1240899"/>
                    <a:pt x="1024876" y="1246317"/>
                  </a:cubicBezTo>
                  <a:cubicBezTo>
                    <a:pt x="1023114" y="1250110"/>
                    <a:pt x="1021353" y="1253903"/>
                    <a:pt x="1019591" y="1257695"/>
                  </a:cubicBezTo>
                  <a:cubicBezTo>
                    <a:pt x="1017491" y="1262233"/>
                    <a:pt x="1015255" y="1266703"/>
                    <a:pt x="1012951" y="1271173"/>
                  </a:cubicBezTo>
                  <a:cubicBezTo>
                    <a:pt x="1012070" y="1272866"/>
                    <a:pt x="1011121" y="1274627"/>
                    <a:pt x="1010105" y="1276320"/>
                  </a:cubicBezTo>
                  <a:cubicBezTo>
                    <a:pt x="1009563" y="1277201"/>
                    <a:pt x="1008953" y="1278081"/>
                    <a:pt x="1008411" y="1279029"/>
                  </a:cubicBezTo>
                  <a:cubicBezTo>
                    <a:pt x="1007259" y="1280723"/>
                    <a:pt x="1005904" y="1282416"/>
                    <a:pt x="1004210" y="1283567"/>
                  </a:cubicBezTo>
                  <a:cubicBezTo>
                    <a:pt x="1002584" y="1284718"/>
                    <a:pt x="1000687" y="1285193"/>
                    <a:pt x="998790" y="1284922"/>
                  </a:cubicBezTo>
                  <a:cubicBezTo>
                    <a:pt x="967622" y="1328335"/>
                    <a:pt x="932796" y="1369445"/>
                    <a:pt x="902102" y="1413197"/>
                  </a:cubicBezTo>
                  <a:cubicBezTo>
                    <a:pt x="893429" y="1424779"/>
                    <a:pt x="884824" y="1436360"/>
                    <a:pt x="875542" y="1447467"/>
                  </a:cubicBezTo>
                  <a:cubicBezTo>
                    <a:pt x="873780" y="1448754"/>
                    <a:pt x="872018" y="1449973"/>
                    <a:pt x="870189" y="1451192"/>
                  </a:cubicBezTo>
                  <a:cubicBezTo>
                    <a:pt x="810699" y="1487765"/>
                    <a:pt x="746941" y="1515330"/>
                    <a:pt x="680879" y="1539373"/>
                  </a:cubicBezTo>
                  <a:cubicBezTo>
                    <a:pt x="637854" y="1556847"/>
                    <a:pt x="592863" y="1570934"/>
                    <a:pt x="545976" y="1574998"/>
                  </a:cubicBezTo>
                  <a:cubicBezTo>
                    <a:pt x="446239" y="1583870"/>
                    <a:pt x="359579" y="1551564"/>
                    <a:pt x="273123" y="1504832"/>
                  </a:cubicBezTo>
                  <a:cubicBezTo>
                    <a:pt x="209026" y="1476251"/>
                    <a:pt x="155769" y="1429316"/>
                    <a:pt x="113964" y="1373374"/>
                  </a:cubicBezTo>
                  <a:cubicBezTo>
                    <a:pt x="75207" y="1326100"/>
                    <a:pt x="47427" y="1271309"/>
                    <a:pt x="30692" y="1212860"/>
                  </a:cubicBezTo>
                  <a:cubicBezTo>
                    <a:pt x="32318" y="1210964"/>
                    <a:pt x="32724" y="1208661"/>
                    <a:pt x="31573" y="1205749"/>
                  </a:cubicBezTo>
                  <a:cubicBezTo>
                    <a:pt x="30556" y="1204529"/>
                    <a:pt x="29337" y="1203717"/>
                    <a:pt x="27982" y="1203039"/>
                  </a:cubicBezTo>
                  <a:cubicBezTo>
                    <a:pt x="26220" y="1196334"/>
                    <a:pt x="24594" y="1189562"/>
                    <a:pt x="23103" y="1182789"/>
                  </a:cubicBezTo>
                  <a:cubicBezTo>
                    <a:pt x="3657" y="1111201"/>
                    <a:pt x="-2915" y="1037717"/>
                    <a:pt x="1150" y="963691"/>
                  </a:cubicBezTo>
                  <a:cubicBezTo>
                    <a:pt x="2505" y="917840"/>
                    <a:pt x="4064" y="871785"/>
                    <a:pt x="9552" y="826205"/>
                  </a:cubicBezTo>
                  <a:cubicBezTo>
                    <a:pt x="14159" y="793493"/>
                    <a:pt x="21138" y="761119"/>
                    <a:pt x="29675" y="729152"/>
                  </a:cubicBezTo>
                  <a:cubicBezTo>
                    <a:pt x="30421" y="728678"/>
                    <a:pt x="31031" y="728068"/>
                    <a:pt x="31640" y="727391"/>
                  </a:cubicBezTo>
                  <a:cubicBezTo>
                    <a:pt x="33809" y="724885"/>
                    <a:pt x="34080" y="721092"/>
                    <a:pt x="32724" y="718045"/>
                  </a:cubicBezTo>
                  <a:cubicBezTo>
                    <a:pt x="41871" y="685061"/>
                    <a:pt x="52509" y="652552"/>
                    <a:pt x="63824" y="620382"/>
                  </a:cubicBezTo>
                  <a:cubicBezTo>
                    <a:pt x="98041" y="527189"/>
                    <a:pt x="161122" y="447136"/>
                    <a:pt x="232943" y="379679"/>
                  </a:cubicBezTo>
                  <a:cubicBezTo>
                    <a:pt x="294669" y="314525"/>
                    <a:pt x="371166" y="267658"/>
                    <a:pt x="449356" y="224855"/>
                  </a:cubicBezTo>
                  <a:cubicBezTo>
                    <a:pt x="469141" y="214696"/>
                    <a:pt x="490145" y="203385"/>
                    <a:pt x="507898" y="188959"/>
                  </a:cubicBezTo>
                  <a:cubicBezTo>
                    <a:pt x="513115" y="187740"/>
                    <a:pt x="517045" y="183067"/>
                    <a:pt x="520500" y="177581"/>
                  </a:cubicBezTo>
                  <a:cubicBezTo>
                    <a:pt x="530731" y="167286"/>
                    <a:pt x="539201" y="155434"/>
                    <a:pt x="544757" y="141618"/>
                  </a:cubicBezTo>
                  <a:cubicBezTo>
                    <a:pt x="573689" y="101862"/>
                    <a:pt x="602485" y="61496"/>
                    <a:pt x="623625" y="16932"/>
                  </a:cubicBezTo>
                  <a:cubicBezTo>
                    <a:pt x="626335" y="11311"/>
                    <a:pt x="628842" y="5689"/>
                    <a:pt x="631213" y="0"/>
                  </a:cubicBezTo>
                  <a:cubicBezTo>
                    <a:pt x="636498" y="35218"/>
                    <a:pt x="656961" y="68540"/>
                    <a:pt x="683386" y="91500"/>
                  </a:cubicBezTo>
                  <a:cubicBezTo>
                    <a:pt x="716993" y="116965"/>
                    <a:pt x="760424" y="122316"/>
                    <a:pt x="801349" y="123941"/>
                  </a:cubicBezTo>
                  <a:cubicBezTo>
                    <a:pt x="803314" y="124076"/>
                    <a:pt x="805279" y="124144"/>
                    <a:pt x="807244" y="124144"/>
                  </a:cubicBezTo>
                  <a:cubicBezTo>
                    <a:pt x="835498" y="124144"/>
                    <a:pt x="861652" y="111953"/>
                    <a:pt x="886179" y="98611"/>
                  </a:cubicBezTo>
                  <a:cubicBezTo>
                    <a:pt x="906845" y="87504"/>
                    <a:pt x="928120" y="76329"/>
                    <a:pt x="944924" y="59668"/>
                  </a:cubicBezTo>
                  <a:cubicBezTo>
                    <a:pt x="946347" y="58313"/>
                    <a:pt x="947770" y="56891"/>
                    <a:pt x="949125" y="55536"/>
                  </a:cubicBezTo>
                  <a:cubicBezTo>
                    <a:pt x="945195" y="61226"/>
                    <a:pt x="941130" y="66915"/>
                    <a:pt x="936725" y="72739"/>
                  </a:cubicBezTo>
                  <a:cubicBezTo>
                    <a:pt x="898376" y="123806"/>
                    <a:pt x="871137" y="196341"/>
                    <a:pt x="907658" y="255467"/>
                  </a:cubicBezTo>
                  <a:cubicBezTo>
                    <a:pt x="932931" y="305247"/>
                    <a:pt x="958882" y="354620"/>
                    <a:pt x="989982" y="401149"/>
                  </a:cubicBezTo>
                  <a:cubicBezTo>
                    <a:pt x="1061193" y="504297"/>
                    <a:pt x="1099611" y="626613"/>
                    <a:pt x="1120005" y="7493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1" name="Google Shape;971;p26"/>
          <p:cNvSpPr/>
          <p:nvPr/>
        </p:nvSpPr>
        <p:spPr>
          <a:xfrm rot="-587529">
            <a:off x="524599" y="-114107"/>
            <a:ext cx="1302021" cy="1260040"/>
          </a:xfrm>
          <a:custGeom>
            <a:rect b="b" l="l" r="r" t="t"/>
            <a:pathLst>
              <a:path extrusionOk="0" h="2519010" w="2605182">
                <a:moveTo>
                  <a:pt x="2572138" y="907578"/>
                </a:moveTo>
                <a:cubicBezTo>
                  <a:pt x="2548795" y="822344"/>
                  <a:pt x="2505963" y="744399"/>
                  <a:pt x="2464017" y="667183"/>
                </a:cubicBezTo>
                <a:cubicBezTo>
                  <a:pt x="2440257" y="622614"/>
                  <a:pt x="2411025" y="581480"/>
                  <a:pt x="2381168" y="540868"/>
                </a:cubicBezTo>
                <a:cubicBezTo>
                  <a:pt x="2355323" y="498121"/>
                  <a:pt x="2326352" y="456102"/>
                  <a:pt x="2292431" y="419082"/>
                </a:cubicBezTo>
                <a:cubicBezTo>
                  <a:pt x="2293369" y="410127"/>
                  <a:pt x="2286230" y="400182"/>
                  <a:pt x="2276382" y="400755"/>
                </a:cubicBezTo>
                <a:cubicBezTo>
                  <a:pt x="2237146" y="354831"/>
                  <a:pt x="2191292" y="315312"/>
                  <a:pt x="2141582" y="280896"/>
                </a:cubicBezTo>
                <a:cubicBezTo>
                  <a:pt x="2022363" y="185352"/>
                  <a:pt x="1881050" y="122350"/>
                  <a:pt x="1739581" y="66743"/>
                </a:cubicBezTo>
                <a:cubicBezTo>
                  <a:pt x="1718061" y="58099"/>
                  <a:pt x="1695967" y="51226"/>
                  <a:pt x="1674031" y="43781"/>
                </a:cubicBezTo>
                <a:cubicBezTo>
                  <a:pt x="1640109" y="32014"/>
                  <a:pt x="1607178" y="16237"/>
                  <a:pt x="1571954" y="8792"/>
                </a:cubicBezTo>
                <a:cubicBezTo>
                  <a:pt x="1530998" y="5199"/>
                  <a:pt x="1489782" y="4782"/>
                  <a:pt x="1448670" y="5043"/>
                </a:cubicBezTo>
                <a:cubicBezTo>
                  <a:pt x="1384892" y="6188"/>
                  <a:pt x="1321322" y="-1466"/>
                  <a:pt x="1257491" y="253"/>
                </a:cubicBezTo>
                <a:cubicBezTo>
                  <a:pt x="1215806" y="721"/>
                  <a:pt x="1174746" y="10510"/>
                  <a:pt x="1134520" y="20194"/>
                </a:cubicBezTo>
                <a:cubicBezTo>
                  <a:pt x="1130612" y="21132"/>
                  <a:pt x="1127486" y="23839"/>
                  <a:pt x="1125610" y="27328"/>
                </a:cubicBezTo>
                <a:cubicBezTo>
                  <a:pt x="1104350" y="32638"/>
                  <a:pt x="1083403" y="39511"/>
                  <a:pt x="1062874" y="46436"/>
                </a:cubicBezTo>
                <a:cubicBezTo>
                  <a:pt x="1061623" y="46905"/>
                  <a:pt x="1060320" y="47321"/>
                  <a:pt x="1059122" y="47738"/>
                </a:cubicBezTo>
                <a:cubicBezTo>
                  <a:pt x="1037602" y="51435"/>
                  <a:pt x="1016082" y="55340"/>
                  <a:pt x="994666" y="59245"/>
                </a:cubicBezTo>
                <a:cubicBezTo>
                  <a:pt x="988309" y="60442"/>
                  <a:pt x="981952" y="61536"/>
                  <a:pt x="975647" y="62785"/>
                </a:cubicBezTo>
                <a:cubicBezTo>
                  <a:pt x="968717" y="64191"/>
                  <a:pt x="961735" y="65389"/>
                  <a:pt x="954805" y="66951"/>
                </a:cubicBezTo>
                <a:cubicBezTo>
                  <a:pt x="947562" y="68617"/>
                  <a:pt x="940319" y="70231"/>
                  <a:pt x="933076" y="71897"/>
                </a:cubicBezTo>
                <a:cubicBezTo>
                  <a:pt x="927188" y="73199"/>
                  <a:pt x="921457" y="74917"/>
                  <a:pt x="915621" y="76375"/>
                </a:cubicBezTo>
                <a:cubicBezTo>
                  <a:pt x="889307" y="83248"/>
                  <a:pt x="863306" y="91110"/>
                  <a:pt x="837200" y="98868"/>
                </a:cubicBezTo>
                <a:cubicBezTo>
                  <a:pt x="813544" y="105897"/>
                  <a:pt x="789992" y="113291"/>
                  <a:pt x="766648" y="121257"/>
                </a:cubicBezTo>
                <a:cubicBezTo>
                  <a:pt x="752684" y="126047"/>
                  <a:pt x="738771" y="130837"/>
                  <a:pt x="724911" y="135732"/>
                </a:cubicBezTo>
                <a:cubicBezTo>
                  <a:pt x="712874" y="139949"/>
                  <a:pt x="700994" y="144531"/>
                  <a:pt x="689218" y="149373"/>
                </a:cubicBezTo>
                <a:cubicBezTo>
                  <a:pt x="677598" y="154060"/>
                  <a:pt x="666239" y="159214"/>
                  <a:pt x="654932" y="164577"/>
                </a:cubicBezTo>
                <a:cubicBezTo>
                  <a:pt x="643051" y="170200"/>
                  <a:pt x="631275" y="175772"/>
                  <a:pt x="619551" y="181603"/>
                </a:cubicBezTo>
                <a:cubicBezTo>
                  <a:pt x="619395" y="181707"/>
                  <a:pt x="618874" y="181916"/>
                  <a:pt x="618405" y="182176"/>
                </a:cubicBezTo>
                <a:cubicBezTo>
                  <a:pt x="618301" y="182228"/>
                  <a:pt x="618197" y="182280"/>
                  <a:pt x="618092" y="182332"/>
                </a:cubicBezTo>
                <a:cubicBezTo>
                  <a:pt x="603867" y="189465"/>
                  <a:pt x="589434" y="196599"/>
                  <a:pt x="575313" y="204461"/>
                </a:cubicBezTo>
                <a:cubicBezTo>
                  <a:pt x="571405" y="206648"/>
                  <a:pt x="567341" y="208678"/>
                  <a:pt x="563485" y="211021"/>
                </a:cubicBezTo>
                <a:cubicBezTo>
                  <a:pt x="559577" y="213416"/>
                  <a:pt x="555617" y="215811"/>
                  <a:pt x="551709" y="218207"/>
                </a:cubicBezTo>
                <a:cubicBezTo>
                  <a:pt x="544049" y="222840"/>
                  <a:pt x="536598" y="227891"/>
                  <a:pt x="529147" y="232837"/>
                </a:cubicBezTo>
                <a:cubicBezTo>
                  <a:pt x="514922" y="242210"/>
                  <a:pt x="501218" y="252311"/>
                  <a:pt x="487461" y="262308"/>
                </a:cubicBezTo>
                <a:cubicBezTo>
                  <a:pt x="473966" y="272096"/>
                  <a:pt x="460991" y="282510"/>
                  <a:pt x="448121" y="293027"/>
                </a:cubicBezTo>
                <a:cubicBezTo>
                  <a:pt x="427383" y="309949"/>
                  <a:pt x="407947" y="328433"/>
                  <a:pt x="388720" y="347021"/>
                </a:cubicBezTo>
                <a:cubicBezTo>
                  <a:pt x="369805" y="365297"/>
                  <a:pt x="351568" y="384301"/>
                  <a:pt x="333643" y="403514"/>
                </a:cubicBezTo>
                <a:cubicBezTo>
                  <a:pt x="316239" y="422154"/>
                  <a:pt x="299826" y="441680"/>
                  <a:pt x="284402" y="461986"/>
                </a:cubicBezTo>
                <a:cubicBezTo>
                  <a:pt x="275440" y="473805"/>
                  <a:pt x="266582" y="485729"/>
                  <a:pt x="257776" y="497652"/>
                </a:cubicBezTo>
                <a:cubicBezTo>
                  <a:pt x="250273" y="507857"/>
                  <a:pt x="242665" y="518062"/>
                  <a:pt x="235370" y="528424"/>
                </a:cubicBezTo>
                <a:cubicBezTo>
                  <a:pt x="227867" y="539046"/>
                  <a:pt x="220259" y="549615"/>
                  <a:pt x="213069" y="560445"/>
                </a:cubicBezTo>
                <a:cubicBezTo>
                  <a:pt x="210151" y="564871"/>
                  <a:pt x="207181" y="569297"/>
                  <a:pt x="204263" y="573775"/>
                </a:cubicBezTo>
                <a:cubicBezTo>
                  <a:pt x="203220" y="575336"/>
                  <a:pt x="202126" y="576899"/>
                  <a:pt x="201136" y="578513"/>
                </a:cubicBezTo>
                <a:cubicBezTo>
                  <a:pt x="197176" y="585177"/>
                  <a:pt x="193216" y="591790"/>
                  <a:pt x="189256" y="598402"/>
                </a:cubicBezTo>
                <a:cubicBezTo>
                  <a:pt x="186234" y="603453"/>
                  <a:pt x="183472" y="608555"/>
                  <a:pt x="180606" y="613762"/>
                </a:cubicBezTo>
                <a:cubicBezTo>
                  <a:pt x="177740" y="619021"/>
                  <a:pt x="174770" y="624228"/>
                  <a:pt x="172009" y="629539"/>
                </a:cubicBezTo>
                <a:cubicBezTo>
                  <a:pt x="165547" y="642035"/>
                  <a:pt x="159034" y="654531"/>
                  <a:pt x="152677" y="667027"/>
                </a:cubicBezTo>
                <a:cubicBezTo>
                  <a:pt x="140484" y="690874"/>
                  <a:pt x="127979" y="714565"/>
                  <a:pt x="116359" y="738672"/>
                </a:cubicBezTo>
                <a:cubicBezTo>
                  <a:pt x="110627" y="750543"/>
                  <a:pt x="104791" y="762415"/>
                  <a:pt x="99320" y="774390"/>
                </a:cubicBezTo>
                <a:cubicBezTo>
                  <a:pt x="96454" y="780690"/>
                  <a:pt x="93380" y="786938"/>
                  <a:pt x="90670" y="793290"/>
                </a:cubicBezTo>
                <a:cubicBezTo>
                  <a:pt x="87700" y="800424"/>
                  <a:pt x="84626" y="807557"/>
                  <a:pt x="81656" y="814690"/>
                </a:cubicBezTo>
                <a:cubicBezTo>
                  <a:pt x="79415" y="820001"/>
                  <a:pt x="77435" y="825364"/>
                  <a:pt x="75403" y="830779"/>
                </a:cubicBezTo>
                <a:cubicBezTo>
                  <a:pt x="73215" y="836663"/>
                  <a:pt x="70818" y="842494"/>
                  <a:pt x="68890" y="848482"/>
                </a:cubicBezTo>
                <a:cubicBezTo>
                  <a:pt x="66389" y="856292"/>
                  <a:pt x="63888" y="864154"/>
                  <a:pt x="61387" y="872016"/>
                </a:cubicBezTo>
                <a:cubicBezTo>
                  <a:pt x="59719" y="877275"/>
                  <a:pt x="58364" y="882690"/>
                  <a:pt x="56905" y="888001"/>
                </a:cubicBezTo>
                <a:cubicBezTo>
                  <a:pt x="50132" y="913045"/>
                  <a:pt x="44348" y="938350"/>
                  <a:pt x="39085" y="963759"/>
                </a:cubicBezTo>
                <a:cubicBezTo>
                  <a:pt x="33926" y="988960"/>
                  <a:pt x="28872" y="1014212"/>
                  <a:pt x="24495" y="1039569"/>
                </a:cubicBezTo>
                <a:cubicBezTo>
                  <a:pt x="22098" y="1053523"/>
                  <a:pt x="19701" y="1067477"/>
                  <a:pt x="17513" y="1081483"/>
                </a:cubicBezTo>
                <a:cubicBezTo>
                  <a:pt x="15481" y="1094500"/>
                  <a:pt x="13501" y="1107517"/>
                  <a:pt x="11990" y="1120534"/>
                </a:cubicBezTo>
                <a:cubicBezTo>
                  <a:pt x="10426" y="1133603"/>
                  <a:pt x="8915" y="1146620"/>
                  <a:pt x="7613" y="1159688"/>
                </a:cubicBezTo>
                <a:cubicBezTo>
                  <a:pt x="6310" y="1172705"/>
                  <a:pt x="5320" y="1185774"/>
                  <a:pt x="4330" y="1198843"/>
                </a:cubicBezTo>
                <a:cubicBezTo>
                  <a:pt x="3340" y="1211964"/>
                  <a:pt x="2819" y="1225137"/>
                  <a:pt x="2246" y="1238310"/>
                </a:cubicBezTo>
                <a:cubicBezTo>
                  <a:pt x="1673" y="1252681"/>
                  <a:pt x="1204" y="1267051"/>
                  <a:pt x="735" y="1281422"/>
                </a:cubicBezTo>
                <a:cubicBezTo>
                  <a:pt x="-99" y="1308497"/>
                  <a:pt x="-47" y="1335676"/>
                  <a:pt x="57" y="1362751"/>
                </a:cubicBezTo>
                <a:cubicBezTo>
                  <a:pt x="109" y="1374935"/>
                  <a:pt x="578" y="1387223"/>
                  <a:pt x="1308" y="1399355"/>
                </a:cubicBezTo>
                <a:cubicBezTo>
                  <a:pt x="1725" y="1406227"/>
                  <a:pt x="1985" y="1413152"/>
                  <a:pt x="2610" y="1419973"/>
                </a:cubicBezTo>
                <a:cubicBezTo>
                  <a:pt x="3288" y="1427575"/>
                  <a:pt x="3965" y="1435177"/>
                  <a:pt x="4643" y="1442727"/>
                </a:cubicBezTo>
                <a:cubicBezTo>
                  <a:pt x="5685" y="1454858"/>
                  <a:pt x="7248" y="1466938"/>
                  <a:pt x="8811" y="1479017"/>
                </a:cubicBezTo>
                <a:cubicBezTo>
                  <a:pt x="10531" y="1492034"/>
                  <a:pt x="12198" y="1505051"/>
                  <a:pt x="14387" y="1518016"/>
                </a:cubicBezTo>
                <a:cubicBezTo>
                  <a:pt x="16783" y="1532282"/>
                  <a:pt x="19180" y="1546601"/>
                  <a:pt x="21838" y="1560815"/>
                </a:cubicBezTo>
                <a:cubicBezTo>
                  <a:pt x="23974" y="1572374"/>
                  <a:pt x="26215" y="1583933"/>
                  <a:pt x="28820" y="1595440"/>
                </a:cubicBezTo>
                <a:cubicBezTo>
                  <a:pt x="30435" y="1602626"/>
                  <a:pt x="31894" y="1609811"/>
                  <a:pt x="33666" y="1616944"/>
                </a:cubicBezTo>
                <a:cubicBezTo>
                  <a:pt x="35490" y="1624181"/>
                  <a:pt x="37261" y="1631419"/>
                  <a:pt x="39085" y="1638656"/>
                </a:cubicBezTo>
                <a:cubicBezTo>
                  <a:pt x="40752" y="1645217"/>
                  <a:pt x="42785" y="1651673"/>
                  <a:pt x="44608" y="1658233"/>
                </a:cubicBezTo>
                <a:cubicBezTo>
                  <a:pt x="46276" y="1664013"/>
                  <a:pt x="48204" y="1669688"/>
                  <a:pt x="50079" y="1675364"/>
                </a:cubicBezTo>
                <a:cubicBezTo>
                  <a:pt x="52112" y="1681455"/>
                  <a:pt x="54196" y="1687495"/>
                  <a:pt x="56541" y="1693535"/>
                </a:cubicBezTo>
                <a:cubicBezTo>
                  <a:pt x="58625" y="1698898"/>
                  <a:pt x="60553" y="1704365"/>
                  <a:pt x="62898" y="1709676"/>
                </a:cubicBezTo>
                <a:cubicBezTo>
                  <a:pt x="66024" y="1716549"/>
                  <a:pt x="68890" y="1723630"/>
                  <a:pt x="72329" y="1730347"/>
                </a:cubicBezTo>
                <a:cubicBezTo>
                  <a:pt x="75612" y="1736751"/>
                  <a:pt x="78894" y="1743155"/>
                  <a:pt x="82177" y="1749507"/>
                </a:cubicBezTo>
                <a:cubicBezTo>
                  <a:pt x="85408" y="1755860"/>
                  <a:pt x="89159" y="1761900"/>
                  <a:pt x="92650" y="1768096"/>
                </a:cubicBezTo>
                <a:cubicBezTo>
                  <a:pt x="95725" y="1773510"/>
                  <a:pt x="99007" y="1778821"/>
                  <a:pt x="102186" y="1784184"/>
                </a:cubicBezTo>
                <a:cubicBezTo>
                  <a:pt x="108751" y="1795119"/>
                  <a:pt x="115577" y="1805896"/>
                  <a:pt x="122299" y="1816726"/>
                </a:cubicBezTo>
                <a:cubicBezTo>
                  <a:pt x="136472" y="1839532"/>
                  <a:pt x="150593" y="1862338"/>
                  <a:pt x="165131" y="1884883"/>
                </a:cubicBezTo>
                <a:cubicBezTo>
                  <a:pt x="169247" y="1891235"/>
                  <a:pt x="173728" y="1897379"/>
                  <a:pt x="178053" y="1903627"/>
                </a:cubicBezTo>
                <a:cubicBezTo>
                  <a:pt x="181648" y="1908781"/>
                  <a:pt x="185713" y="1913728"/>
                  <a:pt x="189569" y="1918726"/>
                </a:cubicBezTo>
                <a:cubicBezTo>
                  <a:pt x="197280" y="1928775"/>
                  <a:pt x="205722" y="1938356"/>
                  <a:pt x="214111" y="1947884"/>
                </a:cubicBezTo>
                <a:cubicBezTo>
                  <a:pt x="232035" y="1968242"/>
                  <a:pt x="250377" y="1988184"/>
                  <a:pt x="268354" y="2008490"/>
                </a:cubicBezTo>
                <a:cubicBezTo>
                  <a:pt x="279035" y="2020883"/>
                  <a:pt x="291020" y="2034837"/>
                  <a:pt x="303525" y="2048322"/>
                </a:cubicBezTo>
                <a:cubicBezTo>
                  <a:pt x="310247" y="2055611"/>
                  <a:pt x="317125" y="2062797"/>
                  <a:pt x="324055" y="2069878"/>
                </a:cubicBezTo>
                <a:cubicBezTo>
                  <a:pt x="330569" y="2076543"/>
                  <a:pt x="337343" y="2083051"/>
                  <a:pt x="344012" y="2089559"/>
                </a:cubicBezTo>
                <a:cubicBezTo>
                  <a:pt x="356726" y="2101951"/>
                  <a:pt x="369857" y="2113927"/>
                  <a:pt x="382936" y="2125902"/>
                </a:cubicBezTo>
                <a:cubicBezTo>
                  <a:pt x="390126" y="2132463"/>
                  <a:pt x="397369" y="2139023"/>
                  <a:pt x="404664" y="2145584"/>
                </a:cubicBezTo>
                <a:cubicBezTo>
                  <a:pt x="407582" y="2148239"/>
                  <a:pt x="410552" y="2150791"/>
                  <a:pt x="413574" y="2153394"/>
                </a:cubicBezTo>
                <a:cubicBezTo>
                  <a:pt x="417170" y="2156466"/>
                  <a:pt x="420661" y="2159642"/>
                  <a:pt x="424360" y="2162610"/>
                </a:cubicBezTo>
                <a:cubicBezTo>
                  <a:pt x="435042" y="2171305"/>
                  <a:pt x="445724" y="2179844"/>
                  <a:pt x="456614" y="2188331"/>
                </a:cubicBezTo>
                <a:cubicBezTo>
                  <a:pt x="466567" y="2196089"/>
                  <a:pt x="476675" y="2203639"/>
                  <a:pt x="486732" y="2211241"/>
                </a:cubicBezTo>
                <a:cubicBezTo>
                  <a:pt x="506793" y="2226340"/>
                  <a:pt x="526854" y="2241752"/>
                  <a:pt x="547905" y="2255498"/>
                </a:cubicBezTo>
                <a:cubicBezTo>
                  <a:pt x="558847" y="2262631"/>
                  <a:pt x="569842" y="2269608"/>
                  <a:pt x="581149" y="2276117"/>
                </a:cubicBezTo>
                <a:cubicBezTo>
                  <a:pt x="592612" y="2282781"/>
                  <a:pt x="604180" y="2289238"/>
                  <a:pt x="615800" y="2295642"/>
                </a:cubicBezTo>
                <a:cubicBezTo>
                  <a:pt x="638675" y="2308242"/>
                  <a:pt x="661497" y="2320947"/>
                  <a:pt x="685101" y="2332193"/>
                </a:cubicBezTo>
                <a:cubicBezTo>
                  <a:pt x="708862" y="2343544"/>
                  <a:pt x="732935" y="2354166"/>
                  <a:pt x="757008" y="2364788"/>
                </a:cubicBezTo>
                <a:cubicBezTo>
                  <a:pt x="781029" y="2375409"/>
                  <a:pt x="805103" y="2385719"/>
                  <a:pt x="829436" y="2395455"/>
                </a:cubicBezTo>
                <a:cubicBezTo>
                  <a:pt x="841629" y="2400297"/>
                  <a:pt x="853770" y="2405296"/>
                  <a:pt x="865963" y="2409930"/>
                </a:cubicBezTo>
                <a:cubicBezTo>
                  <a:pt x="878312" y="2414564"/>
                  <a:pt x="890609" y="2419302"/>
                  <a:pt x="903115" y="2423259"/>
                </a:cubicBezTo>
                <a:cubicBezTo>
                  <a:pt x="928282" y="2431225"/>
                  <a:pt x="953658" y="2438515"/>
                  <a:pt x="978826" y="2446585"/>
                </a:cubicBezTo>
                <a:cubicBezTo>
                  <a:pt x="1003420" y="2454499"/>
                  <a:pt x="1027910" y="2462934"/>
                  <a:pt x="1052817" y="2469755"/>
                </a:cubicBezTo>
                <a:cubicBezTo>
                  <a:pt x="1078141" y="2476680"/>
                  <a:pt x="1103517" y="2483189"/>
                  <a:pt x="1129205" y="2488760"/>
                </a:cubicBezTo>
                <a:cubicBezTo>
                  <a:pt x="1155727" y="2494487"/>
                  <a:pt x="1182406" y="2499434"/>
                  <a:pt x="1209136" y="2504016"/>
                </a:cubicBezTo>
                <a:cubicBezTo>
                  <a:pt x="1234460" y="2508337"/>
                  <a:pt x="1259940" y="2512294"/>
                  <a:pt x="1285577" y="2514325"/>
                </a:cubicBezTo>
                <a:cubicBezTo>
                  <a:pt x="1339142" y="2518490"/>
                  <a:pt x="1392916" y="2518907"/>
                  <a:pt x="1446638" y="2519011"/>
                </a:cubicBezTo>
                <a:cubicBezTo>
                  <a:pt x="1447680" y="2519011"/>
                  <a:pt x="1448774" y="2519011"/>
                  <a:pt x="1449869" y="2519011"/>
                </a:cubicBezTo>
                <a:cubicBezTo>
                  <a:pt x="1461280" y="2519011"/>
                  <a:pt x="1472795" y="2518855"/>
                  <a:pt x="1484207" y="2518022"/>
                </a:cubicBezTo>
                <a:cubicBezTo>
                  <a:pt x="1498015" y="2517032"/>
                  <a:pt x="1511719" y="2515783"/>
                  <a:pt x="1525475" y="2514273"/>
                </a:cubicBezTo>
                <a:cubicBezTo>
                  <a:pt x="1551893" y="2511305"/>
                  <a:pt x="1578207" y="2507556"/>
                  <a:pt x="1604468" y="2503755"/>
                </a:cubicBezTo>
                <a:cubicBezTo>
                  <a:pt x="1609419" y="2503026"/>
                  <a:pt x="1613587" y="2500058"/>
                  <a:pt x="1616036" y="2495997"/>
                </a:cubicBezTo>
                <a:cubicBezTo>
                  <a:pt x="1619527" y="2497715"/>
                  <a:pt x="1623644" y="2498236"/>
                  <a:pt x="1627552" y="2497351"/>
                </a:cubicBezTo>
                <a:cubicBezTo>
                  <a:pt x="1649697" y="2492509"/>
                  <a:pt x="1671790" y="2487614"/>
                  <a:pt x="1693883" y="2482668"/>
                </a:cubicBezTo>
                <a:cubicBezTo>
                  <a:pt x="1796168" y="2459134"/>
                  <a:pt x="1896057" y="2425238"/>
                  <a:pt x="1988181" y="2374472"/>
                </a:cubicBezTo>
                <a:cubicBezTo>
                  <a:pt x="2087808" y="2327715"/>
                  <a:pt x="2184206" y="2272524"/>
                  <a:pt x="2267524" y="2200098"/>
                </a:cubicBezTo>
                <a:cubicBezTo>
                  <a:pt x="2318745" y="2161100"/>
                  <a:pt x="2359231" y="2110699"/>
                  <a:pt x="2387786" y="2053164"/>
                </a:cubicBezTo>
                <a:cubicBezTo>
                  <a:pt x="2424729" y="1985321"/>
                  <a:pt x="2462402" y="1917581"/>
                  <a:pt x="2489341" y="1845051"/>
                </a:cubicBezTo>
                <a:cubicBezTo>
                  <a:pt x="2538582" y="1724307"/>
                  <a:pt x="2578131" y="1599137"/>
                  <a:pt x="2596055" y="1469698"/>
                </a:cubicBezTo>
                <a:cubicBezTo>
                  <a:pt x="2606581" y="1394408"/>
                  <a:pt x="2604861" y="1318338"/>
                  <a:pt x="2604913" y="1242528"/>
                </a:cubicBezTo>
                <a:cubicBezTo>
                  <a:pt x="2606998" y="1130427"/>
                  <a:pt x="2597045" y="1017180"/>
                  <a:pt x="2572138" y="907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2" name="Google Shape;972;p26"/>
          <p:cNvGrpSpPr/>
          <p:nvPr/>
        </p:nvGrpSpPr>
        <p:grpSpPr>
          <a:xfrm rot="-597014">
            <a:off x="522921" y="-115701"/>
            <a:ext cx="1302646" cy="1259558"/>
            <a:chOff x="1045886" y="-231374"/>
            <a:chExt cx="2605182" cy="2519010"/>
          </a:xfrm>
        </p:grpSpPr>
        <p:sp>
          <p:nvSpPr>
            <p:cNvPr id="973" name="Google Shape;973;p26"/>
            <p:cNvSpPr/>
            <p:nvPr/>
          </p:nvSpPr>
          <p:spPr>
            <a:xfrm>
              <a:off x="1503387" y="-187645"/>
              <a:ext cx="802700" cy="482976"/>
            </a:xfrm>
            <a:custGeom>
              <a:rect b="b" l="l" r="r" t="t"/>
              <a:pathLst>
                <a:path extrusionOk="0" h="482976" w="802700">
                  <a:moveTo>
                    <a:pt x="791863" y="1145"/>
                  </a:moveTo>
                  <a:cubicBezTo>
                    <a:pt x="795458" y="937"/>
                    <a:pt x="799105" y="364"/>
                    <a:pt x="802701" y="0"/>
                  </a:cubicBezTo>
                  <a:cubicBezTo>
                    <a:pt x="775449" y="10205"/>
                    <a:pt x="749135" y="23066"/>
                    <a:pt x="723238" y="36187"/>
                  </a:cubicBezTo>
                  <a:cubicBezTo>
                    <a:pt x="681032" y="61231"/>
                    <a:pt x="645756" y="96012"/>
                    <a:pt x="609802" y="129075"/>
                  </a:cubicBezTo>
                  <a:cubicBezTo>
                    <a:pt x="504235" y="223421"/>
                    <a:pt x="417582" y="337917"/>
                    <a:pt x="347342" y="460484"/>
                  </a:cubicBezTo>
                  <a:cubicBezTo>
                    <a:pt x="342809" y="467981"/>
                    <a:pt x="338380" y="475427"/>
                    <a:pt x="333951" y="482977"/>
                  </a:cubicBezTo>
                  <a:cubicBezTo>
                    <a:pt x="311024" y="472928"/>
                    <a:pt x="288305" y="462514"/>
                    <a:pt x="265118" y="452986"/>
                  </a:cubicBezTo>
                  <a:cubicBezTo>
                    <a:pt x="159706" y="409145"/>
                    <a:pt x="80452" y="374260"/>
                    <a:pt x="3178" y="285381"/>
                  </a:cubicBezTo>
                  <a:cubicBezTo>
                    <a:pt x="2136" y="284080"/>
                    <a:pt x="1042" y="282830"/>
                    <a:pt x="0" y="281632"/>
                  </a:cubicBezTo>
                  <a:cubicBezTo>
                    <a:pt x="2553" y="279393"/>
                    <a:pt x="5263" y="277155"/>
                    <a:pt x="7920" y="274968"/>
                  </a:cubicBezTo>
                  <a:cubicBezTo>
                    <a:pt x="13235" y="270594"/>
                    <a:pt x="18602" y="266220"/>
                    <a:pt x="23917" y="261795"/>
                  </a:cubicBezTo>
                  <a:cubicBezTo>
                    <a:pt x="27564" y="258827"/>
                    <a:pt x="31368" y="256015"/>
                    <a:pt x="35120" y="253151"/>
                  </a:cubicBezTo>
                  <a:cubicBezTo>
                    <a:pt x="51898" y="240291"/>
                    <a:pt x="69041" y="228055"/>
                    <a:pt x="86340" y="215871"/>
                  </a:cubicBezTo>
                  <a:cubicBezTo>
                    <a:pt x="92854" y="211446"/>
                    <a:pt x="99315" y="206916"/>
                    <a:pt x="106089" y="202854"/>
                  </a:cubicBezTo>
                  <a:cubicBezTo>
                    <a:pt x="111039" y="199782"/>
                    <a:pt x="116041" y="196763"/>
                    <a:pt x="120991" y="193691"/>
                  </a:cubicBezTo>
                  <a:cubicBezTo>
                    <a:pt x="124274" y="191660"/>
                    <a:pt x="127713" y="189890"/>
                    <a:pt x="131100" y="188015"/>
                  </a:cubicBezTo>
                  <a:cubicBezTo>
                    <a:pt x="145533" y="179893"/>
                    <a:pt x="160332" y="172343"/>
                    <a:pt x="175182" y="164845"/>
                  </a:cubicBezTo>
                  <a:cubicBezTo>
                    <a:pt x="187583" y="158753"/>
                    <a:pt x="199985" y="152661"/>
                    <a:pt x="212490" y="146674"/>
                  </a:cubicBezTo>
                  <a:cubicBezTo>
                    <a:pt x="224006" y="141103"/>
                    <a:pt x="235730" y="136052"/>
                    <a:pt x="247454" y="131158"/>
                  </a:cubicBezTo>
                  <a:cubicBezTo>
                    <a:pt x="271006" y="121369"/>
                    <a:pt x="295183" y="113142"/>
                    <a:pt x="319257" y="104707"/>
                  </a:cubicBezTo>
                  <a:lnTo>
                    <a:pt x="319361" y="104655"/>
                  </a:lnTo>
                  <a:cubicBezTo>
                    <a:pt x="319882" y="104447"/>
                    <a:pt x="320403" y="104291"/>
                    <a:pt x="320976" y="104083"/>
                  </a:cubicBezTo>
                  <a:cubicBezTo>
                    <a:pt x="336816" y="98720"/>
                    <a:pt x="353543" y="93096"/>
                    <a:pt x="370321" y="87786"/>
                  </a:cubicBezTo>
                  <a:cubicBezTo>
                    <a:pt x="388558" y="82006"/>
                    <a:pt x="406795" y="76435"/>
                    <a:pt x="425085" y="70916"/>
                  </a:cubicBezTo>
                  <a:cubicBezTo>
                    <a:pt x="442645" y="65605"/>
                    <a:pt x="460257" y="60554"/>
                    <a:pt x="477973" y="55712"/>
                  </a:cubicBezTo>
                  <a:cubicBezTo>
                    <a:pt x="494334" y="51234"/>
                    <a:pt x="510956" y="47746"/>
                    <a:pt x="527526" y="44205"/>
                  </a:cubicBezTo>
                  <a:cubicBezTo>
                    <a:pt x="566554" y="36395"/>
                    <a:pt x="605686" y="28533"/>
                    <a:pt x="644870" y="20827"/>
                  </a:cubicBezTo>
                  <a:cubicBezTo>
                    <a:pt x="664514" y="16974"/>
                    <a:pt x="684106" y="12861"/>
                    <a:pt x="703803" y="9060"/>
                  </a:cubicBezTo>
                  <a:cubicBezTo>
                    <a:pt x="713234" y="7237"/>
                    <a:pt x="722769" y="5259"/>
                    <a:pt x="732305" y="3957"/>
                  </a:cubicBezTo>
                  <a:cubicBezTo>
                    <a:pt x="741736" y="2655"/>
                    <a:pt x="751167" y="1562"/>
                    <a:pt x="760703" y="885"/>
                  </a:cubicBezTo>
                  <a:cubicBezTo>
                    <a:pt x="765445" y="781"/>
                    <a:pt x="771333" y="625"/>
                    <a:pt x="777273" y="625"/>
                  </a:cubicBezTo>
                  <a:cubicBezTo>
                    <a:pt x="779982" y="625"/>
                    <a:pt x="782588" y="729"/>
                    <a:pt x="785297" y="833"/>
                  </a:cubicBezTo>
                  <a:cubicBezTo>
                    <a:pt x="785506" y="937"/>
                    <a:pt x="785714" y="1041"/>
                    <a:pt x="785974" y="1093"/>
                  </a:cubicBezTo>
                  <a:cubicBezTo>
                    <a:pt x="787486" y="1198"/>
                    <a:pt x="789049" y="1250"/>
                    <a:pt x="790612" y="1145"/>
                  </a:cubicBezTo>
                  <a:cubicBezTo>
                    <a:pt x="790977" y="1302"/>
                    <a:pt x="791446" y="1302"/>
                    <a:pt x="791863" y="1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1865892" y="-189988"/>
              <a:ext cx="524451" cy="625068"/>
            </a:xfrm>
            <a:custGeom>
              <a:rect b="b" l="l" r="r" t="t"/>
              <a:pathLst>
                <a:path extrusionOk="0" h="625068" w="524451">
                  <a:moveTo>
                    <a:pt x="524452" y="0"/>
                  </a:moveTo>
                  <a:cubicBezTo>
                    <a:pt x="524348" y="2968"/>
                    <a:pt x="524243" y="5936"/>
                    <a:pt x="524035" y="8904"/>
                  </a:cubicBezTo>
                  <a:cubicBezTo>
                    <a:pt x="523201" y="44309"/>
                    <a:pt x="523514" y="79767"/>
                    <a:pt x="522993" y="115225"/>
                  </a:cubicBezTo>
                  <a:cubicBezTo>
                    <a:pt x="517209" y="285173"/>
                    <a:pt x="520231" y="455121"/>
                    <a:pt x="523149" y="625069"/>
                  </a:cubicBezTo>
                  <a:cubicBezTo>
                    <a:pt x="495429" y="622986"/>
                    <a:pt x="467760" y="619289"/>
                    <a:pt x="440196" y="613510"/>
                  </a:cubicBezTo>
                  <a:cubicBezTo>
                    <a:pt x="393873" y="605908"/>
                    <a:pt x="348019" y="598879"/>
                    <a:pt x="302270" y="587893"/>
                  </a:cubicBezTo>
                  <a:cubicBezTo>
                    <a:pt x="268401" y="579666"/>
                    <a:pt x="235417" y="568315"/>
                    <a:pt x="201235" y="561599"/>
                  </a:cubicBezTo>
                  <a:cubicBezTo>
                    <a:pt x="145481" y="550925"/>
                    <a:pt x="92854" y="529161"/>
                    <a:pt x="38767" y="512707"/>
                  </a:cubicBezTo>
                  <a:cubicBezTo>
                    <a:pt x="25688" y="508073"/>
                    <a:pt x="12818" y="503023"/>
                    <a:pt x="0" y="497660"/>
                  </a:cubicBezTo>
                  <a:cubicBezTo>
                    <a:pt x="24282" y="455329"/>
                    <a:pt x="50074" y="413883"/>
                    <a:pt x="77326" y="373375"/>
                  </a:cubicBezTo>
                  <a:cubicBezTo>
                    <a:pt x="129120" y="301730"/>
                    <a:pt x="183206" y="231179"/>
                    <a:pt x="248548" y="171197"/>
                  </a:cubicBezTo>
                  <a:cubicBezTo>
                    <a:pt x="294714" y="129023"/>
                    <a:pt x="337702" y="80809"/>
                    <a:pt x="394238" y="52276"/>
                  </a:cubicBezTo>
                  <a:cubicBezTo>
                    <a:pt x="435506" y="29678"/>
                    <a:pt x="478650" y="11299"/>
                    <a:pt x="524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406497" y="-184573"/>
              <a:ext cx="546753" cy="621693"/>
            </a:xfrm>
            <a:custGeom>
              <a:rect b="b" l="l" r="r" t="t"/>
              <a:pathLst>
                <a:path extrusionOk="0" h="621693" w="546753">
                  <a:moveTo>
                    <a:pt x="546753" y="516560"/>
                  </a:moveTo>
                  <a:cubicBezTo>
                    <a:pt x="531955" y="521819"/>
                    <a:pt x="517001" y="526713"/>
                    <a:pt x="501942" y="531139"/>
                  </a:cubicBezTo>
                  <a:cubicBezTo>
                    <a:pt x="440300" y="546499"/>
                    <a:pt x="381628" y="571804"/>
                    <a:pt x="319256" y="584612"/>
                  </a:cubicBezTo>
                  <a:cubicBezTo>
                    <a:pt x="218639" y="606897"/>
                    <a:pt x="115260" y="624704"/>
                    <a:pt x="12245" y="621268"/>
                  </a:cubicBezTo>
                  <a:cubicBezTo>
                    <a:pt x="9588" y="457099"/>
                    <a:pt x="3595" y="293035"/>
                    <a:pt x="5627" y="128815"/>
                  </a:cubicBezTo>
                  <a:cubicBezTo>
                    <a:pt x="5002" y="89296"/>
                    <a:pt x="3647" y="49724"/>
                    <a:pt x="782" y="10257"/>
                  </a:cubicBezTo>
                  <a:cubicBezTo>
                    <a:pt x="313" y="6925"/>
                    <a:pt x="104" y="3489"/>
                    <a:pt x="0" y="0"/>
                  </a:cubicBezTo>
                  <a:cubicBezTo>
                    <a:pt x="14642" y="9060"/>
                    <a:pt x="30065" y="16505"/>
                    <a:pt x="44916" y="25201"/>
                  </a:cubicBezTo>
                  <a:cubicBezTo>
                    <a:pt x="83839" y="47798"/>
                    <a:pt x="119428" y="70968"/>
                    <a:pt x="156059" y="98511"/>
                  </a:cubicBezTo>
                  <a:cubicBezTo>
                    <a:pt x="190814" y="123764"/>
                    <a:pt x="219577" y="151308"/>
                    <a:pt x="251518" y="181090"/>
                  </a:cubicBezTo>
                  <a:cubicBezTo>
                    <a:pt x="305813" y="225139"/>
                    <a:pt x="351875" y="276582"/>
                    <a:pt x="398354" y="328701"/>
                  </a:cubicBezTo>
                  <a:cubicBezTo>
                    <a:pt x="435298" y="366294"/>
                    <a:pt x="470365" y="405813"/>
                    <a:pt x="499180" y="450070"/>
                  </a:cubicBezTo>
                  <a:cubicBezTo>
                    <a:pt x="514916" y="472303"/>
                    <a:pt x="531226" y="494223"/>
                    <a:pt x="546753" y="5165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2429476" y="-195403"/>
              <a:ext cx="862883" cy="516299"/>
            </a:xfrm>
            <a:custGeom>
              <a:rect b="b" l="l" r="r" t="t"/>
              <a:pathLst>
                <a:path extrusionOk="0" h="516299" w="862883">
                  <a:moveTo>
                    <a:pt x="861268" y="377592"/>
                  </a:moveTo>
                  <a:cubicBezTo>
                    <a:pt x="861789" y="378165"/>
                    <a:pt x="862310" y="378790"/>
                    <a:pt x="862884" y="379415"/>
                  </a:cubicBezTo>
                  <a:cubicBezTo>
                    <a:pt x="799522" y="418049"/>
                    <a:pt x="732201" y="449758"/>
                    <a:pt x="662169" y="475115"/>
                  </a:cubicBezTo>
                  <a:cubicBezTo>
                    <a:pt x="626060" y="488236"/>
                    <a:pt x="590471" y="502762"/>
                    <a:pt x="554465" y="516300"/>
                  </a:cubicBezTo>
                  <a:cubicBezTo>
                    <a:pt x="540084" y="494588"/>
                    <a:pt x="524921" y="473396"/>
                    <a:pt x="508924" y="452778"/>
                  </a:cubicBezTo>
                  <a:cubicBezTo>
                    <a:pt x="473857" y="398784"/>
                    <a:pt x="430973" y="351246"/>
                    <a:pt x="385849" y="305531"/>
                  </a:cubicBezTo>
                  <a:cubicBezTo>
                    <a:pt x="344163" y="256952"/>
                    <a:pt x="298727" y="210508"/>
                    <a:pt x="248496" y="170000"/>
                  </a:cubicBezTo>
                  <a:cubicBezTo>
                    <a:pt x="204414" y="128138"/>
                    <a:pt x="156736" y="88879"/>
                    <a:pt x="104995" y="56701"/>
                  </a:cubicBezTo>
                  <a:cubicBezTo>
                    <a:pt x="99836" y="52900"/>
                    <a:pt x="39809" y="16766"/>
                    <a:pt x="0" y="0"/>
                  </a:cubicBezTo>
                  <a:cubicBezTo>
                    <a:pt x="42779" y="2187"/>
                    <a:pt x="89310" y="260"/>
                    <a:pt x="132663" y="1614"/>
                  </a:cubicBezTo>
                  <a:cubicBezTo>
                    <a:pt x="160592" y="2655"/>
                    <a:pt x="188886" y="2447"/>
                    <a:pt x="215043" y="13850"/>
                  </a:cubicBezTo>
                  <a:cubicBezTo>
                    <a:pt x="331502" y="55920"/>
                    <a:pt x="448637" y="97782"/>
                    <a:pt x="558738" y="155057"/>
                  </a:cubicBezTo>
                  <a:cubicBezTo>
                    <a:pt x="599642" y="177602"/>
                    <a:pt x="642317" y="203479"/>
                    <a:pt x="682803" y="227691"/>
                  </a:cubicBezTo>
                  <a:cubicBezTo>
                    <a:pt x="744133" y="275280"/>
                    <a:pt x="810621" y="317819"/>
                    <a:pt x="861268" y="377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3001501" y="208378"/>
              <a:ext cx="617624" cy="858565"/>
            </a:xfrm>
            <a:custGeom>
              <a:rect b="b" l="l" r="r" t="t"/>
              <a:pathLst>
                <a:path extrusionOk="0" h="858565" w="617624">
                  <a:moveTo>
                    <a:pt x="605738" y="595338"/>
                  </a:moveTo>
                  <a:cubicBezTo>
                    <a:pt x="612564" y="648863"/>
                    <a:pt x="618713" y="702597"/>
                    <a:pt x="617462" y="756695"/>
                  </a:cubicBezTo>
                  <a:cubicBezTo>
                    <a:pt x="617201" y="790591"/>
                    <a:pt x="617566" y="824539"/>
                    <a:pt x="617618" y="858487"/>
                  </a:cubicBezTo>
                  <a:cubicBezTo>
                    <a:pt x="601986" y="853384"/>
                    <a:pt x="574318" y="859840"/>
                    <a:pt x="558686" y="858330"/>
                  </a:cubicBezTo>
                  <a:cubicBezTo>
                    <a:pt x="449314" y="853020"/>
                    <a:pt x="339734" y="850729"/>
                    <a:pt x="230102" y="848490"/>
                  </a:cubicBezTo>
                  <a:cubicBezTo>
                    <a:pt x="221661" y="769556"/>
                    <a:pt x="205195" y="691455"/>
                    <a:pt x="187323" y="613770"/>
                  </a:cubicBezTo>
                  <a:cubicBezTo>
                    <a:pt x="175286" y="562900"/>
                    <a:pt x="166532" y="511197"/>
                    <a:pt x="148764" y="461942"/>
                  </a:cubicBezTo>
                  <a:cubicBezTo>
                    <a:pt x="131048" y="414248"/>
                    <a:pt x="110622" y="367596"/>
                    <a:pt x="91291" y="320527"/>
                  </a:cubicBezTo>
                  <a:cubicBezTo>
                    <a:pt x="65863" y="257890"/>
                    <a:pt x="35589" y="197335"/>
                    <a:pt x="0" y="139957"/>
                  </a:cubicBezTo>
                  <a:cubicBezTo>
                    <a:pt x="15997" y="133969"/>
                    <a:pt x="31889" y="127825"/>
                    <a:pt x="47730" y="121473"/>
                  </a:cubicBezTo>
                  <a:cubicBezTo>
                    <a:pt x="116666" y="94554"/>
                    <a:pt x="187375" y="71124"/>
                    <a:pt x="251935" y="34312"/>
                  </a:cubicBezTo>
                  <a:cubicBezTo>
                    <a:pt x="272517" y="23639"/>
                    <a:pt x="292370" y="11611"/>
                    <a:pt x="312431" y="0"/>
                  </a:cubicBezTo>
                  <a:cubicBezTo>
                    <a:pt x="332335" y="22649"/>
                    <a:pt x="351510" y="45299"/>
                    <a:pt x="369122" y="71801"/>
                  </a:cubicBezTo>
                  <a:cubicBezTo>
                    <a:pt x="390799" y="106998"/>
                    <a:pt x="414195" y="140946"/>
                    <a:pt x="438893" y="174165"/>
                  </a:cubicBezTo>
                  <a:cubicBezTo>
                    <a:pt x="496731" y="267470"/>
                    <a:pt x="551860" y="364836"/>
                    <a:pt x="584062" y="470324"/>
                  </a:cubicBezTo>
                  <a:cubicBezTo>
                    <a:pt x="595838" y="511093"/>
                    <a:pt x="600423" y="553320"/>
                    <a:pt x="605738" y="595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409623" y="359322"/>
              <a:ext cx="789726" cy="696921"/>
            </a:xfrm>
            <a:custGeom>
              <a:rect b="b" l="l" r="r" t="t"/>
              <a:pathLst>
                <a:path extrusionOk="0" h="696921" w="789726">
                  <a:moveTo>
                    <a:pt x="783161" y="649280"/>
                  </a:moveTo>
                  <a:cubicBezTo>
                    <a:pt x="785766" y="665108"/>
                    <a:pt x="787955" y="680989"/>
                    <a:pt x="789726" y="696922"/>
                  </a:cubicBezTo>
                  <a:cubicBezTo>
                    <a:pt x="667640" y="694370"/>
                    <a:pt x="545555" y="691663"/>
                    <a:pt x="423730" y="684582"/>
                  </a:cubicBezTo>
                  <a:cubicBezTo>
                    <a:pt x="289712" y="679739"/>
                    <a:pt x="156007" y="663650"/>
                    <a:pt x="22041" y="657715"/>
                  </a:cubicBezTo>
                  <a:cubicBezTo>
                    <a:pt x="14694" y="657663"/>
                    <a:pt x="7347" y="657663"/>
                    <a:pt x="0" y="657611"/>
                  </a:cubicBezTo>
                  <a:cubicBezTo>
                    <a:pt x="5158" y="481987"/>
                    <a:pt x="8598" y="306364"/>
                    <a:pt x="9848" y="130689"/>
                  </a:cubicBezTo>
                  <a:cubicBezTo>
                    <a:pt x="9796" y="123660"/>
                    <a:pt x="9692" y="116631"/>
                    <a:pt x="9588" y="109654"/>
                  </a:cubicBezTo>
                  <a:cubicBezTo>
                    <a:pt x="14746" y="109862"/>
                    <a:pt x="19905" y="109914"/>
                    <a:pt x="25063" y="109914"/>
                  </a:cubicBezTo>
                  <a:cubicBezTo>
                    <a:pt x="142355" y="110487"/>
                    <a:pt x="257823" y="88879"/>
                    <a:pt x="371207" y="59617"/>
                  </a:cubicBezTo>
                  <a:cubicBezTo>
                    <a:pt x="426387" y="43424"/>
                    <a:pt x="480734" y="24628"/>
                    <a:pt x="536176" y="9060"/>
                  </a:cubicBezTo>
                  <a:cubicBezTo>
                    <a:pt x="544773" y="6092"/>
                    <a:pt x="553319" y="3072"/>
                    <a:pt x="561864" y="0"/>
                  </a:cubicBezTo>
                  <a:cubicBezTo>
                    <a:pt x="569316" y="11559"/>
                    <a:pt x="576454" y="23378"/>
                    <a:pt x="583072" y="35510"/>
                  </a:cubicBezTo>
                  <a:cubicBezTo>
                    <a:pt x="635543" y="129075"/>
                    <a:pt x="674779" y="229773"/>
                    <a:pt x="713442" y="329743"/>
                  </a:cubicBezTo>
                  <a:cubicBezTo>
                    <a:pt x="743091" y="434658"/>
                    <a:pt x="765861" y="541553"/>
                    <a:pt x="783161" y="649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1628651" y="334798"/>
              <a:ext cx="760650" cy="682030"/>
            </a:xfrm>
            <a:custGeom>
              <a:rect b="b" l="l" r="r" t="t"/>
              <a:pathLst>
                <a:path extrusionOk="0" h="682030" w="760650">
                  <a:moveTo>
                    <a:pt x="760651" y="132459"/>
                  </a:moveTo>
                  <a:cubicBezTo>
                    <a:pt x="759192" y="315684"/>
                    <a:pt x="754711" y="498857"/>
                    <a:pt x="749448" y="682030"/>
                  </a:cubicBezTo>
                  <a:cubicBezTo>
                    <a:pt x="585000" y="681353"/>
                    <a:pt x="420604" y="680572"/>
                    <a:pt x="256156" y="677657"/>
                  </a:cubicBezTo>
                  <a:cubicBezTo>
                    <a:pt x="175495" y="676095"/>
                    <a:pt x="94938" y="673960"/>
                    <a:pt x="14434" y="680937"/>
                  </a:cubicBezTo>
                  <a:cubicBezTo>
                    <a:pt x="9640" y="681145"/>
                    <a:pt x="4794" y="681353"/>
                    <a:pt x="0" y="681562"/>
                  </a:cubicBezTo>
                  <a:cubicBezTo>
                    <a:pt x="7399" y="618925"/>
                    <a:pt x="19905" y="556652"/>
                    <a:pt x="31108" y="494744"/>
                  </a:cubicBezTo>
                  <a:cubicBezTo>
                    <a:pt x="70656" y="321724"/>
                    <a:pt x="136050" y="155265"/>
                    <a:pt x="221974" y="0"/>
                  </a:cubicBezTo>
                  <a:cubicBezTo>
                    <a:pt x="237710" y="6717"/>
                    <a:pt x="253602" y="13017"/>
                    <a:pt x="269808" y="18640"/>
                  </a:cubicBezTo>
                  <a:cubicBezTo>
                    <a:pt x="305657" y="29835"/>
                    <a:pt x="337963" y="41862"/>
                    <a:pt x="374646" y="53525"/>
                  </a:cubicBezTo>
                  <a:cubicBezTo>
                    <a:pt x="410651" y="64459"/>
                    <a:pt x="447960" y="70031"/>
                    <a:pt x="484017" y="80913"/>
                  </a:cubicBezTo>
                  <a:cubicBezTo>
                    <a:pt x="537218" y="97210"/>
                    <a:pt x="592034" y="107363"/>
                    <a:pt x="647006" y="116058"/>
                  </a:cubicBezTo>
                  <a:cubicBezTo>
                    <a:pt x="684732" y="122358"/>
                    <a:pt x="722561" y="129179"/>
                    <a:pt x="760651" y="132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1079448" y="106639"/>
              <a:ext cx="742465" cy="916829"/>
            </a:xfrm>
            <a:custGeom>
              <a:rect b="b" l="l" r="r" t="t"/>
              <a:pathLst>
                <a:path extrusionOk="0" h="916829" w="742465">
                  <a:moveTo>
                    <a:pt x="660606" y="179060"/>
                  </a:moveTo>
                  <a:cubicBezTo>
                    <a:pt x="688171" y="190514"/>
                    <a:pt x="715214" y="203271"/>
                    <a:pt x="742466" y="215507"/>
                  </a:cubicBezTo>
                  <a:cubicBezTo>
                    <a:pt x="687128" y="313602"/>
                    <a:pt x="640441" y="416643"/>
                    <a:pt x="605217" y="523589"/>
                  </a:cubicBezTo>
                  <a:cubicBezTo>
                    <a:pt x="589168" y="573314"/>
                    <a:pt x="571713" y="622674"/>
                    <a:pt x="558894" y="673335"/>
                  </a:cubicBezTo>
                  <a:cubicBezTo>
                    <a:pt x="541491" y="748729"/>
                    <a:pt x="528516" y="825372"/>
                    <a:pt x="517939" y="902015"/>
                  </a:cubicBezTo>
                  <a:cubicBezTo>
                    <a:pt x="517678" y="904983"/>
                    <a:pt x="517365" y="908003"/>
                    <a:pt x="517105" y="910970"/>
                  </a:cubicBezTo>
                  <a:cubicBezTo>
                    <a:pt x="396791" y="915761"/>
                    <a:pt x="276373" y="918312"/>
                    <a:pt x="156007" y="915917"/>
                  </a:cubicBezTo>
                  <a:cubicBezTo>
                    <a:pt x="116719" y="916281"/>
                    <a:pt x="77482" y="915292"/>
                    <a:pt x="38246" y="913886"/>
                  </a:cubicBezTo>
                  <a:cubicBezTo>
                    <a:pt x="33452" y="914771"/>
                    <a:pt x="11047" y="911283"/>
                    <a:pt x="0" y="913574"/>
                  </a:cubicBezTo>
                  <a:cubicBezTo>
                    <a:pt x="729" y="896756"/>
                    <a:pt x="1511" y="880042"/>
                    <a:pt x="2449" y="863277"/>
                  </a:cubicBezTo>
                  <a:cubicBezTo>
                    <a:pt x="3752" y="846199"/>
                    <a:pt x="5002" y="829069"/>
                    <a:pt x="6982" y="812095"/>
                  </a:cubicBezTo>
                  <a:cubicBezTo>
                    <a:pt x="9119" y="793819"/>
                    <a:pt x="11151" y="775491"/>
                    <a:pt x="13965" y="757320"/>
                  </a:cubicBezTo>
                  <a:cubicBezTo>
                    <a:pt x="16830" y="739096"/>
                    <a:pt x="19644" y="720925"/>
                    <a:pt x="22979" y="702805"/>
                  </a:cubicBezTo>
                  <a:cubicBezTo>
                    <a:pt x="26314" y="684582"/>
                    <a:pt x="29753" y="666410"/>
                    <a:pt x="33296" y="648239"/>
                  </a:cubicBezTo>
                  <a:cubicBezTo>
                    <a:pt x="37465" y="628141"/>
                    <a:pt x="42102" y="606012"/>
                    <a:pt x="47417" y="584040"/>
                  </a:cubicBezTo>
                  <a:cubicBezTo>
                    <a:pt x="50335" y="572012"/>
                    <a:pt x="53513" y="560036"/>
                    <a:pt x="56744" y="548061"/>
                  </a:cubicBezTo>
                  <a:cubicBezTo>
                    <a:pt x="59349" y="538429"/>
                    <a:pt x="62684" y="528900"/>
                    <a:pt x="65706" y="519424"/>
                  </a:cubicBezTo>
                  <a:cubicBezTo>
                    <a:pt x="69719" y="508594"/>
                    <a:pt x="73574" y="497764"/>
                    <a:pt x="78056" y="487142"/>
                  </a:cubicBezTo>
                  <a:cubicBezTo>
                    <a:pt x="80817" y="480530"/>
                    <a:pt x="83423" y="473865"/>
                    <a:pt x="86393" y="467357"/>
                  </a:cubicBezTo>
                  <a:cubicBezTo>
                    <a:pt x="88946" y="461837"/>
                    <a:pt x="91499" y="456266"/>
                    <a:pt x="94000" y="450747"/>
                  </a:cubicBezTo>
                  <a:cubicBezTo>
                    <a:pt x="104057" y="428723"/>
                    <a:pt x="114895" y="407063"/>
                    <a:pt x="125681" y="385350"/>
                  </a:cubicBezTo>
                  <a:cubicBezTo>
                    <a:pt x="139124" y="359161"/>
                    <a:pt x="152516" y="332919"/>
                    <a:pt x="166063" y="306781"/>
                  </a:cubicBezTo>
                  <a:cubicBezTo>
                    <a:pt x="169711" y="299700"/>
                    <a:pt x="173671" y="292775"/>
                    <a:pt x="177475" y="285850"/>
                  </a:cubicBezTo>
                  <a:cubicBezTo>
                    <a:pt x="180653" y="279966"/>
                    <a:pt x="184092" y="274291"/>
                    <a:pt x="187479" y="268615"/>
                  </a:cubicBezTo>
                  <a:cubicBezTo>
                    <a:pt x="190918" y="262888"/>
                    <a:pt x="194253" y="257213"/>
                    <a:pt x="197900" y="251694"/>
                  </a:cubicBezTo>
                  <a:cubicBezTo>
                    <a:pt x="201965" y="245498"/>
                    <a:pt x="206081" y="239302"/>
                    <a:pt x="210146" y="233106"/>
                  </a:cubicBezTo>
                  <a:cubicBezTo>
                    <a:pt x="218847" y="220766"/>
                    <a:pt x="227549" y="208478"/>
                    <a:pt x="236407" y="196242"/>
                  </a:cubicBezTo>
                  <a:cubicBezTo>
                    <a:pt x="245213" y="184110"/>
                    <a:pt x="254071" y="172031"/>
                    <a:pt x="262929" y="159951"/>
                  </a:cubicBezTo>
                  <a:cubicBezTo>
                    <a:pt x="271214" y="148652"/>
                    <a:pt x="279812" y="137562"/>
                    <a:pt x="288618" y="126628"/>
                  </a:cubicBezTo>
                  <a:cubicBezTo>
                    <a:pt x="292839" y="121369"/>
                    <a:pt x="296955" y="116110"/>
                    <a:pt x="301332" y="111008"/>
                  </a:cubicBezTo>
                  <a:cubicBezTo>
                    <a:pt x="306021" y="105645"/>
                    <a:pt x="310659" y="100230"/>
                    <a:pt x="315296" y="94867"/>
                  </a:cubicBezTo>
                  <a:cubicBezTo>
                    <a:pt x="330772" y="78257"/>
                    <a:pt x="346300" y="61752"/>
                    <a:pt x="362349" y="45663"/>
                  </a:cubicBezTo>
                  <a:cubicBezTo>
                    <a:pt x="370998" y="36968"/>
                    <a:pt x="379700" y="28481"/>
                    <a:pt x="388454" y="19942"/>
                  </a:cubicBezTo>
                  <a:cubicBezTo>
                    <a:pt x="395436" y="13225"/>
                    <a:pt x="402575" y="6613"/>
                    <a:pt x="409713" y="0"/>
                  </a:cubicBezTo>
                  <a:cubicBezTo>
                    <a:pt x="435819" y="38582"/>
                    <a:pt x="471355" y="71228"/>
                    <a:pt x="507778" y="99657"/>
                  </a:cubicBezTo>
                  <a:cubicBezTo>
                    <a:pt x="555195" y="132459"/>
                    <a:pt x="608239" y="155629"/>
                    <a:pt x="660606" y="1790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1077761" y="1032344"/>
              <a:ext cx="652497" cy="869108"/>
            </a:xfrm>
            <a:custGeom>
              <a:rect b="b" l="l" r="r" t="t"/>
              <a:pathLst>
                <a:path extrusionOk="0" h="869108" w="652497">
                  <a:moveTo>
                    <a:pt x="649944" y="734462"/>
                  </a:moveTo>
                  <a:cubicBezTo>
                    <a:pt x="650778" y="736389"/>
                    <a:pt x="651612" y="738211"/>
                    <a:pt x="652498" y="740085"/>
                  </a:cubicBezTo>
                  <a:cubicBezTo>
                    <a:pt x="591950" y="763516"/>
                    <a:pt x="535675" y="795850"/>
                    <a:pt x="478097" y="825684"/>
                  </a:cubicBezTo>
                  <a:cubicBezTo>
                    <a:pt x="469969" y="831412"/>
                    <a:pt x="429899" y="851614"/>
                    <a:pt x="406711" y="869108"/>
                  </a:cubicBezTo>
                  <a:cubicBezTo>
                    <a:pt x="403429" y="866297"/>
                    <a:pt x="400146" y="863485"/>
                    <a:pt x="396915" y="860673"/>
                  </a:cubicBezTo>
                  <a:cubicBezTo>
                    <a:pt x="375968" y="841825"/>
                    <a:pt x="354970" y="822977"/>
                    <a:pt x="334804" y="803347"/>
                  </a:cubicBezTo>
                  <a:cubicBezTo>
                    <a:pt x="329385" y="798089"/>
                    <a:pt x="323862" y="792934"/>
                    <a:pt x="318599" y="787519"/>
                  </a:cubicBezTo>
                  <a:cubicBezTo>
                    <a:pt x="313493" y="782312"/>
                    <a:pt x="308282" y="777209"/>
                    <a:pt x="303332" y="771847"/>
                  </a:cubicBezTo>
                  <a:cubicBezTo>
                    <a:pt x="298278" y="766380"/>
                    <a:pt x="293067" y="760964"/>
                    <a:pt x="288117" y="755341"/>
                  </a:cubicBezTo>
                  <a:cubicBezTo>
                    <a:pt x="283323" y="749874"/>
                    <a:pt x="278529" y="744459"/>
                    <a:pt x="273683" y="738992"/>
                  </a:cubicBezTo>
                  <a:cubicBezTo>
                    <a:pt x="262428" y="725975"/>
                    <a:pt x="249819" y="711500"/>
                    <a:pt x="236896" y="697234"/>
                  </a:cubicBezTo>
                  <a:cubicBezTo>
                    <a:pt x="224547" y="683592"/>
                    <a:pt x="212250" y="669951"/>
                    <a:pt x="200109" y="656205"/>
                  </a:cubicBezTo>
                  <a:cubicBezTo>
                    <a:pt x="195888" y="651154"/>
                    <a:pt x="191668" y="646104"/>
                    <a:pt x="187395" y="641053"/>
                  </a:cubicBezTo>
                  <a:cubicBezTo>
                    <a:pt x="184477" y="637513"/>
                    <a:pt x="181715" y="633868"/>
                    <a:pt x="178954" y="630223"/>
                  </a:cubicBezTo>
                  <a:cubicBezTo>
                    <a:pt x="175827" y="626162"/>
                    <a:pt x="172701" y="622101"/>
                    <a:pt x="169731" y="617831"/>
                  </a:cubicBezTo>
                  <a:cubicBezTo>
                    <a:pt x="166709" y="613458"/>
                    <a:pt x="163687" y="609084"/>
                    <a:pt x="160664" y="604762"/>
                  </a:cubicBezTo>
                  <a:cubicBezTo>
                    <a:pt x="144564" y="579770"/>
                    <a:pt x="128932" y="554517"/>
                    <a:pt x="113248" y="529265"/>
                  </a:cubicBezTo>
                  <a:cubicBezTo>
                    <a:pt x="109235" y="522860"/>
                    <a:pt x="105171" y="516456"/>
                    <a:pt x="101263" y="510000"/>
                  </a:cubicBezTo>
                  <a:cubicBezTo>
                    <a:pt x="97407" y="503543"/>
                    <a:pt x="93343" y="497191"/>
                    <a:pt x="89643" y="490631"/>
                  </a:cubicBezTo>
                  <a:cubicBezTo>
                    <a:pt x="87767" y="487350"/>
                    <a:pt x="85892" y="484018"/>
                    <a:pt x="84016" y="480738"/>
                  </a:cubicBezTo>
                  <a:cubicBezTo>
                    <a:pt x="82140" y="477458"/>
                    <a:pt x="80160" y="474229"/>
                    <a:pt x="78388" y="470845"/>
                  </a:cubicBezTo>
                  <a:cubicBezTo>
                    <a:pt x="75210" y="464649"/>
                    <a:pt x="72031" y="458453"/>
                    <a:pt x="68853" y="452257"/>
                  </a:cubicBezTo>
                  <a:cubicBezTo>
                    <a:pt x="67133" y="448404"/>
                    <a:pt x="65414" y="444655"/>
                    <a:pt x="63694" y="440802"/>
                  </a:cubicBezTo>
                  <a:cubicBezTo>
                    <a:pt x="62287" y="437678"/>
                    <a:pt x="60672" y="434554"/>
                    <a:pt x="59474" y="431326"/>
                  </a:cubicBezTo>
                  <a:cubicBezTo>
                    <a:pt x="56764" y="424349"/>
                    <a:pt x="54055" y="417424"/>
                    <a:pt x="51397" y="410447"/>
                  </a:cubicBezTo>
                  <a:cubicBezTo>
                    <a:pt x="50042" y="406490"/>
                    <a:pt x="48740" y="402533"/>
                    <a:pt x="47489" y="398524"/>
                  </a:cubicBezTo>
                  <a:cubicBezTo>
                    <a:pt x="46499" y="395556"/>
                    <a:pt x="45405" y="392640"/>
                    <a:pt x="44571" y="389620"/>
                  </a:cubicBezTo>
                  <a:cubicBezTo>
                    <a:pt x="42435" y="382174"/>
                    <a:pt x="40090" y="374781"/>
                    <a:pt x="38214" y="367283"/>
                  </a:cubicBezTo>
                  <a:cubicBezTo>
                    <a:pt x="36286" y="359577"/>
                    <a:pt x="34202" y="351871"/>
                    <a:pt x="32430" y="344165"/>
                  </a:cubicBezTo>
                  <a:cubicBezTo>
                    <a:pt x="30711" y="336563"/>
                    <a:pt x="28991" y="329014"/>
                    <a:pt x="27272" y="321412"/>
                  </a:cubicBezTo>
                  <a:cubicBezTo>
                    <a:pt x="24354" y="306781"/>
                    <a:pt x="21488" y="292202"/>
                    <a:pt x="18778" y="277519"/>
                  </a:cubicBezTo>
                  <a:cubicBezTo>
                    <a:pt x="16277" y="263877"/>
                    <a:pt x="14193" y="250184"/>
                    <a:pt x="12109" y="236490"/>
                  </a:cubicBezTo>
                  <a:cubicBezTo>
                    <a:pt x="10077" y="222692"/>
                    <a:pt x="8149" y="208842"/>
                    <a:pt x="6585" y="194992"/>
                  </a:cubicBezTo>
                  <a:cubicBezTo>
                    <a:pt x="5804" y="187807"/>
                    <a:pt x="4918" y="180622"/>
                    <a:pt x="4241" y="173436"/>
                  </a:cubicBezTo>
                  <a:cubicBezTo>
                    <a:pt x="3563" y="165939"/>
                    <a:pt x="2886" y="158389"/>
                    <a:pt x="2261" y="150839"/>
                  </a:cubicBezTo>
                  <a:cubicBezTo>
                    <a:pt x="1323" y="135427"/>
                    <a:pt x="176" y="117828"/>
                    <a:pt x="124" y="100178"/>
                  </a:cubicBezTo>
                  <a:cubicBezTo>
                    <a:pt x="20" y="82006"/>
                    <a:pt x="-136" y="63835"/>
                    <a:pt x="228" y="45663"/>
                  </a:cubicBezTo>
                  <a:cubicBezTo>
                    <a:pt x="489" y="30459"/>
                    <a:pt x="750" y="15204"/>
                    <a:pt x="1271" y="0"/>
                  </a:cubicBezTo>
                  <a:cubicBezTo>
                    <a:pt x="27793" y="12444"/>
                    <a:pt x="59161" y="10361"/>
                    <a:pt x="87924" y="13746"/>
                  </a:cubicBezTo>
                  <a:cubicBezTo>
                    <a:pt x="154360" y="16974"/>
                    <a:pt x="220900" y="18380"/>
                    <a:pt x="287440" y="19734"/>
                  </a:cubicBezTo>
                  <a:cubicBezTo>
                    <a:pt x="354553" y="20358"/>
                    <a:pt x="421562" y="16766"/>
                    <a:pt x="488675" y="16714"/>
                  </a:cubicBezTo>
                  <a:cubicBezTo>
                    <a:pt x="497898" y="16610"/>
                    <a:pt x="507068" y="16349"/>
                    <a:pt x="516239" y="16037"/>
                  </a:cubicBezTo>
                  <a:cubicBezTo>
                    <a:pt x="505766" y="159378"/>
                    <a:pt x="514780" y="304802"/>
                    <a:pt x="543491" y="445488"/>
                  </a:cubicBezTo>
                  <a:cubicBezTo>
                    <a:pt x="565949" y="546135"/>
                    <a:pt x="606957" y="641210"/>
                    <a:pt x="649944" y="73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1622097" y="1041387"/>
              <a:ext cx="755063" cy="719796"/>
            </a:xfrm>
            <a:custGeom>
              <a:rect b="b" l="l" r="r" t="t"/>
              <a:pathLst>
                <a:path extrusionOk="0" h="719796" w="755063">
                  <a:moveTo>
                    <a:pt x="755063" y="7567"/>
                  </a:moveTo>
                  <a:cubicBezTo>
                    <a:pt x="753917" y="47294"/>
                    <a:pt x="752770" y="86970"/>
                    <a:pt x="751572" y="126697"/>
                  </a:cubicBezTo>
                  <a:cubicBezTo>
                    <a:pt x="745319" y="283680"/>
                    <a:pt x="738285" y="440663"/>
                    <a:pt x="730208" y="597594"/>
                  </a:cubicBezTo>
                  <a:cubicBezTo>
                    <a:pt x="672943" y="597542"/>
                    <a:pt x="615626" y="597698"/>
                    <a:pt x="558778" y="604311"/>
                  </a:cubicBezTo>
                  <a:cubicBezTo>
                    <a:pt x="477492" y="617796"/>
                    <a:pt x="397039" y="640185"/>
                    <a:pt x="316691" y="659086"/>
                  </a:cubicBezTo>
                  <a:cubicBezTo>
                    <a:pt x="255570" y="676528"/>
                    <a:pt x="198045" y="697511"/>
                    <a:pt x="138331" y="719796"/>
                  </a:cubicBezTo>
                  <a:cubicBezTo>
                    <a:pt x="124158" y="690691"/>
                    <a:pt x="111600" y="660648"/>
                    <a:pt x="98573" y="631021"/>
                  </a:cubicBezTo>
                  <a:cubicBezTo>
                    <a:pt x="71634" y="568645"/>
                    <a:pt x="48134" y="505279"/>
                    <a:pt x="32502" y="438737"/>
                  </a:cubicBezTo>
                  <a:cubicBezTo>
                    <a:pt x="2228" y="303518"/>
                    <a:pt x="-3816" y="163665"/>
                    <a:pt x="1968" y="25582"/>
                  </a:cubicBezTo>
                  <a:cubicBezTo>
                    <a:pt x="2385" y="18918"/>
                    <a:pt x="2906" y="12253"/>
                    <a:pt x="3479" y="5640"/>
                  </a:cubicBezTo>
                  <a:cubicBezTo>
                    <a:pt x="52094" y="3193"/>
                    <a:pt x="100710" y="-556"/>
                    <a:pt x="149429" y="69"/>
                  </a:cubicBezTo>
                  <a:cubicBezTo>
                    <a:pt x="351238" y="5849"/>
                    <a:pt x="553150" y="5120"/>
                    <a:pt x="755063" y="75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384508" y="1049422"/>
              <a:ext cx="821277" cy="737690"/>
            </a:xfrm>
            <a:custGeom>
              <a:rect b="b" l="l" r="r" t="t"/>
              <a:pathLst>
                <a:path extrusionOk="0" h="737690" w="821277">
                  <a:moveTo>
                    <a:pt x="818020" y="38790"/>
                  </a:moveTo>
                  <a:cubicBezTo>
                    <a:pt x="821772" y="84870"/>
                    <a:pt x="822293" y="131210"/>
                    <a:pt x="819531" y="177498"/>
                  </a:cubicBezTo>
                  <a:cubicBezTo>
                    <a:pt x="814112" y="255286"/>
                    <a:pt x="795458" y="327920"/>
                    <a:pt x="779253" y="404980"/>
                  </a:cubicBezTo>
                  <a:cubicBezTo>
                    <a:pt x="756743" y="513801"/>
                    <a:pt x="710733" y="614551"/>
                    <a:pt x="655604" y="710771"/>
                  </a:cubicBezTo>
                  <a:cubicBezTo>
                    <a:pt x="651123" y="719883"/>
                    <a:pt x="646381" y="728839"/>
                    <a:pt x="641327" y="737690"/>
                  </a:cubicBezTo>
                  <a:cubicBezTo>
                    <a:pt x="617618" y="726340"/>
                    <a:pt x="593493" y="715822"/>
                    <a:pt x="568951" y="706398"/>
                  </a:cubicBezTo>
                  <a:cubicBezTo>
                    <a:pt x="499910" y="683436"/>
                    <a:pt x="429462" y="664275"/>
                    <a:pt x="358962" y="646729"/>
                  </a:cubicBezTo>
                  <a:cubicBezTo>
                    <a:pt x="281584" y="631161"/>
                    <a:pt x="204883" y="612468"/>
                    <a:pt x="126619" y="601690"/>
                  </a:cubicBezTo>
                  <a:cubicBezTo>
                    <a:pt x="90040" y="594661"/>
                    <a:pt x="52992" y="589611"/>
                    <a:pt x="15736" y="589663"/>
                  </a:cubicBezTo>
                  <a:cubicBezTo>
                    <a:pt x="10473" y="589715"/>
                    <a:pt x="5263" y="589715"/>
                    <a:pt x="0" y="589715"/>
                  </a:cubicBezTo>
                  <a:cubicBezTo>
                    <a:pt x="9900" y="393213"/>
                    <a:pt x="18185" y="196658"/>
                    <a:pt x="24177" y="0"/>
                  </a:cubicBezTo>
                  <a:cubicBezTo>
                    <a:pt x="42988" y="208"/>
                    <a:pt x="61798" y="521"/>
                    <a:pt x="80609" y="833"/>
                  </a:cubicBezTo>
                  <a:cubicBezTo>
                    <a:pt x="249746" y="14058"/>
                    <a:pt x="421229" y="27075"/>
                    <a:pt x="591096" y="33271"/>
                  </a:cubicBezTo>
                  <a:cubicBezTo>
                    <a:pt x="666703" y="36031"/>
                    <a:pt x="742361" y="37436"/>
                    <a:pt x="818020" y="387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3054076" y="1088733"/>
              <a:ext cx="564886" cy="860829"/>
            </a:xfrm>
            <a:custGeom>
              <a:rect b="b" l="l" r="r" t="t"/>
              <a:pathLst>
                <a:path extrusionOk="0" h="860829" w="564886">
                  <a:moveTo>
                    <a:pt x="563063" y="8122"/>
                  </a:moveTo>
                  <a:cubicBezTo>
                    <a:pt x="563688" y="8018"/>
                    <a:pt x="564313" y="7862"/>
                    <a:pt x="564887" y="7706"/>
                  </a:cubicBezTo>
                  <a:cubicBezTo>
                    <a:pt x="564678" y="31553"/>
                    <a:pt x="564053" y="55400"/>
                    <a:pt x="562802" y="79194"/>
                  </a:cubicBezTo>
                  <a:cubicBezTo>
                    <a:pt x="557852" y="152609"/>
                    <a:pt x="543992" y="225400"/>
                    <a:pt x="526119" y="296732"/>
                  </a:cubicBezTo>
                  <a:cubicBezTo>
                    <a:pt x="486935" y="432263"/>
                    <a:pt x="437382" y="565556"/>
                    <a:pt x="367351" y="688799"/>
                  </a:cubicBezTo>
                  <a:cubicBezTo>
                    <a:pt x="346143" y="727173"/>
                    <a:pt x="327020" y="767525"/>
                    <a:pt x="297841" y="800796"/>
                  </a:cubicBezTo>
                  <a:cubicBezTo>
                    <a:pt x="277363" y="822039"/>
                    <a:pt x="255843" y="841981"/>
                    <a:pt x="233489" y="860830"/>
                  </a:cubicBezTo>
                  <a:cubicBezTo>
                    <a:pt x="228695" y="857341"/>
                    <a:pt x="222964" y="854425"/>
                    <a:pt x="218743" y="851249"/>
                  </a:cubicBezTo>
                  <a:cubicBezTo>
                    <a:pt x="186958" y="827246"/>
                    <a:pt x="155746" y="802358"/>
                    <a:pt x="121877" y="781323"/>
                  </a:cubicBezTo>
                  <a:cubicBezTo>
                    <a:pt x="82120" y="757111"/>
                    <a:pt x="41633" y="733629"/>
                    <a:pt x="0" y="712386"/>
                  </a:cubicBezTo>
                  <a:cubicBezTo>
                    <a:pt x="9692" y="694943"/>
                    <a:pt x="19019" y="677292"/>
                    <a:pt x="28502" y="659693"/>
                  </a:cubicBezTo>
                  <a:cubicBezTo>
                    <a:pt x="85038" y="562327"/>
                    <a:pt x="125160" y="455641"/>
                    <a:pt x="146732" y="345155"/>
                  </a:cubicBezTo>
                  <a:cubicBezTo>
                    <a:pt x="165542" y="257890"/>
                    <a:pt x="185603" y="170000"/>
                    <a:pt x="183363" y="80132"/>
                  </a:cubicBezTo>
                  <a:cubicBezTo>
                    <a:pt x="183519" y="53317"/>
                    <a:pt x="182477" y="26607"/>
                    <a:pt x="180393" y="0"/>
                  </a:cubicBezTo>
                  <a:cubicBezTo>
                    <a:pt x="284241" y="1874"/>
                    <a:pt x="388037" y="4009"/>
                    <a:pt x="491677" y="9789"/>
                  </a:cubicBezTo>
                  <a:cubicBezTo>
                    <a:pt x="515542" y="9841"/>
                    <a:pt x="539354" y="9060"/>
                    <a:pt x="563063" y="8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559117" y="1828871"/>
              <a:ext cx="702291" cy="423515"/>
            </a:xfrm>
            <a:custGeom>
              <a:rect b="b" l="l" r="r" t="t"/>
              <a:pathLst>
                <a:path extrusionOk="0" h="423515" w="702291">
                  <a:moveTo>
                    <a:pt x="678583" y="124493"/>
                  </a:moveTo>
                  <a:cubicBezTo>
                    <a:pt x="686347" y="129960"/>
                    <a:pt x="693954" y="136989"/>
                    <a:pt x="702291" y="141936"/>
                  </a:cubicBezTo>
                  <a:cubicBezTo>
                    <a:pt x="633511" y="195669"/>
                    <a:pt x="557435" y="239666"/>
                    <a:pt x="477400" y="277623"/>
                  </a:cubicBezTo>
                  <a:cubicBezTo>
                    <a:pt x="421489" y="306416"/>
                    <a:pt x="364902" y="334429"/>
                    <a:pt x="305344" y="354891"/>
                  </a:cubicBezTo>
                  <a:cubicBezTo>
                    <a:pt x="239794" y="375354"/>
                    <a:pt x="173254" y="392848"/>
                    <a:pt x="105932" y="406490"/>
                  </a:cubicBezTo>
                  <a:cubicBezTo>
                    <a:pt x="101764" y="407375"/>
                    <a:pt x="98429" y="410187"/>
                    <a:pt x="96449" y="413779"/>
                  </a:cubicBezTo>
                  <a:cubicBezTo>
                    <a:pt x="93583" y="412269"/>
                    <a:pt x="90353" y="411593"/>
                    <a:pt x="87018" y="412113"/>
                  </a:cubicBezTo>
                  <a:cubicBezTo>
                    <a:pt x="66488" y="415081"/>
                    <a:pt x="45906" y="418049"/>
                    <a:pt x="25324" y="420548"/>
                  </a:cubicBezTo>
                  <a:cubicBezTo>
                    <a:pt x="16882" y="421589"/>
                    <a:pt x="8441" y="422683"/>
                    <a:pt x="0" y="423516"/>
                  </a:cubicBezTo>
                  <a:cubicBezTo>
                    <a:pt x="36058" y="409458"/>
                    <a:pt x="73314" y="397534"/>
                    <a:pt x="107131" y="378582"/>
                  </a:cubicBezTo>
                  <a:cubicBezTo>
                    <a:pt x="161947" y="342083"/>
                    <a:pt x="215043" y="302251"/>
                    <a:pt x="257875" y="251850"/>
                  </a:cubicBezTo>
                  <a:cubicBezTo>
                    <a:pt x="323112" y="189369"/>
                    <a:pt x="384181" y="126784"/>
                    <a:pt x="440613" y="55400"/>
                  </a:cubicBezTo>
                  <a:cubicBezTo>
                    <a:pt x="454838" y="37853"/>
                    <a:pt x="467343" y="19213"/>
                    <a:pt x="479015" y="0"/>
                  </a:cubicBezTo>
                  <a:cubicBezTo>
                    <a:pt x="484747" y="2968"/>
                    <a:pt x="490478" y="6092"/>
                    <a:pt x="496158" y="9216"/>
                  </a:cubicBezTo>
                  <a:cubicBezTo>
                    <a:pt x="537062" y="29835"/>
                    <a:pt x="576819" y="52953"/>
                    <a:pt x="615169" y="78049"/>
                  </a:cubicBezTo>
                  <a:cubicBezTo>
                    <a:pt x="636064" y="92315"/>
                    <a:pt x="657584" y="107988"/>
                    <a:pt x="678583" y="124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366739" y="1670898"/>
              <a:ext cx="642577" cy="584664"/>
            </a:xfrm>
            <a:custGeom>
              <a:rect b="b" l="l" r="r" t="t"/>
              <a:pathLst>
                <a:path extrusionOk="0" h="584664" w="642577">
                  <a:moveTo>
                    <a:pt x="642577" y="143602"/>
                  </a:moveTo>
                  <a:cubicBezTo>
                    <a:pt x="601517" y="207905"/>
                    <a:pt x="548890" y="264867"/>
                    <a:pt x="496158" y="320318"/>
                  </a:cubicBezTo>
                  <a:cubicBezTo>
                    <a:pt x="441030" y="369678"/>
                    <a:pt x="395697" y="429452"/>
                    <a:pt x="334993" y="472355"/>
                  </a:cubicBezTo>
                  <a:cubicBezTo>
                    <a:pt x="315244" y="486309"/>
                    <a:pt x="296486" y="501929"/>
                    <a:pt x="275174" y="513488"/>
                  </a:cubicBezTo>
                  <a:cubicBezTo>
                    <a:pt x="223381" y="537387"/>
                    <a:pt x="167418" y="557277"/>
                    <a:pt x="112967" y="575084"/>
                  </a:cubicBezTo>
                  <a:cubicBezTo>
                    <a:pt x="100461" y="578104"/>
                    <a:pt x="87799" y="580707"/>
                    <a:pt x="75346" y="583727"/>
                  </a:cubicBezTo>
                  <a:cubicBezTo>
                    <a:pt x="74512" y="583988"/>
                    <a:pt x="73731" y="584300"/>
                    <a:pt x="72949" y="584664"/>
                  </a:cubicBezTo>
                  <a:cubicBezTo>
                    <a:pt x="71699" y="584664"/>
                    <a:pt x="70396" y="584664"/>
                    <a:pt x="69197" y="584612"/>
                  </a:cubicBezTo>
                  <a:cubicBezTo>
                    <a:pt x="46583" y="584248"/>
                    <a:pt x="24073" y="583623"/>
                    <a:pt x="1563" y="582582"/>
                  </a:cubicBezTo>
                  <a:cubicBezTo>
                    <a:pt x="5575" y="575709"/>
                    <a:pt x="4012" y="563265"/>
                    <a:pt x="4064" y="556288"/>
                  </a:cubicBezTo>
                  <a:cubicBezTo>
                    <a:pt x="3283" y="549102"/>
                    <a:pt x="6305" y="537491"/>
                    <a:pt x="0" y="533014"/>
                  </a:cubicBezTo>
                  <a:cubicBezTo>
                    <a:pt x="990" y="505782"/>
                    <a:pt x="1720" y="478551"/>
                    <a:pt x="1303" y="451372"/>
                  </a:cubicBezTo>
                  <a:cubicBezTo>
                    <a:pt x="-1094" y="302459"/>
                    <a:pt x="6461" y="153703"/>
                    <a:pt x="15840" y="5103"/>
                  </a:cubicBezTo>
                  <a:cubicBezTo>
                    <a:pt x="15945" y="3436"/>
                    <a:pt x="16049" y="1718"/>
                    <a:pt x="16101" y="0"/>
                  </a:cubicBezTo>
                  <a:cubicBezTo>
                    <a:pt x="31472" y="208"/>
                    <a:pt x="46896" y="573"/>
                    <a:pt x="62267" y="1093"/>
                  </a:cubicBezTo>
                  <a:cubicBezTo>
                    <a:pt x="152047" y="10361"/>
                    <a:pt x="239534" y="28325"/>
                    <a:pt x="328010" y="48006"/>
                  </a:cubicBezTo>
                  <a:cubicBezTo>
                    <a:pt x="374958" y="55920"/>
                    <a:pt x="420552" y="69198"/>
                    <a:pt x="466197" y="82423"/>
                  </a:cubicBezTo>
                  <a:cubicBezTo>
                    <a:pt x="527578" y="97002"/>
                    <a:pt x="586094" y="116787"/>
                    <a:pt x="642577" y="1436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1773663" y="1670584"/>
              <a:ext cx="576975" cy="580656"/>
            </a:xfrm>
            <a:custGeom>
              <a:rect b="b" l="l" r="r" t="t"/>
              <a:pathLst>
                <a:path extrusionOk="0" h="580656" w="576975">
                  <a:moveTo>
                    <a:pt x="433735" y="4063"/>
                  </a:moveTo>
                  <a:cubicBezTo>
                    <a:pt x="481412" y="1303"/>
                    <a:pt x="529194" y="-51"/>
                    <a:pt x="576975" y="1"/>
                  </a:cubicBezTo>
                  <a:cubicBezTo>
                    <a:pt x="574735" y="43061"/>
                    <a:pt x="572338" y="86121"/>
                    <a:pt x="569941" y="129181"/>
                  </a:cubicBezTo>
                  <a:cubicBezTo>
                    <a:pt x="562438" y="242635"/>
                    <a:pt x="561812" y="356246"/>
                    <a:pt x="562438" y="469909"/>
                  </a:cubicBezTo>
                  <a:cubicBezTo>
                    <a:pt x="562959" y="491986"/>
                    <a:pt x="561708" y="514010"/>
                    <a:pt x="560979" y="536035"/>
                  </a:cubicBezTo>
                  <a:cubicBezTo>
                    <a:pt x="561239" y="543637"/>
                    <a:pt x="559468" y="551863"/>
                    <a:pt x="561760" y="558997"/>
                  </a:cubicBezTo>
                  <a:cubicBezTo>
                    <a:pt x="561708" y="559465"/>
                    <a:pt x="561656" y="559882"/>
                    <a:pt x="561656" y="560298"/>
                  </a:cubicBezTo>
                  <a:cubicBezTo>
                    <a:pt x="561291" y="566130"/>
                    <a:pt x="559780" y="573940"/>
                    <a:pt x="560405" y="580657"/>
                  </a:cubicBezTo>
                  <a:cubicBezTo>
                    <a:pt x="559207" y="580552"/>
                    <a:pt x="557956" y="580448"/>
                    <a:pt x="556758" y="580344"/>
                  </a:cubicBezTo>
                  <a:cubicBezTo>
                    <a:pt x="554882" y="577741"/>
                    <a:pt x="552016" y="575658"/>
                    <a:pt x="548160" y="574721"/>
                  </a:cubicBezTo>
                  <a:cubicBezTo>
                    <a:pt x="500431" y="560350"/>
                    <a:pt x="450148" y="552280"/>
                    <a:pt x="404711" y="531349"/>
                  </a:cubicBezTo>
                  <a:cubicBezTo>
                    <a:pt x="328323" y="490372"/>
                    <a:pt x="262721" y="432421"/>
                    <a:pt x="203268" y="369836"/>
                  </a:cubicBezTo>
                  <a:cubicBezTo>
                    <a:pt x="136415" y="308136"/>
                    <a:pt x="79410" y="236596"/>
                    <a:pt x="27512" y="162139"/>
                  </a:cubicBezTo>
                  <a:cubicBezTo>
                    <a:pt x="17456" y="147404"/>
                    <a:pt x="8389" y="132096"/>
                    <a:pt x="0" y="116372"/>
                  </a:cubicBezTo>
                  <a:cubicBezTo>
                    <a:pt x="20061" y="109135"/>
                    <a:pt x="40278" y="102314"/>
                    <a:pt x="60704" y="95805"/>
                  </a:cubicBezTo>
                  <a:cubicBezTo>
                    <a:pt x="114270" y="76853"/>
                    <a:pt x="168200" y="58994"/>
                    <a:pt x="224058" y="47851"/>
                  </a:cubicBezTo>
                  <a:cubicBezTo>
                    <a:pt x="293672" y="31450"/>
                    <a:pt x="362036" y="12133"/>
                    <a:pt x="433735" y="4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1499896" y="1798307"/>
              <a:ext cx="637470" cy="417424"/>
            </a:xfrm>
            <a:custGeom>
              <a:rect b="b" l="l" r="r" t="t"/>
              <a:pathLst>
                <a:path extrusionOk="0" h="417424" w="637470">
                  <a:moveTo>
                    <a:pt x="631270" y="413363"/>
                  </a:moveTo>
                  <a:cubicBezTo>
                    <a:pt x="633302" y="414769"/>
                    <a:pt x="635335" y="416122"/>
                    <a:pt x="637471" y="417424"/>
                  </a:cubicBezTo>
                  <a:cubicBezTo>
                    <a:pt x="616889" y="412165"/>
                    <a:pt x="596098" y="406386"/>
                    <a:pt x="575516" y="399877"/>
                  </a:cubicBezTo>
                  <a:cubicBezTo>
                    <a:pt x="555455" y="393577"/>
                    <a:pt x="535446" y="386913"/>
                    <a:pt x="515333" y="380665"/>
                  </a:cubicBezTo>
                  <a:cubicBezTo>
                    <a:pt x="495741" y="374573"/>
                    <a:pt x="476045" y="368741"/>
                    <a:pt x="456453" y="362545"/>
                  </a:cubicBezTo>
                  <a:cubicBezTo>
                    <a:pt x="447803" y="359577"/>
                    <a:pt x="439206" y="356505"/>
                    <a:pt x="430660" y="353277"/>
                  </a:cubicBezTo>
                  <a:cubicBezTo>
                    <a:pt x="421594" y="349841"/>
                    <a:pt x="412475" y="346300"/>
                    <a:pt x="403461" y="342655"/>
                  </a:cubicBezTo>
                  <a:cubicBezTo>
                    <a:pt x="385067" y="335314"/>
                    <a:pt x="366726" y="327764"/>
                    <a:pt x="348436" y="320162"/>
                  </a:cubicBezTo>
                  <a:cubicBezTo>
                    <a:pt x="330564" y="312717"/>
                    <a:pt x="313004" y="304646"/>
                    <a:pt x="295288" y="296784"/>
                  </a:cubicBezTo>
                  <a:cubicBezTo>
                    <a:pt x="285387" y="292410"/>
                    <a:pt x="275539" y="288037"/>
                    <a:pt x="265743" y="283559"/>
                  </a:cubicBezTo>
                  <a:cubicBezTo>
                    <a:pt x="257458" y="279810"/>
                    <a:pt x="249277" y="275853"/>
                    <a:pt x="241045" y="271948"/>
                  </a:cubicBezTo>
                  <a:cubicBezTo>
                    <a:pt x="230884" y="266845"/>
                    <a:pt x="218899" y="260857"/>
                    <a:pt x="207071" y="254401"/>
                  </a:cubicBezTo>
                  <a:cubicBezTo>
                    <a:pt x="195816" y="248257"/>
                    <a:pt x="184561" y="242113"/>
                    <a:pt x="173306" y="235865"/>
                  </a:cubicBezTo>
                  <a:cubicBezTo>
                    <a:pt x="161843" y="229513"/>
                    <a:pt x="150275" y="223265"/>
                    <a:pt x="139072" y="216444"/>
                  </a:cubicBezTo>
                  <a:cubicBezTo>
                    <a:pt x="133184" y="212851"/>
                    <a:pt x="127140" y="209415"/>
                    <a:pt x="121356" y="205614"/>
                  </a:cubicBezTo>
                  <a:cubicBezTo>
                    <a:pt x="116041" y="202178"/>
                    <a:pt x="110726" y="198689"/>
                    <a:pt x="105464" y="195253"/>
                  </a:cubicBezTo>
                  <a:cubicBezTo>
                    <a:pt x="94678" y="187651"/>
                    <a:pt x="83996" y="179997"/>
                    <a:pt x="73418" y="172083"/>
                  </a:cubicBezTo>
                  <a:cubicBezTo>
                    <a:pt x="62371" y="163856"/>
                    <a:pt x="51273" y="155629"/>
                    <a:pt x="40330" y="147246"/>
                  </a:cubicBezTo>
                  <a:cubicBezTo>
                    <a:pt x="29075" y="138655"/>
                    <a:pt x="17664" y="130168"/>
                    <a:pt x="6618" y="121213"/>
                  </a:cubicBezTo>
                  <a:cubicBezTo>
                    <a:pt x="4429" y="119443"/>
                    <a:pt x="2241" y="117672"/>
                    <a:pt x="0" y="115902"/>
                  </a:cubicBezTo>
                  <a:cubicBezTo>
                    <a:pt x="6670" y="112674"/>
                    <a:pt x="13235" y="109237"/>
                    <a:pt x="19853" y="105957"/>
                  </a:cubicBezTo>
                  <a:cubicBezTo>
                    <a:pt x="50179" y="89348"/>
                    <a:pt x="78733" y="74821"/>
                    <a:pt x="110778" y="59930"/>
                  </a:cubicBezTo>
                  <a:cubicBezTo>
                    <a:pt x="153870" y="37072"/>
                    <a:pt x="198057" y="17390"/>
                    <a:pt x="243337" y="0"/>
                  </a:cubicBezTo>
                  <a:cubicBezTo>
                    <a:pt x="274497" y="58263"/>
                    <a:pt x="316026" y="110331"/>
                    <a:pt x="357711" y="161513"/>
                  </a:cubicBezTo>
                  <a:cubicBezTo>
                    <a:pt x="388715" y="202073"/>
                    <a:pt x="425658" y="237219"/>
                    <a:pt x="462341" y="272521"/>
                  </a:cubicBezTo>
                  <a:cubicBezTo>
                    <a:pt x="512520" y="326566"/>
                    <a:pt x="568847" y="374052"/>
                    <a:pt x="631270" y="413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289934" y="-199516"/>
              <a:ext cx="52419" cy="3696"/>
            </a:xfrm>
            <a:custGeom>
              <a:rect b="b" l="l" r="r" t="t"/>
              <a:pathLst>
                <a:path extrusionOk="0" h="3696" w="52419">
                  <a:moveTo>
                    <a:pt x="52419" y="156"/>
                  </a:moveTo>
                  <a:cubicBezTo>
                    <a:pt x="51638" y="364"/>
                    <a:pt x="50908" y="573"/>
                    <a:pt x="50127" y="781"/>
                  </a:cubicBezTo>
                  <a:cubicBezTo>
                    <a:pt x="47261" y="1562"/>
                    <a:pt x="44395" y="2395"/>
                    <a:pt x="41581" y="3228"/>
                  </a:cubicBezTo>
                  <a:cubicBezTo>
                    <a:pt x="39601" y="-1770"/>
                    <a:pt x="14225" y="2864"/>
                    <a:pt x="4429" y="3697"/>
                  </a:cubicBezTo>
                  <a:cubicBezTo>
                    <a:pt x="4377" y="3645"/>
                    <a:pt x="4325" y="3645"/>
                    <a:pt x="4325" y="3593"/>
                  </a:cubicBezTo>
                  <a:cubicBezTo>
                    <a:pt x="3022" y="2551"/>
                    <a:pt x="1563" y="1770"/>
                    <a:pt x="0" y="1041"/>
                  </a:cubicBezTo>
                  <a:cubicBezTo>
                    <a:pt x="1042" y="989"/>
                    <a:pt x="2032" y="937"/>
                    <a:pt x="3022" y="885"/>
                  </a:cubicBezTo>
                  <a:cubicBezTo>
                    <a:pt x="16153" y="2447"/>
                    <a:pt x="29857" y="781"/>
                    <a:pt x="43248" y="0"/>
                  </a:cubicBezTo>
                  <a:cubicBezTo>
                    <a:pt x="46271" y="52"/>
                    <a:pt x="49345" y="104"/>
                    <a:pt x="52419" y="15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1045886" y="-231374"/>
              <a:ext cx="2605182" cy="2519010"/>
            </a:xfrm>
            <a:custGeom>
              <a:rect b="b" l="l" r="r" t="t"/>
              <a:pathLst>
                <a:path extrusionOk="0" h="2519010" w="2605182">
                  <a:moveTo>
                    <a:pt x="2572138" y="907578"/>
                  </a:moveTo>
                  <a:cubicBezTo>
                    <a:pt x="2548795" y="822344"/>
                    <a:pt x="2505963" y="744399"/>
                    <a:pt x="2464017" y="667183"/>
                  </a:cubicBezTo>
                  <a:cubicBezTo>
                    <a:pt x="2440257" y="622614"/>
                    <a:pt x="2411025" y="581480"/>
                    <a:pt x="2381168" y="540868"/>
                  </a:cubicBezTo>
                  <a:cubicBezTo>
                    <a:pt x="2355323" y="498121"/>
                    <a:pt x="2326352" y="456102"/>
                    <a:pt x="2292431" y="419082"/>
                  </a:cubicBezTo>
                  <a:cubicBezTo>
                    <a:pt x="2293369" y="410127"/>
                    <a:pt x="2286230" y="400182"/>
                    <a:pt x="2276382" y="400755"/>
                  </a:cubicBezTo>
                  <a:cubicBezTo>
                    <a:pt x="2237146" y="354831"/>
                    <a:pt x="2191292" y="315312"/>
                    <a:pt x="2141582" y="280896"/>
                  </a:cubicBezTo>
                  <a:cubicBezTo>
                    <a:pt x="2022363" y="185352"/>
                    <a:pt x="1881050" y="122350"/>
                    <a:pt x="1739581" y="66743"/>
                  </a:cubicBezTo>
                  <a:cubicBezTo>
                    <a:pt x="1718061" y="58099"/>
                    <a:pt x="1695967" y="51226"/>
                    <a:pt x="1674031" y="43781"/>
                  </a:cubicBezTo>
                  <a:cubicBezTo>
                    <a:pt x="1640109" y="32014"/>
                    <a:pt x="1607178" y="16237"/>
                    <a:pt x="1571954" y="8792"/>
                  </a:cubicBezTo>
                  <a:cubicBezTo>
                    <a:pt x="1530998" y="5199"/>
                    <a:pt x="1489782" y="4782"/>
                    <a:pt x="1448670" y="5043"/>
                  </a:cubicBezTo>
                  <a:cubicBezTo>
                    <a:pt x="1384892" y="6188"/>
                    <a:pt x="1321322" y="-1466"/>
                    <a:pt x="1257491" y="253"/>
                  </a:cubicBezTo>
                  <a:cubicBezTo>
                    <a:pt x="1215806" y="721"/>
                    <a:pt x="1174746" y="10510"/>
                    <a:pt x="1134520" y="20194"/>
                  </a:cubicBezTo>
                  <a:cubicBezTo>
                    <a:pt x="1130612" y="21132"/>
                    <a:pt x="1127486" y="23839"/>
                    <a:pt x="1125610" y="27328"/>
                  </a:cubicBezTo>
                  <a:cubicBezTo>
                    <a:pt x="1104350" y="32638"/>
                    <a:pt x="1083403" y="39511"/>
                    <a:pt x="1062874" y="46436"/>
                  </a:cubicBezTo>
                  <a:cubicBezTo>
                    <a:pt x="1061623" y="46905"/>
                    <a:pt x="1060320" y="47321"/>
                    <a:pt x="1059122" y="47738"/>
                  </a:cubicBezTo>
                  <a:cubicBezTo>
                    <a:pt x="1037602" y="51435"/>
                    <a:pt x="1016082" y="55340"/>
                    <a:pt x="994666" y="59245"/>
                  </a:cubicBezTo>
                  <a:cubicBezTo>
                    <a:pt x="988309" y="60442"/>
                    <a:pt x="981952" y="61536"/>
                    <a:pt x="975647" y="62785"/>
                  </a:cubicBezTo>
                  <a:cubicBezTo>
                    <a:pt x="968717" y="64191"/>
                    <a:pt x="961735" y="65389"/>
                    <a:pt x="954805" y="66951"/>
                  </a:cubicBezTo>
                  <a:cubicBezTo>
                    <a:pt x="947562" y="68617"/>
                    <a:pt x="940319" y="70231"/>
                    <a:pt x="933076" y="71897"/>
                  </a:cubicBezTo>
                  <a:cubicBezTo>
                    <a:pt x="927188" y="73199"/>
                    <a:pt x="921457" y="74917"/>
                    <a:pt x="915621" y="76375"/>
                  </a:cubicBezTo>
                  <a:cubicBezTo>
                    <a:pt x="889307" y="83248"/>
                    <a:pt x="863306" y="91110"/>
                    <a:pt x="837200" y="98868"/>
                  </a:cubicBezTo>
                  <a:cubicBezTo>
                    <a:pt x="813544" y="105897"/>
                    <a:pt x="789992" y="113291"/>
                    <a:pt x="766648" y="121257"/>
                  </a:cubicBezTo>
                  <a:cubicBezTo>
                    <a:pt x="752684" y="126047"/>
                    <a:pt x="738771" y="130837"/>
                    <a:pt x="724911" y="135732"/>
                  </a:cubicBezTo>
                  <a:cubicBezTo>
                    <a:pt x="712874" y="139949"/>
                    <a:pt x="700994" y="144531"/>
                    <a:pt x="689218" y="149373"/>
                  </a:cubicBezTo>
                  <a:cubicBezTo>
                    <a:pt x="677598" y="154060"/>
                    <a:pt x="666239" y="159214"/>
                    <a:pt x="654932" y="164577"/>
                  </a:cubicBezTo>
                  <a:cubicBezTo>
                    <a:pt x="643051" y="170200"/>
                    <a:pt x="631275" y="175772"/>
                    <a:pt x="619551" y="181603"/>
                  </a:cubicBezTo>
                  <a:cubicBezTo>
                    <a:pt x="619395" y="181707"/>
                    <a:pt x="618874" y="181916"/>
                    <a:pt x="618405" y="182176"/>
                  </a:cubicBezTo>
                  <a:cubicBezTo>
                    <a:pt x="618301" y="182228"/>
                    <a:pt x="618197" y="182280"/>
                    <a:pt x="618092" y="182332"/>
                  </a:cubicBezTo>
                  <a:cubicBezTo>
                    <a:pt x="603867" y="189465"/>
                    <a:pt x="589434" y="196599"/>
                    <a:pt x="575313" y="204461"/>
                  </a:cubicBezTo>
                  <a:cubicBezTo>
                    <a:pt x="571405" y="206648"/>
                    <a:pt x="567341" y="208678"/>
                    <a:pt x="563485" y="211021"/>
                  </a:cubicBezTo>
                  <a:cubicBezTo>
                    <a:pt x="559577" y="213416"/>
                    <a:pt x="555617" y="215811"/>
                    <a:pt x="551709" y="218207"/>
                  </a:cubicBezTo>
                  <a:cubicBezTo>
                    <a:pt x="544049" y="222840"/>
                    <a:pt x="536598" y="227891"/>
                    <a:pt x="529147" y="232837"/>
                  </a:cubicBezTo>
                  <a:cubicBezTo>
                    <a:pt x="514922" y="242210"/>
                    <a:pt x="501218" y="252311"/>
                    <a:pt x="487461" y="262308"/>
                  </a:cubicBezTo>
                  <a:cubicBezTo>
                    <a:pt x="473966" y="272096"/>
                    <a:pt x="460991" y="282510"/>
                    <a:pt x="448121" y="293027"/>
                  </a:cubicBezTo>
                  <a:cubicBezTo>
                    <a:pt x="427383" y="309949"/>
                    <a:pt x="407947" y="328433"/>
                    <a:pt x="388720" y="347021"/>
                  </a:cubicBezTo>
                  <a:cubicBezTo>
                    <a:pt x="369805" y="365297"/>
                    <a:pt x="351568" y="384301"/>
                    <a:pt x="333643" y="403514"/>
                  </a:cubicBezTo>
                  <a:cubicBezTo>
                    <a:pt x="316239" y="422154"/>
                    <a:pt x="299826" y="441680"/>
                    <a:pt x="284402" y="461986"/>
                  </a:cubicBezTo>
                  <a:cubicBezTo>
                    <a:pt x="275440" y="473805"/>
                    <a:pt x="266582" y="485729"/>
                    <a:pt x="257776" y="497652"/>
                  </a:cubicBezTo>
                  <a:cubicBezTo>
                    <a:pt x="250273" y="507857"/>
                    <a:pt x="242665" y="518062"/>
                    <a:pt x="235370" y="528424"/>
                  </a:cubicBezTo>
                  <a:cubicBezTo>
                    <a:pt x="227867" y="539046"/>
                    <a:pt x="220259" y="549615"/>
                    <a:pt x="213069" y="560445"/>
                  </a:cubicBezTo>
                  <a:cubicBezTo>
                    <a:pt x="210151" y="564871"/>
                    <a:pt x="207181" y="569297"/>
                    <a:pt x="204263" y="573775"/>
                  </a:cubicBezTo>
                  <a:cubicBezTo>
                    <a:pt x="203220" y="575336"/>
                    <a:pt x="202126" y="576899"/>
                    <a:pt x="201136" y="578513"/>
                  </a:cubicBezTo>
                  <a:cubicBezTo>
                    <a:pt x="197176" y="585177"/>
                    <a:pt x="193216" y="591790"/>
                    <a:pt x="189256" y="598402"/>
                  </a:cubicBezTo>
                  <a:cubicBezTo>
                    <a:pt x="186234" y="603453"/>
                    <a:pt x="183472" y="608555"/>
                    <a:pt x="180606" y="613762"/>
                  </a:cubicBezTo>
                  <a:cubicBezTo>
                    <a:pt x="177740" y="619021"/>
                    <a:pt x="174770" y="624228"/>
                    <a:pt x="172009" y="629539"/>
                  </a:cubicBezTo>
                  <a:cubicBezTo>
                    <a:pt x="165547" y="642035"/>
                    <a:pt x="159034" y="654531"/>
                    <a:pt x="152677" y="667027"/>
                  </a:cubicBezTo>
                  <a:cubicBezTo>
                    <a:pt x="140484" y="690874"/>
                    <a:pt x="127979" y="714565"/>
                    <a:pt x="116359" y="738672"/>
                  </a:cubicBezTo>
                  <a:cubicBezTo>
                    <a:pt x="110627" y="750543"/>
                    <a:pt x="104791" y="762415"/>
                    <a:pt x="99320" y="774390"/>
                  </a:cubicBezTo>
                  <a:cubicBezTo>
                    <a:pt x="96454" y="780690"/>
                    <a:pt x="93380" y="786938"/>
                    <a:pt x="90670" y="793290"/>
                  </a:cubicBezTo>
                  <a:cubicBezTo>
                    <a:pt x="87700" y="800424"/>
                    <a:pt x="84626" y="807557"/>
                    <a:pt x="81656" y="814690"/>
                  </a:cubicBezTo>
                  <a:cubicBezTo>
                    <a:pt x="79415" y="820001"/>
                    <a:pt x="77435" y="825364"/>
                    <a:pt x="75403" y="830779"/>
                  </a:cubicBezTo>
                  <a:cubicBezTo>
                    <a:pt x="73215" y="836663"/>
                    <a:pt x="70818" y="842494"/>
                    <a:pt x="68890" y="848482"/>
                  </a:cubicBezTo>
                  <a:cubicBezTo>
                    <a:pt x="66389" y="856292"/>
                    <a:pt x="63888" y="864154"/>
                    <a:pt x="61387" y="872016"/>
                  </a:cubicBezTo>
                  <a:cubicBezTo>
                    <a:pt x="59719" y="877275"/>
                    <a:pt x="58364" y="882690"/>
                    <a:pt x="56905" y="888001"/>
                  </a:cubicBezTo>
                  <a:cubicBezTo>
                    <a:pt x="50132" y="913045"/>
                    <a:pt x="44348" y="938350"/>
                    <a:pt x="39085" y="963759"/>
                  </a:cubicBezTo>
                  <a:cubicBezTo>
                    <a:pt x="33926" y="988960"/>
                    <a:pt x="28872" y="1014212"/>
                    <a:pt x="24495" y="1039569"/>
                  </a:cubicBezTo>
                  <a:cubicBezTo>
                    <a:pt x="22098" y="1053523"/>
                    <a:pt x="19701" y="1067477"/>
                    <a:pt x="17513" y="1081483"/>
                  </a:cubicBezTo>
                  <a:cubicBezTo>
                    <a:pt x="15481" y="1094500"/>
                    <a:pt x="13501" y="1107517"/>
                    <a:pt x="11990" y="1120534"/>
                  </a:cubicBezTo>
                  <a:cubicBezTo>
                    <a:pt x="10426" y="1133603"/>
                    <a:pt x="8915" y="1146620"/>
                    <a:pt x="7613" y="1159688"/>
                  </a:cubicBezTo>
                  <a:cubicBezTo>
                    <a:pt x="6310" y="1172705"/>
                    <a:pt x="5320" y="1185774"/>
                    <a:pt x="4330" y="1198843"/>
                  </a:cubicBezTo>
                  <a:cubicBezTo>
                    <a:pt x="3340" y="1211964"/>
                    <a:pt x="2819" y="1225137"/>
                    <a:pt x="2246" y="1238310"/>
                  </a:cubicBezTo>
                  <a:cubicBezTo>
                    <a:pt x="1673" y="1252681"/>
                    <a:pt x="1204" y="1267051"/>
                    <a:pt x="735" y="1281422"/>
                  </a:cubicBezTo>
                  <a:cubicBezTo>
                    <a:pt x="-99" y="1308497"/>
                    <a:pt x="-47" y="1335676"/>
                    <a:pt x="57" y="1362751"/>
                  </a:cubicBezTo>
                  <a:cubicBezTo>
                    <a:pt x="109" y="1374935"/>
                    <a:pt x="578" y="1387223"/>
                    <a:pt x="1308" y="1399355"/>
                  </a:cubicBezTo>
                  <a:cubicBezTo>
                    <a:pt x="1725" y="1406227"/>
                    <a:pt x="1985" y="1413152"/>
                    <a:pt x="2610" y="1419973"/>
                  </a:cubicBezTo>
                  <a:cubicBezTo>
                    <a:pt x="3288" y="1427575"/>
                    <a:pt x="3965" y="1435177"/>
                    <a:pt x="4643" y="1442727"/>
                  </a:cubicBezTo>
                  <a:cubicBezTo>
                    <a:pt x="5685" y="1454858"/>
                    <a:pt x="7248" y="1466938"/>
                    <a:pt x="8811" y="1479017"/>
                  </a:cubicBezTo>
                  <a:cubicBezTo>
                    <a:pt x="10531" y="1492034"/>
                    <a:pt x="12198" y="1505051"/>
                    <a:pt x="14387" y="1518016"/>
                  </a:cubicBezTo>
                  <a:cubicBezTo>
                    <a:pt x="16783" y="1532282"/>
                    <a:pt x="19180" y="1546601"/>
                    <a:pt x="21838" y="1560815"/>
                  </a:cubicBezTo>
                  <a:cubicBezTo>
                    <a:pt x="23974" y="1572374"/>
                    <a:pt x="26215" y="1583933"/>
                    <a:pt x="28820" y="1595440"/>
                  </a:cubicBezTo>
                  <a:cubicBezTo>
                    <a:pt x="30435" y="1602626"/>
                    <a:pt x="31894" y="1609811"/>
                    <a:pt x="33666" y="1616944"/>
                  </a:cubicBezTo>
                  <a:cubicBezTo>
                    <a:pt x="35490" y="1624181"/>
                    <a:pt x="37261" y="1631419"/>
                    <a:pt x="39085" y="1638656"/>
                  </a:cubicBezTo>
                  <a:cubicBezTo>
                    <a:pt x="40752" y="1645217"/>
                    <a:pt x="42785" y="1651673"/>
                    <a:pt x="44608" y="1658233"/>
                  </a:cubicBezTo>
                  <a:cubicBezTo>
                    <a:pt x="46276" y="1664013"/>
                    <a:pt x="48204" y="1669688"/>
                    <a:pt x="50079" y="1675364"/>
                  </a:cubicBezTo>
                  <a:cubicBezTo>
                    <a:pt x="52112" y="1681455"/>
                    <a:pt x="54196" y="1687495"/>
                    <a:pt x="56541" y="1693535"/>
                  </a:cubicBezTo>
                  <a:cubicBezTo>
                    <a:pt x="58625" y="1698898"/>
                    <a:pt x="60553" y="1704365"/>
                    <a:pt x="62898" y="1709676"/>
                  </a:cubicBezTo>
                  <a:cubicBezTo>
                    <a:pt x="66024" y="1716549"/>
                    <a:pt x="68890" y="1723630"/>
                    <a:pt x="72329" y="1730347"/>
                  </a:cubicBezTo>
                  <a:cubicBezTo>
                    <a:pt x="75612" y="1736751"/>
                    <a:pt x="78894" y="1743155"/>
                    <a:pt x="82177" y="1749507"/>
                  </a:cubicBezTo>
                  <a:cubicBezTo>
                    <a:pt x="85408" y="1755860"/>
                    <a:pt x="89159" y="1761900"/>
                    <a:pt x="92650" y="1768096"/>
                  </a:cubicBezTo>
                  <a:cubicBezTo>
                    <a:pt x="95725" y="1773510"/>
                    <a:pt x="99007" y="1778821"/>
                    <a:pt x="102186" y="1784184"/>
                  </a:cubicBezTo>
                  <a:cubicBezTo>
                    <a:pt x="108751" y="1795119"/>
                    <a:pt x="115577" y="1805896"/>
                    <a:pt x="122299" y="1816726"/>
                  </a:cubicBezTo>
                  <a:cubicBezTo>
                    <a:pt x="136472" y="1839532"/>
                    <a:pt x="150593" y="1862338"/>
                    <a:pt x="165131" y="1884883"/>
                  </a:cubicBezTo>
                  <a:cubicBezTo>
                    <a:pt x="169247" y="1891235"/>
                    <a:pt x="173728" y="1897379"/>
                    <a:pt x="178053" y="1903627"/>
                  </a:cubicBezTo>
                  <a:cubicBezTo>
                    <a:pt x="181648" y="1908781"/>
                    <a:pt x="185713" y="1913728"/>
                    <a:pt x="189569" y="1918726"/>
                  </a:cubicBezTo>
                  <a:cubicBezTo>
                    <a:pt x="197280" y="1928775"/>
                    <a:pt x="205722" y="1938356"/>
                    <a:pt x="214111" y="1947884"/>
                  </a:cubicBezTo>
                  <a:cubicBezTo>
                    <a:pt x="232035" y="1968242"/>
                    <a:pt x="250377" y="1988184"/>
                    <a:pt x="268354" y="2008490"/>
                  </a:cubicBezTo>
                  <a:cubicBezTo>
                    <a:pt x="279035" y="2020883"/>
                    <a:pt x="291020" y="2034837"/>
                    <a:pt x="303525" y="2048322"/>
                  </a:cubicBezTo>
                  <a:cubicBezTo>
                    <a:pt x="310247" y="2055611"/>
                    <a:pt x="317125" y="2062797"/>
                    <a:pt x="324055" y="2069878"/>
                  </a:cubicBezTo>
                  <a:cubicBezTo>
                    <a:pt x="330569" y="2076543"/>
                    <a:pt x="337343" y="2083051"/>
                    <a:pt x="344012" y="2089559"/>
                  </a:cubicBezTo>
                  <a:cubicBezTo>
                    <a:pt x="356726" y="2101951"/>
                    <a:pt x="369857" y="2113927"/>
                    <a:pt x="382936" y="2125902"/>
                  </a:cubicBezTo>
                  <a:cubicBezTo>
                    <a:pt x="390126" y="2132463"/>
                    <a:pt x="397369" y="2139023"/>
                    <a:pt x="404664" y="2145584"/>
                  </a:cubicBezTo>
                  <a:cubicBezTo>
                    <a:pt x="407582" y="2148239"/>
                    <a:pt x="410552" y="2150791"/>
                    <a:pt x="413574" y="2153394"/>
                  </a:cubicBezTo>
                  <a:cubicBezTo>
                    <a:pt x="417170" y="2156466"/>
                    <a:pt x="420661" y="2159642"/>
                    <a:pt x="424360" y="2162610"/>
                  </a:cubicBezTo>
                  <a:cubicBezTo>
                    <a:pt x="435042" y="2171305"/>
                    <a:pt x="445724" y="2179844"/>
                    <a:pt x="456614" y="2188331"/>
                  </a:cubicBezTo>
                  <a:cubicBezTo>
                    <a:pt x="466567" y="2196089"/>
                    <a:pt x="476675" y="2203639"/>
                    <a:pt x="486732" y="2211241"/>
                  </a:cubicBezTo>
                  <a:cubicBezTo>
                    <a:pt x="506793" y="2226340"/>
                    <a:pt x="526854" y="2241752"/>
                    <a:pt x="547905" y="2255498"/>
                  </a:cubicBezTo>
                  <a:cubicBezTo>
                    <a:pt x="558847" y="2262631"/>
                    <a:pt x="569842" y="2269608"/>
                    <a:pt x="581149" y="2276117"/>
                  </a:cubicBezTo>
                  <a:cubicBezTo>
                    <a:pt x="592612" y="2282781"/>
                    <a:pt x="604180" y="2289238"/>
                    <a:pt x="615800" y="2295642"/>
                  </a:cubicBezTo>
                  <a:cubicBezTo>
                    <a:pt x="638675" y="2308242"/>
                    <a:pt x="661497" y="2320947"/>
                    <a:pt x="685101" y="2332193"/>
                  </a:cubicBezTo>
                  <a:cubicBezTo>
                    <a:pt x="708862" y="2343544"/>
                    <a:pt x="732935" y="2354166"/>
                    <a:pt x="757008" y="2364788"/>
                  </a:cubicBezTo>
                  <a:cubicBezTo>
                    <a:pt x="781029" y="2375409"/>
                    <a:pt x="805103" y="2385719"/>
                    <a:pt x="829436" y="2395455"/>
                  </a:cubicBezTo>
                  <a:cubicBezTo>
                    <a:pt x="841629" y="2400297"/>
                    <a:pt x="853770" y="2405296"/>
                    <a:pt x="865963" y="2409930"/>
                  </a:cubicBezTo>
                  <a:cubicBezTo>
                    <a:pt x="878312" y="2414564"/>
                    <a:pt x="890609" y="2419302"/>
                    <a:pt x="903115" y="2423259"/>
                  </a:cubicBezTo>
                  <a:cubicBezTo>
                    <a:pt x="928282" y="2431225"/>
                    <a:pt x="953658" y="2438515"/>
                    <a:pt x="978826" y="2446585"/>
                  </a:cubicBezTo>
                  <a:cubicBezTo>
                    <a:pt x="1003420" y="2454499"/>
                    <a:pt x="1027910" y="2462934"/>
                    <a:pt x="1052817" y="2469755"/>
                  </a:cubicBezTo>
                  <a:cubicBezTo>
                    <a:pt x="1078141" y="2476680"/>
                    <a:pt x="1103517" y="2483189"/>
                    <a:pt x="1129205" y="2488760"/>
                  </a:cubicBezTo>
                  <a:cubicBezTo>
                    <a:pt x="1155727" y="2494487"/>
                    <a:pt x="1182406" y="2499434"/>
                    <a:pt x="1209136" y="2504016"/>
                  </a:cubicBezTo>
                  <a:cubicBezTo>
                    <a:pt x="1234460" y="2508337"/>
                    <a:pt x="1259940" y="2512294"/>
                    <a:pt x="1285577" y="2514325"/>
                  </a:cubicBezTo>
                  <a:cubicBezTo>
                    <a:pt x="1339142" y="2518490"/>
                    <a:pt x="1392916" y="2518907"/>
                    <a:pt x="1446638" y="2519011"/>
                  </a:cubicBezTo>
                  <a:cubicBezTo>
                    <a:pt x="1447680" y="2519011"/>
                    <a:pt x="1448774" y="2519011"/>
                    <a:pt x="1449869" y="2519011"/>
                  </a:cubicBezTo>
                  <a:cubicBezTo>
                    <a:pt x="1461280" y="2519011"/>
                    <a:pt x="1472795" y="2518855"/>
                    <a:pt x="1484207" y="2518022"/>
                  </a:cubicBezTo>
                  <a:cubicBezTo>
                    <a:pt x="1498015" y="2517032"/>
                    <a:pt x="1511719" y="2515783"/>
                    <a:pt x="1525475" y="2514273"/>
                  </a:cubicBezTo>
                  <a:cubicBezTo>
                    <a:pt x="1551893" y="2511305"/>
                    <a:pt x="1578207" y="2507556"/>
                    <a:pt x="1604468" y="2503755"/>
                  </a:cubicBezTo>
                  <a:cubicBezTo>
                    <a:pt x="1609419" y="2503026"/>
                    <a:pt x="1613587" y="2500058"/>
                    <a:pt x="1616036" y="2495997"/>
                  </a:cubicBezTo>
                  <a:cubicBezTo>
                    <a:pt x="1619527" y="2497715"/>
                    <a:pt x="1623644" y="2498236"/>
                    <a:pt x="1627552" y="2497351"/>
                  </a:cubicBezTo>
                  <a:cubicBezTo>
                    <a:pt x="1649697" y="2492509"/>
                    <a:pt x="1671790" y="2487614"/>
                    <a:pt x="1693883" y="2482668"/>
                  </a:cubicBezTo>
                  <a:cubicBezTo>
                    <a:pt x="1796168" y="2459134"/>
                    <a:pt x="1896057" y="2425238"/>
                    <a:pt x="1988181" y="2374472"/>
                  </a:cubicBezTo>
                  <a:cubicBezTo>
                    <a:pt x="2087808" y="2327715"/>
                    <a:pt x="2184206" y="2272524"/>
                    <a:pt x="2267524" y="2200098"/>
                  </a:cubicBezTo>
                  <a:cubicBezTo>
                    <a:pt x="2318745" y="2161100"/>
                    <a:pt x="2359231" y="2110699"/>
                    <a:pt x="2387786" y="2053164"/>
                  </a:cubicBezTo>
                  <a:cubicBezTo>
                    <a:pt x="2424729" y="1985321"/>
                    <a:pt x="2462402" y="1917581"/>
                    <a:pt x="2489341" y="1845051"/>
                  </a:cubicBezTo>
                  <a:cubicBezTo>
                    <a:pt x="2538582" y="1724307"/>
                    <a:pt x="2578131" y="1599137"/>
                    <a:pt x="2596055" y="1469698"/>
                  </a:cubicBezTo>
                  <a:cubicBezTo>
                    <a:pt x="2606581" y="1394408"/>
                    <a:pt x="2604861" y="1318338"/>
                    <a:pt x="2604913" y="1242528"/>
                  </a:cubicBezTo>
                  <a:cubicBezTo>
                    <a:pt x="2606998" y="1130427"/>
                    <a:pt x="2597045" y="1017180"/>
                    <a:pt x="2572138" y="907578"/>
                  </a:cubicBezTo>
                  <a:close/>
                  <a:moveTo>
                    <a:pt x="1397658" y="36491"/>
                  </a:moveTo>
                  <a:cubicBezTo>
                    <a:pt x="1398960" y="36543"/>
                    <a:pt x="1400315" y="36596"/>
                    <a:pt x="1401670" y="36596"/>
                  </a:cubicBezTo>
                  <a:cubicBezTo>
                    <a:pt x="1406568" y="36752"/>
                    <a:pt x="1411518" y="36856"/>
                    <a:pt x="1416468" y="36856"/>
                  </a:cubicBezTo>
                  <a:cubicBezTo>
                    <a:pt x="1418865" y="36908"/>
                    <a:pt x="1421210" y="36960"/>
                    <a:pt x="1423607" y="36960"/>
                  </a:cubicBezTo>
                  <a:cubicBezTo>
                    <a:pt x="1426473" y="37012"/>
                    <a:pt x="1429339" y="37012"/>
                    <a:pt x="1432152" y="37012"/>
                  </a:cubicBezTo>
                  <a:cubicBezTo>
                    <a:pt x="1460290" y="37116"/>
                    <a:pt x="1488896" y="36648"/>
                    <a:pt x="1516252" y="37533"/>
                  </a:cubicBezTo>
                  <a:cubicBezTo>
                    <a:pt x="1544181" y="38574"/>
                    <a:pt x="1572475" y="38366"/>
                    <a:pt x="1598633" y="49769"/>
                  </a:cubicBezTo>
                  <a:cubicBezTo>
                    <a:pt x="1715091" y="91839"/>
                    <a:pt x="1832226" y="133701"/>
                    <a:pt x="1942327" y="190975"/>
                  </a:cubicBezTo>
                  <a:cubicBezTo>
                    <a:pt x="1983231" y="213520"/>
                    <a:pt x="2025906" y="239398"/>
                    <a:pt x="2066393" y="263609"/>
                  </a:cubicBezTo>
                  <a:cubicBezTo>
                    <a:pt x="2127774" y="311251"/>
                    <a:pt x="2194262" y="353738"/>
                    <a:pt x="2244910" y="413563"/>
                  </a:cubicBezTo>
                  <a:cubicBezTo>
                    <a:pt x="2245431" y="414136"/>
                    <a:pt x="2245952" y="414761"/>
                    <a:pt x="2246525" y="415386"/>
                  </a:cubicBezTo>
                  <a:cubicBezTo>
                    <a:pt x="2242929" y="417624"/>
                    <a:pt x="2239334" y="419759"/>
                    <a:pt x="2235739" y="421894"/>
                  </a:cubicBezTo>
                  <a:cubicBezTo>
                    <a:pt x="2234801" y="422519"/>
                    <a:pt x="2233811" y="423092"/>
                    <a:pt x="2232925" y="423560"/>
                  </a:cubicBezTo>
                  <a:cubicBezTo>
                    <a:pt x="2229538" y="425643"/>
                    <a:pt x="2226099" y="427621"/>
                    <a:pt x="2222608" y="429548"/>
                  </a:cubicBezTo>
                  <a:cubicBezTo>
                    <a:pt x="2218596" y="431891"/>
                    <a:pt x="2214532" y="434182"/>
                    <a:pt x="2210519" y="436421"/>
                  </a:cubicBezTo>
                  <a:cubicBezTo>
                    <a:pt x="2206455" y="438712"/>
                    <a:pt x="2202391" y="440899"/>
                    <a:pt x="2198326" y="443085"/>
                  </a:cubicBezTo>
                  <a:cubicBezTo>
                    <a:pt x="2194314" y="445272"/>
                    <a:pt x="2190302" y="447407"/>
                    <a:pt x="2186238" y="449490"/>
                  </a:cubicBezTo>
                  <a:cubicBezTo>
                    <a:pt x="2185977" y="449646"/>
                    <a:pt x="2185717" y="449750"/>
                    <a:pt x="2185508" y="449906"/>
                  </a:cubicBezTo>
                  <a:cubicBezTo>
                    <a:pt x="2181757" y="451885"/>
                    <a:pt x="2178005" y="453811"/>
                    <a:pt x="2174253" y="455686"/>
                  </a:cubicBezTo>
                  <a:cubicBezTo>
                    <a:pt x="2168521" y="458601"/>
                    <a:pt x="2162790" y="461465"/>
                    <a:pt x="2156954" y="464225"/>
                  </a:cubicBezTo>
                  <a:cubicBezTo>
                    <a:pt x="2154401" y="465526"/>
                    <a:pt x="2151847" y="466724"/>
                    <a:pt x="2149294" y="467922"/>
                  </a:cubicBezTo>
                  <a:cubicBezTo>
                    <a:pt x="2134913" y="474794"/>
                    <a:pt x="2120323" y="481355"/>
                    <a:pt x="2105629" y="487551"/>
                  </a:cubicBezTo>
                  <a:cubicBezTo>
                    <a:pt x="2103024" y="488696"/>
                    <a:pt x="2100470" y="489790"/>
                    <a:pt x="2097865" y="490831"/>
                  </a:cubicBezTo>
                  <a:cubicBezTo>
                    <a:pt x="2080722" y="497964"/>
                    <a:pt x="2063370" y="504733"/>
                    <a:pt x="2045863" y="511085"/>
                  </a:cubicBezTo>
                  <a:cubicBezTo>
                    <a:pt x="2041069" y="512856"/>
                    <a:pt x="2036275" y="514574"/>
                    <a:pt x="2031533" y="516396"/>
                  </a:cubicBezTo>
                  <a:cubicBezTo>
                    <a:pt x="2027313" y="517958"/>
                    <a:pt x="2023092" y="519520"/>
                    <a:pt x="2018871" y="521186"/>
                  </a:cubicBezTo>
                  <a:cubicBezTo>
                    <a:pt x="2014390" y="522853"/>
                    <a:pt x="2009909" y="524623"/>
                    <a:pt x="2005428" y="526341"/>
                  </a:cubicBezTo>
                  <a:cubicBezTo>
                    <a:pt x="1998915" y="528892"/>
                    <a:pt x="1992401" y="531392"/>
                    <a:pt x="1985888" y="533943"/>
                  </a:cubicBezTo>
                  <a:cubicBezTo>
                    <a:pt x="1979323" y="536494"/>
                    <a:pt x="1972705" y="539098"/>
                    <a:pt x="1966140" y="541597"/>
                  </a:cubicBezTo>
                  <a:cubicBezTo>
                    <a:pt x="1956865" y="545189"/>
                    <a:pt x="1947486" y="548782"/>
                    <a:pt x="1938159" y="552271"/>
                  </a:cubicBezTo>
                  <a:cubicBezTo>
                    <a:pt x="1923777" y="530559"/>
                    <a:pt x="1908614" y="509367"/>
                    <a:pt x="1892618" y="488748"/>
                  </a:cubicBezTo>
                  <a:cubicBezTo>
                    <a:pt x="1857550" y="434755"/>
                    <a:pt x="1814666" y="387217"/>
                    <a:pt x="1769542" y="341502"/>
                  </a:cubicBezTo>
                  <a:cubicBezTo>
                    <a:pt x="1727857" y="292923"/>
                    <a:pt x="1682420" y="246479"/>
                    <a:pt x="1632189" y="205971"/>
                  </a:cubicBezTo>
                  <a:cubicBezTo>
                    <a:pt x="1588107" y="164109"/>
                    <a:pt x="1540430" y="124850"/>
                    <a:pt x="1488688" y="92672"/>
                  </a:cubicBezTo>
                  <a:cubicBezTo>
                    <a:pt x="1488584" y="92620"/>
                    <a:pt x="1488532" y="92568"/>
                    <a:pt x="1488427" y="92464"/>
                  </a:cubicBezTo>
                  <a:cubicBezTo>
                    <a:pt x="1488323" y="92360"/>
                    <a:pt x="1488219" y="92256"/>
                    <a:pt x="1488063" y="92203"/>
                  </a:cubicBezTo>
                  <a:cubicBezTo>
                    <a:pt x="1485666" y="90537"/>
                    <a:pt x="1479152" y="86476"/>
                    <a:pt x="1470086" y="81165"/>
                  </a:cubicBezTo>
                  <a:cubicBezTo>
                    <a:pt x="1469096" y="80592"/>
                    <a:pt x="1468054" y="79968"/>
                    <a:pt x="1467012" y="79343"/>
                  </a:cubicBezTo>
                  <a:cubicBezTo>
                    <a:pt x="1464354" y="77781"/>
                    <a:pt x="1461540" y="76115"/>
                    <a:pt x="1458570" y="74396"/>
                  </a:cubicBezTo>
                  <a:cubicBezTo>
                    <a:pt x="1457997" y="74084"/>
                    <a:pt x="1457372" y="73720"/>
                    <a:pt x="1456747" y="73355"/>
                  </a:cubicBezTo>
                  <a:cubicBezTo>
                    <a:pt x="1456121" y="72991"/>
                    <a:pt x="1455496" y="72626"/>
                    <a:pt x="1454923" y="72314"/>
                  </a:cubicBezTo>
                  <a:cubicBezTo>
                    <a:pt x="1453724" y="71585"/>
                    <a:pt x="1452422" y="70856"/>
                    <a:pt x="1451171" y="70179"/>
                  </a:cubicBezTo>
                  <a:cubicBezTo>
                    <a:pt x="1450129" y="69606"/>
                    <a:pt x="1449035" y="68981"/>
                    <a:pt x="1447941" y="68357"/>
                  </a:cubicBezTo>
                  <a:cubicBezTo>
                    <a:pt x="1447107" y="67888"/>
                    <a:pt x="1446221" y="67367"/>
                    <a:pt x="1445387" y="66899"/>
                  </a:cubicBezTo>
                  <a:cubicBezTo>
                    <a:pt x="1438092" y="62838"/>
                    <a:pt x="1430381" y="58620"/>
                    <a:pt x="1422617" y="54559"/>
                  </a:cubicBezTo>
                  <a:cubicBezTo>
                    <a:pt x="1421210" y="53830"/>
                    <a:pt x="1419803" y="53101"/>
                    <a:pt x="1418396" y="52320"/>
                  </a:cubicBezTo>
                  <a:cubicBezTo>
                    <a:pt x="1417719" y="51955"/>
                    <a:pt x="1416989" y="51591"/>
                    <a:pt x="1416260" y="51226"/>
                  </a:cubicBezTo>
                  <a:cubicBezTo>
                    <a:pt x="1415061" y="50654"/>
                    <a:pt x="1413915" y="50029"/>
                    <a:pt x="1412717" y="49456"/>
                  </a:cubicBezTo>
                  <a:cubicBezTo>
                    <a:pt x="1411779" y="48936"/>
                    <a:pt x="1410841" y="48467"/>
                    <a:pt x="1409903" y="47998"/>
                  </a:cubicBezTo>
                  <a:cubicBezTo>
                    <a:pt x="1409017" y="47582"/>
                    <a:pt x="1408079" y="47113"/>
                    <a:pt x="1407193" y="46645"/>
                  </a:cubicBezTo>
                  <a:cubicBezTo>
                    <a:pt x="1406307" y="46176"/>
                    <a:pt x="1405370" y="45759"/>
                    <a:pt x="1404484" y="45291"/>
                  </a:cubicBezTo>
                  <a:cubicBezTo>
                    <a:pt x="1403598" y="44874"/>
                    <a:pt x="1402660" y="44406"/>
                    <a:pt x="1401774" y="43989"/>
                  </a:cubicBezTo>
                  <a:cubicBezTo>
                    <a:pt x="1399950" y="43104"/>
                    <a:pt x="1398179" y="42271"/>
                    <a:pt x="1396459" y="41438"/>
                  </a:cubicBezTo>
                  <a:cubicBezTo>
                    <a:pt x="1395574" y="41021"/>
                    <a:pt x="1394688" y="40605"/>
                    <a:pt x="1393802" y="40188"/>
                  </a:cubicBezTo>
                  <a:cubicBezTo>
                    <a:pt x="1392083" y="39407"/>
                    <a:pt x="1390363" y="38626"/>
                    <a:pt x="1388643" y="37897"/>
                  </a:cubicBezTo>
                  <a:cubicBezTo>
                    <a:pt x="1387810" y="37533"/>
                    <a:pt x="1386976" y="37168"/>
                    <a:pt x="1386142" y="36804"/>
                  </a:cubicBezTo>
                  <a:cubicBezTo>
                    <a:pt x="1385309" y="36439"/>
                    <a:pt x="1384527" y="36127"/>
                    <a:pt x="1383745" y="35762"/>
                  </a:cubicBezTo>
                  <a:cubicBezTo>
                    <a:pt x="1388227" y="36179"/>
                    <a:pt x="1392916" y="36387"/>
                    <a:pt x="1397658" y="36491"/>
                  </a:cubicBezTo>
                  <a:close/>
                  <a:moveTo>
                    <a:pt x="1373376" y="700350"/>
                  </a:moveTo>
                  <a:cubicBezTo>
                    <a:pt x="1374992" y="700454"/>
                    <a:pt x="1376607" y="700454"/>
                    <a:pt x="1378222" y="700454"/>
                  </a:cubicBezTo>
                  <a:cubicBezTo>
                    <a:pt x="1381088" y="700558"/>
                    <a:pt x="1383954" y="700558"/>
                    <a:pt x="1386872" y="700558"/>
                  </a:cubicBezTo>
                  <a:cubicBezTo>
                    <a:pt x="1387549" y="700558"/>
                    <a:pt x="1388175" y="700558"/>
                    <a:pt x="1388852" y="700558"/>
                  </a:cubicBezTo>
                  <a:cubicBezTo>
                    <a:pt x="1506144" y="701131"/>
                    <a:pt x="1621612" y="679523"/>
                    <a:pt x="1734995" y="650261"/>
                  </a:cubicBezTo>
                  <a:cubicBezTo>
                    <a:pt x="1790228" y="634068"/>
                    <a:pt x="1844523" y="615272"/>
                    <a:pt x="1899965" y="599704"/>
                  </a:cubicBezTo>
                  <a:cubicBezTo>
                    <a:pt x="1908562" y="596736"/>
                    <a:pt x="1917107" y="593716"/>
                    <a:pt x="1925653" y="590644"/>
                  </a:cubicBezTo>
                  <a:cubicBezTo>
                    <a:pt x="1927477" y="593404"/>
                    <a:pt x="1929196" y="596216"/>
                    <a:pt x="1930968" y="599027"/>
                  </a:cubicBezTo>
                  <a:cubicBezTo>
                    <a:pt x="1931906" y="600485"/>
                    <a:pt x="1932792" y="601995"/>
                    <a:pt x="1933677" y="603453"/>
                  </a:cubicBezTo>
                  <a:cubicBezTo>
                    <a:pt x="1934876" y="605379"/>
                    <a:pt x="1936022" y="607306"/>
                    <a:pt x="1937169" y="609232"/>
                  </a:cubicBezTo>
                  <a:cubicBezTo>
                    <a:pt x="1938836" y="612044"/>
                    <a:pt x="1940451" y="614856"/>
                    <a:pt x="1942067" y="617667"/>
                  </a:cubicBezTo>
                  <a:cubicBezTo>
                    <a:pt x="1943682" y="620479"/>
                    <a:pt x="1945297" y="623291"/>
                    <a:pt x="1946860" y="626206"/>
                  </a:cubicBezTo>
                  <a:cubicBezTo>
                    <a:pt x="1999332" y="719771"/>
                    <a:pt x="2038568" y="820470"/>
                    <a:pt x="2077231" y="920439"/>
                  </a:cubicBezTo>
                  <a:cubicBezTo>
                    <a:pt x="2106827" y="1025355"/>
                    <a:pt x="2129650" y="1132249"/>
                    <a:pt x="2146949" y="1239976"/>
                  </a:cubicBezTo>
                  <a:cubicBezTo>
                    <a:pt x="2147471" y="1243257"/>
                    <a:pt x="2147991" y="1246589"/>
                    <a:pt x="2148513" y="1249869"/>
                  </a:cubicBezTo>
                  <a:cubicBezTo>
                    <a:pt x="2148929" y="1252420"/>
                    <a:pt x="2149294" y="1254920"/>
                    <a:pt x="2149659" y="1257471"/>
                  </a:cubicBezTo>
                  <a:cubicBezTo>
                    <a:pt x="2150076" y="1260178"/>
                    <a:pt x="2150440" y="1262834"/>
                    <a:pt x="2150805" y="1265541"/>
                  </a:cubicBezTo>
                  <a:cubicBezTo>
                    <a:pt x="2151274" y="1268822"/>
                    <a:pt x="2151691" y="1272102"/>
                    <a:pt x="2152108" y="1275382"/>
                  </a:cubicBezTo>
                  <a:cubicBezTo>
                    <a:pt x="2152160" y="1275590"/>
                    <a:pt x="2152160" y="1275747"/>
                    <a:pt x="2152160" y="1275955"/>
                  </a:cubicBezTo>
                  <a:cubicBezTo>
                    <a:pt x="2152681" y="1279860"/>
                    <a:pt x="2153150" y="1283713"/>
                    <a:pt x="2153567" y="1287618"/>
                  </a:cubicBezTo>
                  <a:cubicBezTo>
                    <a:pt x="2137570" y="1287253"/>
                    <a:pt x="2121521" y="1286941"/>
                    <a:pt x="2105525" y="1286577"/>
                  </a:cubicBezTo>
                  <a:cubicBezTo>
                    <a:pt x="2097917" y="1286420"/>
                    <a:pt x="2090362" y="1286264"/>
                    <a:pt x="2082806" y="1286056"/>
                  </a:cubicBezTo>
                  <a:cubicBezTo>
                    <a:pt x="2075199" y="1285900"/>
                    <a:pt x="2067695" y="1285691"/>
                    <a:pt x="2060088" y="1285535"/>
                  </a:cubicBezTo>
                  <a:cubicBezTo>
                    <a:pt x="2014599" y="1284494"/>
                    <a:pt x="1969162" y="1283244"/>
                    <a:pt x="1923725" y="1281578"/>
                  </a:cubicBezTo>
                  <a:cubicBezTo>
                    <a:pt x="1909708" y="1281057"/>
                    <a:pt x="1895692" y="1280537"/>
                    <a:pt x="1881623" y="1279912"/>
                  </a:cubicBezTo>
                  <a:cubicBezTo>
                    <a:pt x="1879956" y="1279860"/>
                    <a:pt x="1878340" y="1279808"/>
                    <a:pt x="1876621" y="1279704"/>
                  </a:cubicBezTo>
                  <a:cubicBezTo>
                    <a:pt x="1865366" y="1279183"/>
                    <a:pt x="1854059" y="1278714"/>
                    <a:pt x="1842804" y="1278142"/>
                  </a:cubicBezTo>
                  <a:cubicBezTo>
                    <a:pt x="1824410" y="1277257"/>
                    <a:pt x="1805964" y="1276319"/>
                    <a:pt x="1787571" y="1275226"/>
                  </a:cubicBezTo>
                  <a:cubicBezTo>
                    <a:pt x="1653553" y="1270384"/>
                    <a:pt x="1519848" y="1254295"/>
                    <a:pt x="1385882" y="1248359"/>
                  </a:cubicBezTo>
                  <a:cubicBezTo>
                    <a:pt x="1378535" y="1248307"/>
                    <a:pt x="1371188" y="1248307"/>
                    <a:pt x="1363841" y="1248255"/>
                  </a:cubicBezTo>
                  <a:cubicBezTo>
                    <a:pt x="1364310" y="1232843"/>
                    <a:pt x="1364727" y="1217431"/>
                    <a:pt x="1365143" y="1202019"/>
                  </a:cubicBezTo>
                  <a:cubicBezTo>
                    <a:pt x="1365508" y="1190096"/>
                    <a:pt x="1365821" y="1178172"/>
                    <a:pt x="1366133" y="1166249"/>
                  </a:cubicBezTo>
                  <a:cubicBezTo>
                    <a:pt x="1367176" y="1126574"/>
                    <a:pt x="1368113" y="1086846"/>
                    <a:pt x="1368999" y="1047119"/>
                  </a:cubicBezTo>
                  <a:cubicBezTo>
                    <a:pt x="1369364" y="1031030"/>
                    <a:pt x="1369677" y="1014993"/>
                    <a:pt x="1369989" y="998904"/>
                  </a:cubicBezTo>
                  <a:cubicBezTo>
                    <a:pt x="1370354" y="980577"/>
                    <a:pt x="1370667" y="962197"/>
                    <a:pt x="1370979" y="943817"/>
                  </a:cubicBezTo>
                  <a:cubicBezTo>
                    <a:pt x="1371188" y="932727"/>
                    <a:pt x="1371344" y="921636"/>
                    <a:pt x="1371553" y="910546"/>
                  </a:cubicBezTo>
                  <a:cubicBezTo>
                    <a:pt x="1371761" y="896904"/>
                    <a:pt x="1371969" y="883315"/>
                    <a:pt x="1372126" y="869673"/>
                  </a:cubicBezTo>
                  <a:cubicBezTo>
                    <a:pt x="1372282" y="859937"/>
                    <a:pt x="1372386" y="850148"/>
                    <a:pt x="1372543" y="840411"/>
                  </a:cubicBezTo>
                  <a:cubicBezTo>
                    <a:pt x="1372751" y="822709"/>
                    <a:pt x="1372959" y="805006"/>
                    <a:pt x="1373116" y="787251"/>
                  </a:cubicBezTo>
                  <a:cubicBezTo>
                    <a:pt x="1373376" y="765278"/>
                    <a:pt x="1373532" y="743306"/>
                    <a:pt x="1373689" y="721333"/>
                  </a:cubicBezTo>
                  <a:cubicBezTo>
                    <a:pt x="1373532" y="714408"/>
                    <a:pt x="1373480" y="707379"/>
                    <a:pt x="1373376" y="700350"/>
                  </a:cubicBezTo>
                  <a:close/>
                  <a:moveTo>
                    <a:pt x="1360610" y="46801"/>
                  </a:moveTo>
                  <a:cubicBezTo>
                    <a:pt x="1362434" y="47946"/>
                    <a:pt x="1364310" y="49040"/>
                    <a:pt x="1366133" y="50133"/>
                  </a:cubicBezTo>
                  <a:cubicBezTo>
                    <a:pt x="1379108" y="57735"/>
                    <a:pt x="1392551" y="64400"/>
                    <a:pt x="1405526" y="72001"/>
                  </a:cubicBezTo>
                  <a:cubicBezTo>
                    <a:pt x="1444449" y="94599"/>
                    <a:pt x="1480038" y="117769"/>
                    <a:pt x="1516669" y="145312"/>
                  </a:cubicBezTo>
                  <a:cubicBezTo>
                    <a:pt x="1551424" y="170565"/>
                    <a:pt x="1580187" y="198109"/>
                    <a:pt x="1612128" y="227891"/>
                  </a:cubicBezTo>
                  <a:cubicBezTo>
                    <a:pt x="1666423" y="271940"/>
                    <a:pt x="1712485" y="323383"/>
                    <a:pt x="1758964" y="375502"/>
                  </a:cubicBezTo>
                  <a:cubicBezTo>
                    <a:pt x="1795908" y="413095"/>
                    <a:pt x="1830975" y="452614"/>
                    <a:pt x="1859790" y="496871"/>
                  </a:cubicBezTo>
                  <a:cubicBezTo>
                    <a:pt x="1875527" y="519052"/>
                    <a:pt x="1891784" y="540972"/>
                    <a:pt x="1907364" y="563309"/>
                  </a:cubicBezTo>
                  <a:cubicBezTo>
                    <a:pt x="1903664" y="564611"/>
                    <a:pt x="1899965" y="565912"/>
                    <a:pt x="1896213" y="567162"/>
                  </a:cubicBezTo>
                  <a:cubicBezTo>
                    <a:pt x="1885062" y="570911"/>
                    <a:pt x="1873859" y="574555"/>
                    <a:pt x="1862552" y="577888"/>
                  </a:cubicBezTo>
                  <a:cubicBezTo>
                    <a:pt x="1800910" y="593248"/>
                    <a:pt x="1742238" y="618552"/>
                    <a:pt x="1679867" y="631361"/>
                  </a:cubicBezTo>
                  <a:cubicBezTo>
                    <a:pt x="1587690" y="651771"/>
                    <a:pt x="1493273" y="668433"/>
                    <a:pt x="1398856" y="668433"/>
                  </a:cubicBezTo>
                  <a:cubicBezTo>
                    <a:pt x="1394532" y="668433"/>
                    <a:pt x="1390154" y="668381"/>
                    <a:pt x="1385830" y="668329"/>
                  </a:cubicBezTo>
                  <a:cubicBezTo>
                    <a:pt x="1381505" y="668277"/>
                    <a:pt x="1377180" y="668173"/>
                    <a:pt x="1372855" y="668016"/>
                  </a:cubicBezTo>
                  <a:cubicBezTo>
                    <a:pt x="1372855" y="667808"/>
                    <a:pt x="1372855" y="667600"/>
                    <a:pt x="1372855" y="667444"/>
                  </a:cubicBezTo>
                  <a:cubicBezTo>
                    <a:pt x="1372699" y="658853"/>
                    <a:pt x="1372543" y="650209"/>
                    <a:pt x="1372386" y="641566"/>
                  </a:cubicBezTo>
                  <a:cubicBezTo>
                    <a:pt x="1372230" y="632767"/>
                    <a:pt x="1372073" y="623915"/>
                    <a:pt x="1371865" y="615116"/>
                  </a:cubicBezTo>
                  <a:cubicBezTo>
                    <a:pt x="1370354" y="539150"/>
                    <a:pt x="1368426" y="463183"/>
                    <a:pt x="1367176" y="387165"/>
                  </a:cubicBezTo>
                  <a:cubicBezTo>
                    <a:pt x="1367071" y="379511"/>
                    <a:pt x="1366915" y="371805"/>
                    <a:pt x="1366811" y="364099"/>
                  </a:cubicBezTo>
                  <a:cubicBezTo>
                    <a:pt x="1366707" y="358320"/>
                    <a:pt x="1366655" y="352540"/>
                    <a:pt x="1366602" y="346813"/>
                  </a:cubicBezTo>
                  <a:cubicBezTo>
                    <a:pt x="1366498" y="339211"/>
                    <a:pt x="1366394" y="331713"/>
                    <a:pt x="1366342" y="324112"/>
                  </a:cubicBezTo>
                  <a:cubicBezTo>
                    <a:pt x="1366238" y="315312"/>
                    <a:pt x="1366133" y="306513"/>
                    <a:pt x="1366081" y="297661"/>
                  </a:cubicBezTo>
                  <a:cubicBezTo>
                    <a:pt x="1366029" y="288862"/>
                    <a:pt x="1365977" y="280063"/>
                    <a:pt x="1365925" y="271211"/>
                  </a:cubicBezTo>
                  <a:cubicBezTo>
                    <a:pt x="1365769" y="239346"/>
                    <a:pt x="1365873" y="207481"/>
                    <a:pt x="1366290" y="175563"/>
                  </a:cubicBezTo>
                  <a:cubicBezTo>
                    <a:pt x="1365664" y="136044"/>
                    <a:pt x="1364310" y="96473"/>
                    <a:pt x="1361444" y="57006"/>
                  </a:cubicBezTo>
                  <a:cubicBezTo>
                    <a:pt x="1361079" y="54298"/>
                    <a:pt x="1360871" y="51539"/>
                    <a:pt x="1360714" y="48727"/>
                  </a:cubicBezTo>
                  <a:cubicBezTo>
                    <a:pt x="1360662" y="48155"/>
                    <a:pt x="1360662" y="47530"/>
                    <a:pt x="1360610" y="46801"/>
                  </a:cubicBezTo>
                  <a:lnTo>
                    <a:pt x="1360610" y="46801"/>
                  </a:lnTo>
                  <a:close/>
                  <a:moveTo>
                    <a:pt x="1351856" y="1582267"/>
                  </a:moveTo>
                  <a:cubicBezTo>
                    <a:pt x="1352534" y="1565658"/>
                    <a:pt x="1353211" y="1549100"/>
                    <a:pt x="1353888" y="1532491"/>
                  </a:cubicBezTo>
                  <a:cubicBezTo>
                    <a:pt x="1354305" y="1521609"/>
                    <a:pt x="1354774" y="1510779"/>
                    <a:pt x="1355191" y="1499897"/>
                  </a:cubicBezTo>
                  <a:cubicBezTo>
                    <a:pt x="1356181" y="1475217"/>
                    <a:pt x="1357067" y="1450485"/>
                    <a:pt x="1357953" y="1425753"/>
                  </a:cubicBezTo>
                  <a:cubicBezTo>
                    <a:pt x="1358786" y="1402635"/>
                    <a:pt x="1359568" y="1379517"/>
                    <a:pt x="1360350" y="1356451"/>
                  </a:cubicBezTo>
                  <a:cubicBezTo>
                    <a:pt x="1360402" y="1354837"/>
                    <a:pt x="1360454" y="1353223"/>
                    <a:pt x="1360506" y="1351661"/>
                  </a:cubicBezTo>
                  <a:cubicBezTo>
                    <a:pt x="1361235" y="1330209"/>
                    <a:pt x="1361913" y="1308757"/>
                    <a:pt x="1362590" y="1287306"/>
                  </a:cubicBezTo>
                  <a:cubicBezTo>
                    <a:pt x="1362694" y="1285119"/>
                    <a:pt x="1362747" y="1282932"/>
                    <a:pt x="1362799" y="1280745"/>
                  </a:cubicBezTo>
                  <a:cubicBezTo>
                    <a:pt x="1369520" y="1280797"/>
                    <a:pt x="1376190" y="1280901"/>
                    <a:pt x="1382912" y="1281005"/>
                  </a:cubicBezTo>
                  <a:cubicBezTo>
                    <a:pt x="1395052" y="1281162"/>
                    <a:pt x="1407141" y="1281370"/>
                    <a:pt x="1419282" y="1281578"/>
                  </a:cubicBezTo>
                  <a:cubicBezTo>
                    <a:pt x="1588420" y="1294803"/>
                    <a:pt x="1759902" y="1307820"/>
                    <a:pt x="1929769" y="1314016"/>
                  </a:cubicBezTo>
                  <a:cubicBezTo>
                    <a:pt x="1935710" y="1314224"/>
                    <a:pt x="1941650" y="1314433"/>
                    <a:pt x="1947590" y="1314641"/>
                  </a:cubicBezTo>
                  <a:cubicBezTo>
                    <a:pt x="1953530" y="1314849"/>
                    <a:pt x="1959470" y="1315057"/>
                    <a:pt x="1965410" y="1315214"/>
                  </a:cubicBezTo>
                  <a:cubicBezTo>
                    <a:pt x="1995267" y="1316203"/>
                    <a:pt x="2025072" y="1316932"/>
                    <a:pt x="2054929" y="1317609"/>
                  </a:cubicBezTo>
                  <a:cubicBezTo>
                    <a:pt x="2065142" y="1317869"/>
                    <a:pt x="2075355" y="1318025"/>
                    <a:pt x="2085620" y="1318286"/>
                  </a:cubicBezTo>
                  <a:cubicBezTo>
                    <a:pt x="2109329" y="1318754"/>
                    <a:pt x="2132985" y="1319171"/>
                    <a:pt x="2156693" y="1319639"/>
                  </a:cubicBezTo>
                  <a:cubicBezTo>
                    <a:pt x="2160445" y="1365719"/>
                    <a:pt x="2160966" y="1412059"/>
                    <a:pt x="2158204" y="1458347"/>
                  </a:cubicBezTo>
                  <a:cubicBezTo>
                    <a:pt x="2152785" y="1536135"/>
                    <a:pt x="2134131" y="1608769"/>
                    <a:pt x="2117926" y="1685829"/>
                  </a:cubicBezTo>
                  <a:cubicBezTo>
                    <a:pt x="2095416" y="1794650"/>
                    <a:pt x="2049406" y="1895400"/>
                    <a:pt x="1994277" y="1991621"/>
                  </a:cubicBezTo>
                  <a:cubicBezTo>
                    <a:pt x="1992662" y="1994849"/>
                    <a:pt x="1991099" y="1998025"/>
                    <a:pt x="1989431" y="2001201"/>
                  </a:cubicBezTo>
                  <a:cubicBezTo>
                    <a:pt x="1988441" y="2003128"/>
                    <a:pt x="1987451" y="2005106"/>
                    <a:pt x="1986409" y="2006981"/>
                  </a:cubicBezTo>
                  <a:cubicBezTo>
                    <a:pt x="1985263" y="2009115"/>
                    <a:pt x="1984117" y="2011198"/>
                    <a:pt x="1982970" y="2013333"/>
                  </a:cubicBezTo>
                  <a:cubicBezTo>
                    <a:pt x="1982032" y="2015103"/>
                    <a:pt x="1981042" y="2016821"/>
                    <a:pt x="1980052" y="2018540"/>
                  </a:cubicBezTo>
                  <a:cubicBezTo>
                    <a:pt x="1971142" y="2014270"/>
                    <a:pt x="1962128" y="2010105"/>
                    <a:pt x="1953113" y="2006095"/>
                  </a:cubicBezTo>
                  <a:cubicBezTo>
                    <a:pt x="1950143" y="2004742"/>
                    <a:pt x="1947173" y="2003440"/>
                    <a:pt x="1944151" y="2002190"/>
                  </a:cubicBezTo>
                  <a:cubicBezTo>
                    <a:pt x="1944047" y="2002138"/>
                    <a:pt x="1943942" y="2002086"/>
                    <a:pt x="1943890" y="2002086"/>
                  </a:cubicBezTo>
                  <a:cubicBezTo>
                    <a:pt x="1940972" y="2000785"/>
                    <a:pt x="1938054" y="1999535"/>
                    <a:pt x="1935136" y="1998337"/>
                  </a:cubicBezTo>
                  <a:cubicBezTo>
                    <a:pt x="1932166" y="1997036"/>
                    <a:pt x="1929092" y="1995786"/>
                    <a:pt x="1926122" y="1994589"/>
                  </a:cubicBezTo>
                  <a:cubicBezTo>
                    <a:pt x="1920025" y="1992089"/>
                    <a:pt x="1913877" y="1989642"/>
                    <a:pt x="1907728" y="1987299"/>
                  </a:cubicBezTo>
                  <a:cubicBezTo>
                    <a:pt x="1838687" y="1964337"/>
                    <a:pt x="1768239" y="1945177"/>
                    <a:pt x="1697739" y="1927630"/>
                  </a:cubicBezTo>
                  <a:cubicBezTo>
                    <a:pt x="1620361" y="1912062"/>
                    <a:pt x="1543660" y="1893370"/>
                    <a:pt x="1465396" y="1882592"/>
                  </a:cubicBezTo>
                  <a:cubicBezTo>
                    <a:pt x="1428818" y="1875562"/>
                    <a:pt x="1391770" y="1870512"/>
                    <a:pt x="1354514" y="1870564"/>
                  </a:cubicBezTo>
                  <a:cubicBezTo>
                    <a:pt x="1349251" y="1870616"/>
                    <a:pt x="1344040" y="1870616"/>
                    <a:pt x="1338777" y="1870616"/>
                  </a:cubicBezTo>
                  <a:cubicBezTo>
                    <a:pt x="1339403" y="1857808"/>
                    <a:pt x="1340080" y="1844947"/>
                    <a:pt x="1340705" y="1832138"/>
                  </a:cubicBezTo>
                  <a:cubicBezTo>
                    <a:pt x="1341695" y="1812457"/>
                    <a:pt x="1342633" y="1792828"/>
                    <a:pt x="1343571" y="1773146"/>
                  </a:cubicBezTo>
                  <a:cubicBezTo>
                    <a:pt x="1345551" y="1731492"/>
                    <a:pt x="1347427" y="1689890"/>
                    <a:pt x="1349303" y="1648236"/>
                  </a:cubicBezTo>
                  <a:cubicBezTo>
                    <a:pt x="1350033" y="1626108"/>
                    <a:pt x="1350970" y="1604187"/>
                    <a:pt x="1351856" y="1582267"/>
                  </a:cubicBezTo>
                  <a:close/>
                  <a:moveTo>
                    <a:pt x="1337683" y="1042120"/>
                  </a:moveTo>
                  <a:cubicBezTo>
                    <a:pt x="1337319" y="1057636"/>
                    <a:pt x="1336954" y="1073205"/>
                    <a:pt x="1336537" y="1088721"/>
                  </a:cubicBezTo>
                  <a:cubicBezTo>
                    <a:pt x="1336172" y="1103508"/>
                    <a:pt x="1335807" y="1118295"/>
                    <a:pt x="1335391" y="1133134"/>
                  </a:cubicBezTo>
                  <a:cubicBezTo>
                    <a:pt x="1334713" y="1159116"/>
                    <a:pt x="1333984" y="1185097"/>
                    <a:pt x="1333254" y="1211079"/>
                  </a:cubicBezTo>
                  <a:cubicBezTo>
                    <a:pt x="1332889" y="1223471"/>
                    <a:pt x="1332577" y="1235863"/>
                    <a:pt x="1332212" y="1248203"/>
                  </a:cubicBezTo>
                  <a:cubicBezTo>
                    <a:pt x="1304491" y="1248099"/>
                    <a:pt x="1276771" y="1247995"/>
                    <a:pt x="1249050" y="1247838"/>
                  </a:cubicBezTo>
                  <a:cubicBezTo>
                    <a:pt x="1215077" y="1247682"/>
                    <a:pt x="1181155" y="1247474"/>
                    <a:pt x="1147182" y="1247266"/>
                  </a:cubicBezTo>
                  <a:cubicBezTo>
                    <a:pt x="1127069" y="1247162"/>
                    <a:pt x="1107008" y="1247005"/>
                    <a:pt x="1086895" y="1246849"/>
                  </a:cubicBezTo>
                  <a:cubicBezTo>
                    <a:pt x="1070012" y="1246745"/>
                    <a:pt x="1053130" y="1246589"/>
                    <a:pt x="1036247" y="1246433"/>
                  </a:cubicBezTo>
                  <a:cubicBezTo>
                    <a:pt x="1019729" y="1246329"/>
                    <a:pt x="1003212" y="1246120"/>
                    <a:pt x="986642" y="1245912"/>
                  </a:cubicBezTo>
                  <a:cubicBezTo>
                    <a:pt x="972834" y="1245756"/>
                    <a:pt x="958973" y="1245600"/>
                    <a:pt x="945113" y="1245391"/>
                  </a:cubicBezTo>
                  <a:cubicBezTo>
                    <a:pt x="930262" y="1245183"/>
                    <a:pt x="915412" y="1244975"/>
                    <a:pt x="900562" y="1244767"/>
                  </a:cubicBezTo>
                  <a:cubicBezTo>
                    <a:pt x="879980" y="1244506"/>
                    <a:pt x="859450" y="1244142"/>
                    <a:pt x="838920" y="1243777"/>
                  </a:cubicBezTo>
                  <a:cubicBezTo>
                    <a:pt x="758259" y="1242215"/>
                    <a:pt x="677702" y="1240080"/>
                    <a:pt x="597198" y="1247057"/>
                  </a:cubicBezTo>
                  <a:cubicBezTo>
                    <a:pt x="592404" y="1247266"/>
                    <a:pt x="587558" y="1247474"/>
                    <a:pt x="582764" y="1247682"/>
                  </a:cubicBezTo>
                  <a:cubicBezTo>
                    <a:pt x="582868" y="1246797"/>
                    <a:pt x="582973" y="1245860"/>
                    <a:pt x="583129" y="1244975"/>
                  </a:cubicBezTo>
                  <a:cubicBezTo>
                    <a:pt x="583650" y="1240445"/>
                    <a:pt x="584223" y="1235915"/>
                    <a:pt x="584796" y="1231385"/>
                  </a:cubicBezTo>
                  <a:cubicBezTo>
                    <a:pt x="585474" y="1226387"/>
                    <a:pt x="586151" y="1221388"/>
                    <a:pt x="586881" y="1216338"/>
                  </a:cubicBezTo>
                  <a:cubicBezTo>
                    <a:pt x="587193" y="1214047"/>
                    <a:pt x="587506" y="1211808"/>
                    <a:pt x="587871" y="1209569"/>
                  </a:cubicBezTo>
                  <a:cubicBezTo>
                    <a:pt x="590111" y="1194469"/>
                    <a:pt x="592560" y="1179370"/>
                    <a:pt x="595113" y="1164375"/>
                  </a:cubicBezTo>
                  <a:cubicBezTo>
                    <a:pt x="595687" y="1160938"/>
                    <a:pt x="596312" y="1157502"/>
                    <a:pt x="596937" y="1154013"/>
                  </a:cubicBezTo>
                  <a:cubicBezTo>
                    <a:pt x="599803" y="1137716"/>
                    <a:pt x="602773" y="1121419"/>
                    <a:pt x="605743" y="1105122"/>
                  </a:cubicBezTo>
                  <a:cubicBezTo>
                    <a:pt x="606629" y="1100175"/>
                    <a:pt x="607567" y="1095281"/>
                    <a:pt x="608453" y="1090335"/>
                  </a:cubicBezTo>
                  <a:cubicBezTo>
                    <a:pt x="610276" y="1080494"/>
                    <a:pt x="612048" y="1070653"/>
                    <a:pt x="613872" y="1060813"/>
                  </a:cubicBezTo>
                  <a:cubicBezTo>
                    <a:pt x="614914" y="1056127"/>
                    <a:pt x="616008" y="1051440"/>
                    <a:pt x="617155" y="1046754"/>
                  </a:cubicBezTo>
                  <a:cubicBezTo>
                    <a:pt x="624606" y="1015462"/>
                    <a:pt x="632839" y="984378"/>
                    <a:pt x="641957" y="953554"/>
                  </a:cubicBezTo>
                  <a:cubicBezTo>
                    <a:pt x="642791" y="950638"/>
                    <a:pt x="643677" y="947670"/>
                    <a:pt x="644563" y="944754"/>
                  </a:cubicBezTo>
                  <a:cubicBezTo>
                    <a:pt x="644979" y="943244"/>
                    <a:pt x="645448" y="941787"/>
                    <a:pt x="645917" y="940277"/>
                  </a:cubicBezTo>
                  <a:cubicBezTo>
                    <a:pt x="647689" y="934393"/>
                    <a:pt x="649461" y="928561"/>
                    <a:pt x="651336" y="922730"/>
                  </a:cubicBezTo>
                  <a:cubicBezTo>
                    <a:pt x="652170" y="920127"/>
                    <a:pt x="652952" y="917575"/>
                    <a:pt x="653785" y="914972"/>
                  </a:cubicBezTo>
                  <a:cubicBezTo>
                    <a:pt x="655296" y="910182"/>
                    <a:pt x="656860" y="905392"/>
                    <a:pt x="658423" y="900601"/>
                  </a:cubicBezTo>
                  <a:cubicBezTo>
                    <a:pt x="660142" y="895342"/>
                    <a:pt x="661862" y="890084"/>
                    <a:pt x="663686" y="884877"/>
                  </a:cubicBezTo>
                  <a:cubicBezTo>
                    <a:pt x="664884" y="881336"/>
                    <a:pt x="666083" y="877848"/>
                    <a:pt x="667281" y="874307"/>
                  </a:cubicBezTo>
                  <a:cubicBezTo>
                    <a:pt x="668323" y="871131"/>
                    <a:pt x="669469" y="867955"/>
                    <a:pt x="670564" y="864779"/>
                  </a:cubicBezTo>
                  <a:cubicBezTo>
                    <a:pt x="671866" y="861030"/>
                    <a:pt x="673169" y="857281"/>
                    <a:pt x="674576" y="853480"/>
                  </a:cubicBezTo>
                  <a:cubicBezTo>
                    <a:pt x="676400" y="848274"/>
                    <a:pt x="678328" y="843067"/>
                    <a:pt x="680203" y="837860"/>
                  </a:cubicBezTo>
                  <a:cubicBezTo>
                    <a:pt x="682131" y="832653"/>
                    <a:pt x="684059" y="827499"/>
                    <a:pt x="685987" y="822292"/>
                  </a:cubicBezTo>
                  <a:cubicBezTo>
                    <a:pt x="687915" y="817137"/>
                    <a:pt x="689895" y="811931"/>
                    <a:pt x="691927" y="806776"/>
                  </a:cubicBezTo>
                  <a:cubicBezTo>
                    <a:pt x="691927" y="806776"/>
                    <a:pt x="691927" y="806776"/>
                    <a:pt x="691927" y="806724"/>
                  </a:cubicBezTo>
                  <a:cubicBezTo>
                    <a:pt x="693907" y="801569"/>
                    <a:pt x="695940" y="796414"/>
                    <a:pt x="698024" y="791312"/>
                  </a:cubicBezTo>
                  <a:cubicBezTo>
                    <a:pt x="700056" y="786157"/>
                    <a:pt x="702140" y="781003"/>
                    <a:pt x="704225" y="775900"/>
                  </a:cubicBezTo>
                  <a:cubicBezTo>
                    <a:pt x="706205" y="770954"/>
                    <a:pt x="708289" y="766007"/>
                    <a:pt x="710321" y="761061"/>
                  </a:cubicBezTo>
                  <a:cubicBezTo>
                    <a:pt x="712562" y="755802"/>
                    <a:pt x="714750" y="750491"/>
                    <a:pt x="716991" y="745232"/>
                  </a:cubicBezTo>
                  <a:cubicBezTo>
                    <a:pt x="718971" y="740598"/>
                    <a:pt x="721003" y="735964"/>
                    <a:pt x="723035" y="731330"/>
                  </a:cubicBezTo>
                  <a:cubicBezTo>
                    <a:pt x="725484" y="725811"/>
                    <a:pt x="727881" y="720292"/>
                    <a:pt x="730382" y="714773"/>
                  </a:cubicBezTo>
                  <a:cubicBezTo>
                    <a:pt x="732675" y="709722"/>
                    <a:pt x="734915" y="704672"/>
                    <a:pt x="737260" y="699673"/>
                  </a:cubicBezTo>
                  <a:cubicBezTo>
                    <a:pt x="739553" y="694623"/>
                    <a:pt x="741897" y="689624"/>
                    <a:pt x="744242" y="684574"/>
                  </a:cubicBezTo>
                  <a:cubicBezTo>
                    <a:pt x="746639" y="679575"/>
                    <a:pt x="748984" y="674525"/>
                    <a:pt x="751381" y="669526"/>
                  </a:cubicBezTo>
                  <a:cubicBezTo>
                    <a:pt x="753778" y="664528"/>
                    <a:pt x="756175" y="659529"/>
                    <a:pt x="758624" y="654583"/>
                  </a:cubicBezTo>
                  <a:cubicBezTo>
                    <a:pt x="761073" y="649637"/>
                    <a:pt x="763522" y="644690"/>
                    <a:pt x="765971" y="639692"/>
                  </a:cubicBezTo>
                  <a:cubicBezTo>
                    <a:pt x="768420" y="634745"/>
                    <a:pt x="770973" y="629799"/>
                    <a:pt x="773474" y="624853"/>
                  </a:cubicBezTo>
                  <a:cubicBezTo>
                    <a:pt x="773474" y="624853"/>
                    <a:pt x="773474" y="624853"/>
                    <a:pt x="773474" y="624800"/>
                  </a:cubicBezTo>
                  <a:cubicBezTo>
                    <a:pt x="775871" y="620166"/>
                    <a:pt x="778268" y="615533"/>
                    <a:pt x="780665" y="610846"/>
                  </a:cubicBezTo>
                  <a:cubicBezTo>
                    <a:pt x="783374" y="605640"/>
                    <a:pt x="786136" y="600485"/>
                    <a:pt x="788898" y="595330"/>
                  </a:cubicBezTo>
                  <a:cubicBezTo>
                    <a:pt x="791503" y="590436"/>
                    <a:pt x="794108" y="585542"/>
                    <a:pt x="796766" y="580699"/>
                  </a:cubicBezTo>
                  <a:cubicBezTo>
                    <a:pt x="799423" y="575857"/>
                    <a:pt x="802081" y="570963"/>
                    <a:pt x="804738" y="566121"/>
                  </a:cubicBezTo>
                  <a:cubicBezTo>
                    <a:pt x="810626" y="568672"/>
                    <a:pt x="816566" y="571119"/>
                    <a:pt x="822506" y="573462"/>
                  </a:cubicBezTo>
                  <a:cubicBezTo>
                    <a:pt x="825528" y="574660"/>
                    <a:pt x="828551" y="575857"/>
                    <a:pt x="831625" y="577055"/>
                  </a:cubicBezTo>
                  <a:cubicBezTo>
                    <a:pt x="838555" y="579762"/>
                    <a:pt x="845537" y="582314"/>
                    <a:pt x="852572" y="584709"/>
                  </a:cubicBezTo>
                  <a:cubicBezTo>
                    <a:pt x="888421" y="595903"/>
                    <a:pt x="920727" y="607931"/>
                    <a:pt x="957410" y="619594"/>
                  </a:cubicBezTo>
                  <a:cubicBezTo>
                    <a:pt x="993416" y="630528"/>
                    <a:pt x="1030724" y="636099"/>
                    <a:pt x="1066782" y="646981"/>
                  </a:cubicBezTo>
                  <a:cubicBezTo>
                    <a:pt x="1119982" y="663278"/>
                    <a:pt x="1174798" y="673431"/>
                    <a:pt x="1229771" y="682127"/>
                  </a:cubicBezTo>
                  <a:cubicBezTo>
                    <a:pt x="1236805" y="683324"/>
                    <a:pt x="1243892" y="684522"/>
                    <a:pt x="1250978" y="685719"/>
                  </a:cubicBezTo>
                  <a:cubicBezTo>
                    <a:pt x="1253688" y="686188"/>
                    <a:pt x="1256397" y="686656"/>
                    <a:pt x="1259107" y="687073"/>
                  </a:cubicBezTo>
                  <a:cubicBezTo>
                    <a:pt x="1262389" y="687646"/>
                    <a:pt x="1265672" y="688166"/>
                    <a:pt x="1268903" y="688687"/>
                  </a:cubicBezTo>
                  <a:cubicBezTo>
                    <a:pt x="1271716" y="689156"/>
                    <a:pt x="1274530" y="689624"/>
                    <a:pt x="1277292" y="690041"/>
                  </a:cubicBezTo>
                  <a:cubicBezTo>
                    <a:pt x="1281043" y="690614"/>
                    <a:pt x="1284795" y="691238"/>
                    <a:pt x="1288547" y="691811"/>
                  </a:cubicBezTo>
                  <a:cubicBezTo>
                    <a:pt x="1291829" y="692332"/>
                    <a:pt x="1295112" y="692800"/>
                    <a:pt x="1298395" y="693269"/>
                  </a:cubicBezTo>
                  <a:cubicBezTo>
                    <a:pt x="1301365" y="693686"/>
                    <a:pt x="1304387" y="694154"/>
                    <a:pt x="1307409" y="694519"/>
                  </a:cubicBezTo>
                  <a:cubicBezTo>
                    <a:pt x="1310119" y="694935"/>
                    <a:pt x="1312828" y="695248"/>
                    <a:pt x="1315538" y="695560"/>
                  </a:cubicBezTo>
                  <a:cubicBezTo>
                    <a:pt x="1317049" y="695768"/>
                    <a:pt x="1318612" y="695977"/>
                    <a:pt x="1320175" y="696133"/>
                  </a:cubicBezTo>
                  <a:cubicBezTo>
                    <a:pt x="1322781" y="696445"/>
                    <a:pt x="1325334" y="696706"/>
                    <a:pt x="1327939" y="697018"/>
                  </a:cubicBezTo>
                  <a:cubicBezTo>
                    <a:pt x="1330701" y="697330"/>
                    <a:pt x="1333515" y="697591"/>
                    <a:pt x="1336328" y="697903"/>
                  </a:cubicBezTo>
                  <a:lnTo>
                    <a:pt x="1336381" y="697903"/>
                  </a:lnTo>
                  <a:cubicBezTo>
                    <a:pt x="1337892" y="698059"/>
                    <a:pt x="1339351" y="698163"/>
                    <a:pt x="1340862" y="698320"/>
                  </a:cubicBezTo>
                  <a:cubicBezTo>
                    <a:pt x="1341748" y="698424"/>
                    <a:pt x="1342633" y="698528"/>
                    <a:pt x="1343519" y="698580"/>
                  </a:cubicBezTo>
                  <a:cubicBezTo>
                    <a:pt x="1343363" y="721490"/>
                    <a:pt x="1343102" y="744399"/>
                    <a:pt x="1342842" y="767257"/>
                  </a:cubicBezTo>
                  <a:cubicBezTo>
                    <a:pt x="1342738" y="780065"/>
                    <a:pt x="1342529" y="792874"/>
                    <a:pt x="1342321" y="805682"/>
                  </a:cubicBezTo>
                  <a:cubicBezTo>
                    <a:pt x="1342217" y="815211"/>
                    <a:pt x="1342060" y="824739"/>
                    <a:pt x="1341904" y="834267"/>
                  </a:cubicBezTo>
                  <a:cubicBezTo>
                    <a:pt x="1341695" y="846920"/>
                    <a:pt x="1341487" y="859572"/>
                    <a:pt x="1341279" y="872225"/>
                  </a:cubicBezTo>
                  <a:cubicBezTo>
                    <a:pt x="1340914" y="892583"/>
                    <a:pt x="1340549" y="912941"/>
                    <a:pt x="1340132" y="933300"/>
                  </a:cubicBezTo>
                  <a:cubicBezTo>
                    <a:pt x="1339715" y="955480"/>
                    <a:pt x="1339194" y="977661"/>
                    <a:pt x="1338673" y="999894"/>
                  </a:cubicBezTo>
                  <a:cubicBezTo>
                    <a:pt x="1338361" y="1014004"/>
                    <a:pt x="1338048" y="1028062"/>
                    <a:pt x="1337683" y="1042120"/>
                  </a:cubicBezTo>
                  <a:close/>
                  <a:moveTo>
                    <a:pt x="1308504" y="51851"/>
                  </a:moveTo>
                  <a:cubicBezTo>
                    <a:pt x="1310588" y="51174"/>
                    <a:pt x="1312620" y="50498"/>
                    <a:pt x="1314704" y="49821"/>
                  </a:cubicBezTo>
                  <a:cubicBezTo>
                    <a:pt x="1316111" y="49352"/>
                    <a:pt x="1317570" y="48936"/>
                    <a:pt x="1318977" y="48467"/>
                  </a:cubicBezTo>
                  <a:cubicBezTo>
                    <a:pt x="1327366" y="45864"/>
                    <a:pt x="1335860" y="43468"/>
                    <a:pt x="1344457" y="41334"/>
                  </a:cubicBezTo>
                  <a:cubicBezTo>
                    <a:pt x="1344405" y="42427"/>
                    <a:pt x="1344353" y="43468"/>
                    <a:pt x="1344353" y="44562"/>
                  </a:cubicBezTo>
                  <a:cubicBezTo>
                    <a:pt x="1344301" y="45239"/>
                    <a:pt x="1344301" y="45864"/>
                    <a:pt x="1344249" y="46488"/>
                  </a:cubicBezTo>
                  <a:cubicBezTo>
                    <a:pt x="1344197" y="47738"/>
                    <a:pt x="1344144" y="49040"/>
                    <a:pt x="1344040" y="50237"/>
                  </a:cubicBezTo>
                  <a:cubicBezTo>
                    <a:pt x="1343207" y="85643"/>
                    <a:pt x="1343519" y="121101"/>
                    <a:pt x="1342998" y="156559"/>
                  </a:cubicBezTo>
                  <a:cubicBezTo>
                    <a:pt x="1340601" y="227579"/>
                    <a:pt x="1339715" y="298599"/>
                    <a:pt x="1339715" y="369618"/>
                  </a:cubicBezTo>
                  <a:cubicBezTo>
                    <a:pt x="1339715" y="382791"/>
                    <a:pt x="1339768" y="395964"/>
                    <a:pt x="1339820" y="409137"/>
                  </a:cubicBezTo>
                  <a:cubicBezTo>
                    <a:pt x="1339872" y="422467"/>
                    <a:pt x="1339924" y="435848"/>
                    <a:pt x="1340080" y="449125"/>
                  </a:cubicBezTo>
                  <a:cubicBezTo>
                    <a:pt x="1340393" y="489113"/>
                    <a:pt x="1340914" y="529101"/>
                    <a:pt x="1341539" y="569088"/>
                  </a:cubicBezTo>
                  <a:cubicBezTo>
                    <a:pt x="1341852" y="588510"/>
                    <a:pt x="1342164" y="607879"/>
                    <a:pt x="1342477" y="627300"/>
                  </a:cubicBezTo>
                  <a:cubicBezTo>
                    <a:pt x="1342685" y="640317"/>
                    <a:pt x="1342894" y="653385"/>
                    <a:pt x="1343154" y="666454"/>
                  </a:cubicBezTo>
                  <a:cubicBezTo>
                    <a:pt x="1340184" y="666246"/>
                    <a:pt x="1337110" y="665986"/>
                    <a:pt x="1334088" y="665725"/>
                  </a:cubicBezTo>
                  <a:cubicBezTo>
                    <a:pt x="1333202" y="665673"/>
                    <a:pt x="1332316" y="665621"/>
                    <a:pt x="1331483" y="665517"/>
                  </a:cubicBezTo>
                  <a:cubicBezTo>
                    <a:pt x="1328460" y="665257"/>
                    <a:pt x="1325438" y="664944"/>
                    <a:pt x="1322364" y="664632"/>
                  </a:cubicBezTo>
                  <a:cubicBezTo>
                    <a:pt x="1316059" y="663955"/>
                    <a:pt x="1309702" y="663226"/>
                    <a:pt x="1303397" y="662341"/>
                  </a:cubicBezTo>
                  <a:cubicBezTo>
                    <a:pt x="1302355" y="662185"/>
                    <a:pt x="1301261" y="662081"/>
                    <a:pt x="1300219" y="661925"/>
                  </a:cubicBezTo>
                  <a:cubicBezTo>
                    <a:pt x="1297926" y="661612"/>
                    <a:pt x="1295633" y="661248"/>
                    <a:pt x="1293341" y="660935"/>
                  </a:cubicBezTo>
                  <a:cubicBezTo>
                    <a:pt x="1291204" y="660571"/>
                    <a:pt x="1289068" y="660258"/>
                    <a:pt x="1286932" y="659894"/>
                  </a:cubicBezTo>
                  <a:cubicBezTo>
                    <a:pt x="1284430" y="659477"/>
                    <a:pt x="1281929" y="659061"/>
                    <a:pt x="1279480" y="658644"/>
                  </a:cubicBezTo>
                  <a:cubicBezTo>
                    <a:pt x="1277761" y="658332"/>
                    <a:pt x="1276093" y="658072"/>
                    <a:pt x="1274374" y="657707"/>
                  </a:cubicBezTo>
                  <a:cubicBezTo>
                    <a:pt x="1272550" y="657395"/>
                    <a:pt x="1270674" y="657030"/>
                    <a:pt x="1268851" y="656666"/>
                  </a:cubicBezTo>
                  <a:cubicBezTo>
                    <a:pt x="1265933" y="656145"/>
                    <a:pt x="1263067" y="655520"/>
                    <a:pt x="1260201" y="654947"/>
                  </a:cubicBezTo>
                  <a:cubicBezTo>
                    <a:pt x="1213878" y="647346"/>
                    <a:pt x="1168024" y="640317"/>
                    <a:pt x="1122275" y="629330"/>
                  </a:cubicBezTo>
                  <a:cubicBezTo>
                    <a:pt x="1088406" y="621104"/>
                    <a:pt x="1055422" y="609753"/>
                    <a:pt x="1021240" y="603036"/>
                  </a:cubicBezTo>
                  <a:cubicBezTo>
                    <a:pt x="965487" y="592363"/>
                    <a:pt x="912859" y="570598"/>
                    <a:pt x="858772" y="554145"/>
                  </a:cubicBezTo>
                  <a:cubicBezTo>
                    <a:pt x="855490" y="553000"/>
                    <a:pt x="852259" y="551802"/>
                    <a:pt x="849028" y="550605"/>
                  </a:cubicBezTo>
                  <a:cubicBezTo>
                    <a:pt x="845954" y="549459"/>
                    <a:pt x="842880" y="548314"/>
                    <a:pt x="839806" y="547116"/>
                  </a:cubicBezTo>
                  <a:cubicBezTo>
                    <a:pt x="837304" y="546127"/>
                    <a:pt x="834803" y="545189"/>
                    <a:pt x="832354" y="544200"/>
                  </a:cubicBezTo>
                  <a:cubicBezTo>
                    <a:pt x="830374" y="543419"/>
                    <a:pt x="828446" y="542586"/>
                    <a:pt x="826518" y="541805"/>
                  </a:cubicBezTo>
                  <a:cubicBezTo>
                    <a:pt x="824330" y="540920"/>
                    <a:pt x="822194" y="540035"/>
                    <a:pt x="820005" y="539098"/>
                  </a:cubicBezTo>
                  <a:cubicBezTo>
                    <a:pt x="826102" y="528476"/>
                    <a:pt x="832250" y="518010"/>
                    <a:pt x="838503" y="507493"/>
                  </a:cubicBezTo>
                  <a:cubicBezTo>
                    <a:pt x="841629" y="502234"/>
                    <a:pt x="844756" y="497027"/>
                    <a:pt x="847934" y="491820"/>
                  </a:cubicBezTo>
                  <a:cubicBezTo>
                    <a:pt x="854969" y="480262"/>
                    <a:pt x="862159" y="468755"/>
                    <a:pt x="869454" y="457352"/>
                  </a:cubicBezTo>
                  <a:cubicBezTo>
                    <a:pt x="872007" y="453343"/>
                    <a:pt x="874561" y="449333"/>
                    <a:pt x="877166" y="445324"/>
                  </a:cubicBezTo>
                  <a:cubicBezTo>
                    <a:pt x="880449" y="440222"/>
                    <a:pt x="883836" y="435119"/>
                    <a:pt x="887170" y="430017"/>
                  </a:cubicBezTo>
                  <a:cubicBezTo>
                    <a:pt x="890505" y="424914"/>
                    <a:pt x="893892" y="419863"/>
                    <a:pt x="897331" y="414761"/>
                  </a:cubicBezTo>
                  <a:cubicBezTo>
                    <a:pt x="949125" y="343116"/>
                    <a:pt x="1003212" y="272565"/>
                    <a:pt x="1068553" y="212583"/>
                  </a:cubicBezTo>
                  <a:cubicBezTo>
                    <a:pt x="1114720" y="170409"/>
                    <a:pt x="1157707" y="122194"/>
                    <a:pt x="1214243" y="93661"/>
                  </a:cubicBezTo>
                  <a:cubicBezTo>
                    <a:pt x="1220600" y="90225"/>
                    <a:pt x="1226957" y="86788"/>
                    <a:pt x="1233418" y="83560"/>
                  </a:cubicBezTo>
                  <a:cubicBezTo>
                    <a:pt x="1235346" y="82571"/>
                    <a:pt x="1237326" y="81582"/>
                    <a:pt x="1239254" y="80645"/>
                  </a:cubicBezTo>
                  <a:cubicBezTo>
                    <a:pt x="1242537" y="79030"/>
                    <a:pt x="1245820" y="77416"/>
                    <a:pt x="1249102" y="75906"/>
                  </a:cubicBezTo>
                  <a:cubicBezTo>
                    <a:pt x="1251082" y="74917"/>
                    <a:pt x="1253010" y="73980"/>
                    <a:pt x="1255042" y="73095"/>
                  </a:cubicBezTo>
                  <a:cubicBezTo>
                    <a:pt x="1256189" y="72574"/>
                    <a:pt x="1257335" y="72053"/>
                    <a:pt x="1258481" y="71533"/>
                  </a:cubicBezTo>
                  <a:cubicBezTo>
                    <a:pt x="1260566" y="70596"/>
                    <a:pt x="1262598" y="69710"/>
                    <a:pt x="1264682" y="68773"/>
                  </a:cubicBezTo>
                  <a:cubicBezTo>
                    <a:pt x="1264734" y="68721"/>
                    <a:pt x="1264786" y="68721"/>
                    <a:pt x="1264786" y="68721"/>
                  </a:cubicBezTo>
                  <a:cubicBezTo>
                    <a:pt x="1267027" y="67732"/>
                    <a:pt x="1269267" y="66743"/>
                    <a:pt x="1271508" y="65805"/>
                  </a:cubicBezTo>
                  <a:cubicBezTo>
                    <a:pt x="1273175" y="65076"/>
                    <a:pt x="1274843" y="64400"/>
                    <a:pt x="1276510" y="63723"/>
                  </a:cubicBezTo>
                  <a:cubicBezTo>
                    <a:pt x="1277292" y="63358"/>
                    <a:pt x="1278021" y="63046"/>
                    <a:pt x="1278803" y="62733"/>
                  </a:cubicBezTo>
                  <a:cubicBezTo>
                    <a:pt x="1280783" y="61900"/>
                    <a:pt x="1282763" y="61119"/>
                    <a:pt x="1284743" y="60338"/>
                  </a:cubicBezTo>
                  <a:cubicBezTo>
                    <a:pt x="1285420" y="60078"/>
                    <a:pt x="1286046" y="59818"/>
                    <a:pt x="1286723" y="59609"/>
                  </a:cubicBezTo>
                  <a:cubicBezTo>
                    <a:pt x="1288859" y="58776"/>
                    <a:pt x="1290996" y="57943"/>
                    <a:pt x="1293132" y="57162"/>
                  </a:cubicBezTo>
                  <a:cubicBezTo>
                    <a:pt x="1293966" y="56798"/>
                    <a:pt x="1294800" y="56485"/>
                    <a:pt x="1295685" y="56225"/>
                  </a:cubicBezTo>
                  <a:cubicBezTo>
                    <a:pt x="1297561" y="55548"/>
                    <a:pt x="1299437" y="54871"/>
                    <a:pt x="1301313" y="54194"/>
                  </a:cubicBezTo>
                  <a:cubicBezTo>
                    <a:pt x="1303762" y="53413"/>
                    <a:pt x="1306107" y="52632"/>
                    <a:pt x="1308504" y="51851"/>
                  </a:cubicBezTo>
                  <a:close/>
                  <a:moveTo>
                    <a:pt x="1295529" y="32274"/>
                  </a:moveTo>
                  <a:cubicBezTo>
                    <a:pt x="1295529" y="32170"/>
                    <a:pt x="1295477" y="32118"/>
                    <a:pt x="1295477" y="32014"/>
                  </a:cubicBezTo>
                  <a:cubicBezTo>
                    <a:pt x="1295790" y="32014"/>
                    <a:pt x="1296102" y="32014"/>
                    <a:pt x="1296415" y="32014"/>
                  </a:cubicBezTo>
                  <a:cubicBezTo>
                    <a:pt x="1296154" y="32118"/>
                    <a:pt x="1295842" y="32170"/>
                    <a:pt x="1295529" y="32274"/>
                  </a:cubicBezTo>
                  <a:close/>
                  <a:moveTo>
                    <a:pt x="465420" y="318749"/>
                  </a:moveTo>
                  <a:cubicBezTo>
                    <a:pt x="470735" y="314375"/>
                    <a:pt x="476102" y="310001"/>
                    <a:pt x="481417" y="305576"/>
                  </a:cubicBezTo>
                  <a:cubicBezTo>
                    <a:pt x="485065" y="302556"/>
                    <a:pt x="488868" y="299796"/>
                    <a:pt x="492620" y="296932"/>
                  </a:cubicBezTo>
                  <a:cubicBezTo>
                    <a:pt x="509398" y="284072"/>
                    <a:pt x="526541" y="271836"/>
                    <a:pt x="543841" y="259652"/>
                  </a:cubicBezTo>
                  <a:cubicBezTo>
                    <a:pt x="550354" y="255226"/>
                    <a:pt x="556815" y="250697"/>
                    <a:pt x="563589" y="246635"/>
                  </a:cubicBezTo>
                  <a:cubicBezTo>
                    <a:pt x="568539" y="243563"/>
                    <a:pt x="573541" y="240543"/>
                    <a:pt x="578492" y="237471"/>
                  </a:cubicBezTo>
                  <a:cubicBezTo>
                    <a:pt x="581774" y="235441"/>
                    <a:pt x="585213" y="233670"/>
                    <a:pt x="588600" y="231796"/>
                  </a:cubicBezTo>
                  <a:cubicBezTo>
                    <a:pt x="603034" y="223674"/>
                    <a:pt x="617832" y="216124"/>
                    <a:pt x="632682" y="208626"/>
                  </a:cubicBezTo>
                  <a:cubicBezTo>
                    <a:pt x="645084" y="202534"/>
                    <a:pt x="657485" y="196442"/>
                    <a:pt x="669991" y="190455"/>
                  </a:cubicBezTo>
                  <a:cubicBezTo>
                    <a:pt x="681506" y="184883"/>
                    <a:pt x="693230" y="179833"/>
                    <a:pt x="704954" y="174939"/>
                  </a:cubicBezTo>
                  <a:cubicBezTo>
                    <a:pt x="728506" y="165150"/>
                    <a:pt x="752684" y="156923"/>
                    <a:pt x="776757" y="148488"/>
                  </a:cubicBezTo>
                  <a:lnTo>
                    <a:pt x="776861" y="148436"/>
                  </a:lnTo>
                  <a:cubicBezTo>
                    <a:pt x="777382" y="148228"/>
                    <a:pt x="777903" y="148072"/>
                    <a:pt x="778476" y="147863"/>
                  </a:cubicBezTo>
                  <a:cubicBezTo>
                    <a:pt x="794317" y="142501"/>
                    <a:pt x="811043" y="136877"/>
                    <a:pt x="827821" y="131566"/>
                  </a:cubicBezTo>
                  <a:cubicBezTo>
                    <a:pt x="846058" y="125787"/>
                    <a:pt x="864296" y="120216"/>
                    <a:pt x="882585" y="114697"/>
                  </a:cubicBezTo>
                  <a:cubicBezTo>
                    <a:pt x="900145" y="109386"/>
                    <a:pt x="917757" y="104335"/>
                    <a:pt x="935473" y="99493"/>
                  </a:cubicBezTo>
                  <a:cubicBezTo>
                    <a:pt x="951835" y="95015"/>
                    <a:pt x="968457" y="91527"/>
                    <a:pt x="985026" y="87986"/>
                  </a:cubicBezTo>
                  <a:cubicBezTo>
                    <a:pt x="1024054" y="80176"/>
                    <a:pt x="1063186" y="72314"/>
                    <a:pt x="1102370" y="64608"/>
                  </a:cubicBezTo>
                  <a:cubicBezTo>
                    <a:pt x="1122014" y="60755"/>
                    <a:pt x="1141607" y="56641"/>
                    <a:pt x="1161303" y="52841"/>
                  </a:cubicBezTo>
                  <a:cubicBezTo>
                    <a:pt x="1170734" y="51018"/>
                    <a:pt x="1180270" y="49040"/>
                    <a:pt x="1189805" y="47738"/>
                  </a:cubicBezTo>
                  <a:cubicBezTo>
                    <a:pt x="1199236" y="46436"/>
                    <a:pt x="1208668" y="45343"/>
                    <a:pt x="1218203" y="44666"/>
                  </a:cubicBezTo>
                  <a:cubicBezTo>
                    <a:pt x="1222945" y="44562"/>
                    <a:pt x="1228833" y="44406"/>
                    <a:pt x="1234773" y="44406"/>
                  </a:cubicBezTo>
                  <a:cubicBezTo>
                    <a:pt x="1237430" y="44406"/>
                    <a:pt x="1240088" y="44510"/>
                    <a:pt x="1242745" y="44614"/>
                  </a:cubicBezTo>
                  <a:lnTo>
                    <a:pt x="1242797" y="44614"/>
                  </a:lnTo>
                  <a:cubicBezTo>
                    <a:pt x="1243006" y="44718"/>
                    <a:pt x="1243214" y="44822"/>
                    <a:pt x="1243475" y="44874"/>
                  </a:cubicBezTo>
                  <a:cubicBezTo>
                    <a:pt x="1244986" y="44978"/>
                    <a:pt x="1246549" y="44978"/>
                    <a:pt x="1248060" y="44926"/>
                  </a:cubicBezTo>
                  <a:lnTo>
                    <a:pt x="1248112" y="44926"/>
                  </a:lnTo>
                  <a:cubicBezTo>
                    <a:pt x="1248112" y="44926"/>
                    <a:pt x="1248164" y="44978"/>
                    <a:pt x="1248164" y="44926"/>
                  </a:cubicBezTo>
                  <a:cubicBezTo>
                    <a:pt x="1248321" y="44978"/>
                    <a:pt x="1248529" y="45030"/>
                    <a:pt x="1248685" y="45030"/>
                  </a:cubicBezTo>
                  <a:cubicBezTo>
                    <a:pt x="1248894" y="45030"/>
                    <a:pt x="1249102" y="44978"/>
                    <a:pt x="1249258" y="44926"/>
                  </a:cubicBezTo>
                  <a:cubicBezTo>
                    <a:pt x="1249311" y="44926"/>
                    <a:pt x="1249363" y="44926"/>
                    <a:pt x="1249363" y="44874"/>
                  </a:cubicBezTo>
                  <a:cubicBezTo>
                    <a:pt x="1249571" y="44874"/>
                    <a:pt x="1249728" y="44822"/>
                    <a:pt x="1249936" y="44822"/>
                  </a:cubicBezTo>
                  <a:cubicBezTo>
                    <a:pt x="1250561" y="44770"/>
                    <a:pt x="1251239" y="44718"/>
                    <a:pt x="1251864" y="44666"/>
                  </a:cubicBezTo>
                  <a:cubicBezTo>
                    <a:pt x="1254678" y="44406"/>
                    <a:pt x="1257491" y="43989"/>
                    <a:pt x="1260253" y="43729"/>
                  </a:cubicBezTo>
                  <a:cubicBezTo>
                    <a:pt x="1260149" y="43781"/>
                    <a:pt x="1260045" y="43781"/>
                    <a:pt x="1259992" y="43833"/>
                  </a:cubicBezTo>
                  <a:cubicBezTo>
                    <a:pt x="1256866" y="44978"/>
                    <a:pt x="1253688" y="46228"/>
                    <a:pt x="1250561" y="47478"/>
                  </a:cubicBezTo>
                  <a:cubicBezTo>
                    <a:pt x="1250196" y="47582"/>
                    <a:pt x="1249884" y="47738"/>
                    <a:pt x="1249571" y="47894"/>
                  </a:cubicBezTo>
                  <a:cubicBezTo>
                    <a:pt x="1246341" y="49196"/>
                    <a:pt x="1243162" y="50498"/>
                    <a:pt x="1240036" y="51851"/>
                  </a:cubicBezTo>
                  <a:cubicBezTo>
                    <a:pt x="1232845" y="54923"/>
                    <a:pt x="1225654" y="58099"/>
                    <a:pt x="1218568" y="61432"/>
                  </a:cubicBezTo>
                  <a:cubicBezTo>
                    <a:pt x="1215754" y="62733"/>
                    <a:pt x="1212940" y="64035"/>
                    <a:pt x="1210179" y="65389"/>
                  </a:cubicBezTo>
                  <a:cubicBezTo>
                    <a:pt x="1206896" y="66951"/>
                    <a:pt x="1203613" y="68513"/>
                    <a:pt x="1200330" y="70179"/>
                  </a:cubicBezTo>
                  <a:cubicBezTo>
                    <a:pt x="1197048" y="71793"/>
                    <a:pt x="1193817" y="73407"/>
                    <a:pt x="1190535" y="75021"/>
                  </a:cubicBezTo>
                  <a:cubicBezTo>
                    <a:pt x="1187304" y="76635"/>
                    <a:pt x="1184021" y="78302"/>
                    <a:pt x="1180791" y="79916"/>
                  </a:cubicBezTo>
                  <a:cubicBezTo>
                    <a:pt x="1138584" y="104960"/>
                    <a:pt x="1103308" y="139741"/>
                    <a:pt x="1067355" y="172804"/>
                  </a:cubicBezTo>
                  <a:cubicBezTo>
                    <a:pt x="961787" y="267150"/>
                    <a:pt x="875134" y="381646"/>
                    <a:pt x="804894" y="504212"/>
                  </a:cubicBezTo>
                  <a:cubicBezTo>
                    <a:pt x="800361" y="511710"/>
                    <a:pt x="795932" y="519156"/>
                    <a:pt x="791503" y="526706"/>
                  </a:cubicBezTo>
                  <a:cubicBezTo>
                    <a:pt x="768576" y="516657"/>
                    <a:pt x="745858" y="506243"/>
                    <a:pt x="722670" y="496715"/>
                  </a:cubicBezTo>
                  <a:cubicBezTo>
                    <a:pt x="617259" y="452874"/>
                    <a:pt x="538005" y="417989"/>
                    <a:pt x="460731" y="329110"/>
                  </a:cubicBezTo>
                  <a:cubicBezTo>
                    <a:pt x="459689" y="327808"/>
                    <a:pt x="458594" y="326559"/>
                    <a:pt x="457552" y="325361"/>
                  </a:cubicBezTo>
                  <a:cubicBezTo>
                    <a:pt x="460053" y="323226"/>
                    <a:pt x="462763" y="320987"/>
                    <a:pt x="465420" y="318749"/>
                  </a:cubicBezTo>
                  <a:close/>
                  <a:moveTo>
                    <a:pt x="35959" y="1201342"/>
                  </a:moveTo>
                  <a:cubicBezTo>
                    <a:pt x="37261" y="1184264"/>
                    <a:pt x="38512" y="1167134"/>
                    <a:pt x="40492" y="1150160"/>
                  </a:cubicBezTo>
                  <a:cubicBezTo>
                    <a:pt x="42628" y="1131885"/>
                    <a:pt x="44660" y="1113557"/>
                    <a:pt x="47474" y="1095385"/>
                  </a:cubicBezTo>
                  <a:cubicBezTo>
                    <a:pt x="50340" y="1077162"/>
                    <a:pt x="53154" y="1058990"/>
                    <a:pt x="56489" y="1040871"/>
                  </a:cubicBezTo>
                  <a:cubicBezTo>
                    <a:pt x="59823" y="1022647"/>
                    <a:pt x="63262" y="1004476"/>
                    <a:pt x="66806" y="986304"/>
                  </a:cubicBezTo>
                  <a:cubicBezTo>
                    <a:pt x="70974" y="966206"/>
                    <a:pt x="75612" y="944078"/>
                    <a:pt x="80927" y="922105"/>
                  </a:cubicBezTo>
                  <a:cubicBezTo>
                    <a:pt x="83844" y="910078"/>
                    <a:pt x="87023" y="898102"/>
                    <a:pt x="90254" y="886127"/>
                  </a:cubicBezTo>
                  <a:cubicBezTo>
                    <a:pt x="92859" y="876494"/>
                    <a:pt x="96194" y="866966"/>
                    <a:pt x="99216" y="857489"/>
                  </a:cubicBezTo>
                  <a:cubicBezTo>
                    <a:pt x="103228" y="846660"/>
                    <a:pt x="107084" y="835830"/>
                    <a:pt x="111565" y="825208"/>
                  </a:cubicBezTo>
                  <a:cubicBezTo>
                    <a:pt x="114327" y="818595"/>
                    <a:pt x="116932" y="811931"/>
                    <a:pt x="119902" y="805422"/>
                  </a:cubicBezTo>
                  <a:cubicBezTo>
                    <a:pt x="122455" y="799903"/>
                    <a:pt x="125009" y="794332"/>
                    <a:pt x="127510" y="788813"/>
                  </a:cubicBezTo>
                  <a:cubicBezTo>
                    <a:pt x="137566" y="766788"/>
                    <a:pt x="148404" y="745128"/>
                    <a:pt x="159190" y="723416"/>
                  </a:cubicBezTo>
                  <a:cubicBezTo>
                    <a:pt x="172634" y="697226"/>
                    <a:pt x="186025" y="670984"/>
                    <a:pt x="199573" y="644846"/>
                  </a:cubicBezTo>
                  <a:cubicBezTo>
                    <a:pt x="203220" y="637765"/>
                    <a:pt x="207181" y="630840"/>
                    <a:pt x="210984" y="623915"/>
                  </a:cubicBezTo>
                  <a:cubicBezTo>
                    <a:pt x="214163" y="618032"/>
                    <a:pt x="217602" y="612356"/>
                    <a:pt x="220989" y="606681"/>
                  </a:cubicBezTo>
                  <a:cubicBezTo>
                    <a:pt x="224428" y="600954"/>
                    <a:pt x="227763" y="595278"/>
                    <a:pt x="231410" y="589759"/>
                  </a:cubicBezTo>
                  <a:cubicBezTo>
                    <a:pt x="235474" y="583563"/>
                    <a:pt x="239591" y="577367"/>
                    <a:pt x="243655" y="571171"/>
                  </a:cubicBezTo>
                  <a:cubicBezTo>
                    <a:pt x="252357" y="558831"/>
                    <a:pt x="261059" y="546543"/>
                    <a:pt x="269917" y="534307"/>
                  </a:cubicBezTo>
                  <a:cubicBezTo>
                    <a:pt x="278723" y="522176"/>
                    <a:pt x="287581" y="510096"/>
                    <a:pt x="296439" y="498016"/>
                  </a:cubicBezTo>
                  <a:cubicBezTo>
                    <a:pt x="304724" y="486718"/>
                    <a:pt x="313322" y="475627"/>
                    <a:pt x="322128" y="464693"/>
                  </a:cubicBezTo>
                  <a:cubicBezTo>
                    <a:pt x="326348" y="459435"/>
                    <a:pt x="330465" y="454176"/>
                    <a:pt x="334841" y="449073"/>
                  </a:cubicBezTo>
                  <a:cubicBezTo>
                    <a:pt x="339531" y="443710"/>
                    <a:pt x="344169" y="438295"/>
                    <a:pt x="348806" y="432932"/>
                  </a:cubicBezTo>
                  <a:cubicBezTo>
                    <a:pt x="364282" y="416323"/>
                    <a:pt x="379809" y="399817"/>
                    <a:pt x="395858" y="383729"/>
                  </a:cubicBezTo>
                  <a:cubicBezTo>
                    <a:pt x="404508" y="375033"/>
                    <a:pt x="413210" y="366546"/>
                    <a:pt x="421964" y="358007"/>
                  </a:cubicBezTo>
                  <a:cubicBezTo>
                    <a:pt x="428946" y="351291"/>
                    <a:pt x="436084" y="344678"/>
                    <a:pt x="443223" y="338066"/>
                  </a:cubicBezTo>
                  <a:cubicBezTo>
                    <a:pt x="444682" y="340200"/>
                    <a:pt x="446141" y="342283"/>
                    <a:pt x="447600" y="344418"/>
                  </a:cubicBezTo>
                  <a:cubicBezTo>
                    <a:pt x="448121" y="345147"/>
                    <a:pt x="448642" y="345876"/>
                    <a:pt x="449215" y="346605"/>
                  </a:cubicBezTo>
                  <a:cubicBezTo>
                    <a:pt x="450310" y="348115"/>
                    <a:pt x="451404" y="349572"/>
                    <a:pt x="452498" y="351030"/>
                  </a:cubicBezTo>
                  <a:cubicBezTo>
                    <a:pt x="452915" y="351655"/>
                    <a:pt x="453436" y="352280"/>
                    <a:pt x="453905" y="352905"/>
                  </a:cubicBezTo>
                  <a:cubicBezTo>
                    <a:pt x="455520" y="355040"/>
                    <a:pt x="457135" y="357122"/>
                    <a:pt x="458855" y="359153"/>
                  </a:cubicBezTo>
                  <a:cubicBezTo>
                    <a:pt x="460314" y="360975"/>
                    <a:pt x="461773" y="362746"/>
                    <a:pt x="463232" y="364516"/>
                  </a:cubicBezTo>
                  <a:cubicBezTo>
                    <a:pt x="467765" y="369931"/>
                    <a:pt x="472455" y="375190"/>
                    <a:pt x="477301" y="380344"/>
                  </a:cubicBezTo>
                  <a:cubicBezTo>
                    <a:pt x="478708" y="381854"/>
                    <a:pt x="480167" y="383416"/>
                    <a:pt x="481626" y="384874"/>
                  </a:cubicBezTo>
                  <a:cubicBezTo>
                    <a:pt x="500175" y="404035"/>
                    <a:pt x="520549" y="421582"/>
                    <a:pt x="541287" y="437722"/>
                  </a:cubicBezTo>
                  <a:cubicBezTo>
                    <a:pt x="588600" y="470525"/>
                    <a:pt x="641697" y="493695"/>
                    <a:pt x="694064" y="517125"/>
                  </a:cubicBezTo>
                  <a:cubicBezTo>
                    <a:pt x="700681" y="519885"/>
                    <a:pt x="707247" y="522696"/>
                    <a:pt x="713864" y="525612"/>
                  </a:cubicBezTo>
                  <a:cubicBezTo>
                    <a:pt x="717564" y="527226"/>
                    <a:pt x="721211" y="528840"/>
                    <a:pt x="724911" y="530454"/>
                  </a:cubicBezTo>
                  <a:cubicBezTo>
                    <a:pt x="731059" y="533214"/>
                    <a:pt x="737208" y="536026"/>
                    <a:pt x="743356" y="538837"/>
                  </a:cubicBezTo>
                  <a:cubicBezTo>
                    <a:pt x="747421" y="540660"/>
                    <a:pt x="751485" y="542534"/>
                    <a:pt x="755549" y="544356"/>
                  </a:cubicBezTo>
                  <a:cubicBezTo>
                    <a:pt x="761281" y="546960"/>
                    <a:pt x="767013" y="549563"/>
                    <a:pt x="772797" y="552167"/>
                  </a:cubicBezTo>
                  <a:cubicBezTo>
                    <a:pt x="773839" y="552687"/>
                    <a:pt x="774881" y="553156"/>
                    <a:pt x="775923" y="553572"/>
                  </a:cubicBezTo>
                  <a:cubicBezTo>
                    <a:pt x="774204" y="556644"/>
                    <a:pt x="772484" y="559716"/>
                    <a:pt x="770764" y="562788"/>
                  </a:cubicBezTo>
                  <a:cubicBezTo>
                    <a:pt x="769045" y="565860"/>
                    <a:pt x="767325" y="568984"/>
                    <a:pt x="765658" y="572056"/>
                  </a:cubicBezTo>
                  <a:cubicBezTo>
                    <a:pt x="751329" y="598038"/>
                    <a:pt x="737677" y="624332"/>
                    <a:pt x="724702" y="650990"/>
                  </a:cubicBezTo>
                  <a:cubicBezTo>
                    <a:pt x="723817" y="652813"/>
                    <a:pt x="722931" y="654635"/>
                    <a:pt x="722045" y="656457"/>
                  </a:cubicBezTo>
                  <a:cubicBezTo>
                    <a:pt x="718971" y="662810"/>
                    <a:pt x="715948" y="669110"/>
                    <a:pt x="712978" y="675514"/>
                  </a:cubicBezTo>
                  <a:cubicBezTo>
                    <a:pt x="711467" y="678690"/>
                    <a:pt x="710008" y="681866"/>
                    <a:pt x="708497" y="685095"/>
                  </a:cubicBezTo>
                  <a:cubicBezTo>
                    <a:pt x="707351" y="687646"/>
                    <a:pt x="706152" y="690145"/>
                    <a:pt x="705058" y="692696"/>
                  </a:cubicBezTo>
                  <a:cubicBezTo>
                    <a:pt x="696982" y="710347"/>
                    <a:pt x="689218" y="728154"/>
                    <a:pt x="681767" y="746065"/>
                  </a:cubicBezTo>
                  <a:cubicBezTo>
                    <a:pt x="680360" y="749450"/>
                    <a:pt x="678953" y="752834"/>
                    <a:pt x="677598" y="756218"/>
                  </a:cubicBezTo>
                  <a:cubicBezTo>
                    <a:pt x="673586" y="766007"/>
                    <a:pt x="669678" y="775848"/>
                    <a:pt x="665874" y="785741"/>
                  </a:cubicBezTo>
                  <a:cubicBezTo>
                    <a:pt x="663790" y="791000"/>
                    <a:pt x="661810" y="796310"/>
                    <a:pt x="659830" y="801621"/>
                  </a:cubicBezTo>
                  <a:cubicBezTo>
                    <a:pt x="655974" y="811878"/>
                    <a:pt x="652274" y="822136"/>
                    <a:pt x="648679" y="832445"/>
                  </a:cubicBezTo>
                  <a:cubicBezTo>
                    <a:pt x="647585" y="835517"/>
                    <a:pt x="646543" y="838589"/>
                    <a:pt x="645448" y="841661"/>
                  </a:cubicBezTo>
                  <a:cubicBezTo>
                    <a:pt x="643156" y="848326"/>
                    <a:pt x="640915" y="854990"/>
                    <a:pt x="638727" y="861655"/>
                  </a:cubicBezTo>
                  <a:cubicBezTo>
                    <a:pt x="622678" y="911379"/>
                    <a:pt x="605222" y="960739"/>
                    <a:pt x="592404" y="1011401"/>
                  </a:cubicBezTo>
                  <a:cubicBezTo>
                    <a:pt x="575000" y="1086794"/>
                    <a:pt x="562026" y="1163437"/>
                    <a:pt x="551448" y="1240080"/>
                  </a:cubicBezTo>
                  <a:cubicBezTo>
                    <a:pt x="551188" y="1243048"/>
                    <a:pt x="550875" y="1246068"/>
                    <a:pt x="550615" y="1249036"/>
                  </a:cubicBezTo>
                  <a:cubicBezTo>
                    <a:pt x="520393" y="1250234"/>
                    <a:pt x="490171" y="1251327"/>
                    <a:pt x="459949" y="1252160"/>
                  </a:cubicBezTo>
                  <a:cubicBezTo>
                    <a:pt x="458907" y="1252212"/>
                    <a:pt x="457865" y="1252212"/>
                    <a:pt x="456823" y="1252264"/>
                  </a:cubicBezTo>
                  <a:cubicBezTo>
                    <a:pt x="451352" y="1252420"/>
                    <a:pt x="445828" y="1252577"/>
                    <a:pt x="440357" y="1252681"/>
                  </a:cubicBezTo>
                  <a:cubicBezTo>
                    <a:pt x="420400" y="1253201"/>
                    <a:pt x="400444" y="1253670"/>
                    <a:pt x="380487" y="1254035"/>
                  </a:cubicBezTo>
                  <a:cubicBezTo>
                    <a:pt x="371629" y="1254139"/>
                    <a:pt x="362718" y="1254295"/>
                    <a:pt x="353860" y="1254399"/>
                  </a:cubicBezTo>
                  <a:cubicBezTo>
                    <a:pt x="351880" y="1254451"/>
                    <a:pt x="349900" y="1254451"/>
                    <a:pt x="347920" y="1254503"/>
                  </a:cubicBezTo>
                  <a:cubicBezTo>
                    <a:pt x="341511" y="1254555"/>
                    <a:pt x="335102" y="1254607"/>
                    <a:pt x="328745" y="1254659"/>
                  </a:cubicBezTo>
                  <a:cubicBezTo>
                    <a:pt x="326765" y="1254711"/>
                    <a:pt x="324733" y="1254711"/>
                    <a:pt x="322701" y="1254711"/>
                  </a:cubicBezTo>
                  <a:cubicBezTo>
                    <a:pt x="318376" y="1254763"/>
                    <a:pt x="314051" y="1254763"/>
                    <a:pt x="309726" y="1254816"/>
                  </a:cubicBezTo>
                  <a:cubicBezTo>
                    <a:pt x="300972" y="1254868"/>
                    <a:pt x="292270" y="1254868"/>
                    <a:pt x="283517" y="1254868"/>
                  </a:cubicBezTo>
                  <a:cubicBezTo>
                    <a:pt x="252201" y="1254868"/>
                    <a:pt x="220885" y="1254607"/>
                    <a:pt x="189569" y="1253982"/>
                  </a:cubicBezTo>
                  <a:cubicBezTo>
                    <a:pt x="150280" y="1254347"/>
                    <a:pt x="111044" y="1253358"/>
                    <a:pt x="71808" y="1251952"/>
                  </a:cubicBezTo>
                  <a:cubicBezTo>
                    <a:pt x="70505" y="1252212"/>
                    <a:pt x="67848" y="1252108"/>
                    <a:pt x="64461" y="1251900"/>
                  </a:cubicBezTo>
                  <a:cubicBezTo>
                    <a:pt x="63523" y="1251848"/>
                    <a:pt x="62533" y="1251796"/>
                    <a:pt x="61543" y="1251691"/>
                  </a:cubicBezTo>
                  <a:cubicBezTo>
                    <a:pt x="61491" y="1251691"/>
                    <a:pt x="61387" y="1251691"/>
                    <a:pt x="61334" y="1251691"/>
                  </a:cubicBezTo>
                  <a:cubicBezTo>
                    <a:pt x="59823" y="1251587"/>
                    <a:pt x="58208" y="1251483"/>
                    <a:pt x="56489" y="1251327"/>
                  </a:cubicBezTo>
                  <a:cubicBezTo>
                    <a:pt x="56436" y="1251327"/>
                    <a:pt x="56384" y="1251327"/>
                    <a:pt x="56280" y="1251327"/>
                  </a:cubicBezTo>
                  <a:cubicBezTo>
                    <a:pt x="55238" y="1251275"/>
                    <a:pt x="54144" y="1251223"/>
                    <a:pt x="53050" y="1251119"/>
                  </a:cubicBezTo>
                  <a:cubicBezTo>
                    <a:pt x="52945" y="1251119"/>
                    <a:pt x="52789" y="1251119"/>
                    <a:pt x="52633" y="1251119"/>
                  </a:cubicBezTo>
                  <a:cubicBezTo>
                    <a:pt x="45755" y="1250754"/>
                    <a:pt x="38564" y="1250598"/>
                    <a:pt x="33614" y="1251639"/>
                  </a:cubicBezTo>
                  <a:cubicBezTo>
                    <a:pt x="34239" y="1234822"/>
                    <a:pt x="35021" y="1218056"/>
                    <a:pt x="35959" y="1201342"/>
                  </a:cubicBezTo>
                  <a:close/>
                  <a:moveTo>
                    <a:pt x="441660" y="2130589"/>
                  </a:moveTo>
                  <a:cubicBezTo>
                    <a:pt x="440618" y="2131317"/>
                    <a:pt x="439576" y="2132099"/>
                    <a:pt x="438586" y="2132827"/>
                  </a:cubicBezTo>
                  <a:cubicBezTo>
                    <a:pt x="435303" y="2130016"/>
                    <a:pt x="432020" y="2127204"/>
                    <a:pt x="428790" y="2124392"/>
                  </a:cubicBezTo>
                  <a:cubicBezTo>
                    <a:pt x="407843" y="2105544"/>
                    <a:pt x="386844" y="2086748"/>
                    <a:pt x="366679" y="2067066"/>
                  </a:cubicBezTo>
                  <a:cubicBezTo>
                    <a:pt x="361259" y="2061808"/>
                    <a:pt x="355736" y="2056653"/>
                    <a:pt x="350473" y="2051238"/>
                  </a:cubicBezTo>
                  <a:cubicBezTo>
                    <a:pt x="345367" y="2046031"/>
                    <a:pt x="340156" y="2040928"/>
                    <a:pt x="335206" y="2035566"/>
                  </a:cubicBezTo>
                  <a:cubicBezTo>
                    <a:pt x="330152" y="2030099"/>
                    <a:pt x="324941" y="2024683"/>
                    <a:pt x="319991" y="2019060"/>
                  </a:cubicBezTo>
                  <a:cubicBezTo>
                    <a:pt x="315197" y="2013593"/>
                    <a:pt x="310404" y="2008178"/>
                    <a:pt x="305558" y="2002711"/>
                  </a:cubicBezTo>
                  <a:cubicBezTo>
                    <a:pt x="294303" y="1989694"/>
                    <a:pt x="281693" y="1975219"/>
                    <a:pt x="268770" y="1960953"/>
                  </a:cubicBezTo>
                  <a:cubicBezTo>
                    <a:pt x="256421" y="1947311"/>
                    <a:pt x="244124" y="1933670"/>
                    <a:pt x="231983" y="1919924"/>
                  </a:cubicBezTo>
                  <a:cubicBezTo>
                    <a:pt x="227763" y="1914873"/>
                    <a:pt x="223542" y="1909823"/>
                    <a:pt x="219269" y="1904772"/>
                  </a:cubicBezTo>
                  <a:cubicBezTo>
                    <a:pt x="216351" y="1901232"/>
                    <a:pt x="213590" y="1897587"/>
                    <a:pt x="210828" y="1893942"/>
                  </a:cubicBezTo>
                  <a:cubicBezTo>
                    <a:pt x="207702" y="1889881"/>
                    <a:pt x="204575" y="1885820"/>
                    <a:pt x="201605" y="1881550"/>
                  </a:cubicBezTo>
                  <a:cubicBezTo>
                    <a:pt x="198583" y="1877177"/>
                    <a:pt x="195561" y="1872803"/>
                    <a:pt x="192539" y="1868481"/>
                  </a:cubicBezTo>
                  <a:cubicBezTo>
                    <a:pt x="176438" y="1843489"/>
                    <a:pt x="160806" y="1818236"/>
                    <a:pt x="145122" y="1792984"/>
                  </a:cubicBezTo>
                  <a:cubicBezTo>
                    <a:pt x="141110" y="1786579"/>
                    <a:pt x="137045" y="1780175"/>
                    <a:pt x="133137" y="1773719"/>
                  </a:cubicBezTo>
                  <a:cubicBezTo>
                    <a:pt x="129281" y="1767262"/>
                    <a:pt x="125217" y="1760910"/>
                    <a:pt x="121517" y="1754350"/>
                  </a:cubicBezTo>
                  <a:cubicBezTo>
                    <a:pt x="119642" y="1751069"/>
                    <a:pt x="117766" y="1747737"/>
                    <a:pt x="115890" y="1744457"/>
                  </a:cubicBezTo>
                  <a:cubicBezTo>
                    <a:pt x="114014" y="1741177"/>
                    <a:pt x="112034" y="1737949"/>
                    <a:pt x="110262" y="1734564"/>
                  </a:cubicBezTo>
                  <a:cubicBezTo>
                    <a:pt x="107084" y="1728368"/>
                    <a:pt x="103905" y="1722172"/>
                    <a:pt x="100727" y="1715976"/>
                  </a:cubicBezTo>
                  <a:cubicBezTo>
                    <a:pt x="99007" y="1712123"/>
                    <a:pt x="97288" y="1708374"/>
                    <a:pt x="95568" y="1704521"/>
                  </a:cubicBezTo>
                  <a:cubicBezTo>
                    <a:pt x="94162" y="1701397"/>
                    <a:pt x="92546" y="1698273"/>
                    <a:pt x="91348" y="1695045"/>
                  </a:cubicBezTo>
                  <a:cubicBezTo>
                    <a:pt x="88638" y="1688068"/>
                    <a:pt x="85929" y="1681143"/>
                    <a:pt x="83271" y="1674166"/>
                  </a:cubicBezTo>
                  <a:cubicBezTo>
                    <a:pt x="81917" y="1670209"/>
                    <a:pt x="80614" y="1666252"/>
                    <a:pt x="79363" y="1662243"/>
                  </a:cubicBezTo>
                  <a:cubicBezTo>
                    <a:pt x="78373" y="1659275"/>
                    <a:pt x="77279" y="1656359"/>
                    <a:pt x="76445" y="1653339"/>
                  </a:cubicBezTo>
                  <a:cubicBezTo>
                    <a:pt x="74309" y="1645893"/>
                    <a:pt x="71964" y="1638500"/>
                    <a:pt x="70088" y="1631002"/>
                  </a:cubicBezTo>
                  <a:cubicBezTo>
                    <a:pt x="68160" y="1623296"/>
                    <a:pt x="66076" y="1615590"/>
                    <a:pt x="64305" y="1607884"/>
                  </a:cubicBezTo>
                  <a:cubicBezTo>
                    <a:pt x="62585" y="1600282"/>
                    <a:pt x="60866" y="1592733"/>
                    <a:pt x="59146" y="1585131"/>
                  </a:cubicBezTo>
                  <a:cubicBezTo>
                    <a:pt x="56228" y="1570500"/>
                    <a:pt x="53362" y="1555921"/>
                    <a:pt x="50653" y="1541238"/>
                  </a:cubicBezTo>
                  <a:cubicBezTo>
                    <a:pt x="48152" y="1527596"/>
                    <a:pt x="46067" y="1513903"/>
                    <a:pt x="43983" y="1500209"/>
                  </a:cubicBezTo>
                  <a:cubicBezTo>
                    <a:pt x="41951" y="1486411"/>
                    <a:pt x="40023" y="1472561"/>
                    <a:pt x="38460" y="1458711"/>
                  </a:cubicBezTo>
                  <a:cubicBezTo>
                    <a:pt x="37678" y="1451526"/>
                    <a:pt x="36792" y="1444341"/>
                    <a:pt x="36115" y="1437155"/>
                  </a:cubicBezTo>
                  <a:cubicBezTo>
                    <a:pt x="35438" y="1429658"/>
                    <a:pt x="34760" y="1422108"/>
                    <a:pt x="34135" y="1414558"/>
                  </a:cubicBezTo>
                  <a:cubicBezTo>
                    <a:pt x="33197" y="1399146"/>
                    <a:pt x="32051" y="1381547"/>
                    <a:pt x="31999" y="1363897"/>
                  </a:cubicBezTo>
                  <a:cubicBezTo>
                    <a:pt x="31894" y="1345725"/>
                    <a:pt x="31738" y="1327554"/>
                    <a:pt x="32103" y="1309382"/>
                  </a:cubicBezTo>
                  <a:cubicBezTo>
                    <a:pt x="32259" y="1300322"/>
                    <a:pt x="32415" y="1291315"/>
                    <a:pt x="32624" y="1282307"/>
                  </a:cubicBezTo>
                  <a:cubicBezTo>
                    <a:pt x="32676" y="1278871"/>
                    <a:pt x="32780" y="1275330"/>
                    <a:pt x="32884" y="1271894"/>
                  </a:cubicBezTo>
                  <a:cubicBezTo>
                    <a:pt x="32936" y="1269186"/>
                    <a:pt x="33041" y="1266479"/>
                    <a:pt x="33145" y="1263771"/>
                  </a:cubicBezTo>
                  <a:lnTo>
                    <a:pt x="33145" y="1263719"/>
                  </a:lnTo>
                  <a:cubicBezTo>
                    <a:pt x="34812" y="1264500"/>
                    <a:pt x="36480" y="1265229"/>
                    <a:pt x="38147" y="1265906"/>
                  </a:cubicBezTo>
                  <a:cubicBezTo>
                    <a:pt x="41534" y="1267208"/>
                    <a:pt x="44973" y="1268353"/>
                    <a:pt x="48516" y="1269342"/>
                  </a:cubicBezTo>
                  <a:cubicBezTo>
                    <a:pt x="49402" y="1269551"/>
                    <a:pt x="50288" y="1269811"/>
                    <a:pt x="51174" y="1270019"/>
                  </a:cubicBezTo>
                  <a:cubicBezTo>
                    <a:pt x="52060" y="1270227"/>
                    <a:pt x="52945" y="1270436"/>
                    <a:pt x="53831" y="1270644"/>
                  </a:cubicBezTo>
                  <a:cubicBezTo>
                    <a:pt x="55603" y="1271061"/>
                    <a:pt x="57374" y="1271373"/>
                    <a:pt x="59198" y="1271737"/>
                  </a:cubicBezTo>
                  <a:cubicBezTo>
                    <a:pt x="61022" y="1272102"/>
                    <a:pt x="62793" y="1272362"/>
                    <a:pt x="64617" y="1272623"/>
                  </a:cubicBezTo>
                  <a:cubicBezTo>
                    <a:pt x="65555" y="1272779"/>
                    <a:pt x="66545" y="1272883"/>
                    <a:pt x="67483" y="1273039"/>
                  </a:cubicBezTo>
                  <a:cubicBezTo>
                    <a:pt x="68369" y="1273143"/>
                    <a:pt x="69255" y="1273247"/>
                    <a:pt x="70140" y="1273404"/>
                  </a:cubicBezTo>
                  <a:cubicBezTo>
                    <a:pt x="72485" y="1273664"/>
                    <a:pt x="74830" y="1273924"/>
                    <a:pt x="77227" y="1274133"/>
                  </a:cubicBezTo>
                  <a:cubicBezTo>
                    <a:pt x="78165" y="1274237"/>
                    <a:pt x="79155" y="1274341"/>
                    <a:pt x="80041" y="1274393"/>
                  </a:cubicBezTo>
                  <a:cubicBezTo>
                    <a:pt x="80405" y="1274445"/>
                    <a:pt x="80770" y="1274445"/>
                    <a:pt x="81187" y="1274497"/>
                  </a:cubicBezTo>
                  <a:cubicBezTo>
                    <a:pt x="82698" y="1274601"/>
                    <a:pt x="84261" y="1274757"/>
                    <a:pt x="85772" y="1274861"/>
                  </a:cubicBezTo>
                  <a:cubicBezTo>
                    <a:pt x="93640" y="1275434"/>
                    <a:pt x="101509" y="1275851"/>
                    <a:pt x="109272" y="1276476"/>
                  </a:cubicBezTo>
                  <a:cubicBezTo>
                    <a:pt x="110940" y="1276580"/>
                    <a:pt x="112555" y="1276736"/>
                    <a:pt x="114223" y="1276892"/>
                  </a:cubicBezTo>
                  <a:cubicBezTo>
                    <a:pt x="116098" y="1277100"/>
                    <a:pt x="117974" y="1277257"/>
                    <a:pt x="119798" y="1277465"/>
                  </a:cubicBezTo>
                  <a:cubicBezTo>
                    <a:pt x="186234" y="1280693"/>
                    <a:pt x="252774" y="1282099"/>
                    <a:pt x="319314" y="1283453"/>
                  </a:cubicBezTo>
                  <a:cubicBezTo>
                    <a:pt x="386427" y="1284077"/>
                    <a:pt x="453436" y="1280485"/>
                    <a:pt x="520549" y="1280433"/>
                  </a:cubicBezTo>
                  <a:cubicBezTo>
                    <a:pt x="526541" y="1280381"/>
                    <a:pt x="532586" y="1280224"/>
                    <a:pt x="538578" y="1280068"/>
                  </a:cubicBezTo>
                  <a:cubicBezTo>
                    <a:pt x="541809" y="1279964"/>
                    <a:pt x="544987" y="1279860"/>
                    <a:pt x="548166" y="1279756"/>
                  </a:cubicBezTo>
                  <a:cubicBezTo>
                    <a:pt x="547749" y="1285067"/>
                    <a:pt x="547436" y="1290378"/>
                    <a:pt x="547071" y="1295688"/>
                  </a:cubicBezTo>
                  <a:cubicBezTo>
                    <a:pt x="546915" y="1298448"/>
                    <a:pt x="546707" y="1301260"/>
                    <a:pt x="546602" y="1304019"/>
                  </a:cubicBezTo>
                  <a:cubicBezTo>
                    <a:pt x="546394" y="1306727"/>
                    <a:pt x="546238" y="1309434"/>
                    <a:pt x="546185" y="1312090"/>
                  </a:cubicBezTo>
                  <a:cubicBezTo>
                    <a:pt x="545977" y="1315370"/>
                    <a:pt x="545821" y="1318598"/>
                    <a:pt x="545664" y="1321826"/>
                  </a:cubicBezTo>
                  <a:cubicBezTo>
                    <a:pt x="545560" y="1323388"/>
                    <a:pt x="545508" y="1324950"/>
                    <a:pt x="545456" y="1326512"/>
                  </a:cubicBezTo>
                  <a:cubicBezTo>
                    <a:pt x="545091" y="1333385"/>
                    <a:pt x="544883" y="1340258"/>
                    <a:pt x="544674" y="1347131"/>
                  </a:cubicBezTo>
                  <a:cubicBezTo>
                    <a:pt x="544570" y="1349214"/>
                    <a:pt x="544518" y="1351296"/>
                    <a:pt x="544466" y="1353327"/>
                  </a:cubicBezTo>
                  <a:cubicBezTo>
                    <a:pt x="544414" y="1355514"/>
                    <a:pt x="544362" y="1357649"/>
                    <a:pt x="544310" y="1359835"/>
                  </a:cubicBezTo>
                  <a:cubicBezTo>
                    <a:pt x="544205" y="1364938"/>
                    <a:pt x="544101" y="1370041"/>
                    <a:pt x="544049" y="1375195"/>
                  </a:cubicBezTo>
                  <a:cubicBezTo>
                    <a:pt x="544049" y="1375612"/>
                    <a:pt x="543997" y="1376028"/>
                    <a:pt x="544049" y="1376393"/>
                  </a:cubicBezTo>
                  <a:cubicBezTo>
                    <a:pt x="543945" y="1382641"/>
                    <a:pt x="543945" y="1388941"/>
                    <a:pt x="543945" y="1395189"/>
                  </a:cubicBezTo>
                  <a:cubicBezTo>
                    <a:pt x="543893" y="1500573"/>
                    <a:pt x="554418" y="1606166"/>
                    <a:pt x="575417" y="1709155"/>
                  </a:cubicBezTo>
                  <a:cubicBezTo>
                    <a:pt x="597875" y="1809749"/>
                    <a:pt x="638883" y="1904824"/>
                    <a:pt x="681923" y="1998077"/>
                  </a:cubicBezTo>
                  <a:cubicBezTo>
                    <a:pt x="682757" y="2000003"/>
                    <a:pt x="683590" y="2001826"/>
                    <a:pt x="684476" y="2003700"/>
                  </a:cubicBezTo>
                  <a:cubicBezTo>
                    <a:pt x="681037" y="2005054"/>
                    <a:pt x="677546" y="2006408"/>
                    <a:pt x="674107" y="2007814"/>
                  </a:cubicBezTo>
                  <a:cubicBezTo>
                    <a:pt x="673169" y="2008178"/>
                    <a:pt x="672283" y="2008543"/>
                    <a:pt x="671345" y="2008959"/>
                  </a:cubicBezTo>
                  <a:cubicBezTo>
                    <a:pt x="668219" y="2010261"/>
                    <a:pt x="665093" y="2011562"/>
                    <a:pt x="661966" y="2012916"/>
                  </a:cubicBezTo>
                  <a:cubicBezTo>
                    <a:pt x="659152" y="2014114"/>
                    <a:pt x="656339" y="2015311"/>
                    <a:pt x="653577" y="2016561"/>
                  </a:cubicBezTo>
                  <a:cubicBezTo>
                    <a:pt x="632005" y="2026089"/>
                    <a:pt x="610850" y="2036555"/>
                    <a:pt x="589903" y="2047385"/>
                  </a:cubicBezTo>
                  <a:cubicBezTo>
                    <a:pt x="586099" y="2049363"/>
                    <a:pt x="582295" y="2051290"/>
                    <a:pt x="578492" y="2053321"/>
                  </a:cubicBezTo>
                  <a:cubicBezTo>
                    <a:pt x="555669" y="2065244"/>
                    <a:pt x="533003" y="2077480"/>
                    <a:pt x="510128" y="2089351"/>
                  </a:cubicBezTo>
                  <a:cubicBezTo>
                    <a:pt x="509919" y="2089455"/>
                    <a:pt x="509763" y="2089611"/>
                    <a:pt x="509555" y="2089768"/>
                  </a:cubicBezTo>
                  <a:cubicBezTo>
                    <a:pt x="509190" y="2090028"/>
                    <a:pt x="508721" y="2090288"/>
                    <a:pt x="508252" y="2090601"/>
                  </a:cubicBezTo>
                  <a:cubicBezTo>
                    <a:pt x="505021" y="2092631"/>
                    <a:pt x="499654" y="2095599"/>
                    <a:pt x="493141" y="2099296"/>
                  </a:cubicBezTo>
                  <a:cubicBezTo>
                    <a:pt x="492620" y="2099556"/>
                    <a:pt x="492099" y="2099869"/>
                    <a:pt x="491526" y="2100181"/>
                  </a:cubicBezTo>
                  <a:cubicBezTo>
                    <a:pt x="484387" y="2104190"/>
                    <a:pt x="475998" y="2108928"/>
                    <a:pt x="467609" y="2113927"/>
                  </a:cubicBezTo>
                  <a:cubicBezTo>
                    <a:pt x="466984" y="2114291"/>
                    <a:pt x="466306" y="2114708"/>
                    <a:pt x="465681" y="2115072"/>
                  </a:cubicBezTo>
                  <a:cubicBezTo>
                    <a:pt x="457917" y="2119706"/>
                    <a:pt x="450257" y="2124601"/>
                    <a:pt x="443536" y="2129339"/>
                  </a:cubicBezTo>
                  <a:cubicBezTo>
                    <a:pt x="442806" y="2129808"/>
                    <a:pt x="442233" y="2130172"/>
                    <a:pt x="441660" y="2130589"/>
                  </a:cubicBezTo>
                  <a:close/>
                  <a:moveTo>
                    <a:pt x="1084602" y="2445336"/>
                  </a:moveTo>
                  <a:cubicBezTo>
                    <a:pt x="1084341" y="2445284"/>
                    <a:pt x="1084029" y="2445232"/>
                    <a:pt x="1083716" y="2445127"/>
                  </a:cubicBezTo>
                  <a:cubicBezTo>
                    <a:pt x="1080694" y="2444346"/>
                    <a:pt x="1077672" y="2443513"/>
                    <a:pt x="1074650" y="2442732"/>
                  </a:cubicBezTo>
                  <a:cubicBezTo>
                    <a:pt x="1069074" y="2441222"/>
                    <a:pt x="1063551" y="2439712"/>
                    <a:pt x="1057976" y="2438098"/>
                  </a:cubicBezTo>
                  <a:cubicBezTo>
                    <a:pt x="1053807" y="2436901"/>
                    <a:pt x="1049638" y="2435703"/>
                    <a:pt x="1045470" y="2434506"/>
                  </a:cubicBezTo>
                  <a:cubicBezTo>
                    <a:pt x="1044636" y="2434245"/>
                    <a:pt x="1043803" y="2433985"/>
                    <a:pt x="1042917" y="2433777"/>
                  </a:cubicBezTo>
                  <a:cubicBezTo>
                    <a:pt x="1038436" y="2432423"/>
                    <a:pt x="1033954" y="2431017"/>
                    <a:pt x="1029421" y="2429611"/>
                  </a:cubicBezTo>
                  <a:cubicBezTo>
                    <a:pt x="1009360" y="2423311"/>
                    <a:pt x="989351" y="2416647"/>
                    <a:pt x="969238" y="2410398"/>
                  </a:cubicBezTo>
                  <a:cubicBezTo>
                    <a:pt x="949646" y="2404307"/>
                    <a:pt x="929950" y="2398475"/>
                    <a:pt x="910358" y="2392279"/>
                  </a:cubicBezTo>
                  <a:cubicBezTo>
                    <a:pt x="901708" y="2389311"/>
                    <a:pt x="893111" y="2386239"/>
                    <a:pt x="884565" y="2383011"/>
                  </a:cubicBezTo>
                  <a:cubicBezTo>
                    <a:pt x="875499" y="2379575"/>
                    <a:pt x="866380" y="2376034"/>
                    <a:pt x="857366" y="2372389"/>
                  </a:cubicBezTo>
                  <a:cubicBezTo>
                    <a:pt x="838972" y="2365048"/>
                    <a:pt x="820630" y="2357498"/>
                    <a:pt x="802341" y="2349896"/>
                  </a:cubicBezTo>
                  <a:cubicBezTo>
                    <a:pt x="784468" y="2342451"/>
                    <a:pt x="766909" y="2334380"/>
                    <a:pt x="749192" y="2326518"/>
                  </a:cubicBezTo>
                  <a:cubicBezTo>
                    <a:pt x="739292" y="2322144"/>
                    <a:pt x="729444" y="2317771"/>
                    <a:pt x="719648" y="2313293"/>
                  </a:cubicBezTo>
                  <a:cubicBezTo>
                    <a:pt x="711363" y="2309544"/>
                    <a:pt x="703182" y="2305587"/>
                    <a:pt x="694950" y="2301682"/>
                  </a:cubicBezTo>
                  <a:cubicBezTo>
                    <a:pt x="684789" y="2296579"/>
                    <a:pt x="672804" y="2290592"/>
                    <a:pt x="660976" y="2284135"/>
                  </a:cubicBezTo>
                  <a:cubicBezTo>
                    <a:pt x="649721" y="2277991"/>
                    <a:pt x="638466" y="2271847"/>
                    <a:pt x="627211" y="2265599"/>
                  </a:cubicBezTo>
                  <a:cubicBezTo>
                    <a:pt x="615748" y="2259247"/>
                    <a:pt x="604180" y="2252999"/>
                    <a:pt x="592977" y="2246178"/>
                  </a:cubicBezTo>
                  <a:cubicBezTo>
                    <a:pt x="587089" y="2242585"/>
                    <a:pt x="581045" y="2239149"/>
                    <a:pt x="575261" y="2235348"/>
                  </a:cubicBezTo>
                  <a:cubicBezTo>
                    <a:pt x="569946" y="2231912"/>
                    <a:pt x="564631" y="2228423"/>
                    <a:pt x="559368" y="2224987"/>
                  </a:cubicBezTo>
                  <a:cubicBezTo>
                    <a:pt x="548582" y="2217385"/>
                    <a:pt x="537901" y="2209731"/>
                    <a:pt x="527323" y="2201817"/>
                  </a:cubicBezTo>
                  <a:cubicBezTo>
                    <a:pt x="516276" y="2193590"/>
                    <a:pt x="505178" y="2185363"/>
                    <a:pt x="494235" y="2176981"/>
                  </a:cubicBezTo>
                  <a:cubicBezTo>
                    <a:pt x="482980" y="2168389"/>
                    <a:pt x="471569" y="2159902"/>
                    <a:pt x="460522" y="2150947"/>
                  </a:cubicBezTo>
                  <a:cubicBezTo>
                    <a:pt x="458334" y="2149177"/>
                    <a:pt x="456145" y="2147406"/>
                    <a:pt x="453905" y="2145636"/>
                  </a:cubicBezTo>
                  <a:cubicBezTo>
                    <a:pt x="456771" y="2144282"/>
                    <a:pt x="459584" y="2142824"/>
                    <a:pt x="462398" y="2141418"/>
                  </a:cubicBezTo>
                  <a:cubicBezTo>
                    <a:pt x="463388" y="2140950"/>
                    <a:pt x="464326" y="2140481"/>
                    <a:pt x="465264" y="2139961"/>
                  </a:cubicBezTo>
                  <a:cubicBezTo>
                    <a:pt x="466463" y="2139388"/>
                    <a:pt x="467661" y="2138763"/>
                    <a:pt x="468807" y="2138190"/>
                  </a:cubicBezTo>
                  <a:cubicBezTo>
                    <a:pt x="470475" y="2137357"/>
                    <a:pt x="472090" y="2136524"/>
                    <a:pt x="473757" y="2135691"/>
                  </a:cubicBezTo>
                  <a:cubicBezTo>
                    <a:pt x="504083" y="2119082"/>
                    <a:pt x="532638" y="2104555"/>
                    <a:pt x="564683" y="2089663"/>
                  </a:cubicBezTo>
                  <a:cubicBezTo>
                    <a:pt x="568591" y="2087581"/>
                    <a:pt x="572551" y="2085498"/>
                    <a:pt x="576459" y="2083520"/>
                  </a:cubicBezTo>
                  <a:cubicBezTo>
                    <a:pt x="577918" y="2082739"/>
                    <a:pt x="579377" y="2082010"/>
                    <a:pt x="580836" y="2081229"/>
                  </a:cubicBezTo>
                  <a:cubicBezTo>
                    <a:pt x="584432" y="2079406"/>
                    <a:pt x="588027" y="2077636"/>
                    <a:pt x="591622" y="2075814"/>
                  </a:cubicBezTo>
                  <a:cubicBezTo>
                    <a:pt x="595218" y="2073991"/>
                    <a:pt x="598917" y="2072221"/>
                    <a:pt x="602513" y="2070503"/>
                  </a:cubicBezTo>
                  <a:cubicBezTo>
                    <a:pt x="608140" y="2067743"/>
                    <a:pt x="613872" y="2065088"/>
                    <a:pt x="619604" y="2062432"/>
                  </a:cubicBezTo>
                  <a:cubicBezTo>
                    <a:pt x="623928" y="2060402"/>
                    <a:pt x="628305" y="2058423"/>
                    <a:pt x="632630" y="2056497"/>
                  </a:cubicBezTo>
                  <a:cubicBezTo>
                    <a:pt x="637216" y="2054414"/>
                    <a:pt x="641801" y="2052435"/>
                    <a:pt x="646438" y="2050405"/>
                  </a:cubicBezTo>
                  <a:cubicBezTo>
                    <a:pt x="646543" y="2050353"/>
                    <a:pt x="646699" y="2050301"/>
                    <a:pt x="646803" y="2050249"/>
                  </a:cubicBezTo>
                  <a:cubicBezTo>
                    <a:pt x="650555" y="2048634"/>
                    <a:pt x="654411" y="2047020"/>
                    <a:pt x="658214" y="2045406"/>
                  </a:cubicBezTo>
                  <a:cubicBezTo>
                    <a:pt x="668219" y="2041189"/>
                    <a:pt x="678275" y="2037127"/>
                    <a:pt x="688332" y="2033170"/>
                  </a:cubicBezTo>
                  <a:cubicBezTo>
                    <a:pt x="691302" y="2031973"/>
                    <a:pt x="694324" y="2030827"/>
                    <a:pt x="697294" y="2029682"/>
                  </a:cubicBezTo>
                  <a:cubicBezTo>
                    <a:pt x="699222" y="2033327"/>
                    <a:pt x="701202" y="2036971"/>
                    <a:pt x="703234" y="2040512"/>
                  </a:cubicBezTo>
                  <a:cubicBezTo>
                    <a:pt x="705006" y="2043636"/>
                    <a:pt x="706778" y="2046760"/>
                    <a:pt x="708654" y="2049884"/>
                  </a:cubicBezTo>
                  <a:cubicBezTo>
                    <a:pt x="709123" y="2050717"/>
                    <a:pt x="709644" y="2051550"/>
                    <a:pt x="710112" y="2052331"/>
                  </a:cubicBezTo>
                  <a:cubicBezTo>
                    <a:pt x="711988" y="2055507"/>
                    <a:pt x="713864" y="2058683"/>
                    <a:pt x="715844" y="2061755"/>
                  </a:cubicBezTo>
                  <a:cubicBezTo>
                    <a:pt x="715948" y="2061964"/>
                    <a:pt x="716053" y="2062120"/>
                    <a:pt x="716209" y="2062328"/>
                  </a:cubicBezTo>
                  <a:cubicBezTo>
                    <a:pt x="718293" y="2065660"/>
                    <a:pt x="720377" y="2068993"/>
                    <a:pt x="722462" y="2072221"/>
                  </a:cubicBezTo>
                  <a:cubicBezTo>
                    <a:pt x="724285" y="2075033"/>
                    <a:pt x="726161" y="2077896"/>
                    <a:pt x="727985" y="2080708"/>
                  </a:cubicBezTo>
                  <a:cubicBezTo>
                    <a:pt x="728558" y="2081541"/>
                    <a:pt x="729131" y="2082374"/>
                    <a:pt x="729652" y="2083259"/>
                  </a:cubicBezTo>
                  <a:cubicBezTo>
                    <a:pt x="731789" y="2086487"/>
                    <a:pt x="733977" y="2089663"/>
                    <a:pt x="736166" y="2092788"/>
                  </a:cubicBezTo>
                  <a:cubicBezTo>
                    <a:pt x="759614" y="2126788"/>
                    <a:pt x="785615" y="2159173"/>
                    <a:pt x="811668" y="2191143"/>
                  </a:cubicBezTo>
                  <a:cubicBezTo>
                    <a:pt x="842671" y="2231703"/>
                    <a:pt x="879615" y="2266849"/>
                    <a:pt x="916298" y="2302151"/>
                  </a:cubicBezTo>
                  <a:cubicBezTo>
                    <a:pt x="966529" y="2356144"/>
                    <a:pt x="1022804" y="2403630"/>
                    <a:pt x="1085279" y="2442941"/>
                  </a:cubicBezTo>
                  <a:cubicBezTo>
                    <a:pt x="1086634" y="2443878"/>
                    <a:pt x="1088041" y="2444815"/>
                    <a:pt x="1089448" y="2445700"/>
                  </a:cubicBezTo>
                  <a:cubicBezTo>
                    <a:pt x="1090125" y="2446169"/>
                    <a:pt x="1090751" y="2446585"/>
                    <a:pt x="1091428" y="2447002"/>
                  </a:cubicBezTo>
                  <a:cubicBezTo>
                    <a:pt x="1089135" y="2446585"/>
                    <a:pt x="1086895" y="2445961"/>
                    <a:pt x="1084602" y="2445336"/>
                  </a:cubicBezTo>
                  <a:close/>
                  <a:moveTo>
                    <a:pt x="1297665" y="2031140"/>
                  </a:moveTo>
                  <a:cubicBezTo>
                    <a:pt x="1290162" y="2144595"/>
                    <a:pt x="1289537" y="2258206"/>
                    <a:pt x="1290162" y="2371869"/>
                  </a:cubicBezTo>
                  <a:cubicBezTo>
                    <a:pt x="1290683" y="2393945"/>
                    <a:pt x="1289433" y="2415970"/>
                    <a:pt x="1288703" y="2437994"/>
                  </a:cubicBezTo>
                  <a:cubicBezTo>
                    <a:pt x="1288912" y="2442889"/>
                    <a:pt x="1288182" y="2448043"/>
                    <a:pt x="1288338" y="2453042"/>
                  </a:cubicBezTo>
                  <a:cubicBezTo>
                    <a:pt x="1288338" y="2453458"/>
                    <a:pt x="1288338" y="2453823"/>
                    <a:pt x="1288391" y="2454239"/>
                  </a:cubicBezTo>
                  <a:cubicBezTo>
                    <a:pt x="1288391" y="2454604"/>
                    <a:pt x="1288443" y="2454968"/>
                    <a:pt x="1288443" y="2455385"/>
                  </a:cubicBezTo>
                  <a:cubicBezTo>
                    <a:pt x="1288495" y="2455749"/>
                    <a:pt x="1288495" y="2456114"/>
                    <a:pt x="1288547" y="2456530"/>
                  </a:cubicBezTo>
                  <a:cubicBezTo>
                    <a:pt x="1288599" y="2457259"/>
                    <a:pt x="1288755" y="2458040"/>
                    <a:pt x="1288912" y="2458769"/>
                  </a:cubicBezTo>
                  <a:cubicBezTo>
                    <a:pt x="1289016" y="2459134"/>
                    <a:pt x="1289120" y="2459498"/>
                    <a:pt x="1289172" y="2459915"/>
                  </a:cubicBezTo>
                  <a:cubicBezTo>
                    <a:pt x="1289276" y="2460279"/>
                    <a:pt x="1289381" y="2460643"/>
                    <a:pt x="1289485" y="2460956"/>
                  </a:cubicBezTo>
                  <a:cubicBezTo>
                    <a:pt x="1289485" y="2461008"/>
                    <a:pt x="1289485" y="2461008"/>
                    <a:pt x="1289485" y="2461008"/>
                  </a:cubicBezTo>
                  <a:lnTo>
                    <a:pt x="1289485" y="2461060"/>
                  </a:lnTo>
                  <a:cubicBezTo>
                    <a:pt x="1289433" y="2461477"/>
                    <a:pt x="1289381" y="2461945"/>
                    <a:pt x="1289381" y="2462362"/>
                  </a:cubicBezTo>
                  <a:cubicBezTo>
                    <a:pt x="1289016" y="2468193"/>
                    <a:pt x="1287505" y="2476003"/>
                    <a:pt x="1288130" y="2482720"/>
                  </a:cubicBezTo>
                  <a:cubicBezTo>
                    <a:pt x="1286932" y="2482616"/>
                    <a:pt x="1285681" y="2482512"/>
                    <a:pt x="1284483" y="2482408"/>
                  </a:cubicBezTo>
                  <a:cubicBezTo>
                    <a:pt x="1284170" y="2481991"/>
                    <a:pt x="1283805" y="2481575"/>
                    <a:pt x="1283440" y="2481158"/>
                  </a:cubicBezTo>
                  <a:cubicBezTo>
                    <a:pt x="1283284" y="2480950"/>
                    <a:pt x="1283076" y="2480741"/>
                    <a:pt x="1282867" y="2480585"/>
                  </a:cubicBezTo>
                  <a:cubicBezTo>
                    <a:pt x="1281096" y="2478815"/>
                    <a:pt x="1278751" y="2477513"/>
                    <a:pt x="1275833" y="2476784"/>
                  </a:cubicBezTo>
                  <a:cubicBezTo>
                    <a:pt x="1228103" y="2462414"/>
                    <a:pt x="1177821" y="2454343"/>
                    <a:pt x="1132384" y="2433412"/>
                  </a:cubicBezTo>
                  <a:cubicBezTo>
                    <a:pt x="1055995" y="2392435"/>
                    <a:pt x="990393" y="2334484"/>
                    <a:pt x="930940" y="2271899"/>
                  </a:cubicBezTo>
                  <a:cubicBezTo>
                    <a:pt x="864087" y="2210200"/>
                    <a:pt x="807083" y="2138659"/>
                    <a:pt x="755185" y="2064203"/>
                  </a:cubicBezTo>
                  <a:cubicBezTo>
                    <a:pt x="750964" y="2058007"/>
                    <a:pt x="746900" y="2051706"/>
                    <a:pt x="742992" y="2045302"/>
                  </a:cubicBezTo>
                  <a:cubicBezTo>
                    <a:pt x="742002" y="2043688"/>
                    <a:pt x="741064" y="2042074"/>
                    <a:pt x="740074" y="2040512"/>
                  </a:cubicBezTo>
                  <a:cubicBezTo>
                    <a:pt x="736218" y="2034108"/>
                    <a:pt x="732570" y="2027547"/>
                    <a:pt x="728975" y="2020987"/>
                  </a:cubicBezTo>
                  <a:cubicBezTo>
                    <a:pt x="728506" y="2020154"/>
                    <a:pt x="728089" y="2019321"/>
                    <a:pt x="727620" y="2018435"/>
                  </a:cubicBezTo>
                  <a:lnTo>
                    <a:pt x="727672" y="2018435"/>
                  </a:lnTo>
                  <a:cubicBezTo>
                    <a:pt x="731059" y="2017186"/>
                    <a:pt x="734446" y="2015988"/>
                    <a:pt x="737833" y="2014843"/>
                  </a:cubicBezTo>
                  <a:cubicBezTo>
                    <a:pt x="740230" y="2013958"/>
                    <a:pt x="742627" y="2013125"/>
                    <a:pt x="745076" y="2012291"/>
                  </a:cubicBezTo>
                  <a:cubicBezTo>
                    <a:pt x="759405" y="2007293"/>
                    <a:pt x="773839" y="2002555"/>
                    <a:pt x="788324" y="1997869"/>
                  </a:cubicBezTo>
                  <a:cubicBezTo>
                    <a:pt x="841890" y="1978916"/>
                    <a:pt x="895820" y="1961057"/>
                    <a:pt x="951678" y="1949915"/>
                  </a:cubicBezTo>
                  <a:cubicBezTo>
                    <a:pt x="1021397" y="1933409"/>
                    <a:pt x="1089760" y="1914040"/>
                    <a:pt x="1161459" y="1906022"/>
                  </a:cubicBezTo>
                  <a:cubicBezTo>
                    <a:pt x="1209136" y="1903262"/>
                    <a:pt x="1256918" y="1901909"/>
                    <a:pt x="1304700" y="1901961"/>
                  </a:cubicBezTo>
                  <a:cubicBezTo>
                    <a:pt x="1302511" y="1945072"/>
                    <a:pt x="1300114" y="1988080"/>
                    <a:pt x="1297665" y="2031140"/>
                  </a:cubicBezTo>
                  <a:close/>
                  <a:moveTo>
                    <a:pt x="1313454" y="1728420"/>
                  </a:moveTo>
                  <a:cubicBezTo>
                    <a:pt x="1312412" y="1750393"/>
                    <a:pt x="1311317" y="1772365"/>
                    <a:pt x="1310223" y="1794337"/>
                  </a:cubicBezTo>
                  <a:cubicBezTo>
                    <a:pt x="1308973" y="1819694"/>
                    <a:pt x="1307670" y="1845051"/>
                    <a:pt x="1306367" y="1870408"/>
                  </a:cubicBezTo>
                  <a:cubicBezTo>
                    <a:pt x="1287713" y="1870408"/>
                    <a:pt x="1269059" y="1870408"/>
                    <a:pt x="1250405" y="1870668"/>
                  </a:cubicBezTo>
                  <a:cubicBezTo>
                    <a:pt x="1244934" y="1870720"/>
                    <a:pt x="1239463" y="1870824"/>
                    <a:pt x="1233939" y="1870929"/>
                  </a:cubicBezTo>
                  <a:cubicBezTo>
                    <a:pt x="1230865" y="1870981"/>
                    <a:pt x="1227739" y="1871033"/>
                    <a:pt x="1224664" y="1871137"/>
                  </a:cubicBezTo>
                  <a:cubicBezTo>
                    <a:pt x="1219037" y="1871293"/>
                    <a:pt x="1213409" y="1871501"/>
                    <a:pt x="1207730" y="1871710"/>
                  </a:cubicBezTo>
                  <a:cubicBezTo>
                    <a:pt x="1193296" y="1872282"/>
                    <a:pt x="1178915" y="1873063"/>
                    <a:pt x="1164533" y="1874261"/>
                  </a:cubicBezTo>
                  <a:cubicBezTo>
                    <a:pt x="1161251" y="1874521"/>
                    <a:pt x="1157916" y="1874782"/>
                    <a:pt x="1154633" y="1875094"/>
                  </a:cubicBezTo>
                  <a:cubicBezTo>
                    <a:pt x="1148068" y="1875667"/>
                    <a:pt x="1141450" y="1876396"/>
                    <a:pt x="1134885" y="1877125"/>
                  </a:cubicBezTo>
                  <a:cubicBezTo>
                    <a:pt x="1053599" y="1890610"/>
                    <a:pt x="973146" y="1912999"/>
                    <a:pt x="892798" y="1931899"/>
                  </a:cubicBezTo>
                  <a:cubicBezTo>
                    <a:pt x="884357" y="1934347"/>
                    <a:pt x="875967" y="1936794"/>
                    <a:pt x="867631" y="1939345"/>
                  </a:cubicBezTo>
                  <a:cubicBezTo>
                    <a:pt x="863462" y="1940647"/>
                    <a:pt x="859346" y="1941896"/>
                    <a:pt x="855177" y="1943198"/>
                  </a:cubicBezTo>
                  <a:cubicBezTo>
                    <a:pt x="844704" y="1946478"/>
                    <a:pt x="834282" y="1949863"/>
                    <a:pt x="823965" y="1953351"/>
                  </a:cubicBezTo>
                  <a:cubicBezTo>
                    <a:pt x="820682" y="1954445"/>
                    <a:pt x="817452" y="1955538"/>
                    <a:pt x="814169" y="1956631"/>
                  </a:cubicBezTo>
                  <a:cubicBezTo>
                    <a:pt x="795671" y="1962880"/>
                    <a:pt x="777330" y="1969440"/>
                    <a:pt x="758936" y="1976157"/>
                  </a:cubicBezTo>
                  <a:cubicBezTo>
                    <a:pt x="755237" y="1977510"/>
                    <a:pt x="751537" y="1978864"/>
                    <a:pt x="747838" y="1980218"/>
                  </a:cubicBezTo>
                  <a:cubicBezTo>
                    <a:pt x="736739" y="1984279"/>
                    <a:pt x="725640" y="1988393"/>
                    <a:pt x="714437" y="1992558"/>
                  </a:cubicBezTo>
                  <a:cubicBezTo>
                    <a:pt x="713291" y="1990267"/>
                    <a:pt x="712197" y="1987976"/>
                    <a:pt x="711155" y="1985685"/>
                  </a:cubicBezTo>
                  <a:cubicBezTo>
                    <a:pt x="710373" y="1984071"/>
                    <a:pt x="709644" y="1982457"/>
                    <a:pt x="708862" y="1980843"/>
                  </a:cubicBezTo>
                  <a:cubicBezTo>
                    <a:pt x="706465" y="1975740"/>
                    <a:pt x="704120" y="1970638"/>
                    <a:pt x="701828" y="1965535"/>
                  </a:cubicBezTo>
                  <a:cubicBezTo>
                    <a:pt x="700264" y="1962098"/>
                    <a:pt x="698753" y="1958714"/>
                    <a:pt x="697190" y="1955278"/>
                  </a:cubicBezTo>
                  <a:cubicBezTo>
                    <a:pt x="689583" y="1938148"/>
                    <a:pt x="682236" y="1920965"/>
                    <a:pt x="674680" y="1903835"/>
                  </a:cubicBezTo>
                  <a:cubicBezTo>
                    <a:pt x="647741" y="1841458"/>
                    <a:pt x="624241" y="1778092"/>
                    <a:pt x="608609" y="1711550"/>
                  </a:cubicBezTo>
                  <a:cubicBezTo>
                    <a:pt x="578335" y="1576331"/>
                    <a:pt x="572291" y="1436479"/>
                    <a:pt x="578075" y="1298396"/>
                  </a:cubicBezTo>
                  <a:cubicBezTo>
                    <a:pt x="578283" y="1295012"/>
                    <a:pt x="578544" y="1291679"/>
                    <a:pt x="578804" y="1288295"/>
                  </a:cubicBezTo>
                  <a:cubicBezTo>
                    <a:pt x="579065" y="1285171"/>
                    <a:pt x="579325" y="1282047"/>
                    <a:pt x="579586" y="1278871"/>
                  </a:cubicBezTo>
                  <a:cubicBezTo>
                    <a:pt x="579586" y="1278714"/>
                    <a:pt x="579638" y="1278610"/>
                    <a:pt x="579638" y="1278454"/>
                  </a:cubicBezTo>
                  <a:cubicBezTo>
                    <a:pt x="580211" y="1278402"/>
                    <a:pt x="580784" y="1278402"/>
                    <a:pt x="581357" y="1278350"/>
                  </a:cubicBezTo>
                  <a:cubicBezTo>
                    <a:pt x="585422" y="1278142"/>
                    <a:pt x="589486" y="1277933"/>
                    <a:pt x="593550" y="1277673"/>
                  </a:cubicBezTo>
                  <a:cubicBezTo>
                    <a:pt x="602982" y="1277152"/>
                    <a:pt x="612517" y="1276632"/>
                    <a:pt x="621948" y="1276111"/>
                  </a:cubicBezTo>
                  <a:cubicBezTo>
                    <a:pt x="627576" y="1275747"/>
                    <a:pt x="633203" y="1275434"/>
                    <a:pt x="638883" y="1275174"/>
                  </a:cubicBezTo>
                  <a:cubicBezTo>
                    <a:pt x="648158" y="1274653"/>
                    <a:pt x="657485" y="1274237"/>
                    <a:pt x="666760" y="1273872"/>
                  </a:cubicBezTo>
                  <a:cubicBezTo>
                    <a:pt x="670772" y="1273664"/>
                    <a:pt x="674732" y="1273560"/>
                    <a:pt x="678692" y="1273456"/>
                  </a:cubicBezTo>
                  <a:cubicBezTo>
                    <a:pt x="685154" y="1273247"/>
                    <a:pt x="691667" y="1273039"/>
                    <a:pt x="698128" y="1272935"/>
                  </a:cubicBezTo>
                  <a:cubicBezTo>
                    <a:pt x="698597" y="1272935"/>
                    <a:pt x="699066" y="1272883"/>
                    <a:pt x="699535" y="1272883"/>
                  </a:cubicBezTo>
                  <a:cubicBezTo>
                    <a:pt x="701463" y="1272831"/>
                    <a:pt x="703339" y="1272831"/>
                    <a:pt x="705267" y="1272831"/>
                  </a:cubicBezTo>
                  <a:cubicBezTo>
                    <a:pt x="712040" y="1272727"/>
                    <a:pt x="718866" y="1272727"/>
                    <a:pt x="725640" y="1272831"/>
                  </a:cubicBezTo>
                  <a:cubicBezTo>
                    <a:pt x="740074" y="1273247"/>
                    <a:pt x="754559" y="1273612"/>
                    <a:pt x="768993" y="1273976"/>
                  </a:cubicBezTo>
                  <a:cubicBezTo>
                    <a:pt x="783270" y="1274341"/>
                    <a:pt x="797599" y="1274653"/>
                    <a:pt x="811929" y="1274966"/>
                  </a:cubicBezTo>
                  <a:cubicBezTo>
                    <a:pt x="812450" y="1274966"/>
                    <a:pt x="812919" y="1275018"/>
                    <a:pt x="813388" y="1275018"/>
                  </a:cubicBezTo>
                  <a:cubicBezTo>
                    <a:pt x="826102" y="1275278"/>
                    <a:pt x="838868" y="1275538"/>
                    <a:pt x="851582" y="1275747"/>
                  </a:cubicBezTo>
                  <a:cubicBezTo>
                    <a:pt x="855177" y="1275799"/>
                    <a:pt x="858772" y="1275851"/>
                    <a:pt x="862420" y="1275903"/>
                  </a:cubicBezTo>
                  <a:cubicBezTo>
                    <a:pt x="873362" y="1276111"/>
                    <a:pt x="884305" y="1276267"/>
                    <a:pt x="895299" y="1276423"/>
                  </a:cubicBezTo>
                  <a:cubicBezTo>
                    <a:pt x="919164" y="1276788"/>
                    <a:pt x="943029" y="1277100"/>
                    <a:pt x="966945" y="1277309"/>
                  </a:cubicBezTo>
                  <a:cubicBezTo>
                    <a:pt x="974866" y="1277413"/>
                    <a:pt x="982786" y="1277517"/>
                    <a:pt x="990706" y="1277569"/>
                  </a:cubicBezTo>
                  <a:cubicBezTo>
                    <a:pt x="1003524" y="1277673"/>
                    <a:pt x="1016342" y="1277829"/>
                    <a:pt x="1029161" y="1277933"/>
                  </a:cubicBezTo>
                  <a:cubicBezTo>
                    <a:pt x="1043594" y="1278038"/>
                    <a:pt x="1058080" y="1278194"/>
                    <a:pt x="1072513" y="1278298"/>
                  </a:cubicBezTo>
                  <a:cubicBezTo>
                    <a:pt x="1086947" y="1278402"/>
                    <a:pt x="1101432" y="1278506"/>
                    <a:pt x="1115866" y="1278610"/>
                  </a:cubicBezTo>
                  <a:cubicBezTo>
                    <a:pt x="1162501" y="1278923"/>
                    <a:pt x="1209136" y="1279235"/>
                    <a:pt x="1255720" y="1279652"/>
                  </a:cubicBezTo>
                  <a:cubicBezTo>
                    <a:pt x="1268329" y="1279756"/>
                    <a:pt x="1280991" y="1279860"/>
                    <a:pt x="1293601" y="1280016"/>
                  </a:cubicBezTo>
                  <a:cubicBezTo>
                    <a:pt x="1306211" y="1280120"/>
                    <a:pt x="1318821" y="1280276"/>
                    <a:pt x="1331430" y="1280433"/>
                  </a:cubicBezTo>
                  <a:cubicBezTo>
                    <a:pt x="1330701" y="1305373"/>
                    <a:pt x="1329971" y="1330261"/>
                    <a:pt x="1329242" y="1355201"/>
                  </a:cubicBezTo>
                  <a:cubicBezTo>
                    <a:pt x="1328825" y="1369988"/>
                    <a:pt x="1328356" y="1384776"/>
                    <a:pt x="1327939" y="1399615"/>
                  </a:cubicBezTo>
                  <a:cubicBezTo>
                    <a:pt x="1326897" y="1425909"/>
                    <a:pt x="1325803" y="1452203"/>
                    <a:pt x="1324709" y="1478497"/>
                  </a:cubicBezTo>
                  <a:cubicBezTo>
                    <a:pt x="1321739" y="1551079"/>
                    <a:pt x="1318508" y="1623661"/>
                    <a:pt x="1315121" y="1696243"/>
                  </a:cubicBezTo>
                  <a:cubicBezTo>
                    <a:pt x="1314496" y="1706864"/>
                    <a:pt x="1313975" y="1717642"/>
                    <a:pt x="1313454" y="1728420"/>
                  </a:cubicBezTo>
                  <a:close/>
                  <a:moveTo>
                    <a:pt x="1433820" y="2477357"/>
                  </a:moveTo>
                  <a:cubicBezTo>
                    <a:pt x="1421314" y="2480377"/>
                    <a:pt x="1408652" y="2482980"/>
                    <a:pt x="1396199" y="2486000"/>
                  </a:cubicBezTo>
                  <a:cubicBezTo>
                    <a:pt x="1395521" y="2486208"/>
                    <a:pt x="1394896" y="2486417"/>
                    <a:pt x="1394271" y="2486729"/>
                  </a:cubicBezTo>
                  <a:cubicBezTo>
                    <a:pt x="1394115" y="2486781"/>
                    <a:pt x="1393958" y="2486833"/>
                    <a:pt x="1393854" y="2486938"/>
                  </a:cubicBezTo>
                  <a:cubicBezTo>
                    <a:pt x="1392603" y="2486938"/>
                    <a:pt x="1391301" y="2486938"/>
                    <a:pt x="1390102" y="2486885"/>
                  </a:cubicBezTo>
                  <a:cubicBezTo>
                    <a:pt x="1368218" y="2486521"/>
                    <a:pt x="1346385" y="2485948"/>
                    <a:pt x="1324552" y="2484959"/>
                  </a:cubicBezTo>
                  <a:cubicBezTo>
                    <a:pt x="1323823" y="2484907"/>
                    <a:pt x="1323146" y="2484907"/>
                    <a:pt x="1322468" y="2484855"/>
                  </a:cubicBezTo>
                  <a:cubicBezTo>
                    <a:pt x="1322572" y="2484647"/>
                    <a:pt x="1322677" y="2484490"/>
                    <a:pt x="1322781" y="2484282"/>
                  </a:cubicBezTo>
                  <a:cubicBezTo>
                    <a:pt x="1323198" y="2483553"/>
                    <a:pt x="1323510" y="2482720"/>
                    <a:pt x="1323771" y="2481887"/>
                  </a:cubicBezTo>
                  <a:cubicBezTo>
                    <a:pt x="1323927" y="2481470"/>
                    <a:pt x="1324031" y="2481002"/>
                    <a:pt x="1324136" y="2480533"/>
                  </a:cubicBezTo>
                  <a:cubicBezTo>
                    <a:pt x="1324188" y="2480429"/>
                    <a:pt x="1324188" y="2480325"/>
                    <a:pt x="1324240" y="2480273"/>
                  </a:cubicBezTo>
                  <a:cubicBezTo>
                    <a:pt x="1324344" y="2479856"/>
                    <a:pt x="1324448" y="2479492"/>
                    <a:pt x="1324500" y="2479075"/>
                  </a:cubicBezTo>
                  <a:cubicBezTo>
                    <a:pt x="1324552" y="2478659"/>
                    <a:pt x="1324605" y="2478294"/>
                    <a:pt x="1324709" y="2477878"/>
                  </a:cubicBezTo>
                  <a:cubicBezTo>
                    <a:pt x="1324813" y="2477253"/>
                    <a:pt x="1324917" y="2476576"/>
                    <a:pt x="1324969" y="2475951"/>
                  </a:cubicBezTo>
                  <a:cubicBezTo>
                    <a:pt x="1325021" y="2475483"/>
                    <a:pt x="1325073" y="2475066"/>
                    <a:pt x="1325073" y="2474598"/>
                  </a:cubicBezTo>
                  <a:cubicBezTo>
                    <a:pt x="1325126" y="2473712"/>
                    <a:pt x="1325178" y="2472775"/>
                    <a:pt x="1325178" y="2471838"/>
                  </a:cubicBezTo>
                  <a:cubicBezTo>
                    <a:pt x="1325282" y="2466996"/>
                    <a:pt x="1324917" y="2462101"/>
                    <a:pt x="1324969" y="2458561"/>
                  </a:cubicBezTo>
                  <a:cubicBezTo>
                    <a:pt x="1324605" y="2455020"/>
                    <a:pt x="1325126" y="2450438"/>
                    <a:pt x="1325021" y="2446117"/>
                  </a:cubicBezTo>
                  <a:cubicBezTo>
                    <a:pt x="1325021" y="2445752"/>
                    <a:pt x="1325021" y="2445440"/>
                    <a:pt x="1324969" y="2445127"/>
                  </a:cubicBezTo>
                  <a:cubicBezTo>
                    <a:pt x="1324917" y="2444242"/>
                    <a:pt x="1324865" y="2443357"/>
                    <a:pt x="1324709" y="2442472"/>
                  </a:cubicBezTo>
                  <a:cubicBezTo>
                    <a:pt x="1324657" y="2442107"/>
                    <a:pt x="1324605" y="2441795"/>
                    <a:pt x="1324500" y="2441483"/>
                  </a:cubicBezTo>
                  <a:cubicBezTo>
                    <a:pt x="1324448" y="2441118"/>
                    <a:pt x="1324344" y="2440754"/>
                    <a:pt x="1324240" y="2440441"/>
                  </a:cubicBezTo>
                  <a:cubicBezTo>
                    <a:pt x="1324136" y="2440077"/>
                    <a:pt x="1324031" y="2439765"/>
                    <a:pt x="1323875" y="2439400"/>
                  </a:cubicBezTo>
                  <a:cubicBezTo>
                    <a:pt x="1323771" y="2439035"/>
                    <a:pt x="1323614" y="2438723"/>
                    <a:pt x="1323458" y="2438411"/>
                  </a:cubicBezTo>
                  <a:cubicBezTo>
                    <a:pt x="1323406" y="2438359"/>
                    <a:pt x="1323354" y="2438255"/>
                    <a:pt x="1323354" y="2438150"/>
                  </a:cubicBezTo>
                  <a:cubicBezTo>
                    <a:pt x="1323093" y="2437630"/>
                    <a:pt x="1322781" y="2437161"/>
                    <a:pt x="1322364" y="2436693"/>
                  </a:cubicBezTo>
                  <a:cubicBezTo>
                    <a:pt x="1322156" y="2436432"/>
                    <a:pt x="1321947" y="2436172"/>
                    <a:pt x="1321687" y="2435964"/>
                  </a:cubicBezTo>
                  <a:cubicBezTo>
                    <a:pt x="1321426" y="2435703"/>
                    <a:pt x="1321165" y="2435495"/>
                    <a:pt x="1320853" y="2435287"/>
                  </a:cubicBezTo>
                  <a:cubicBezTo>
                    <a:pt x="1320801" y="2435287"/>
                    <a:pt x="1320801" y="2435235"/>
                    <a:pt x="1320801" y="2435235"/>
                  </a:cubicBezTo>
                  <a:cubicBezTo>
                    <a:pt x="1321218" y="2424196"/>
                    <a:pt x="1321530" y="2413210"/>
                    <a:pt x="1321791" y="2402172"/>
                  </a:cubicBezTo>
                  <a:cubicBezTo>
                    <a:pt x="1321947" y="2396653"/>
                    <a:pt x="1322051" y="2391134"/>
                    <a:pt x="1322103" y="2385666"/>
                  </a:cubicBezTo>
                  <a:cubicBezTo>
                    <a:pt x="1322208" y="2380199"/>
                    <a:pt x="1322208" y="2374732"/>
                    <a:pt x="1322208" y="2369317"/>
                  </a:cubicBezTo>
                  <a:cubicBezTo>
                    <a:pt x="1322208" y="2364059"/>
                    <a:pt x="1322156" y="2358852"/>
                    <a:pt x="1322103" y="2353593"/>
                  </a:cubicBezTo>
                  <a:cubicBezTo>
                    <a:pt x="1319706" y="2204680"/>
                    <a:pt x="1327262" y="2055924"/>
                    <a:pt x="1336641" y="1907324"/>
                  </a:cubicBezTo>
                  <a:cubicBezTo>
                    <a:pt x="1336745" y="1905657"/>
                    <a:pt x="1336850" y="1903939"/>
                    <a:pt x="1336902" y="1902221"/>
                  </a:cubicBezTo>
                  <a:cubicBezTo>
                    <a:pt x="1343936" y="1902325"/>
                    <a:pt x="1351023" y="1902429"/>
                    <a:pt x="1358057" y="1902638"/>
                  </a:cubicBezTo>
                  <a:cubicBezTo>
                    <a:pt x="1366394" y="1902846"/>
                    <a:pt x="1374731" y="1903054"/>
                    <a:pt x="1383068" y="1903314"/>
                  </a:cubicBezTo>
                  <a:cubicBezTo>
                    <a:pt x="1472848" y="1912582"/>
                    <a:pt x="1560334" y="1930546"/>
                    <a:pt x="1648811" y="1950227"/>
                  </a:cubicBezTo>
                  <a:cubicBezTo>
                    <a:pt x="1695759" y="1958141"/>
                    <a:pt x="1741352" y="1971419"/>
                    <a:pt x="1786998" y="1984644"/>
                  </a:cubicBezTo>
                  <a:cubicBezTo>
                    <a:pt x="1790854" y="1985529"/>
                    <a:pt x="1794657" y="1986466"/>
                    <a:pt x="1798461" y="1987455"/>
                  </a:cubicBezTo>
                  <a:cubicBezTo>
                    <a:pt x="1809924" y="1990267"/>
                    <a:pt x="1821284" y="1993339"/>
                    <a:pt x="1832487" y="1996567"/>
                  </a:cubicBezTo>
                  <a:cubicBezTo>
                    <a:pt x="1836238" y="1997608"/>
                    <a:pt x="1839938" y="1998702"/>
                    <a:pt x="1843637" y="1999847"/>
                  </a:cubicBezTo>
                  <a:cubicBezTo>
                    <a:pt x="1846607" y="2000732"/>
                    <a:pt x="1849525" y="2001670"/>
                    <a:pt x="1852443" y="2002555"/>
                  </a:cubicBezTo>
                  <a:cubicBezTo>
                    <a:pt x="1854580" y="2003232"/>
                    <a:pt x="1856768" y="2003908"/>
                    <a:pt x="1858905" y="2004638"/>
                  </a:cubicBezTo>
                  <a:cubicBezTo>
                    <a:pt x="1861301" y="2005367"/>
                    <a:pt x="1863594" y="2006148"/>
                    <a:pt x="1865939" y="2006928"/>
                  </a:cubicBezTo>
                  <a:cubicBezTo>
                    <a:pt x="1869639" y="2008126"/>
                    <a:pt x="1873286" y="2009376"/>
                    <a:pt x="1876933" y="2010677"/>
                  </a:cubicBezTo>
                  <a:cubicBezTo>
                    <a:pt x="1880320" y="2011823"/>
                    <a:pt x="1883655" y="2012968"/>
                    <a:pt x="1886938" y="2014218"/>
                  </a:cubicBezTo>
                  <a:cubicBezTo>
                    <a:pt x="1889700" y="2015207"/>
                    <a:pt x="1892461" y="2016196"/>
                    <a:pt x="1895223" y="2017238"/>
                  </a:cubicBezTo>
                  <a:cubicBezTo>
                    <a:pt x="1897099" y="2017915"/>
                    <a:pt x="1898975" y="2018592"/>
                    <a:pt x="1900850" y="2019321"/>
                  </a:cubicBezTo>
                  <a:cubicBezTo>
                    <a:pt x="1905957" y="2021247"/>
                    <a:pt x="1911063" y="2023226"/>
                    <a:pt x="1916117" y="2025256"/>
                  </a:cubicBezTo>
                  <a:cubicBezTo>
                    <a:pt x="1917941" y="2025933"/>
                    <a:pt x="1919765" y="2026714"/>
                    <a:pt x="1921589" y="2027443"/>
                  </a:cubicBezTo>
                  <a:cubicBezTo>
                    <a:pt x="1925184" y="2028901"/>
                    <a:pt x="1928831" y="2030411"/>
                    <a:pt x="1932427" y="2031973"/>
                  </a:cubicBezTo>
                  <a:cubicBezTo>
                    <a:pt x="1935293" y="2033170"/>
                    <a:pt x="1938211" y="2034420"/>
                    <a:pt x="1941077" y="2035722"/>
                  </a:cubicBezTo>
                  <a:cubicBezTo>
                    <a:pt x="1948528" y="2038950"/>
                    <a:pt x="1955927" y="2042386"/>
                    <a:pt x="1963274" y="2045875"/>
                  </a:cubicBezTo>
                  <a:cubicBezTo>
                    <a:pt x="1962909" y="2046448"/>
                    <a:pt x="1962544" y="2047072"/>
                    <a:pt x="1962128" y="2047645"/>
                  </a:cubicBezTo>
                  <a:cubicBezTo>
                    <a:pt x="1960825" y="2049676"/>
                    <a:pt x="1959522" y="2051654"/>
                    <a:pt x="1958220" y="2053685"/>
                  </a:cubicBezTo>
                  <a:cubicBezTo>
                    <a:pt x="1950768" y="2065036"/>
                    <a:pt x="1942900" y="2076178"/>
                    <a:pt x="1934772" y="2087112"/>
                  </a:cubicBezTo>
                  <a:cubicBezTo>
                    <a:pt x="1933417" y="2089039"/>
                    <a:pt x="1931958" y="2090965"/>
                    <a:pt x="1930499" y="2092840"/>
                  </a:cubicBezTo>
                  <a:cubicBezTo>
                    <a:pt x="1927633" y="2096641"/>
                    <a:pt x="1924715" y="2100441"/>
                    <a:pt x="1921745" y="2104242"/>
                  </a:cubicBezTo>
                  <a:cubicBezTo>
                    <a:pt x="1920286" y="2106169"/>
                    <a:pt x="1918827" y="2107991"/>
                    <a:pt x="1917316" y="2109866"/>
                  </a:cubicBezTo>
                  <a:cubicBezTo>
                    <a:pt x="1915857" y="2111740"/>
                    <a:pt x="1914346" y="2113615"/>
                    <a:pt x="1912835" y="2115437"/>
                  </a:cubicBezTo>
                  <a:cubicBezTo>
                    <a:pt x="1911219" y="2117520"/>
                    <a:pt x="1909552" y="2119498"/>
                    <a:pt x="1907885" y="2121529"/>
                  </a:cubicBezTo>
                  <a:cubicBezTo>
                    <a:pt x="1905332" y="2124653"/>
                    <a:pt x="1902726" y="2127777"/>
                    <a:pt x="1900121" y="2130901"/>
                  </a:cubicBezTo>
                  <a:cubicBezTo>
                    <a:pt x="1881467" y="2153186"/>
                    <a:pt x="1861875" y="2174742"/>
                    <a:pt x="1842022" y="2195985"/>
                  </a:cubicBezTo>
                  <a:cubicBezTo>
                    <a:pt x="1840250" y="2197912"/>
                    <a:pt x="1838427" y="2199838"/>
                    <a:pt x="1836655" y="2201713"/>
                  </a:cubicBezTo>
                  <a:cubicBezTo>
                    <a:pt x="1833372" y="2205201"/>
                    <a:pt x="1830090" y="2208690"/>
                    <a:pt x="1826807" y="2212178"/>
                  </a:cubicBezTo>
                  <a:cubicBezTo>
                    <a:pt x="1823524" y="2215614"/>
                    <a:pt x="1820242" y="2219155"/>
                    <a:pt x="1816907" y="2222591"/>
                  </a:cubicBezTo>
                  <a:cubicBezTo>
                    <a:pt x="1761778" y="2271899"/>
                    <a:pt x="1716445" y="2331725"/>
                    <a:pt x="1655741" y="2374628"/>
                  </a:cubicBezTo>
                  <a:cubicBezTo>
                    <a:pt x="1635993" y="2388582"/>
                    <a:pt x="1617235" y="2404202"/>
                    <a:pt x="1595923" y="2415761"/>
                  </a:cubicBezTo>
                  <a:cubicBezTo>
                    <a:pt x="1544233" y="2439660"/>
                    <a:pt x="1488271" y="2459550"/>
                    <a:pt x="1433820" y="2477357"/>
                  </a:cubicBezTo>
                  <a:close/>
                  <a:moveTo>
                    <a:pt x="2189364" y="2221863"/>
                  </a:moveTo>
                  <a:cubicBezTo>
                    <a:pt x="2184987" y="2225091"/>
                    <a:pt x="2180558" y="2228267"/>
                    <a:pt x="2176077" y="2231391"/>
                  </a:cubicBezTo>
                  <a:cubicBezTo>
                    <a:pt x="2171752" y="2234463"/>
                    <a:pt x="2167479" y="2237431"/>
                    <a:pt x="2163102" y="2240346"/>
                  </a:cubicBezTo>
                  <a:cubicBezTo>
                    <a:pt x="2162790" y="2240555"/>
                    <a:pt x="2162425" y="2240763"/>
                    <a:pt x="2162112" y="2241023"/>
                  </a:cubicBezTo>
                  <a:cubicBezTo>
                    <a:pt x="2157735" y="2243991"/>
                    <a:pt x="2153358" y="2246907"/>
                    <a:pt x="2148981" y="2249823"/>
                  </a:cubicBezTo>
                  <a:cubicBezTo>
                    <a:pt x="2148877" y="2249875"/>
                    <a:pt x="2148773" y="2249927"/>
                    <a:pt x="2148721" y="2250031"/>
                  </a:cubicBezTo>
                  <a:cubicBezTo>
                    <a:pt x="2144500" y="2252791"/>
                    <a:pt x="2140175" y="2255602"/>
                    <a:pt x="2135903" y="2258310"/>
                  </a:cubicBezTo>
                  <a:cubicBezTo>
                    <a:pt x="2135225" y="2258726"/>
                    <a:pt x="2134600" y="2259143"/>
                    <a:pt x="2133975" y="2259507"/>
                  </a:cubicBezTo>
                  <a:cubicBezTo>
                    <a:pt x="2130119" y="2261955"/>
                    <a:pt x="2126315" y="2264350"/>
                    <a:pt x="2122407" y="2266745"/>
                  </a:cubicBezTo>
                  <a:cubicBezTo>
                    <a:pt x="2121886" y="2267109"/>
                    <a:pt x="2121365" y="2267422"/>
                    <a:pt x="2120844" y="2267734"/>
                  </a:cubicBezTo>
                  <a:cubicBezTo>
                    <a:pt x="2116363" y="2270493"/>
                    <a:pt x="2111830" y="2273253"/>
                    <a:pt x="2107244" y="2275960"/>
                  </a:cubicBezTo>
                  <a:cubicBezTo>
                    <a:pt x="2103545" y="2278200"/>
                    <a:pt x="2099845" y="2280334"/>
                    <a:pt x="2096093" y="2282521"/>
                  </a:cubicBezTo>
                  <a:cubicBezTo>
                    <a:pt x="2093488" y="2284031"/>
                    <a:pt x="2090935" y="2285489"/>
                    <a:pt x="2088330" y="2286999"/>
                  </a:cubicBezTo>
                  <a:cubicBezTo>
                    <a:pt x="2087287" y="2287624"/>
                    <a:pt x="2086193" y="2288248"/>
                    <a:pt x="2085099" y="2288821"/>
                  </a:cubicBezTo>
                  <a:cubicBezTo>
                    <a:pt x="2082337" y="2290435"/>
                    <a:pt x="2079524" y="2291997"/>
                    <a:pt x="2076710" y="2293559"/>
                  </a:cubicBezTo>
                  <a:cubicBezTo>
                    <a:pt x="2057430" y="2304337"/>
                    <a:pt x="2037838" y="2314647"/>
                    <a:pt x="2017934" y="2324539"/>
                  </a:cubicBezTo>
                  <a:cubicBezTo>
                    <a:pt x="2013817" y="2326622"/>
                    <a:pt x="2009701" y="2328653"/>
                    <a:pt x="2005532" y="2330631"/>
                  </a:cubicBezTo>
                  <a:cubicBezTo>
                    <a:pt x="2000582" y="2333078"/>
                    <a:pt x="1995580" y="2335474"/>
                    <a:pt x="1990578" y="2337817"/>
                  </a:cubicBezTo>
                  <a:cubicBezTo>
                    <a:pt x="1934667" y="2366610"/>
                    <a:pt x="1878080" y="2394622"/>
                    <a:pt x="1818522" y="2415084"/>
                  </a:cubicBezTo>
                  <a:cubicBezTo>
                    <a:pt x="1752972" y="2435547"/>
                    <a:pt x="1686432" y="2453042"/>
                    <a:pt x="1619110" y="2466683"/>
                  </a:cubicBezTo>
                  <a:cubicBezTo>
                    <a:pt x="1618589" y="2466787"/>
                    <a:pt x="1618068" y="2466944"/>
                    <a:pt x="1617599" y="2467100"/>
                  </a:cubicBezTo>
                  <a:cubicBezTo>
                    <a:pt x="1616766" y="2467360"/>
                    <a:pt x="1615984" y="2467725"/>
                    <a:pt x="1615255" y="2468141"/>
                  </a:cubicBezTo>
                  <a:cubicBezTo>
                    <a:pt x="1614942" y="2468349"/>
                    <a:pt x="1614681" y="2468506"/>
                    <a:pt x="1614369" y="2468714"/>
                  </a:cubicBezTo>
                  <a:cubicBezTo>
                    <a:pt x="1612389" y="2470068"/>
                    <a:pt x="1610773" y="2471838"/>
                    <a:pt x="1609627" y="2473973"/>
                  </a:cubicBezTo>
                  <a:cubicBezTo>
                    <a:pt x="1609106" y="2473712"/>
                    <a:pt x="1608533" y="2473400"/>
                    <a:pt x="1607960" y="2473192"/>
                  </a:cubicBezTo>
                  <a:cubicBezTo>
                    <a:pt x="1607960" y="2473192"/>
                    <a:pt x="1607960" y="2473192"/>
                    <a:pt x="1607908" y="2473192"/>
                  </a:cubicBezTo>
                  <a:cubicBezTo>
                    <a:pt x="1607386" y="2472984"/>
                    <a:pt x="1606866" y="2472827"/>
                    <a:pt x="1606292" y="2472671"/>
                  </a:cubicBezTo>
                  <a:cubicBezTo>
                    <a:pt x="1606084" y="2472619"/>
                    <a:pt x="1605927" y="2472567"/>
                    <a:pt x="1605719" y="2472567"/>
                  </a:cubicBezTo>
                  <a:cubicBezTo>
                    <a:pt x="1605302" y="2472463"/>
                    <a:pt x="1604937" y="2472359"/>
                    <a:pt x="1604521" y="2472359"/>
                  </a:cubicBezTo>
                  <a:cubicBezTo>
                    <a:pt x="1604416" y="2472307"/>
                    <a:pt x="1604260" y="2472307"/>
                    <a:pt x="1604156" y="2472307"/>
                  </a:cubicBezTo>
                  <a:cubicBezTo>
                    <a:pt x="1603583" y="2472202"/>
                    <a:pt x="1602958" y="2472202"/>
                    <a:pt x="1602332" y="2472202"/>
                  </a:cubicBezTo>
                  <a:cubicBezTo>
                    <a:pt x="1601603" y="2472202"/>
                    <a:pt x="1600873" y="2472254"/>
                    <a:pt x="1600144" y="2472359"/>
                  </a:cubicBezTo>
                  <a:cubicBezTo>
                    <a:pt x="1579614" y="2475326"/>
                    <a:pt x="1559032" y="2478294"/>
                    <a:pt x="1538450" y="2480794"/>
                  </a:cubicBezTo>
                  <a:cubicBezTo>
                    <a:pt x="1534489" y="2481314"/>
                    <a:pt x="1530529" y="2481783"/>
                    <a:pt x="1526569" y="2482251"/>
                  </a:cubicBezTo>
                  <a:cubicBezTo>
                    <a:pt x="1523964" y="2482564"/>
                    <a:pt x="1521411" y="2482876"/>
                    <a:pt x="1518805" y="2483137"/>
                  </a:cubicBezTo>
                  <a:cubicBezTo>
                    <a:pt x="1516877" y="2483345"/>
                    <a:pt x="1515054" y="2483553"/>
                    <a:pt x="1513126" y="2483709"/>
                  </a:cubicBezTo>
                  <a:cubicBezTo>
                    <a:pt x="1538919" y="2473660"/>
                    <a:pt x="1565284" y="2464705"/>
                    <a:pt x="1590556" y="2453458"/>
                  </a:cubicBezTo>
                  <a:cubicBezTo>
                    <a:pt x="1591807" y="2452938"/>
                    <a:pt x="1593057" y="2452365"/>
                    <a:pt x="1594308" y="2451792"/>
                  </a:cubicBezTo>
                  <a:cubicBezTo>
                    <a:pt x="1603114" y="2447783"/>
                    <a:pt x="1611763" y="2443513"/>
                    <a:pt x="1620257" y="2438775"/>
                  </a:cubicBezTo>
                  <a:cubicBezTo>
                    <a:pt x="1675073" y="2402276"/>
                    <a:pt x="1728169" y="2362444"/>
                    <a:pt x="1771001" y="2312043"/>
                  </a:cubicBezTo>
                  <a:cubicBezTo>
                    <a:pt x="1836238" y="2249562"/>
                    <a:pt x="1897307" y="2186977"/>
                    <a:pt x="1953738" y="2115593"/>
                  </a:cubicBezTo>
                  <a:cubicBezTo>
                    <a:pt x="1956187" y="2112573"/>
                    <a:pt x="1958584" y="2109553"/>
                    <a:pt x="1960929" y="2106481"/>
                  </a:cubicBezTo>
                  <a:cubicBezTo>
                    <a:pt x="1962440" y="2104555"/>
                    <a:pt x="1963847" y="2102628"/>
                    <a:pt x="1965306" y="2100650"/>
                  </a:cubicBezTo>
                  <a:cubicBezTo>
                    <a:pt x="1967859" y="2097213"/>
                    <a:pt x="1970360" y="2093673"/>
                    <a:pt x="1972809" y="2090184"/>
                  </a:cubicBezTo>
                  <a:cubicBezTo>
                    <a:pt x="1973799" y="2088778"/>
                    <a:pt x="1974789" y="2087320"/>
                    <a:pt x="1975727" y="2085915"/>
                  </a:cubicBezTo>
                  <a:cubicBezTo>
                    <a:pt x="1981459" y="2077532"/>
                    <a:pt x="1986930" y="2068941"/>
                    <a:pt x="1992193" y="2060193"/>
                  </a:cubicBezTo>
                  <a:cubicBezTo>
                    <a:pt x="1992349" y="2060245"/>
                    <a:pt x="1992454" y="2060350"/>
                    <a:pt x="1992610" y="2060402"/>
                  </a:cubicBezTo>
                  <a:cubicBezTo>
                    <a:pt x="1995319" y="2061859"/>
                    <a:pt x="1998029" y="2063265"/>
                    <a:pt x="2000739" y="2064723"/>
                  </a:cubicBezTo>
                  <a:cubicBezTo>
                    <a:pt x="2003552" y="2066233"/>
                    <a:pt x="2006470" y="2067795"/>
                    <a:pt x="2009284" y="2069409"/>
                  </a:cubicBezTo>
                  <a:cubicBezTo>
                    <a:pt x="2050188" y="2090028"/>
                    <a:pt x="2089945" y="2113146"/>
                    <a:pt x="2128295" y="2138242"/>
                  </a:cubicBezTo>
                  <a:cubicBezTo>
                    <a:pt x="2149242" y="2152509"/>
                    <a:pt x="2170814" y="2168181"/>
                    <a:pt x="2191761" y="2184686"/>
                  </a:cubicBezTo>
                  <a:cubicBezTo>
                    <a:pt x="2192595" y="2185259"/>
                    <a:pt x="2193428" y="2185884"/>
                    <a:pt x="2194314" y="2186509"/>
                  </a:cubicBezTo>
                  <a:cubicBezTo>
                    <a:pt x="2196867" y="2188435"/>
                    <a:pt x="2199421" y="2190414"/>
                    <a:pt x="2201974" y="2192445"/>
                  </a:cubicBezTo>
                  <a:cubicBezTo>
                    <a:pt x="2202808" y="2193121"/>
                    <a:pt x="2203641" y="2193798"/>
                    <a:pt x="2204527" y="2194423"/>
                  </a:cubicBezTo>
                  <a:cubicBezTo>
                    <a:pt x="2205413" y="2195100"/>
                    <a:pt x="2206247" y="2195777"/>
                    <a:pt x="2207132" y="2196402"/>
                  </a:cubicBezTo>
                  <a:cubicBezTo>
                    <a:pt x="2207862" y="2196922"/>
                    <a:pt x="2208643" y="2197495"/>
                    <a:pt x="2209373" y="2198016"/>
                  </a:cubicBezTo>
                  <a:cubicBezTo>
                    <a:pt x="2210363" y="2198745"/>
                    <a:pt x="2211405" y="2199474"/>
                    <a:pt x="2212447" y="2200150"/>
                  </a:cubicBezTo>
                  <a:cubicBezTo>
                    <a:pt x="2213333" y="2200723"/>
                    <a:pt x="2214219" y="2201296"/>
                    <a:pt x="2215157" y="2201869"/>
                  </a:cubicBezTo>
                  <a:cubicBezTo>
                    <a:pt x="2215261" y="2201973"/>
                    <a:pt x="2215417" y="2202025"/>
                    <a:pt x="2215522" y="2202077"/>
                  </a:cubicBezTo>
                  <a:cubicBezTo>
                    <a:pt x="2206924" y="2208898"/>
                    <a:pt x="2198170" y="2215458"/>
                    <a:pt x="2189364" y="2221863"/>
                  </a:cubicBezTo>
                  <a:close/>
                  <a:moveTo>
                    <a:pt x="2572816" y="1349162"/>
                  </a:moveTo>
                  <a:cubicBezTo>
                    <a:pt x="2572764" y="1352754"/>
                    <a:pt x="2572659" y="1356451"/>
                    <a:pt x="2572555" y="1360044"/>
                  </a:cubicBezTo>
                  <a:cubicBezTo>
                    <a:pt x="2572503" y="1361241"/>
                    <a:pt x="2572503" y="1362439"/>
                    <a:pt x="2572451" y="1363584"/>
                  </a:cubicBezTo>
                  <a:cubicBezTo>
                    <a:pt x="2572295" y="1369156"/>
                    <a:pt x="2572086" y="1374675"/>
                    <a:pt x="2571878" y="1380194"/>
                  </a:cubicBezTo>
                  <a:cubicBezTo>
                    <a:pt x="2571826" y="1380975"/>
                    <a:pt x="2571826" y="1381756"/>
                    <a:pt x="2571774" y="1382537"/>
                  </a:cubicBezTo>
                  <a:cubicBezTo>
                    <a:pt x="2571669" y="1385140"/>
                    <a:pt x="2571565" y="1387796"/>
                    <a:pt x="2571409" y="1390399"/>
                  </a:cubicBezTo>
                  <a:cubicBezTo>
                    <a:pt x="2571305" y="1393367"/>
                    <a:pt x="2571148" y="1396335"/>
                    <a:pt x="2570992" y="1399302"/>
                  </a:cubicBezTo>
                  <a:cubicBezTo>
                    <a:pt x="2566042" y="1472717"/>
                    <a:pt x="2552182" y="1545508"/>
                    <a:pt x="2534309" y="1616840"/>
                  </a:cubicBezTo>
                  <a:cubicBezTo>
                    <a:pt x="2495125" y="1752371"/>
                    <a:pt x="2445572" y="1885664"/>
                    <a:pt x="2375541" y="2008907"/>
                  </a:cubicBezTo>
                  <a:cubicBezTo>
                    <a:pt x="2354333" y="2047281"/>
                    <a:pt x="2335210" y="2087633"/>
                    <a:pt x="2306031" y="2120904"/>
                  </a:cubicBezTo>
                  <a:cubicBezTo>
                    <a:pt x="2303477" y="2123559"/>
                    <a:pt x="2300924" y="2126163"/>
                    <a:pt x="2298267" y="2128818"/>
                  </a:cubicBezTo>
                  <a:cubicBezTo>
                    <a:pt x="2295661" y="2131422"/>
                    <a:pt x="2293056" y="2134077"/>
                    <a:pt x="2290451" y="2136628"/>
                  </a:cubicBezTo>
                  <a:cubicBezTo>
                    <a:pt x="2288366" y="2138711"/>
                    <a:pt x="2286334" y="2140690"/>
                    <a:pt x="2284250" y="2142668"/>
                  </a:cubicBezTo>
                  <a:cubicBezTo>
                    <a:pt x="2283468" y="2143397"/>
                    <a:pt x="2282739" y="2144178"/>
                    <a:pt x="2281957" y="2144907"/>
                  </a:cubicBezTo>
                  <a:cubicBezTo>
                    <a:pt x="2279508" y="2147250"/>
                    <a:pt x="2277059" y="2149593"/>
                    <a:pt x="2274558" y="2151884"/>
                  </a:cubicBezTo>
                  <a:cubicBezTo>
                    <a:pt x="2272213" y="2154123"/>
                    <a:pt x="2269869" y="2156258"/>
                    <a:pt x="2267472" y="2158392"/>
                  </a:cubicBezTo>
                  <a:cubicBezTo>
                    <a:pt x="2266899" y="2158965"/>
                    <a:pt x="2266325" y="2159434"/>
                    <a:pt x="2265752" y="2160007"/>
                  </a:cubicBezTo>
                  <a:cubicBezTo>
                    <a:pt x="2263459" y="2162141"/>
                    <a:pt x="2261063" y="2164224"/>
                    <a:pt x="2258718" y="2166307"/>
                  </a:cubicBezTo>
                  <a:cubicBezTo>
                    <a:pt x="2256529" y="2168233"/>
                    <a:pt x="2254341" y="2170160"/>
                    <a:pt x="2252152" y="2172086"/>
                  </a:cubicBezTo>
                  <a:cubicBezTo>
                    <a:pt x="2250485" y="2173544"/>
                    <a:pt x="2248870" y="2174950"/>
                    <a:pt x="2247202" y="2176356"/>
                  </a:cubicBezTo>
                  <a:cubicBezTo>
                    <a:pt x="2245587" y="2177762"/>
                    <a:pt x="2243972" y="2179115"/>
                    <a:pt x="2242408" y="2180417"/>
                  </a:cubicBezTo>
                  <a:cubicBezTo>
                    <a:pt x="2242200" y="2180625"/>
                    <a:pt x="2241939" y="2180833"/>
                    <a:pt x="2241731" y="2180990"/>
                  </a:cubicBezTo>
                  <a:cubicBezTo>
                    <a:pt x="2241575" y="2180886"/>
                    <a:pt x="2241471" y="2180781"/>
                    <a:pt x="2241366" y="2180729"/>
                  </a:cubicBezTo>
                  <a:cubicBezTo>
                    <a:pt x="2240897" y="2180365"/>
                    <a:pt x="2240376" y="2180053"/>
                    <a:pt x="2239907" y="2179740"/>
                  </a:cubicBezTo>
                  <a:cubicBezTo>
                    <a:pt x="2239490" y="2179480"/>
                    <a:pt x="2239074" y="2179167"/>
                    <a:pt x="2238709" y="2178907"/>
                  </a:cubicBezTo>
                  <a:cubicBezTo>
                    <a:pt x="2237667" y="2178230"/>
                    <a:pt x="2236572" y="2177553"/>
                    <a:pt x="2235478" y="2176876"/>
                  </a:cubicBezTo>
                  <a:cubicBezTo>
                    <a:pt x="2234801" y="2176460"/>
                    <a:pt x="2234123" y="2176043"/>
                    <a:pt x="2233498" y="2175679"/>
                  </a:cubicBezTo>
                  <a:cubicBezTo>
                    <a:pt x="2232821" y="2175262"/>
                    <a:pt x="2232144" y="2174846"/>
                    <a:pt x="2231518" y="2174429"/>
                  </a:cubicBezTo>
                  <a:cubicBezTo>
                    <a:pt x="2230893" y="2174065"/>
                    <a:pt x="2230268" y="2173648"/>
                    <a:pt x="2229695" y="2173232"/>
                  </a:cubicBezTo>
                  <a:cubicBezTo>
                    <a:pt x="2228757" y="2172659"/>
                    <a:pt x="2227871" y="2172034"/>
                    <a:pt x="2227089" y="2171409"/>
                  </a:cubicBezTo>
                  <a:cubicBezTo>
                    <a:pt x="2195304" y="2147406"/>
                    <a:pt x="2164092" y="2122518"/>
                    <a:pt x="2130223" y="2101483"/>
                  </a:cubicBezTo>
                  <a:cubicBezTo>
                    <a:pt x="2109641" y="2088935"/>
                    <a:pt x="2088798" y="2076595"/>
                    <a:pt x="2067747" y="2064619"/>
                  </a:cubicBezTo>
                  <a:cubicBezTo>
                    <a:pt x="2063423" y="2062172"/>
                    <a:pt x="2059046" y="2059777"/>
                    <a:pt x="2054721" y="2057330"/>
                  </a:cubicBezTo>
                  <a:cubicBezTo>
                    <a:pt x="2050552" y="2055039"/>
                    <a:pt x="2046384" y="2052696"/>
                    <a:pt x="2042215" y="2050457"/>
                  </a:cubicBezTo>
                  <a:cubicBezTo>
                    <a:pt x="2039923" y="2049155"/>
                    <a:pt x="2037630" y="2047958"/>
                    <a:pt x="2035337" y="2046708"/>
                  </a:cubicBezTo>
                  <a:cubicBezTo>
                    <a:pt x="2026427" y="2041918"/>
                    <a:pt x="2017413" y="2037180"/>
                    <a:pt x="2008398" y="2032598"/>
                  </a:cubicBezTo>
                  <a:cubicBezTo>
                    <a:pt x="2018090" y="2015155"/>
                    <a:pt x="2027417" y="1997504"/>
                    <a:pt x="2036900" y="1979906"/>
                  </a:cubicBezTo>
                  <a:cubicBezTo>
                    <a:pt x="2093436" y="1882540"/>
                    <a:pt x="2133558" y="1775854"/>
                    <a:pt x="2155130" y="1665367"/>
                  </a:cubicBezTo>
                  <a:cubicBezTo>
                    <a:pt x="2173941" y="1578102"/>
                    <a:pt x="2194002" y="1490212"/>
                    <a:pt x="2191761" y="1400344"/>
                  </a:cubicBezTo>
                  <a:cubicBezTo>
                    <a:pt x="2191865" y="1386598"/>
                    <a:pt x="2191605" y="1372956"/>
                    <a:pt x="2191084" y="1359315"/>
                  </a:cubicBezTo>
                  <a:cubicBezTo>
                    <a:pt x="2191031" y="1358117"/>
                    <a:pt x="2190979" y="1356868"/>
                    <a:pt x="2190927" y="1355670"/>
                  </a:cubicBezTo>
                  <a:cubicBezTo>
                    <a:pt x="2190823" y="1353223"/>
                    <a:pt x="2190719" y="1350724"/>
                    <a:pt x="2190563" y="1348276"/>
                  </a:cubicBezTo>
                  <a:cubicBezTo>
                    <a:pt x="2190094" y="1338904"/>
                    <a:pt x="2189468" y="1329584"/>
                    <a:pt x="2188791" y="1320264"/>
                  </a:cubicBezTo>
                  <a:cubicBezTo>
                    <a:pt x="2191605" y="1320316"/>
                    <a:pt x="2194418" y="1320368"/>
                    <a:pt x="2197232" y="1320420"/>
                  </a:cubicBezTo>
                  <a:cubicBezTo>
                    <a:pt x="2225787" y="1320941"/>
                    <a:pt x="2254341" y="1321462"/>
                    <a:pt x="2282895" y="1322139"/>
                  </a:cubicBezTo>
                  <a:cubicBezTo>
                    <a:pt x="2303425" y="1322607"/>
                    <a:pt x="2323955" y="1323128"/>
                    <a:pt x="2344485" y="1323701"/>
                  </a:cubicBezTo>
                  <a:cubicBezTo>
                    <a:pt x="2357460" y="1324065"/>
                    <a:pt x="2370434" y="1324482"/>
                    <a:pt x="2383409" y="1324898"/>
                  </a:cubicBezTo>
                  <a:cubicBezTo>
                    <a:pt x="2393153" y="1325263"/>
                    <a:pt x="2402949" y="1325575"/>
                    <a:pt x="2412693" y="1325940"/>
                  </a:cubicBezTo>
                  <a:cubicBezTo>
                    <a:pt x="2418060" y="1326148"/>
                    <a:pt x="2423478" y="1326356"/>
                    <a:pt x="2428846" y="1326616"/>
                  </a:cubicBezTo>
                  <a:cubicBezTo>
                    <a:pt x="2452606" y="1327606"/>
                    <a:pt x="2476315" y="1328699"/>
                    <a:pt x="2500075" y="1330053"/>
                  </a:cubicBezTo>
                  <a:cubicBezTo>
                    <a:pt x="2523836" y="1330105"/>
                    <a:pt x="2547648" y="1329272"/>
                    <a:pt x="2571409" y="1328387"/>
                  </a:cubicBezTo>
                  <a:cubicBezTo>
                    <a:pt x="2571826" y="1328335"/>
                    <a:pt x="2572295" y="1328230"/>
                    <a:pt x="2572712" y="1328126"/>
                  </a:cubicBezTo>
                  <a:cubicBezTo>
                    <a:pt x="2572920" y="1328074"/>
                    <a:pt x="2573076" y="1328022"/>
                    <a:pt x="2573233" y="1327970"/>
                  </a:cubicBezTo>
                  <a:cubicBezTo>
                    <a:pt x="2573024" y="1334947"/>
                    <a:pt x="2572920" y="1342028"/>
                    <a:pt x="2572816" y="1349162"/>
                  </a:cubicBezTo>
                  <a:close/>
                  <a:moveTo>
                    <a:pt x="2573233" y="1298240"/>
                  </a:moveTo>
                  <a:cubicBezTo>
                    <a:pt x="2557601" y="1293137"/>
                    <a:pt x="2529932" y="1299593"/>
                    <a:pt x="2514300" y="1298084"/>
                  </a:cubicBezTo>
                  <a:cubicBezTo>
                    <a:pt x="2438746" y="1294439"/>
                    <a:pt x="2363035" y="1292200"/>
                    <a:pt x="2287324" y="1290430"/>
                  </a:cubicBezTo>
                  <a:cubicBezTo>
                    <a:pt x="2277007" y="1290169"/>
                    <a:pt x="2266690" y="1289961"/>
                    <a:pt x="2256373" y="1289753"/>
                  </a:cubicBezTo>
                  <a:cubicBezTo>
                    <a:pt x="2246525" y="1289544"/>
                    <a:pt x="2236625" y="1289336"/>
                    <a:pt x="2226776" y="1289076"/>
                  </a:cubicBezTo>
                  <a:cubicBezTo>
                    <a:pt x="2213073" y="1288816"/>
                    <a:pt x="2199369" y="1288503"/>
                    <a:pt x="2185664" y="1288243"/>
                  </a:cubicBezTo>
                  <a:cubicBezTo>
                    <a:pt x="2184987" y="1282307"/>
                    <a:pt x="2184310" y="1276371"/>
                    <a:pt x="2183580" y="1270488"/>
                  </a:cubicBezTo>
                  <a:cubicBezTo>
                    <a:pt x="2183268" y="1267728"/>
                    <a:pt x="2182903" y="1265021"/>
                    <a:pt x="2182538" y="1262313"/>
                  </a:cubicBezTo>
                  <a:cubicBezTo>
                    <a:pt x="2182278" y="1259866"/>
                    <a:pt x="2181913" y="1257471"/>
                    <a:pt x="2181600" y="1255076"/>
                  </a:cubicBezTo>
                  <a:cubicBezTo>
                    <a:pt x="2179099" y="1236592"/>
                    <a:pt x="2176285" y="1218160"/>
                    <a:pt x="2173055" y="1199780"/>
                  </a:cubicBezTo>
                  <a:cubicBezTo>
                    <a:pt x="2172221" y="1195042"/>
                    <a:pt x="2171387" y="1190304"/>
                    <a:pt x="2170554" y="1185566"/>
                  </a:cubicBezTo>
                  <a:cubicBezTo>
                    <a:pt x="2170033" y="1182858"/>
                    <a:pt x="2169564" y="1180151"/>
                    <a:pt x="2169043" y="1177443"/>
                  </a:cubicBezTo>
                  <a:cubicBezTo>
                    <a:pt x="2168000" y="1171872"/>
                    <a:pt x="2166958" y="1166353"/>
                    <a:pt x="2165916" y="1160782"/>
                  </a:cubicBezTo>
                  <a:cubicBezTo>
                    <a:pt x="2163050" y="1146047"/>
                    <a:pt x="2160028" y="1131364"/>
                    <a:pt x="2156902" y="1116733"/>
                  </a:cubicBezTo>
                  <a:cubicBezTo>
                    <a:pt x="2156172" y="1113296"/>
                    <a:pt x="2155443" y="1109756"/>
                    <a:pt x="2154661" y="1106267"/>
                  </a:cubicBezTo>
                  <a:cubicBezTo>
                    <a:pt x="2150857" y="1088669"/>
                    <a:pt x="2146897" y="1071070"/>
                    <a:pt x="2142833" y="1053523"/>
                  </a:cubicBezTo>
                  <a:cubicBezTo>
                    <a:pt x="2130796" y="1002653"/>
                    <a:pt x="2122043" y="950950"/>
                    <a:pt x="2104274" y="901695"/>
                  </a:cubicBezTo>
                  <a:cubicBezTo>
                    <a:pt x="2086558" y="854001"/>
                    <a:pt x="2066132" y="807349"/>
                    <a:pt x="2046801" y="760280"/>
                  </a:cubicBezTo>
                  <a:cubicBezTo>
                    <a:pt x="2045185" y="756375"/>
                    <a:pt x="2043622" y="752470"/>
                    <a:pt x="2041955" y="748565"/>
                  </a:cubicBezTo>
                  <a:cubicBezTo>
                    <a:pt x="2040235" y="744451"/>
                    <a:pt x="2038516" y="740338"/>
                    <a:pt x="2036744" y="736225"/>
                  </a:cubicBezTo>
                  <a:cubicBezTo>
                    <a:pt x="2035181" y="732580"/>
                    <a:pt x="2033618" y="728935"/>
                    <a:pt x="2031950" y="725290"/>
                  </a:cubicBezTo>
                  <a:cubicBezTo>
                    <a:pt x="2031794" y="724926"/>
                    <a:pt x="2031638" y="724562"/>
                    <a:pt x="2031481" y="724197"/>
                  </a:cubicBezTo>
                  <a:cubicBezTo>
                    <a:pt x="2029918" y="720656"/>
                    <a:pt x="2028355" y="717168"/>
                    <a:pt x="2026792" y="713732"/>
                  </a:cubicBezTo>
                  <a:cubicBezTo>
                    <a:pt x="2024968" y="709670"/>
                    <a:pt x="2023092" y="705609"/>
                    <a:pt x="2021216" y="701600"/>
                  </a:cubicBezTo>
                  <a:cubicBezTo>
                    <a:pt x="2019914" y="698840"/>
                    <a:pt x="2018611" y="696029"/>
                    <a:pt x="2017308" y="693269"/>
                  </a:cubicBezTo>
                  <a:cubicBezTo>
                    <a:pt x="2015068" y="688635"/>
                    <a:pt x="2012879" y="684001"/>
                    <a:pt x="2010587" y="679367"/>
                  </a:cubicBezTo>
                  <a:cubicBezTo>
                    <a:pt x="2008711" y="675618"/>
                    <a:pt x="2006835" y="671765"/>
                    <a:pt x="2004959" y="668068"/>
                  </a:cubicBezTo>
                  <a:cubicBezTo>
                    <a:pt x="2003656" y="665465"/>
                    <a:pt x="2002354" y="662810"/>
                    <a:pt x="2000947" y="660258"/>
                  </a:cubicBezTo>
                  <a:cubicBezTo>
                    <a:pt x="1999853" y="658019"/>
                    <a:pt x="1998706" y="655833"/>
                    <a:pt x="1997560" y="653646"/>
                  </a:cubicBezTo>
                  <a:cubicBezTo>
                    <a:pt x="1996049" y="650730"/>
                    <a:pt x="1994538" y="647866"/>
                    <a:pt x="1993027" y="645003"/>
                  </a:cubicBezTo>
                  <a:cubicBezTo>
                    <a:pt x="1992401" y="643805"/>
                    <a:pt x="1991776" y="642608"/>
                    <a:pt x="1991099" y="641410"/>
                  </a:cubicBezTo>
                  <a:cubicBezTo>
                    <a:pt x="1989900" y="639119"/>
                    <a:pt x="1988650" y="636776"/>
                    <a:pt x="1987347" y="634433"/>
                  </a:cubicBezTo>
                  <a:cubicBezTo>
                    <a:pt x="1985367" y="630736"/>
                    <a:pt x="1983283" y="627039"/>
                    <a:pt x="1981251" y="623343"/>
                  </a:cubicBezTo>
                  <a:cubicBezTo>
                    <a:pt x="1979166" y="619646"/>
                    <a:pt x="1977134" y="616001"/>
                    <a:pt x="1974998" y="612356"/>
                  </a:cubicBezTo>
                  <a:cubicBezTo>
                    <a:pt x="1973070" y="608972"/>
                    <a:pt x="1971142" y="605588"/>
                    <a:pt x="1969162" y="602255"/>
                  </a:cubicBezTo>
                  <a:cubicBezTo>
                    <a:pt x="1966609" y="597882"/>
                    <a:pt x="1964003" y="593560"/>
                    <a:pt x="1961346" y="589239"/>
                  </a:cubicBezTo>
                  <a:cubicBezTo>
                    <a:pt x="1959418" y="586062"/>
                    <a:pt x="1957490" y="582886"/>
                    <a:pt x="1955562" y="579762"/>
                  </a:cubicBezTo>
                  <a:cubicBezTo>
                    <a:pt x="1971559" y="573775"/>
                    <a:pt x="1987451" y="567631"/>
                    <a:pt x="2003292" y="561278"/>
                  </a:cubicBezTo>
                  <a:cubicBezTo>
                    <a:pt x="2072229" y="534360"/>
                    <a:pt x="2142937" y="510929"/>
                    <a:pt x="2207497" y="474118"/>
                  </a:cubicBezTo>
                  <a:cubicBezTo>
                    <a:pt x="2210832" y="472347"/>
                    <a:pt x="2214167" y="470577"/>
                    <a:pt x="2217501" y="468807"/>
                  </a:cubicBezTo>
                  <a:cubicBezTo>
                    <a:pt x="2217554" y="468755"/>
                    <a:pt x="2217606" y="468755"/>
                    <a:pt x="2217658" y="468703"/>
                  </a:cubicBezTo>
                  <a:cubicBezTo>
                    <a:pt x="2220420" y="467193"/>
                    <a:pt x="2223233" y="465683"/>
                    <a:pt x="2225943" y="464121"/>
                  </a:cubicBezTo>
                  <a:cubicBezTo>
                    <a:pt x="2240064" y="456206"/>
                    <a:pt x="2253976" y="447928"/>
                    <a:pt x="2267993" y="439753"/>
                  </a:cubicBezTo>
                  <a:cubicBezTo>
                    <a:pt x="2276799" y="449802"/>
                    <a:pt x="2285501" y="459851"/>
                    <a:pt x="2293942" y="470213"/>
                  </a:cubicBezTo>
                  <a:cubicBezTo>
                    <a:pt x="2295036" y="471566"/>
                    <a:pt x="2296130" y="472868"/>
                    <a:pt x="2297172" y="474222"/>
                  </a:cubicBezTo>
                  <a:cubicBezTo>
                    <a:pt x="2306656" y="486041"/>
                    <a:pt x="2315827" y="498329"/>
                    <a:pt x="2324685" y="511606"/>
                  </a:cubicBezTo>
                  <a:cubicBezTo>
                    <a:pt x="2346361" y="546804"/>
                    <a:pt x="2369757" y="580752"/>
                    <a:pt x="2394455" y="613971"/>
                  </a:cubicBezTo>
                  <a:cubicBezTo>
                    <a:pt x="2452294" y="707275"/>
                    <a:pt x="2507422" y="804641"/>
                    <a:pt x="2539624" y="910130"/>
                  </a:cubicBezTo>
                  <a:cubicBezTo>
                    <a:pt x="2551400" y="950898"/>
                    <a:pt x="2555985" y="993125"/>
                    <a:pt x="2561352" y="1035143"/>
                  </a:cubicBezTo>
                  <a:cubicBezTo>
                    <a:pt x="2568178" y="1088669"/>
                    <a:pt x="2574327" y="1142402"/>
                    <a:pt x="2573076" y="1196500"/>
                  </a:cubicBezTo>
                  <a:cubicBezTo>
                    <a:pt x="2572920" y="1217744"/>
                    <a:pt x="2573024" y="1239091"/>
                    <a:pt x="2573128" y="1260387"/>
                  </a:cubicBezTo>
                  <a:cubicBezTo>
                    <a:pt x="2573181" y="1272779"/>
                    <a:pt x="2573233" y="1285223"/>
                    <a:pt x="2573233" y="1297667"/>
                  </a:cubicBezTo>
                  <a:cubicBezTo>
                    <a:pt x="2573233" y="1297823"/>
                    <a:pt x="2573233" y="1298031"/>
                    <a:pt x="2573233" y="12982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1" name="Google Shape;991;p26"/>
          <p:cNvSpPr/>
          <p:nvPr/>
        </p:nvSpPr>
        <p:spPr>
          <a:xfrm>
            <a:off x="7893228" y="4224102"/>
            <a:ext cx="917757" cy="1006531"/>
          </a:xfrm>
          <a:custGeom>
            <a:rect b="b" l="l" r="r" t="t"/>
            <a:pathLst>
              <a:path extrusionOk="0" h="2013061" w="1835514">
                <a:moveTo>
                  <a:pt x="1834503" y="688756"/>
                </a:moveTo>
                <a:cubicBezTo>
                  <a:pt x="1831602" y="669229"/>
                  <a:pt x="1828379" y="649782"/>
                  <a:pt x="1825518" y="630296"/>
                </a:cubicBezTo>
                <a:cubicBezTo>
                  <a:pt x="1823221" y="616083"/>
                  <a:pt x="1819151" y="602233"/>
                  <a:pt x="1817257" y="587940"/>
                </a:cubicBezTo>
                <a:cubicBezTo>
                  <a:pt x="1814195" y="576103"/>
                  <a:pt x="1820320" y="558991"/>
                  <a:pt x="1806700" y="552630"/>
                </a:cubicBezTo>
                <a:cubicBezTo>
                  <a:pt x="1790180" y="546711"/>
                  <a:pt x="1771685" y="550979"/>
                  <a:pt x="1754640" y="552469"/>
                </a:cubicBezTo>
                <a:cubicBezTo>
                  <a:pt x="1726918" y="555810"/>
                  <a:pt x="1699235" y="558508"/>
                  <a:pt x="1671432" y="560561"/>
                </a:cubicBezTo>
                <a:cubicBezTo>
                  <a:pt x="1622878" y="564950"/>
                  <a:pt x="1574202" y="569137"/>
                  <a:pt x="1525728" y="574573"/>
                </a:cubicBezTo>
                <a:cubicBezTo>
                  <a:pt x="1489745" y="580934"/>
                  <a:pt x="1453601" y="586812"/>
                  <a:pt x="1416974" y="587618"/>
                </a:cubicBezTo>
                <a:cubicBezTo>
                  <a:pt x="1392555" y="588866"/>
                  <a:pt x="1369225" y="592771"/>
                  <a:pt x="1343960" y="590033"/>
                </a:cubicBezTo>
                <a:cubicBezTo>
                  <a:pt x="1347667" y="559434"/>
                  <a:pt x="1363463" y="531371"/>
                  <a:pt x="1371280" y="501698"/>
                </a:cubicBezTo>
                <a:cubicBezTo>
                  <a:pt x="1380749" y="466750"/>
                  <a:pt x="1383610" y="430474"/>
                  <a:pt x="1387196" y="394560"/>
                </a:cubicBezTo>
                <a:cubicBezTo>
                  <a:pt x="1394691" y="341334"/>
                  <a:pt x="1398640" y="289516"/>
                  <a:pt x="1403233" y="235685"/>
                </a:cubicBezTo>
                <a:cubicBezTo>
                  <a:pt x="1411937" y="176943"/>
                  <a:pt x="1414516" y="117637"/>
                  <a:pt x="1418344" y="58451"/>
                </a:cubicBezTo>
                <a:cubicBezTo>
                  <a:pt x="1419109" y="46292"/>
                  <a:pt x="1406739" y="38079"/>
                  <a:pt x="1395577" y="37958"/>
                </a:cubicBezTo>
                <a:cubicBezTo>
                  <a:pt x="1378412" y="37877"/>
                  <a:pt x="1361408" y="41702"/>
                  <a:pt x="1344122" y="39689"/>
                </a:cubicBezTo>
                <a:cubicBezTo>
                  <a:pt x="1329978" y="38602"/>
                  <a:pt x="1315956" y="36307"/>
                  <a:pt x="1301853" y="34817"/>
                </a:cubicBezTo>
                <a:cubicBezTo>
                  <a:pt x="1291940" y="33650"/>
                  <a:pt x="1280134" y="31596"/>
                  <a:pt x="1272881" y="40172"/>
                </a:cubicBezTo>
                <a:cubicBezTo>
                  <a:pt x="1257247" y="60867"/>
                  <a:pt x="1255837" y="88769"/>
                  <a:pt x="1251485" y="113530"/>
                </a:cubicBezTo>
                <a:cubicBezTo>
                  <a:pt x="1247737" y="140224"/>
                  <a:pt x="1242016" y="166072"/>
                  <a:pt x="1236536" y="192605"/>
                </a:cubicBezTo>
                <a:cubicBezTo>
                  <a:pt x="1228839" y="225298"/>
                  <a:pt x="1226664" y="258796"/>
                  <a:pt x="1224004" y="292173"/>
                </a:cubicBezTo>
                <a:cubicBezTo>
                  <a:pt x="1214374" y="374308"/>
                  <a:pt x="1203494" y="456403"/>
                  <a:pt x="1197329" y="538941"/>
                </a:cubicBezTo>
                <a:cubicBezTo>
                  <a:pt x="1171904" y="543732"/>
                  <a:pt x="1145632" y="541558"/>
                  <a:pt x="1119884" y="542162"/>
                </a:cubicBezTo>
                <a:cubicBezTo>
                  <a:pt x="1068549" y="544134"/>
                  <a:pt x="1017778" y="537169"/>
                  <a:pt x="966805" y="531975"/>
                </a:cubicBezTo>
                <a:cubicBezTo>
                  <a:pt x="938317" y="528996"/>
                  <a:pt x="909547" y="531130"/>
                  <a:pt x="880979" y="529721"/>
                </a:cubicBezTo>
                <a:cubicBezTo>
                  <a:pt x="842457" y="525372"/>
                  <a:pt x="803654" y="525976"/>
                  <a:pt x="765012" y="523279"/>
                </a:cubicBezTo>
                <a:cubicBezTo>
                  <a:pt x="765737" y="501134"/>
                  <a:pt x="773312" y="479836"/>
                  <a:pt x="775085" y="457772"/>
                </a:cubicBezTo>
                <a:cubicBezTo>
                  <a:pt x="779235" y="406880"/>
                  <a:pt x="784756" y="355506"/>
                  <a:pt x="790034" y="304453"/>
                </a:cubicBezTo>
                <a:cubicBezTo>
                  <a:pt x="795676" y="244986"/>
                  <a:pt x="808167" y="186405"/>
                  <a:pt x="812760" y="126816"/>
                </a:cubicBezTo>
                <a:cubicBezTo>
                  <a:pt x="814694" y="91144"/>
                  <a:pt x="821262" y="55995"/>
                  <a:pt x="824204" y="20444"/>
                </a:cubicBezTo>
                <a:cubicBezTo>
                  <a:pt x="821988" y="-7579"/>
                  <a:pt x="784836" y="514"/>
                  <a:pt x="765697" y="3050"/>
                </a:cubicBezTo>
                <a:cubicBezTo>
                  <a:pt x="735677" y="10177"/>
                  <a:pt x="704610" y="9210"/>
                  <a:pt x="674430" y="13961"/>
                </a:cubicBezTo>
                <a:cubicBezTo>
                  <a:pt x="662221" y="16699"/>
                  <a:pt x="653114" y="37998"/>
                  <a:pt x="669957" y="40655"/>
                </a:cubicBezTo>
                <a:cubicBezTo>
                  <a:pt x="653074" y="103867"/>
                  <a:pt x="649327" y="169414"/>
                  <a:pt x="640139" y="233994"/>
                </a:cubicBezTo>
                <a:cubicBezTo>
                  <a:pt x="626520" y="334771"/>
                  <a:pt x="606776" y="435024"/>
                  <a:pt x="603633" y="536927"/>
                </a:cubicBezTo>
                <a:cubicBezTo>
                  <a:pt x="575588" y="544134"/>
                  <a:pt x="547180" y="547758"/>
                  <a:pt x="518289" y="549167"/>
                </a:cubicBezTo>
                <a:cubicBezTo>
                  <a:pt x="477673" y="554240"/>
                  <a:pt x="438708" y="558870"/>
                  <a:pt x="397568" y="561045"/>
                </a:cubicBezTo>
                <a:cubicBezTo>
                  <a:pt x="349094" y="567446"/>
                  <a:pt x="300418" y="571754"/>
                  <a:pt x="251662" y="575458"/>
                </a:cubicBezTo>
                <a:cubicBezTo>
                  <a:pt x="199602" y="579404"/>
                  <a:pt x="148428" y="586007"/>
                  <a:pt x="96126" y="588302"/>
                </a:cubicBezTo>
                <a:cubicBezTo>
                  <a:pt x="83393" y="589268"/>
                  <a:pt x="70096" y="587134"/>
                  <a:pt x="57685" y="590033"/>
                </a:cubicBezTo>
                <a:cubicBezTo>
                  <a:pt x="50271" y="593134"/>
                  <a:pt x="47168" y="601105"/>
                  <a:pt x="45677" y="608433"/>
                </a:cubicBezTo>
                <a:cubicBezTo>
                  <a:pt x="40278" y="642374"/>
                  <a:pt x="42091" y="677040"/>
                  <a:pt x="41567" y="711263"/>
                </a:cubicBezTo>
                <a:cubicBezTo>
                  <a:pt x="40197" y="743070"/>
                  <a:pt x="40923" y="755189"/>
                  <a:pt x="76825" y="753780"/>
                </a:cubicBezTo>
                <a:cubicBezTo>
                  <a:pt x="105595" y="751404"/>
                  <a:pt x="134405" y="750398"/>
                  <a:pt x="163256" y="750760"/>
                </a:cubicBezTo>
                <a:cubicBezTo>
                  <a:pt x="230024" y="749472"/>
                  <a:pt x="297074" y="754142"/>
                  <a:pt x="363599" y="747459"/>
                </a:cubicBezTo>
                <a:cubicBezTo>
                  <a:pt x="439312" y="737715"/>
                  <a:pt x="514945" y="735863"/>
                  <a:pt x="591262" y="730226"/>
                </a:cubicBezTo>
                <a:cubicBezTo>
                  <a:pt x="590859" y="755108"/>
                  <a:pt x="583405" y="780152"/>
                  <a:pt x="582720" y="805195"/>
                </a:cubicBezTo>
                <a:cubicBezTo>
                  <a:pt x="578207" y="867923"/>
                  <a:pt x="571841" y="930531"/>
                  <a:pt x="565353" y="993058"/>
                </a:cubicBezTo>
                <a:cubicBezTo>
                  <a:pt x="562009" y="1028046"/>
                  <a:pt x="560155" y="1063275"/>
                  <a:pt x="555844" y="1098102"/>
                </a:cubicBezTo>
                <a:cubicBezTo>
                  <a:pt x="548712" y="1131319"/>
                  <a:pt x="544078" y="1165099"/>
                  <a:pt x="538437" y="1198637"/>
                </a:cubicBezTo>
                <a:cubicBezTo>
                  <a:pt x="505113" y="1205683"/>
                  <a:pt x="470299" y="1204435"/>
                  <a:pt x="436452" y="1208340"/>
                </a:cubicBezTo>
                <a:cubicBezTo>
                  <a:pt x="398172" y="1211360"/>
                  <a:pt x="360698" y="1221184"/>
                  <a:pt x="322217" y="1222070"/>
                </a:cubicBezTo>
                <a:cubicBezTo>
                  <a:pt x="259882" y="1224727"/>
                  <a:pt x="197547" y="1227948"/>
                  <a:pt x="135453" y="1234189"/>
                </a:cubicBezTo>
                <a:cubicBezTo>
                  <a:pt x="101646" y="1238416"/>
                  <a:pt x="67718" y="1240832"/>
                  <a:pt x="33670" y="1241395"/>
                </a:cubicBezTo>
                <a:cubicBezTo>
                  <a:pt x="-137" y="1238859"/>
                  <a:pt x="3771" y="1282664"/>
                  <a:pt x="2441" y="1305735"/>
                </a:cubicBezTo>
                <a:cubicBezTo>
                  <a:pt x="1474" y="1334280"/>
                  <a:pt x="1474" y="1362867"/>
                  <a:pt x="306" y="1391372"/>
                </a:cubicBezTo>
                <a:cubicBezTo>
                  <a:pt x="145" y="1397412"/>
                  <a:pt x="-984" y="1403894"/>
                  <a:pt x="2441" y="1409289"/>
                </a:cubicBezTo>
                <a:cubicBezTo>
                  <a:pt x="13804" y="1428091"/>
                  <a:pt x="59015" y="1420361"/>
                  <a:pt x="79404" y="1422012"/>
                </a:cubicBezTo>
                <a:cubicBezTo>
                  <a:pt x="112848" y="1421287"/>
                  <a:pt x="146373" y="1424226"/>
                  <a:pt x="179736" y="1421650"/>
                </a:cubicBezTo>
                <a:cubicBezTo>
                  <a:pt x="200569" y="1419717"/>
                  <a:pt x="221280" y="1416818"/>
                  <a:pt x="242072" y="1414523"/>
                </a:cubicBezTo>
                <a:cubicBezTo>
                  <a:pt x="284220" y="1409289"/>
                  <a:pt x="326650" y="1408444"/>
                  <a:pt x="368999" y="1406189"/>
                </a:cubicBezTo>
                <a:cubicBezTo>
                  <a:pt x="417916" y="1403411"/>
                  <a:pt x="466834" y="1399787"/>
                  <a:pt x="515872" y="1400109"/>
                </a:cubicBezTo>
                <a:cubicBezTo>
                  <a:pt x="517604" y="1433607"/>
                  <a:pt x="506644" y="1466582"/>
                  <a:pt x="504348" y="1499959"/>
                </a:cubicBezTo>
                <a:cubicBezTo>
                  <a:pt x="497820" y="1584228"/>
                  <a:pt x="491816" y="1668940"/>
                  <a:pt x="481299" y="1753169"/>
                </a:cubicBezTo>
                <a:cubicBezTo>
                  <a:pt x="473039" y="1829868"/>
                  <a:pt x="468808" y="1906970"/>
                  <a:pt x="460507" y="1983670"/>
                </a:cubicBezTo>
                <a:cubicBezTo>
                  <a:pt x="455793" y="2005532"/>
                  <a:pt x="482266" y="2011330"/>
                  <a:pt x="498948" y="2010968"/>
                </a:cubicBezTo>
                <a:cubicBezTo>
                  <a:pt x="521835" y="2011652"/>
                  <a:pt x="544843" y="2010162"/>
                  <a:pt x="567610" y="2013061"/>
                </a:cubicBezTo>
                <a:cubicBezTo>
                  <a:pt x="601940" y="2013303"/>
                  <a:pt x="598314" y="1953393"/>
                  <a:pt x="602706" y="1929195"/>
                </a:cubicBezTo>
                <a:cubicBezTo>
                  <a:pt x="606937" y="1895616"/>
                  <a:pt x="609838" y="1861917"/>
                  <a:pt x="616084" y="1828660"/>
                </a:cubicBezTo>
                <a:cubicBezTo>
                  <a:pt x="639898" y="1686132"/>
                  <a:pt x="661898" y="1543201"/>
                  <a:pt x="676968" y="1399505"/>
                </a:cubicBezTo>
                <a:cubicBezTo>
                  <a:pt x="743253" y="1389681"/>
                  <a:pt x="810584" y="1398418"/>
                  <a:pt x="877272" y="1397452"/>
                </a:cubicBezTo>
                <a:cubicBezTo>
                  <a:pt x="909910" y="1396405"/>
                  <a:pt x="942427" y="1397210"/>
                  <a:pt x="974985" y="1400270"/>
                </a:cubicBezTo>
                <a:cubicBezTo>
                  <a:pt x="1002063" y="1401921"/>
                  <a:pt x="1029181" y="1401196"/>
                  <a:pt x="1056259" y="1402767"/>
                </a:cubicBezTo>
                <a:cubicBezTo>
                  <a:pt x="1080315" y="1403451"/>
                  <a:pt x="1104249" y="1404337"/>
                  <a:pt x="1128023" y="1408081"/>
                </a:cubicBezTo>
                <a:cubicBezTo>
                  <a:pt x="1155343" y="1411584"/>
                  <a:pt x="1182944" y="1410457"/>
                  <a:pt x="1210385" y="1411745"/>
                </a:cubicBezTo>
                <a:cubicBezTo>
                  <a:pt x="1213568" y="1448947"/>
                  <a:pt x="1211190" y="1484539"/>
                  <a:pt x="1209216" y="1522064"/>
                </a:cubicBezTo>
                <a:cubicBezTo>
                  <a:pt x="1208733" y="1566271"/>
                  <a:pt x="1208451" y="1610520"/>
                  <a:pt x="1206073" y="1654687"/>
                </a:cubicBezTo>
                <a:cubicBezTo>
                  <a:pt x="1201077" y="1742338"/>
                  <a:pt x="1192091" y="1830794"/>
                  <a:pt x="1190036" y="1918928"/>
                </a:cubicBezTo>
                <a:cubicBezTo>
                  <a:pt x="1189875" y="1935315"/>
                  <a:pt x="1189552" y="1951742"/>
                  <a:pt x="1189109" y="1968129"/>
                </a:cubicBezTo>
                <a:cubicBezTo>
                  <a:pt x="1189714" y="1977469"/>
                  <a:pt x="1186732" y="1987736"/>
                  <a:pt x="1190600" y="1996513"/>
                </a:cubicBezTo>
                <a:cubicBezTo>
                  <a:pt x="1202285" y="2013585"/>
                  <a:pt x="1250437" y="2005089"/>
                  <a:pt x="1269819" y="2004848"/>
                </a:cubicBezTo>
                <a:cubicBezTo>
                  <a:pt x="1284889" y="2003841"/>
                  <a:pt x="1303344" y="2003962"/>
                  <a:pt x="1319179" y="2004002"/>
                </a:cubicBezTo>
                <a:cubicBezTo>
                  <a:pt x="1327722" y="2005009"/>
                  <a:pt x="1336425" y="2001828"/>
                  <a:pt x="1341019" y="1994299"/>
                </a:cubicBezTo>
                <a:cubicBezTo>
                  <a:pt x="1348352" y="1983831"/>
                  <a:pt x="1349682" y="1970705"/>
                  <a:pt x="1350810" y="1958305"/>
                </a:cubicBezTo>
                <a:cubicBezTo>
                  <a:pt x="1353832" y="1923196"/>
                  <a:pt x="1355887" y="1888087"/>
                  <a:pt x="1359353" y="1853019"/>
                </a:cubicBezTo>
                <a:cubicBezTo>
                  <a:pt x="1365034" y="1775917"/>
                  <a:pt x="1374584" y="1699217"/>
                  <a:pt x="1378734" y="1622035"/>
                </a:cubicBezTo>
                <a:cubicBezTo>
                  <a:pt x="1380507" y="1553226"/>
                  <a:pt x="1379298" y="1484338"/>
                  <a:pt x="1379742" y="1415530"/>
                </a:cubicBezTo>
                <a:cubicBezTo>
                  <a:pt x="1418183" y="1408685"/>
                  <a:pt x="1459605" y="1411181"/>
                  <a:pt x="1498811" y="1409973"/>
                </a:cubicBezTo>
                <a:cubicBezTo>
                  <a:pt x="1537010" y="1410577"/>
                  <a:pt x="1575048" y="1406793"/>
                  <a:pt x="1613247" y="1406471"/>
                </a:cubicBezTo>
                <a:cubicBezTo>
                  <a:pt x="1652413" y="1405021"/>
                  <a:pt x="1691539" y="1402565"/>
                  <a:pt x="1730705" y="1402002"/>
                </a:cubicBezTo>
                <a:cubicBezTo>
                  <a:pt x="1746380" y="1401720"/>
                  <a:pt x="1762094" y="1401800"/>
                  <a:pt x="1777769" y="1401760"/>
                </a:cubicBezTo>
                <a:cubicBezTo>
                  <a:pt x="1782483" y="1401921"/>
                  <a:pt x="1787238" y="1401398"/>
                  <a:pt x="1791227" y="1398700"/>
                </a:cubicBezTo>
                <a:cubicBezTo>
                  <a:pt x="1805935" y="1387950"/>
                  <a:pt x="1804565" y="1367537"/>
                  <a:pt x="1804927" y="1351191"/>
                </a:cubicBezTo>
                <a:cubicBezTo>
                  <a:pt x="1805330" y="1323531"/>
                  <a:pt x="1804444" y="1295870"/>
                  <a:pt x="1805814" y="1268210"/>
                </a:cubicBezTo>
                <a:cubicBezTo>
                  <a:pt x="1806338" y="1255447"/>
                  <a:pt x="1807264" y="1242603"/>
                  <a:pt x="1807023" y="1229840"/>
                </a:cubicBezTo>
                <a:cubicBezTo>
                  <a:pt x="1803235" y="1205200"/>
                  <a:pt x="1763545" y="1216836"/>
                  <a:pt x="1745654" y="1214017"/>
                </a:cubicBezTo>
                <a:cubicBezTo>
                  <a:pt x="1668330" y="1211722"/>
                  <a:pt x="1590844" y="1211803"/>
                  <a:pt x="1513519" y="1214380"/>
                </a:cubicBezTo>
                <a:cubicBezTo>
                  <a:pt x="1479672" y="1216755"/>
                  <a:pt x="1446630" y="1221506"/>
                  <a:pt x="1412299" y="1220942"/>
                </a:cubicBezTo>
                <a:cubicBezTo>
                  <a:pt x="1397391" y="1220620"/>
                  <a:pt x="1382562" y="1224324"/>
                  <a:pt x="1367774" y="1222029"/>
                </a:cubicBezTo>
                <a:cubicBezTo>
                  <a:pt x="1363906" y="1221063"/>
                  <a:pt x="1358305" y="1222553"/>
                  <a:pt x="1355283" y="1220379"/>
                </a:cubicBezTo>
                <a:cubicBezTo>
                  <a:pt x="1352261" y="1208018"/>
                  <a:pt x="1354276" y="1195013"/>
                  <a:pt x="1354235" y="1182411"/>
                </a:cubicBezTo>
                <a:cubicBezTo>
                  <a:pt x="1355807" y="1150645"/>
                  <a:pt x="1357257" y="1118878"/>
                  <a:pt x="1357862" y="1087111"/>
                </a:cubicBezTo>
                <a:cubicBezTo>
                  <a:pt x="1368419" y="988509"/>
                  <a:pt x="1380266" y="890913"/>
                  <a:pt x="1388244" y="791868"/>
                </a:cubicBezTo>
                <a:cubicBezTo>
                  <a:pt x="1433373" y="769965"/>
                  <a:pt x="1484910" y="770046"/>
                  <a:pt x="1533062" y="758611"/>
                </a:cubicBezTo>
                <a:cubicBezTo>
                  <a:pt x="1577869" y="750277"/>
                  <a:pt x="1622394" y="742104"/>
                  <a:pt x="1668168" y="741460"/>
                </a:cubicBezTo>
                <a:cubicBezTo>
                  <a:pt x="1716683" y="739285"/>
                  <a:pt x="1764794" y="731434"/>
                  <a:pt x="1812664" y="723462"/>
                </a:cubicBezTo>
                <a:cubicBezTo>
                  <a:pt x="1836317" y="723382"/>
                  <a:pt x="1837082" y="708002"/>
                  <a:pt x="1834503" y="688756"/>
                </a:cubicBezTo>
                <a:close/>
                <a:moveTo>
                  <a:pt x="770774" y="749150"/>
                </a:moveTo>
                <a:cubicBezTo>
                  <a:pt x="772748" y="747901"/>
                  <a:pt x="774440" y="746090"/>
                  <a:pt x="775569" y="743916"/>
                </a:cubicBezTo>
                <a:cubicBezTo>
                  <a:pt x="804621" y="740533"/>
                  <a:pt x="834479" y="742627"/>
                  <a:pt x="863733" y="744238"/>
                </a:cubicBezTo>
                <a:cubicBezTo>
                  <a:pt x="895323" y="745445"/>
                  <a:pt x="926954" y="744882"/>
                  <a:pt x="958585" y="746452"/>
                </a:cubicBezTo>
                <a:cubicBezTo>
                  <a:pt x="1004360" y="747539"/>
                  <a:pt x="1050013" y="751364"/>
                  <a:pt x="1095788" y="752129"/>
                </a:cubicBezTo>
                <a:cubicBezTo>
                  <a:pt x="1138540" y="756799"/>
                  <a:pt x="1181816" y="756196"/>
                  <a:pt x="1224407" y="762356"/>
                </a:cubicBezTo>
                <a:cubicBezTo>
                  <a:pt x="1224971" y="833378"/>
                  <a:pt x="1227872" y="904522"/>
                  <a:pt x="1224770" y="975584"/>
                </a:cubicBezTo>
                <a:cubicBezTo>
                  <a:pt x="1223601" y="1037588"/>
                  <a:pt x="1212238" y="1099149"/>
                  <a:pt x="1210304" y="1161072"/>
                </a:cubicBezTo>
                <a:cubicBezTo>
                  <a:pt x="1207564" y="1185592"/>
                  <a:pt x="1209579" y="1211159"/>
                  <a:pt x="1203615" y="1235880"/>
                </a:cubicBezTo>
                <a:cubicBezTo>
                  <a:pt x="1187014" y="1234752"/>
                  <a:pt x="1170372" y="1235195"/>
                  <a:pt x="1153771" y="1234108"/>
                </a:cubicBezTo>
                <a:cubicBezTo>
                  <a:pt x="1134510" y="1232739"/>
                  <a:pt x="1115612" y="1228310"/>
                  <a:pt x="1096432" y="1226297"/>
                </a:cubicBezTo>
                <a:cubicBezTo>
                  <a:pt x="1051061" y="1222835"/>
                  <a:pt x="1006012" y="1219614"/>
                  <a:pt x="960399" y="1217278"/>
                </a:cubicBezTo>
                <a:cubicBezTo>
                  <a:pt x="918815" y="1213494"/>
                  <a:pt x="877191" y="1211360"/>
                  <a:pt x="835486" y="1209065"/>
                </a:cubicBezTo>
                <a:cubicBezTo>
                  <a:pt x="803654" y="1205683"/>
                  <a:pt x="771821" y="1203227"/>
                  <a:pt x="739948" y="1206488"/>
                </a:cubicBezTo>
                <a:cubicBezTo>
                  <a:pt x="742326" y="1197953"/>
                  <a:pt x="741480" y="1186236"/>
                  <a:pt x="742971" y="1179352"/>
                </a:cubicBezTo>
                <a:cubicBezTo>
                  <a:pt x="746355" y="1148511"/>
                  <a:pt x="745549" y="1118193"/>
                  <a:pt x="748571" y="1087191"/>
                </a:cubicBezTo>
                <a:cubicBezTo>
                  <a:pt x="753971" y="1011941"/>
                  <a:pt x="759008" y="936611"/>
                  <a:pt x="764004" y="860958"/>
                </a:cubicBezTo>
                <a:cubicBezTo>
                  <a:pt x="766422" y="823675"/>
                  <a:pt x="766704" y="786191"/>
                  <a:pt x="770774" y="7491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2" name="Google Shape;992;p26"/>
          <p:cNvGrpSpPr/>
          <p:nvPr/>
        </p:nvGrpSpPr>
        <p:grpSpPr>
          <a:xfrm>
            <a:off x="7893228" y="4224102"/>
            <a:ext cx="917757" cy="1006531"/>
            <a:chOff x="15786456" y="8448205"/>
            <a:chExt cx="1835514" cy="2013061"/>
          </a:xfrm>
        </p:grpSpPr>
        <p:sp>
          <p:nvSpPr>
            <p:cNvPr id="993" name="Google Shape;993;p26"/>
            <p:cNvSpPr/>
            <p:nvPr/>
          </p:nvSpPr>
          <p:spPr>
            <a:xfrm>
              <a:off x="15786456" y="8448205"/>
              <a:ext cx="1835514" cy="2013061"/>
            </a:xfrm>
            <a:custGeom>
              <a:rect b="b" l="l" r="r" t="t"/>
              <a:pathLst>
                <a:path extrusionOk="0" h="2013061" w="1835514">
                  <a:moveTo>
                    <a:pt x="1834503" y="688756"/>
                  </a:moveTo>
                  <a:cubicBezTo>
                    <a:pt x="1831602" y="669229"/>
                    <a:pt x="1828379" y="649782"/>
                    <a:pt x="1825518" y="630296"/>
                  </a:cubicBezTo>
                  <a:cubicBezTo>
                    <a:pt x="1823221" y="616083"/>
                    <a:pt x="1819151" y="602233"/>
                    <a:pt x="1817257" y="587940"/>
                  </a:cubicBezTo>
                  <a:cubicBezTo>
                    <a:pt x="1814195" y="576103"/>
                    <a:pt x="1820320" y="558991"/>
                    <a:pt x="1806700" y="552630"/>
                  </a:cubicBezTo>
                  <a:cubicBezTo>
                    <a:pt x="1790180" y="546711"/>
                    <a:pt x="1771685" y="550979"/>
                    <a:pt x="1754640" y="552469"/>
                  </a:cubicBezTo>
                  <a:cubicBezTo>
                    <a:pt x="1726918" y="555810"/>
                    <a:pt x="1699235" y="558508"/>
                    <a:pt x="1671432" y="560561"/>
                  </a:cubicBezTo>
                  <a:cubicBezTo>
                    <a:pt x="1622878" y="564950"/>
                    <a:pt x="1574202" y="569137"/>
                    <a:pt x="1525728" y="574573"/>
                  </a:cubicBezTo>
                  <a:cubicBezTo>
                    <a:pt x="1489745" y="580934"/>
                    <a:pt x="1453601" y="586812"/>
                    <a:pt x="1416974" y="587618"/>
                  </a:cubicBezTo>
                  <a:cubicBezTo>
                    <a:pt x="1392555" y="588866"/>
                    <a:pt x="1369225" y="592771"/>
                    <a:pt x="1343960" y="590033"/>
                  </a:cubicBezTo>
                  <a:cubicBezTo>
                    <a:pt x="1347667" y="559434"/>
                    <a:pt x="1363463" y="531371"/>
                    <a:pt x="1371280" y="501698"/>
                  </a:cubicBezTo>
                  <a:cubicBezTo>
                    <a:pt x="1380749" y="466750"/>
                    <a:pt x="1383610" y="430474"/>
                    <a:pt x="1387196" y="394560"/>
                  </a:cubicBezTo>
                  <a:cubicBezTo>
                    <a:pt x="1394691" y="341334"/>
                    <a:pt x="1398640" y="289516"/>
                    <a:pt x="1403233" y="235685"/>
                  </a:cubicBezTo>
                  <a:cubicBezTo>
                    <a:pt x="1411937" y="176943"/>
                    <a:pt x="1414516" y="117637"/>
                    <a:pt x="1418344" y="58451"/>
                  </a:cubicBezTo>
                  <a:cubicBezTo>
                    <a:pt x="1419109" y="46292"/>
                    <a:pt x="1406739" y="38079"/>
                    <a:pt x="1395577" y="37958"/>
                  </a:cubicBezTo>
                  <a:cubicBezTo>
                    <a:pt x="1378412" y="37877"/>
                    <a:pt x="1361408" y="41702"/>
                    <a:pt x="1344122" y="39689"/>
                  </a:cubicBezTo>
                  <a:cubicBezTo>
                    <a:pt x="1329978" y="38602"/>
                    <a:pt x="1315956" y="36307"/>
                    <a:pt x="1301853" y="34817"/>
                  </a:cubicBezTo>
                  <a:cubicBezTo>
                    <a:pt x="1291940" y="33650"/>
                    <a:pt x="1280134" y="31596"/>
                    <a:pt x="1272881" y="40172"/>
                  </a:cubicBezTo>
                  <a:cubicBezTo>
                    <a:pt x="1257247" y="60867"/>
                    <a:pt x="1255837" y="88769"/>
                    <a:pt x="1251485" y="113530"/>
                  </a:cubicBezTo>
                  <a:cubicBezTo>
                    <a:pt x="1247737" y="140224"/>
                    <a:pt x="1242016" y="166072"/>
                    <a:pt x="1236536" y="192605"/>
                  </a:cubicBezTo>
                  <a:cubicBezTo>
                    <a:pt x="1228839" y="225298"/>
                    <a:pt x="1226664" y="258796"/>
                    <a:pt x="1224004" y="292173"/>
                  </a:cubicBezTo>
                  <a:cubicBezTo>
                    <a:pt x="1214374" y="374308"/>
                    <a:pt x="1203494" y="456403"/>
                    <a:pt x="1197329" y="538941"/>
                  </a:cubicBezTo>
                  <a:cubicBezTo>
                    <a:pt x="1171904" y="543732"/>
                    <a:pt x="1145632" y="541558"/>
                    <a:pt x="1119884" y="542162"/>
                  </a:cubicBezTo>
                  <a:cubicBezTo>
                    <a:pt x="1068549" y="544134"/>
                    <a:pt x="1017778" y="537169"/>
                    <a:pt x="966805" y="531975"/>
                  </a:cubicBezTo>
                  <a:cubicBezTo>
                    <a:pt x="938317" y="528996"/>
                    <a:pt x="909547" y="531130"/>
                    <a:pt x="880979" y="529721"/>
                  </a:cubicBezTo>
                  <a:cubicBezTo>
                    <a:pt x="842457" y="525372"/>
                    <a:pt x="803654" y="525976"/>
                    <a:pt x="765012" y="523279"/>
                  </a:cubicBezTo>
                  <a:cubicBezTo>
                    <a:pt x="765737" y="501134"/>
                    <a:pt x="773312" y="479836"/>
                    <a:pt x="775085" y="457772"/>
                  </a:cubicBezTo>
                  <a:cubicBezTo>
                    <a:pt x="779235" y="406880"/>
                    <a:pt x="784756" y="355506"/>
                    <a:pt x="790034" y="304453"/>
                  </a:cubicBezTo>
                  <a:cubicBezTo>
                    <a:pt x="795676" y="244986"/>
                    <a:pt x="808167" y="186405"/>
                    <a:pt x="812760" y="126816"/>
                  </a:cubicBezTo>
                  <a:cubicBezTo>
                    <a:pt x="814694" y="91144"/>
                    <a:pt x="821262" y="55995"/>
                    <a:pt x="824204" y="20444"/>
                  </a:cubicBezTo>
                  <a:cubicBezTo>
                    <a:pt x="821988" y="-7579"/>
                    <a:pt x="784836" y="514"/>
                    <a:pt x="765697" y="3050"/>
                  </a:cubicBezTo>
                  <a:cubicBezTo>
                    <a:pt x="735677" y="10177"/>
                    <a:pt x="704610" y="9210"/>
                    <a:pt x="674430" y="13961"/>
                  </a:cubicBezTo>
                  <a:cubicBezTo>
                    <a:pt x="662221" y="16699"/>
                    <a:pt x="653114" y="37998"/>
                    <a:pt x="669957" y="40655"/>
                  </a:cubicBezTo>
                  <a:cubicBezTo>
                    <a:pt x="653074" y="103867"/>
                    <a:pt x="649327" y="169414"/>
                    <a:pt x="640139" y="233994"/>
                  </a:cubicBezTo>
                  <a:cubicBezTo>
                    <a:pt x="626520" y="334771"/>
                    <a:pt x="606776" y="435024"/>
                    <a:pt x="603633" y="536927"/>
                  </a:cubicBezTo>
                  <a:cubicBezTo>
                    <a:pt x="575588" y="544134"/>
                    <a:pt x="547180" y="547758"/>
                    <a:pt x="518289" y="549167"/>
                  </a:cubicBezTo>
                  <a:cubicBezTo>
                    <a:pt x="477673" y="554240"/>
                    <a:pt x="438708" y="558870"/>
                    <a:pt x="397568" y="561045"/>
                  </a:cubicBezTo>
                  <a:cubicBezTo>
                    <a:pt x="349094" y="567446"/>
                    <a:pt x="300418" y="571754"/>
                    <a:pt x="251662" y="575458"/>
                  </a:cubicBezTo>
                  <a:cubicBezTo>
                    <a:pt x="199602" y="579404"/>
                    <a:pt x="148428" y="586007"/>
                    <a:pt x="96126" y="588302"/>
                  </a:cubicBezTo>
                  <a:cubicBezTo>
                    <a:pt x="83393" y="589268"/>
                    <a:pt x="70096" y="587134"/>
                    <a:pt x="57685" y="590033"/>
                  </a:cubicBezTo>
                  <a:cubicBezTo>
                    <a:pt x="50271" y="593134"/>
                    <a:pt x="47168" y="601105"/>
                    <a:pt x="45677" y="608433"/>
                  </a:cubicBezTo>
                  <a:cubicBezTo>
                    <a:pt x="40278" y="642374"/>
                    <a:pt x="42091" y="677040"/>
                    <a:pt x="41567" y="711263"/>
                  </a:cubicBezTo>
                  <a:cubicBezTo>
                    <a:pt x="40197" y="743070"/>
                    <a:pt x="40923" y="755189"/>
                    <a:pt x="76825" y="753780"/>
                  </a:cubicBezTo>
                  <a:cubicBezTo>
                    <a:pt x="105595" y="751404"/>
                    <a:pt x="134405" y="750398"/>
                    <a:pt x="163256" y="750760"/>
                  </a:cubicBezTo>
                  <a:cubicBezTo>
                    <a:pt x="230024" y="749472"/>
                    <a:pt x="297074" y="754142"/>
                    <a:pt x="363599" y="747459"/>
                  </a:cubicBezTo>
                  <a:cubicBezTo>
                    <a:pt x="439312" y="737715"/>
                    <a:pt x="514945" y="735863"/>
                    <a:pt x="591262" y="730226"/>
                  </a:cubicBezTo>
                  <a:cubicBezTo>
                    <a:pt x="590859" y="755108"/>
                    <a:pt x="583405" y="780152"/>
                    <a:pt x="582720" y="805195"/>
                  </a:cubicBezTo>
                  <a:cubicBezTo>
                    <a:pt x="578207" y="867923"/>
                    <a:pt x="571841" y="930531"/>
                    <a:pt x="565353" y="993058"/>
                  </a:cubicBezTo>
                  <a:cubicBezTo>
                    <a:pt x="562009" y="1028046"/>
                    <a:pt x="560155" y="1063275"/>
                    <a:pt x="555844" y="1098102"/>
                  </a:cubicBezTo>
                  <a:cubicBezTo>
                    <a:pt x="548712" y="1131319"/>
                    <a:pt x="544078" y="1165099"/>
                    <a:pt x="538437" y="1198637"/>
                  </a:cubicBezTo>
                  <a:cubicBezTo>
                    <a:pt x="505113" y="1205683"/>
                    <a:pt x="470299" y="1204435"/>
                    <a:pt x="436452" y="1208340"/>
                  </a:cubicBezTo>
                  <a:cubicBezTo>
                    <a:pt x="398172" y="1211360"/>
                    <a:pt x="360698" y="1221184"/>
                    <a:pt x="322217" y="1222070"/>
                  </a:cubicBezTo>
                  <a:cubicBezTo>
                    <a:pt x="259882" y="1224727"/>
                    <a:pt x="197547" y="1227948"/>
                    <a:pt x="135453" y="1234189"/>
                  </a:cubicBezTo>
                  <a:cubicBezTo>
                    <a:pt x="101646" y="1238416"/>
                    <a:pt x="67718" y="1240832"/>
                    <a:pt x="33670" y="1241395"/>
                  </a:cubicBezTo>
                  <a:cubicBezTo>
                    <a:pt x="-137" y="1238859"/>
                    <a:pt x="3771" y="1282664"/>
                    <a:pt x="2441" y="1305735"/>
                  </a:cubicBezTo>
                  <a:cubicBezTo>
                    <a:pt x="1474" y="1334280"/>
                    <a:pt x="1474" y="1362867"/>
                    <a:pt x="306" y="1391372"/>
                  </a:cubicBezTo>
                  <a:cubicBezTo>
                    <a:pt x="145" y="1397412"/>
                    <a:pt x="-984" y="1403894"/>
                    <a:pt x="2441" y="1409289"/>
                  </a:cubicBezTo>
                  <a:cubicBezTo>
                    <a:pt x="13804" y="1428091"/>
                    <a:pt x="59015" y="1420361"/>
                    <a:pt x="79404" y="1422012"/>
                  </a:cubicBezTo>
                  <a:cubicBezTo>
                    <a:pt x="112848" y="1421287"/>
                    <a:pt x="146373" y="1424226"/>
                    <a:pt x="179736" y="1421650"/>
                  </a:cubicBezTo>
                  <a:cubicBezTo>
                    <a:pt x="200569" y="1419717"/>
                    <a:pt x="221280" y="1416818"/>
                    <a:pt x="242072" y="1414523"/>
                  </a:cubicBezTo>
                  <a:cubicBezTo>
                    <a:pt x="284220" y="1409289"/>
                    <a:pt x="326650" y="1408444"/>
                    <a:pt x="368999" y="1406189"/>
                  </a:cubicBezTo>
                  <a:cubicBezTo>
                    <a:pt x="417916" y="1403411"/>
                    <a:pt x="466834" y="1399787"/>
                    <a:pt x="515872" y="1400109"/>
                  </a:cubicBezTo>
                  <a:cubicBezTo>
                    <a:pt x="517604" y="1433607"/>
                    <a:pt x="506644" y="1466582"/>
                    <a:pt x="504348" y="1499959"/>
                  </a:cubicBezTo>
                  <a:cubicBezTo>
                    <a:pt x="497820" y="1584228"/>
                    <a:pt x="491816" y="1668940"/>
                    <a:pt x="481299" y="1753169"/>
                  </a:cubicBezTo>
                  <a:cubicBezTo>
                    <a:pt x="473039" y="1829868"/>
                    <a:pt x="468808" y="1906970"/>
                    <a:pt x="460507" y="1983670"/>
                  </a:cubicBezTo>
                  <a:cubicBezTo>
                    <a:pt x="455793" y="2005532"/>
                    <a:pt x="482266" y="2011330"/>
                    <a:pt x="498948" y="2010968"/>
                  </a:cubicBezTo>
                  <a:cubicBezTo>
                    <a:pt x="521835" y="2011652"/>
                    <a:pt x="544843" y="2010162"/>
                    <a:pt x="567610" y="2013061"/>
                  </a:cubicBezTo>
                  <a:cubicBezTo>
                    <a:pt x="601940" y="2013303"/>
                    <a:pt x="598314" y="1953393"/>
                    <a:pt x="602706" y="1929195"/>
                  </a:cubicBezTo>
                  <a:cubicBezTo>
                    <a:pt x="606937" y="1895616"/>
                    <a:pt x="609838" y="1861917"/>
                    <a:pt x="616084" y="1828660"/>
                  </a:cubicBezTo>
                  <a:cubicBezTo>
                    <a:pt x="639898" y="1686132"/>
                    <a:pt x="661898" y="1543201"/>
                    <a:pt x="676968" y="1399505"/>
                  </a:cubicBezTo>
                  <a:cubicBezTo>
                    <a:pt x="743253" y="1389681"/>
                    <a:pt x="810584" y="1398418"/>
                    <a:pt x="877272" y="1397452"/>
                  </a:cubicBezTo>
                  <a:cubicBezTo>
                    <a:pt x="909910" y="1396405"/>
                    <a:pt x="942427" y="1397210"/>
                    <a:pt x="974985" y="1400270"/>
                  </a:cubicBezTo>
                  <a:cubicBezTo>
                    <a:pt x="1002063" y="1401921"/>
                    <a:pt x="1029181" y="1401196"/>
                    <a:pt x="1056259" y="1402767"/>
                  </a:cubicBezTo>
                  <a:cubicBezTo>
                    <a:pt x="1080315" y="1403451"/>
                    <a:pt x="1104249" y="1404337"/>
                    <a:pt x="1128023" y="1408081"/>
                  </a:cubicBezTo>
                  <a:cubicBezTo>
                    <a:pt x="1155343" y="1411584"/>
                    <a:pt x="1182944" y="1410457"/>
                    <a:pt x="1210385" y="1411745"/>
                  </a:cubicBezTo>
                  <a:cubicBezTo>
                    <a:pt x="1213568" y="1448947"/>
                    <a:pt x="1211190" y="1484539"/>
                    <a:pt x="1209216" y="1522064"/>
                  </a:cubicBezTo>
                  <a:cubicBezTo>
                    <a:pt x="1208733" y="1566271"/>
                    <a:pt x="1208451" y="1610520"/>
                    <a:pt x="1206073" y="1654687"/>
                  </a:cubicBezTo>
                  <a:cubicBezTo>
                    <a:pt x="1201077" y="1742338"/>
                    <a:pt x="1192091" y="1830794"/>
                    <a:pt x="1190036" y="1918928"/>
                  </a:cubicBezTo>
                  <a:cubicBezTo>
                    <a:pt x="1189875" y="1935315"/>
                    <a:pt x="1189552" y="1951742"/>
                    <a:pt x="1189109" y="1968129"/>
                  </a:cubicBezTo>
                  <a:cubicBezTo>
                    <a:pt x="1189714" y="1977469"/>
                    <a:pt x="1186732" y="1987736"/>
                    <a:pt x="1190600" y="1996513"/>
                  </a:cubicBezTo>
                  <a:cubicBezTo>
                    <a:pt x="1202285" y="2013585"/>
                    <a:pt x="1250437" y="2005089"/>
                    <a:pt x="1269819" y="2004848"/>
                  </a:cubicBezTo>
                  <a:cubicBezTo>
                    <a:pt x="1284889" y="2003841"/>
                    <a:pt x="1303344" y="2003962"/>
                    <a:pt x="1319179" y="2004002"/>
                  </a:cubicBezTo>
                  <a:cubicBezTo>
                    <a:pt x="1327722" y="2005009"/>
                    <a:pt x="1336425" y="2001828"/>
                    <a:pt x="1341019" y="1994299"/>
                  </a:cubicBezTo>
                  <a:cubicBezTo>
                    <a:pt x="1348352" y="1983831"/>
                    <a:pt x="1349682" y="1970705"/>
                    <a:pt x="1350810" y="1958305"/>
                  </a:cubicBezTo>
                  <a:cubicBezTo>
                    <a:pt x="1353832" y="1923196"/>
                    <a:pt x="1355887" y="1888087"/>
                    <a:pt x="1359353" y="1853019"/>
                  </a:cubicBezTo>
                  <a:cubicBezTo>
                    <a:pt x="1365034" y="1775917"/>
                    <a:pt x="1374584" y="1699217"/>
                    <a:pt x="1378734" y="1622035"/>
                  </a:cubicBezTo>
                  <a:cubicBezTo>
                    <a:pt x="1380507" y="1553226"/>
                    <a:pt x="1379298" y="1484338"/>
                    <a:pt x="1379742" y="1415530"/>
                  </a:cubicBezTo>
                  <a:cubicBezTo>
                    <a:pt x="1418183" y="1408685"/>
                    <a:pt x="1459605" y="1411181"/>
                    <a:pt x="1498811" y="1409973"/>
                  </a:cubicBezTo>
                  <a:cubicBezTo>
                    <a:pt x="1537010" y="1410577"/>
                    <a:pt x="1575048" y="1406793"/>
                    <a:pt x="1613247" y="1406471"/>
                  </a:cubicBezTo>
                  <a:cubicBezTo>
                    <a:pt x="1652413" y="1405021"/>
                    <a:pt x="1691539" y="1402565"/>
                    <a:pt x="1730705" y="1402002"/>
                  </a:cubicBezTo>
                  <a:cubicBezTo>
                    <a:pt x="1746380" y="1401720"/>
                    <a:pt x="1762094" y="1401800"/>
                    <a:pt x="1777769" y="1401760"/>
                  </a:cubicBezTo>
                  <a:cubicBezTo>
                    <a:pt x="1782483" y="1401921"/>
                    <a:pt x="1787238" y="1401398"/>
                    <a:pt x="1791227" y="1398700"/>
                  </a:cubicBezTo>
                  <a:cubicBezTo>
                    <a:pt x="1805935" y="1387950"/>
                    <a:pt x="1804565" y="1367537"/>
                    <a:pt x="1804927" y="1351191"/>
                  </a:cubicBezTo>
                  <a:cubicBezTo>
                    <a:pt x="1805330" y="1323531"/>
                    <a:pt x="1804444" y="1295870"/>
                    <a:pt x="1805814" y="1268210"/>
                  </a:cubicBezTo>
                  <a:cubicBezTo>
                    <a:pt x="1806338" y="1255447"/>
                    <a:pt x="1807264" y="1242603"/>
                    <a:pt x="1807023" y="1229840"/>
                  </a:cubicBezTo>
                  <a:cubicBezTo>
                    <a:pt x="1803235" y="1205200"/>
                    <a:pt x="1763545" y="1216836"/>
                    <a:pt x="1745654" y="1214017"/>
                  </a:cubicBezTo>
                  <a:cubicBezTo>
                    <a:pt x="1668330" y="1211722"/>
                    <a:pt x="1590844" y="1211803"/>
                    <a:pt x="1513519" y="1214380"/>
                  </a:cubicBezTo>
                  <a:cubicBezTo>
                    <a:pt x="1479672" y="1216755"/>
                    <a:pt x="1446630" y="1221506"/>
                    <a:pt x="1412299" y="1220942"/>
                  </a:cubicBezTo>
                  <a:cubicBezTo>
                    <a:pt x="1397391" y="1220620"/>
                    <a:pt x="1382562" y="1224324"/>
                    <a:pt x="1367774" y="1222029"/>
                  </a:cubicBezTo>
                  <a:cubicBezTo>
                    <a:pt x="1363906" y="1221063"/>
                    <a:pt x="1358305" y="1222553"/>
                    <a:pt x="1355283" y="1220379"/>
                  </a:cubicBezTo>
                  <a:cubicBezTo>
                    <a:pt x="1352261" y="1208018"/>
                    <a:pt x="1354276" y="1195013"/>
                    <a:pt x="1354235" y="1182411"/>
                  </a:cubicBezTo>
                  <a:cubicBezTo>
                    <a:pt x="1355807" y="1150645"/>
                    <a:pt x="1357257" y="1118878"/>
                    <a:pt x="1357862" y="1087111"/>
                  </a:cubicBezTo>
                  <a:cubicBezTo>
                    <a:pt x="1368419" y="988509"/>
                    <a:pt x="1380266" y="890913"/>
                    <a:pt x="1388244" y="791868"/>
                  </a:cubicBezTo>
                  <a:cubicBezTo>
                    <a:pt x="1433373" y="769965"/>
                    <a:pt x="1484910" y="770046"/>
                    <a:pt x="1533062" y="758611"/>
                  </a:cubicBezTo>
                  <a:cubicBezTo>
                    <a:pt x="1577869" y="750277"/>
                    <a:pt x="1622394" y="742104"/>
                    <a:pt x="1668168" y="741460"/>
                  </a:cubicBezTo>
                  <a:cubicBezTo>
                    <a:pt x="1716683" y="739285"/>
                    <a:pt x="1764794" y="731434"/>
                    <a:pt x="1812664" y="723462"/>
                  </a:cubicBezTo>
                  <a:cubicBezTo>
                    <a:pt x="1836317" y="723382"/>
                    <a:pt x="1837082" y="708002"/>
                    <a:pt x="1834503" y="688756"/>
                  </a:cubicBezTo>
                  <a:close/>
                  <a:moveTo>
                    <a:pt x="1630251" y="722093"/>
                  </a:moveTo>
                  <a:cubicBezTo>
                    <a:pt x="1578433" y="725636"/>
                    <a:pt x="1526010" y="739406"/>
                    <a:pt x="1474514" y="747459"/>
                  </a:cubicBezTo>
                  <a:cubicBezTo>
                    <a:pt x="1444656" y="751445"/>
                    <a:pt x="1414596" y="756638"/>
                    <a:pt x="1386753" y="768677"/>
                  </a:cubicBezTo>
                  <a:cubicBezTo>
                    <a:pt x="1380628" y="771254"/>
                    <a:pt x="1373859" y="774193"/>
                    <a:pt x="1369668" y="779588"/>
                  </a:cubicBezTo>
                  <a:cubicBezTo>
                    <a:pt x="1364470" y="789412"/>
                    <a:pt x="1366686" y="801571"/>
                    <a:pt x="1364470" y="812321"/>
                  </a:cubicBezTo>
                  <a:cubicBezTo>
                    <a:pt x="1359917" y="867682"/>
                    <a:pt x="1354316" y="923646"/>
                    <a:pt x="1348312" y="979168"/>
                  </a:cubicBezTo>
                  <a:cubicBezTo>
                    <a:pt x="1341502" y="1029898"/>
                    <a:pt x="1335136" y="1080830"/>
                    <a:pt x="1334975" y="1132124"/>
                  </a:cubicBezTo>
                  <a:cubicBezTo>
                    <a:pt x="1334088" y="1151691"/>
                    <a:pt x="1332678" y="1171218"/>
                    <a:pt x="1332275" y="1190826"/>
                  </a:cubicBezTo>
                  <a:cubicBezTo>
                    <a:pt x="1332154" y="1204354"/>
                    <a:pt x="1330502" y="1218486"/>
                    <a:pt x="1336184" y="1231169"/>
                  </a:cubicBezTo>
                  <a:cubicBezTo>
                    <a:pt x="1340495" y="1239986"/>
                    <a:pt x="1350528" y="1243811"/>
                    <a:pt x="1359957" y="1243328"/>
                  </a:cubicBezTo>
                  <a:cubicBezTo>
                    <a:pt x="1372771" y="1245180"/>
                    <a:pt x="1385504" y="1244979"/>
                    <a:pt x="1398317" y="1243368"/>
                  </a:cubicBezTo>
                  <a:cubicBezTo>
                    <a:pt x="1435146" y="1242925"/>
                    <a:pt x="1471814" y="1240470"/>
                    <a:pt x="1508482" y="1236564"/>
                  </a:cubicBezTo>
                  <a:cubicBezTo>
                    <a:pt x="1600716" y="1232256"/>
                    <a:pt x="1693191" y="1235155"/>
                    <a:pt x="1785425" y="1236081"/>
                  </a:cubicBezTo>
                  <a:cubicBezTo>
                    <a:pt x="1784135" y="1268895"/>
                    <a:pt x="1782886" y="1301708"/>
                    <a:pt x="1783410" y="1334522"/>
                  </a:cubicBezTo>
                  <a:cubicBezTo>
                    <a:pt x="1783007" y="1348533"/>
                    <a:pt x="1784337" y="1362907"/>
                    <a:pt x="1781436" y="1376677"/>
                  </a:cubicBezTo>
                  <a:cubicBezTo>
                    <a:pt x="1781073" y="1377442"/>
                    <a:pt x="1780227" y="1379495"/>
                    <a:pt x="1779622" y="1380099"/>
                  </a:cubicBezTo>
                  <a:cubicBezTo>
                    <a:pt x="1665993" y="1379777"/>
                    <a:pt x="1552645" y="1389601"/>
                    <a:pt x="1439015" y="1389037"/>
                  </a:cubicBezTo>
                  <a:cubicBezTo>
                    <a:pt x="1418384" y="1389520"/>
                    <a:pt x="1397632" y="1390326"/>
                    <a:pt x="1377324" y="1393949"/>
                  </a:cubicBezTo>
                  <a:cubicBezTo>
                    <a:pt x="1363422" y="1396002"/>
                    <a:pt x="1356572" y="1404297"/>
                    <a:pt x="1358144" y="1418187"/>
                  </a:cubicBezTo>
                  <a:cubicBezTo>
                    <a:pt x="1358144" y="1442546"/>
                    <a:pt x="1358144" y="1466904"/>
                    <a:pt x="1358104" y="1491263"/>
                  </a:cubicBezTo>
                  <a:cubicBezTo>
                    <a:pt x="1357419" y="1537685"/>
                    <a:pt x="1358869" y="1584108"/>
                    <a:pt x="1356653" y="1630490"/>
                  </a:cubicBezTo>
                  <a:cubicBezTo>
                    <a:pt x="1353510" y="1688226"/>
                    <a:pt x="1346378" y="1745680"/>
                    <a:pt x="1341865" y="1803335"/>
                  </a:cubicBezTo>
                  <a:cubicBezTo>
                    <a:pt x="1338883" y="1841907"/>
                    <a:pt x="1334894" y="1880357"/>
                    <a:pt x="1332275" y="1918968"/>
                  </a:cubicBezTo>
                  <a:cubicBezTo>
                    <a:pt x="1329132" y="1939865"/>
                    <a:pt x="1332557" y="1963257"/>
                    <a:pt x="1322967" y="1982462"/>
                  </a:cubicBezTo>
                  <a:cubicBezTo>
                    <a:pt x="1285413" y="1980449"/>
                    <a:pt x="1247939" y="1987575"/>
                    <a:pt x="1210506" y="1984153"/>
                  </a:cubicBezTo>
                  <a:cubicBezTo>
                    <a:pt x="1211674" y="1913976"/>
                    <a:pt x="1214172" y="1845772"/>
                    <a:pt x="1219128" y="1775393"/>
                  </a:cubicBezTo>
                  <a:cubicBezTo>
                    <a:pt x="1226623" y="1694144"/>
                    <a:pt x="1231056" y="1612170"/>
                    <a:pt x="1230733" y="1530478"/>
                  </a:cubicBezTo>
                  <a:cubicBezTo>
                    <a:pt x="1232305" y="1495128"/>
                    <a:pt x="1234803" y="1458973"/>
                    <a:pt x="1233111" y="1423179"/>
                  </a:cubicBezTo>
                  <a:cubicBezTo>
                    <a:pt x="1232788" y="1406954"/>
                    <a:pt x="1231338" y="1387708"/>
                    <a:pt x="1210183" y="1390285"/>
                  </a:cubicBezTo>
                  <a:cubicBezTo>
                    <a:pt x="1188303" y="1389118"/>
                    <a:pt x="1166424" y="1389561"/>
                    <a:pt x="1144544" y="1388192"/>
                  </a:cubicBezTo>
                  <a:cubicBezTo>
                    <a:pt x="1118433" y="1384810"/>
                    <a:pt x="1089099" y="1381548"/>
                    <a:pt x="1062021" y="1381468"/>
                  </a:cubicBezTo>
                  <a:cubicBezTo>
                    <a:pt x="1032042" y="1379696"/>
                    <a:pt x="1002023" y="1380381"/>
                    <a:pt x="972084" y="1378569"/>
                  </a:cubicBezTo>
                  <a:cubicBezTo>
                    <a:pt x="933966" y="1374261"/>
                    <a:pt x="895686" y="1375831"/>
                    <a:pt x="857406" y="1375952"/>
                  </a:cubicBezTo>
                  <a:cubicBezTo>
                    <a:pt x="810101" y="1375549"/>
                    <a:pt x="762836" y="1371120"/>
                    <a:pt x="715530" y="1374422"/>
                  </a:cubicBezTo>
                  <a:cubicBezTo>
                    <a:pt x="698445" y="1376355"/>
                    <a:pt x="679467" y="1373737"/>
                    <a:pt x="663913" y="1382032"/>
                  </a:cubicBezTo>
                  <a:cubicBezTo>
                    <a:pt x="658634" y="1385051"/>
                    <a:pt x="656096" y="1390849"/>
                    <a:pt x="655492" y="1396727"/>
                  </a:cubicBezTo>
                  <a:cubicBezTo>
                    <a:pt x="653880" y="1411342"/>
                    <a:pt x="652752" y="1426078"/>
                    <a:pt x="650495" y="1440613"/>
                  </a:cubicBezTo>
                  <a:cubicBezTo>
                    <a:pt x="642517" y="1503060"/>
                    <a:pt x="636714" y="1565829"/>
                    <a:pt x="625795" y="1627873"/>
                  </a:cubicBezTo>
                  <a:cubicBezTo>
                    <a:pt x="614391" y="1704371"/>
                    <a:pt x="602263" y="1780668"/>
                    <a:pt x="589530" y="1856924"/>
                  </a:cubicBezTo>
                  <a:cubicBezTo>
                    <a:pt x="585863" y="1886034"/>
                    <a:pt x="582398" y="1915264"/>
                    <a:pt x="579295" y="1944454"/>
                  </a:cubicBezTo>
                  <a:cubicBezTo>
                    <a:pt x="577119" y="1960237"/>
                    <a:pt x="577401" y="1977671"/>
                    <a:pt x="568778" y="1991601"/>
                  </a:cubicBezTo>
                  <a:cubicBezTo>
                    <a:pt x="562774" y="1990917"/>
                    <a:pt x="556730" y="1990273"/>
                    <a:pt x="550686" y="1989991"/>
                  </a:cubicBezTo>
                  <a:cubicBezTo>
                    <a:pt x="528000" y="1988099"/>
                    <a:pt x="504146" y="1992970"/>
                    <a:pt x="482145" y="1986649"/>
                  </a:cubicBezTo>
                  <a:cubicBezTo>
                    <a:pt x="489721" y="1916835"/>
                    <a:pt x="493831" y="1846698"/>
                    <a:pt x="500802" y="1776843"/>
                  </a:cubicBezTo>
                  <a:cubicBezTo>
                    <a:pt x="506644" y="1718060"/>
                    <a:pt x="514421" y="1659478"/>
                    <a:pt x="518773" y="1600575"/>
                  </a:cubicBezTo>
                  <a:cubicBezTo>
                    <a:pt x="521392" y="1565869"/>
                    <a:pt x="522520" y="1533337"/>
                    <a:pt x="526509" y="1498148"/>
                  </a:cubicBezTo>
                  <a:cubicBezTo>
                    <a:pt x="529169" y="1473547"/>
                    <a:pt x="534206" y="1449310"/>
                    <a:pt x="537107" y="1424750"/>
                  </a:cubicBezTo>
                  <a:cubicBezTo>
                    <a:pt x="538598" y="1409329"/>
                    <a:pt x="541862" y="1386501"/>
                    <a:pt x="524011" y="1379535"/>
                  </a:cubicBezTo>
                  <a:cubicBezTo>
                    <a:pt x="492823" y="1377120"/>
                    <a:pt x="460951" y="1379656"/>
                    <a:pt x="429642" y="1381347"/>
                  </a:cubicBezTo>
                  <a:cubicBezTo>
                    <a:pt x="360779" y="1385776"/>
                    <a:pt x="291473" y="1386339"/>
                    <a:pt x="222851" y="1395117"/>
                  </a:cubicBezTo>
                  <a:cubicBezTo>
                    <a:pt x="182597" y="1401559"/>
                    <a:pt x="142021" y="1402002"/>
                    <a:pt x="101404" y="1400431"/>
                  </a:cubicBezTo>
                  <a:cubicBezTo>
                    <a:pt x="74931" y="1399666"/>
                    <a:pt x="48055" y="1402565"/>
                    <a:pt x="21863" y="1398418"/>
                  </a:cubicBezTo>
                  <a:cubicBezTo>
                    <a:pt x="22347" y="1379656"/>
                    <a:pt x="23072" y="1360854"/>
                    <a:pt x="23395" y="1342091"/>
                  </a:cubicBezTo>
                  <a:cubicBezTo>
                    <a:pt x="25127" y="1316162"/>
                    <a:pt x="21219" y="1288543"/>
                    <a:pt x="29277" y="1263620"/>
                  </a:cubicBezTo>
                  <a:lnTo>
                    <a:pt x="29277" y="1263620"/>
                  </a:lnTo>
                  <a:cubicBezTo>
                    <a:pt x="96327" y="1263097"/>
                    <a:pt x="162450" y="1251743"/>
                    <a:pt x="229419" y="1248965"/>
                  </a:cubicBezTo>
                  <a:cubicBezTo>
                    <a:pt x="291432" y="1244657"/>
                    <a:pt x="353727" y="1244818"/>
                    <a:pt x="414975" y="1232739"/>
                  </a:cubicBezTo>
                  <a:cubicBezTo>
                    <a:pt x="445478" y="1228834"/>
                    <a:pt x="476262" y="1227586"/>
                    <a:pt x="506886" y="1225009"/>
                  </a:cubicBezTo>
                  <a:cubicBezTo>
                    <a:pt x="521191" y="1223519"/>
                    <a:pt x="536059" y="1223801"/>
                    <a:pt x="549437" y="1217923"/>
                  </a:cubicBezTo>
                  <a:cubicBezTo>
                    <a:pt x="554554" y="1215869"/>
                    <a:pt x="558866" y="1211279"/>
                    <a:pt x="559510" y="1205643"/>
                  </a:cubicBezTo>
                  <a:cubicBezTo>
                    <a:pt x="561163" y="1192034"/>
                    <a:pt x="563580" y="1178587"/>
                    <a:pt x="566401" y="1165179"/>
                  </a:cubicBezTo>
                  <a:cubicBezTo>
                    <a:pt x="569383" y="1143840"/>
                    <a:pt x="572284" y="1123709"/>
                    <a:pt x="577200" y="1102410"/>
                  </a:cubicBezTo>
                  <a:cubicBezTo>
                    <a:pt x="580302" y="1084010"/>
                    <a:pt x="580665" y="1065208"/>
                    <a:pt x="582519" y="1046687"/>
                  </a:cubicBezTo>
                  <a:cubicBezTo>
                    <a:pt x="587273" y="986334"/>
                    <a:pt x="594889" y="926183"/>
                    <a:pt x="599644" y="865830"/>
                  </a:cubicBezTo>
                  <a:cubicBezTo>
                    <a:pt x="602464" y="835351"/>
                    <a:pt x="603794" y="804711"/>
                    <a:pt x="607904" y="774394"/>
                  </a:cubicBezTo>
                  <a:cubicBezTo>
                    <a:pt x="609435" y="754625"/>
                    <a:pt x="619871" y="731072"/>
                    <a:pt x="607259" y="713316"/>
                  </a:cubicBezTo>
                  <a:cubicBezTo>
                    <a:pt x="602102" y="707760"/>
                    <a:pt x="594002" y="708686"/>
                    <a:pt x="587112" y="708928"/>
                  </a:cubicBezTo>
                  <a:cubicBezTo>
                    <a:pt x="571921" y="709491"/>
                    <a:pt x="556770" y="711021"/>
                    <a:pt x="541660" y="712350"/>
                  </a:cubicBezTo>
                  <a:cubicBezTo>
                    <a:pt x="474167" y="715048"/>
                    <a:pt x="406876" y="720563"/>
                    <a:pt x="339786" y="728173"/>
                  </a:cubicBezTo>
                  <a:cubicBezTo>
                    <a:pt x="273461" y="731273"/>
                    <a:pt x="207056" y="728254"/>
                    <a:pt x="140651" y="729421"/>
                  </a:cubicBezTo>
                  <a:cubicBezTo>
                    <a:pt x="114701" y="728415"/>
                    <a:pt x="89155" y="733206"/>
                    <a:pt x="63286" y="731877"/>
                  </a:cubicBezTo>
                  <a:cubicBezTo>
                    <a:pt x="64172" y="691534"/>
                    <a:pt x="60949" y="650668"/>
                    <a:pt x="67517" y="610728"/>
                  </a:cubicBezTo>
                  <a:cubicBezTo>
                    <a:pt x="118529" y="610849"/>
                    <a:pt x="169220" y="604810"/>
                    <a:pt x="219991" y="600220"/>
                  </a:cubicBezTo>
                  <a:cubicBezTo>
                    <a:pt x="271648" y="595066"/>
                    <a:pt x="323587" y="593174"/>
                    <a:pt x="374962" y="585766"/>
                  </a:cubicBezTo>
                  <a:cubicBezTo>
                    <a:pt x="417876" y="580451"/>
                    <a:pt x="461958" y="579565"/>
                    <a:pt x="505435" y="572721"/>
                  </a:cubicBezTo>
                  <a:cubicBezTo>
                    <a:pt x="526187" y="569781"/>
                    <a:pt x="547180" y="569741"/>
                    <a:pt x="567932" y="566963"/>
                  </a:cubicBezTo>
                  <a:cubicBezTo>
                    <a:pt x="582639" y="564547"/>
                    <a:pt x="597024" y="560400"/>
                    <a:pt x="611651" y="557501"/>
                  </a:cubicBezTo>
                  <a:cubicBezTo>
                    <a:pt x="623941" y="555045"/>
                    <a:pt x="625593" y="542927"/>
                    <a:pt x="625110" y="532418"/>
                  </a:cubicBezTo>
                  <a:cubicBezTo>
                    <a:pt x="625835" y="502020"/>
                    <a:pt x="628293" y="471703"/>
                    <a:pt x="631718" y="441466"/>
                  </a:cubicBezTo>
                  <a:cubicBezTo>
                    <a:pt x="638004" y="366940"/>
                    <a:pt x="652510" y="293542"/>
                    <a:pt x="659481" y="219138"/>
                  </a:cubicBezTo>
                  <a:cubicBezTo>
                    <a:pt x="665202" y="157255"/>
                    <a:pt x="670481" y="97546"/>
                    <a:pt x="679628" y="36025"/>
                  </a:cubicBezTo>
                  <a:cubicBezTo>
                    <a:pt x="679870" y="35703"/>
                    <a:pt x="680111" y="35381"/>
                    <a:pt x="680353" y="35099"/>
                  </a:cubicBezTo>
                  <a:cubicBezTo>
                    <a:pt x="698204" y="32039"/>
                    <a:pt x="718028" y="33167"/>
                    <a:pt x="736443" y="30066"/>
                  </a:cubicBezTo>
                  <a:cubicBezTo>
                    <a:pt x="758403" y="27973"/>
                    <a:pt x="780162" y="20323"/>
                    <a:pt x="802364" y="22819"/>
                  </a:cubicBezTo>
                  <a:cubicBezTo>
                    <a:pt x="794789" y="77616"/>
                    <a:pt x="791364" y="132896"/>
                    <a:pt x="784151" y="187733"/>
                  </a:cubicBezTo>
                  <a:cubicBezTo>
                    <a:pt x="771096" y="266687"/>
                    <a:pt x="763158" y="346527"/>
                    <a:pt x="756308" y="426206"/>
                  </a:cubicBezTo>
                  <a:cubicBezTo>
                    <a:pt x="754736" y="452498"/>
                    <a:pt x="750425" y="478668"/>
                    <a:pt x="745066" y="504476"/>
                  </a:cubicBezTo>
                  <a:cubicBezTo>
                    <a:pt x="742729" y="524889"/>
                    <a:pt x="737329" y="548161"/>
                    <a:pt x="766341" y="545342"/>
                  </a:cubicBezTo>
                  <a:cubicBezTo>
                    <a:pt x="793379" y="547235"/>
                    <a:pt x="820456" y="547798"/>
                    <a:pt x="847534" y="548724"/>
                  </a:cubicBezTo>
                  <a:cubicBezTo>
                    <a:pt x="864055" y="550174"/>
                    <a:pt x="883759" y="552509"/>
                    <a:pt x="901005" y="552147"/>
                  </a:cubicBezTo>
                  <a:cubicBezTo>
                    <a:pt x="927277" y="552026"/>
                    <a:pt x="953387" y="551986"/>
                    <a:pt x="979538" y="555488"/>
                  </a:cubicBezTo>
                  <a:cubicBezTo>
                    <a:pt x="1028013" y="560400"/>
                    <a:pt x="1076245" y="566118"/>
                    <a:pt x="1125122" y="564104"/>
                  </a:cubicBezTo>
                  <a:cubicBezTo>
                    <a:pt x="1144262" y="563943"/>
                    <a:pt x="1163482" y="564386"/>
                    <a:pt x="1182582" y="563058"/>
                  </a:cubicBezTo>
                  <a:cubicBezTo>
                    <a:pt x="1192131" y="562212"/>
                    <a:pt x="1202648" y="562011"/>
                    <a:pt x="1210868" y="556575"/>
                  </a:cubicBezTo>
                  <a:cubicBezTo>
                    <a:pt x="1222634" y="548724"/>
                    <a:pt x="1218444" y="532378"/>
                    <a:pt x="1220337" y="520259"/>
                  </a:cubicBezTo>
                  <a:cubicBezTo>
                    <a:pt x="1223964" y="478145"/>
                    <a:pt x="1229807" y="433977"/>
                    <a:pt x="1234239" y="391621"/>
                  </a:cubicBezTo>
                  <a:cubicBezTo>
                    <a:pt x="1237664" y="349467"/>
                    <a:pt x="1245521" y="307795"/>
                    <a:pt x="1247979" y="265520"/>
                  </a:cubicBezTo>
                  <a:cubicBezTo>
                    <a:pt x="1250276" y="224050"/>
                    <a:pt x="1260914" y="186042"/>
                    <a:pt x="1268449" y="144693"/>
                  </a:cubicBezTo>
                  <a:cubicBezTo>
                    <a:pt x="1274976" y="115060"/>
                    <a:pt x="1273969" y="82850"/>
                    <a:pt x="1288515" y="55593"/>
                  </a:cubicBezTo>
                  <a:cubicBezTo>
                    <a:pt x="1314143" y="57606"/>
                    <a:pt x="1339528" y="63041"/>
                    <a:pt x="1365357" y="62035"/>
                  </a:cubicBezTo>
                  <a:cubicBezTo>
                    <a:pt x="1375793" y="62075"/>
                    <a:pt x="1386108" y="58894"/>
                    <a:pt x="1396504" y="60142"/>
                  </a:cubicBezTo>
                  <a:lnTo>
                    <a:pt x="1396504" y="60142"/>
                  </a:lnTo>
                  <a:cubicBezTo>
                    <a:pt x="1393039" y="124119"/>
                    <a:pt x="1388123" y="187653"/>
                    <a:pt x="1379742" y="251388"/>
                  </a:cubicBezTo>
                  <a:cubicBezTo>
                    <a:pt x="1377324" y="293019"/>
                    <a:pt x="1373133" y="335536"/>
                    <a:pt x="1367291" y="377408"/>
                  </a:cubicBezTo>
                  <a:cubicBezTo>
                    <a:pt x="1363503" y="410222"/>
                    <a:pt x="1361206" y="443237"/>
                    <a:pt x="1355122" y="475729"/>
                  </a:cubicBezTo>
                  <a:cubicBezTo>
                    <a:pt x="1349481" y="509750"/>
                    <a:pt x="1331953" y="540189"/>
                    <a:pt x="1324821" y="573767"/>
                  </a:cubicBezTo>
                  <a:cubicBezTo>
                    <a:pt x="1323451" y="582625"/>
                    <a:pt x="1319945" y="592167"/>
                    <a:pt x="1322967" y="601025"/>
                  </a:cubicBezTo>
                  <a:cubicBezTo>
                    <a:pt x="1331711" y="622163"/>
                    <a:pt x="1396746" y="609238"/>
                    <a:pt x="1417256" y="609480"/>
                  </a:cubicBezTo>
                  <a:cubicBezTo>
                    <a:pt x="1462909" y="609279"/>
                    <a:pt x="1507636" y="598287"/>
                    <a:pt x="1552806" y="593496"/>
                  </a:cubicBezTo>
                  <a:cubicBezTo>
                    <a:pt x="1610145" y="588181"/>
                    <a:pt x="1666637" y="582947"/>
                    <a:pt x="1724218" y="577874"/>
                  </a:cubicBezTo>
                  <a:cubicBezTo>
                    <a:pt x="1747548" y="576223"/>
                    <a:pt x="1770717" y="570949"/>
                    <a:pt x="1794169" y="571915"/>
                  </a:cubicBezTo>
                  <a:cubicBezTo>
                    <a:pt x="1794411" y="589389"/>
                    <a:pt x="1798279" y="606460"/>
                    <a:pt x="1802147" y="623411"/>
                  </a:cubicBezTo>
                  <a:cubicBezTo>
                    <a:pt x="1806217" y="649420"/>
                    <a:pt x="1811536" y="675429"/>
                    <a:pt x="1813711" y="701680"/>
                  </a:cubicBezTo>
                  <a:cubicBezTo>
                    <a:pt x="1753028" y="712269"/>
                    <a:pt x="1691861" y="719637"/>
                    <a:pt x="1630251" y="7220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16504595" y="9168376"/>
              <a:ext cx="529725" cy="537611"/>
            </a:xfrm>
            <a:custGeom>
              <a:rect b="b" l="l" r="r" t="t"/>
              <a:pathLst>
                <a:path extrusionOk="0" h="537611" w="529725">
                  <a:moveTo>
                    <a:pt x="511506" y="21047"/>
                  </a:moveTo>
                  <a:cubicBezTo>
                    <a:pt x="491842" y="17545"/>
                    <a:pt x="471615" y="16981"/>
                    <a:pt x="451709" y="15048"/>
                  </a:cubicBezTo>
                  <a:cubicBezTo>
                    <a:pt x="405733" y="12794"/>
                    <a:pt x="359919" y="8888"/>
                    <a:pt x="313862" y="7962"/>
                  </a:cubicBezTo>
                  <a:cubicBezTo>
                    <a:pt x="262447" y="4178"/>
                    <a:pt x="210467" y="3332"/>
                    <a:pt x="158850" y="2809"/>
                  </a:cubicBezTo>
                  <a:cubicBezTo>
                    <a:pt x="122424" y="1842"/>
                    <a:pt x="85917" y="-3271"/>
                    <a:pt x="49693" y="3292"/>
                  </a:cubicBezTo>
                  <a:cubicBezTo>
                    <a:pt x="40828" y="6875"/>
                    <a:pt x="31762" y="20605"/>
                    <a:pt x="40344" y="28013"/>
                  </a:cubicBezTo>
                  <a:cubicBezTo>
                    <a:pt x="39901" y="30106"/>
                    <a:pt x="39539" y="32160"/>
                    <a:pt x="39055" y="34092"/>
                  </a:cubicBezTo>
                  <a:cubicBezTo>
                    <a:pt x="34220" y="58894"/>
                    <a:pt x="33212" y="84179"/>
                    <a:pt x="31238" y="109302"/>
                  </a:cubicBezTo>
                  <a:cubicBezTo>
                    <a:pt x="28135" y="148719"/>
                    <a:pt x="24509" y="188176"/>
                    <a:pt x="21205" y="227593"/>
                  </a:cubicBezTo>
                  <a:cubicBezTo>
                    <a:pt x="15644" y="298051"/>
                    <a:pt x="8754" y="366819"/>
                    <a:pt x="5329" y="437721"/>
                  </a:cubicBezTo>
                  <a:cubicBezTo>
                    <a:pt x="4402" y="447746"/>
                    <a:pt x="3113" y="461073"/>
                    <a:pt x="2025" y="472025"/>
                  </a:cubicBezTo>
                  <a:cubicBezTo>
                    <a:pt x="574" y="481406"/>
                    <a:pt x="-4181" y="494209"/>
                    <a:pt x="9076" y="496826"/>
                  </a:cubicBezTo>
                  <a:lnTo>
                    <a:pt x="9076" y="496826"/>
                  </a:lnTo>
                  <a:cubicBezTo>
                    <a:pt x="10607" y="497551"/>
                    <a:pt x="12541" y="498034"/>
                    <a:pt x="14758" y="497994"/>
                  </a:cubicBezTo>
                  <a:cubicBezTo>
                    <a:pt x="52836" y="498276"/>
                    <a:pt x="86683" y="502624"/>
                    <a:pt x="124237" y="506972"/>
                  </a:cubicBezTo>
                  <a:cubicBezTo>
                    <a:pt x="203254" y="512730"/>
                    <a:pt x="282070" y="520379"/>
                    <a:pt x="361208" y="525734"/>
                  </a:cubicBezTo>
                  <a:cubicBezTo>
                    <a:pt x="381315" y="527023"/>
                    <a:pt x="401059" y="531210"/>
                    <a:pt x="420965" y="533948"/>
                  </a:cubicBezTo>
                  <a:cubicBezTo>
                    <a:pt x="443771" y="536968"/>
                    <a:pt x="466779" y="536001"/>
                    <a:pt x="489707" y="537612"/>
                  </a:cubicBezTo>
                  <a:cubicBezTo>
                    <a:pt x="515132" y="537290"/>
                    <a:pt x="509612" y="484586"/>
                    <a:pt x="512191" y="466187"/>
                  </a:cubicBezTo>
                  <a:cubicBezTo>
                    <a:pt x="513601" y="447142"/>
                    <a:pt x="514729" y="427374"/>
                    <a:pt x="515817" y="407927"/>
                  </a:cubicBezTo>
                  <a:cubicBezTo>
                    <a:pt x="518275" y="364766"/>
                    <a:pt x="525810" y="321887"/>
                    <a:pt x="527583" y="278685"/>
                  </a:cubicBezTo>
                  <a:cubicBezTo>
                    <a:pt x="531452" y="201140"/>
                    <a:pt x="529115" y="123555"/>
                    <a:pt x="528027" y="45970"/>
                  </a:cubicBezTo>
                  <a:cubicBezTo>
                    <a:pt x="529235" y="33046"/>
                    <a:pt x="525125" y="23342"/>
                    <a:pt x="511506" y="21047"/>
                  </a:cubicBezTo>
                  <a:close/>
                  <a:moveTo>
                    <a:pt x="506630" y="255414"/>
                  </a:moveTo>
                  <a:cubicBezTo>
                    <a:pt x="505462" y="317418"/>
                    <a:pt x="494099" y="378979"/>
                    <a:pt x="492165" y="440902"/>
                  </a:cubicBezTo>
                  <a:cubicBezTo>
                    <a:pt x="489425" y="465422"/>
                    <a:pt x="491439" y="490988"/>
                    <a:pt x="485476" y="515709"/>
                  </a:cubicBezTo>
                  <a:cubicBezTo>
                    <a:pt x="468875" y="514582"/>
                    <a:pt x="452233" y="515025"/>
                    <a:pt x="435632" y="513938"/>
                  </a:cubicBezTo>
                  <a:cubicBezTo>
                    <a:pt x="416371" y="512569"/>
                    <a:pt x="397473" y="508140"/>
                    <a:pt x="378293" y="506127"/>
                  </a:cubicBezTo>
                  <a:cubicBezTo>
                    <a:pt x="332922" y="502664"/>
                    <a:pt x="287872" y="499443"/>
                    <a:pt x="242259" y="497108"/>
                  </a:cubicBezTo>
                  <a:cubicBezTo>
                    <a:pt x="200676" y="493323"/>
                    <a:pt x="159052" y="491189"/>
                    <a:pt x="117347" y="488894"/>
                  </a:cubicBezTo>
                  <a:cubicBezTo>
                    <a:pt x="85514" y="485512"/>
                    <a:pt x="53682" y="483056"/>
                    <a:pt x="21809" y="486318"/>
                  </a:cubicBezTo>
                  <a:cubicBezTo>
                    <a:pt x="24186" y="477782"/>
                    <a:pt x="23340" y="466066"/>
                    <a:pt x="24831" y="459181"/>
                  </a:cubicBezTo>
                  <a:cubicBezTo>
                    <a:pt x="28216" y="428340"/>
                    <a:pt x="27410" y="398023"/>
                    <a:pt x="30432" y="367021"/>
                  </a:cubicBezTo>
                  <a:cubicBezTo>
                    <a:pt x="35831" y="291771"/>
                    <a:pt x="40868" y="216440"/>
                    <a:pt x="45865" y="140787"/>
                  </a:cubicBezTo>
                  <a:cubicBezTo>
                    <a:pt x="48282" y="103504"/>
                    <a:pt x="48565" y="66020"/>
                    <a:pt x="52634" y="28979"/>
                  </a:cubicBezTo>
                  <a:cubicBezTo>
                    <a:pt x="54609" y="27731"/>
                    <a:pt x="56301" y="25919"/>
                    <a:pt x="57429" y="23745"/>
                  </a:cubicBezTo>
                  <a:cubicBezTo>
                    <a:pt x="86481" y="20363"/>
                    <a:pt x="116340" y="22457"/>
                    <a:pt x="145593" y="24067"/>
                  </a:cubicBezTo>
                  <a:cubicBezTo>
                    <a:pt x="177184" y="25275"/>
                    <a:pt x="208815" y="24711"/>
                    <a:pt x="240446" y="26281"/>
                  </a:cubicBezTo>
                  <a:cubicBezTo>
                    <a:pt x="286220" y="27369"/>
                    <a:pt x="331874" y="31193"/>
                    <a:pt x="377648" y="31958"/>
                  </a:cubicBezTo>
                  <a:cubicBezTo>
                    <a:pt x="420400" y="36629"/>
                    <a:pt x="463677" y="36025"/>
                    <a:pt x="506268" y="42185"/>
                  </a:cubicBezTo>
                  <a:cubicBezTo>
                    <a:pt x="506832" y="113208"/>
                    <a:pt x="509733" y="184351"/>
                    <a:pt x="506630" y="255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5" name="Google Shape;995;p26"/>
          <p:cNvSpPr/>
          <p:nvPr/>
        </p:nvSpPr>
        <p:spPr>
          <a:xfrm>
            <a:off x="7904099" y="4235164"/>
            <a:ext cx="895984" cy="984679"/>
          </a:xfrm>
          <a:custGeom>
            <a:rect b="b" l="l" r="r" t="t"/>
            <a:pathLst>
              <a:path extrusionOk="0" h="1969357" w="1791968">
                <a:moveTo>
                  <a:pt x="1223940" y="976693"/>
                </a:moveTo>
                <a:cubicBezTo>
                  <a:pt x="1227808" y="899148"/>
                  <a:pt x="1225471" y="821563"/>
                  <a:pt x="1224383" y="743977"/>
                </a:cubicBezTo>
                <a:cubicBezTo>
                  <a:pt x="1225673" y="731134"/>
                  <a:pt x="1221563" y="721430"/>
                  <a:pt x="1207903" y="719135"/>
                </a:cubicBezTo>
                <a:cubicBezTo>
                  <a:pt x="1188199" y="715673"/>
                  <a:pt x="1168012" y="715069"/>
                  <a:pt x="1148106" y="713136"/>
                </a:cubicBezTo>
                <a:cubicBezTo>
                  <a:pt x="1102130" y="710882"/>
                  <a:pt x="1056316" y="706976"/>
                  <a:pt x="1010259" y="706050"/>
                </a:cubicBezTo>
                <a:cubicBezTo>
                  <a:pt x="958844" y="702266"/>
                  <a:pt x="906864" y="701420"/>
                  <a:pt x="855247" y="700897"/>
                </a:cubicBezTo>
                <a:cubicBezTo>
                  <a:pt x="818821" y="699930"/>
                  <a:pt x="782314" y="694817"/>
                  <a:pt x="746090" y="701380"/>
                </a:cubicBezTo>
                <a:cubicBezTo>
                  <a:pt x="737225" y="704963"/>
                  <a:pt x="728159" y="718693"/>
                  <a:pt x="736701" y="726141"/>
                </a:cubicBezTo>
                <a:cubicBezTo>
                  <a:pt x="736258" y="728235"/>
                  <a:pt x="735935" y="730288"/>
                  <a:pt x="735412" y="732180"/>
                </a:cubicBezTo>
                <a:cubicBezTo>
                  <a:pt x="730576" y="756982"/>
                  <a:pt x="729569" y="782267"/>
                  <a:pt x="727595" y="807390"/>
                </a:cubicBezTo>
                <a:cubicBezTo>
                  <a:pt x="724492" y="846847"/>
                  <a:pt x="720865" y="886264"/>
                  <a:pt x="717561" y="925681"/>
                </a:cubicBezTo>
                <a:cubicBezTo>
                  <a:pt x="712001" y="996140"/>
                  <a:pt x="705110" y="1064907"/>
                  <a:pt x="701685" y="1135809"/>
                </a:cubicBezTo>
                <a:cubicBezTo>
                  <a:pt x="700759" y="1145834"/>
                  <a:pt x="699469" y="1159161"/>
                  <a:pt x="698381" y="1170113"/>
                </a:cubicBezTo>
                <a:cubicBezTo>
                  <a:pt x="696931" y="1179453"/>
                  <a:pt x="692216" y="1192257"/>
                  <a:pt x="705312" y="1194874"/>
                </a:cubicBezTo>
                <a:cubicBezTo>
                  <a:pt x="706843" y="1195639"/>
                  <a:pt x="708817" y="1196122"/>
                  <a:pt x="711114" y="1196082"/>
                </a:cubicBezTo>
                <a:cubicBezTo>
                  <a:pt x="749192" y="1196364"/>
                  <a:pt x="783040" y="1200672"/>
                  <a:pt x="820594" y="1205060"/>
                </a:cubicBezTo>
                <a:cubicBezTo>
                  <a:pt x="899812" y="1210818"/>
                  <a:pt x="978870" y="1218508"/>
                  <a:pt x="1058169" y="1223863"/>
                </a:cubicBezTo>
                <a:cubicBezTo>
                  <a:pt x="1078075" y="1225191"/>
                  <a:pt x="1097617" y="1229298"/>
                  <a:pt x="1117321" y="1231996"/>
                </a:cubicBezTo>
                <a:cubicBezTo>
                  <a:pt x="1140128" y="1235015"/>
                  <a:pt x="1163176" y="1234049"/>
                  <a:pt x="1186063" y="1235659"/>
                </a:cubicBezTo>
                <a:cubicBezTo>
                  <a:pt x="1211489" y="1235378"/>
                  <a:pt x="1205969" y="1182634"/>
                  <a:pt x="1208548" y="1164234"/>
                </a:cubicBezTo>
                <a:cubicBezTo>
                  <a:pt x="1209958" y="1145190"/>
                  <a:pt x="1211086" y="1125462"/>
                  <a:pt x="1212174" y="1105975"/>
                </a:cubicBezTo>
                <a:cubicBezTo>
                  <a:pt x="1214672" y="1062773"/>
                  <a:pt x="1222167" y="1019894"/>
                  <a:pt x="1223940" y="976693"/>
                </a:cubicBezTo>
                <a:close/>
                <a:moveTo>
                  <a:pt x="1780405" y="601087"/>
                </a:moveTo>
                <a:cubicBezTo>
                  <a:pt x="1784474" y="627136"/>
                  <a:pt x="1789753" y="653146"/>
                  <a:pt x="1791969" y="679356"/>
                </a:cubicBezTo>
                <a:cubicBezTo>
                  <a:pt x="1731286" y="690147"/>
                  <a:pt x="1670119" y="697474"/>
                  <a:pt x="1608509" y="699930"/>
                </a:cubicBezTo>
                <a:cubicBezTo>
                  <a:pt x="1556691" y="703433"/>
                  <a:pt x="1504268" y="717203"/>
                  <a:pt x="1452771" y="725296"/>
                </a:cubicBezTo>
                <a:cubicBezTo>
                  <a:pt x="1422913" y="729282"/>
                  <a:pt x="1392854" y="734475"/>
                  <a:pt x="1365010" y="746514"/>
                </a:cubicBezTo>
                <a:cubicBezTo>
                  <a:pt x="1358886" y="749091"/>
                  <a:pt x="1352116" y="752030"/>
                  <a:pt x="1347926" y="757425"/>
                </a:cubicBezTo>
                <a:cubicBezTo>
                  <a:pt x="1342728" y="767249"/>
                  <a:pt x="1344944" y="779408"/>
                  <a:pt x="1342728" y="790158"/>
                </a:cubicBezTo>
                <a:cubicBezTo>
                  <a:pt x="1338174" y="845478"/>
                  <a:pt x="1332574" y="901483"/>
                  <a:pt x="1326570" y="957005"/>
                </a:cubicBezTo>
                <a:cubicBezTo>
                  <a:pt x="1319720" y="1007775"/>
                  <a:pt x="1313393" y="1058667"/>
                  <a:pt x="1313232" y="1109961"/>
                </a:cubicBezTo>
                <a:cubicBezTo>
                  <a:pt x="1312346" y="1129528"/>
                  <a:pt x="1310936" y="1149056"/>
                  <a:pt x="1310533" y="1168663"/>
                </a:cubicBezTo>
                <a:cubicBezTo>
                  <a:pt x="1310412" y="1182191"/>
                  <a:pt x="1308760" y="1196323"/>
                  <a:pt x="1314441" y="1209006"/>
                </a:cubicBezTo>
                <a:cubicBezTo>
                  <a:pt x="1318712" y="1217823"/>
                  <a:pt x="1328786" y="1221648"/>
                  <a:pt x="1338215" y="1221165"/>
                </a:cubicBezTo>
                <a:cubicBezTo>
                  <a:pt x="1351028" y="1223017"/>
                  <a:pt x="1363761" y="1222816"/>
                  <a:pt x="1376575" y="1221246"/>
                </a:cubicBezTo>
                <a:cubicBezTo>
                  <a:pt x="1413404" y="1220763"/>
                  <a:pt x="1450072" y="1218347"/>
                  <a:pt x="1486740" y="1214441"/>
                </a:cubicBezTo>
                <a:cubicBezTo>
                  <a:pt x="1578973" y="1210133"/>
                  <a:pt x="1671408" y="1213032"/>
                  <a:pt x="1763642" y="1213958"/>
                </a:cubicBezTo>
                <a:cubicBezTo>
                  <a:pt x="1762353" y="1246772"/>
                  <a:pt x="1761104" y="1279545"/>
                  <a:pt x="1761587" y="1312399"/>
                </a:cubicBezTo>
                <a:cubicBezTo>
                  <a:pt x="1761184" y="1326411"/>
                  <a:pt x="1762514" y="1340784"/>
                  <a:pt x="1759613" y="1354554"/>
                </a:cubicBezTo>
                <a:cubicBezTo>
                  <a:pt x="1759290" y="1355359"/>
                  <a:pt x="1758404" y="1357372"/>
                  <a:pt x="1757800" y="1357976"/>
                </a:cubicBezTo>
                <a:cubicBezTo>
                  <a:pt x="1644169" y="1357654"/>
                  <a:pt x="1530822" y="1367478"/>
                  <a:pt x="1417192" y="1366874"/>
                </a:cubicBezTo>
                <a:cubicBezTo>
                  <a:pt x="1396561" y="1367357"/>
                  <a:pt x="1375809" y="1368203"/>
                  <a:pt x="1355501" y="1371786"/>
                </a:cubicBezTo>
                <a:cubicBezTo>
                  <a:pt x="1341599" y="1373839"/>
                  <a:pt x="1334749" y="1382133"/>
                  <a:pt x="1336321" y="1396024"/>
                </a:cubicBezTo>
                <a:cubicBezTo>
                  <a:pt x="1336321" y="1420383"/>
                  <a:pt x="1336321" y="1444741"/>
                  <a:pt x="1336281" y="1469100"/>
                </a:cubicBezTo>
                <a:cubicBezTo>
                  <a:pt x="1335596" y="1515522"/>
                  <a:pt x="1337046" y="1561985"/>
                  <a:pt x="1334830" y="1608327"/>
                </a:cubicBezTo>
                <a:cubicBezTo>
                  <a:pt x="1331727" y="1666063"/>
                  <a:pt x="1324555" y="1723517"/>
                  <a:pt x="1320042" y="1781172"/>
                </a:cubicBezTo>
                <a:cubicBezTo>
                  <a:pt x="1317060" y="1819744"/>
                  <a:pt x="1313071" y="1858194"/>
                  <a:pt x="1310452" y="1896805"/>
                </a:cubicBezTo>
                <a:cubicBezTo>
                  <a:pt x="1307309" y="1917701"/>
                  <a:pt x="1310734" y="1941094"/>
                  <a:pt x="1301144" y="1960299"/>
                </a:cubicBezTo>
                <a:cubicBezTo>
                  <a:pt x="1263590" y="1958286"/>
                  <a:pt x="1226116" y="1965453"/>
                  <a:pt x="1188683" y="1961990"/>
                </a:cubicBezTo>
                <a:cubicBezTo>
                  <a:pt x="1189891" y="1891813"/>
                  <a:pt x="1192349" y="1823568"/>
                  <a:pt x="1197305" y="1753190"/>
                </a:cubicBezTo>
                <a:cubicBezTo>
                  <a:pt x="1204841" y="1671941"/>
                  <a:pt x="1209233" y="1589967"/>
                  <a:pt x="1208910" y="1508275"/>
                </a:cubicBezTo>
                <a:cubicBezTo>
                  <a:pt x="1210522" y="1472965"/>
                  <a:pt x="1212980" y="1436769"/>
                  <a:pt x="1211288" y="1400976"/>
                </a:cubicBezTo>
                <a:cubicBezTo>
                  <a:pt x="1210965" y="1384750"/>
                  <a:pt x="1209515" y="1365505"/>
                  <a:pt x="1188360" y="1368082"/>
                </a:cubicBezTo>
                <a:cubicBezTo>
                  <a:pt x="1166480" y="1366914"/>
                  <a:pt x="1144601" y="1367357"/>
                  <a:pt x="1122721" y="1365988"/>
                </a:cubicBezTo>
                <a:cubicBezTo>
                  <a:pt x="1096610" y="1362606"/>
                  <a:pt x="1067276" y="1359385"/>
                  <a:pt x="1040198" y="1359265"/>
                </a:cubicBezTo>
                <a:cubicBezTo>
                  <a:pt x="1010219" y="1357493"/>
                  <a:pt x="980200" y="1358177"/>
                  <a:pt x="950261" y="1356366"/>
                </a:cubicBezTo>
                <a:cubicBezTo>
                  <a:pt x="912143" y="1352058"/>
                  <a:pt x="873823" y="1353668"/>
                  <a:pt x="835583" y="1353749"/>
                </a:cubicBezTo>
                <a:cubicBezTo>
                  <a:pt x="788278" y="1353386"/>
                  <a:pt x="741013" y="1348917"/>
                  <a:pt x="693707" y="1352219"/>
                </a:cubicBezTo>
                <a:cubicBezTo>
                  <a:pt x="676622" y="1354151"/>
                  <a:pt x="657644" y="1351534"/>
                  <a:pt x="642090" y="1359828"/>
                </a:cubicBezTo>
                <a:cubicBezTo>
                  <a:pt x="636811" y="1362848"/>
                  <a:pt x="634273" y="1368646"/>
                  <a:pt x="633668" y="1374524"/>
                </a:cubicBezTo>
                <a:cubicBezTo>
                  <a:pt x="632016" y="1389179"/>
                  <a:pt x="630969" y="1403875"/>
                  <a:pt x="628672" y="1418410"/>
                </a:cubicBezTo>
                <a:cubicBezTo>
                  <a:pt x="620694" y="1480856"/>
                  <a:pt x="614891" y="1543625"/>
                  <a:pt x="603972" y="1605669"/>
                </a:cubicBezTo>
                <a:cubicBezTo>
                  <a:pt x="592528" y="1682167"/>
                  <a:pt x="580440" y="1758464"/>
                  <a:pt x="567707" y="1834721"/>
                </a:cubicBezTo>
                <a:cubicBezTo>
                  <a:pt x="564040" y="1863871"/>
                  <a:pt x="560575" y="1893061"/>
                  <a:pt x="557472" y="1922251"/>
                </a:cubicBezTo>
                <a:cubicBezTo>
                  <a:pt x="555296" y="1938034"/>
                  <a:pt x="555618" y="1955467"/>
                  <a:pt x="546955" y="1969358"/>
                </a:cubicBezTo>
                <a:cubicBezTo>
                  <a:pt x="540951" y="1968673"/>
                  <a:pt x="534907" y="1968029"/>
                  <a:pt x="528863" y="1967747"/>
                </a:cubicBezTo>
                <a:cubicBezTo>
                  <a:pt x="506177" y="1965855"/>
                  <a:pt x="482323" y="1970727"/>
                  <a:pt x="460322" y="1964406"/>
                </a:cubicBezTo>
                <a:cubicBezTo>
                  <a:pt x="467898" y="1894591"/>
                  <a:pt x="471967" y="1824494"/>
                  <a:pt x="478979" y="1754599"/>
                </a:cubicBezTo>
                <a:cubicBezTo>
                  <a:pt x="484821" y="1695816"/>
                  <a:pt x="492598" y="1637235"/>
                  <a:pt x="496950" y="1578331"/>
                </a:cubicBezTo>
                <a:cubicBezTo>
                  <a:pt x="499569" y="1543625"/>
                  <a:pt x="500697" y="1511093"/>
                  <a:pt x="504686" y="1475904"/>
                </a:cubicBezTo>
                <a:cubicBezTo>
                  <a:pt x="507346" y="1451344"/>
                  <a:pt x="512383" y="1427066"/>
                  <a:pt x="515284" y="1402506"/>
                </a:cubicBezTo>
                <a:cubicBezTo>
                  <a:pt x="516775" y="1387086"/>
                  <a:pt x="520079" y="1364257"/>
                  <a:pt x="502188" y="1357292"/>
                </a:cubicBezTo>
                <a:cubicBezTo>
                  <a:pt x="471000" y="1354876"/>
                  <a:pt x="439128" y="1357413"/>
                  <a:pt x="407819" y="1359103"/>
                </a:cubicBezTo>
                <a:cubicBezTo>
                  <a:pt x="338956" y="1363532"/>
                  <a:pt x="269650" y="1364096"/>
                  <a:pt x="201028" y="1372873"/>
                </a:cubicBezTo>
                <a:cubicBezTo>
                  <a:pt x="160774" y="1379355"/>
                  <a:pt x="120198" y="1379758"/>
                  <a:pt x="79581" y="1378188"/>
                </a:cubicBezTo>
                <a:cubicBezTo>
                  <a:pt x="53108" y="1377463"/>
                  <a:pt x="26232" y="1380322"/>
                  <a:pt x="0" y="1376134"/>
                </a:cubicBezTo>
                <a:cubicBezTo>
                  <a:pt x="484" y="1357372"/>
                  <a:pt x="1249" y="1338570"/>
                  <a:pt x="1531" y="1319807"/>
                </a:cubicBezTo>
                <a:cubicBezTo>
                  <a:pt x="3264" y="1293838"/>
                  <a:pt x="-645" y="1266259"/>
                  <a:pt x="7414" y="1241336"/>
                </a:cubicBezTo>
                <a:cubicBezTo>
                  <a:pt x="7454" y="1241336"/>
                  <a:pt x="7454" y="1241296"/>
                  <a:pt x="7454" y="1241296"/>
                </a:cubicBezTo>
                <a:cubicBezTo>
                  <a:pt x="74504" y="1240773"/>
                  <a:pt x="140627" y="1229419"/>
                  <a:pt x="207596" y="1226641"/>
                </a:cubicBezTo>
                <a:cubicBezTo>
                  <a:pt x="269609" y="1222373"/>
                  <a:pt x="331945" y="1222534"/>
                  <a:pt x="393152" y="1210415"/>
                </a:cubicBezTo>
                <a:cubicBezTo>
                  <a:pt x="423654" y="1206510"/>
                  <a:pt x="454399" y="1205262"/>
                  <a:pt x="485063" y="1202685"/>
                </a:cubicBezTo>
                <a:cubicBezTo>
                  <a:pt x="499368" y="1201195"/>
                  <a:pt x="514236" y="1201477"/>
                  <a:pt x="527614" y="1195599"/>
                </a:cubicBezTo>
                <a:cubicBezTo>
                  <a:pt x="532772" y="1193545"/>
                  <a:pt x="537043" y="1188955"/>
                  <a:pt x="537687" y="1183319"/>
                </a:cubicBezTo>
                <a:cubicBezTo>
                  <a:pt x="539380" y="1169710"/>
                  <a:pt x="541757" y="1156262"/>
                  <a:pt x="544578" y="1142855"/>
                </a:cubicBezTo>
                <a:cubicBezTo>
                  <a:pt x="547560" y="1121516"/>
                  <a:pt x="550420" y="1101385"/>
                  <a:pt x="555377" y="1080086"/>
                </a:cubicBezTo>
                <a:cubicBezTo>
                  <a:pt x="558479" y="1061686"/>
                  <a:pt x="558802" y="1042884"/>
                  <a:pt x="560695" y="1024363"/>
                </a:cubicBezTo>
                <a:cubicBezTo>
                  <a:pt x="565450" y="964010"/>
                  <a:pt x="573106" y="903899"/>
                  <a:pt x="577821" y="843505"/>
                </a:cubicBezTo>
                <a:cubicBezTo>
                  <a:pt x="580641" y="813027"/>
                  <a:pt x="581971" y="782387"/>
                  <a:pt x="586081" y="752070"/>
                </a:cubicBezTo>
                <a:cubicBezTo>
                  <a:pt x="587612" y="732301"/>
                  <a:pt x="598048" y="708748"/>
                  <a:pt x="585436" y="690992"/>
                </a:cubicBezTo>
                <a:cubicBezTo>
                  <a:pt x="580279" y="685436"/>
                  <a:pt x="572179" y="686362"/>
                  <a:pt x="565289" y="686604"/>
                </a:cubicBezTo>
                <a:cubicBezTo>
                  <a:pt x="550098" y="687167"/>
                  <a:pt x="534947" y="688697"/>
                  <a:pt x="519837" y="690026"/>
                </a:cubicBezTo>
                <a:cubicBezTo>
                  <a:pt x="452344" y="692723"/>
                  <a:pt x="385053" y="698239"/>
                  <a:pt x="317963" y="705849"/>
                </a:cubicBezTo>
                <a:cubicBezTo>
                  <a:pt x="251638" y="708949"/>
                  <a:pt x="185233" y="705929"/>
                  <a:pt x="118828" y="707097"/>
                </a:cubicBezTo>
                <a:cubicBezTo>
                  <a:pt x="92919" y="706090"/>
                  <a:pt x="67372" y="710882"/>
                  <a:pt x="41503" y="709553"/>
                </a:cubicBezTo>
                <a:cubicBezTo>
                  <a:pt x="42390" y="669210"/>
                  <a:pt x="39166" y="628344"/>
                  <a:pt x="45734" y="588404"/>
                </a:cubicBezTo>
                <a:cubicBezTo>
                  <a:pt x="96747" y="588525"/>
                  <a:pt x="147437" y="582485"/>
                  <a:pt x="198208" y="577896"/>
                </a:cubicBezTo>
                <a:cubicBezTo>
                  <a:pt x="249865" y="572742"/>
                  <a:pt x="301804" y="570850"/>
                  <a:pt x="353180" y="563441"/>
                </a:cubicBezTo>
                <a:cubicBezTo>
                  <a:pt x="396093" y="558127"/>
                  <a:pt x="440175" y="557281"/>
                  <a:pt x="483653" y="550396"/>
                </a:cubicBezTo>
                <a:cubicBezTo>
                  <a:pt x="504404" y="547457"/>
                  <a:pt x="525398" y="547417"/>
                  <a:pt x="546149" y="544639"/>
                </a:cubicBezTo>
                <a:cubicBezTo>
                  <a:pt x="560857" y="542223"/>
                  <a:pt x="575201" y="538076"/>
                  <a:pt x="589869" y="535177"/>
                </a:cubicBezTo>
                <a:cubicBezTo>
                  <a:pt x="602158" y="532721"/>
                  <a:pt x="603810" y="520602"/>
                  <a:pt x="603327" y="510094"/>
                </a:cubicBezTo>
                <a:cubicBezTo>
                  <a:pt x="604052" y="479696"/>
                  <a:pt x="606550" y="449379"/>
                  <a:pt x="609935" y="419142"/>
                </a:cubicBezTo>
                <a:cubicBezTo>
                  <a:pt x="616181" y="344616"/>
                  <a:pt x="630727" y="271218"/>
                  <a:pt x="637698" y="196814"/>
                </a:cubicBezTo>
                <a:cubicBezTo>
                  <a:pt x="643460" y="134931"/>
                  <a:pt x="648658" y="75222"/>
                  <a:pt x="657845" y="13701"/>
                </a:cubicBezTo>
                <a:cubicBezTo>
                  <a:pt x="658087" y="13379"/>
                  <a:pt x="658329" y="13097"/>
                  <a:pt x="658570" y="12775"/>
                </a:cubicBezTo>
                <a:cubicBezTo>
                  <a:pt x="676421" y="9715"/>
                  <a:pt x="696246" y="10883"/>
                  <a:pt x="714660" y="7742"/>
                </a:cubicBezTo>
                <a:cubicBezTo>
                  <a:pt x="736620" y="5649"/>
                  <a:pt x="758379" y="-2001"/>
                  <a:pt x="780582" y="495"/>
                </a:cubicBezTo>
                <a:cubicBezTo>
                  <a:pt x="773006" y="55292"/>
                  <a:pt x="769581" y="110532"/>
                  <a:pt x="762369" y="165409"/>
                </a:cubicBezTo>
                <a:cubicBezTo>
                  <a:pt x="749313" y="244363"/>
                  <a:pt x="741375" y="324203"/>
                  <a:pt x="734525" y="403882"/>
                </a:cubicBezTo>
                <a:cubicBezTo>
                  <a:pt x="732954" y="430133"/>
                  <a:pt x="728683" y="456344"/>
                  <a:pt x="723283" y="482152"/>
                </a:cubicBezTo>
                <a:cubicBezTo>
                  <a:pt x="720946" y="502565"/>
                  <a:pt x="715547" y="525837"/>
                  <a:pt x="744558" y="523058"/>
                </a:cubicBezTo>
                <a:cubicBezTo>
                  <a:pt x="771596" y="524951"/>
                  <a:pt x="798674" y="525514"/>
                  <a:pt x="825752" y="526440"/>
                </a:cubicBezTo>
                <a:cubicBezTo>
                  <a:pt x="842272" y="527890"/>
                  <a:pt x="861976" y="530225"/>
                  <a:pt x="879222" y="529863"/>
                </a:cubicBezTo>
                <a:cubicBezTo>
                  <a:pt x="905494" y="529742"/>
                  <a:pt x="931645" y="529702"/>
                  <a:pt x="957756" y="533204"/>
                </a:cubicBezTo>
                <a:cubicBezTo>
                  <a:pt x="1006230" y="538116"/>
                  <a:pt x="1054462" y="543834"/>
                  <a:pt x="1103339" y="541821"/>
                </a:cubicBezTo>
                <a:cubicBezTo>
                  <a:pt x="1122479" y="541660"/>
                  <a:pt x="1141699" y="542102"/>
                  <a:pt x="1160799" y="540774"/>
                </a:cubicBezTo>
                <a:cubicBezTo>
                  <a:pt x="1170349" y="539928"/>
                  <a:pt x="1180865" y="539727"/>
                  <a:pt x="1189085" y="534292"/>
                </a:cubicBezTo>
                <a:cubicBezTo>
                  <a:pt x="1200851" y="526440"/>
                  <a:pt x="1196661" y="510094"/>
                  <a:pt x="1198555" y="497975"/>
                </a:cubicBezTo>
                <a:cubicBezTo>
                  <a:pt x="1202181" y="455861"/>
                  <a:pt x="1208024" y="411733"/>
                  <a:pt x="1212456" y="369337"/>
                </a:cubicBezTo>
                <a:cubicBezTo>
                  <a:pt x="1215881" y="327183"/>
                  <a:pt x="1223739" y="285511"/>
                  <a:pt x="1226197" y="243236"/>
                </a:cubicBezTo>
                <a:cubicBezTo>
                  <a:pt x="1228453" y="201766"/>
                  <a:pt x="1239131" y="163758"/>
                  <a:pt x="1246666" y="122409"/>
                </a:cubicBezTo>
                <a:cubicBezTo>
                  <a:pt x="1253194" y="92776"/>
                  <a:pt x="1252186" y="60566"/>
                  <a:pt x="1266733" y="33309"/>
                </a:cubicBezTo>
                <a:cubicBezTo>
                  <a:pt x="1292360" y="35362"/>
                  <a:pt x="1317745" y="40757"/>
                  <a:pt x="1343574" y="39751"/>
                </a:cubicBezTo>
                <a:cubicBezTo>
                  <a:pt x="1354010" y="39791"/>
                  <a:pt x="1364325" y="36570"/>
                  <a:pt x="1374721" y="37858"/>
                </a:cubicBezTo>
                <a:cubicBezTo>
                  <a:pt x="1374721" y="37899"/>
                  <a:pt x="1374721" y="37899"/>
                  <a:pt x="1374721" y="37899"/>
                </a:cubicBezTo>
                <a:cubicBezTo>
                  <a:pt x="1371256" y="101835"/>
                  <a:pt x="1366340" y="165409"/>
                  <a:pt x="1357959" y="229144"/>
                </a:cubicBezTo>
                <a:cubicBezTo>
                  <a:pt x="1355541" y="270775"/>
                  <a:pt x="1351391" y="313292"/>
                  <a:pt x="1345508" y="355165"/>
                </a:cubicBezTo>
                <a:cubicBezTo>
                  <a:pt x="1341720" y="387979"/>
                  <a:pt x="1339424" y="420994"/>
                  <a:pt x="1333339" y="453526"/>
                </a:cubicBezTo>
                <a:cubicBezTo>
                  <a:pt x="1327698" y="487547"/>
                  <a:pt x="1310170" y="517985"/>
                  <a:pt x="1303078" y="551564"/>
                </a:cubicBezTo>
                <a:cubicBezTo>
                  <a:pt x="1301708" y="560422"/>
                  <a:pt x="1298202" y="569964"/>
                  <a:pt x="1301225" y="578822"/>
                </a:cubicBezTo>
                <a:cubicBezTo>
                  <a:pt x="1309968" y="599959"/>
                  <a:pt x="1375003" y="587035"/>
                  <a:pt x="1395513" y="587277"/>
                </a:cubicBezTo>
                <a:cubicBezTo>
                  <a:pt x="1441167" y="587075"/>
                  <a:pt x="1485893" y="576084"/>
                  <a:pt x="1531063" y="571293"/>
                </a:cubicBezTo>
                <a:cubicBezTo>
                  <a:pt x="1588402" y="565978"/>
                  <a:pt x="1644895" y="560744"/>
                  <a:pt x="1702475" y="555671"/>
                </a:cubicBezTo>
                <a:cubicBezTo>
                  <a:pt x="1725806" y="553980"/>
                  <a:pt x="1748975" y="548746"/>
                  <a:pt x="1772426" y="549672"/>
                </a:cubicBezTo>
                <a:cubicBezTo>
                  <a:pt x="1772628" y="567065"/>
                  <a:pt x="1776536" y="584136"/>
                  <a:pt x="1780405" y="6010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6" name="Google Shape;996;p26"/>
          <p:cNvGrpSpPr/>
          <p:nvPr/>
        </p:nvGrpSpPr>
        <p:grpSpPr>
          <a:xfrm rot="826001">
            <a:off x="-306007" y="3794392"/>
            <a:ext cx="967291" cy="1011981"/>
            <a:chOff x="-611623" y="7587945"/>
            <a:chExt cx="1934328" cy="2023697"/>
          </a:xfrm>
        </p:grpSpPr>
        <p:sp>
          <p:nvSpPr>
            <p:cNvPr id="997" name="Google Shape;997;p26"/>
            <p:cNvSpPr/>
            <p:nvPr/>
          </p:nvSpPr>
          <p:spPr>
            <a:xfrm>
              <a:off x="-611623" y="7587945"/>
              <a:ext cx="1934328" cy="738382"/>
            </a:xfrm>
            <a:custGeom>
              <a:rect b="b" l="l" r="r" t="t"/>
              <a:pathLst>
                <a:path extrusionOk="0" h="738382" w="1934328">
                  <a:moveTo>
                    <a:pt x="1895236" y="366229"/>
                  </a:moveTo>
                  <a:cubicBezTo>
                    <a:pt x="1841669" y="328103"/>
                    <a:pt x="1788629" y="289209"/>
                    <a:pt x="1736075" y="249625"/>
                  </a:cubicBezTo>
                  <a:cubicBezTo>
                    <a:pt x="1696922" y="222792"/>
                    <a:pt x="1657324" y="196524"/>
                    <a:pt x="1616633" y="172078"/>
                  </a:cubicBezTo>
                  <a:cubicBezTo>
                    <a:pt x="1566831" y="145447"/>
                    <a:pt x="1514317" y="123955"/>
                    <a:pt x="1461398" y="104204"/>
                  </a:cubicBezTo>
                  <a:cubicBezTo>
                    <a:pt x="1383822" y="77775"/>
                    <a:pt x="1306569" y="48149"/>
                    <a:pt x="1224944" y="37140"/>
                  </a:cubicBezTo>
                  <a:cubicBezTo>
                    <a:pt x="1175061" y="29207"/>
                    <a:pt x="1125989" y="16903"/>
                    <a:pt x="1075864" y="10468"/>
                  </a:cubicBezTo>
                  <a:cubicBezTo>
                    <a:pt x="1002498" y="1807"/>
                    <a:pt x="928444" y="-1917"/>
                    <a:pt x="854552" y="957"/>
                  </a:cubicBezTo>
                  <a:cubicBezTo>
                    <a:pt x="813820" y="2171"/>
                    <a:pt x="773372" y="6866"/>
                    <a:pt x="732761" y="10266"/>
                  </a:cubicBezTo>
                  <a:cubicBezTo>
                    <a:pt x="697860" y="12694"/>
                    <a:pt x="661258" y="14151"/>
                    <a:pt x="626600" y="20505"/>
                  </a:cubicBezTo>
                  <a:cubicBezTo>
                    <a:pt x="555096" y="35521"/>
                    <a:pt x="484848" y="56446"/>
                    <a:pt x="414236" y="75306"/>
                  </a:cubicBezTo>
                  <a:cubicBezTo>
                    <a:pt x="336254" y="100198"/>
                    <a:pt x="261147" y="135328"/>
                    <a:pt x="192802" y="180497"/>
                  </a:cubicBezTo>
                  <a:cubicBezTo>
                    <a:pt x="160411" y="204214"/>
                    <a:pt x="128101" y="228013"/>
                    <a:pt x="96965" y="253268"/>
                  </a:cubicBezTo>
                  <a:cubicBezTo>
                    <a:pt x="61902" y="286821"/>
                    <a:pt x="19672" y="317904"/>
                    <a:pt x="845" y="364044"/>
                  </a:cubicBezTo>
                  <a:cubicBezTo>
                    <a:pt x="318" y="365541"/>
                    <a:pt x="-370" y="368213"/>
                    <a:pt x="237" y="370155"/>
                  </a:cubicBezTo>
                  <a:cubicBezTo>
                    <a:pt x="-1544" y="387316"/>
                    <a:pt x="33033" y="446974"/>
                    <a:pt x="35868" y="456121"/>
                  </a:cubicBezTo>
                  <a:cubicBezTo>
                    <a:pt x="50606" y="486152"/>
                    <a:pt x="70202" y="513431"/>
                    <a:pt x="84373" y="543746"/>
                  </a:cubicBezTo>
                  <a:cubicBezTo>
                    <a:pt x="93726" y="562445"/>
                    <a:pt x="102269" y="581548"/>
                    <a:pt x="113282" y="599316"/>
                  </a:cubicBezTo>
                  <a:cubicBezTo>
                    <a:pt x="119558" y="607694"/>
                    <a:pt x="123971" y="620848"/>
                    <a:pt x="135268" y="623195"/>
                  </a:cubicBezTo>
                  <a:cubicBezTo>
                    <a:pt x="135916" y="623276"/>
                    <a:pt x="136563" y="623317"/>
                    <a:pt x="137211" y="623398"/>
                  </a:cubicBezTo>
                  <a:cubicBezTo>
                    <a:pt x="143649" y="623398"/>
                    <a:pt x="149641" y="618622"/>
                    <a:pt x="150896" y="612268"/>
                  </a:cubicBezTo>
                  <a:cubicBezTo>
                    <a:pt x="164986" y="609475"/>
                    <a:pt x="190697" y="587660"/>
                    <a:pt x="200293" y="581953"/>
                  </a:cubicBezTo>
                  <a:cubicBezTo>
                    <a:pt x="246693" y="552205"/>
                    <a:pt x="296818" y="529378"/>
                    <a:pt x="345607" y="503677"/>
                  </a:cubicBezTo>
                  <a:cubicBezTo>
                    <a:pt x="413831" y="473525"/>
                    <a:pt x="480516" y="439365"/>
                    <a:pt x="550481" y="413502"/>
                  </a:cubicBezTo>
                  <a:cubicBezTo>
                    <a:pt x="666684" y="376105"/>
                    <a:pt x="785721" y="345548"/>
                    <a:pt x="909293" y="346236"/>
                  </a:cubicBezTo>
                  <a:cubicBezTo>
                    <a:pt x="954073" y="343362"/>
                    <a:pt x="995736" y="344900"/>
                    <a:pt x="1040638" y="353399"/>
                  </a:cubicBezTo>
                  <a:cubicBezTo>
                    <a:pt x="1101979" y="359632"/>
                    <a:pt x="1159554" y="376914"/>
                    <a:pt x="1216967" y="399377"/>
                  </a:cubicBezTo>
                  <a:cubicBezTo>
                    <a:pt x="1294989" y="434791"/>
                    <a:pt x="1367059" y="484169"/>
                    <a:pt x="1440668" y="528083"/>
                  </a:cubicBezTo>
                  <a:cubicBezTo>
                    <a:pt x="1498122" y="560947"/>
                    <a:pt x="1551607" y="599680"/>
                    <a:pt x="1603636" y="640397"/>
                  </a:cubicBezTo>
                  <a:cubicBezTo>
                    <a:pt x="1630804" y="667028"/>
                    <a:pt x="1656433" y="694995"/>
                    <a:pt x="1687852" y="716932"/>
                  </a:cubicBezTo>
                  <a:cubicBezTo>
                    <a:pt x="1698460" y="723205"/>
                    <a:pt x="1704979" y="737330"/>
                    <a:pt x="1718097" y="738342"/>
                  </a:cubicBezTo>
                  <a:cubicBezTo>
                    <a:pt x="1718300" y="738342"/>
                    <a:pt x="1718462" y="738342"/>
                    <a:pt x="1718705" y="738383"/>
                  </a:cubicBezTo>
                  <a:cubicBezTo>
                    <a:pt x="1723118" y="738383"/>
                    <a:pt x="1726843" y="736157"/>
                    <a:pt x="1729272" y="732959"/>
                  </a:cubicBezTo>
                  <a:cubicBezTo>
                    <a:pt x="1730082" y="733081"/>
                    <a:pt x="1730851" y="733202"/>
                    <a:pt x="1731621" y="733202"/>
                  </a:cubicBezTo>
                  <a:cubicBezTo>
                    <a:pt x="1741176" y="733202"/>
                    <a:pt x="1746359" y="722274"/>
                    <a:pt x="1749557" y="713492"/>
                  </a:cubicBezTo>
                  <a:cubicBezTo>
                    <a:pt x="1769802" y="679008"/>
                    <a:pt x="1791625" y="645294"/>
                    <a:pt x="1809602" y="609475"/>
                  </a:cubicBezTo>
                  <a:cubicBezTo>
                    <a:pt x="1833288" y="559895"/>
                    <a:pt x="1862319" y="519017"/>
                    <a:pt x="1888434" y="471582"/>
                  </a:cubicBezTo>
                  <a:cubicBezTo>
                    <a:pt x="1898961" y="452276"/>
                    <a:pt x="1913537" y="434711"/>
                    <a:pt x="1922769" y="414798"/>
                  </a:cubicBezTo>
                  <a:cubicBezTo>
                    <a:pt x="1926129" y="414150"/>
                    <a:pt x="1929247" y="412369"/>
                    <a:pt x="1931433" y="409496"/>
                  </a:cubicBezTo>
                  <a:cubicBezTo>
                    <a:pt x="1944713" y="388490"/>
                    <a:pt x="1908759" y="378169"/>
                    <a:pt x="1895236" y="366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-401208" y="8116746"/>
              <a:ext cx="1461149" cy="593755"/>
            </a:xfrm>
            <a:custGeom>
              <a:rect b="b" l="l" r="r" t="t"/>
              <a:pathLst>
                <a:path extrusionOk="0" h="593755" w="1461149">
                  <a:moveTo>
                    <a:pt x="1438609" y="283769"/>
                  </a:moveTo>
                  <a:cubicBezTo>
                    <a:pt x="1418526" y="262035"/>
                    <a:pt x="1394597" y="244510"/>
                    <a:pt x="1369656" y="228766"/>
                  </a:cubicBezTo>
                  <a:cubicBezTo>
                    <a:pt x="1327669" y="198168"/>
                    <a:pt x="1280905" y="170039"/>
                    <a:pt x="1233735" y="147536"/>
                  </a:cubicBezTo>
                  <a:cubicBezTo>
                    <a:pt x="1189724" y="122645"/>
                    <a:pt x="1147211" y="98725"/>
                    <a:pt x="1100325" y="78771"/>
                  </a:cubicBezTo>
                  <a:cubicBezTo>
                    <a:pt x="1068055" y="68774"/>
                    <a:pt x="1036919" y="55621"/>
                    <a:pt x="1004609" y="46069"/>
                  </a:cubicBezTo>
                  <a:cubicBezTo>
                    <a:pt x="959747" y="35303"/>
                    <a:pt x="914400" y="25711"/>
                    <a:pt x="868607" y="20328"/>
                  </a:cubicBezTo>
                  <a:cubicBezTo>
                    <a:pt x="838807" y="17454"/>
                    <a:pt x="808886" y="16159"/>
                    <a:pt x="779289" y="11383"/>
                  </a:cubicBezTo>
                  <a:cubicBezTo>
                    <a:pt x="673491" y="-3794"/>
                    <a:pt x="565062" y="-3794"/>
                    <a:pt x="459265" y="11383"/>
                  </a:cubicBezTo>
                  <a:cubicBezTo>
                    <a:pt x="367679" y="26965"/>
                    <a:pt x="281640" y="63189"/>
                    <a:pt x="194832" y="94920"/>
                  </a:cubicBezTo>
                  <a:cubicBezTo>
                    <a:pt x="144910" y="113943"/>
                    <a:pt x="96971" y="137822"/>
                    <a:pt x="49599" y="162430"/>
                  </a:cubicBezTo>
                  <a:cubicBezTo>
                    <a:pt x="36683" y="169756"/>
                    <a:pt x="23403" y="176758"/>
                    <a:pt x="11134" y="185217"/>
                  </a:cubicBezTo>
                  <a:cubicBezTo>
                    <a:pt x="5709" y="189062"/>
                    <a:pt x="121" y="194323"/>
                    <a:pt x="0" y="201446"/>
                  </a:cubicBezTo>
                  <a:cubicBezTo>
                    <a:pt x="0" y="202256"/>
                    <a:pt x="162" y="203025"/>
                    <a:pt x="445" y="203753"/>
                  </a:cubicBezTo>
                  <a:cubicBezTo>
                    <a:pt x="243" y="205251"/>
                    <a:pt x="202" y="206829"/>
                    <a:pt x="445" y="208489"/>
                  </a:cubicBezTo>
                  <a:cubicBezTo>
                    <a:pt x="4616" y="250784"/>
                    <a:pt x="25184" y="289314"/>
                    <a:pt x="37979" y="329423"/>
                  </a:cubicBezTo>
                  <a:cubicBezTo>
                    <a:pt x="55875" y="384386"/>
                    <a:pt x="65551" y="441130"/>
                    <a:pt x="91221" y="493665"/>
                  </a:cubicBezTo>
                  <a:cubicBezTo>
                    <a:pt x="93732" y="498441"/>
                    <a:pt x="98550" y="500667"/>
                    <a:pt x="103408" y="500707"/>
                  </a:cubicBezTo>
                  <a:cubicBezTo>
                    <a:pt x="105230" y="500707"/>
                    <a:pt x="107012" y="500383"/>
                    <a:pt x="108753" y="499776"/>
                  </a:cubicBezTo>
                  <a:cubicBezTo>
                    <a:pt x="110656" y="500019"/>
                    <a:pt x="112640" y="499655"/>
                    <a:pt x="114421" y="498683"/>
                  </a:cubicBezTo>
                  <a:cubicBezTo>
                    <a:pt x="141589" y="473873"/>
                    <a:pt x="173981" y="455336"/>
                    <a:pt x="206574" y="438418"/>
                  </a:cubicBezTo>
                  <a:cubicBezTo>
                    <a:pt x="264352" y="407780"/>
                    <a:pt x="320874" y="376292"/>
                    <a:pt x="380797" y="349134"/>
                  </a:cubicBezTo>
                  <a:cubicBezTo>
                    <a:pt x="434567" y="329221"/>
                    <a:pt x="490684" y="311372"/>
                    <a:pt x="547814" y="302347"/>
                  </a:cubicBezTo>
                  <a:cubicBezTo>
                    <a:pt x="603567" y="297409"/>
                    <a:pt x="661223" y="293443"/>
                    <a:pt x="718029" y="298704"/>
                  </a:cubicBezTo>
                  <a:cubicBezTo>
                    <a:pt x="773823" y="302063"/>
                    <a:pt x="829535" y="310968"/>
                    <a:pt x="883750" y="324486"/>
                  </a:cubicBezTo>
                  <a:cubicBezTo>
                    <a:pt x="906100" y="333997"/>
                    <a:pt x="928247" y="344034"/>
                    <a:pt x="951245" y="351967"/>
                  </a:cubicBezTo>
                  <a:cubicBezTo>
                    <a:pt x="973068" y="359940"/>
                    <a:pt x="992179" y="373297"/>
                    <a:pt x="1013516" y="382363"/>
                  </a:cubicBezTo>
                  <a:cubicBezTo>
                    <a:pt x="1066395" y="401507"/>
                    <a:pt x="1113645" y="431821"/>
                    <a:pt x="1160005" y="463067"/>
                  </a:cubicBezTo>
                  <a:cubicBezTo>
                    <a:pt x="1192963" y="483101"/>
                    <a:pt x="1223087" y="509935"/>
                    <a:pt x="1250093" y="537781"/>
                  </a:cubicBezTo>
                  <a:cubicBezTo>
                    <a:pt x="1257624" y="546604"/>
                    <a:pt x="1266045" y="555144"/>
                    <a:pt x="1273009" y="564574"/>
                  </a:cubicBezTo>
                  <a:cubicBezTo>
                    <a:pt x="1275317" y="566233"/>
                    <a:pt x="1277382" y="568257"/>
                    <a:pt x="1279245" y="570483"/>
                  </a:cubicBezTo>
                  <a:cubicBezTo>
                    <a:pt x="1279852" y="571171"/>
                    <a:pt x="1280419" y="571900"/>
                    <a:pt x="1280986" y="572628"/>
                  </a:cubicBezTo>
                  <a:cubicBezTo>
                    <a:pt x="1281309" y="573074"/>
                    <a:pt x="1281674" y="573519"/>
                    <a:pt x="1281998" y="573964"/>
                  </a:cubicBezTo>
                  <a:cubicBezTo>
                    <a:pt x="1282808" y="575097"/>
                    <a:pt x="1283577" y="576230"/>
                    <a:pt x="1284346" y="577364"/>
                  </a:cubicBezTo>
                  <a:cubicBezTo>
                    <a:pt x="1284508" y="577607"/>
                    <a:pt x="1284670" y="577890"/>
                    <a:pt x="1284832" y="578133"/>
                  </a:cubicBezTo>
                  <a:cubicBezTo>
                    <a:pt x="1285682" y="579428"/>
                    <a:pt x="1286533" y="580764"/>
                    <a:pt x="1287342" y="582059"/>
                  </a:cubicBezTo>
                  <a:cubicBezTo>
                    <a:pt x="1288152" y="583354"/>
                    <a:pt x="1289002" y="584649"/>
                    <a:pt x="1289812" y="585904"/>
                  </a:cubicBezTo>
                  <a:cubicBezTo>
                    <a:pt x="1291553" y="588534"/>
                    <a:pt x="1293335" y="591165"/>
                    <a:pt x="1295116" y="593756"/>
                  </a:cubicBezTo>
                  <a:cubicBezTo>
                    <a:pt x="1295764" y="593189"/>
                    <a:pt x="1296371" y="592622"/>
                    <a:pt x="1296979" y="592096"/>
                  </a:cubicBezTo>
                  <a:cubicBezTo>
                    <a:pt x="1297505" y="591610"/>
                    <a:pt x="1298031" y="591125"/>
                    <a:pt x="1298558" y="590639"/>
                  </a:cubicBezTo>
                  <a:cubicBezTo>
                    <a:pt x="1299449" y="589223"/>
                    <a:pt x="1300380" y="587846"/>
                    <a:pt x="1301270" y="586430"/>
                  </a:cubicBezTo>
                  <a:cubicBezTo>
                    <a:pt x="1305562" y="584528"/>
                    <a:pt x="1309004" y="580723"/>
                    <a:pt x="1309409" y="575623"/>
                  </a:cubicBezTo>
                  <a:cubicBezTo>
                    <a:pt x="1309449" y="575016"/>
                    <a:pt x="1309368" y="574409"/>
                    <a:pt x="1309328" y="573802"/>
                  </a:cubicBezTo>
                  <a:cubicBezTo>
                    <a:pt x="1323013" y="552715"/>
                    <a:pt x="1337063" y="531912"/>
                    <a:pt x="1349979" y="510380"/>
                  </a:cubicBezTo>
                  <a:cubicBezTo>
                    <a:pt x="1382410" y="449508"/>
                    <a:pt x="1423263" y="393857"/>
                    <a:pt x="1450755" y="330354"/>
                  </a:cubicBezTo>
                  <a:cubicBezTo>
                    <a:pt x="1451565" y="328331"/>
                    <a:pt x="1453428" y="325781"/>
                    <a:pt x="1454237" y="323352"/>
                  </a:cubicBezTo>
                  <a:cubicBezTo>
                    <a:pt x="1460715" y="318941"/>
                    <a:pt x="1463914" y="309389"/>
                    <a:pt x="1458124" y="302387"/>
                  </a:cubicBezTo>
                  <a:cubicBezTo>
                    <a:pt x="1451727" y="296073"/>
                    <a:pt x="1444196" y="290893"/>
                    <a:pt x="1438609" y="2837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-212258" y="8625845"/>
              <a:ext cx="1044164" cy="523105"/>
            </a:xfrm>
            <a:custGeom>
              <a:rect b="b" l="l" r="r" t="t"/>
              <a:pathLst>
                <a:path extrusionOk="0" h="523105" w="1044164">
                  <a:moveTo>
                    <a:pt x="968100" y="176410"/>
                  </a:moveTo>
                  <a:cubicBezTo>
                    <a:pt x="943523" y="156376"/>
                    <a:pt x="920201" y="134763"/>
                    <a:pt x="892305" y="119302"/>
                  </a:cubicBezTo>
                  <a:cubicBezTo>
                    <a:pt x="836592" y="87935"/>
                    <a:pt x="777640" y="62761"/>
                    <a:pt x="718000" y="39812"/>
                  </a:cubicBezTo>
                  <a:cubicBezTo>
                    <a:pt x="655688" y="19535"/>
                    <a:pt x="590582" y="8729"/>
                    <a:pt x="525597" y="1201"/>
                  </a:cubicBezTo>
                  <a:cubicBezTo>
                    <a:pt x="504948" y="-661"/>
                    <a:pt x="484177" y="27"/>
                    <a:pt x="463406" y="715"/>
                  </a:cubicBezTo>
                  <a:cubicBezTo>
                    <a:pt x="451300" y="1120"/>
                    <a:pt x="439113" y="1524"/>
                    <a:pt x="427007" y="1443"/>
                  </a:cubicBezTo>
                  <a:cubicBezTo>
                    <a:pt x="382712" y="1160"/>
                    <a:pt x="339227" y="10186"/>
                    <a:pt x="296026" y="19009"/>
                  </a:cubicBezTo>
                  <a:cubicBezTo>
                    <a:pt x="243390" y="29734"/>
                    <a:pt x="190107" y="41917"/>
                    <a:pt x="140953" y="64096"/>
                  </a:cubicBezTo>
                  <a:cubicBezTo>
                    <a:pt x="100707" y="82228"/>
                    <a:pt x="61190" y="102506"/>
                    <a:pt x="25763" y="129056"/>
                  </a:cubicBezTo>
                  <a:cubicBezTo>
                    <a:pt x="19689" y="132334"/>
                    <a:pt x="-10515" y="160787"/>
                    <a:pt x="3818" y="158723"/>
                  </a:cubicBezTo>
                  <a:cubicBezTo>
                    <a:pt x="6490" y="201584"/>
                    <a:pt x="24912" y="242098"/>
                    <a:pt x="39610" y="282005"/>
                  </a:cubicBezTo>
                  <a:cubicBezTo>
                    <a:pt x="56129" y="325959"/>
                    <a:pt x="67790" y="372059"/>
                    <a:pt x="84512" y="416013"/>
                  </a:cubicBezTo>
                  <a:cubicBezTo>
                    <a:pt x="87265" y="422205"/>
                    <a:pt x="92326" y="424836"/>
                    <a:pt x="97306" y="424796"/>
                  </a:cubicBezTo>
                  <a:cubicBezTo>
                    <a:pt x="97590" y="424796"/>
                    <a:pt x="97914" y="424755"/>
                    <a:pt x="98197" y="424755"/>
                  </a:cubicBezTo>
                  <a:cubicBezTo>
                    <a:pt x="98238" y="424957"/>
                    <a:pt x="98278" y="425200"/>
                    <a:pt x="98359" y="425403"/>
                  </a:cubicBezTo>
                  <a:cubicBezTo>
                    <a:pt x="97023" y="428802"/>
                    <a:pt x="101274" y="430624"/>
                    <a:pt x="101841" y="426900"/>
                  </a:cubicBezTo>
                  <a:cubicBezTo>
                    <a:pt x="149456" y="414515"/>
                    <a:pt x="189095" y="382744"/>
                    <a:pt x="235900" y="367566"/>
                  </a:cubicBezTo>
                  <a:cubicBezTo>
                    <a:pt x="355342" y="326728"/>
                    <a:pt x="485270" y="341137"/>
                    <a:pt x="606980" y="363640"/>
                  </a:cubicBezTo>
                  <a:cubicBezTo>
                    <a:pt x="637063" y="371087"/>
                    <a:pt x="667470" y="381489"/>
                    <a:pt x="697432" y="390231"/>
                  </a:cubicBezTo>
                  <a:cubicBezTo>
                    <a:pt x="731969" y="402778"/>
                    <a:pt x="764036" y="420627"/>
                    <a:pt x="795982" y="438516"/>
                  </a:cubicBezTo>
                  <a:cubicBezTo>
                    <a:pt x="828778" y="454705"/>
                    <a:pt x="852585" y="486599"/>
                    <a:pt x="883357" y="505581"/>
                  </a:cubicBezTo>
                  <a:cubicBezTo>
                    <a:pt x="887001" y="504690"/>
                    <a:pt x="890968" y="504892"/>
                    <a:pt x="894491" y="506592"/>
                  </a:cubicBezTo>
                  <a:cubicBezTo>
                    <a:pt x="899836" y="509102"/>
                    <a:pt x="904573" y="513311"/>
                    <a:pt x="909350" y="516832"/>
                  </a:cubicBezTo>
                  <a:cubicBezTo>
                    <a:pt x="909674" y="517075"/>
                    <a:pt x="910079" y="517358"/>
                    <a:pt x="910403" y="517601"/>
                  </a:cubicBezTo>
                  <a:cubicBezTo>
                    <a:pt x="910403" y="517601"/>
                    <a:pt x="910403" y="517601"/>
                    <a:pt x="910444" y="517601"/>
                  </a:cubicBezTo>
                  <a:cubicBezTo>
                    <a:pt x="912913" y="519422"/>
                    <a:pt x="915464" y="521284"/>
                    <a:pt x="917974" y="523106"/>
                  </a:cubicBezTo>
                  <a:lnTo>
                    <a:pt x="917974" y="523065"/>
                  </a:lnTo>
                  <a:cubicBezTo>
                    <a:pt x="919311" y="520596"/>
                    <a:pt x="920566" y="518087"/>
                    <a:pt x="921861" y="515618"/>
                  </a:cubicBezTo>
                  <a:cubicBezTo>
                    <a:pt x="925708" y="512906"/>
                    <a:pt x="927894" y="508333"/>
                    <a:pt x="928056" y="503678"/>
                  </a:cubicBezTo>
                  <a:cubicBezTo>
                    <a:pt x="936518" y="486760"/>
                    <a:pt x="944373" y="469600"/>
                    <a:pt x="952228" y="452358"/>
                  </a:cubicBezTo>
                  <a:cubicBezTo>
                    <a:pt x="964334" y="429086"/>
                    <a:pt x="979315" y="407230"/>
                    <a:pt x="989275" y="382865"/>
                  </a:cubicBezTo>
                  <a:cubicBezTo>
                    <a:pt x="998142" y="358662"/>
                    <a:pt x="1009196" y="335430"/>
                    <a:pt x="1019116" y="311632"/>
                  </a:cubicBezTo>
                  <a:cubicBezTo>
                    <a:pt x="1019642" y="306937"/>
                    <a:pt x="1032598" y="281924"/>
                    <a:pt x="1035635" y="268163"/>
                  </a:cubicBezTo>
                  <a:cubicBezTo>
                    <a:pt x="1043085" y="264318"/>
                    <a:pt x="1047458" y="254240"/>
                    <a:pt x="1041101" y="246186"/>
                  </a:cubicBezTo>
                  <a:cubicBezTo>
                    <a:pt x="1018144" y="221497"/>
                    <a:pt x="995754" y="196080"/>
                    <a:pt x="968100" y="176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68478" y="9202652"/>
              <a:ext cx="442777" cy="408990"/>
            </a:xfrm>
            <a:custGeom>
              <a:rect b="b" l="l" r="r" t="t"/>
              <a:pathLst>
                <a:path extrusionOk="0" h="408990" w="442777">
                  <a:moveTo>
                    <a:pt x="415277" y="91355"/>
                  </a:moveTo>
                  <a:cubicBezTo>
                    <a:pt x="411228" y="82856"/>
                    <a:pt x="407260" y="74275"/>
                    <a:pt x="401268" y="66990"/>
                  </a:cubicBezTo>
                  <a:cubicBezTo>
                    <a:pt x="390943" y="53027"/>
                    <a:pt x="377258" y="42018"/>
                    <a:pt x="363411" y="31657"/>
                  </a:cubicBezTo>
                  <a:cubicBezTo>
                    <a:pt x="322031" y="8749"/>
                    <a:pt x="272433" y="-2786"/>
                    <a:pt x="225020" y="573"/>
                  </a:cubicBezTo>
                  <a:cubicBezTo>
                    <a:pt x="142140" y="9882"/>
                    <a:pt x="47031" y="43678"/>
                    <a:pt x="15774" y="128267"/>
                  </a:cubicBezTo>
                  <a:cubicBezTo>
                    <a:pt x="2251" y="161820"/>
                    <a:pt x="-2001" y="199703"/>
                    <a:pt x="834" y="235603"/>
                  </a:cubicBezTo>
                  <a:cubicBezTo>
                    <a:pt x="8526" y="271098"/>
                    <a:pt x="21442" y="306795"/>
                    <a:pt x="48246" y="332375"/>
                  </a:cubicBezTo>
                  <a:cubicBezTo>
                    <a:pt x="103311" y="391385"/>
                    <a:pt x="187366" y="407736"/>
                    <a:pt x="264983" y="408667"/>
                  </a:cubicBezTo>
                  <a:cubicBezTo>
                    <a:pt x="268424" y="408869"/>
                    <a:pt x="271825" y="408991"/>
                    <a:pt x="275226" y="408991"/>
                  </a:cubicBezTo>
                  <a:cubicBezTo>
                    <a:pt x="339563" y="408950"/>
                    <a:pt x="393049" y="368153"/>
                    <a:pt x="416735" y="308252"/>
                  </a:cubicBezTo>
                  <a:cubicBezTo>
                    <a:pt x="442607" y="251468"/>
                    <a:pt x="451596" y="184323"/>
                    <a:pt x="432687" y="124139"/>
                  </a:cubicBezTo>
                  <a:cubicBezTo>
                    <a:pt x="428558" y="112442"/>
                    <a:pt x="420865" y="102364"/>
                    <a:pt x="415277" y="91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1" name="Google Shape;1001;p26"/>
          <p:cNvSpPr/>
          <p:nvPr/>
        </p:nvSpPr>
        <p:spPr>
          <a:xfrm rot="833831">
            <a:off x="593791" y="4101019"/>
            <a:ext cx="105259" cy="167503"/>
          </a:xfrm>
          <a:custGeom>
            <a:rect b="b" l="l" r="r" t="t"/>
            <a:pathLst>
              <a:path extrusionOk="0" h="335657" w="210677">
                <a:moveTo>
                  <a:pt x="8597" y="334400"/>
                </a:moveTo>
                <a:cubicBezTo>
                  <a:pt x="-8934" y="325900"/>
                  <a:pt x="4751" y="306352"/>
                  <a:pt x="11067" y="294533"/>
                </a:cubicBezTo>
                <a:cubicBezTo>
                  <a:pt x="23457" y="274094"/>
                  <a:pt x="37385" y="254586"/>
                  <a:pt x="49046" y="233661"/>
                </a:cubicBezTo>
                <a:cubicBezTo>
                  <a:pt x="71436" y="196831"/>
                  <a:pt x="89575" y="157288"/>
                  <a:pt x="114719" y="122157"/>
                </a:cubicBezTo>
                <a:cubicBezTo>
                  <a:pt x="123181" y="113577"/>
                  <a:pt x="205778" y="-26988"/>
                  <a:pt x="210677" y="4622"/>
                </a:cubicBezTo>
                <a:cubicBezTo>
                  <a:pt x="202660" y="29999"/>
                  <a:pt x="184036" y="50762"/>
                  <a:pt x="171363" y="74034"/>
                </a:cubicBezTo>
                <a:cubicBezTo>
                  <a:pt x="145247" y="121469"/>
                  <a:pt x="116217" y="162347"/>
                  <a:pt x="92531" y="211927"/>
                </a:cubicBezTo>
                <a:cubicBezTo>
                  <a:pt x="74554" y="247746"/>
                  <a:pt x="52730" y="281460"/>
                  <a:pt x="32486" y="315944"/>
                </a:cubicBezTo>
                <a:cubicBezTo>
                  <a:pt x="29287" y="324727"/>
                  <a:pt x="24105" y="335654"/>
                  <a:pt x="14549" y="335654"/>
                </a:cubicBezTo>
                <a:cubicBezTo>
                  <a:pt x="12687" y="335695"/>
                  <a:pt x="10743" y="335290"/>
                  <a:pt x="8597" y="3344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26"/>
          <p:cNvGrpSpPr/>
          <p:nvPr/>
        </p:nvGrpSpPr>
        <p:grpSpPr>
          <a:xfrm rot="826001">
            <a:off x="-306013" y="3794391"/>
            <a:ext cx="967297" cy="1011981"/>
            <a:chOff x="-611635" y="7587945"/>
            <a:chExt cx="1934340" cy="2023697"/>
          </a:xfrm>
        </p:grpSpPr>
        <p:sp>
          <p:nvSpPr>
            <p:cNvPr id="1003" name="Google Shape;1003;p26"/>
            <p:cNvSpPr/>
            <p:nvPr/>
          </p:nvSpPr>
          <p:spPr>
            <a:xfrm>
              <a:off x="-611635" y="7587945"/>
              <a:ext cx="1934340" cy="415121"/>
            </a:xfrm>
            <a:custGeom>
              <a:rect b="b" l="l" r="r" t="t"/>
              <a:pathLst>
                <a:path extrusionOk="0" h="415121" w="1934340">
                  <a:moveTo>
                    <a:pt x="1910918" y="412167"/>
                  </a:moveTo>
                  <a:cubicBezTo>
                    <a:pt x="1858728" y="375822"/>
                    <a:pt x="1806011" y="339922"/>
                    <a:pt x="1755805" y="300784"/>
                  </a:cubicBezTo>
                  <a:cubicBezTo>
                    <a:pt x="1711308" y="265653"/>
                    <a:pt x="1662924" y="236067"/>
                    <a:pt x="1615430" y="205348"/>
                  </a:cubicBezTo>
                  <a:cubicBezTo>
                    <a:pt x="1514168" y="148523"/>
                    <a:pt x="1402256" y="112744"/>
                    <a:pt x="1291317" y="79758"/>
                  </a:cubicBezTo>
                  <a:cubicBezTo>
                    <a:pt x="1264837" y="72918"/>
                    <a:pt x="1240220" y="69195"/>
                    <a:pt x="1213660" y="64905"/>
                  </a:cubicBezTo>
                  <a:cubicBezTo>
                    <a:pt x="1143533" y="52034"/>
                    <a:pt x="1072272" y="35926"/>
                    <a:pt x="1001012" y="32728"/>
                  </a:cubicBezTo>
                  <a:cubicBezTo>
                    <a:pt x="919103" y="26495"/>
                    <a:pt x="836789" y="28600"/>
                    <a:pt x="755123" y="37545"/>
                  </a:cubicBezTo>
                  <a:cubicBezTo>
                    <a:pt x="708278" y="41552"/>
                    <a:pt x="660866" y="41956"/>
                    <a:pt x="614830" y="52237"/>
                  </a:cubicBezTo>
                  <a:cubicBezTo>
                    <a:pt x="521017" y="77087"/>
                    <a:pt x="424370" y="95462"/>
                    <a:pt x="335173" y="134640"/>
                  </a:cubicBezTo>
                  <a:cubicBezTo>
                    <a:pt x="277355" y="160503"/>
                    <a:pt x="220307" y="188996"/>
                    <a:pt x="170384" y="228458"/>
                  </a:cubicBezTo>
                  <a:cubicBezTo>
                    <a:pt x="109772" y="268931"/>
                    <a:pt x="55800" y="317338"/>
                    <a:pt x="5959" y="370034"/>
                  </a:cubicBezTo>
                  <a:cubicBezTo>
                    <a:pt x="5878" y="372098"/>
                    <a:pt x="2922" y="373069"/>
                    <a:pt x="1262" y="371774"/>
                  </a:cubicBezTo>
                  <a:cubicBezTo>
                    <a:pt x="-843" y="370034"/>
                    <a:pt x="169" y="366027"/>
                    <a:pt x="857" y="364044"/>
                  </a:cubicBezTo>
                  <a:cubicBezTo>
                    <a:pt x="19684" y="317904"/>
                    <a:pt x="61914" y="286821"/>
                    <a:pt x="96978" y="253268"/>
                  </a:cubicBezTo>
                  <a:cubicBezTo>
                    <a:pt x="128113" y="228013"/>
                    <a:pt x="160424" y="204214"/>
                    <a:pt x="192815" y="180497"/>
                  </a:cubicBezTo>
                  <a:cubicBezTo>
                    <a:pt x="261160" y="135328"/>
                    <a:pt x="336267" y="100198"/>
                    <a:pt x="414248" y="75306"/>
                  </a:cubicBezTo>
                  <a:cubicBezTo>
                    <a:pt x="484861" y="56446"/>
                    <a:pt x="555109" y="35521"/>
                    <a:pt x="626612" y="20505"/>
                  </a:cubicBezTo>
                  <a:cubicBezTo>
                    <a:pt x="661270" y="14151"/>
                    <a:pt x="697872" y="12694"/>
                    <a:pt x="732774" y="10266"/>
                  </a:cubicBezTo>
                  <a:cubicBezTo>
                    <a:pt x="773384" y="6866"/>
                    <a:pt x="813832" y="2171"/>
                    <a:pt x="854564" y="957"/>
                  </a:cubicBezTo>
                  <a:cubicBezTo>
                    <a:pt x="928456" y="-1917"/>
                    <a:pt x="1002510" y="1807"/>
                    <a:pt x="1075876" y="10468"/>
                  </a:cubicBezTo>
                  <a:cubicBezTo>
                    <a:pt x="1126001" y="16903"/>
                    <a:pt x="1175074" y="29207"/>
                    <a:pt x="1224956" y="37140"/>
                  </a:cubicBezTo>
                  <a:cubicBezTo>
                    <a:pt x="1306581" y="48149"/>
                    <a:pt x="1383834" y="77775"/>
                    <a:pt x="1461411" y="104204"/>
                  </a:cubicBezTo>
                  <a:cubicBezTo>
                    <a:pt x="1514330" y="123955"/>
                    <a:pt x="1566844" y="145447"/>
                    <a:pt x="1616645" y="172078"/>
                  </a:cubicBezTo>
                  <a:cubicBezTo>
                    <a:pt x="1657336" y="196524"/>
                    <a:pt x="1696934" y="222792"/>
                    <a:pt x="1736087" y="249625"/>
                  </a:cubicBezTo>
                  <a:cubicBezTo>
                    <a:pt x="1788641" y="289209"/>
                    <a:pt x="1841682" y="328103"/>
                    <a:pt x="1895248" y="366229"/>
                  </a:cubicBezTo>
                  <a:cubicBezTo>
                    <a:pt x="1908772" y="378169"/>
                    <a:pt x="1944726" y="388490"/>
                    <a:pt x="1931445" y="409496"/>
                  </a:cubicBezTo>
                  <a:cubicBezTo>
                    <a:pt x="1928652" y="413179"/>
                    <a:pt x="1924279" y="415121"/>
                    <a:pt x="1919866" y="415121"/>
                  </a:cubicBezTo>
                  <a:cubicBezTo>
                    <a:pt x="1916708" y="415121"/>
                    <a:pt x="1913549" y="414150"/>
                    <a:pt x="1910918" y="412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-611484" y="7953481"/>
              <a:ext cx="151127" cy="257861"/>
            </a:xfrm>
            <a:custGeom>
              <a:rect b="b" l="l" r="r" t="t"/>
              <a:pathLst>
                <a:path extrusionOk="0" h="257861" w="151127">
                  <a:moveTo>
                    <a:pt x="135128" y="257659"/>
                  </a:moveTo>
                  <a:cubicBezTo>
                    <a:pt x="123832" y="255311"/>
                    <a:pt x="119419" y="242157"/>
                    <a:pt x="113143" y="233779"/>
                  </a:cubicBezTo>
                  <a:cubicBezTo>
                    <a:pt x="102130" y="216012"/>
                    <a:pt x="93587" y="196908"/>
                    <a:pt x="84234" y="178209"/>
                  </a:cubicBezTo>
                  <a:cubicBezTo>
                    <a:pt x="70063" y="147895"/>
                    <a:pt x="50466" y="120616"/>
                    <a:pt x="35728" y="90584"/>
                  </a:cubicBezTo>
                  <a:cubicBezTo>
                    <a:pt x="32327" y="79697"/>
                    <a:pt x="-16179" y="-3031"/>
                    <a:pt x="5604" y="86"/>
                  </a:cubicBezTo>
                  <a:cubicBezTo>
                    <a:pt x="9937" y="1340"/>
                    <a:pt x="12447" y="6116"/>
                    <a:pt x="14755" y="9638"/>
                  </a:cubicBezTo>
                  <a:cubicBezTo>
                    <a:pt x="31274" y="34650"/>
                    <a:pt x="44636" y="61444"/>
                    <a:pt x="60143" y="87104"/>
                  </a:cubicBezTo>
                  <a:cubicBezTo>
                    <a:pt x="84153" y="123247"/>
                    <a:pt x="106300" y="160320"/>
                    <a:pt x="125411" y="199337"/>
                  </a:cubicBezTo>
                  <a:cubicBezTo>
                    <a:pt x="132132" y="211883"/>
                    <a:pt x="139622" y="223863"/>
                    <a:pt x="148206" y="235156"/>
                  </a:cubicBezTo>
                  <a:cubicBezTo>
                    <a:pt x="150393" y="238272"/>
                    <a:pt x="151526" y="241834"/>
                    <a:pt x="151000" y="245679"/>
                  </a:cubicBezTo>
                  <a:cubicBezTo>
                    <a:pt x="150231" y="252559"/>
                    <a:pt x="143874" y="257861"/>
                    <a:pt x="137072" y="257861"/>
                  </a:cubicBezTo>
                  <a:cubicBezTo>
                    <a:pt x="136424" y="257780"/>
                    <a:pt x="135776" y="257740"/>
                    <a:pt x="135128" y="2576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-470201" y="7903713"/>
              <a:ext cx="1591057" cy="422614"/>
            </a:xfrm>
            <a:custGeom>
              <a:rect b="b" l="l" r="r" t="t"/>
              <a:pathLst>
                <a:path extrusionOk="0" h="422614" w="1591057">
                  <a:moveTo>
                    <a:pt x="1576676" y="422574"/>
                  </a:moveTo>
                  <a:cubicBezTo>
                    <a:pt x="1563557" y="421562"/>
                    <a:pt x="1557038" y="407437"/>
                    <a:pt x="1546430" y="401163"/>
                  </a:cubicBezTo>
                  <a:cubicBezTo>
                    <a:pt x="1515011" y="379227"/>
                    <a:pt x="1489382" y="351260"/>
                    <a:pt x="1462214" y="324628"/>
                  </a:cubicBezTo>
                  <a:cubicBezTo>
                    <a:pt x="1410185" y="283912"/>
                    <a:pt x="1356700" y="245179"/>
                    <a:pt x="1299246" y="212314"/>
                  </a:cubicBezTo>
                  <a:cubicBezTo>
                    <a:pt x="1225637" y="168401"/>
                    <a:pt x="1153567" y="119023"/>
                    <a:pt x="1075545" y="83609"/>
                  </a:cubicBezTo>
                  <a:cubicBezTo>
                    <a:pt x="1018132" y="61146"/>
                    <a:pt x="960557" y="43864"/>
                    <a:pt x="899216" y="37631"/>
                  </a:cubicBezTo>
                  <a:cubicBezTo>
                    <a:pt x="854314" y="29131"/>
                    <a:pt x="812651" y="27593"/>
                    <a:pt x="767871" y="30467"/>
                  </a:cubicBezTo>
                  <a:cubicBezTo>
                    <a:pt x="644299" y="29779"/>
                    <a:pt x="525262" y="60336"/>
                    <a:pt x="409059" y="97734"/>
                  </a:cubicBezTo>
                  <a:cubicBezTo>
                    <a:pt x="339094" y="123596"/>
                    <a:pt x="272409" y="157756"/>
                    <a:pt x="204185" y="187909"/>
                  </a:cubicBezTo>
                  <a:cubicBezTo>
                    <a:pt x="155396" y="213609"/>
                    <a:pt x="105271" y="236436"/>
                    <a:pt x="58871" y="266184"/>
                  </a:cubicBezTo>
                  <a:cubicBezTo>
                    <a:pt x="45833" y="273996"/>
                    <a:pt x="2956" y="311555"/>
                    <a:pt x="81" y="290509"/>
                  </a:cubicBezTo>
                  <a:cubicBezTo>
                    <a:pt x="40" y="290509"/>
                    <a:pt x="40" y="290509"/>
                    <a:pt x="0" y="290509"/>
                  </a:cubicBezTo>
                  <a:cubicBezTo>
                    <a:pt x="36197" y="252707"/>
                    <a:pt x="82314" y="225063"/>
                    <a:pt x="127985" y="199606"/>
                  </a:cubicBezTo>
                  <a:cubicBezTo>
                    <a:pt x="179770" y="171396"/>
                    <a:pt x="232527" y="145452"/>
                    <a:pt x="286297" y="121370"/>
                  </a:cubicBezTo>
                  <a:cubicBezTo>
                    <a:pt x="376465" y="76202"/>
                    <a:pt x="472505" y="43419"/>
                    <a:pt x="571540" y="24315"/>
                  </a:cubicBezTo>
                  <a:cubicBezTo>
                    <a:pt x="635918" y="8369"/>
                    <a:pt x="701671" y="1326"/>
                    <a:pt x="767911" y="1407"/>
                  </a:cubicBezTo>
                  <a:cubicBezTo>
                    <a:pt x="818441" y="-2519"/>
                    <a:pt x="868485" y="2136"/>
                    <a:pt x="918246" y="10837"/>
                  </a:cubicBezTo>
                  <a:cubicBezTo>
                    <a:pt x="1014812" y="22979"/>
                    <a:pt x="1107410" y="59406"/>
                    <a:pt x="1189278" y="111454"/>
                  </a:cubicBezTo>
                  <a:cubicBezTo>
                    <a:pt x="1244100" y="143833"/>
                    <a:pt x="1298436" y="176981"/>
                    <a:pt x="1352529" y="210655"/>
                  </a:cubicBezTo>
                  <a:cubicBezTo>
                    <a:pt x="1386904" y="231620"/>
                    <a:pt x="1419943" y="254447"/>
                    <a:pt x="1451120" y="279864"/>
                  </a:cubicBezTo>
                  <a:cubicBezTo>
                    <a:pt x="1469704" y="292735"/>
                    <a:pt x="1487600" y="306577"/>
                    <a:pt x="1502783" y="323414"/>
                  </a:cubicBezTo>
                  <a:cubicBezTo>
                    <a:pt x="1521449" y="344581"/>
                    <a:pt x="1543313" y="362147"/>
                    <a:pt x="1565744" y="379146"/>
                  </a:cubicBezTo>
                  <a:cubicBezTo>
                    <a:pt x="1574044" y="385864"/>
                    <a:pt x="1582506" y="392745"/>
                    <a:pt x="1589146" y="401042"/>
                  </a:cubicBezTo>
                  <a:cubicBezTo>
                    <a:pt x="1594531" y="409946"/>
                    <a:pt x="1587891" y="422614"/>
                    <a:pt x="1577283" y="422614"/>
                  </a:cubicBezTo>
                  <a:cubicBezTo>
                    <a:pt x="1577040" y="422574"/>
                    <a:pt x="1576878" y="422574"/>
                    <a:pt x="1576676" y="4225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-401208" y="8116746"/>
              <a:ext cx="1461156" cy="325821"/>
            </a:xfrm>
            <a:custGeom>
              <a:rect b="b" l="l" r="r" t="t"/>
              <a:pathLst>
                <a:path extrusionOk="0" h="325821" w="1461156">
                  <a:moveTo>
                    <a:pt x="1441038" y="324526"/>
                  </a:moveTo>
                  <a:cubicBezTo>
                    <a:pt x="1426139" y="316431"/>
                    <a:pt x="1414113" y="298542"/>
                    <a:pt x="1401683" y="288545"/>
                  </a:cubicBezTo>
                  <a:cubicBezTo>
                    <a:pt x="1340909" y="238965"/>
                    <a:pt x="1274305" y="199949"/>
                    <a:pt x="1204543" y="165101"/>
                  </a:cubicBezTo>
                  <a:cubicBezTo>
                    <a:pt x="1084210" y="90630"/>
                    <a:pt x="944726" y="51614"/>
                    <a:pt x="803866" y="44005"/>
                  </a:cubicBezTo>
                  <a:cubicBezTo>
                    <a:pt x="639724" y="18668"/>
                    <a:pt x="468335" y="21461"/>
                    <a:pt x="311724" y="81078"/>
                  </a:cubicBezTo>
                  <a:cubicBezTo>
                    <a:pt x="253784" y="103015"/>
                    <a:pt x="194752" y="122078"/>
                    <a:pt x="138148" y="147374"/>
                  </a:cubicBezTo>
                  <a:cubicBezTo>
                    <a:pt x="100210" y="164697"/>
                    <a:pt x="60977" y="183152"/>
                    <a:pt x="24091" y="201568"/>
                  </a:cubicBezTo>
                  <a:cubicBezTo>
                    <a:pt x="18099" y="204320"/>
                    <a:pt x="13362" y="208003"/>
                    <a:pt x="6681" y="208125"/>
                  </a:cubicBezTo>
                  <a:cubicBezTo>
                    <a:pt x="3078" y="208084"/>
                    <a:pt x="-40" y="205089"/>
                    <a:pt x="0" y="201446"/>
                  </a:cubicBezTo>
                  <a:cubicBezTo>
                    <a:pt x="122" y="194323"/>
                    <a:pt x="5709" y="189062"/>
                    <a:pt x="11135" y="185217"/>
                  </a:cubicBezTo>
                  <a:cubicBezTo>
                    <a:pt x="23403" y="176758"/>
                    <a:pt x="36683" y="169756"/>
                    <a:pt x="49599" y="162430"/>
                  </a:cubicBezTo>
                  <a:cubicBezTo>
                    <a:pt x="96971" y="137822"/>
                    <a:pt x="144910" y="113943"/>
                    <a:pt x="194833" y="94920"/>
                  </a:cubicBezTo>
                  <a:cubicBezTo>
                    <a:pt x="281641" y="63189"/>
                    <a:pt x="367679" y="26965"/>
                    <a:pt x="459265" y="11383"/>
                  </a:cubicBezTo>
                  <a:cubicBezTo>
                    <a:pt x="565063" y="-3794"/>
                    <a:pt x="673492" y="-3794"/>
                    <a:pt x="779289" y="11383"/>
                  </a:cubicBezTo>
                  <a:cubicBezTo>
                    <a:pt x="808886" y="16159"/>
                    <a:pt x="838808" y="17454"/>
                    <a:pt x="868607" y="20328"/>
                  </a:cubicBezTo>
                  <a:cubicBezTo>
                    <a:pt x="914400" y="25711"/>
                    <a:pt x="959748" y="35303"/>
                    <a:pt x="1004609" y="46069"/>
                  </a:cubicBezTo>
                  <a:cubicBezTo>
                    <a:pt x="1036919" y="55621"/>
                    <a:pt x="1068055" y="68774"/>
                    <a:pt x="1100325" y="78771"/>
                  </a:cubicBezTo>
                  <a:cubicBezTo>
                    <a:pt x="1147211" y="98725"/>
                    <a:pt x="1189724" y="122645"/>
                    <a:pt x="1233736" y="147536"/>
                  </a:cubicBezTo>
                  <a:cubicBezTo>
                    <a:pt x="1280905" y="170039"/>
                    <a:pt x="1327670" y="198168"/>
                    <a:pt x="1369657" y="228766"/>
                  </a:cubicBezTo>
                  <a:cubicBezTo>
                    <a:pt x="1394598" y="244510"/>
                    <a:pt x="1418527" y="262035"/>
                    <a:pt x="1438609" y="283769"/>
                  </a:cubicBezTo>
                  <a:cubicBezTo>
                    <a:pt x="1444196" y="290893"/>
                    <a:pt x="1451727" y="296073"/>
                    <a:pt x="1458125" y="302428"/>
                  </a:cubicBezTo>
                  <a:cubicBezTo>
                    <a:pt x="1465898" y="311817"/>
                    <a:pt x="1457517" y="325821"/>
                    <a:pt x="1446626" y="325821"/>
                  </a:cubicBezTo>
                  <a:cubicBezTo>
                    <a:pt x="1444804" y="325781"/>
                    <a:pt x="1442941" y="325376"/>
                    <a:pt x="1441038" y="324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877185" y="8434548"/>
              <a:ext cx="176292" cy="275993"/>
            </a:xfrm>
            <a:custGeom>
              <a:rect b="b" l="l" r="r" t="t"/>
              <a:pathLst>
                <a:path extrusionOk="0" h="275993" w="176292">
                  <a:moveTo>
                    <a:pt x="11418" y="268142"/>
                  </a:moveTo>
                  <a:cubicBezTo>
                    <a:pt x="7814" y="262678"/>
                    <a:pt x="4413" y="256566"/>
                    <a:pt x="0" y="251629"/>
                  </a:cubicBezTo>
                  <a:cubicBezTo>
                    <a:pt x="16317" y="226737"/>
                    <a:pt x="33646" y="202534"/>
                    <a:pt x="49275" y="177198"/>
                  </a:cubicBezTo>
                  <a:cubicBezTo>
                    <a:pt x="73163" y="133487"/>
                    <a:pt x="103449" y="93823"/>
                    <a:pt x="130334" y="52014"/>
                  </a:cubicBezTo>
                  <a:cubicBezTo>
                    <a:pt x="138674" y="39467"/>
                    <a:pt x="158028" y="-2990"/>
                    <a:pt x="174750" y="167"/>
                  </a:cubicBezTo>
                  <a:cubicBezTo>
                    <a:pt x="178758" y="3607"/>
                    <a:pt x="173859" y="8909"/>
                    <a:pt x="172361" y="12592"/>
                  </a:cubicBezTo>
                  <a:cubicBezTo>
                    <a:pt x="144869" y="76095"/>
                    <a:pt x="104016" y="131746"/>
                    <a:pt x="71584" y="192618"/>
                  </a:cubicBezTo>
                  <a:cubicBezTo>
                    <a:pt x="55227" y="219857"/>
                    <a:pt x="37047" y="245881"/>
                    <a:pt x="20163" y="272877"/>
                  </a:cubicBezTo>
                  <a:cubicBezTo>
                    <a:pt x="19637" y="273363"/>
                    <a:pt x="19111" y="273848"/>
                    <a:pt x="18584" y="274334"/>
                  </a:cubicBezTo>
                  <a:cubicBezTo>
                    <a:pt x="17977" y="274860"/>
                    <a:pt x="17370" y="275427"/>
                    <a:pt x="16722" y="275994"/>
                  </a:cubicBezTo>
                  <a:cubicBezTo>
                    <a:pt x="14940" y="273403"/>
                    <a:pt x="13159" y="270773"/>
                    <a:pt x="11418" y="268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-400956" y="8311880"/>
              <a:ext cx="118012" cy="305572"/>
            </a:xfrm>
            <a:custGeom>
              <a:rect b="b" l="l" r="r" t="t"/>
              <a:pathLst>
                <a:path extrusionOk="0" h="305572" w="118012">
                  <a:moveTo>
                    <a:pt x="90969" y="298530"/>
                  </a:moveTo>
                  <a:cubicBezTo>
                    <a:pt x="65299" y="245996"/>
                    <a:pt x="55622" y="189252"/>
                    <a:pt x="37726" y="134289"/>
                  </a:cubicBezTo>
                  <a:cubicBezTo>
                    <a:pt x="24932" y="94180"/>
                    <a:pt x="4364" y="55649"/>
                    <a:pt x="193" y="13354"/>
                  </a:cubicBezTo>
                  <a:cubicBezTo>
                    <a:pt x="-1588" y="1698"/>
                    <a:pt x="9425" y="-7004"/>
                    <a:pt x="13838" y="7890"/>
                  </a:cubicBezTo>
                  <a:cubicBezTo>
                    <a:pt x="27726" y="46704"/>
                    <a:pt x="44974" y="84061"/>
                    <a:pt x="60400" y="122228"/>
                  </a:cubicBezTo>
                  <a:cubicBezTo>
                    <a:pt x="75867" y="158937"/>
                    <a:pt x="82224" y="198601"/>
                    <a:pt x="96840" y="235554"/>
                  </a:cubicBezTo>
                  <a:cubicBezTo>
                    <a:pt x="102792" y="251743"/>
                    <a:pt x="108744" y="268863"/>
                    <a:pt x="116234" y="284243"/>
                  </a:cubicBezTo>
                  <a:cubicBezTo>
                    <a:pt x="117894" y="287683"/>
                    <a:pt x="118542" y="291285"/>
                    <a:pt x="117530" y="295049"/>
                  </a:cubicBezTo>
                  <a:cubicBezTo>
                    <a:pt x="115910" y="301809"/>
                    <a:pt x="109513" y="305573"/>
                    <a:pt x="103156" y="305573"/>
                  </a:cubicBezTo>
                  <a:cubicBezTo>
                    <a:pt x="98298" y="305532"/>
                    <a:pt x="93479" y="303306"/>
                    <a:pt x="90969" y="298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-299691" y="8384113"/>
              <a:ext cx="1207916" cy="320438"/>
            </a:xfrm>
            <a:custGeom>
              <a:rect b="b" l="l" r="r" t="t"/>
              <a:pathLst>
                <a:path extrusionOk="0" h="320438" w="1207916">
                  <a:moveTo>
                    <a:pt x="1188984" y="319589"/>
                  </a:moveTo>
                  <a:cubicBezTo>
                    <a:pt x="1188741" y="319265"/>
                    <a:pt x="1188538" y="318901"/>
                    <a:pt x="1188296" y="318577"/>
                  </a:cubicBezTo>
                  <a:cubicBezTo>
                    <a:pt x="1183396" y="311130"/>
                    <a:pt x="1178781" y="302388"/>
                    <a:pt x="1171493" y="297207"/>
                  </a:cubicBezTo>
                  <a:cubicBezTo>
                    <a:pt x="1164529" y="287777"/>
                    <a:pt x="1156107" y="279237"/>
                    <a:pt x="1148576" y="270414"/>
                  </a:cubicBezTo>
                  <a:cubicBezTo>
                    <a:pt x="1121570" y="242568"/>
                    <a:pt x="1091446" y="215734"/>
                    <a:pt x="1058488" y="195700"/>
                  </a:cubicBezTo>
                  <a:cubicBezTo>
                    <a:pt x="1012129" y="164454"/>
                    <a:pt x="964878" y="134140"/>
                    <a:pt x="912000" y="114996"/>
                  </a:cubicBezTo>
                  <a:cubicBezTo>
                    <a:pt x="890662" y="105930"/>
                    <a:pt x="871551" y="92573"/>
                    <a:pt x="849728" y="84600"/>
                  </a:cubicBezTo>
                  <a:cubicBezTo>
                    <a:pt x="826730" y="76667"/>
                    <a:pt x="804583" y="66630"/>
                    <a:pt x="782233" y="57119"/>
                  </a:cubicBezTo>
                  <a:cubicBezTo>
                    <a:pt x="728019" y="43601"/>
                    <a:pt x="672306" y="34696"/>
                    <a:pt x="616512" y="31337"/>
                  </a:cubicBezTo>
                  <a:cubicBezTo>
                    <a:pt x="559706" y="26076"/>
                    <a:pt x="502050" y="30042"/>
                    <a:pt x="446297" y="34980"/>
                  </a:cubicBezTo>
                  <a:cubicBezTo>
                    <a:pt x="389168" y="44005"/>
                    <a:pt x="333050" y="61854"/>
                    <a:pt x="279281" y="81767"/>
                  </a:cubicBezTo>
                  <a:cubicBezTo>
                    <a:pt x="219357" y="108925"/>
                    <a:pt x="162835" y="140413"/>
                    <a:pt x="105057" y="171051"/>
                  </a:cubicBezTo>
                  <a:cubicBezTo>
                    <a:pt x="72464" y="187969"/>
                    <a:pt x="40073" y="206506"/>
                    <a:pt x="12905" y="231316"/>
                  </a:cubicBezTo>
                  <a:cubicBezTo>
                    <a:pt x="9382" y="233219"/>
                    <a:pt x="5009" y="232814"/>
                    <a:pt x="2094" y="229900"/>
                  </a:cubicBezTo>
                  <a:cubicBezTo>
                    <a:pt x="-10984" y="214318"/>
                    <a:pt x="41045" y="181170"/>
                    <a:pt x="51572" y="173278"/>
                  </a:cubicBezTo>
                  <a:cubicBezTo>
                    <a:pt x="94368" y="145108"/>
                    <a:pt x="139959" y="121795"/>
                    <a:pt x="185023" y="97511"/>
                  </a:cubicBezTo>
                  <a:cubicBezTo>
                    <a:pt x="262356" y="52707"/>
                    <a:pt x="347666" y="23121"/>
                    <a:pt x="435568" y="7175"/>
                  </a:cubicBezTo>
                  <a:cubicBezTo>
                    <a:pt x="547357" y="-6829"/>
                    <a:pt x="660564" y="173"/>
                    <a:pt x="770532" y="23769"/>
                  </a:cubicBezTo>
                  <a:cubicBezTo>
                    <a:pt x="795878" y="28464"/>
                    <a:pt x="818147" y="41982"/>
                    <a:pt x="842197" y="50643"/>
                  </a:cubicBezTo>
                  <a:cubicBezTo>
                    <a:pt x="865802" y="58495"/>
                    <a:pt x="888071" y="69382"/>
                    <a:pt x="909651" y="81686"/>
                  </a:cubicBezTo>
                  <a:cubicBezTo>
                    <a:pt x="941111" y="95690"/>
                    <a:pt x="973178" y="108358"/>
                    <a:pt x="1003262" y="125438"/>
                  </a:cubicBezTo>
                  <a:cubicBezTo>
                    <a:pt x="1053792" y="157007"/>
                    <a:pt x="1105051" y="188091"/>
                    <a:pt x="1148657" y="229171"/>
                  </a:cubicBezTo>
                  <a:cubicBezTo>
                    <a:pt x="1165419" y="244227"/>
                    <a:pt x="1179955" y="261591"/>
                    <a:pt x="1194207" y="278994"/>
                  </a:cubicBezTo>
                  <a:cubicBezTo>
                    <a:pt x="1200442" y="287655"/>
                    <a:pt x="1208418" y="297086"/>
                    <a:pt x="1207892" y="308297"/>
                  </a:cubicBezTo>
                  <a:cubicBezTo>
                    <a:pt x="1207285" y="315663"/>
                    <a:pt x="1200442" y="320439"/>
                    <a:pt x="1193640" y="320439"/>
                  </a:cubicBezTo>
                  <a:cubicBezTo>
                    <a:pt x="1192061" y="320398"/>
                    <a:pt x="1190482" y="320115"/>
                    <a:pt x="1188984" y="319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-212265" y="8625845"/>
              <a:ext cx="1044186" cy="269741"/>
            </a:xfrm>
            <a:custGeom>
              <a:rect b="b" l="l" r="r" t="t"/>
              <a:pathLst>
                <a:path extrusionOk="0" h="269741" w="1044186">
                  <a:moveTo>
                    <a:pt x="1020661" y="266585"/>
                  </a:moveTo>
                  <a:cubicBezTo>
                    <a:pt x="1004142" y="250881"/>
                    <a:pt x="989971" y="232992"/>
                    <a:pt x="973006" y="217693"/>
                  </a:cubicBezTo>
                  <a:cubicBezTo>
                    <a:pt x="947903" y="198751"/>
                    <a:pt x="925067" y="176936"/>
                    <a:pt x="899519" y="158561"/>
                  </a:cubicBezTo>
                  <a:cubicBezTo>
                    <a:pt x="858908" y="131808"/>
                    <a:pt x="814694" y="110803"/>
                    <a:pt x="769671" y="92832"/>
                  </a:cubicBezTo>
                  <a:cubicBezTo>
                    <a:pt x="705132" y="61385"/>
                    <a:pt x="634681" y="44912"/>
                    <a:pt x="563826" y="35401"/>
                  </a:cubicBezTo>
                  <a:cubicBezTo>
                    <a:pt x="527872" y="28884"/>
                    <a:pt x="491675" y="27751"/>
                    <a:pt x="455235" y="29613"/>
                  </a:cubicBezTo>
                  <a:cubicBezTo>
                    <a:pt x="402964" y="28075"/>
                    <a:pt x="351421" y="35360"/>
                    <a:pt x="300365" y="46005"/>
                  </a:cubicBezTo>
                  <a:cubicBezTo>
                    <a:pt x="197645" y="63408"/>
                    <a:pt x="97070" y="98822"/>
                    <a:pt x="10222" y="156902"/>
                  </a:cubicBezTo>
                  <a:cubicBezTo>
                    <a:pt x="-17432" y="167344"/>
                    <a:pt x="19048" y="132699"/>
                    <a:pt x="25770" y="129056"/>
                  </a:cubicBezTo>
                  <a:cubicBezTo>
                    <a:pt x="61197" y="102506"/>
                    <a:pt x="100714" y="82228"/>
                    <a:pt x="140960" y="64096"/>
                  </a:cubicBezTo>
                  <a:cubicBezTo>
                    <a:pt x="190114" y="41917"/>
                    <a:pt x="243397" y="29734"/>
                    <a:pt x="296033" y="19009"/>
                  </a:cubicBezTo>
                  <a:cubicBezTo>
                    <a:pt x="339234" y="10186"/>
                    <a:pt x="382719" y="1160"/>
                    <a:pt x="427014" y="1443"/>
                  </a:cubicBezTo>
                  <a:cubicBezTo>
                    <a:pt x="439120" y="1524"/>
                    <a:pt x="451307" y="1120"/>
                    <a:pt x="463413" y="715"/>
                  </a:cubicBezTo>
                  <a:cubicBezTo>
                    <a:pt x="484184" y="27"/>
                    <a:pt x="504955" y="-661"/>
                    <a:pt x="525604" y="1201"/>
                  </a:cubicBezTo>
                  <a:cubicBezTo>
                    <a:pt x="590589" y="8729"/>
                    <a:pt x="655695" y="19535"/>
                    <a:pt x="718007" y="39812"/>
                  </a:cubicBezTo>
                  <a:cubicBezTo>
                    <a:pt x="777647" y="62761"/>
                    <a:pt x="836599" y="87935"/>
                    <a:pt x="892312" y="119302"/>
                  </a:cubicBezTo>
                  <a:cubicBezTo>
                    <a:pt x="920208" y="134763"/>
                    <a:pt x="943530" y="156376"/>
                    <a:pt x="968107" y="176410"/>
                  </a:cubicBezTo>
                  <a:cubicBezTo>
                    <a:pt x="995761" y="196080"/>
                    <a:pt x="1018151" y="221497"/>
                    <a:pt x="1041108" y="246146"/>
                  </a:cubicBezTo>
                  <a:cubicBezTo>
                    <a:pt x="1049165" y="256345"/>
                    <a:pt x="1040055" y="269742"/>
                    <a:pt x="1029326" y="269742"/>
                  </a:cubicBezTo>
                  <a:cubicBezTo>
                    <a:pt x="1026411" y="269742"/>
                    <a:pt x="1023455" y="268770"/>
                    <a:pt x="1020661" y="2665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681867" y="8884877"/>
              <a:ext cx="142170" cy="264073"/>
            </a:xfrm>
            <a:custGeom>
              <a:rect b="b" l="l" r="r" t="t"/>
              <a:pathLst>
                <a:path extrusionOk="0" h="264073" w="142170">
                  <a:moveTo>
                    <a:pt x="15183" y="257759"/>
                  </a:moveTo>
                  <a:cubicBezTo>
                    <a:pt x="10406" y="254238"/>
                    <a:pt x="5668" y="250029"/>
                    <a:pt x="324" y="247519"/>
                  </a:cubicBezTo>
                  <a:cubicBezTo>
                    <a:pt x="243" y="247479"/>
                    <a:pt x="121" y="247438"/>
                    <a:pt x="0" y="247357"/>
                  </a:cubicBezTo>
                  <a:cubicBezTo>
                    <a:pt x="4656" y="236268"/>
                    <a:pt x="14333" y="224166"/>
                    <a:pt x="17005" y="215869"/>
                  </a:cubicBezTo>
                  <a:cubicBezTo>
                    <a:pt x="24779" y="200206"/>
                    <a:pt x="31824" y="184178"/>
                    <a:pt x="40813" y="169163"/>
                  </a:cubicBezTo>
                  <a:cubicBezTo>
                    <a:pt x="71139" y="124561"/>
                    <a:pt x="91262" y="74415"/>
                    <a:pt x="117539" y="27465"/>
                  </a:cubicBezTo>
                  <a:cubicBezTo>
                    <a:pt x="123207" y="18116"/>
                    <a:pt x="127823" y="6702"/>
                    <a:pt x="137055" y="389"/>
                  </a:cubicBezTo>
                  <a:cubicBezTo>
                    <a:pt x="153291" y="-4913"/>
                    <a:pt x="125758" y="45678"/>
                    <a:pt x="124989" y="52559"/>
                  </a:cubicBezTo>
                  <a:cubicBezTo>
                    <a:pt x="115069" y="76357"/>
                    <a:pt x="104016" y="99589"/>
                    <a:pt x="95149" y="123792"/>
                  </a:cubicBezTo>
                  <a:cubicBezTo>
                    <a:pt x="85189" y="148157"/>
                    <a:pt x="70208" y="170013"/>
                    <a:pt x="58101" y="193285"/>
                  </a:cubicBezTo>
                  <a:cubicBezTo>
                    <a:pt x="47251" y="217164"/>
                    <a:pt x="36359" y="241003"/>
                    <a:pt x="23848" y="264033"/>
                  </a:cubicBezTo>
                  <a:lnTo>
                    <a:pt x="23848" y="264073"/>
                  </a:lnTo>
                  <a:cubicBezTo>
                    <a:pt x="20933" y="261968"/>
                    <a:pt x="18018" y="259864"/>
                    <a:pt x="15183" y="257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-208573" y="8772814"/>
              <a:ext cx="108799" cy="277827"/>
            </a:xfrm>
            <a:custGeom>
              <a:rect b="b" l="l" r="r" t="t"/>
              <a:pathLst>
                <a:path extrusionOk="0" h="277827" w="108799">
                  <a:moveTo>
                    <a:pt x="80826" y="269044"/>
                  </a:moveTo>
                  <a:cubicBezTo>
                    <a:pt x="64104" y="225090"/>
                    <a:pt x="52444" y="178990"/>
                    <a:pt x="35924" y="135036"/>
                  </a:cubicBezTo>
                  <a:cubicBezTo>
                    <a:pt x="21024" y="94603"/>
                    <a:pt x="2278" y="53523"/>
                    <a:pt x="11" y="10014"/>
                  </a:cubicBezTo>
                  <a:cubicBezTo>
                    <a:pt x="-354" y="2445"/>
                    <a:pt x="8756" y="-3909"/>
                    <a:pt x="14303" y="2890"/>
                  </a:cubicBezTo>
                  <a:cubicBezTo>
                    <a:pt x="17664" y="6897"/>
                    <a:pt x="18797" y="12159"/>
                    <a:pt x="20457" y="16975"/>
                  </a:cubicBezTo>
                  <a:cubicBezTo>
                    <a:pt x="33940" y="64167"/>
                    <a:pt x="54630" y="107029"/>
                    <a:pt x="71676" y="152602"/>
                  </a:cubicBezTo>
                  <a:cubicBezTo>
                    <a:pt x="84349" y="187368"/>
                    <a:pt x="94026" y="223268"/>
                    <a:pt x="107630" y="257671"/>
                  </a:cubicBezTo>
                  <a:cubicBezTo>
                    <a:pt x="112124" y="269125"/>
                    <a:pt x="102852" y="277827"/>
                    <a:pt x="93621" y="277827"/>
                  </a:cubicBezTo>
                  <a:cubicBezTo>
                    <a:pt x="88641" y="277867"/>
                    <a:pt x="83580" y="275236"/>
                    <a:pt x="80826" y="2690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-114294" y="8940633"/>
              <a:ext cx="830135" cy="203257"/>
            </a:xfrm>
            <a:custGeom>
              <a:rect b="b" l="l" r="r" t="t"/>
              <a:pathLst>
                <a:path extrusionOk="0" h="203257" w="830135">
                  <a:moveTo>
                    <a:pt x="812439" y="202812"/>
                  </a:moveTo>
                  <a:cubicBezTo>
                    <a:pt x="812115" y="202570"/>
                    <a:pt x="811710" y="202286"/>
                    <a:pt x="811386" y="202043"/>
                  </a:cubicBezTo>
                  <a:cubicBezTo>
                    <a:pt x="806608" y="198522"/>
                    <a:pt x="801871" y="194313"/>
                    <a:pt x="796527" y="191804"/>
                  </a:cubicBezTo>
                  <a:cubicBezTo>
                    <a:pt x="793004" y="190104"/>
                    <a:pt x="789036" y="189901"/>
                    <a:pt x="785392" y="190792"/>
                  </a:cubicBezTo>
                  <a:cubicBezTo>
                    <a:pt x="754621" y="171810"/>
                    <a:pt x="730813" y="139917"/>
                    <a:pt x="698017" y="123727"/>
                  </a:cubicBezTo>
                  <a:cubicBezTo>
                    <a:pt x="666072" y="105838"/>
                    <a:pt x="634005" y="87989"/>
                    <a:pt x="599468" y="75443"/>
                  </a:cubicBezTo>
                  <a:cubicBezTo>
                    <a:pt x="569506" y="66700"/>
                    <a:pt x="539099" y="56299"/>
                    <a:pt x="509015" y="48851"/>
                  </a:cubicBezTo>
                  <a:cubicBezTo>
                    <a:pt x="387306" y="26348"/>
                    <a:pt x="257377" y="11940"/>
                    <a:pt x="137935" y="52777"/>
                  </a:cubicBezTo>
                  <a:cubicBezTo>
                    <a:pt x="91130" y="67955"/>
                    <a:pt x="51492" y="99727"/>
                    <a:pt x="3877" y="112111"/>
                  </a:cubicBezTo>
                  <a:cubicBezTo>
                    <a:pt x="3310" y="115835"/>
                    <a:pt x="-941" y="114014"/>
                    <a:pt x="395" y="110614"/>
                  </a:cubicBezTo>
                  <a:cubicBezTo>
                    <a:pt x="-2763" y="102924"/>
                    <a:pt x="13918" y="96731"/>
                    <a:pt x="18696" y="92806"/>
                  </a:cubicBezTo>
                  <a:cubicBezTo>
                    <a:pt x="49386" y="75240"/>
                    <a:pt x="77283" y="53101"/>
                    <a:pt x="109674" y="38612"/>
                  </a:cubicBezTo>
                  <a:cubicBezTo>
                    <a:pt x="150608" y="20561"/>
                    <a:pt x="194660" y="8621"/>
                    <a:pt x="238874" y="2348"/>
                  </a:cubicBezTo>
                  <a:cubicBezTo>
                    <a:pt x="415162" y="-8661"/>
                    <a:pt x="607039" y="16877"/>
                    <a:pt x="751260" y="125427"/>
                  </a:cubicBezTo>
                  <a:cubicBezTo>
                    <a:pt x="773893" y="141698"/>
                    <a:pt x="792113" y="166953"/>
                    <a:pt x="819646" y="174643"/>
                  </a:cubicBezTo>
                  <a:cubicBezTo>
                    <a:pt x="836246" y="179702"/>
                    <a:pt x="831711" y="203258"/>
                    <a:pt x="816042" y="203258"/>
                  </a:cubicBezTo>
                  <a:cubicBezTo>
                    <a:pt x="814909" y="203217"/>
                    <a:pt x="813694" y="203055"/>
                    <a:pt x="812439" y="2028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-602964" y="7616992"/>
              <a:ext cx="1899290" cy="677199"/>
            </a:xfrm>
            <a:custGeom>
              <a:rect b="b" l="l" r="r" t="t"/>
              <a:pathLst>
                <a:path extrusionOk="0" h="677199" w="1899290">
                  <a:moveTo>
                    <a:pt x="1698466" y="665826"/>
                  </a:moveTo>
                  <a:cubicBezTo>
                    <a:pt x="1676035" y="648868"/>
                    <a:pt x="1654171" y="631262"/>
                    <a:pt x="1635506" y="610094"/>
                  </a:cubicBezTo>
                  <a:cubicBezTo>
                    <a:pt x="1620282" y="593298"/>
                    <a:pt x="1602426" y="579456"/>
                    <a:pt x="1583842" y="566545"/>
                  </a:cubicBezTo>
                  <a:cubicBezTo>
                    <a:pt x="1552625" y="541128"/>
                    <a:pt x="1519586" y="518260"/>
                    <a:pt x="1485252" y="497335"/>
                  </a:cubicBezTo>
                  <a:cubicBezTo>
                    <a:pt x="1431199" y="463662"/>
                    <a:pt x="1376863" y="430554"/>
                    <a:pt x="1322001" y="398135"/>
                  </a:cubicBezTo>
                  <a:cubicBezTo>
                    <a:pt x="1240132" y="346086"/>
                    <a:pt x="1147534" y="309660"/>
                    <a:pt x="1050969" y="297518"/>
                  </a:cubicBezTo>
                  <a:cubicBezTo>
                    <a:pt x="1001208" y="288857"/>
                    <a:pt x="951164" y="284162"/>
                    <a:pt x="900634" y="288088"/>
                  </a:cubicBezTo>
                  <a:cubicBezTo>
                    <a:pt x="834394" y="288007"/>
                    <a:pt x="768640" y="295009"/>
                    <a:pt x="704263" y="310996"/>
                  </a:cubicBezTo>
                  <a:cubicBezTo>
                    <a:pt x="605268" y="330140"/>
                    <a:pt x="509228" y="362923"/>
                    <a:pt x="419019" y="408051"/>
                  </a:cubicBezTo>
                  <a:cubicBezTo>
                    <a:pt x="365250" y="432133"/>
                    <a:pt x="312452" y="458076"/>
                    <a:pt x="260708" y="486286"/>
                  </a:cubicBezTo>
                  <a:cubicBezTo>
                    <a:pt x="217627" y="510327"/>
                    <a:pt x="174223" y="536271"/>
                    <a:pt x="139039" y="570795"/>
                  </a:cubicBezTo>
                  <a:cubicBezTo>
                    <a:pt x="130698" y="559705"/>
                    <a:pt x="123369" y="547968"/>
                    <a:pt x="116810" y="535745"/>
                  </a:cubicBezTo>
                  <a:cubicBezTo>
                    <a:pt x="97740" y="496769"/>
                    <a:pt x="75593" y="459655"/>
                    <a:pt x="51542" y="423512"/>
                  </a:cubicBezTo>
                  <a:cubicBezTo>
                    <a:pt x="36076" y="397892"/>
                    <a:pt x="22714" y="371058"/>
                    <a:pt x="6154" y="346046"/>
                  </a:cubicBezTo>
                  <a:cubicBezTo>
                    <a:pt x="4454" y="343415"/>
                    <a:pt x="2632" y="340137"/>
                    <a:pt x="0" y="338072"/>
                  </a:cubicBezTo>
                  <a:cubicBezTo>
                    <a:pt x="48991" y="286469"/>
                    <a:pt x="102153" y="239074"/>
                    <a:pt x="161672" y="199289"/>
                  </a:cubicBezTo>
                  <a:cubicBezTo>
                    <a:pt x="211554" y="159827"/>
                    <a:pt x="268603" y="131375"/>
                    <a:pt x="326461" y="105472"/>
                  </a:cubicBezTo>
                  <a:cubicBezTo>
                    <a:pt x="415658" y="66334"/>
                    <a:pt x="512265" y="47959"/>
                    <a:pt x="606077" y="23108"/>
                  </a:cubicBezTo>
                  <a:cubicBezTo>
                    <a:pt x="652154" y="12787"/>
                    <a:pt x="699526" y="12423"/>
                    <a:pt x="746412" y="8376"/>
                  </a:cubicBezTo>
                  <a:cubicBezTo>
                    <a:pt x="828037" y="-569"/>
                    <a:pt x="910351" y="-2633"/>
                    <a:pt x="992300" y="3559"/>
                  </a:cubicBezTo>
                  <a:cubicBezTo>
                    <a:pt x="1063561" y="6757"/>
                    <a:pt x="1134821" y="22865"/>
                    <a:pt x="1204948" y="35736"/>
                  </a:cubicBezTo>
                  <a:cubicBezTo>
                    <a:pt x="1231549" y="40066"/>
                    <a:pt x="1256125" y="43790"/>
                    <a:pt x="1282605" y="50630"/>
                  </a:cubicBezTo>
                  <a:cubicBezTo>
                    <a:pt x="1393504" y="83616"/>
                    <a:pt x="1505456" y="119394"/>
                    <a:pt x="1606718" y="176219"/>
                  </a:cubicBezTo>
                  <a:cubicBezTo>
                    <a:pt x="1654252" y="206938"/>
                    <a:pt x="1702596" y="236484"/>
                    <a:pt x="1747093" y="271656"/>
                  </a:cubicBezTo>
                  <a:cubicBezTo>
                    <a:pt x="1796327" y="310065"/>
                    <a:pt x="1848032" y="345358"/>
                    <a:pt x="1899291" y="381015"/>
                  </a:cubicBezTo>
                  <a:cubicBezTo>
                    <a:pt x="1872932" y="410965"/>
                    <a:pt x="1829002" y="484465"/>
                    <a:pt x="1822969" y="490617"/>
                  </a:cubicBezTo>
                  <a:cubicBezTo>
                    <a:pt x="1797826" y="525748"/>
                    <a:pt x="1779727" y="565250"/>
                    <a:pt x="1757296" y="602121"/>
                  </a:cubicBezTo>
                  <a:cubicBezTo>
                    <a:pt x="1745635" y="623005"/>
                    <a:pt x="1731748" y="642554"/>
                    <a:pt x="1719318" y="662993"/>
                  </a:cubicBezTo>
                  <a:cubicBezTo>
                    <a:pt x="1717131" y="667041"/>
                    <a:pt x="1714095" y="672059"/>
                    <a:pt x="1711787" y="677199"/>
                  </a:cubicBezTo>
                  <a:cubicBezTo>
                    <a:pt x="1707616" y="673274"/>
                    <a:pt x="1703001" y="669509"/>
                    <a:pt x="1698466" y="6658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-385944" y="8145586"/>
              <a:ext cx="1424315" cy="516185"/>
            </a:xfrm>
            <a:custGeom>
              <a:rect b="b" l="l" r="r" t="t"/>
              <a:pathLst>
                <a:path extrusionOk="0" h="516185" w="1424315">
                  <a:moveTo>
                    <a:pt x="1234950" y="467617"/>
                  </a:moveTo>
                  <a:cubicBezTo>
                    <a:pt x="1191343" y="426537"/>
                    <a:pt x="1140125" y="395453"/>
                    <a:pt x="1089554" y="363884"/>
                  </a:cubicBezTo>
                  <a:cubicBezTo>
                    <a:pt x="1059471" y="346804"/>
                    <a:pt x="1027404" y="334176"/>
                    <a:pt x="995944" y="320132"/>
                  </a:cubicBezTo>
                  <a:cubicBezTo>
                    <a:pt x="974364" y="307868"/>
                    <a:pt x="952095" y="296941"/>
                    <a:pt x="928490" y="289089"/>
                  </a:cubicBezTo>
                  <a:cubicBezTo>
                    <a:pt x="904439" y="280427"/>
                    <a:pt x="882171" y="266950"/>
                    <a:pt x="856825" y="262214"/>
                  </a:cubicBezTo>
                  <a:cubicBezTo>
                    <a:pt x="746857" y="238618"/>
                    <a:pt x="633650" y="231616"/>
                    <a:pt x="521861" y="245620"/>
                  </a:cubicBezTo>
                  <a:cubicBezTo>
                    <a:pt x="433959" y="261567"/>
                    <a:pt x="348649" y="291193"/>
                    <a:pt x="271316" y="335957"/>
                  </a:cubicBezTo>
                  <a:cubicBezTo>
                    <a:pt x="226252" y="360241"/>
                    <a:pt x="180661" y="383554"/>
                    <a:pt x="137864" y="411723"/>
                  </a:cubicBezTo>
                  <a:cubicBezTo>
                    <a:pt x="131710" y="416378"/>
                    <a:pt x="111101" y="429774"/>
                    <a:pt x="97902" y="443212"/>
                  </a:cubicBezTo>
                  <a:cubicBezTo>
                    <a:pt x="91950" y="429815"/>
                    <a:pt x="86889" y="415447"/>
                    <a:pt x="81868" y="401767"/>
                  </a:cubicBezTo>
                  <a:cubicBezTo>
                    <a:pt x="67252" y="364815"/>
                    <a:pt x="60895" y="325151"/>
                    <a:pt x="45428" y="288441"/>
                  </a:cubicBezTo>
                  <a:cubicBezTo>
                    <a:pt x="30407" y="251287"/>
                    <a:pt x="13685" y="214820"/>
                    <a:pt x="0" y="177099"/>
                  </a:cubicBezTo>
                  <a:cubicBezTo>
                    <a:pt x="2915" y="175804"/>
                    <a:pt x="5749" y="174063"/>
                    <a:pt x="8867" y="172647"/>
                  </a:cubicBezTo>
                  <a:cubicBezTo>
                    <a:pt x="45752" y="154191"/>
                    <a:pt x="84986" y="135775"/>
                    <a:pt x="122924" y="118453"/>
                  </a:cubicBezTo>
                  <a:cubicBezTo>
                    <a:pt x="179527" y="93197"/>
                    <a:pt x="238560" y="74134"/>
                    <a:pt x="296500" y="52198"/>
                  </a:cubicBezTo>
                  <a:cubicBezTo>
                    <a:pt x="453070" y="-7420"/>
                    <a:pt x="624500" y="-10212"/>
                    <a:pt x="788641" y="15124"/>
                  </a:cubicBezTo>
                  <a:cubicBezTo>
                    <a:pt x="929502" y="22773"/>
                    <a:pt x="1068986" y="61749"/>
                    <a:pt x="1189319" y="136221"/>
                  </a:cubicBezTo>
                  <a:cubicBezTo>
                    <a:pt x="1259081" y="171068"/>
                    <a:pt x="1325685" y="210085"/>
                    <a:pt x="1386459" y="259665"/>
                  </a:cubicBezTo>
                  <a:cubicBezTo>
                    <a:pt x="1398484" y="269378"/>
                    <a:pt x="1410105" y="286458"/>
                    <a:pt x="1424316" y="294836"/>
                  </a:cubicBezTo>
                  <a:cubicBezTo>
                    <a:pt x="1411724" y="306371"/>
                    <a:pt x="1399658" y="331748"/>
                    <a:pt x="1393504" y="340976"/>
                  </a:cubicBezTo>
                  <a:cubicBezTo>
                    <a:pt x="1366619" y="382785"/>
                    <a:pt x="1336293" y="422449"/>
                    <a:pt x="1312445" y="466160"/>
                  </a:cubicBezTo>
                  <a:cubicBezTo>
                    <a:pt x="1301918" y="483159"/>
                    <a:pt x="1290703" y="499632"/>
                    <a:pt x="1279488" y="516185"/>
                  </a:cubicBezTo>
                  <a:cubicBezTo>
                    <a:pt x="1265559" y="499186"/>
                    <a:pt x="1251307" y="482309"/>
                    <a:pt x="1234950" y="4676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-193298" y="8654691"/>
              <a:ext cx="1003718" cy="456173"/>
            </a:xfrm>
            <a:custGeom>
              <a:rect b="b" l="l" r="r" t="t"/>
              <a:pathLst>
                <a:path extrusionOk="0" h="456173" w="1003718">
                  <a:moveTo>
                    <a:pt x="830264" y="411289"/>
                  </a:moveTo>
                  <a:cubicBezTo>
                    <a:pt x="686002" y="302739"/>
                    <a:pt x="494126" y="277241"/>
                    <a:pt x="317837" y="288209"/>
                  </a:cubicBezTo>
                  <a:cubicBezTo>
                    <a:pt x="273623" y="294482"/>
                    <a:pt x="229572" y="306382"/>
                    <a:pt x="188637" y="324473"/>
                  </a:cubicBezTo>
                  <a:cubicBezTo>
                    <a:pt x="156246" y="338963"/>
                    <a:pt x="128309" y="361061"/>
                    <a:pt x="97659" y="378667"/>
                  </a:cubicBezTo>
                  <a:cubicBezTo>
                    <a:pt x="96687" y="379477"/>
                    <a:pt x="95230" y="380367"/>
                    <a:pt x="93529" y="381338"/>
                  </a:cubicBezTo>
                  <a:cubicBezTo>
                    <a:pt x="93489" y="379638"/>
                    <a:pt x="93124" y="377777"/>
                    <a:pt x="92396" y="375874"/>
                  </a:cubicBezTo>
                  <a:cubicBezTo>
                    <a:pt x="78751" y="341432"/>
                    <a:pt x="69114" y="305572"/>
                    <a:pt x="56441" y="270805"/>
                  </a:cubicBezTo>
                  <a:cubicBezTo>
                    <a:pt x="39436" y="225232"/>
                    <a:pt x="18706" y="182371"/>
                    <a:pt x="5223" y="135179"/>
                  </a:cubicBezTo>
                  <a:cubicBezTo>
                    <a:pt x="3725" y="130808"/>
                    <a:pt x="2632" y="126153"/>
                    <a:pt x="0" y="122349"/>
                  </a:cubicBezTo>
                  <a:cubicBezTo>
                    <a:pt x="84784" y="67669"/>
                    <a:pt x="182078" y="33995"/>
                    <a:pt x="281357" y="17199"/>
                  </a:cubicBezTo>
                  <a:cubicBezTo>
                    <a:pt x="332413" y="6554"/>
                    <a:pt x="383915" y="-731"/>
                    <a:pt x="436227" y="807"/>
                  </a:cubicBezTo>
                  <a:cubicBezTo>
                    <a:pt x="472667" y="-1055"/>
                    <a:pt x="508904" y="78"/>
                    <a:pt x="544858" y="6595"/>
                  </a:cubicBezTo>
                  <a:cubicBezTo>
                    <a:pt x="615673" y="16106"/>
                    <a:pt x="686124" y="32619"/>
                    <a:pt x="750703" y="64027"/>
                  </a:cubicBezTo>
                  <a:cubicBezTo>
                    <a:pt x="795727" y="81997"/>
                    <a:pt x="839900" y="103003"/>
                    <a:pt x="880511" y="129755"/>
                  </a:cubicBezTo>
                  <a:cubicBezTo>
                    <a:pt x="906059" y="148130"/>
                    <a:pt x="928935" y="169946"/>
                    <a:pt x="953998" y="188887"/>
                  </a:cubicBezTo>
                  <a:cubicBezTo>
                    <a:pt x="970963" y="204146"/>
                    <a:pt x="985174" y="222075"/>
                    <a:pt x="1001694" y="237779"/>
                  </a:cubicBezTo>
                  <a:cubicBezTo>
                    <a:pt x="1002382" y="238305"/>
                    <a:pt x="1003030" y="238791"/>
                    <a:pt x="1003718" y="239155"/>
                  </a:cubicBezTo>
                  <a:cubicBezTo>
                    <a:pt x="999467" y="244943"/>
                    <a:pt x="996268" y="251742"/>
                    <a:pt x="992665" y="257732"/>
                  </a:cubicBezTo>
                  <a:cubicBezTo>
                    <a:pt x="966387" y="304682"/>
                    <a:pt x="946264" y="354828"/>
                    <a:pt x="915938" y="399430"/>
                  </a:cubicBezTo>
                  <a:cubicBezTo>
                    <a:pt x="906990" y="414446"/>
                    <a:pt x="899905" y="430473"/>
                    <a:pt x="892131" y="446136"/>
                  </a:cubicBezTo>
                  <a:cubicBezTo>
                    <a:pt x="891200" y="449091"/>
                    <a:pt x="889378" y="452491"/>
                    <a:pt x="887191" y="456174"/>
                  </a:cubicBezTo>
                  <a:cubicBezTo>
                    <a:pt x="865732" y="445651"/>
                    <a:pt x="849618" y="425212"/>
                    <a:pt x="830264" y="411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68478" y="9202652"/>
              <a:ext cx="442777" cy="408990"/>
            </a:xfrm>
            <a:custGeom>
              <a:rect b="b" l="l" r="r" t="t"/>
              <a:pathLst>
                <a:path extrusionOk="0" h="408990" w="442777">
                  <a:moveTo>
                    <a:pt x="264983" y="408667"/>
                  </a:moveTo>
                  <a:cubicBezTo>
                    <a:pt x="187366" y="407736"/>
                    <a:pt x="103311" y="391385"/>
                    <a:pt x="48246" y="332375"/>
                  </a:cubicBezTo>
                  <a:cubicBezTo>
                    <a:pt x="21442" y="306795"/>
                    <a:pt x="8526" y="271098"/>
                    <a:pt x="834" y="235603"/>
                  </a:cubicBezTo>
                  <a:cubicBezTo>
                    <a:pt x="-2001" y="199703"/>
                    <a:pt x="2251" y="161820"/>
                    <a:pt x="15774" y="128267"/>
                  </a:cubicBezTo>
                  <a:cubicBezTo>
                    <a:pt x="47031" y="43678"/>
                    <a:pt x="142140" y="9882"/>
                    <a:pt x="225020" y="573"/>
                  </a:cubicBezTo>
                  <a:cubicBezTo>
                    <a:pt x="272433" y="-2786"/>
                    <a:pt x="322031" y="8749"/>
                    <a:pt x="363411" y="31657"/>
                  </a:cubicBezTo>
                  <a:cubicBezTo>
                    <a:pt x="377258" y="42018"/>
                    <a:pt x="390943" y="53027"/>
                    <a:pt x="401268" y="66990"/>
                  </a:cubicBezTo>
                  <a:cubicBezTo>
                    <a:pt x="407260" y="74275"/>
                    <a:pt x="411228" y="82856"/>
                    <a:pt x="415277" y="91355"/>
                  </a:cubicBezTo>
                  <a:cubicBezTo>
                    <a:pt x="420865" y="102364"/>
                    <a:pt x="428558" y="112442"/>
                    <a:pt x="432687" y="124139"/>
                  </a:cubicBezTo>
                  <a:cubicBezTo>
                    <a:pt x="451596" y="184323"/>
                    <a:pt x="442607" y="251468"/>
                    <a:pt x="416735" y="308252"/>
                  </a:cubicBezTo>
                  <a:cubicBezTo>
                    <a:pt x="393049" y="368153"/>
                    <a:pt x="339563" y="408950"/>
                    <a:pt x="275226" y="408991"/>
                  </a:cubicBezTo>
                  <a:cubicBezTo>
                    <a:pt x="271825" y="408991"/>
                    <a:pt x="268424" y="408869"/>
                    <a:pt x="264983" y="408667"/>
                  </a:cubicBezTo>
                  <a:close/>
                  <a:moveTo>
                    <a:pt x="194573" y="28662"/>
                  </a:moveTo>
                  <a:cubicBezTo>
                    <a:pt x="140034" y="39509"/>
                    <a:pt x="84767" y="61891"/>
                    <a:pt x="51607" y="108597"/>
                  </a:cubicBezTo>
                  <a:cubicBezTo>
                    <a:pt x="29338" y="143809"/>
                    <a:pt x="22819" y="185618"/>
                    <a:pt x="23305" y="226577"/>
                  </a:cubicBezTo>
                  <a:cubicBezTo>
                    <a:pt x="27435" y="250699"/>
                    <a:pt x="35330" y="275105"/>
                    <a:pt x="48246" y="295989"/>
                  </a:cubicBezTo>
                  <a:cubicBezTo>
                    <a:pt x="101003" y="370663"/>
                    <a:pt x="199026" y="387621"/>
                    <a:pt x="284822" y="384950"/>
                  </a:cubicBezTo>
                  <a:cubicBezTo>
                    <a:pt x="319805" y="382521"/>
                    <a:pt x="353613" y="364227"/>
                    <a:pt x="374505" y="336058"/>
                  </a:cubicBezTo>
                  <a:cubicBezTo>
                    <a:pt x="397827" y="300320"/>
                    <a:pt x="413820" y="259037"/>
                    <a:pt x="418071" y="216418"/>
                  </a:cubicBezTo>
                  <a:cubicBezTo>
                    <a:pt x="418881" y="188937"/>
                    <a:pt x="420217" y="160524"/>
                    <a:pt x="411269" y="134136"/>
                  </a:cubicBezTo>
                  <a:cubicBezTo>
                    <a:pt x="405681" y="119484"/>
                    <a:pt x="395843" y="106978"/>
                    <a:pt x="389769" y="92529"/>
                  </a:cubicBezTo>
                  <a:cubicBezTo>
                    <a:pt x="381995" y="77311"/>
                    <a:pt x="369079" y="65655"/>
                    <a:pt x="355759" y="55374"/>
                  </a:cubicBezTo>
                  <a:cubicBezTo>
                    <a:pt x="345920" y="46227"/>
                    <a:pt x="333166" y="42544"/>
                    <a:pt x="320493" y="39387"/>
                  </a:cubicBezTo>
                  <a:cubicBezTo>
                    <a:pt x="315553" y="38578"/>
                    <a:pt x="310249" y="36716"/>
                    <a:pt x="308387" y="31617"/>
                  </a:cubicBezTo>
                  <a:cubicBezTo>
                    <a:pt x="287333" y="25910"/>
                    <a:pt x="265509" y="22672"/>
                    <a:pt x="243807" y="22672"/>
                  </a:cubicBezTo>
                  <a:cubicBezTo>
                    <a:pt x="227207" y="22712"/>
                    <a:pt x="210687" y="24574"/>
                    <a:pt x="194573" y="28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91758" y="9225327"/>
              <a:ext cx="395416" cy="362517"/>
            </a:xfrm>
            <a:custGeom>
              <a:rect b="b" l="l" r="r" t="t"/>
              <a:pathLst>
                <a:path extrusionOk="0" h="362517" w="395416">
                  <a:moveTo>
                    <a:pt x="24966" y="273314"/>
                  </a:moveTo>
                  <a:cubicBezTo>
                    <a:pt x="12010" y="252430"/>
                    <a:pt x="4155" y="228024"/>
                    <a:pt x="25" y="203902"/>
                  </a:cubicBezTo>
                  <a:cubicBezTo>
                    <a:pt x="-461" y="162943"/>
                    <a:pt x="6017" y="121134"/>
                    <a:pt x="28327" y="85922"/>
                  </a:cubicBezTo>
                  <a:cubicBezTo>
                    <a:pt x="61528" y="39216"/>
                    <a:pt x="116795" y="16794"/>
                    <a:pt x="171293" y="5987"/>
                  </a:cubicBezTo>
                  <a:cubicBezTo>
                    <a:pt x="208502" y="-3484"/>
                    <a:pt x="247979" y="-1136"/>
                    <a:pt x="285107" y="8942"/>
                  </a:cubicBezTo>
                  <a:cubicBezTo>
                    <a:pt x="286969" y="14041"/>
                    <a:pt x="292273" y="15903"/>
                    <a:pt x="297213" y="16712"/>
                  </a:cubicBezTo>
                  <a:cubicBezTo>
                    <a:pt x="309927" y="19869"/>
                    <a:pt x="322640" y="23552"/>
                    <a:pt x="332479" y="32700"/>
                  </a:cubicBezTo>
                  <a:cubicBezTo>
                    <a:pt x="345800" y="43020"/>
                    <a:pt x="358756" y="54677"/>
                    <a:pt x="366489" y="69854"/>
                  </a:cubicBezTo>
                  <a:cubicBezTo>
                    <a:pt x="372603" y="84263"/>
                    <a:pt x="382442" y="96809"/>
                    <a:pt x="388030" y="111420"/>
                  </a:cubicBezTo>
                  <a:cubicBezTo>
                    <a:pt x="396978" y="137849"/>
                    <a:pt x="395641" y="166221"/>
                    <a:pt x="394832" y="193743"/>
                  </a:cubicBezTo>
                  <a:cubicBezTo>
                    <a:pt x="390580" y="236362"/>
                    <a:pt x="374587" y="277645"/>
                    <a:pt x="351225" y="313383"/>
                  </a:cubicBezTo>
                  <a:cubicBezTo>
                    <a:pt x="330292" y="341552"/>
                    <a:pt x="296525" y="359846"/>
                    <a:pt x="261542" y="362275"/>
                  </a:cubicBezTo>
                  <a:cubicBezTo>
                    <a:pt x="256117" y="362437"/>
                    <a:pt x="250610" y="362518"/>
                    <a:pt x="245104" y="362518"/>
                  </a:cubicBezTo>
                  <a:cubicBezTo>
                    <a:pt x="163519" y="362558"/>
                    <a:pt x="74363" y="343252"/>
                    <a:pt x="24966" y="273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26"/>
          <p:cNvGrpSpPr/>
          <p:nvPr/>
        </p:nvGrpSpPr>
        <p:grpSpPr>
          <a:xfrm>
            <a:off x="1770030" y="1152616"/>
            <a:ext cx="5603963" cy="2815511"/>
            <a:chOff x="0" y="-8"/>
            <a:chExt cx="14943900" cy="7508031"/>
          </a:xfrm>
        </p:grpSpPr>
        <p:sp>
          <p:nvSpPr>
            <p:cNvPr id="1020" name="Google Shape;1020;p26"/>
            <p:cNvSpPr txBox="1"/>
            <p:nvPr/>
          </p:nvSpPr>
          <p:spPr>
            <a:xfrm>
              <a:off x="0" y="3324259"/>
              <a:ext cx="14943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5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123,456,789</a:t>
              </a:r>
              <a:endParaRPr b="1" sz="75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21" name="Google Shape;1021;p26"/>
            <p:cNvSpPr txBox="1"/>
            <p:nvPr/>
          </p:nvSpPr>
          <p:spPr>
            <a:xfrm>
              <a:off x="0" y="6892423"/>
              <a:ext cx="14943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 related to social media.</a:t>
              </a:r>
              <a:endPara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5768799" y="-8"/>
              <a:ext cx="3406371" cy="2736203"/>
            </a:xfrm>
            <a:custGeom>
              <a:rect b="b" l="l" r="r" t="t"/>
              <a:pathLst>
                <a:path extrusionOk="0" h="2736203" w="3406371">
                  <a:moveTo>
                    <a:pt x="3380582" y="1226605"/>
                  </a:moveTo>
                  <a:cubicBezTo>
                    <a:pt x="3377788" y="1124871"/>
                    <a:pt x="3364708" y="1023681"/>
                    <a:pt x="3353876" y="922628"/>
                  </a:cubicBezTo>
                  <a:cubicBezTo>
                    <a:pt x="3342431" y="803871"/>
                    <a:pt x="3331531" y="686407"/>
                    <a:pt x="3324582" y="567104"/>
                  </a:cubicBezTo>
                  <a:cubicBezTo>
                    <a:pt x="3313409" y="468639"/>
                    <a:pt x="3320086" y="365611"/>
                    <a:pt x="3289497" y="269801"/>
                  </a:cubicBezTo>
                  <a:cubicBezTo>
                    <a:pt x="3273964" y="228059"/>
                    <a:pt x="3253936" y="185772"/>
                    <a:pt x="3223279" y="152814"/>
                  </a:cubicBezTo>
                  <a:cubicBezTo>
                    <a:pt x="3192009" y="119379"/>
                    <a:pt x="3150929" y="96636"/>
                    <a:pt x="3105353" y="90643"/>
                  </a:cubicBezTo>
                  <a:cubicBezTo>
                    <a:pt x="3056711" y="83970"/>
                    <a:pt x="3007729" y="78590"/>
                    <a:pt x="2958882" y="72939"/>
                  </a:cubicBezTo>
                  <a:cubicBezTo>
                    <a:pt x="2842796" y="66742"/>
                    <a:pt x="2726710" y="74505"/>
                    <a:pt x="2610760" y="79135"/>
                  </a:cubicBezTo>
                  <a:cubicBezTo>
                    <a:pt x="2542634" y="81110"/>
                    <a:pt x="2474576" y="76752"/>
                    <a:pt x="2406450" y="75594"/>
                  </a:cubicBezTo>
                  <a:cubicBezTo>
                    <a:pt x="2108808" y="70079"/>
                    <a:pt x="1812188" y="58639"/>
                    <a:pt x="1515296" y="34873"/>
                  </a:cubicBezTo>
                  <a:cubicBezTo>
                    <a:pt x="1415424" y="28881"/>
                    <a:pt x="1315279" y="27519"/>
                    <a:pt x="1215270" y="24591"/>
                  </a:cubicBezTo>
                  <a:cubicBezTo>
                    <a:pt x="1111787" y="19688"/>
                    <a:pt x="1008303" y="13968"/>
                    <a:pt x="904616" y="11925"/>
                  </a:cubicBezTo>
                  <a:cubicBezTo>
                    <a:pt x="800247" y="12062"/>
                    <a:pt x="696355" y="690"/>
                    <a:pt x="591986" y="417"/>
                  </a:cubicBezTo>
                  <a:cubicBezTo>
                    <a:pt x="534420" y="-1557"/>
                    <a:pt x="476922" y="4094"/>
                    <a:pt x="419424" y="4503"/>
                  </a:cubicBezTo>
                  <a:cubicBezTo>
                    <a:pt x="398850" y="4707"/>
                    <a:pt x="378276" y="5048"/>
                    <a:pt x="357702" y="4435"/>
                  </a:cubicBezTo>
                  <a:cubicBezTo>
                    <a:pt x="352797" y="5524"/>
                    <a:pt x="347823" y="6614"/>
                    <a:pt x="342918" y="7772"/>
                  </a:cubicBezTo>
                  <a:cubicBezTo>
                    <a:pt x="288895" y="2664"/>
                    <a:pt x="234121" y="12811"/>
                    <a:pt x="181528" y="24523"/>
                  </a:cubicBezTo>
                  <a:cubicBezTo>
                    <a:pt x="159387" y="27996"/>
                    <a:pt x="138268" y="35554"/>
                    <a:pt x="119057" y="46381"/>
                  </a:cubicBezTo>
                  <a:cubicBezTo>
                    <a:pt x="117490" y="46654"/>
                    <a:pt x="115855" y="46926"/>
                    <a:pt x="114288" y="47199"/>
                  </a:cubicBezTo>
                  <a:cubicBezTo>
                    <a:pt x="113470" y="48220"/>
                    <a:pt x="112449" y="49173"/>
                    <a:pt x="111290" y="49922"/>
                  </a:cubicBezTo>
                  <a:cubicBezTo>
                    <a:pt x="108089" y="52033"/>
                    <a:pt x="104819" y="54144"/>
                    <a:pt x="101685" y="56323"/>
                  </a:cubicBezTo>
                  <a:cubicBezTo>
                    <a:pt x="101140" y="56732"/>
                    <a:pt x="100663" y="57141"/>
                    <a:pt x="100118" y="57481"/>
                  </a:cubicBezTo>
                  <a:cubicBezTo>
                    <a:pt x="98278" y="58911"/>
                    <a:pt x="96439" y="60273"/>
                    <a:pt x="94736" y="61771"/>
                  </a:cubicBezTo>
                  <a:cubicBezTo>
                    <a:pt x="93714" y="62656"/>
                    <a:pt x="92624" y="63541"/>
                    <a:pt x="91602" y="64427"/>
                  </a:cubicBezTo>
                  <a:cubicBezTo>
                    <a:pt x="89763" y="65993"/>
                    <a:pt x="87855" y="67150"/>
                    <a:pt x="85607" y="68036"/>
                  </a:cubicBezTo>
                  <a:cubicBezTo>
                    <a:pt x="85607" y="68036"/>
                    <a:pt x="85539" y="68036"/>
                    <a:pt x="85539" y="68104"/>
                  </a:cubicBezTo>
                  <a:cubicBezTo>
                    <a:pt x="84517" y="69874"/>
                    <a:pt x="83700" y="71645"/>
                    <a:pt x="82746" y="73483"/>
                  </a:cubicBezTo>
                  <a:cubicBezTo>
                    <a:pt x="69257" y="86421"/>
                    <a:pt x="57675" y="101470"/>
                    <a:pt x="48751" y="118290"/>
                  </a:cubicBezTo>
                  <a:cubicBezTo>
                    <a:pt x="44595" y="127278"/>
                    <a:pt x="31992" y="152882"/>
                    <a:pt x="22046" y="179507"/>
                  </a:cubicBezTo>
                  <a:cubicBezTo>
                    <a:pt x="21296" y="184342"/>
                    <a:pt x="20615" y="189177"/>
                    <a:pt x="19934" y="193943"/>
                  </a:cubicBezTo>
                  <a:cubicBezTo>
                    <a:pt x="20206" y="196872"/>
                    <a:pt x="19729" y="199868"/>
                    <a:pt x="19457" y="202864"/>
                  </a:cubicBezTo>
                  <a:cubicBezTo>
                    <a:pt x="19184" y="205179"/>
                    <a:pt x="18912" y="207562"/>
                    <a:pt x="18639" y="209878"/>
                  </a:cubicBezTo>
                  <a:cubicBezTo>
                    <a:pt x="18094" y="214236"/>
                    <a:pt x="17481" y="218662"/>
                    <a:pt x="16936" y="222952"/>
                  </a:cubicBezTo>
                  <a:cubicBezTo>
                    <a:pt x="16187" y="227242"/>
                    <a:pt x="15642" y="231532"/>
                    <a:pt x="15165" y="235754"/>
                  </a:cubicBezTo>
                  <a:cubicBezTo>
                    <a:pt x="14892" y="237729"/>
                    <a:pt x="14688" y="239703"/>
                    <a:pt x="14416" y="241678"/>
                  </a:cubicBezTo>
                  <a:cubicBezTo>
                    <a:pt x="14075" y="244266"/>
                    <a:pt x="13871" y="246921"/>
                    <a:pt x="12985" y="249373"/>
                  </a:cubicBezTo>
                  <a:cubicBezTo>
                    <a:pt x="13189" y="249645"/>
                    <a:pt x="13462" y="249918"/>
                    <a:pt x="13734" y="250190"/>
                  </a:cubicBezTo>
                  <a:cubicBezTo>
                    <a:pt x="11827" y="263809"/>
                    <a:pt x="10396" y="277496"/>
                    <a:pt x="9306" y="291115"/>
                  </a:cubicBezTo>
                  <a:cubicBezTo>
                    <a:pt x="1948" y="356078"/>
                    <a:pt x="1131" y="421449"/>
                    <a:pt x="722" y="486752"/>
                  </a:cubicBezTo>
                  <a:cubicBezTo>
                    <a:pt x="-3025" y="661211"/>
                    <a:pt x="8625" y="835330"/>
                    <a:pt x="16868" y="1009449"/>
                  </a:cubicBezTo>
                  <a:cubicBezTo>
                    <a:pt x="20274" y="1230690"/>
                    <a:pt x="42620" y="1451931"/>
                    <a:pt x="47252" y="1673444"/>
                  </a:cubicBezTo>
                  <a:cubicBezTo>
                    <a:pt x="47661" y="1723085"/>
                    <a:pt x="51408" y="1772659"/>
                    <a:pt x="57062" y="1821959"/>
                  </a:cubicBezTo>
                  <a:cubicBezTo>
                    <a:pt x="63739" y="1884334"/>
                    <a:pt x="64488" y="1949774"/>
                    <a:pt x="93782" y="2006769"/>
                  </a:cubicBezTo>
                  <a:cubicBezTo>
                    <a:pt x="121509" y="2068123"/>
                    <a:pt x="184662" y="2099038"/>
                    <a:pt x="238141" y="2134652"/>
                  </a:cubicBezTo>
                  <a:cubicBezTo>
                    <a:pt x="309605" y="2173330"/>
                    <a:pt x="390947" y="2185519"/>
                    <a:pt x="470586" y="2195392"/>
                  </a:cubicBezTo>
                  <a:cubicBezTo>
                    <a:pt x="532989" y="2204858"/>
                    <a:pt x="595801" y="2210237"/>
                    <a:pt x="658886" y="2213233"/>
                  </a:cubicBezTo>
                  <a:cubicBezTo>
                    <a:pt x="818982" y="2226989"/>
                    <a:pt x="980985" y="2226103"/>
                    <a:pt x="1141558" y="2241220"/>
                  </a:cubicBezTo>
                  <a:cubicBezTo>
                    <a:pt x="1184954" y="2244898"/>
                    <a:pt x="1228350" y="2248575"/>
                    <a:pt x="1271746" y="2251843"/>
                  </a:cubicBezTo>
                  <a:cubicBezTo>
                    <a:pt x="1276174" y="2251435"/>
                    <a:pt x="1278286" y="2257699"/>
                    <a:pt x="1281488" y="2259742"/>
                  </a:cubicBezTo>
                  <a:cubicBezTo>
                    <a:pt x="1351658" y="2337166"/>
                    <a:pt x="1417467" y="2419970"/>
                    <a:pt x="1489408" y="2496373"/>
                  </a:cubicBezTo>
                  <a:cubicBezTo>
                    <a:pt x="1532872" y="2551121"/>
                    <a:pt x="1575451" y="2606823"/>
                    <a:pt x="1624706" y="2656804"/>
                  </a:cubicBezTo>
                  <a:cubicBezTo>
                    <a:pt x="1643441" y="2678254"/>
                    <a:pt x="1660268" y="2701339"/>
                    <a:pt x="1677572" y="2723878"/>
                  </a:cubicBezTo>
                  <a:cubicBezTo>
                    <a:pt x="1681932" y="2729734"/>
                    <a:pt x="1687723" y="2735182"/>
                    <a:pt x="1695284" y="2736203"/>
                  </a:cubicBezTo>
                  <a:cubicBezTo>
                    <a:pt x="1695625" y="2736203"/>
                    <a:pt x="1695898" y="2736203"/>
                    <a:pt x="1696170" y="2736203"/>
                  </a:cubicBezTo>
                  <a:cubicBezTo>
                    <a:pt x="1725941" y="2736203"/>
                    <a:pt x="1747060" y="2689831"/>
                    <a:pt x="1762252" y="2668040"/>
                  </a:cubicBezTo>
                  <a:cubicBezTo>
                    <a:pt x="1778057" y="2642300"/>
                    <a:pt x="1795634" y="2617718"/>
                    <a:pt x="1810621" y="2591433"/>
                  </a:cubicBezTo>
                  <a:cubicBezTo>
                    <a:pt x="1865872" y="2494874"/>
                    <a:pt x="1926572" y="2401176"/>
                    <a:pt x="1976508" y="2301689"/>
                  </a:cubicBezTo>
                  <a:cubicBezTo>
                    <a:pt x="2011457" y="2295288"/>
                    <a:pt x="2047427" y="2295765"/>
                    <a:pt x="2083261" y="2296173"/>
                  </a:cubicBezTo>
                  <a:cubicBezTo>
                    <a:pt x="2101178" y="2296378"/>
                    <a:pt x="2119027" y="2296582"/>
                    <a:pt x="2136740" y="2295969"/>
                  </a:cubicBezTo>
                  <a:cubicBezTo>
                    <a:pt x="2167601" y="2296241"/>
                    <a:pt x="2198530" y="2295833"/>
                    <a:pt x="2229391" y="2295424"/>
                  </a:cubicBezTo>
                  <a:cubicBezTo>
                    <a:pt x="2269790" y="2294879"/>
                    <a:pt x="2310188" y="2294335"/>
                    <a:pt x="2350655" y="2295356"/>
                  </a:cubicBezTo>
                  <a:cubicBezTo>
                    <a:pt x="2480435" y="2297331"/>
                    <a:pt x="2610078" y="2316193"/>
                    <a:pt x="2739858" y="2322594"/>
                  </a:cubicBezTo>
                  <a:cubicBezTo>
                    <a:pt x="2837959" y="2326544"/>
                    <a:pt x="2935652" y="2334374"/>
                    <a:pt x="3033753" y="2340026"/>
                  </a:cubicBezTo>
                  <a:cubicBezTo>
                    <a:pt x="3130015" y="2351943"/>
                    <a:pt x="3233498" y="2333557"/>
                    <a:pt x="3304758" y="2262466"/>
                  </a:cubicBezTo>
                  <a:cubicBezTo>
                    <a:pt x="3345224" y="2211395"/>
                    <a:pt x="3371929" y="2149769"/>
                    <a:pt x="3390460" y="2087598"/>
                  </a:cubicBezTo>
                  <a:cubicBezTo>
                    <a:pt x="3407082" y="2008267"/>
                    <a:pt x="3405720" y="1926281"/>
                    <a:pt x="3406265" y="1845520"/>
                  </a:cubicBezTo>
                  <a:cubicBezTo>
                    <a:pt x="3407968" y="1639056"/>
                    <a:pt x="3388757" y="1432932"/>
                    <a:pt x="3380582" y="12266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26"/>
            <p:cNvGrpSpPr/>
            <p:nvPr/>
          </p:nvGrpSpPr>
          <p:grpSpPr>
            <a:xfrm>
              <a:off x="5768799" y="-8"/>
              <a:ext cx="3406371" cy="2736203"/>
              <a:chOff x="5768799" y="-8"/>
              <a:chExt cx="3406371" cy="2736203"/>
            </a:xfrm>
          </p:grpSpPr>
          <p:sp>
            <p:nvSpPr>
              <p:cNvPr id="1024" name="Google Shape;1024;p26"/>
              <p:cNvSpPr/>
              <p:nvPr/>
            </p:nvSpPr>
            <p:spPr>
              <a:xfrm>
                <a:off x="5768799" y="-8"/>
                <a:ext cx="3406371" cy="2736203"/>
              </a:xfrm>
              <a:custGeom>
                <a:rect b="b" l="l" r="r" t="t"/>
                <a:pathLst>
                  <a:path extrusionOk="0" h="2736203" w="3406371">
                    <a:moveTo>
                      <a:pt x="3380582" y="1226605"/>
                    </a:moveTo>
                    <a:cubicBezTo>
                      <a:pt x="3377788" y="1124871"/>
                      <a:pt x="3364708" y="1023681"/>
                      <a:pt x="3353876" y="922628"/>
                    </a:cubicBezTo>
                    <a:cubicBezTo>
                      <a:pt x="3342431" y="803871"/>
                      <a:pt x="3331531" y="686407"/>
                      <a:pt x="3324582" y="567104"/>
                    </a:cubicBezTo>
                    <a:cubicBezTo>
                      <a:pt x="3313409" y="468639"/>
                      <a:pt x="3320086" y="365611"/>
                      <a:pt x="3289497" y="269801"/>
                    </a:cubicBezTo>
                    <a:cubicBezTo>
                      <a:pt x="3273964" y="228059"/>
                      <a:pt x="3253936" y="185772"/>
                      <a:pt x="3223279" y="152814"/>
                    </a:cubicBezTo>
                    <a:cubicBezTo>
                      <a:pt x="3192009" y="119379"/>
                      <a:pt x="3150929" y="96636"/>
                      <a:pt x="3105353" y="90643"/>
                    </a:cubicBezTo>
                    <a:cubicBezTo>
                      <a:pt x="3056711" y="83970"/>
                      <a:pt x="3007729" y="78590"/>
                      <a:pt x="2958882" y="72939"/>
                    </a:cubicBezTo>
                    <a:cubicBezTo>
                      <a:pt x="2842796" y="66742"/>
                      <a:pt x="2726710" y="74505"/>
                      <a:pt x="2610760" y="79135"/>
                    </a:cubicBezTo>
                    <a:cubicBezTo>
                      <a:pt x="2542634" y="81110"/>
                      <a:pt x="2474576" y="76752"/>
                      <a:pt x="2406450" y="75594"/>
                    </a:cubicBezTo>
                    <a:cubicBezTo>
                      <a:pt x="2108808" y="70079"/>
                      <a:pt x="1812188" y="58639"/>
                      <a:pt x="1515296" y="34873"/>
                    </a:cubicBezTo>
                    <a:cubicBezTo>
                      <a:pt x="1415424" y="28881"/>
                      <a:pt x="1315279" y="27519"/>
                      <a:pt x="1215270" y="24591"/>
                    </a:cubicBezTo>
                    <a:cubicBezTo>
                      <a:pt x="1111787" y="19688"/>
                      <a:pt x="1008303" y="13968"/>
                      <a:pt x="904616" y="11925"/>
                    </a:cubicBezTo>
                    <a:cubicBezTo>
                      <a:pt x="800247" y="12062"/>
                      <a:pt x="696355" y="690"/>
                      <a:pt x="591986" y="417"/>
                    </a:cubicBezTo>
                    <a:cubicBezTo>
                      <a:pt x="534420" y="-1557"/>
                      <a:pt x="476922" y="4094"/>
                      <a:pt x="419424" y="4503"/>
                    </a:cubicBezTo>
                    <a:cubicBezTo>
                      <a:pt x="398850" y="4707"/>
                      <a:pt x="378276" y="5048"/>
                      <a:pt x="357702" y="4435"/>
                    </a:cubicBezTo>
                    <a:cubicBezTo>
                      <a:pt x="352797" y="5524"/>
                      <a:pt x="347823" y="6614"/>
                      <a:pt x="342918" y="7772"/>
                    </a:cubicBezTo>
                    <a:cubicBezTo>
                      <a:pt x="288895" y="2664"/>
                      <a:pt x="234121" y="12811"/>
                      <a:pt x="181528" y="24523"/>
                    </a:cubicBezTo>
                    <a:cubicBezTo>
                      <a:pt x="159387" y="27996"/>
                      <a:pt x="138268" y="35554"/>
                      <a:pt x="119057" y="46381"/>
                    </a:cubicBezTo>
                    <a:cubicBezTo>
                      <a:pt x="117490" y="46654"/>
                      <a:pt x="115855" y="46926"/>
                      <a:pt x="114288" y="47199"/>
                    </a:cubicBezTo>
                    <a:cubicBezTo>
                      <a:pt x="113470" y="48220"/>
                      <a:pt x="112449" y="49173"/>
                      <a:pt x="111290" y="49922"/>
                    </a:cubicBezTo>
                    <a:cubicBezTo>
                      <a:pt x="108089" y="52033"/>
                      <a:pt x="104819" y="54144"/>
                      <a:pt x="101685" y="56323"/>
                    </a:cubicBezTo>
                    <a:cubicBezTo>
                      <a:pt x="101140" y="56732"/>
                      <a:pt x="100663" y="57141"/>
                      <a:pt x="100118" y="57481"/>
                    </a:cubicBezTo>
                    <a:cubicBezTo>
                      <a:pt x="98278" y="58911"/>
                      <a:pt x="96439" y="60273"/>
                      <a:pt x="94736" y="61771"/>
                    </a:cubicBezTo>
                    <a:cubicBezTo>
                      <a:pt x="93714" y="62656"/>
                      <a:pt x="92624" y="63541"/>
                      <a:pt x="91602" y="64427"/>
                    </a:cubicBezTo>
                    <a:cubicBezTo>
                      <a:pt x="89763" y="65993"/>
                      <a:pt x="87855" y="67150"/>
                      <a:pt x="85607" y="68036"/>
                    </a:cubicBezTo>
                    <a:cubicBezTo>
                      <a:pt x="85607" y="68036"/>
                      <a:pt x="85539" y="68036"/>
                      <a:pt x="85539" y="68104"/>
                    </a:cubicBezTo>
                    <a:cubicBezTo>
                      <a:pt x="84517" y="69874"/>
                      <a:pt x="83700" y="71645"/>
                      <a:pt x="82746" y="73483"/>
                    </a:cubicBezTo>
                    <a:cubicBezTo>
                      <a:pt x="69257" y="86421"/>
                      <a:pt x="57675" y="101470"/>
                      <a:pt x="48751" y="118290"/>
                    </a:cubicBezTo>
                    <a:cubicBezTo>
                      <a:pt x="44595" y="127278"/>
                      <a:pt x="31992" y="152882"/>
                      <a:pt x="22046" y="179507"/>
                    </a:cubicBezTo>
                    <a:cubicBezTo>
                      <a:pt x="21296" y="184342"/>
                      <a:pt x="20615" y="189177"/>
                      <a:pt x="19934" y="193943"/>
                    </a:cubicBezTo>
                    <a:cubicBezTo>
                      <a:pt x="20206" y="196872"/>
                      <a:pt x="19729" y="199868"/>
                      <a:pt x="19457" y="202864"/>
                    </a:cubicBezTo>
                    <a:cubicBezTo>
                      <a:pt x="19184" y="205179"/>
                      <a:pt x="18912" y="207562"/>
                      <a:pt x="18639" y="209878"/>
                    </a:cubicBezTo>
                    <a:cubicBezTo>
                      <a:pt x="18094" y="214236"/>
                      <a:pt x="17481" y="218662"/>
                      <a:pt x="16936" y="222952"/>
                    </a:cubicBezTo>
                    <a:cubicBezTo>
                      <a:pt x="16187" y="227242"/>
                      <a:pt x="15642" y="231532"/>
                      <a:pt x="15165" y="235754"/>
                    </a:cubicBezTo>
                    <a:cubicBezTo>
                      <a:pt x="14892" y="237729"/>
                      <a:pt x="14688" y="239703"/>
                      <a:pt x="14416" y="241678"/>
                    </a:cubicBezTo>
                    <a:cubicBezTo>
                      <a:pt x="14075" y="244266"/>
                      <a:pt x="13871" y="246921"/>
                      <a:pt x="12985" y="249373"/>
                    </a:cubicBezTo>
                    <a:cubicBezTo>
                      <a:pt x="13189" y="249645"/>
                      <a:pt x="13462" y="249918"/>
                      <a:pt x="13734" y="250190"/>
                    </a:cubicBezTo>
                    <a:cubicBezTo>
                      <a:pt x="11827" y="263809"/>
                      <a:pt x="10396" y="277496"/>
                      <a:pt x="9306" y="291115"/>
                    </a:cubicBezTo>
                    <a:cubicBezTo>
                      <a:pt x="1948" y="356078"/>
                      <a:pt x="1131" y="421449"/>
                      <a:pt x="722" y="486752"/>
                    </a:cubicBezTo>
                    <a:cubicBezTo>
                      <a:pt x="-3025" y="661211"/>
                      <a:pt x="8625" y="835330"/>
                      <a:pt x="16868" y="1009449"/>
                    </a:cubicBezTo>
                    <a:cubicBezTo>
                      <a:pt x="20274" y="1230690"/>
                      <a:pt x="42620" y="1451931"/>
                      <a:pt x="47252" y="1673444"/>
                    </a:cubicBezTo>
                    <a:cubicBezTo>
                      <a:pt x="47661" y="1723085"/>
                      <a:pt x="51408" y="1772659"/>
                      <a:pt x="57062" y="1821959"/>
                    </a:cubicBezTo>
                    <a:cubicBezTo>
                      <a:pt x="63739" y="1884334"/>
                      <a:pt x="64488" y="1949774"/>
                      <a:pt x="93782" y="2006769"/>
                    </a:cubicBezTo>
                    <a:cubicBezTo>
                      <a:pt x="121509" y="2068123"/>
                      <a:pt x="184662" y="2099038"/>
                      <a:pt x="238141" y="2134652"/>
                    </a:cubicBezTo>
                    <a:cubicBezTo>
                      <a:pt x="309605" y="2173330"/>
                      <a:pt x="390947" y="2185519"/>
                      <a:pt x="470586" y="2195392"/>
                    </a:cubicBezTo>
                    <a:cubicBezTo>
                      <a:pt x="532989" y="2204858"/>
                      <a:pt x="595801" y="2210237"/>
                      <a:pt x="658886" y="2213233"/>
                    </a:cubicBezTo>
                    <a:cubicBezTo>
                      <a:pt x="818982" y="2226989"/>
                      <a:pt x="980985" y="2226103"/>
                      <a:pt x="1141558" y="2241220"/>
                    </a:cubicBezTo>
                    <a:cubicBezTo>
                      <a:pt x="1184954" y="2244898"/>
                      <a:pt x="1228350" y="2248575"/>
                      <a:pt x="1271746" y="2251843"/>
                    </a:cubicBezTo>
                    <a:cubicBezTo>
                      <a:pt x="1276174" y="2251435"/>
                      <a:pt x="1278286" y="2257699"/>
                      <a:pt x="1281488" y="2259742"/>
                    </a:cubicBezTo>
                    <a:cubicBezTo>
                      <a:pt x="1351658" y="2337166"/>
                      <a:pt x="1417467" y="2419970"/>
                      <a:pt x="1489408" y="2496373"/>
                    </a:cubicBezTo>
                    <a:cubicBezTo>
                      <a:pt x="1532872" y="2551121"/>
                      <a:pt x="1575451" y="2606823"/>
                      <a:pt x="1624706" y="2656804"/>
                    </a:cubicBezTo>
                    <a:cubicBezTo>
                      <a:pt x="1643441" y="2678254"/>
                      <a:pt x="1660268" y="2701339"/>
                      <a:pt x="1677572" y="2723878"/>
                    </a:cubicBezTo>
                    <a:cubicBezTo>
                      <a:pt x="1681932" y="2729734"/>
                      <a:pt x="1687723" y="2735182"/>
                      <a:pt x="1695284" y="2736203"/>
                    </a:cubicBezTo>
                    <a:cubicBezTo>
                      <a:pt x="1695625" y="2736203"/>
                      <a:pt x="1695898" y="2736203"/>
                      <a:pt x="1696170" y="2736203"/>
                    </a:cubicBezTo>
                    <a:cubicBezTo>
                      <a:pt x="1725941" y="2736203"/>
                      <a:pt x="1747060" y="2689831"/>
                      <a:pt x="1762252" y="2668040"/>
                    </a:cubicBezTo>
                    <a:cubicBezTo>
                      <a:pt x="1778057" y="2642300"/>
                      <a:pt x="1795634" y="2617718"/>
                      <a:pt x="1810621" y="2591433"/>
                    </a:cubicBezTo>
                    <a:cubicBezTo>
                      <a:pt x="1865872" y="2494874"/>
                      <a:pt x="1926572" y="2401176"/>
                      <a:pt x="1976508" y="2301689"/>
                    </a:cubicBezTo>
                    <a:cubicBezTo>
                      <a:pt x="2011457" y="2295288"/>
                      <a:pt x="2047427" y="2295765"/>
                      <a:pt x="2083261" y="2296173"/>
                    </a:cubicBezTo>
                    <a:cubicBezTo>
                      <a:pt x="2101178" y="2296378"/>
                      <a:pt x="2119027" y="2296582"/>
                      <a:pt x="2136740" y="2295969"/>
                    </a:cubicBezTo>
                    <a:cubicBezTo>
                      <a:pt x="2167601" y="2296241"/>
                      <a:pt x="2198530" y="2295833"/>
                      <a:pt x="2229391" y="2295424"/>
                    </a:cubicBezTo>
                    <a:cubicBezTo>
                      <a:pt x="2269790" y="2294879"/>
                      <a:pt x="2310188" y="2294335"/>
                      <a:pt x="2350655" y="2295356"/>
                    </a:cubicBezTo>
                    <a:cubicBezTo>
                      <a:pt x="2480435" y="2297331"/>
                      <a:pt x="2610078" y="2316193"/>
                      <a:pt x="2739858" y="2322594"/>
                    </a:cubicBezTo>
                    <a:cubicBezTo>
                      <a:pt x="2837959" y="2326544"/>
                      <a:pt x="2935652" y="2334374"/>
                      <a:pt x="3033753" y="2340026"/>
                    </a:cubicBezTo>
                    <a:cubicBezTo>
                      <a:pt x="3130015" y="2351943"/>
                      <a:pt x="3233498" y="2333557"/>
                      <a:pt x="3304758" y="2262466"/>
                    </a:cubicBezTo>
                    <a:cubicBezTo>
                      <a:pt x="3345224" y="2211395"/>
                      <a:pt x="3371929" y="2149769"/>
                      <a:pt x="3390460" y="2087598"/>
                    </a:cubicBezTo>
                    <a:cubicBezTo>
                      <a:pt x="3407082" y="2008267"/>
                      <a:pt x="3405720" y="1926281"/>
                      <a:pt x="3406265" y="1845520"/>
                    </a:cubicBezTo>
                    <a:cubicBezTo>
                      <a:pt x="3407968" y="1639056"/>
                      <a:pt x="3388757" y="1432932"/>
                      <a:pt x="3380582" y="1226605"/>
                    </a:cubicBezTo>
                    <a:close/>
                    <a:moveTo>
                      <a:pt x="3370295" y="1833331"/>
                    </a:moveTo>
                    <a:cubicBezTo>
                      <a:pt x="3368864" y="1918654"/>
                      <a:pt x="3373428" y="2003501"/>
                      <a:pt x="3352991" y="2087734"/>
                    </a:cubicBezTo>
                    <a:cubicBezTo>
                      <a:pt x="3334052" y="2142551"/>
                      <a:pt x="3312251" y="2198865"/>
                      <a:pt x="3273351" y="2242855"/>
                    </a:cubicBezTo>
                    <a:cubicBezTo>
                      <a:pt x="3178588" y="2326884"/>
                      <a:pt x="3075173" y="2306183"/>
                      <a:pt x="2959564" y="2299918"/>
                    </a:cubicBezTo>
                    <a:cubicBezTo>
                      <a:pt x="2873589" y="2292292"/>
                      <a:pt x="2787274" y="2289227"/>
                      <a:pt x="2701026" y="2285074"/>
                    </a:cubicBezTo>
                    <a:cubicBezTo>
                      <a:pt x="2609670" y="2276766"/>
                      <a:pt x="2518313" y="2268118"/>
                      <a:pt x="2426752" y="2262194"/>
                    </a:cubicBezTo>
                    <a:cubicBezTo>
                      <a:pt x="2287979" y="2256474"/>
                      <a:pt x="2148934" y="2260015"/>
                      <a:pt x="2010094" y="2261445"/>
                    </a:cubicBezTo>
                    <a:cubicBezTo>
                      <a:pt x="1981072" y="2262330"/>
                      <a:pt x="1949189" y="2263556"/>
                      <a:pt x="1939039" y="2296309"/>
                    </a:cubicBezTo>
                    <a:cubicBezTo>
                      <a:pt x="1902864" y="2367332"/>
                      <a:pt x="1859808" y="2435427"/>
                      <a:pt x="1820091" y="2504612"/>
                    </a:cubicBezTo>
                    <a:cubicBezTo>
                      <a:pt x="1781191" y="2568485"/>
                      <a:pt x="1745425" y="2634878"/>
                      <a:pt x="1700326" y="2694597"/>
                    </a:cubicBezTo>
                    <a:cubicBezTo>
                      <a:pt x="1679411" y="2666338"/>
                      <a:pt x="1657543" y="2638691"/>
                      <a:pt x="1633290" y="2613292"/>
                    </a:cubicBezTo>
                    <a:cubicBezTo>
                      <a:pt x="1591733" y="2571481"/>
                      <a:pt x="1557738" y="2523474"/>
                      <a:pt x="1520746" y="2477783"/>
                    </a:cubicBezTo>
                    <a:cubicBezTo>
                      <a:pt x="1447579" y="2399541"/>
                      <a:pt x="1380543" y="2315921"/>
                      <a:pt x="1308738" y="2236454"/>
                    </a:cubicBezTo>
                    <a:cubicBezTo>
                      <a:pt x="1297975" y="2220792"/>
                      <a:pt x="1281284" y="2215072"/>
                      <a:pt x="1263299" y="2215072"/>
                    </a:cubicBezTo>
                    <a:cubicBezTo>
                      <a:pt x="1262208" y="2215072"/>
                      <a:pt x="1261118" y="2215140"/>
                      <a:pt x="1259960" y="2215140"/>
                    </a:cubicBezTo>
                    <a:cubicBezTo>
                      <a:pt x="1224603" y="2211940"/>
                      <a:pt x="1184000" y="2208875"/>
                      <a:pt x="1147485" y="2205743"/>
                    </a:cubicBezTo>
                    <a:cubicBezTo>
                      <a:pt x="1051836" y="2196482"/>
                      <a:pt x="955847" y="2192941"/>
                      <a:pt x="859653" y="2189741"/>
                    </a:cubicBezTo>
                    <a:cubicBezTo>
                      <a:pt x="715430" y="2180207"/>
                      <a:pt x="568960" y="2176598"/>
                      <a:pt x="425487" y="2152833"/>
                    </a:cubicBezTo>
                    <a:cubicBezTo>
                      <a:pt x="347823" y="2143368"/>
                      <a:pt x="270841" y="2120556"/>
                      <a:pt x="208234" y="2072072"/>
                    </a:cubicBezTo>
                    <a:cubicBezTo>
                      <a:pt x="176214" y="2052120"/>
                      <a:pt x="142901" y="2028287"/>
                      <a:pt x="126619" y="1992333"/>
                    </a:cubicBezTo>
                    <a:cubicBezTo>
                      <a:pt x="101957" y="1944462"/>
                      <a:pt x="99709" y="1889714"/>
                      <a:pt x="94532" y="1837213"/>
                    </a:cubicBezTo>
                    <a:cubicBezTo>
                      <a:pt x="81179" y="1731053"/>
                      <a:pt x="83291" y="1623122"/>
                      <a:pt x="77091" y="1515940"/>
                    </a:cubicBezTo>
                    <a:cubicBezTo>
                      <a:pt x="71709" y="1404673"/>
                      <a:pt x="65442" y="1294495"/>
                      <a:pt x="58289" y="1183092"/>
                    </a:cubicBezTo>
                    <a:cubicBezTo>
                      <a:pt x="53384" y="1043429"/>
                      <a:pt x="48683" y="903766"/>
                      <a:pt x="40440" y="764239"/>
                    </a:cubicBezTo>
                    <a:cubicBezTo>
                      <a:pt x="35126" y="659373"/>
                      <a:pt x="36011" y="554370"/>
                      <a:pt x="36761" y="449368"/>
                    </a:cubicBezTo>
                    <a:cubicBezTo>
                      <a:pt x="39418" y="354239"/>
                      <a:pt x="38055" y="255365"/>
                      <a:pt x="69597" y="164526"/>
                    </a:cubicBezTo>
                    <a:cubicBezTo>
                      <a:pt x="85948" y="146685"/>
                      <a:pt x="91330" y="120605"/>
                      <a:pt x="104750" y="100108"/>
                    </a:cubicBezTo>
                    <a:cubicBezTo>
                      <a:pt x="120079" y="85264"/>
                      <a:pt x="138200" y="73415"/>
                      <a:pt x="159183" y="66197"/>
                    </a:cubicBezTo>
                    <a:cubicBezTo>
                      <a:pt x="206939" y="52033"/>
                      <a:pt x="255854" y="42228"/>
                      <a:pt x="305109" y="35350"/>
                    </a:cubicBezTo>
                    <a:cubicBezTo>
                      <a:pt x="383521" y="47471"/>
                      <a:pt x="463842" y="37325"/>
                      <a:pt x="542800" y="36167"/>
                    </a:cubicBezTo>
                    <a:cubicBezTo>
                      <a:pt x="655003" y="33852"/>
                      <a:pt x="766797" y="46109"/>
                      <a:pt x="879001" y="47335"/>
                    </a:cubicBezTo>
                    <a:cubicBezTo>
                      <a:pt x="1067232" y="51829"/>
                      <a:pt x="1255123" y="62520"/>
                      <a:pt x="1443423" y="67491"/>
                    </a:cubicBezTo>
                    <a:cubicBezTo>
                      <a:pt x="1614147" y="74505"/>
                      <a:pt x="1785347" y="93708"/>
                      <a:pt x="1956615" y="96976"/>
                    </a:cubicBezTo>
                    <a:cubicBezTo>
                      <a:pt x="2138920" y="109029"/>
                      <a:pt x="2321702" y="107054"/>
                      <a:pt x="2504211" y="114477"/>
                    </a:cubicBezTo>
                    <a:cubicBezTo>
                      <a:pt x="2572882" y="116996"/>
                      <a:pt x="2641621" y="113932"/>
                      <a:pt x="2710428" y="110867"/>
                    </a:cubicBezTo>
                    <a:cubicBezTo>
                      <a:pt x="2818066" y="106101"/>
                      <a:pt x="2925705" y="101334"/>
                      <a:pt x="3032663" y="117881"/>
                    </a:cubicBezTo>
                    <a:cubicBezTo>
                      <a:pt x="3076809" y="123261"/>
                      <a:pt x="3124292" y="123942"/>
                      <a:pt x="3162988" y="148388"/>
                    </a:cubicBezTo>
                    <a:cubicBezTo>
                      <a:pt x="3208836" y="178622"/>
                      <a:pt x="3235814" y="228059"/>
                      <a:pt x="3254617" y="278313"/>
                    </a:cubicBezTo>
                    <a:cubicBezTo>
                      <a:pt x="3272398" y="327954"/>
                      <a:pt x="3274510" y="380932"/>
                      <a:pt x="3279346" y="432957"/>
                    </a:cubicBezTo>
                    <a:cubicBezTo>
                      <a:pt x="3286091" y="540888"/>
                      <a:pt x="3294743" y="648001"/>
                      <a:pt x="3301828" y="756340"/>
                    </a:cubicBezTo>
                    <a:cubicBezTo>
                      <a:pt x="3314363" y="888853"/>
                      <a:pt x="3329623" y="1021162"/>
                      <a:pt x="3341409" y="1153743"/>
                    </a:cubicBezTo>
                    <a:cubicBezTo>
                      <a:pt x="3345020" y="1224970"/>
                      <a:pt x="3348017" y="1296266"/>
                      <a:pt x="3352446" y="1367425"/>
                    </a:cubicBezTo>
                    <a:cubicBezTo>
                      <a:pt x="3357214" y="1522682"/>
                      <a:pt x="3373020" y="1677870"/>
                      <a:pt x="3370295" y="18333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6504059" y="523314"/>
                <a:ext cx="1767126" cy="1474661"/>
              </a:xfrm>
              <a:custGeom>
                <a:rect b="b" l="l" r="r" t="t"/>
                <a:pathLst>
                  <a:path extrusionOk="0" h="1474661" w="1767126">
                    <a:moveTo>
                      <a:pt x="1577925" y="36495"/>
                    </a:moveTo>
                    <a:cubicBezTo>
                      <a:pt x="1529828" y="13410"/>
                      <a:pt x="1476758" y="4490"/>
                      <a:pt x="1423824" y="1698"/>
                    </a:cubicBezTo>
                    <a:cubicBezTo>
                      <a:pt x="1351611" y="-4703"/>
                      <a:pt x="1278648" y="6941"/>
                      <a:pt x="1212771" y="37516"/>
                    </a:cubicBezTo>
                    <a:cubicBezTo>
                      <a:pt x="1092052" y="84910"/>
                      <a:pt x="1003692" y="158657"/>
                      <a:pt x="939586" y="271831"/>
                    </a:cubicBezTo>
                    <a:cubicBezTo>
                      <a:pt x="877183" y="135028"/>
                      <a:pt x="727851" y="65707"/>
                      <a:pt x="589828" y="28255"/>
                    </a:cubicBezTo>
                    <a:cubicBezTo>
                      <a:pt x="554539" y="15998"/>
                      <a:pt x="517546" y="9937"/>
                      <a:pt x="480145" y="8439"/>
                    </a:cubicBezTo>
                    <a:cubicBezTo>
                      <a:pt x="423260" y="5647"/>
                      <a:pt x="365421" y="5579"/>
                      <a:pt x="310648" y="23148"/>
                    </a:cubicBezTo>
                    <a:cubicBezTo>
                      <a:pt x="206143" y="50726"/>
                      <a:pt x="158523" y="112352"/>
                      <a:pt x="100684" y="197675"/>
                    </a:cubicBezTo>
                    <a:cubicBezTo>
                      <a:pt x="61512" y="260800"/>
                      <a:pt x="19955" y="326103"/>
                      <a:pt x="5785" y="399986"/>
                    </a:cubicBezTo>
                    <a:cubicBezTo>
                      <a:pt x="-3889" y="493412"/>
                      <a:pt x="-4366" y="590652"/>
                      <a:pt x="27653" y="679993"/>
                    </a:cubicBezTo>
                    <a:cubicBezTo>
                      <a:pt x="40120" y="716151"/>
                      <a:pt x="60694" y="749381"/>
                      <a:pt x="86582" y="777573"/>
                    </a:cubicBezTo>
                    <a:cubicBezTo>
                      <a:pt x="135428" y="831640"/>
                      <a:pt x="188635" y="881962"/>
                      <a:pt x="249812" y="921934"/>
                    </a:cubicBezTo>
                    <a:cubicBezTo>
                      <a:pt x="280741" y="942839"/>
                      <a:pt x="309967" y="966128"/>
                      <a:pt x="339397" y="989008"/>
                    </a:cubicBezTo>
                    <a:cubicBezTo>
                      <a:pt x="389538" y="1025847"/>
                      <a:pt x="443017" y="1056830"/>
                      <a:pt x="491863" y="1095713"/>
                    </a:cubicBezTo>
                    <a:cubicBezTo>
                      <a:pt x="549021" y="1134459"/>
                      <a:pt x="605292" y="1174431"/>
                      <a:pt x="658362" y="1219509"/>
                    </a:cubicBezTo>
                    <a:cubicBezTo>
                      <a:pt x="699647" y="1248722"/>
                      <a:pt x="739432" y="1279501"/>
                      <a:pt x="776765" y="1313481"/>
                    </a:cubicBezTo>
                    <a:cubicBezTo>
                      <a:pt x="811850" y="1342898"/>
                      <a:pt x="847616" y="1371498"/>
                      <a:pt x="881475" y="1402345"/>
                    </a:cubicBezTo>
                    <a:cubicBezTo>
                      <a:pt x="907022" y="1424952"/>
                      <a:pt x="932024" y="1448309"/>
                      <a:pt x="959751" y="1468261"/>
                    </a:cubicBezTo>
                    <a:cubicBezTo>
                      <a:pt x="964247" y="1471393"/>
                      <a:pt x="968676" y="1473640"/>
                      <a:pt x="974194" y="1474389"/>
                    </a:cubicBezTo>
                    <a:cubicBezTo>
                      <a:pt x="975693" y="1474593"/>
                      <a:pt x="977191" y="1474662"/>
                      <a:pt x="978690" y="1474662"/>
                    </a:cubicBezTo>
                    <a:cubicBezTo>
                      <a:pt x="991566" y="1474662"/>
                      <a:pt x="1003011" y="1467375"/>
                      <a:pt x="1013775" y="1460770"/>
                    </a:cubicBezTo>
                    <a:cubicBezTo>
                      <a:pt x="1038028" y="1445585"/>
                      <a:pt x="1061599" y="1429515"/>
                      <a:pt x="1084967" y="1413104"/>
                    </a:cubicBezTo>
                    <a:cubicBezTo>
                      <a:pt x="1129589" y="1382257"/>
                      <a:pt x="1173326" y="1349571"/>
                      <a:pt x="1209909" y="1309259"/>
                    </a:cubicBezTo>
                    <a:cubicBezTo>
                      <a:pt x="1247583" y="1267993"/>
                      <a:pt x="1289003" y="1230677"/>
                      <a:pt x="1329811" y="1192612"/>
                    </a:cubicBezTo>
                    <a:cubicBezTo>
                      <a:pt x="1372049" y="1148759"/>
                      <a:pt x="1408156" y="1099662"/>
                      <a:pt x="1450121" y="1055332"/>
                    </a:cubicBezTo>
                    <a:cubicBezTo>
                      <a:pt x="1515317" y="977227"/>
                      <a:pt x="1572475" y="892721"/>
                      <a:pt x="1628679" y="808011"/>
                    </a:cubicBezTo>
                    <a:cubicBezTo>
                      <a:pt x="1668396" y="753876"/>
                      <a:pt x="1692445" y="686325"/>
                      <a:pt x="1716289" y="623542"/>
                    </a:cubicBezTo>
                    <a:cubicBezTo>
                      <a:pt x="1734887" y="572198"/>
                      <a:pt x="1754984" y="520582"/>
                      <a:pt x="1761797" y="465970"/>
                    </a:cubicBezTo>
                    <a:cubicBezTo>
                      <a:pt x="1787685" y="320383"/>
                      <a:pt x="1718128" y="102955"/>
                      <a:pt x="1577925" y="36495"/>
                    </a:cubicBezTo>
                    <a:close/>
                    <a:moveTo>
                      <a:pt x="1678138" y="609037"/>
                    </a:moveTo>
                    <a:cubicBezTo>
                      <a:pt x="1662606" y="652414"/>
                      <a:pt x="1644348" y="694837"/>
                      <a:pt x="1625204" y="736648"/>
                    </a:cubicBezTo>
                    <a:cubicBezTo>
                      <a:pt x="1595774" y="786357"/>
                      <a:pt x="1563346" y="834432"/>
                      <a:pt x="1529079" y="880873"/>
                    </a:cubicBezTo>
                    <a:cubicBezTo>
                      <a:pt x="1470559" y="973482"/>
                      <a:pt x="1394394" y="1054447"/>
                      <a:pt x="1324293" y="1138885"/>
                    </a:cubicBezTo>
                    <a:cubicBezTo>
                      <a:pt x="1277626" y="1189548"/>
                      <a:pt x="1223194" y="1232516"/>
                      <a:pt x="1177277" y="1283995"/>
                    </a:cubicBezTo>
                    <a:cubicBezTo>
                      <a:pt x="1120392" y="1343715"/>
                      <a:pt x="1050290" y="1389338"/>
                      <a:pt x="980461" y="1432579"/>
                    </a:cubicBezTo>
                    <a:cubicBezTo>
                      <a:pt x="893669" y="1362373"/>
                      <a:pt x="812667" y="1284744"/>
                      <a:pt x="724104" y="1216581"/>
                    </a:cubicBezTo>
                    <a:cubicBezTo>
                      <a:pt x="694469" y="1195812"/>
                      <a:pt x="665788" y="1173886"/>
                      <a:pt x="638333" y="1150189"/>
                    </a:cubicBezTo>
                    <a:cubicBezTo>
                      <a:pt x="598548" y="1116550"/>
                      <a:pt x="553789" y="1090810"/>
                      <a:pt x="512028" y="1059554"/>
                    </a:cubicBezTo>
                    <a:cubicBezTo>
                      <a:pt x="474627" y="1030137"/>
                      <a:pt x="434773" y="1004193"/>
                      <a:pt x="394852" y="978249"/>
                    </a:cubicBezTo>
                    <a:cubicBezTo>
                      <a:pt x="358541" y="953735"/>
                      <a:pt x="325568" y="924658"/>
                      <a:pt x="289529" y="899735"/>
                    </a:cubicBezTo>
                    <a:cubicBezTo>
                      <a:pt x="224878" y="857652"/>
                      <a:pt x="167039" y="806717"/>
                      <a:pt x="115944" y="749041"/>
                    </a:cubicBezTo>
                    <a:cubicBezTo>
                      <a:pt x="92509" y="723437"/>
                      <a:pt x="74933" y="692999"/>
                      <a:pt x="63692" y="659700"/>
                    </a:cubicBezTo>
                    <a:cubicBezTo>
                      <a:pt x="36305" y="575194"/>
                      <a:pt x="36442" y="483947"/>
                      <a:pt x="47751" y="396581"/>
                    </a:cubicBezTo>
                    <a:cubicBezTo>
                      <a:pt x="64850" y="331959"/>
                      <a:pt x="100548" y="274078"/>
                      <a:pt x="135905" y="218036"/>
                    </a:cubicBezTo>
                    <a:cubicBezTo>
                      <a:pt x="183185" y="149805"/>
                      <a:pt x="224469" y="90085"/>
                      <a:pt x="308877" y="66320"/>
                    </a:cubicBezTo>
                    <a:cubicBezTo>
                      <a:pt x="348935" y="51407"/>
                      <a:pt x="391105" y="47458"/>
                      <a:pt x="433411" y="47458"/>
                    </a:cubicBezTo>
                    <a:cubicBezTo>
                      <a:pt x="450034" y="47458"/>
                      <a:pt x="466656" y="48071"/>
                      <a:pt x="483143" y="48820"/>
                    </a:cubicBezTo>
                    <a:cubicBezTo>
                      <a:pt x="522860" y="49909"/>
                      <a:pt x="561011" y="60736"/>
                      <a:pt x="598684" y="72585"/>
                    </a:cubicBezTo>
                    <a:cubicBezTo>
                      <a:pt x="729281" y="107586"/>
                      <a:pt x="861922" y="179086"/>
                      <a:pt x="923236" y="304993"/>
                    </a:cubicBezTo>
                    <a:cubicBezTo>
                      <a:pt x="920988" y="330461"/>
                      <a:pt x="956209" y="336930"/>
                      <a:pt x="963975" y="312552"/>
                    </a:cubicBezTo>
                    <a:cubicBezTo>
                      <a:pt x="985775" y="268494"/>
                      <a:pt x="1016023" y="229408"/>
                      <a:pt x="1047906" y="192160"/>
                    </a:cubicBezTo>
                    <a:cubicBezTo>
                      <a:pt x="1117190" y="116642"/>
                      <a:pt x="1253851" y="49364"/>
                      <a:pt x="1357061" y="41670"/>
                    </a:cubicBezTo>
                    <a:cubicBezTo>
                      <a:pt x="1450598" y="38810"/>
                      <a:pt x="1562665" y="48139"/>
                      <a:pt x="1627793" y="124678"/>
                    </a:cubicBezTo>
                    <a:cubicBezTo>
                      <a:pt x="1689379" y="200672"/>
                      <a:pt x="1726099" y="298729"/>
                      <a:pt x="1726303" y="396717"/>
                    </a:cubicBezTo>
                    <a:cubicBezTo>
                      <a:pt x="1726371" y="470873"/>
                      <a:pt x="1704843" y="540534"/>
                      <a:pt x="1678138" y="6090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6" name="Google Shape;1026;p26"/>
            <p:cNvSpPr/>
            <p:nvPr/>
          </p:nvSpPr>
          <p:spPr>
            <a:xfrm>
              <a:off x="5804924" y="35341"/>
              <a:ext cx="3334428" cy="2659246"/>
            </a:xfrm>
            <a:custGeom>
              <a:rect b="b" l="l" r="r" t="t"/>
              <a:pathLst>
                <a:path extrusionOk="0" h="2659246" w="3334428">
                  <a:moveTo>
                    <a:pt x="2461000" y="953739"/>
                  </a:moveTo>
                  <a:cubicBezTo>
                    <a:pt x="2486820" y="808356"/>
                    <a:pt x="2417263" y="590929"/>
                    <a:pt x="2277128" y="524468"/>
                  </a:cubicBezTo>
                  <a:cubicBezTo>
                    <a:pt x="2228963" y="501384"/>
                    <a:pt x="2175961" y="492463"/>
                    <a:pt x="2122959" y="489671"/>
                  </a:cubicBezTo>
                  <a:cubicBezTo>
                    <a:pt x="2050746" y="483202"/>
                    <a:pt x="1977783" y="494915"/>
                    <a:pt x="1911906" y="525489"/>
                  </a:cubicBezTo>
                  <a:cubicBezTo>
                    <a:pt x="1791255" y="572883"/>
                    <a:pt x="1702827" y="646630"/>
                    <a:pt x="1638721" y="759804"/>
                  </a:cubicBezTo>
                  <a:cubicBezTo>
                    <a:pt x="1576318" y="623001"/>
                    <a:pt x="1426986" y="553613"/>
                    <a:pt x="1288963" y="516228"/>
                  </a:cubicBezTo>
                  <a:cubicBezTo>
                    <a:pt x="1253674" y="503971"/>
                    <a:pt x="1216681" y="497843"/>
                    <a:pt x="1179280" y="496413"/>
                  </a:cubicBezTo>
                  <a:cubicBezTo>
                    <a:pt x="1122395" y="493621"/>
                    <a:pt x="1064625" y="493553"/>
                    <a:pt x="1009783" y="511121"/>
                  </a:cubicBezTo>
                  <a:cubicBezTo>
                    <a:pt x="905278" y="538700"/>
                    <a:pt x="857726" y="600326"/>
                    <a:pt x="799819" y="685649"/>
                  </a:cubicBezTo>
                  <a:cubicBezTo>
                    <a:pt x="760647" y="748705"/>
                    <a:pt x="719090" y="814076"/>
                    <a:pt x="704920" y="887891"/>
                  </a:cubicBezTo>
                  <a:cubicBezTo>
                    <a:pt x="695246" y="981249"/>
                    <a:pt x="694769" y="1078557"/>
                    <a:pt x="726788" y="1167898"/>
                  </a:cubicBezTo>
                  <a:cubicBezTo>
                    <a:pt x="739255" y="1204124"/>
                    <a:pt x="759829" y="1237287"/>
                    <a:pt x="785717" y="1265478"/>
                  </a:cubicBezTo>
                  <a:cubicBezTo>
                    <a:pt x="834564" y="1319545"/>
                    <a:pt x="887770" y="1369868"/>
                    <a:pt x="948947" y="1409839"/>
                  </a:cubicBezTo>
                  <a:cubicBezTo>
                    <a:pt x="979876" y="1430745"/>
                    <a:pt x="1009102" y="1453965"/>
                    <a:pt x="1038532" y="1476845"/>
                  </a:cubicBezTo>
                  <a:cubicBezTo>
                    <a:pt x="1088673" y="1513684"/>
                    <a:pt x="1142152" y="1544668"/>
                    <a:pt x="1190998" y="1583550"/>
                  </a:cubicBezTo>
                  <a:cubicBezTo>
                    <a:pt x="1248156" y="1622296"/>
                    <a:pt x="1304427" y="1662200"/>
                    <a:pt x="1357498" y="1707347"/>
                  </a:cubicBezTo>
                  <a:cubicBezTo>
                    <a:pt x="1398782" y="1736559"/>
                    <a:pt x="1438499" y="1767338"/>
                    <a:pt x="1475900" y="1801318"/>
                  </a:cubicBezTo>
                  <a:cubicBezTo>
                    <a:pt x="1510985" y="1830735"/>
                    <a:pt x="1546751" y="1859335"/>
                    <a:pt x="1580610" y="1890182"/>
                  </a:cubicBezTo>
                  <a:cubicBezTo>
                    <a:pt x="1606157" y="1912789"/>
                    <a:pt x="1631159" y="1936146"/>
                    <a:pt x="1658886" y="1956098"/>
                  </a:cubicBezTo>
                  <a:cubicBezTo>
                    <a:pt x="1663314" y="1959230"/>
                    <a:pt x="1667811" y="1961477"/>
                    <a:pt x="1673329" y="1962294"/>
                  </a:cubicBezTo>
                  <a:cubicBezTo>
                    <a:pt x="1674828" y="1962499"/>
                    <a:pt x="1676326" y="1962567"/>
                    <a:pt x="1677825" y="1962567"/>
                  </a:cubicBezTo>
                  <a:cubicBezTo>
                    <a:pt x="1690701" y="1962567"/>
                    <a:pt x="1702214" y="1955281"/>
                    <a:pt x="1712910" y="1948675"/>
                  </a:cubicBezTo>
                  <a:cubicBezTo>
                    <a:pt x="1737163" y="1933490"/>
                    <a:pt x="1760666" y="1917352"/>
                    <a:pt x="1784102" y="1900941"/>
                  </a:cubicBezTo>
                  <a:cubicBezTo>
                    <a:pt x="1828724" y="1870094"/>
                    <a:pt x="1872461" y="1837408"/>
                    <a:pt x="1909112" y="1797096"/>
                  </a:cubicBezTo>
                  <a:cubicBezTo>
                    <a:pt x="1946786" y="1755830"/>
                    <a:pt x="1988206" y="1718514"/>
                    <a:pt x="2029014" y="1680449"/>
                  </a:cubicBezTo>
                  <a:cubicBezTo>
                    <a:pt x="2071320" y="1636596"/>
                    <a:pt x="2107359" y="1587499"/>
                    <a:pt x="2149324" y="1543169"/>
                  </a:cubicBezTo>
                  <a:cubicBezTo>
                    <a:pt x="2214521" y="1465064"/>
                    <a:pt x="2271678" y="1380559"/>
                    <a:pt x="2327882" y="1295848"/>
                  </a:cubicBezTo>
                  <a:cubicBezTo>
                    <a:pt x="2367599" y="1241713"/>
                    <a:pt x="2391648" y="1174163"/>
                    <a:pt x="2415492" y="1111379"/>
                  </a:cubicBezTo>
                  <a:cubicBezTo>
                    <a:pt x="2434090" y="1059967"/>
                    <a:pt x="2454119" y="1008351"/>
                    <a:pt x="2461000" y="953739"/>
                  </a:cubicBezTo>
                  <a:close/>
                  <a:moveTo>
                    <a:pt x="3316183" y="1332007"/>
                  </a:moveTo>
                  <a:cubicBezTo>
                    <a:pt x="3321089" y="1487332"/>
                    <a:pt x="3336894" y="1642520"/>
                    <a:pt x="3334101" y="1797981"/>
                  </a:cubicBezTo>
                  <a:cubicBezTo>
                    <a:pt x="3332670" y="1883304"/>
                    <a:pt x="3337235" y="1968151"/>
                    <a:pt x="3316797" y="2052384"/>
                  </a:cubicBezTo>
                  <a:cubicBezTo>
                    <a:pt x="3297858" y="2107201"/>
                    <a:pt x="3276057" y="2163515"/>
                    <a:pt x="3237158" y="2207505"/>
                  </a:cubicBezTo>
                  <a:cubicBezTo>
                    <a:pt x="3142395" y="2291534"/>
                    <a:pt x="3038980" y="2270833"/>
                    <a:pt x="2923370" y="2264568"/>
                  </a:cubicBezTo>
                  <a:cubicBezTo>
                    <a:pt x="2837395" y="2256942"/>
                    <a:pt x="2751080" y="2253877"/>
                    <a:pt x="2664832" y="2249724"/>
                  </a:cubicBezTo>
                  <a:cubicBezTo>
                    <a:pt x="2573476" y="2241416"/>
                    <a:pt x="2482119" y="2232768"/>
                    <a:pt x="2390558" y="2226844"/>
                  </a:cubicBezTo>
                  <a:cubicBezTo>
                    <a:pt x="2251785" y="2221124"/>
                    <a:pt x="2112741" y="2224665"/>
                    <a:pt x="1973900" y="2226095"/>
                  </a:cubicBezTo>
                  <a:cubicBezTo>
                    <a:pt x="1944879" y="2226980"/>
                    <a:pt x="1912995" y="2228206"/>
                    <a:pt x="1902845" y="2260959"/>
                  </a:cubicBezTo>
                  <a:cubicBezTo>
                    <a:pt x="1866670" y="2331982"/>
                    <a:pt x="1823614" y="2400077"/>
                    <a:pt x="1783897" y="2469262"/>
                  </a:cubicBezTo>
                  <a:cubicBezTo>
                    <a:pt x="1744997" y="2533135"/>
                    <a:pt x="1709231" y="2599528"/>
                    <a:pt x="1664132" y="2659247"/>
                  </a:cubicBezTo>
                  <a:cubicBezTo>
                    <a:pt x="1643217" y="2630988"/>
                    <a:pt x="1621349" y="2603341"/>
                    <a:pt x="1597096" y="2577942"/>
                  </a:cubicBezTo>
                  <a:cubicBezTo>
                    <a:pt x="1555539" y="2536131"/>
                    <a:pt x="1521544" y="2488124"/>
                    <a:pt x="1484552" y="2442432"/>
                  </a:cubicBezTo>
                  <a:cubicBezTo>
                    <a:pt x="1411385" y="2364191"/>
                    <a:pt x="1344349" y="2280571"/>
                    <a:pt x="1272545" y="2201104"/>
                  </a:cubicBezTo>
                  <a:cubicBezTo>
                    <a:pt x="1261781" y="2185442"/>
                    <a:pt x="1245090" y="2179722"/>
                    <a:pt x="1227105" y="2179722"/>
                  </a:cubicBezTo>
                  <a:cubicBezTo>
                    <a:pt x="1226015" y="2179722"/>
                    <a:pt x="1224925" y="2179790"/>
                    <a:pt x="1223766" y="2179790"/>
                  </a:cubicBezTo>
                  <a:cubicBezTo>
                    <a:pt x="1188409" y="2176589"/>
                    <a:pt x="1147806" y="2173525"/>
                    <a:pt x="1111291" y="2170393"/>
                  </a:cubicBezTo>
                  <a:cubicBezTo>
                    <a:pt x="1015642" y="2161132"/>
                    <a:pt x="919653" y="2157591"/>
                    <a:pt x="823459" y="2154391"/>
                  </a:cubicBezTo>
                  <a:cubicBezTo>
                    <a:pt x="679237" y="2144857"/>
                    <a:pt x="532766" y="2141248"/>
                    <a:pt x="389293" y="2117483"/>
                  </a:cubicBezTo>
                  <a:cubicBezTo>
                    <a:pt x="311630" y="2108018"/>
                    <a:pt x="234647" y="2085206"/>
                    <a:pt x="172040" y="2036722"/>
                  </a:cubicBezTo>
                  <a:cubicBezTo>
                    <a:pt x="140021" y="2016770"/>
                    <a:pt x="106707" y="1992937"/>
                    <a:pt x="90425" y="1956983"/>
                  </a:cubicBezTo>
                  <a:cubicBezTo>
                    <a:pt x="65763" y="1909112"/>
                    <a:pt x="63515" y="1854364"/>
                    <a:pt x="58338" y="1801862"/>
                  </a:cubicBezTo>
                  <a:cubicBezTo>
                    <a:pt x="44985" y="1695702"/>
                    <a:pt x="47097" y="1587772"/>
                    <a:pt x="40897" y="1480590"/>
                  </a:cubicBezTo>
                  <a:cubicBezTo>
                    <a:pt x="35516" y="1369323"/>
                    <a:pt x="29248" y="1259145"/>
                    <a:pt x="22095" y="1147742"/>
                  </a:cubicBezTo>
                  <a:cubicBezTo>
                    <a:pt x="17190" y="1008079"/>
                    <a:pt x="12489" y="868416"/>
                    <a:pt x="4246" y="728889"/>
                  </a:cubicBezTo>
                  <a:cubicBezTo>
                    <a:pt x="-1068" y="624023"/>
                    <a:pt x="-182" y="519020"/>
                    <a:pt x="567" y="414018"/>
                  </a:cubicBezTo>
                  <a:cubicBezTo>
                    <a:pt x="3224" y="318889"/>
                    <a:pt x="1861" y="220015"/>
                    <a:pt x="33404" y="129176"/>
                  </a:cubicBezTo>
                  <a:cubicBezTo>
                    <a:pt x="49686" y="111403"/>
                    <a:pt x="55000" y="85255"/>
                    <a:pt x="68420" y="64758"/>
                  </a:cubicBezTo>
                  <a:cubicBezTo>
                    <a:pt x="83749" y="49846"/>
                    <a:pt x="101938" y="38065"/>
                    <a:pt x="122989" y="30847"/>
                  </a:cubicBezTo>
                  <a:cubicBezTo>
                    <a:pt x="170677" y="16683"/>
                    <a:pt x="219660" y="6878"/>
                    <a:pt x="268915" y="0"/>
                  </a:cubicBezTo>
                  <a:cubicBezTo>
                    <a:pt x="347327" y="12121"/>
                    <a:pt x="427648" y="1975"/>
                    <a:pt x="506606" y="817"/>
                  </a:cubicBezTo>
                  <a:cubicBezTo>
                    <a:pt x="618809" y="-1498"/>
                    <a:pt x="730604" y="10759"/>
                    <a:pt x="842807" y="11985"/>
                  </a:cubicBezTo>
                  <a:cubicBezTo>
                    <a:pt x="1031038" y="16479"/>
                    <a:pt x="1218930" y="27170"/>
                    <a:pt x="1407229" y="32141"/>
                  </a:cubicBezTo>
                  <a:cubicBezTo>
                    <a:pt x="1577953" y="39155"/>
                    <a:pt x="1749153" y="58357"/>
                    <a:pt x="1920421" y="61626"/>
                  </a:cubicBezTo>
                  <a:cubicBezTo>
                    <a:pt x="2102726" y="73679"/>
                    <a:pt x="2285508" y="71704"/>
                    <a:pt x="2468017" y="79126"/>
                  </a:cubicBezTo>
                  <a:cubicBezTo>
                    <a:pt x="2536688" y="81646"/>
                    <a:pt x="2605427" y="78582"/>
                    <a:pt x="2674234" y="75517"/>
                  </a:cubicBezTo>
                  <a:cubicBezTo>
                    <a:pt x="2781873" y="70751"/>
                    <a:pt x="2889512" y="65984"/>
                    <a:pt x="2996469" y="82531"/>
                  </a:cubicBezTo>
                  <a:cubicBezTo>
                    <a:pt x="3040615" y="87911"/>
                    <a:pt x="3088098" y="88592"/>
                    <a:pt x="3126794" y="113038"/>
                  </a:cubicBezTo>
                  <a:cubicBezTo>
                    <a:pt x="3172643" y="143272"/>
                    <a:pt x="3199620" y="192709"/>
                    <a:pt x="3218423" y="242963"/>
                  </a:cubicBezTo>
                  <a:cubicBezTo>
                    <a:pt x="3236204" y="292604"/>
                    <a:pt x="3238316" y="345582"/>
                    <a:pt x="3243153" y="397607"/>
                  </a:cubicBezTo>
                  <a:cubicBezTo>
                    <a:pt x="3249897" y="505537"/>
                    <a:pt x="3258549" y="612651"/>
                    <a:pt x="3265634" y="720990"/>
                  </a:cubicBezTo>
                  <a:cubicBezTo>
                    <a:pt x="3278169" y="853503"/>
                    <a:pt x="3293429" y="985812"/>
                    <a:pt x="3305215" y="1118393"/>
                  </a:cubicBezTo>
                  <a:cubicBezTo>
                    <a:pt x="3308758" y="1189484"/>
                    <a:pt x="3311755" y="1260848"/>
                    <a:pt x="3316183" y="13320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6544715" y="564615"/>
              <a:ext cx="1685716" cy="1391346"/>
            </a:xfrm>
            <a:custGeom>
              <a:rect b="b" l="l" r="r" t="t"/>
              <a:pathLst>
                <a:path extrusionOk="0" h="1391346" w="1685716">
                  <a:moveTo>
                    <a:pt x="1685717" y="355485"/>
                  </a:moveTo>
                  <a:cubicBezTo>
                    <a:pt x="1685717" y="429573"/>
                    <a:pt x="1664257" y="499234"/>
                    <a:pt x="1637484" y="567738"/>
                  </a:cubicBezTo>
                  <a:cubicBezTo>
                    <a:pt x="1621951" y="611114"/>
                    <a:pt x="1603693" y="653537"/>
                    <a:pt x="1584550" y="695348"/>
                  </a:cubicBezTo>
                  <a:cubicBezTo>
                    <a:pt x="1555119" y="745057"/>
                    <a:pt x="1522691" y="793132"/>
                    <a:pt x="1488356" y="839573"/>
                  </a:cubicBezTo>
                  <a:cubicBezTo>
                    <a:pt x="1429836" y="932182"/>
                    <a:pt x="1353671" y="1013147"/>
                    <a:pt x="1283570" y="1097585"/>
                  </a:cubicBezTo>
                  <a:cubicBezTo>
                    <a:pt x="1236903" y="1148248"/>
                    <a:pt x="1182471" y="1191216"/>
                    <a:pt x="1136554" y="1242764"/>
                  </a:cubicBezTo>
                  <a:cubicBezTo>
                    <a:pt x="1079669" y="1302415"/>
                    <a:pt x="1009568" y="1348107"/>
                    <a:pt x="939739" y="1391347"/>
                  </a:cubicBezTo>
                  <a:cubicBezTo>
                    <a:pt x="852946" y="1321141"/>
                    <a:pt x="771945" y="1243513"/>
                    <a:pt x="683381" y="1175350"/>
                  </a:cubicBezTo>
                  <a:cubicBezTo>
                    <a:pt x="653814" y="1154581"/>
                    <a:pt x="625065" y="1132654"/>
                    <a:pt x="597679" y="1108957"/>
                  </a:cubicBezTo>
                  <a:cubicBezTo>
                    <a:pt x="557893" y="1075318"/>
                    <a:pt x="513135" y="1049578"/>
                    <a:pt x="471373" y="1018322"/>
                  </a:cubicBezTo>
                  <a:cubicBezTo>
                    <a:pt x="433904" y="988905"/>
                    <a:pt x="394051" y="962961"/>
                    <a:pt x="354197" y="937017"/>
                  </a:cubicBezTo>
                  <a:cubicBezTo>
                    <a:pt x="317886" y="912503"/>
                    <a:pt x="284981" y="883426"/>
                    <a:pt x="248943" y="858503"/>
                  </a:cubicBezTo>
                  <a:cubicBezTo>
                    <a:pt x="184359" y="816421"/>
                    <a:pt x="126452" y="765554"/>
                    <a:pt x="75358" y="707809"/>
                  </a:cubicBezTo>
                  <a:cubicBezTo>
                    <a:pt x="51923" y="682205"/>
                    <a:pt x="34346" y="651767"/>
                    <a:pt x="23105" y="618400"/>
                  </a:cubicBezTo>
                  <a:cubicBezTo>
                    <a:pt x="-4281" y="533894"/>
                    <a:pt x="-4145" y="442647"/>
                    <a:pt x="7164" y="355281"/>
                  </a:cubicBezTo>
                  <a:cubicBezTo>
                    <a:pt x="24264" y="290659"/>
                    <a:pt x="59961" y="232778"/>
                    <a:pt x="95319" y="176736"/>
                  </a:cubicBezTo>
                  <a:cubicBezTo>
                    <a:pt x="142598" y="108573"/>
                    <a:pt x="183882" y="48785"/>
                    <a:pt x="268290" y="24952"/>
                  </a:cubicBezTo>
                  <a:cubicBezTo>
                    <a:pt x="308348" y="10039"/>
                    <a:pt x="350518" y="6090"/>
                    <a:pt x="392824" y="6090"/>
                  </a:cubicBezTo>
                  <a:cubicBezTo>
                    <a:pt x="409379" y="6090"/>
                    <a:pt x="426070" y="6703"/>
                    <a:pt x="442556" y="7520"/>
                  </a:cubicBezTo>
                  <a:cubicBezTo>
                    <a:pt x="482342" y="8609"/>
                    <a:pt x="520424" y="19368"/>
                    <a:pt x="558098" y="31285"/>
                  </a:cubicBezTo>
                  <a:cubicBezTo>
                    <a:pt x="688763" y="66286"/>
                    <a:pt x="821336" y="137786"/>
                    <a:pt x="882649" y="263761"/>
                  </a:cubicBezTo>
                  <a:cubicBezTo>
                    <a:pt x="880401" y="289229"/>
                    <a:pt x="915622" y="295698"/>
                    <a:pt x="923388" y="271320"/>
                  </a:cubicBezTo>
                  <a:cubicBezTo>
                    <a:pt x="945189" y="227262"/>
                    <a:pt x="975436" y="188176"/>
                    <a:pt x="1007320" y="150928"/>
                  </a:cubicBezTo>
                  <a:cubicBezTo>
                    <a:pt x="1076603" y="75411"/>
                    <a:pt x="1213196" y="8133"/>
                    <a:pt x="1316475" y="438"/>
                  </a:cubicBezTo>
                  <a:cubicBezTo>
                    <a:pt x="1410011" y="-2422"/>
                    <a:pt x="1522078" y="6907"/>
                    <a:pt x="1587275" y="83514"/>
                  </a:cubicBezTo>
                  <a:cubicBezTo>
                    <a:pt x="1648724" y="159440"/>
                    <a:pt x="1685444" y="257497"/>
                    <a:pt x="1685717" y="3554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7"/>
          <p:cNvSpPr/>
          <p:nvPr/>
        </p:nvSpPr>
        <p:spPr>
          <a:xfrm rot="-5400000">
            <a:off x="6377018" y="2376450"/>
            <a:ext cx="5143500" cy="3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3" name="Google Shape;1033;p27"/>
          <p:cNvGrpSpPr/>
          <p:nvPr/>
        </p:nvGrpSpPr>
        <p:grpSpPr>
          <a:xfrm>
            <a:off x="901321" y="1635838"/>
            <a:ext cx="1740488" cy="1111293"/>
            <a:chOff x="0" y="-3"/>
            <a:chExt cx="4641300" cy="2963449"/>
          </a:xfrm>
        </p:grpSpPr>
        <p:sp>
          <p:nvSpPr>
            <p:cNvPr id="1034" name="Google Shape;1034;p27"/>
            <p:cNvSpPr txBox="1"/>
            <p:nvPr/>
          </p:nvSpPr>
          <p:spPr>
            <a:xfrm>
              <a:off x="0" y="1978246"/>
              <a:ext cx="464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5" name="Google Shape;1035;p27"/>
            <p:cNvSpPr txBox="1"/>
            <p:nvPr/>
          </p:nvSpPr>
          <p:spPr>
            <a:xfrm>
              <a:off x="0" y="1102971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0" y="-3"/>
              <a:ext cx="775951" cy="693229"/>
            </a:xfrm>
            <a:custGeom>
              <a:rect b="b" l="l" r="r" t="t"/>
              <a:pathLst>
                <a:path extrusionOk="0" h="693229" w="775951">
                  <a:moveTo>
                    <a:pt x="747200" y="364508"/>
                  </a:moveTo>
                  <a:cubicBezTo>
                    <a:pt x="764355" y="374358"/>
                    <a:pt x="775952" y="392863"/>
                    <a:pt x="775952" y="414041"/>
                  </a:cubicBezTo>
                  <a:lnTo>
                    <a:pt x="775952" y="422306"/>
                  </a:lnTo>
                  <a:cubicBezTo>
                    <a:pt x="775952" y="443328"/>
                    <a:pt x="764525" y="461724"/>
                    <a:pt x="747573" y="471637"/>
                  </a:cubicBezTo>
                  <a:cubicBezTo>
                    <a:pt x="764525" y="481550"/>
                    <a:pt x="775952" y="499946"/>
                    <a:pt x="775952" y="520968"/>
                  </a:cubicBezTo>
                  <a:lnTo>
                    <a:pt x="775952" y="529218"/>
                  </a:lnTo>
                  <a:cubicBezTo>
                    <a:pt x="775952" y="557589"/>
                    <a:pt x="755164" y="581190"/>
                    <a:pt x="728027" y="585572"/>
                  </a:cubicBezTo>
                  <a:cubicBezTo>
                    <a:pt x="740524" y="596526"/>
                    <a:pt x="748426" y="612576"/>
                    <a:pt x="748426" y="630459"/>
                  </a:cubicBezTo>
                  <a:lnTo>
                    <a:pt x="748426" y="633551"/>
                  </a:lnTo>
                  <a:cubicBezTo>
                    <a:pt x="748426" y="666459"/>
                    <a:pt x="721677" y="693230"/>
                    <a:pt x="688796" y="693230"/>
                  </a:cubicBezTo>
                  <a:lnTo>
                    <a:pt x="534094" y="693230"/>
                  </a:lnTo>
                  <a:cubicBezTo>
                    <a:pt x="520059" y="693230"/>
                    <a:pt x="506879" y="688444"/>
                    <a:pt x="496244" y="679650"/>
                  </a:cubicBezTo>
                  <a:cubicBezTo>
                    <a:pt x="495546" y="679883"/>
                    <a:pt x="494816" y="680038"/>
                    <a:pt x="494040" y="680054"/>
                  </a:cubicBezTo>
                  <a:lnTo>
                    <a:pt x="346370" y="682540"/>
                  </a:lnTo>
                  <a:cubicBezTo>
                    <a:pt x="302575" y="682540"/>
                    <a:pt x="276851" y="658146"/>
                    <a:pt x="265393" y="643619"/>
                  </a:cubicBezTo>
                  <a:cubicBezTo>
                    <a:pt x="260503" y="637404"/>
                    <a:pt x="253067" y="633831"/>
                    <a:pt x="245010" y="633831"/>
                  </a:cubicBezTo>
                  <a:lnTo>
                    <a:pt x="191791" y="633831"/>
                  </a:lnTo>
                  <a:lnTo>
                    <a:pt x="191791" y="644287"/>
                  </a:lnTo>
                  <a:cubicBezTo>
                    <a:pt x="191791" y="671275"/>
                    <a:pt x="169855" y="693230"/>
                    <a:pt x="142889" y="693230"/>
                  </a:cubicBezTo>
                  <a:lnTo>
                    <a:pt x="48918" y="693230"/>
                  </a:lnTo>
                  <a:cubicBezTo>
                    <a:pt x="21952" y="693230"/>
                    <a:pt x="0" y="671275"/>
                    <a:pt x="0" y="644287"/>
                  </a:cubicBezTo>
                  <a:lnTo>
                    <a:pt x="0" y="337100"/>
                  </a:lnTo>
                  <a:cubicBezTo>
                    <a:pt x="0" y="310112"/>
                    <a:pt x="21952" y="288142"/>
                    <a:pt x="48918" y="288142"/>
                  </a:cubicBezTo>
                  <a:lnTo>
                    <a:pt x="142889" y="288142"/>
                  </a:lnTo>
                  <a:cubicBezTo>
                    <a:pt x="169855" y="288142"/>
                    <a:pt x="191791" y="310112"/>
                    <a:pt x="191791" y="337100"/>
                  </a:cubicBezTo>
                  <a:lnTo>
                    <a:pt x="191791" y="337364"/>
                  </a:lnTo>
                  <a:lnTo>
                    <a:pt x="264151" y="337380"/>
                  </a:lnTo>
                  <a:cubicBezTo>
                    <a:pt x="264167" y="337380"/>
                    <a:pt x="264167" y="337380"/>
                    <a:pt x="264182" y="337380"/>
                  </a:cubicBezTo>
                  <a:cubicBezTo>
                    <a:pt x="273559" y="337380"/>
                    <a:pt x="281834" y="331072"/>
                    <a:pt x="284302" y="322013"/>
                  </a:cubicBezTo>
                  <a:cubicBezTo>
                    <a:pt x="292453" y="292026"/>
                    <a:pt x="305245" y="253634"/>
                    <a:pt x="331932" y="222637"/>
                  </a:cubicBezTo>
                  <a:cubicBezTo>
                    <a:pt x="344134" y="208482"/>
                    <a:pt x="358401" y="196534"/>
                    <a:pt x="372203" y="184990"/>
                  </a:cubicBezTo>
                  <a:cubicBezTo>
                    <a:pt x="382760" y="176165"/>
                    <a:pt x="393673" y="167045"/>
                    <a:pt x="403299" y="157178"/>
                  </a:cubicBezTo>
                  <a:cubicBezTo>
                    <a:pt x="427470" y="132397"/>
                    <a:pt x="436242" y="102130"/>
                    <a:pt x="442110" y="73106"/>
                  </a:cubicBezTo>
                  <a:cubicBezTo>
                    <a:pt x="446131" y="53234"/>
                    <a:pt x="453723" y="25096"/>
                    <a:pt x="472989" y="10118"/>
                  </a:cubicBezTo>
                  <a:cubicBezTo>
                    <a:pt x="484586" y="1107"/>
                    <a:pt x="498201" y="-2032"/>
                    <a:pt x="511350" y="1293"/>
                  </a:cubicBezTo>
                  <a:cubicBezTo>
                    <a:pt x="525990" y="4991"/>
                    <a:pt x="538875" y="16582"/>
                    <a:pt x="545799" y="32290"/>
                  </a:cubicBezTo>
                  <a:cubicBezTo>
                    <a:pt x="575746" y="100359"/>
                    <a:pt x="570406" y="189310"/>
                    <a:pt x="534062" y="250029"/>
                  </a:cubicBezTo>
                  <a:lnTo>
                    <a:pt x="717874" y="250029"/>
                  </a:lnTo>
                  <a:cubicBezTo>
                    <a:pt x="749901" y="250029"/>
                    <a:pt x="775952" y="276116"/>
                    <a:pt x="775952" y="308170"/>
                  </a:cubicBezTo>
                  <a:lnTo>
                    <a:pt x="775952" y="314353"/>
                  </a:lnTo>
                  <a:cubicBezTo>
                    <a:pt x="775952" y="335702"/>
                    <a:pt x="764386" y="354393"/>
                    <a:pt x="747200" y="364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15524" y="15525"/>
              <a:ext cx="744902" cy="662162"/>
            </a:xfrm>
            <a:custGeom>
              <a:rect b="b" l="l" r="r" t="t"/>
              <a:pathLst>
                <a:path extrusionOk="0" h="662162" w="744902">
                  <a:moveTo>
                    <a:pt x="717377" y="614930"/>
                  </a:moveTo>
                  <a:lnTo>
                    <a:pt x="717377" y="618022"/>
                  </a:lnTo>
                  <a:cubicBezTo>
                    <a:pt x="717377" y="642368"/>
                    <a:pt x="697583" y="662163"/>
                    <a:pt x="673272" y="662163"/>
                  </a:cubicBezTo>
                  <a:lnTo>
                    <a:pt x="518569" y="662163"/>
                  </a:lnTo>
                  <a:cubicBezTo>
                    <a:pt x="506382" y="662163"/>
                    <a:pt x="495049" y="657300"/>
                    <a:pt x="486650" y="648475"/>
                  </a:cubicBezTo>
                  <a:cubicBezTo>
                    <a:pt x="478795" y="640240"/>
                    <a:pt x="474463" y="629426"/>
                    <a:pt x="474463" y="618022"/>
                  </a:cubicBezTo>
                  <a:lnTo>
                    <a:pt x="474463" y="614930"/>
                  </a:lnTo>
                  <a:cubicBezTo>
                    <a:pt x="474463" y="590598"/>
                    <a:pt x="494257" y="570788"/>
                    <a:pt x="518569" y="570788"/>
                  </a:cubicBezTo>
                  <a:lnTo>
                    <a:pt x="673272" y="570788"/>
                  </a:lnTo>
                  <a:cubicBezTo>
                    <a:pt x="697583" y="570788"/>
                    <a:pt x="717377" y="590598"/>
                    <a:pt x="717377" y="614930"/>
                  </a:cubicBezTo>
                  <a:close/>
                  <a:moveTo>
                    <a:pt x="703374" y="463876"/>
                  </a:moveTo>
                  <a:lnTo>
                    <a:pt x="496338" y="463876"/>
                  </a:lnTo>
                  <a:cubicBezTo>
                    <a:pt x="473439" y="463876"/>
                    <a:pt x="454809" y="482521"/>
                    <a:pt x="454809" y="505438"/>
                  </a:cubicBezTo>
                  <a:lnTo>
                    <a:pt x="454809" y="513689"/>
                  </a:lnTo>
                  <a:cubicBezTo>
                    <a:pt x="454809" y="536606"/>
                    <a:pt x="473439" y="555251"/>
                    <a:pt x="496338" y="555251"/>
                  </a:cubicBezTo>
                  <a:lnTo>
                    <a:pt x="518569" y="555251"/>
                  </a:lnTo>
                  <a:lnTo>
                    <a:pt x="673272" y="555251"/>
                  </a:lnTo>
                  <a:lnTo>
                    <a:pt x="703374" y="555251"/>
                  </a:lnTo>
                  <a:cubicBezTo>
                    <a:pt x="726273" y="555251"/>
                    <a:pt x="744902" y="536606"/>
                    <a:pt x="744902" y="513689"/>
                  </a:cubicBezTo>
                  <a:lnTo>
                    <a:pt x="744902" y="505438"/>
                  </a:lnTo>
                  <a:cubicBezTo>
                    <a:pt x="744902" y="482521"/>
                    <a:pt x="726273" y="463876"/>
                    <a:pt x="703374" y="463876"/>
                  </a:cubicBezTo>
                  <a:close/>
                  <a:moveTo>
                    <a:pt x="703374" y="356964"/>
                  </a:moveTo>
                  <a:lnTo>
                    <a:pt x="496338" y="356964"/>
                  </a:lnTo>
                  <a:cubicBezTo>
                    <a:pt x="473439" y="356964"/>
                    <a:pt x="454809" y="375609"/>
                    <a:pt x="454809" y="398511"/>
                  </a:cubicBezTo>
                  <a:lnTo>
                    <a:pt x="454809" y="406777"/>
                  </a:lnTo>
                  <a:cubicBezTo>
                    <a:pt x="454809" y="429694"/>
                    <a:pt x="473439" y="448339"/>
                    <a:pt x="496338" y="448339"/>
                  </a:cubicBezTo>
                  <a:lnTo>
                    <a:pt x="703374" y="448339"/>
                  </a:lnTo>
                  <a:cubicBezTo>
                    <a:pt x="726273" y="448339"/>
                    <a:pt x="744902" y="429694"/>
                    <a:pt x="744902" y="406777"/>
                  </a:cubicBezTo>
                  <a:lnTo>
                    <a:pt x="744902" y="398511"/>
                  </a:lnTo>
                  <a:cubicBezTo>
                    <a:pt x="744902" y="375609"/>
                    <a:pt x="726273" y="356964"/>
                    <a:pt x="703374" y="356964"/>
                  </a:cubicBezTo>
                  <a:close/>
                  <a:moveTo>
                    <a:pt x="702349" y="250037"/>
                  </a:moveTo>
                  <a:lnTo>
                    <a:pt x="517032" y="250037"/>
                  </a:lnTo>
                  <a:cubicBezTo>
                    <a:pt x="513399" y="250037"/>
                    <a:pt x="509829" y="250488"/>
                    <a:pt x="506398" y="251373"/>
                  </a:cubicBezTo>
                  <a:cubicBezTo>
                    <a:pt x="487597" y="256221"/>
                    <a:pt x="474463" y="273187"/>
                    <a:pt x="474463" y="292640"/>
                  </a:cubicBezTo>
                  <a:lnTo>
                    <a:pt x="474463" y="298824"/>
                  </a:lnTo>
                  <a:cubicBezTo>
                    <a:pt x="474463" y="322316"/>
                    <a:pt x="493559" y="341427"/>
                    <a:pt x="517032" y="341427"/>
                  </a:cubicBezTo>
                  <a:lnTo>
                    <a:pt x="702349" y="341427"/>
                  </a:lnTo>
                  <a:cubicBezTo>
                    <a:pt x="725807" y="341427"/>
                    <a:pt x="744902" y="322316"/>
                    <a:pt x="744902" y="298824"/>
                  </a:cubicBezTo>
                  <a:lnTo>
                    <a:pt x="744902" y="292640"/>
                  </a:lnTo>
                  <a:cubicBezTo>
                    <a:pt x="744902" y="269148"/>
                    <a:pt x="725807" y="250037"/>
                    <a:pt x="702349" y="250037"/>
                  </a:cubicBezTo>
                  <a:close/>
                  <a:moveTo>
                    <a:pt x="458939" y="614930"/>
                  </a:moveTo>
                  <a:cubicBezTo>
                    <a:pt x="458939" y="596285"/>
                    <a:pt x="467539" y="579613"/>
                    <a:pt x="480953" y="568660"/>
                  </a:cubicBezTo>
                  <a:cubicBezTo>
                    <a:pt x="456952" y="561932"/>
                    <a:pt x="439285" y="539838"/>
                    <a:pt x="439285" y="513689"/>
                  </a:cubicBezTo>
                  <a:lnTo>
                    <a:pt x="439285" y="505438"/>
                  </a:lnTo>
                  <a:cubicBezTo>
                    <a:pt x="439285" y="484417"/>
                    <a:pt x="450711" y="466020"/>
                    <a:pt x="467664" y="456108"/>
                  </a:cubicBezTo>
                  <a:cubicBezTo>
                    <a:pt x="450711" y="446195"/>
                    <a:pt x="439285" y="427799"/>
                    <a:pt x="439285" y="406777"/>
                  </a:cubicBezTo>
                  <a:lnTo>
                    <a:pt x="439285" y="398511"/>
                  </a:lnTo>
                  <a:cubicBezTo>
                    <a:pt x="439285" y="372642"/>
                    <a:pt x="456579" y="350734"/>
                    <a:pt x="480223" y="343758"/>
                  </a:cubicBezTo>
                  <a:cubicBezTo>
                    <a:pt x="467229" y="333084"/>
                    <a:pt x="458939" y="316909"/>
                    <a:pt x="458939" y="298824"/>
                  </a:cubicBezTo>
                  <a:lnTo>
                    <a:pt x="458939" y="292640"/>
                  </a:lnTo>
                  <a:cubicBezTo>
                    <a:pt x="458939" y="267734"/>
                    <a:pt x="474712" y="245826"/>
                    <a:pt x="497859" y="237747"/>
                  </a:cubicBezTo>
                  <a:cubicBezTo>
                    <a:pt x="497859" y="237731"/>
                    <a:pt x="497859" y="237731"/>
                    <a:pt x="497859" y="237731"/>
                  </a:cubicBezTo>
                  <a:cubicBezTo>
                    <a:pt x="538378" y="181440"/>
                    <a:pt x="546032" y="91137"/>
                    <a:pt x="516054" y="23037"/>
                  </a:cubicBezTo>
                  <a:cubicBezTo>
                    <a:pt x="511055" y="11664"/>
                    <a:pt x="502066" y="3367"/>
                    <a:pt x="492022" y="819"/>
                  </a:cubicBezTo>
                  <a:cubicBezTo>
                    <a:pt x="483499" y="-1325"/>
                    <a:pt x="474836" y="757"/>
                    <a:pt x="466996" y="6863"/>
                  </a:cubicBezTo>
                  <a:cubicBezTo>
                    <a:pt x="451797" y="18672"/>
                    <a:pt x="445339" y="43220"/>
                    <a:pt x="441800" y="60653"/>
                  </a:cubicBezTo>
                  <a:cubicBezTo>
                    <a:pt x="435450" y="92007"/>
                    <a:pt x="425871" y="124838"/>
                    <a:pt x="398890" y="152494"/>
                  </a:cubicBezTo>
                  <a:cubicBezTo>
                    <a:pt x="388705" y="162935"/>
                    <a:pt x="377497" y="172320"/>
                    <a:pt x="366645" y="181393"/>
                  </a:cubicBezTo>
                  <a:cubicBezTo>
                    <a:pt x="352704" y="193046"/>
                    <a:pt x="339539" y="204062"/>
                    <a:pt x="328175" y="217253"/>
                  </a:cubicBezTo>
                  <a:cubicBezTo>
                    <a:pt x="303506" y="245888"/>
                    <a:pt x="291475" y="282168"/>
                    <a:pt x="283744" y="310570"/>
                  </a:cubicBezTo>
                  <a:cubicBezTo>
                    <a:pt x="279443" y="326372"/>
                    <a:pt x="265021" y="337387"/>
                    <a:pt x="248658" y="337387"/>
                  </a:cubicBezTo>
                  <a:cubicBezTo>
                    <a:pt x="248642" y="337387"/>
                    <a:pt x="248627" y="337387"/>
                    <a:pt x="248611" y="337387"/>
                  </a:cubicBezTo>
                  <a:lnTo>
                    <a:pt x="176267" y="337372"/>
                  </a:lnTo>
                  <a:lnTo>
                    <a:pt x="176267" y="602764"/>
                  </a:lnTo>
                  <a:lnTo>
                    <a:pt x="229485" y="602764"/>
                  </a:lnTo>
                  <a:cubicBezTo>
                    <a:pt x="242324" y="602764"/>
                    <a:pt x="254200" y="608482"/>
                    <a:pt x="262071" y="618457"/>
                  </a:cubicBezTo>
                  <a:cubicBezTo>
                    <a:pt x="273916" y="633528"/>
                    <a:pt x="295449" y="651473"/>
                    <a:pt x="330721" y="651473"/>
                  </a:cubicBezTo>
                  <a:lnTo>
                    <a:pt x="467710" y="649174"/>
                  </a:lnTo>
                  <a:cubicBezTo>
                    <a:pt x="462013" y="639882"/>
                    <a:pt x="458939" y="629162"/>
                    <a:pt x="458939" y="618022"/>
                  </a:cubicBezTo>
                  <a:lnTo>
                    <a:pt x="458939" y="614930"/>
                  </a:lnTo>
                  <a:close/>
                  <a:moveTo>
                    <a:pt x="127364" y="288150"/>
                  </a:moveTo>
                  <a:lnTo>
                    <a:pt x="33393" y="288150"/>
                  </a:lnTo>
                  <a:cubicBezTo>
                    <a:pt x="14981" y="288150"/>
                    <a:pt x="0" y="303143"/>
                    <a:pt x="0" y="321571"/>
                  </a:cubicBezTo>
                  <a:lnTo>
                    <a:pt x="0" y="628758"/>
                  </a:lnTo>
                  <a:cubicBezTo>
                    <a:pt x="0" y="647185"/>
                    <a:pt x="14981" y="662163"/>
                    <a:pt x="33393" y="662163"/>
                  </a:cubicBezTo>
                  <a:lnTo>
                    <a:pt x="127364" y="662163"/>
                  </a:lnTo>
                  <a:cubicBezTo>
                    <a:pt x="145776" y="662163"/>
                    <a:pt x="160742" y="647185"/>
                    <a:pt x="160742" y="628758"/>
                  </a:cubicBezTo>
                  <a:lnTo>
                    <a:pt x="160742" y="321571"/>
                  </a:lnTo>
                  <a:cubicBezTo>
                    <a:pt x="160742" y="303143"/>
                    <a:pt x="145776" y="288150"/>
                    <a:pt x="127364" y="28815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0" y="-3"/>
              <a:ext cx="775951" cy="693229"/>
            </a:xfrm>
            <a:custGeom>
              <a:rect b="b" l="l" r="r" t="t"/>
              <a:pathLst>
                <a:path extrusionOk="0" h="693229" w="775951">
                  <a:moveTo>
                    <a:pt x="775952" y="314353"/>
                  </a:moveTo>
                  <a:lnTo>
                    <a:pt x="775952" y="308170"/>
                  </a:lnTo>
                  <a:cubicBezTo>
                    <a:pt x="775952" y="276116"/>
                    <a:pt x="749901" y="250029"/>
                    <a:pt x="717874" y="250029"/>
                  </a:cubicBezTo>
                  <a:lnTo>
                    <a:pt x="534062" y="250029"/>
                  </a:lnTo>
                  <a:cubicBezTo>
                    <a:pt x="570406" y="189310"/>
                    <a:pt x="575746" y="100359"/>
                    <a:pt x="545799" y="32290"/>
                  </a:cubicBezTo>
                  <a:cubicBezTo>
                    <a:pt x="538875" y="16582"/>
                    <a:pt x="525990" y="4991"/>
                    <a:pt x="511350" y="1293"/>
                  </a:cubicBezTo>
                  <a:cubicBezTo>
                    <a:pt x="498201" y="-2032"/>
                    <a:pt x="484586" y="1107"/>
                    <a:pt x="472989" y="10118"/>
                  </a:cubicBezTo>
                  <a:cubicBezTo>
                    <a:pt x="453723" y="25096"/>
                    <a:pt x="446131" y="53234"/>
                    <a:pt x="442110" y="73106"/>
                  </a:cubicBezTo>
                  <a:cubicBezTo>
                    <a:pt x="436242" y="102130"/>
                    <a:pt x="427470" y="132397"/>
                    <a:pt x="403299" y="157178"/>
                  </a:cubicBezTo>
                  <a:cubicBezTo>
                    <a:pt x="393673" y="167045"/>
                    <a:pt x="382760" y="176165"/>
                    <a:pt x="372203" y="184990"/>
                  </a:cubicBezTo>
                  <a:cubicBezTo>
                    <a:pt x="358401" y="196534"/>
                    <a:pt x="344134" y="208482"/>
                    <a:pt x="331932" y="222637"/>
                  </a:cubicBezTo>
                  <a:cubicBezTo>
                    <a:pt x="305245" y="253634"/>
                    <a:pt x="292453" y="292026"/>
                    <a:pt x="284302" y="322013"/>
                  </a:cubicBezTo>
                  <a:cubicBezTo>
                    <a:pt x="281834" y="331072"/>
                    <a:pt x="273559" y="337380"/>
                    <a:pt x="264182" y="337380"/>
                  </a:cubicBezTo>
                  <a:cubicBezTo>
                    <a:pt x="264167" y="337380"/>
                    <a:pt x="264167" y="337380"/>
                    <a:pt x="264151" y="337380"/>
                  </a:cubicBezTo>
                  <a:lnTo>
                    <a:pt x="191791" y="337364"/>
                  </a:lnTo>
                  <a:lnTo>
                    <a:pt x="191791" y="337100"/>
                  </a:lnTo>
                  <a:cubicBezTo>
                    <a:pt x="191791" y="310112"/>
                    <a:pt x="169855" y="288142"/>
                    <a:pt x="142889" y="288142"/>
                  </a:cubicBezTo>
                  <a:lnTo>
                    <a:pt x="48918" y="288142"/>
                  </a:lnTo>
                  <a:cubicBezTo>
                    <a:pt x="21952" y="288142"/>
                    <a:pt x="0" y="310112"/>
                    <a:pt x="0" y="337100"/>
                  </a:cubicBezTo>
                  <a:lnTo>
                    <a:pt x="0" y="644287"/>
                  </a:lnTo>
                  <a:cubicBezTo>
                    <a:pt x="0" y="671275"/>
                    <a:pt x="21952" y="693230"/>
                    <a:pt x="48918" y="693230"/>
                  </a:cubicBezTo>
                  <a:lnTo>
                    <a:pt x="142889" y="693230"/>
                  </a:lnTo>
                  <a:cubicBezTo>
                    <a:pt x="169855" y="693230"/>
                    <a:pt x="191791" y="671275"/>
                    <a:pt x="191791" y="644287"/>
                  </a:cubicBezTo>
                  <a:lnTo>
                    <a:pt x="191791" y="633831"/>
                  </a:lnTo>
                  <a:lnTo>
                    <a:pt x="245010" y="633831"/>
                  </a:lnTo>
                  <a:cubicBezTo>
                    <a:pt x="253067" y="633831"/>
                    <a:pt x="260503" y="637404"/>
                    <a:pt x="265393" y="643619"/>
                  </a:cubicBezTo>
                  <a:cubicBezTo>
                    <a:pt x="276851" y="658146"/>
                    <a:pt x="302575" y="682540"/>
                    <a:pt x="346370" y="682540"/>
                  </a:cubicBezTo>
                  <a:lnTo>
                    <a:pt x="494040" y="680054"/>
                  </a:lnTo>
                  <a:cubicBezTo>
                    <a:pt x="494816" y="680038"/>
                    <a:pt x="495546" y="679883"/>
                    <a:pt x="496244" y="679650"/>
                  </a:cubicBezTo>
                  <a:cubicBezTo>
                    <a:pt x="506879" y="688444"/>
                    <a:pt x="520059" y="693230"/>
                    <a:pt x="534094" y="693230"/>
                  </a:cubicBezTo>
                  <a:lnTo>
                    <a:pt x="688796" y="693230"/>
                  </a:lnTo>
                  <a:cubicBezTo>
                    <a:pt x="721677" y="693230"/>
                    <a:pt x="748426" y="666459"/>
                    <a:pt x="748426" y="633551"/>
                  </a:cubicBezTo>
                  <a:lnTo>
                    <a:pt x="748426" y="630459"/>
                  </a:lnTo>
                  <a:cubicBezTo>
                    <a:pt x="748426" y="612576"/>
                    <a:pt x="740524" y="596526"/>
                    <a:pt x="728027" y="585572"/>
                  </a:cubicBezTo>
                  <a:cubicBezTo>
                    <a:pt x="755164" y="581190"/>
                    <a:pt x="775952" y="557589"/>
                    <a:pt x="775952" y="529218"/>
                  </a:cubicBezTo>
                  <a:lnTo>
                    <a:pt x="775952" y="520968"/>
                  </a:lnTo>
                  <a:cubicBezTo>
                    <a:pt x="775952" y="499946"/>
                    <a:pt x="764525" y="481550"/>
                    <a:pt x="747573" y="471637"/>
                  </a:cubicBezTo>
                  <a:cubicBezTo>
                    <a:pt x="764525" y="461724"/>
                    <a:pt x="775952" y="443328"/>
                    <a:pt x="775952" y="422306"/>
                  </a:cubicBezTo>
                  <a:lnTo>
                    <a:pt x="775952" y="414041"/>
                  </a:lnTo>
                  <a:cubicBezTo>
                    <a:pt x="775952" y="392863"/>
                    <a:pt x="764355" y="374358"/>
                    <a:pt x="747200" y="364508"/>
                  </a:cubicBezTo>
                  <a:cubicBezTo>
                    <a:pt x="764386" y="354393"/>
                    <a:pt x="775952" y="335702"/>
                    <a:pt x="775952" y="314353"/>
                  </a:cubicBezTo>
                  <a:close/>
                  <a:moveTo>
                    <a:pt x="176267" y="644287"/>
                  </a:moveTo>
                  <a:cubicBezTo>
                    <a:pt x="176267" y="662714"/>
                    <a:pt x="161301" y="677692"/>
                    <a:pt x="142889" y="677692"/>
                  </a:cubicBezTo>
                  <a:lnTo>
                    <a:pt x="48918" y="677692"/>
                  </a:lnTo>
                  <a:cubicBezTo>
                    <a:pt x="30506" y="677692"/>
                    <a:pt x="15525" y="662714"/>
                    <a:pt x="15525" y="644287"/>
                  </a:cubicBezTo>
                  <a:lnTo>
                    <a:pt x="15525" y="337100"/>
                  </a:lnTo>
                  <a:cubicBezTo>
                    <a:pt x="15525" y="318673"/>
                    <a:pt x="30506" y="303679"/>
                    <a:pt x="48918" y="303679"/>
                  </a:cubicBezTo>
                  <a:lnTo>
                    <a:pt x="142889" y="303679"/>
                  </a:lnTo>
                  <a:cubicBezTo>
                    <a:pt x="161301" y="303679"/>
                    <a:pt x="176267" y="318673"/>
                    <a:pt x="176267" y="337100"/>
                  </a:cubicBezTo>
                  <a:lnTo>
                    <a:pt x="176267" y="644287"/>
                  </a:lnTo>
                  <a:close/>
                  <a:moveTo>
                    <a:pt x="346246" y="667003"/>
                  </a:moveTo>
                  <a:cubicBezTo>
                    <a:pt x="310974" y="667003"/>
                    <a:pt x="289441" y="649057"/>
                    <a:pt x="277596" y="633986"/>
                  </a:cubicBezTo>
                  <a:cubicBezTo>
                    <a:pt x="269725" y="624011"/>
                    <a:pt x="257848" y="618293"/>
                    <a:pt x="245010" y="618293"/>
                  </a:cubicBezTo>
                  <a:lnTo>
                    <a:pt x="191791" y="618293"/>
                  </a:lnTo>
                  <a:lnTo>
                    <a:pt x="191791" y="352901"/>
                  </a:lnTo>
                  <a:lnTo>
                    <a:pt x="264136" y="352917"/>
                  </a:lnTo>
                  <a:cubicBezTo>
                    <a:pt x="264151" y="352917"/>
                    <a:pt x="264167" y="352917"/>
                    <a:pt x="264182" y="352917"/>
                  </a:cubicBezTo>
                  <a:cubicBezTo>
                    <a:pt x="280545" y="352917"/>
                    <a:pt x="294968" y="341901"/>
                    <a:pt x="299268" y="326100"/>
                  </a:cubicBezTo>
                  <a:cubicBezTo>
                    <a:pt x="306999" y="297697"/>
                    <a:pt x="319031" y="261418"/>
                    <a:pt x="343700" y="232783"/>
                  </a:cubicBezTo>
                  <a:cubicBezTo>
                    <a:pt x="355064" y="219592"/>
                    <a:pt x="368228" y="208576"/>
                    <a:pt x="382170" y="196923"/>
                  </a:cubicBezTo>
                  <a:cubicBezTo>
                    <a:pt x="393021" y="187849"/>
                    <a:pt x="404230" y="178464"/>
                    <a:pt x="414414" y="168023"/>
                  </a:cubicBezTo>
                  <a:cubicBezTo>
                    <a:pt x="441396" y="140367"/>
                    <a:pt x="450975" y="107537"/>
                    <a:pt x="457324" y="76183"/>
                  </a:cubicBezTo>
                  <a:cubicBezTo>
                    <a:pt x="460864" y="58750"/>
                    <a:pt x="467322" y="34201"/>
                    <a:pt x="482521" y="22393"/>
                  </a:cubicBezTo>
                  <a:cubicBezTo>
                    <a:pt x="490361" y="16287"/>
                    <a:pt x="499023" y="14205"/>
                    <a:pt x="507546" y="16349"/>
                  </a:cubicBezTo>
                  <a:cubicBezTo>
                    <a:pt x="517591" y="18897"/>
                    <a:pt x="526580" y="27194"/>
                    <a:pt x="531579" y="38567"/>
                  </a:cubicBezTo>
                  <a:cubicBezTo>
                    <a:pt x="561557" y="106667"/>
                    <a:pt x="553903" y="196969"/>
                    <a:pt x="513384" y="253261"/>
                  </a:cubicBezTo>
                  <a:cubicBezTo>
                    <a:pt x="513384" y="253261"/>
                    <a:pt x="513384" y="253261"/>
                    <a:pt x="513384" y="253276"/>
                  </a:cubicBezTo>
                  <a:cubicBezTo>
                    <a:pt x="490236" y="261356"/>
                    <a:pt x="474463" y="283263"/>
                    <a:pt x="474463" y="308170"/>
                  </a:cubicBezTo>
                  <a:lnTo>
                    <a:pt x="474463" y="314353"/>
                  </a:lnTo>
                  <a:cubicBezTo>
                    <a:pt x="474463" y="332439"/>
                    <a:pt x="482754" y="348613"/>
                    <a:pt x="495748" y="359287"/>
                  </a:cubicBezTo>
                  <a:cubicBezTo>
                    <a:pt x="472104" y="366263"/>
                    <a:pt x="454809" y="388171"/>
                    <a:pt x="454809" y="414041"/>
                  </a:cubicBezTo>
                  <a:lnTo>
                    <a:pt x="454809" y="422306"/>
                  </a:lnTo>
                  <a:cubicBezTo>
                    <a:pt x="454809" y="443328"/>
                    <a:pt x="466235" y="461724"/>
                    <a:pt x="483188" y="471637"/>
                  </a:cubicBezTo>
                  <a:cubicBezTo>
                    <a:pt x="466235" y="481550"/>
                    <a:pt x="454809" y="499946"/>
                    <a:pt x="454809" y="520968"/>
                  </a:cubicBezTo>
                  <a:lnTo>
                    <a:pt x="454809" y="529218"/>
                  </a:lnTo>
                  <a:cubicBezTo>
                    <a:pt x="454809" y="555367"/>
                    <a:pt x="472476" y="577461"/>
                    <a:pt x="496477" y="584189"/>
                  </a:cubicBezTo>
                  <a:cubicBezTo>
                    <a:pt x="483064" y="595143"/>
                    <a:pt x="474463" y="611814"/>
                    <a:pt x="474463" y="630459"/>
                  </a:cubicBezTo>
                  <a:lnTo>
                    <a:pt x="474463" y="633551"/>
                  </a:lnTo>
                  <a:cubicBezTo>
                    <a:pt x="474463" y="644691"/>
                    <a:pt x="477537" y="655412"/>
                    <a:pt x="483235" y="664703"/>
                  </a:cubicBezTo>
                  <a:lnTo>
                    <a:pt x="346246" y="667003"/>
                  </a:lnTo>
                  <a:close/>
                  <a:moveTo>
                    <a:pt x="732902" y="630459"/>
                  </a:moveTo>
                  <a:lnTo>
                    <a:pt x="732902" y="633551"/>
                  </a:lnTo>
                  <a:cubicBezTo>
                    <a:pt x="732902" y="657898"/>
                    <a:pt x="713108" y="677692"/>
                    <a:pt x="688796" y="677692"/>
                  </a:cubicBezTo>
                  <a:lnTo>
                    <a:pt x="534094" y="677692"/>
                  </a:lnTo>
                  <a:cubicBezTo>
                    <a:pt x="521907" y="677692"/>
                    <a:pt x="510574" y="672829"/>
                    <a:pt x="502175" y="664004"/>
                  </a:cubicBezTo>
                  <a:cubicBezTo>
                    <a:pt x="494319" y="655769"/>
                    <a:pt x="489988" y="644955"/>
                    <a:pt x="489988" y="633551"/>
                  </a:cubicBezTo>
                  <a:lnTo>
                    <a:pt x="489988" y="630459"/>
                  </a:lnTo>
                  <a:cubicBezTo>
                    <a:pt x="489988" y="606128"/>
                    <a:pt x="509782" y="586318"/>
                    <a:pt x="534094" y="586318"/>
                  </a:cubicBezTo>
                  <a:lnTo>
                    <a:pt x="688796" y="586318"/>
                  </a:lnTo>
                  <a:cubicBezTo>
                    <a:pt x="713108" y="586318"/>
                    <a:pt x="732902" y="606128"/>
                    <a:pt x="732902" y="630459"/>
                  </a:cubicBezTo>
                  <a:close/>
                  <a:moveTo>
                    <a:pt x="760427" y="520968"/>
                  </a:moveTo>
                  <a:lnTo>
                    <a:pt x="760427" y="529218"/>
                  </a:lnTo>
                  <a:cubicBezTo>
                    <a:pt x="760427" y="552136"/>
                    <a:pt x="741797" y="570780"/>
                    <a:pt x="718899" y="570780"/>
                  </a:cubicBezTo>
                  <a:lnTo>
                    <a:pt x="688796" y="570780"/>
                  </a:lnTo>
                  <a:lnTo>
                    <a:pt x="534094" y="570780"/>
                  </a:lnTo>
                  <a:lnTo>
                    <a:pt x="511862" y="570780"/>
                  </a:lnTo>
                  <a:cubicBezTo>
                    <a:pt x="488963" y="570780"/>
                    <a:pt x="470334" y="552136"/>
                    <a:pt x="470334" y="529218"/>
                  </a:cubicBezTo>
                  <a:lnTo>
                    <a:pt x="470334" y="520968"/>
                  </a:lnTo>
                  <a:cubicBezTo>
                    <a:pt x="470334" y="498050"/>
                    <a:pt x="488963" y="479406"/>
                    <a:pt x="511862" y="479406"/>
                  </a:cubicBezTo>
                  <a:lnTo>
                    <a:pt x="718899" y="479406"/>
                  </a:lnTo>
                  <a:cubicBezTo>
                    <a:pt x="741797" y="479406"/>
                    <a:pt x="760427" y="498050"/>
                    <a:pt x="760427" y="520968"/>
                  </a:cubicBezTo>
                  <a:close/>
                  <a:moveTo>
                    <a:pt x="760427" y="414041"/>
                  </a:moveTo>
                  <a:lnTo>
                    <a:pt x="760427" y="422306"/>
                  </a:lnTo>
                  <a:cubicBezTo>
                    <a:pt x="760427" y="445224"/>
                    <a:pt x="741797" y="463868"/>
                    <a:pt x="718899" y="463868"/>
                  </a:cubicBezTo>
                  <a:lnTo>
                    <a:pt x="511862" y="463868"/>
                  </a:lnTo>
                  <a:cubicBezTo>
                    <a:pt x="488963" y="463868"/>
                    <a:pt x="470334" y="445224"/>
                    <a:pt x="470334" y="422306"/>
                  </a:cubicBezTo>
                  <a:lnTo>
                    <a:pt x="470334" y="414041"/>
                  </a:lnTo>
                  <a:cubicBezTo>
                    <a:pt x="470334" y="391139"/>
                    <a:pt x="488963" y="372494"/>
                    <a:pt x="511862" y="372494"/>
                  </a:cubicBezTo>
                  <a:lnTo>
                    <a:pt x="718899" y="372494"/>
                  </a:lnTo>
                  <a:cubicBezTo>
                    <a:pt x="741797" y="372494"/>
                    <a:pt x="760427" y="391139"/>
                    <a:pt x="760427" y="414041"/>
                  </a:cubicBezTo>
                  <a:close/>
                  <a:moveTo>
                    <a:pt x="717874" y="356957"/>
                  </a:moveTo>
                  <a:lnTo>
                    <a:pt x="532557" y="356957"/>
                  </a:lnTo>
                  <a:cubicBezTo>
                    <a:pt x="509083" y="356957"/>
                    <a:pt x="489988" y="337846"/>
                    <a:pt x="489988" y="314353"/>
                  </a:cubicBezTo>
                  <a:lnTo>
                    <a:pt x="489988" y="308170"/>
                  </a:lnTo>
                  <a:cubicBezTo>
                    <a:pt x="489988" y="288717"/>
                    <a:pt x="503122" y="271750"/>
                    <a:pt x="521922" y="266903"/>
                  </a:cubicBezTo>
                  <a:cubicBezTo>
                    <a:pt x="525353" y="266017"/>
                    <a:pt x="528924" y="265566"/>
                    <a:pt x="532557" y="265566"/>
                  </a:cubicBezTo>
                  <a:lnTo>
                    <a:pt x="717874" y="265566"/>
                  </a:lnTo>
                  <a:cubicBezTo>
                    <a:pt x="741332" y="265566"/>
                    <a:pt x="760427" y="284677"/>
                    <a:pt x="760427" y="308170"/>
                  </a:cubicBezTo>
                  <a:lnTo>
                    <a:pt x="760427" y="314353"/>
                  </a:lnTo>
                  <a:cubicBezTo>
                    <a:pt x="760427" y="337846"/>
                    <a:pt x="741332" y="356957"/>
                    <a:pt x="717874" y="356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27"/>
          <p:cNvGrpSpPr/>
          <p:nvPr/>
        </p:nvGrpSpPr>
        <p:grpSpPr>
          <a:xfrm>
            <a:off x="3506481" y="1638091"/>
            <a:ext cx="1740488" cy="1109040"/>
            <a:chOff x="0" y="0"/>
            <a:chExt cx="4641300" cy="2957439"/>
          </a:xfrm>
        </p:grpSpPr>
        <p:sp>
          <p:nvSpPr>
            <p:cNvPr id="1040" name="Google Shape;1040;p27"/>
            <p:cNvSpPr/>
            <p:nvPr/>
          </p:nvSpPr>
          <p:spPr>
            <a:xfrm>
              <a:off x="6879" y="6883"/>
              <a:ext cx="486763" cy="673849"/>
            </a:xfrm>
            <a:custGeom>
              <a:rect b="b" l="l" r="r" t="t"/>
              <a:pathLst>
                <a:path extrusionOk="0" h="673849" w="486763">
                  <a:moveTo>
                    <a:pt x="486763" y="36316"/>
                  </a:moveTo>
                  <a:lnTo>
                    <a:pt x="486763" y="289030"/>
                  </a:lnTo>
                  <a:cubicBezTo>
                    <a:pt x="486763" y="296230"/>
                    <a:pt x="479622" y="301324"/>
                    <a:pt x="472866" y="298846"/>
                  </a:cubicBezTo>
                  <a:cubicBezTo>
                    <a:pt x="330604" y="246615"/>
                    <a:pt x="188343" y="368450"/>
                    <a:pt x="46081" y="304518"/>
                  </a:cubicBezTo>
                  <a:lnTo>
                    <a:pt x="46081" y="655939"/>
                  </a:lnTo>
                  <a:cubicBezTo>
                    <a:pt x="46081" y="665837"/>
                    <a:pt x="38059" y="673849"/>
                    <a:pt x="28180" y="673849"/>
                  </a:cubicBezTo>
                  <a:lnTo>
                    <a:pt x="17901" y="673849"/>
                  </a:lnTo>
                  <a:cubicBezTo>
                    <a:pt x="8008" y="673849"/>
                    <a:pt x="0" y="665823"/>
                    <a:pt x="0" y="655939"/>
                  </a:cubicBezTo>
                  <a:lnTo>
                    <a:pt x="0" y="17910"/>
                  </a:lnTo>
                  <a:cubicBezTo>
                    <a:pt x="0" y="8026"/>
                    <a:pt x="8022" y="0"/>
                    <a:pt x="17901" y="0"/>
                  </a:cubicBezTo>
                  <a:lnTo>
                    <a:pt x="28180" y="0"/>
                  </a:lnTo>
                  <a:cubicBezTo>
                    <a:pt x="38073" y="0"/>
                    <a:pt x="46081" y="8026"/>
                    <a:pt x="46081" y="17910"/>
                  </a:cubicBezTo>
                  <a:lnTo>
                    <a:pt x="46081" y="29433"/>
                  </a:lnTo>
                  <a:cubicBezTo>
                    <a:pt x="190819" y="94480"/>
                    <a:pt x="335544" y="-32751"/>
                    <a:pt x="480282" y="26652"/>
                  </a:cubicBezTo>
                  <a:cubicBezTo>
                    <a:pt x="484204" y="28263"/>
                    <a:pt x="486763" y="32090"/>
                    <a:pt x="486763" y="3631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0" y="0"/>
              <a:ext cx="500522" cy="687615"/>
            </a:xfrm>
            <a:custGeom>
              <a:rect b="b" l="l" r="r" t="t"/>
              <a:pathLst>
                <a:path extrusionOk="0" h="687615" w="500522">
                  <a:moveTo>
                    <a:pt x="489776" y="27175"/>
                  </a:moveTo>
                  <a:cubicBezTo>
                    <a:pt x="416492" y="-2905"/>
                    <a:pt x="342933" y="13629"/>
                    <a:pt x="271795" y="29612"/>
                  </a:cubicBezTo>
                  <a:cubicBezTo>
                    <a:pt x="198828" y="46008"/>
                    <a:pt x="129809" y="61482"/>
                    <a:pt x="59855" y="31787"/>
                  </a:cubicBezTo>
                  <a:lnTo>
                    <a:pt x="59855" y="24794"/>
                  </a:lnTo>
                  <a:cubicBezTo>
                    <a:pt x="59855" y="11123"/>
                    <a:pt x="48737" y="0"/>
                    <a:pt x="35060" y="0"/>
                  </a:cubicBezTo>
                  <a:lnTo>
                    <a:pt x="24781" y="0"/>
                  </a:lnTo>
                  <a:cubicBezTo>
                    <a:pt x="11118" y="0"/>
                    <a:pt x="0" y="11123"/>
                    <a:pt x="0" y="24794"/>
                  </a:cubicBezTo>
                  <a:lnTo>
                    <a:pt x="0" y="662822"/>
                  </a:lnTo>
                  <a:cubicBezTo>
                    <a:pt x="0" y="676492"/>
                    <a:pt x="11118" y="687616"/>
                    <a:pt x="24781" y="687616"/>
                  </a:cubicBezTo>
                  <a:lnTo>
                    <a:pt x="35060" y="687616"/>
                  </a:lnTo>
                  <a:cubicBezTo>
                    <a:pt x="48723" y="687616"/>
                    <a:pt x="59841" y="676492"/>
                    <a:pt x="59841" y="662822"/>
                  </a:cubicBezTo>
                  <a:lnTo>
                    <a:pt x="59841" y="321740"/>
                  </a:lnTo>
                  <a:cubicBezTo>
                    <a:pt x="88612" y="333042"/>
                    <a:pt x="117412" y="337296"/>
                    <a:pt x="146087" y="337296"/>
                  </a:cubicBezTo>
                  <a:cubicBezTo>
                    <a:pt x="189471" y="337296"/>
                    <a:pt x="232553" y="327618"/>
                    <a:pt x="274809" y="318119"/>
                  </a:cubicBezTo>
                  <a:cubicBezTo>
                    <a:pt x="344570" y="302439"/>
                    <a:pt x="410466" y="287640"/>
                    <a:pt x="477379" y="312200"/>
                  </a:cubicBezTo>
                  <a:cubicBezTo>
                    <a:pt x="482621" y="314127"/>
                    <a:pt x="488497" y="313356"/>
                    <a:pt x="493106" y="310148"/>
                  </a:cubicBezTo>
                  <a:cubicBezTo>
                    <a:pt x="497757" y="306900"/>
                    <a:pt x="500523" y="301586"/>
                    <a:pt x="500523" y="295928"/>
                  </a:cubicBezTo>
                  <a:lnTo>
                    <a:pt x="500523" y="43200"/>
                  </a:lnTo>
                  <a:cubicBezTo>
                    <a:pt x="500523" y="36137"/>
                    <a:pt x="496312" y="29846"/>
                    <a:pt x="489776" y="27175"/>
                  </a:cubicBezTo>
                  <a:close/>
                  <a:moveTo>
                    <a:pt x="46095" y="662836"/>
                  </a:moveTo>
                  <a:cubicBezTo>
                    <a:pt x="46095" y="668921"/>
                    <a:pt x="41155" y="673863"/>
                    <a:pt x="35073" y="673863"/>
                  </a:cubicBezTo>
                  <a:lnTo>
                    <a:pt x="24795" y="673863"/>
                  </a:lnTo>
                  <a:cubicBezTo>
                    <a:pt x="18713" y="673863"/>
                    <a:pt x="13773" y="668921"/>
                    <a:pt x="13773" y="662836"/>
                  </a:cubicBezTo>
                  <a:lnTo>
                    <a:pt x="13773" y="24794"/>
                  </a:lnTo>
                  <a:cubicBezTo>
                    <a:pt x="13773" y="18709"/>
                    <a:pt x="18713" y="13767"/>
                    <a:pt x="24795" y="13767"/>
                  </a:cubicBezTo>
                  <a:lnTo>
                    <a:pt x="35073" y="13767"/>
                  </a:lnTo>
                  <a:cubicBezTo>
                    <a:pt x="41155" y="13767"/>
                    <a:pt x="46095" y="18709"/>
                    <a:pt x="46095" y="24794"/>
                  </a:cubicBezTo>
                  <a:lnTo>
                    <a:pt x="46095" y="36316"/>
                  </a:lnTo>
                  <a:lnTo>
                    <a:pt x="46095" y="311401"/>
                  </a:lnTo>
                  <a:lnTo>
                    <a:pt x="46095" y="662836"/>
                  </a:lnTo>
                  <a:close/>
                  <a:moveTo>
                    <a:pt x="486763" y="295928"/>
                  </a:moveTo>
                  <a:cubicBezTo>
                    <a:pt x="486763" y="297607"/>
                    <a:pt x="485690" y="298543"/>
                    <a:pt x="485222" y="298860"/>
                  </a:cubicBezTo>
                  <a:cubicBezTo>
                    <a:pt x="484672" y="299245"/>
                    <a:pt x="483543" y="299796"/>
                    <a:pt x="482112" y="299287"/>
                  </a:cubicBezTo>
                  <a:cubicBezTo>
                    <a:pt x="411387" y="273323"/>
                    <a:pt x="340415" y="289278"/>
                    <a:pt x="271782" y="304697"/>
                  </a:cubicBezTo>
                  <a:cubicBezTo>
                    <a:pt x="198828" y="321093"/>
                    <a:pt x="129809" y="336594"/>
                    <a:pt x="59855" y="306900"/>
                  </a:cubicBezTo>
                  <a:lnTo>
                    <a:pt x="59855" y="46683"/>
                  </a:lnTo>
                  <a:cubicBezTo>
                    <a:pt x="88640" y="57985"/>
                    <a:pt x="117425" y="62211"/>
                    <a:pt x="146100" y="62211"/>
                  </a:cubicBezTo>
                  <a:cubicBezTo>
                    <a:pt x="189485" y="62211"/>
                    <a:pt x="232566" y="52533"/>
                    <a:pt x="274822" y="43034"/>
                  </a:cubicBezTo>
                  <a:cubicBezTo>
                    <a:pt x="347061" y="26804"/>
                    <a:pt x="415281" y="11468"/>
                    <a:pt x="484562" y="39896"/>
                  </a:cubicBezTo>
                  <a:cubicBezTo>
                    <a:pt x="485910" y="40446"/>
                    <a:pt x="486777" y="41740"/>
                    <a:pt x="486777" y="43186"/>
                  </a:cubicBezTo>
                  <a:lnTo>
                    <a:pt x="486777" y="2959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7"/>
            <p:cNvSpPr txBox="1"/>
            <p:nvPr/>
          </p:nvSpPr>
          <p:spPr>
            <a:xfrm>
              <a:off x="0" y="1972239"/>
              <a:ext cx="464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3" name="Google Shape;1043;p27"/>
            <p:cNvSpPr txBox="1"/>
            <p:nvPr/>
          </p:nvSpPr>
          <p:spPr>
            <a:xfrm>
              <a:off x="0" y="1096964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44" name="Google Shape;1044;p27"/>
          <p:cNvGrpSpPr/>
          <p:nvPr/>
        </p:nvGrpSpPr>
        <p:grpSpPr>
          <a:xfrm>
            <a:off x="6111639" y="1636964"/>
            <a:ext cx="1740489" cy="1110166"/>
            <a:chOff x="-3" y="0"/>
            <a:chExt cx="4641303" cy="2960442"/>
          </a:xfrm>
        </p:grpSpPr>
        <p:sp>
          <p:nvSpPr>
            <p:cNvPr id="1045" name="Google Shape;1045;p27"/>
            <p:cNvSpPr/>
            <p:nvPr/>
          </p:nvSpPr>
          <p:spPr>
            <a:xfrm>
              <a:off x="127001" y="6869"/>
              <a:ext cx="390101" cy="672707"/>
            </a:xfrm>
            <a:custGeom>
              <a:rect b="b" l="l" r="r" t="t"/>
              <a:pathLst>
                <a:path extrusionOk="0" h="672707" w="390101">
                  <a:moveTo>
                    <a:pt x="308255" y="601718"/>
                  </a:moveTo>
                  <a:lnTo>
                    <a:pt x="308255" y="657856"/>
                  </a:lnTo>
                  <a:cubicBezTo>
                    <a:pt x="308255" y="666058"/>
                    <a:pt x="301604" y="672708"/>
                    <a:pt x="293401" y="672708"/>
                  </a:cubicBezTo>
                  <a:lnTo>
                    <a:pt x="96701" y="672708"/>
                  </a:lnTo>
                  <a:cubicBezTo>
                    <a:pt x="88497" y="672708"/>
                    <a:pt x="81846" y="666058"/>
                    <a:pt x="81846" y="657856"/>
                  </a:cubicBezTo>
                  <a:lnTo>
                    <a:pt x="81846" y="601718"/>
                  </a:lnTo>
                  <a:cubicBezTo>
                    <a:pt x="81846" y="593515"/>
                    <a:pt x="88497" y="586866"/>
                    <a:pt x="96701" y="586866"/>
                  </a:cubicBezTo>
                  <a:lnTo>
                    <a:pt x="293414" y="586866"/>
                  </a:lnTo>
                  <a:cubicBezTo>
                    <a:pt x="301604" y="586852"/>
                    <a:pt x="308255" y="593502"/>
                    <a:pt x="308255" y="601718"/>
                  </a:cubicBezTo>
                  <a:close/>
                  <a:moveTo>
                    <a:pt x="381210" y="0"/>
                  </a:moveTo>
                  <a:lnTo>
                    <a:pt x="8891" y="0"/>
                  </a:lnTo>
                  <a:cubicBezTo>
                    <a:pt x="3971" y="0"/>
                    <a:pt x="0" y="3984"/>
                    <a:pt x="0" y="8889"/>
                  </a:cubicBezTo>
                  <a:lnTo>
                    <a:pt x="0" y="262101"/>
                  </a:lnTo>
                  <a:cubicBezTo>
                    <a:pt x="0" y="353823"/>
                    <a:pt x="63336" y="430748"/>
                    <a:pt x="148672" y="451549"/>
                  </a:cubicBezTo>
                  <a:lnTo>
                    <a:pt x="148576" y="451549"/>
                  </a:lnTo>
                  <a:lnTo>
                    <a:pt x="130038" y="586852"/>
                  </a:lnTo>
                  <a:lnTo>
                    <a:pt x="260063" y="586852"/>
                  </a:lnTo>
                  <a:lnTo>
                    <a:pt x="241525" y="451549"/>
                  </a:lnTo>
                  <a:lnTo>
                    <a:pt x="241429" y="451549"/>
                  </a:lnTo>
                  <a:cubicBezTo>
                    <a:pt x="326766" y="430735"/>
                    <a:pt x="390101" y="353823"/>
                    <a:pt x="390101" y="262101"/>
                  </a:cubicBezTo>
                  <a:lnTo>
                    <a:pt x="390101" y="8889"/>
                  </a:lnTo>
                  <a:cubicBezTo>
                    <a:pt x="390101" y="3984"/>
                    <a:pt x="386116" y="0"/>
                    <a:pt x="381210" y="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-3" y="0"/>
              <a:ext cx="644150" cy="686446"/>
            </a:xfrm>
            <a:custGeom>
              <a:rect b="b" l="l" r="r" t="t"/>
              <a:pathLst>
                <a:path extrusionOk="0" h="686446" w="644150">
                  <a:moveTo>
                    <a:pt x="623673" y="112248"/>
                  </a:moveTo>
                  <a:lnTo>
                    <a:pt x="523976" y="112248"/>
                  </a:lnTo>
                  <a:lnTo>
                    <a:pt x="523976" y="15759"/>
                  </a:lnTo>
                  <a:cubicBezTo>
                    <a:pt x="523976" y="7076"/>
                    <a:pt x="516899" y="0"/>
                    <a:pt x="508214" y="0"/>
                  </a:cubicBezTo>
                  <a:lnTo>
                    <a:pt x="135895" y="0"/>
                  </a:lnTo>
                  <a:cubicBezTo>
                    <a:pt x="127196" y="0"/>
                    <a:pt x="120133" y="7076"/>
                    <a:pt x="120133" y="15759"/>
                  </a:cubicBezTo>
                  <a:lnTo>
                    <a:pt x="120133" y="112248"/>
                  </a:lnTo>
                  <a:lnTo>
                    <a:pt x="20423" y="112248"/>
                  </a:lnTo>
                  <a:cubicBezTo>
                    <a:pt x="9182" y="112248"/>
                    <a:pt x="30" y="121399"/>
                    <a:pt x="2" y="132651"/>
                  </a:cubicBezTo>
                  <a:cubicBezTo>
                    <a:pt x="-300" y="293357"/>
                    <a:pt x="29437" y="391372"/>
                    <a:pt x="88389" y="424002"/>
                  </a:cubicBezTo>
                  <a:cubicBezTo>
                    <a:pt x="103753" y="432507"/>
                    <a:pt x="119240" y="435502"/>
                    <a:pt x="133421" y="435502"/>
                  </a:cubicBezTo>
                  <a:cubicBezTo>
                    <a:pt x="159214" y="435502"/>
                    <a:pt x="180679" y="425610"/>
                    <a:pt x="189323" y="420980"/>
                  </a:cubicBezTo>
                  <a:cubicBezTo>
                    <a:pt x="211735" y="440572"/>
                    <a:pt x="238504" y="455300"/>
                    <a:pt x="267967" y="463502"/>
                  </a:cubicBezTo>
                  <a:lnTo>
                    <a:pt x="251064" y="586866"/>
                  </a:lnTo>
                  <a:lnTo>
                    <a:pt x="223718" y="586866"/>
                  </a:lnTo>
                  <a:cubicBezTo>
                    <a:pt x="211735" y="586866"/>
                    <a:pt x="201993" y="596607"/>
                    <a:pt x="201993" y="608587"/>
                  </a:cubicBezTo>
                  <a:lnTo>
                    <a:pt x="201993" y="664725"/>
                  </a:lnTo>
                  <a:cubicBezTo>
                    <a:pt x="201993" y="676706"/>
                    <a:pt x="211735" y="686447"/>
                    <a:pt x="223718" y="686447"/>
                  </a:cubicBezTo>
                  <a:lnTo>
                    <a:pt x="420432" y="686447"/>
                  </a:lnTo>
                  <a:cubicBezTo>
                    <a:pt x="432415" y="686447"/>
                    <a:pt x="442157" y="676706"/>
                    <a:pt x="442157" y="664725"/>
                  </a:cubicBezTo>
                  <a:lnTo>
                    <a:pt x="442157" y="608587"/>
                  </a:lnTo>
                  <a:cubicBezTo>
                    <a:pt x="442157" y="596607"/>
                    <a:pt x="432415" y="586866"/>
                    <a:pt x="420432" y="586866"/>
                  </a:cubicBezTo>
                  <a:lnTo>
                    <a:pt x="393086" y="586866"/>
                  </a:lnTo>
                  <a:lnTo>
                    <a:pt x="376183" y="463502"/>
                  </a:lnTo>
                  <a:cubicBezTo>
                    <a:pt x="405646" y="455300"/>
                    <a:pt x="432415" y="440572"/>
                    <a:pt x="454827" y="420980"/>
                  </a:cubicBezTo>
                  <a:cubicBezTo>
                    <a:pt x="463471" y="425610"/>
                    <a:pt x="484936" y="435502"/>
                    <a:pt x="510729" y="435502"/>
                  </a:cubicBezTo>
                  <a:cubicBezTo>
                    <a:pt x="524910" y="435502"/>
                    <a:pt x="540384" y="432507"/>
                    <a:pt x="555761" y="424002"/>
                  </a:cubicBezTo>
                  <a:cubicBezTo>
                    <a:pt x="614713" y="391386"/>
                    <a:pt x="644450" y="293357"/>
                    <a:pt x="644148" y="132651"/>
                  </a:cubicBezTo>
                  <a:cubicBezTo>
                    <a:pt x="644079" y="121399"/>
                    <a:pt x="634913" y="112248"/>
                    <a:pt x="623673" y="112248"/>
                  </a:cubicBezTo>
                  <a:close/>
                  <a:moveTo>
                    <a:pt x="428388" y="608587"/>
                  </a:moveTo>
                  <a:lnTo>
                    <a:pt x="428388" y="664725"/>
                  </a:lnTo>
                  <a:cubicBezTo>
                    <a:pt x="428388" y="669135"/>
                    <a:pt x="424802" y="672708"/>
                    <a:pt x="420404" y="672708"/>
                  </a:cubicBezTo>
                  <a:lnTo>
                    <a:pt x="223705" y="672708"/>
                  </a:lnTo>
                  <a:cubicBezTo>
                    <a:pt x="219293" y="672708"/>
                    <a:pt x="215721" y="669122"/>
                    <a:pt x="215721" y="664725"/>
                  </a:cubicBezTo>
                  <a:lnTo>
                    <a:pt x="215721" y="608587"/>
                  </a:lnTo>
                  <a:cubicBezTo>
                    <a:pt x="215721" y="604177"/>
                    <a:pt x="219307" y="600605"/>
                    <a:pt x="223705" y="600605"/>
                  </a:cubicBezTo>
                  <a:lnTo>
                    <a:pt x="420418" y="600605"/>
                  </a:lnTo>
                  <a:cubicBezTo>
                    <a:pt x="424815" y="600591"/>
                    <a:pt x="428388" y="604177"/>
                    <a:pt x="428388" y="608587"/>
                  </a:cubicBezTo>
                  <a:close/>
                  <a:moveTo>
                    <a:pt x="135895" y="13739"/>
                  </a:moveTo>
                  <a:lnTo>
                    <a:pt x="508214" y="13739"/>
                  </a:lnTo>
                  <a:cubicBezTo>
                    <a:pt x="509327" y="13739"/>
                    <a:pt x="510234" y="14646"/>
                    <a:pt x="510234" y="15759"/>
                  </a:cubicBezTo>
                  <a:lnTo>
                    <a:pt x="510234" y="119077"/>
                  </a:lnTo>
                  <a:cubicBezTo>
                    <a:pt x="510234" y="119091"/>
                    <a:pt x="510234" y="119091"/>
                    <a:pt x="510234" y="119104"/>
                  </a:cubicBezTo>
                  <a:cubicBezTo>
                    <a:pt x="510234" y="119118"/>
                    <a:pt x="510234" y="119118"/>
                    <a:pt x="510234" y="119132"/>
                  </a:cubicBezTo>
                  <a:lnTo>
                    <a:pt x="510234" y="268970"/>
                  </a:lnTo>
                  <a:cubicBezTo>
                    <a:pt x="510234" y="372714"/>
                    <a:pt x="425819" y="457114"/>
                    <a:pt x="322054" y="457114"/>
                  </a:cubicBezTo>
                  <a:cubicBezTo>
                    <a:pt x="218290" y="457114"/>
                    <a:pt x="133875" y="372714"/>
                    <a:pt x="133875" y="268970"/>
                  </a:cubicBezTo>
                  <a:lnTo>
                    <a:pt x="133875" y="119145"/>
                  </a:lnTo>
                  <a:cubicBezTo>
                    <a:pt x="133875" y="119132"/>
                    <a:pt x="133875" y="119132"/>
                    <a:pt x="133875" y="119118"/>
                  </a:cubicBezTo>
                  <a:cubicBezTo>
                    <a:pt x="133875" y="119104"/>
                    <a:pt x="133875" y="119104"/>
                    <a:pt x="133875" y="119091"/>
                  </a:cubicBezTo>
                  <a:lnTo>
                    <a:pt x="133875" y="15772"/>
                  </a:lnTo>
                  <a:cubicBezTo>
                    <a:pt x="133875" y="14646"/>
                    <a:pt x="134782" y="13739"/>
                    <a:pt x="135895" y="13739"/>
                  </a:cubicBezTo>
                  <a:close/>
                  <a:moveTo>
                    <a:pt x="94930" y="411912"/>
                  </a:moveTo>
                  <a:cubicBezTo>
                    <a:pt x="27472" y="374445"/>
                    <a:pt x="13552" y="239376"/>
                    <a:pt x="13744" y="132678"/>
                  </a:cubicBezTo>
                  <a:cubicBezTo>
                    <a:pt x="13744" y="128983"/>
                    <a:pt x="16753" y="125988"/>
                    <a:pt x="20423" y="125988"/>
                  </a:cubicBezTo>
                  <a:lnTo>
                    <a:pt x="120119" y="125988"/>
                  </a:lnTo>
                  <a:lnTo>
                    <a:pt x="120119" y="268984"/>
                  </a:lnTo>
                  <a:cubicBezTo>
                    <a:pt x="120119" y="324270"/>
                    <a:pt x="142463" y="374432"/>
                    <a:pt x="178590" y="410923"/>
                  </a:cubicBezTo>
                  <a:cubicBezTo>
                    <a:pt x="163626" y="417943"/>
                    <a:pt x="128268" y="430432"/>
                    <a:pt x="94930" y="411912"/>
                  </a:cubicBezTo>
                  <a:close/>
                  <a:moveTo>
                    <a:pt x="379193" y="586852"/>
                  </a:moveTo>
                  <a:lnTo>
                    <a:pt x="264916" y="586852"/>
                  </a:lnTo>
                  <a:lnTo>
                    <a:pt x="281379" y="466745"/>
                  </a:lnTo>
                  <a:cubicBezTo>
                    <a:pt x="294516" y="469438"/>
                    <a:pt x="308134" y="470866"/>
                    <a:pt x="322054" y="470866"/>
                  </a:cubicBezTo>
                  <a:cubicBezTo>
                    <a:pt x="335989" y="470866"/>
                    <a:pt x="349593" y="469451"/>
                    <a:pt x="362730" y="466745"/>
                  </a:cubicBezTo>
                  <a:lnTo>
                    <a:pt x="379193" y="586852"/>
                  </a:lnTo>
                  <a:close/>
                  <a:moveTo>
                    <a:pt x="549178" y="411912"/>
                  </a:moveTo>
                  <a:cubicBezTo>
                    <a:pt x="536302" y="419070"/>
                    <a:pt x="523124" y="421584"/>
                    <a:pt x="510921" y="421584"/>
                  </a:cubicBezTo>
                  <a:cubicBezTo>
                    <a:pt x="491559" y="421584"/>
                    <a:pt x="474698" y="415209"/>
                    <a:pt x="465491" y="410909"/>
                  </a:cubicBezTo>
                  <a:cubicBezTo>
                    <a:pt x="501618" y="374418"/>
                    <a:pt x="523976" y="324257"/>
                    <a:pt x="523976" y="268970"/>
                  </a:cubicBezTo>
                  <a:lnTo>
                    <a:pt x="523976" y="125988"/>
                  </a:lnTo>
                  <a:lnTo>
                    <a:pt x="623673" y="125988"/>
                  </a:lnTo>
                  <a:cubicBezTo>
                    <a:pt x="627355" y="125988"/>
                    <a:pt x="630351" y="128996"/>
                    <a:pt x="630351" y="132678"/>
                  </a:cubicBezTo>
                  <a:cubicBezTo>
                    <a:pt x="630557" y="239376"/>
                    <a:pt x="616637" y="374445"/>
                    <a:pt x="549178" y="411912"/>
                  </a:cubicBezTo>
                  <a:close/>
                  <a:moveTo>
                    <a:pt x="282203" y="636656"/>
                  </a:moveTo>
                  <a:cubicBezTo>
                    <a:pt x="282203" y="632864"/>
                    <a:pt x="285281" y="629787"/>
                    <a:pt x="289074" y="629787"/>
                  </a:cubicBezTo>
                  <a:lnTo>
                    <a:pt x="355035" y="629787"/>
                  </a:lnTo>
                  <a:cubicBezTo>
                    <a:pt x="358827" y="629787"/>
                    <a:pt x="361906" y="632864"/>
                    <a:pt x="361906" y="636656"/>
                  </a:cubicBezTo>
                  <a:cubicBezTo>
                    <a:pt x="361906" y="640448"/>
                    <a:pt x="358827" y="643526"/>
                    <a:pt x="355035" y="643526"/>
                  </a:cubicBezTo>
                  <a:lnTo>
                    <a:pt x="289074" y="643526"/>
                  </a:lnTo>
                  <a:cubicBezTo>
                    <a:pt x="285281" y="643526"/>
                    <a:pt x="282203" y="640448"/>
                    <a:pt x="282203" y="636656"/>
                  </a:cubicBezTo>
                  <a:close/>
                  <a:moveTo>
                    <a:pt x="266043" y="237274"/>
                  </a:moveTo>
                  <a:lnTo>
                    <a:pt x="256286" y="294182"/>
                  </a:lnTo>
                  <a:cubicBezTo>
                    <a:pt x="255627" y="298001"/>
                    <a:pt x="257166" y="301779"/>
                    <a:pt x="260299" y="304060"/>
                  </a:cubicBezTo>
                  <a:cubicBezTo>
                    <a:pt x="262072" y="305352"/>
                    <a:pt x="264147" y="305997"/>
                    <a:pt x="266222" y="305997"/>
                  </a:cubicBezTo>
                  <a:cubicBezTo>
                    <a:pt x="267829" y="305997"/>
                    <a:pt x="269437" y="305613"/>
                    <a:pt x="270935" y="304829"/>
                  </a:cubicBezTo>
                  <a:lnTo>
                    <a:pt x="322041" y="277969"/>
                  </a:lnTo>
                  <a:lnTo>
                    <a:pt x="373146" y="304829"/>
                  </a:lnTo>
                  <a:cubicBezTo>
                    <a:pt x="376568" y="306629"/>
                    <a:pt x="380649" y="306341"/>
                    <a:pt x="383782" y="304060"/>
                  </a:cubicBezTo>
                  <a:cubicBezTo>
                    <a:pt x="386916" y="301779"/>
                    <a:pt x="388455" y="298001"/>
                    <a:pt x="387795" y="294182"/>
                  </a:cubicBezTo>
                  <a:lnTo>
                    <a:pt x="378038" y="237274"/>
                  </a:lnTo>
                  <a:lnTo>
                    <a:pt x="419387" y="196977"/>
                  </a:lnTo>
                  <a:cubicBezTo>
                    <a:pt x="422163" y="194271"/>
                    <a:pt x="423139" y="190314"/>
                    <a:pt x="421943" y="186632"/>
                  </a:cubicBezTo>
                  <a:cubicBezTo>
                    <a:pt x="420748" y="182950"/>
                    <a:pt x="417628" y="180312"/>
                    <a:pt x="413794" y="179762"/>
                  </a:cubicBezTo>
                  <a:lnTo>
                    <a:pt x="356656" y="171464"/>
                  </a:lnTo>
                  <a:lnTo>
                    <a:pt x="331097" y="119695"/>
                  </a:lnTo>
                  <a:cubicBezTo>
                    <a:pt x="331097" y="119695"/>
                    <a:pt x="331097" y="119695"/>
                    <a:pt x="331097" y="119695"/>
                  </a:cubicBezTo>
                  <a:cubicBezTo>
                    <a:pt x="329379" y="116219"/>
                    <a:pt x="325916" y="114062"/>
                    <a:pt x="322041" y="114062"/>
                  </a:cubicBezTo>
                  <a:cubicBezTo>
                    <a:pt x="318165" y="114062"/>
                    <a:pt x="314703" y="116219"/>
                    <a:pt x="312985" y="119695"/>
                  </a:cubicBezTo>
                  <a:lnTo>
                    <a:pt x="287425" y="171464"/>
                  </a:lnTo>
                  <a:lnTo>
                    <a:pt x="230273" y="179762"/>
                  </a:lnTo>
                  <a:cubicBezTo>
                    <a:pt x="226439" y="180326"/>
                    <a:pt x="223320" y="182950"/>
                    <a:pt x="222124" y="186632"/>
                  </a:cubicBezTo>
                  <a:cubicBezTo>
                    <a:pt x="220929" y="190314"/>
                    <a:pt x="221904" y="194285"/>
                    <a:pt x="224680" y="196977"/>
                  </a:cubicBezTo>
                  <a:lnTo>
                    <a:pt x="266043" y="237274"/>
                  </a:lnTo>
                  <a:close/>
                  <a:moveTo>
                    <a:pt x="292991" y="184530"/>
                  </a:moveTo>
                  <a:cubicBezTo>
                    <a:pt x="295230" y="184200"/>
                    <a:pt x="297168" y="182799"/>
                    <a:pt x="298171" y="180765"/>
                  </a:cubicBezTo>
                  <a:lnTo>
                    <a:pt x="322054" y="132376"/>
                  </a:lnTo>
                  <a:lnTo>
                    <a:pt x="345938" y="180765"/>
                  </a:lnTo>
                  <a:cubicBezTo>
                    <a:pt x="346941" y="182799"/>
                    <a:pt x="348878" y="184200"/>
                    <a:pt x="351105" y="184530"/>
                  </a:cubicBezTo>
                  <a:lnTo>
                    <a:pt x="404519" y="192292"/>
                  </a:lnTo>
                  <a:lnTo>
                    <a:pt x="365863" y="229965"/>
                  </a:lnTo>
                  <a:cubicBezTo>
                    <a:pt x="364242" y="231545"/>
                    <a:pt x="363500" y="233812"/>
                    <a:pt x="363884" y="236051"/>
                  </a:cubicBezTo>
                  <a:lnTo>
                    <a:pt x="373009" y="289236"/>
                  </a:lnTo>
                  <a:lnTo>
                    <a:pt x="325229" y="264120"/>
                  </a:lnTo>
                  <a:cubicBezTo>
                    <a:pt x="323222" y="263063"/>
                    <a:pt x="320831" y="263063"/>
                    <a:pt x="318839" y="264120"/>
                  </a:cubicBezTo>
                  <a:lnTo>
                    <a:pt x="271059" y="289236"/>
                  </a:lnTo>
                  <a:lnTo>
                    <a:pt x="280183" y="236051"/>
                  </a:lnTo>
                  <a:cubicBezTo>
                    <a:pt x="280568" y="233826"/>
                    <a:pt x="279826" y="231545"/>
                    <a:pt x="278204" y="229965"/>
                  </a:cubicBezTo>
                  <a:lnTo>
                    <a:pt x="239549" y="192292"/>
                  </a:lnTo>
                  <a:lnTo>
                    <a:pt x="292991" y="1845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7"/>
            <p:cNvSpPr txBox="1"/>
            <p:nvPr/>
          </p:nvSpPr>
          <p:spPr>
            <a:xfrm>
              <a:off x="0" y="1975242"/>
              <a:ext cx="464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8" name="Google Shape;1048;p27"/>
            <p:cNvSpPr txBox="1"/>
            <p:nvPr/>
          </p:nvSpPr>
          <p:spPr>
            <a:xfrm>
              <a:off x="0" y="1099968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49" name="Google Shape;1049;p27"/>
          <p:cNvGrpSpPr/>
          <p:nvPr/>
        </p:nvGrpSpPr>
        <p:grpSpPr>
          <a:xfrm>
            <a:off x="6111640" y="3449573"/>
            <a:ext cx="1740488" cy="1077286"/>
            <a:chOff x="0" y="0"/>
            <a:chExt cx="4641300" cy="2872763"/>
          </a:xfrm>
        </p:grpSpPr>
        <p:sp>
          <p:nvSpPr>
            <p:cNvPr id="1050" name="Google Shape;1050;p27"/>
            <p:cNvSpPr/>
            <p:nvPr/>
          </p:nvSpPr>
          <p:spPr>
            <a:xfrm>
              <a:off x="0" y="0"/>
              <a:ext cx="759237" cy="599002"/>
            </a:xfrm>
            <a:custGeom>
              <a:rect b="b" l="l" r="r" t="t"/>
              <a:pathLst>
                <a:path extrusionOk="0" h="599002" w="759237">
                  <a:moveTo>
                    <a:pt x="759238" y="7559"/>
                  </a:moveTo>
                  <a:cubicBezTo>
                    <a:pt x="759238" y="7575"/>
                    <a:pt x="759238" y="7590"/>
                    <a:pt x="759238" y="7605"/>
                  </a:cubicBezTo>
                  <a:lnTo>
                    <a:pt x="759238" y="480577"/>
                  </a:lnTo>
                  <a:cubicBezTo>
                    <a:pt x="759238" y="480622"/>
                    <a:pt x="759238" y="480653"/>
                    <a:pt x="759238" y="480698"/>
                  </a:cubicBezTo>
                  <a:lnTo>
                    <a:pt x="759238" y="480775"/>
                  </a:lnTo>
                  <a:cubicBezTo>
                    <a:pt x="759238" y="480866"/>
                    <a:pt x="759208" y="480942"/>
                    <a:pt x="759208" y="481033"/>
                  </a:cubicBezTo>
                  <a:cubicBezTo>
                    <a:pt x="759192" y="481444"/>
                    <a:pt x="759162" y="481839"/>
                    <a:pt x="759086" y="482235"/>
                  </a:cubicBezTo>
                  <a:cubicBezTo>
                    <a:pt x="759055" y="482387"/>
                    <a:pt x="758994" y="482539"/>
                    <a:pt x="758964" y="482706"/>
                  </a:cubicBezTo>
                  <a:cubicBezTo>
                    <a:pt x="758873" y="483026"/>
                    <a:pt x="758797" y="483345"/>
                    <a:pt x="758675" y="483649"/>
                  </a:cubicBezTo>
                  <a:cubicBezTo>
                    <a:pt x="758599" y="483801"/>
                    <a:pt x="758507" y="483953"/>
                    <a:pt x="758431" y="484106"/>
                  </a:cubicBezTo>
                  <a:cubicBezTo>
                    <a:pt x="758294" y="484395"/>
                    <a:pt x="758157" y="484683"/>
                    <a:pt x="757975" y="484942"/>
                  </a:cubicBezTo>
                  <a:cubicBezTo>
                    <a:pt x="757899" y="485079"/>
                    <a:pt x="757792" y="485201"/>
                    <a:pt x="757701" y="485322"/>
                  </a:cubicBezTo>
                  <a:cubicBezTo>
                    <a:pt x="757503" y="485581"/>
                    <a:pt x="757290" y="485855"/>
                    <a:pt x="757062" y="486098"/>
                  </a:cubicBezTo>
                  <a:cubicBezTo>
                    <a:pt x="756955" y="486205"/>
                    <a:pt x="756833" y="486296"/>
                    <a:pt x="756727" y="486387"/>
                  </a:cubicBezTo>
                  <a:cubicBezTo>
                    <a:pt x="756468" y="486615"/>
                    <a:pt x="756225" y="486843"/>
                    <a:pt x="755935" y="487041"/>
                  </a:cubicBezTo>
                  <a:cubicBezTo>
                    <a:pt x="755783" y="487148"/>
                    <a:pt x="755616" y="487208"/>
                    <a:pt x="755464" y="487300"/>
                  </a:cubicBezTo>
                  <a:cubicBezTo>
                    <a:pt x="755220" y="487452"/>
                    <a:pt x="754992" y="487604"/>
                    <a:pt x="754733" y="487726"/>
                  </a:cubicBezTo>
                  <a:lnTo>
                    <a:pt x="506732" y="598333"/>
                  </a:lnTo>
                  <a:cubicBezTo>
                    <a:pt x="506717" y="598348"/>
                    <a:pt x="506686" y="598348"/>
                    <a:pt x="506671" y="598363"/>
                  </a:cubicBezTo>
                  <a:cubicBezTo>
                    <a:pt x="506580" y="598394"/>
                    <a:pt x="506504" y="598424"/>
                    <a:pt x="506412" y="598455"/>
                  </a:cubicBezTo>
                  <a:cubicBezTo>
                    <a:pt x="506214" y="598531"/>
                    <a:pt x="506032" y="598607"/>
                    <a:pt x="505834" y="598668"/>
                  </a:cubicBezTo>
                  <a:cubicBezTo>
                    <a:pt x="505758" y="598683"/>
                    <a:pt x="505682" y="598698"/>
                    <a:pt x="505606" y="598728"/>
                  </a:cubicBezTo>
                  <a:cubicBezTo>
                    <a:pt x="505484" y="598759"/>
                    <a:pt x="505347" y="598805"/>
                    <a:pt x="505225" y="598835"/>
                  </a:cubicBezTo>
                  <a:cubicBezTo>
                    <a:pt x="505164" y="598835"/>
                    <a:pt x="505103" y="598850"/>
                    <a:pt x="505058" y="598865"/>
                  </a:cubicBezTo>
                  <a:cubicBezTo>
                    <a:pt x="504982" y="598865"/>
                    <a:pt x="504921" y="598881"/>
                    <a:pt x="504845" y="598896"/>
                  </a:cubicBezTo>
                  <a:cubicBezTo>
                    <a:pt x="504769" y="598911"/>
                    <a:pt x="504692" y="598911"/>
                    <a:pt x="504601" y="598926"/>
                  </a:cubicBezTo>
                  <a:cubicBezTo>
                    <a:pt x="504297" y="598972"/>
                    <a:pt x="503992" y="598987"/>
                    <a:pt x="503688" y="599002"/>
                  </a:cubicBezTo>
                  <a:cubicBezTo>
                    <a:pt x="503658" y="599002"/>
                    <a:pt x="503642" y="599002"/>
                    <a:pt x="503627" y="599002"/>
                  </a:cubicBezTo>
                  <a:cubicBezTo>
                    <a:pt x="503612" y="599002"/>
                    <a:pt x="503597" y="599002"/>
                    <a:pt x="503566" y="599002"/>
                  </a:cubicBezTo>
                  <a:cubicBezTo>
                    <a:pt x="503262" y="598987"/>
                    <a:pt x="502957" y="598972"/>
                    <a:pt x="502653" y="598926"/>
                  </a:cubicBezTo>
                  <a:cubicBezTo>
                    <a:pt x="502562" y="598911"/>
                    <a:pt x="502486" y="598911"/>
                    <a:pt x="502410" y="598896"/>
                  </a:cubicBezTo>
                  <a:cubicBezTo>
                    <a:pt x="502333" y="598881"/>
                    <a:pt x="502273" y="598865"/>
                    <a:pt x="502197" y="598865"/>
                  </a:cubicBezTo>
                  <a:cubicBezTo>
                    <a:pt x="502151" y="598850"/>
                    <a:pt x="502090" y="598835"/>
                    <a:pt x="502029" y="598835"/>
                  </a:cubicBezTo>
                  <a:cubicBezTo>
                    <a:pt x="501907" y="598805"/>
                    <a:pt x="501770" y="598759"/>
                    <a:pt x="501649" y="598728"/>
                  </a:cubicBezTo>
                  <a:cubicBezTo>
                    <a:pt x="501573" y="598698"/>
                    <a:pt x="501496" y="598683"/>
                    <a:pt x="501420" y="598668"/>
                  </a:cubicBezTo>
                  <a:cubicBezTo>
                    <a:pt x="501222" y="598607"/>
                    <a:pt x="501040" y="598531"/>
                    <a:pt x="500842" y="598455"/>
                  </a:cubicBezTo>
                  <a:cubicBezTo>
                    <a:pt x="500751" y="598424"/>
                    <a:pt x="500675" y="598394"/>
                    <a:pt x="500583" y="598363"/>
                  </a:cubicBezTo>
                  <a:cubicBezTo>
                    <a:pt x="500568" y="598348"/>
                    <a:pt x="500538" y="598348"/>
                    <a:pt x="500522" y="598333"/>
                  </a:cubicBezTo>
                  <a:lnTo>
                    <a:pt x="255626" y="489110"/>
                  </a:lnTo>
                  <a:lnTo>
                    <a:pt x="10714" y="598333"/>
                  </a:lnTo>
                  <a:cubicBezTo>
                    <a:pt x="10684" y="598348"/>
                    <a:pt x="10669" y="598363"/>
                    <a:pt x="10638" y="598363"/>
                  </a:cubicBezTo>
                  <a:cubicBezTo>
                    <a:pt x="10562" y="598394"/>
                    <a:pt x="10501" y="598424"/>
                    <a:pt x="10425" y="598455"/>
                  </a:cubicBezTo>
                  <a:cubicBezTo>
                    <a:pt x="10014" y="598607"/>
                    <a:pt x="9603" y="598744"/>
                    <a:pt x="9177" y="598835"/>
                  </a:cubicBezTo>
                  <a:cubicBezTo>
                    <a:pt x="9132" y="598850"/>
                    <a:pt x="9086" y="598850"/>
                    <a:pt x="9056" y="598850"/>
                  </a:cubicBezTo>
                  <a:cubicBezTo>
                    <a:pt x="8584" y="598941"/>
                    <a:pt x="8127" y="599002"/>
                    <a:pt x="7655" y="599002"/>
                  </a:cubicBezTo>
                  <a:cubicBezTo>
                    <a:pt x="7640" y="599002"/>
                    <a:pt x="7625" y="599002"/>
                    <a:pt x="7610" y="599002"/>
                  </a:cubicBezTo>
                  <a:cubicBezTo>
                    <a:pt x="7564" y="599002"/>
                    <a:pt x="7518" y="598987"/>
                    <a:pt x="7488" y="598987"/>
                  </a:cubicBezTo>
                  <a:cubicBezTo>
                    <a:pt x="7077" y="598987"/>
                    <a:pt x="6697" y="598941"/>
                    <a:pt x="6301" y="598865"/>
                  </a:cubicBezTo>
                  <a:cubicBezTo>
                    <a:pt x="6133" y="598835"/>
                    <a:pt x="5966" y="598805"/>
                    <a:pt x="5799" y="598759"/>
                  </a:cubicBezTo>
                  <a:cubicBezTo>
                    <a:pt x="5525" y="598698"/>
                    <a:pt x="5266" y="598607"/>
                    <a:pt x="4992" y="598516"/>
                  </a:cubicBezTo>
                  <a:cubicBezTo>
                    <a:pt x="4840" y="598455"/>
                    <a:pt x="4672" y="598409"/>
                    <a:pt x="4520" y="598333"/>
                  </a:cubicBezTo>
                  <a:cubicBezTo>
                    <a:pt x="4155" y="598181"/>
                    <a:pt x="3805" y="597983"/>
                    <a:pt x="3470" y="597770"/>
                  </a:cubicBezTo>
                  <a:cubicBezTo>
                    <a:pt x="3333" y="597679"/>
                    <a:pt x="3211" y="597573"/>
                    <a:pt x="3074" y="597481"/>
                  </a:cubicBezTo>
                  <a:cubicBezTo>
                    <a:pt x="2861" y="597314"/>
                    <a:pt x="2648" y="597131"/>
                    <a:pt x="2435" y="596949"/>
                  </a:cubicBezTo>
                  <a:cubicBezTo>
                    <a:pt x="2313" y="596827"/>
                    <a:pt x="2192" y="596706"/>
                    <a:pt x="2070" y="596584"/>
                  </a:cubicBezTo>
                  <a:cubicBezTo>
                    <a:pt x="1872" y="596371"/>
                    <a:pt x="1705" y="596158"/>
                    <a:pt x="1537" y="595945"/>
                  </a:cubicBezTo>
                  <a:cubicBezTo>
                    <a:pt x="1446" y="595808"/>
                    <a:pt x="1339" y="595686"/>
                    <a:pt x="1248" y="595534"/>
                  </a:cubicBezTo>
                  <a:cubicBezTo>
                    <a:pt x="1020" y="595215"/>
                    <a:pt x="837" y="594865"/>
                    <a:pt x="670" y="594500"/>
                  </a:cubicBezTo>
                  <a:cubicBezTo>
                    <a:pt x="670" y="594485"/>
                    <a:pt x="654" y="594485"/>
                    <a:pt x="654" y="594470"/>
                  </a:cubicBezTo>
                  <a:cubicBezTo>
                    <a:pt x="472" y="594059"/>
                    <a:pt x="335" y="593618"/>
                    <a:pt x="228" y="593177"/>
                  </a:cubicBezTo>
                  <a:cubicBezTo>
                    <a:pt x="213" y="593116"/>
                    <a:pt x="198" y="593070"/>
                    <a:pt x="183" y="593009"/>
                  </a:cubicBezTo>
                  <a:cubicBezTo>
                    <a:pt x="107" y="592705"/>
                    <a:pt x="91" y="592386"/>
                    <a:pt x="61" y="592051"/>
                  </a:cubicBezTo>
                  <a:cubicBezTo>
                    <a:pt x="46" y="591869"/>
                    <a:pt x="15" y="591686"/>
                    <a:pt x="15" y="591488"/>
                  </a:cubicBezTo>
                  <a:cubicBezTo>
                    <a:pt x="15" y="591458"/>
                    <a:pt x="0" y="591428"/>
                    <a:pt x="0" y="591397"/>
                  </a:cubicBezTo>
                  <a:lnTo>
                    <a:pt x="0" y="118213"/>
                  </a:lnTo>
                  <a:cubicBezTo>
                    <a:pt x="0" y="117954"/>
                    <a:pt x="46" y="117711"/>
                    <a:pt x="76" y="117467"/>
                  </a:cubicBezTo>
                  <a:cubicBezTo>
                    <a:pt x="91" y="117254"/>
                    <a:pt x="107" y="117041"/>
                    <a:pt x="137" y="116828"/>
                  </a:cubicBezTo>
                  <a:cubicBezTo>
                    <a:pt x="198" y="116509"/>
                    <a:pt x="289" y="116220"/>
                    <a:pt x="396" y="115931"/>
                  </a:cubicBezTo>
                  <a:cubicBezTo>
                    <a:pt x="441" y="115748"/>
                    <a:pt x="487" y="115581"/>
                    <a:pt x="548" y="115414"/>
                  </a:cubicBezTo>
                  <a:cubicBezTo>
                    <a:pt x="654" y="115125"/>
                    <a:pt x="807" y="114866"/>
                    <a:pt x="959" y="114593"/>
                  </a:cubicBezTo>
                  <a:cubicBezTo>
                    <a:pt x="1050" y="114425"/>
                    <a:pt x="1126" y="114258"/>
                    <a:pt x="1218" y="114106"/>
                  </a:cubicBezTo>
                  <a:cubicBezTo>
                    <a:pt x="1385" y="113862"/>
                    <a:pt x="1568" y="113650"/>
                    <a:pt x="1750" y="113421"/>
                  </a:cubicBezTo>
                  <a:cubicBezTo>
                    <a:pt x="1872" y="113254"/>
                    <a:pt x="1994" y="113087"/>
                    <a:pt x="2146" y="112950"/>
                  </a:cubicBezTo>
                  <a:cubicBezTo>
                    <a:pt x="2344" y="112737"/>
                    <a:pt x="2572" y="112554"/>
                    <a:pt x="2785" y="112372"/>
                  </a:cubicBezTo>
                  <a:cubicBezTo>
                    <a:pt x="2953" y="112250"/>
                    <a:pt x="3090" y="112098"/>
                    <a:pt x="3257" y="111992"/>
                  </a:cubicBezTo>
                  <a:cubicBezTo>
                    <a:pt x="3546" y="111779"/>
                    <a:pt x="3851" y="111627"/>
                    <a:pt x="4170" y="111459"/>
                  </a:cubicBezTo>
                  <a:cubicBezTo>
                    <a:pt x="4292" y="111398"/>
                    <a:pt x="4383" y="111322"/>
                    <a:pt x="4520" y="111262"/>
                  </a:cubicBezTo>
                  <a:lnTo>
                    <a:pt x="4627" y="111216"/>
                  </a:lnTo>
                  <a:cubicBezTo>
                    <a:pt x="4642" y="111216"/>
                    <a:pt x="4657" y="111201"/>
                    <a:pt x="4672" y="111201"/>
                  </a:cubicBezTo>
                  <a:lnTo>
                    <a:pt x="252521" y="654"/>
                  </a:lnTo>
                  <a:cubicBezTo>
                    <a:pt x="252552" y="639"/>
                    <a:pt x="252597" y="639"/>
                    <a:pt x="252628" y="624"/>
                  </a:cubicBezTo>
                  <a:cubicBezTo>
                    <a:pt x="252658" y="608"/>
                    <a:pt x="252704" y="593"/>
                    <a:pt x="252750" y="578"/>
                  </a:cubicBezTo>
                  <a:cubicBezTo>
                    <a:pt x="252993" y="472"/>
                    <a:pt x="253237" y="411"/>
                    <a:pt x="253495" y="335"/>
                  </a:cubicBezTo>
                  <a:cubicBezTo>
                    <a:pt x="253693" y="274"/>
                    <a:pt x="253891" y="198"/>
                    <a:pt x="254089" y="152"/>
                  </a:cubicBezTo>
                  <a:cubicBezTo>
                    <a:pt x="254104" y="152"/>
                    <a:pt x="254135" y="152"/>
                    <a:pt x="254150" y="152"/>
                  </a:cubicBezTo>
                  <a:cubicBezTo>
                    <a:pt x="254408" y="106"/>
                    <a:pt x="254652" y="91"/>
                    <a:pt x="254911" y="61"/>
                  </a:cubicBezTo>
                  <a:cubicBezTo>
                    <a:pt x="255139" y="46"/>
                    <a:pt x="255367" y="0"/>
                    <a:pt x="255596" y="0"/>
                  </a:cubicBezTo>
                  <a:cubicBezTo>
                    <a:pt x="255611" y="0"/>
                    <a:pt x="255611" y="0"/>
                    <a:pt x="255626" y="0"/>
                  </a:cubicBezTo>
                  <a:lnTo>
                    <a:pt x="255641" y="0"/>
                  </a:lnTo>
                  <a:cubicBezTo>
                    <a:pt x="255885" y="0"/>
                    <a:pt x="256113" y="46"/>
                    <a:pt x="256341" y="61"/>
                  </a:cubicBezTo>
                  <a:cubicBezTo>
                    <a:pt x="256600" y="91"/>
                    <a:pt x="256844" y="106"/>
                    <a:pt x="257072" y="152"/>
                  </a:cubicBezTo>
                  <a:cubicBezTo>
                    <a:pt x="257118" y="152"/>
                    <a:pt x="257148" y="152"/>
                    <a:pt x="257178" y="167"/>
                  </a:cubicBezTo>
                  <a:cubicBezTo>
                    <a:pt x="257376" y="198"/>
                    <a:pt x="257559" y="274"/>
                    <a:pt x="257757" y="335"/>
                  </a:cubicBezTo>
                  <a:cubicBezTo>
                    <a:pt x="258000" y="411"/>
                    <a:pt x="258244" y="472"/>
                    <a:pt x="258472" y="563"/>
                  </a:cubicBezTo>
                  <a:cubicBezTo>
                    <a:pt x="258533" y="593"/>
                    <a:pt x="258579" y="608"/>
                    <a:pt x="258639" y="624"/>
                  </a:cubicBezTo>
                  <a:cubicBezTo>
                    <a:pt x="258670" y="639"/>
                    <a:pt x="258700" y="639"/>
                    <a:pt x="258716" y="654"/>
                  </a:cubicBezTo>
                  <a:lnTo>
                    <a:pt x="503627" y="109877"/>
                  </a:lnTo>
                  <a:lnTo>
                    <a:pt x="748539" y="654"/>
                  </a:lnTo>
                  <a:cubicBezTo>
                    <a:pt x="748554" y="639"/>
                    <a:pt x="748584" y="639"/>
                    <a:pt x="748615" y="624"/>
                  </a:cubicBezTo>
                  <a:cubicBezTo>
                    <a:pt x="748797" y="548"/>
                    <a:pt x="749011" y="502"/>
                    <a:pt x="749193" y="426"/>
                  </a:cubicBezTo>
                  <a:cubicBezTo>
                    <a:pt x="749497" y="335"/>
                    <a:pt x="749787" y="228"/>
                    <a:pt x="750076" y="167"/>
                  </a:cubicBezTo>
                  <a:cubicBezTo>
                    <a:pt x="750137" y="152"/>
                    <a:pt x="750198" y="152"/>
                    <a:pt x="750258" y="137"/>
                  </a:cubicBezTo>
                  <a:cubicBezTo>
                    <a:pt x="750715" y="61"/>
                    <a:pt x="751156" y="0"/>
                    <a:pt x="751613" y="0"/>
                  </a:cubicBezTo>
                  <a:lnTo>
                    <a:pt x="751628" y="0"/>
                  </a:lnTo>
                  <a:cubicBezTo>
                    <a:pt x="751689" y="0"/>
                    <a:pt x="751735" y="15"/>
                    <a:pt x="751796" y="15"/>
                  </a:cubicBezTo>
                  <a:cubicBezTo>
                    <a:pt x="752237" y="30"/>
                    <a:pt x="752678" y="61"/>
                    <a:pt x="753104" y="152"/>
                  </a:cubicBezTo>
                  <a:cubicBezTo>
                    <a:pt x="753242" y="183"/>
                    <a:pt x="753363" y="228"/>
                    <a:pt x="753500" y="259"/>
                  </a:cubicBezTo>
                  <a:cubicBezTo>
                    <a:pt x="753835" y="350"/>
                    <a:pt x="754185" y="441"/>
                    <a:pt x="754505" y="578"/>
                  </a:cubicBezTo>
                  <a:cubicBezTo>
                    <a:pt x="754657" y="624"/>
                    <a:pt x="754779" y="715"/>
                    <a:pt x="754916" y="776"/>
                  </a:cubicBezTo>
                  <a:cubicBezTo>
                    <a:pt x="755220" y="928"/>
                    <a:pt x="755524" y="1080"/>
                    <a:pt x="755814" y="1262"/>
                  </a:cubicBezTo>
                  <a:cubicBezTo>
                    <a:pt x="755935" y="1338"/>
                    <a:pt x="756027" y="1430"/>
                    <a:pt x="756148" y="1506"/>
                  </a:cubicBezTo>
                  <a:cubicBezTo>
                    <a:pt x="756422" y="1719"/>
                    <a:pt x="756712" y="1932"/>
                    <a:pt x="756955" y="2190"/>
                  </a:cubicBezTo>
                  <a:cubicBezTo>
                    <a:pt x="757062" y="2282"/>
                    <a:pt x="757138" y="2388"/>
                    <a:pt x="757229" y="2494"/>
                  </a:cubicBezTo>
                  <a:cubicBezTo>
                    <a:pt x="757457" y="2753"/>
                    <a:pt x="757701" y="3012"/>
                    <a:pt x="757899" y="3301"/>
                  </a:cubicBezTo>
                  <a:cubicBezTo>
                    <a:pt x="758005" y="3453"/>
                    <a:pt x="758066" y="3605"/>
                    <a:pt x="758157" y="3772"/>
                  </a:cubicBezTo>
                  <a:cubicBezTo>
                    <a:pt x="758310" y="4000"/>
                    <a:pt x="758462" y="4228"/>
                    <a:pt x="758584" y="4502"/>
                  </a:cubicBezTo>
                  <a:cubicBezTo>
                    <a:pt x="758599" y="4533"/>
                    <a:pt x="758599" y="4563"/>
                    <a:pt x="758614" y="4609"/>
                  </a:cubicBezTo>
                  <a:cubicBezTo>
                    <a:pt x="758690" y="4761"/>
                    <a:pt x="758720" y="4928"/>
                    <a:pt x="758781" y="5095"/>
                  </a:cubicBezTo>
                  <a:cubicBezTo>
                    <a:pt x="758888" y="5415"/>
                    <a:pt x="759010" y="5734"/>
                    <a:pt x="759071" y="6054"/>
                  </a:cubicBezTo>
                  <a:cubicBezTo>
                    <a:pt x="759086" y="6130"/>
                    <a:pt x="759086" y="6206"/>
                    <a:pt x="759101" y="6282"/>
                  </a:cubicBezTo>
                  <a:cubicBezTo>
                    <a:pt x="759177" y="6708"/>
                    <a:pt x="759238" y="7134"/>
                    <a:pt x="759238" y="75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15219" y="19316"/>
              <a:ext cx="728798" cy="560353"/>
            </a:xfrm>
            <a:custGeom>
              <a:rect b="b" l="l" r="r" t="t"/>
              <a:pathLst>
                <a:path extrusionOk="0" h="560353" w="728798">
                  <a:moveTo>
                    <a:pt x="717887" y="391552"/>
                  </a:moveTo>
                  <a:cubicBezTo>
                    <a:pt x="721159" y="392374"/>
                    <a:pt x="724492" y="392921"/>
                    <a:pt x="727825" y="393165"/>
                  </a:cubicBezTo>
                  <a:cubicBezTo>
                    <a:pt x="728160" y="393180"/>
                    <a:pt x="728479" y="393271"/>
                    <a:pt x="728799" y="393332"/>
                  </a:cubicBezTo>
                  <a:lnTo>
                    <a:pt x="728799" y="0"/>
                  </a:lnTo>
                  <a:lnTo>
                    <a:pt x="496017" y="103824"/>
                  </a:lnTo>
                  <a:lnTo>
                    <a:pt x="496017" y="225154"/>
                  </a:lnTo>
                  <a:cubicBezTo>
                    <a:pt x="498361" y="223694"/>
                    <a:pt x="500675" y="222341"/>
                    <a:pt x="502973" y="221109"/>
                  </a:cubicBezTo>
                  <a:cubicBezTo>
                    <a:pt x="506686" y="219131"/>
                    <a:pt x="511283" y="220531"/>
                    <a:pt x="513276" y="224227"/>
                  </a:cubicBezTo>
                  <a:cubicBezTo>
                    <a:pt x="515255" y="227938"/>
                    <a:pt x="513855" y="232546"/>
                    <a:pt x="510156" y="234524"/>
                  </a:cubicBezTo>
                  <a:cubicBezTo>
                    <a:pt x="505621" y="236942"/>
                    <a:pt x="500964" y="239923"/>
                    <a:pt x="496017" y="243559"/>
                  </a:cubicBezTo>
                  <a:lnTo>
                    <a:pt x="496017" y="560353"/>
                  </a:lnTo>
                  <a:lnTo>
                    <a:pt x="728799" y="456530"/>
                  </a:lnTo>
                  <a:lnTo>
                    <a:pt x="728799" y="408192"/>
                  </a:lnTo>
                  <a:cubicBezTo>
                    <a:pt x="728312" y="408299"/>
                    <a:pt x="727795" y="408359"/>
                    <a:pt x="727277" y="408359"/>
                  </a:cubicBezTo>
                  <a:cubicBezTo>
                    <a:pt x="727094" y="408359"/>
                    <a:pt x="726912" y="408344"/>
                    <a:pt x="726714" y="408329"/>
                  </a:cubicBezTo>
                  <a:cubicBezTo>
                    <a:pt x="722513" y="408025"/>
                    <a:pt x="718282" y="407340"/>
                    <a:pt x="714143" y="406291"/>
                  </a:cubicBezTo>
                  <a:cubicBezTo>
                    <a:pt x="710079" y="405257"/>
                    <a:pt x="707614" y="401119"/>
                    <a:pt x="708648" y="397058"/>
                  </a:cubicBezTo>
                  <a:cubicBezTo>
                    <a:pt x="709668" y="392982"/>
                    <a:pt x="713808" y="390518"/>
                    <a:pt x="717887" y="391552"/>
                  </a:cubicBezTo>
                  <a:close/>
                  <a:moveTo>
                    <a:pt x="565799" y="222721"/>
                  </a:moveTo>
                  <a:cubicBezTo>
                    <a:pt x="564870" y="226097"/>
                    <a:pt x="561796" y="228303"/>
                    <a:pt x="558463" y="228303"/>
                  </a:cubicBezTo>
                  <a:cubicBezTo>
                    <a:pt x="557793" y="228303"/>
                    <a:pt x="557108" y="228227"/>
                    <a:pt x="556439" y="228029"/>
                  </a:cubicBezTo>
                  <a:cubicBezTo>
                    <a:pt x="551858" y="226782"/>
                    <a:pt x="547200" y="226097"/>
                    <a:pt x="542604" y="226021"/>
                  </a:cubicBezTo>
                  <a:cubicBezTo>
                    <a:pt x="540580" y="225991"/>
                    <a:pt x="538388" y="226052"/>
                    <a:pt x="536303" y="226234"/>
                  </a:cubicBezTo>
                  <a:cubicBezTo>
                    <a:pt x="532103" y="226645"/>
                    <a:pt x="528420" y="223542"/>
                    <a:pt x="528039" y="219344"/>
                  </a:cubicBezTo>
                  <a:cubicBezTo>
                    <a:pt x="527659" y="215161"/>
                    <a:pt x="530748" y="211465"/>
                    <a:pt x="534934" y="211100"/>
                  </a:cubicBezTo>
                  <a:cubicBezTo>
                    <a:pt x="537567" y="210857"/>
                    <a:pt x="540215" y="210766"/>
                    <a:pt x="542863" y="210811"/>
                  </a:cubicBezTo>
                  <a:cubicBezTo>
                    <a:pt x="548753" y="210918"/>
                    <a:pt x="554673" y="211785"/>
                    <a:pt x="560472" y="213367"/>
                  </a:cubicBezTo>
                  <a:cubicBezTo>
                    <a:pt x="564520" y="214477"/>
                    <a:pt x="566910" y="218660"/>
                    <a:pt x="565799" y="222721"/>
                  </a:cubicBezTo>
                  <a:close/>
                  <a:moveTo>
                    <a:pt x="607393" y="256107"/>
                  </a:moveTo>
                  <a:cubicBezTo>
                    <a:pt x="605948" y="257369"/>
                    <a:pt x="604167" y="257978"/>
                    <a:pt x="602401" y="257978"/>
                  </a:cubicBezTo>
                  <a:cubicBezTo>
                    <a:pt x="600271" y="257978"/>
                    <a:pt x="598155" y="257095"/>
                    <a:pt x="596648" y="255377"/>
                  </a:cubicBezTo>
                  <a:cubicBezTo>
                    <a:pt x="591733" y="249719"/>
                    <a:pt x="586482" y="244760"/>
                    <a:pt x="581049" y="240623"/>
                  </a:cubicBezTo>
                  <a:cubicBezTo>
                    <a:pt x="577700" y="238083"/>
                    <a:pt x="577061" y="233307"/>
                    <a:pt x="579603" y="229976"/>
                  </a:cubicBezTo>
                  <a:cubicBezTo>
                    <a:pt x="582144" y="226630"/>
                    <a:pt x="586923" y="225976"/>
                    <a:pt x="590272" y="228531"/>
                  </a:cubicBezTo>
                  <a:cubicBezTo>
                    <a:pt x="596527" y="233292"/>
                    <a:pt x="602538" y="238965"/>
                    <a:pt x="608124" y="245384"/>
                  </a:cubicBezTo>
                  <a:cubicBezTo>
                    <a:pt x="610894" y="248547"/>
                    <a:pt x="610559" y="253354"/>
                    <a:pt x="607393" y="256107"/>
                  </a:cubicBezTo>
                  <a:close/>
                  <a:moveTo>
                    <a:pt x="630390" y="303699"/>
                  </a:moveTo>
                  <a:cubicBezTo>
                    <a:pt x="627544" y="303699"/>
                    <a:pt x="624804" y="302087"/>
                    <a:pt x="623511" y="299349"/>
                  </a:cubicBezTo>
                  <a:cubicBezTo>
                    <a:pt x="619721" y="291364"/>
                    <a:pt x="616464" y="285006"/>
                    <a:pt x="613253" y="279317"/>
                  </a:cubicBezTo>
                  <a:cubicBezTo>
                    <a:pt x="611198" y="275667"/>
                    <a:pt x="612492" y="271028"/>
                    <a:pt x="616145" y="268959"/>
                  </a:cubicBezTo>
                  <a:cubicBezTo>
                    <a:pt x="619812" y="266891"/>
                    <a:pt x="624439" y="268184"/>
                    <a:pt x="626509" y="271849"/>
                  </a:cubicBezTo>
                  <a:cubicBezTo>
                    <a:pt x="629903" y="277842"/>
                    <a:pt x="633312" y="284519"/>
                    <a:pt x="637269" y="292824"/>
                  </a:cubicBezTo>
                  <a:cubicBezTo>
                    <a:pt x="639065" y="296626"/>
                    <a:pt x="637437" y="301159"/>
                    <a:pt x="633647" y="302954"/>
                  </a:cubicBezTo>
                  <a:cubicBezTo>
                    <a:pt x="632597" y="303456"/>
                    <a:pt x="631486" y="303699"/>
                    <a:pt x="630390" y="303699"/>
                  </a:cubicBezTo>
                  <a:close/>
                  <a:moveTo>
                    <a:pt x="657633" y="351048"/>
                  </a:moveTo>
                  <a:cubicBezTo>
                    <a:pt x="656446" y="351732"/>
                    <a:pt x="655152" y="352052"/>
                    <a:pt x="653874" y="352052"/>
                  </a:cubicBezTo>
                  <a:cubicBezTo>
                    <a:pt x="651225" y="352052"/>
                    <a:pt x="648653" y="350668"/>
                    <a:pt x="647253" y="348204"/>
                  </a:cubicBezTo>
                  <a:cubicBezTo>
                    <a:pt x="643814" y="342181"/>
                    <a:pt x="640389" y="335503"/>
                    <a:pt x="636447" y="327229"/>
                  </a:cubicBezTo>
                  <a:cubicBezTo>
                    <a:pt x="634636" y="323442"/>
                    <a:pt x="636249" y="318894"/>
                    <a:pt x="640039" y="317099"/>
                  </a:cubicBezTo>
                  <a:cubicBezTo>
                    <a:pt x="643844" y="315289"/>
                    <a:pt x="648379" y="316901"/>
                    <a:pt x="650191" y="320704"/>
                  </a:cubicBezTo>
                  <a:cubicBezTo>
                    <a:pt x="653965" y="328628"/>
                    <a:pt x="657237" y="334986"/>
                    <a:pt x="660479" y="340675"/>
                  </a:cubicBezTo>
                  <a:cubicBezTo>
                    <a:pt x="662564" y="344325"/>
                    <a:pt x="661286" y="348964"/>
                    <a:pt x="657633" y="351048"/>
                  </a:cubicBezTo>
                  <a:close/>
                  <a:moveTo>
                    <a:pt x="694403" y="389818"/>
                  </a:moveTo>
                  <a:cubicBezTo>
                    <a:pt x="692912" y="391811"/>
                    <a:pt x="690629" y="392860"/>
                    <a:pt x="688315" y="392860"/>
                  </a:cubicBezTo>
                  <a:cubicBezTo>
                    <a:pt x="686717" y="392860"/>
                    <a:pt x="685119" y="392358"/>
                    <a:pt x="683749" y="391339"/>
                  </a:cubicBezTo>
                  <a:cubicBezTo>
                    <a:pt x="677494" y="386639"/>
                    <a:pt x="671452" y="380997"/>
                    <a:pt x="665790" y="374563"/>
                  </a:cubicBezTo>
                  <a:cubicBezTo>
                    <a:pt x="663021" y="371399"/>
                    <a:pt x="663325" y="366593"/>
                    <a:pt x="666491" y="363824"/>
                  </a:cubicBezTo>
                  <a:cubicBezTo>
                    <a:pt x="669641" y="361056"/>
                    <a:pt x="674450" y="361360"/>
                    <a:pt x="677220" y="364524"/>
                  </a:cubicBezTo>
                  <a:cubicBezTo>
                    <a:pt x="682197" y="370167"/>
                    <a:pt x="687463" y="375110"/>
                    <a:pt x="692896" y="379171"/>
                  </a:cubicBezTo>
                  <a:cubicBezTo>
                    <a:pt x="696245" y="381696"/>
                    <a:pt x="696930" y="386457"/>
                    <a:pt x="694403" y="389818"/>
                  </a:cubicBezTo>
                  <a:close/>
                  <a:moveTo>
                    <a:pt x="248016" y="456530"/>
                  </a:moveTo>
                  <a:lnTo>
                    <a:pt x="480798" y="560353"/>
                  </a:lnTo>
                  <a:lnTo>
                    <a:pt x="480798" y="244304"/>
                  </a:lnTo>
                  <a:cubicBezTo>
                    <a:pt x="479443" y="241916"/>
                    <a:pt x="479474" y="239041"/>
                    <a:pt x="480798" y="236744"/>
                  </a:cubicBezTo>
                  <a:lnTo>
                    <a:pt x="480798" y="103824"/>
                  </a:lnTo>
                  <a:lnTo>
                    <a:pt x="248016" y="0"/>
                  </a:lnTo>
                  <a:lnTo>
                    <a:pt x="248016" y="456530"/>
                  </a:lnTo>
                  <a:close/>
                  <a:moveTo>
                    <a:pt x="339561" y="304703"/>
                  </a:moveTo>
                  <a:cubicBezTo>
                    <a:pt x="333139" y="309388"/>
                    <a:pt x="326320" y="313723"/>
                    <a:pt x="319289" y="317571"/>
                  </a:cubicBezTo>
                  <a:cubicBezTo>
                    <a:pt x="318132" y="318209"/>
                    <a:pt x="316869" y="318514"/>
                    <a:pt x="315636" y="318514"/>
                  </a:cubicBezTo>
                  <a:cubicBezTo>
                    <a:pt x="312943" y="318514"/>
                    <a:pt x="310340" y="317084"/>
                    <a:pt x="308955" y="314574"/>
                  </a:cubicBezTo>
                  <a:cubicBezTo>
                    <a:pt x="306931" y="310893"/>
                    <a:pt x="308270" y="306270"/>
                    <a:pt x="311968" y="304247"/>
                  </a:cubicBezTo>
                  <a:cubicBezTo>
                    <a:pt x="318422" y="300703"/>
                    <a:pt x="324692" y="296718"/>
                    <a:pt x="330582" y="292413"/>
                  </a:cubicBezTo>
                  <a:cubicBezTo>
                    <a:pt x="333976" y="289934"/>
                    <a:pt x="338740" y="290679"/>
                    <a:pt x="341220" y="294071"/>
                  </a:cubicBezTo>
                  <a:cubicBezTo>
                    <a:pt x="343701" y="297463"/>
                    <a:pt x="342955" y="302224"/>
                    <a:pt x="339561" y="304703"/>
                  </a:cubicBezTo>
                  <a:close/>
                  <a:moveTo>
                    <a:pt x="372725" y="318042"/>
                  </a:moveTo>
                  <a:cubicBezTo>
                    <a:pt x="372481" y="318042"/>
                    <a:pt x="372238" y="318027"/>
                    <a:pt x="372009" y="318012"/>
                  </a:cubicBezTo>
                  <a:cubicBezTo>
                    <a:pt x="363639" y="317221"/>
                    <a:pt x="355359" y="314909"/>
                    <a:pt x="347369" y="311122"/>
                  </a:cubicBezTo>
                  <a:cubicBezTo>
                    <a:pt x="343579" y="309327"/>
                    <a:pt x="341966" y="304794"/>
                    <a:pt x="343762" y="300992"/>
                  </a:cubicBezTo>
                  <a:cubicBezTo>
                    <a:pt x="345558" y="297204"/>
                    <a:pt x="350108" y="295577"/>
                    <a:pt x="353898" y="297387"/>
                  </a:cubicBezTo>
                  <a:cubicBezTo>
                    <a:pt x="360275" y="300399"/>
                    <a:pt x="366835" y="302254"/>
                    <a:pt x="373425" y="302863"/>
                  </a:cubicBezTo>
                  <a:cubicBezTo>
                    <a:pt x="377610" y="303258"/>
                    <a:pt x="380684" y="306969"/>
                    <a:pt x="380289" y="311152"/>
                  </a:cubicBezTo>
                  <a:cubicBezTo>
                    <a:pt x="379923" y="315091"/>
                    <a:pt x="376606" y="318042"/>
                    <a:pt x="372725" y="318042"/>
                  </a:cubicBezTo>
                  <a:close/>
                  <a:moveTo>
                    <a:pt x="442141" y="270678"/>
                  </a:moveTo>
                  <a:cubicBezTo>
                    <a:pt x="446387" y="266876"/>
                    <a:pt x="450709" y="262860"/>
                    <a:pt x="454879" y="258982"/>
                  </a:cubicBezTo>
                  <a:lnTo>
                    <a:pt x="459004" y="255149"/>
                  </a:lnTo>
                  <a:cubicBezTo>
                    <a:pt x="462093" y="252289"/>
                    <a:pt x="466903" y="252472"/>
                    <a:pt x="469764" y="255544"/>
                  </a:cubicBezTo>
                  <a:cubicBezTo>
                    <a:pt x="472625" y="258632"/>
                    <a:pt x="472442" y="263438"/>
                    <a:pt x="469353" y="266298"/>
                  </a:cubicBezTo>
                  <a:lnTo>
                    <a:pt x="465244" y="270115"/>
                  </a:lnTo>
                  <a:cubicBezTo>
                    <a:pt x="461013" y="274055"/>
                    <a:pt x="456645" y="278116"/>
                    <a:pt x="452292" y="282010"/>
                  </a:cubicBezTo>
                  <a:cubicBezTo>
                    <a:pt x="450831" y="283318"/>
                    <a:pt x="449020" y="283956"/>
                    <a:pt x="447209" y="283956"/>
                  </a:cubicBezTo>
                  <a:cubicBezTo>
                    <a:pt x="445124" y="283956"/>
                    <a:pt x="443054" y="283105"/>
                    <a:pt x="441547" y="281432"/>
                  </a:cubicBezTo>
                  <a:cubicBezTo>
                    <a:pt x="438747" y="278298"/>
                    <a:pt x="439005" y="273492"/>
                    <a:pt x="442141" y="270678"/>
                  </a:cubicBezTo>
                  <a:close/>
                  <a:moveTo>
                    <a:pt x="429508" y="291257"/>
                  </a:moveTo>
                  <a:cubicBezTo>
                    <a:pt x="431837" y="294756"/>
                    <a:pt x="430893" y="299471"/>
                    <a:pt x="427393" y="301813"/>
                  </a:cubicBezTo>
                  <a:cubicBezTo>
                    <a:pt x="419859" y="306832"/>
                    <a:pt x="412691" y="310589"/>
                    <a:pt x="405492" y="313281"/>
                  </a:cubicBezTo>
                  <a:cubicBezTo>
                    <a:pt x="404625" y="313616"/>
                    <a:pt x="403711" y="313768"/>
                    <a:pt x="402829" y="313768"/>
                  </a:cubicBezTo>
                  <a:cubicBezTo>
                    <a:pt x="399739" y="313768"/>
                    <a:pt x="396847" y="311882"/>
                    <a:pt x="395706" y="308840"/>
                  </a:cubicBezTo>
                  <a:cubicBezTo>
                    <a:pt x="394230" y="304901"/>
                    <a:pt x="396223" y="300520"/>
                    <a:pt x="400150" y="299045"/>
                  </a:cubicBezTo>
                  <a:cubicBezTo>
                    <a:pt x="406253" y="296763"/>
                    <a:pt x="412402" y="293524"/>
                    <a:pt x="418961" y="289158"/>
                  </a:cubicBezTo>
                  <a:cubicBezTo>
                    <a:pt x="422447" y="286816"/>
                    <a:pt x="427180" y="287774"/>
                    <a:pt x="429508" y="291257"/>
                  </a:cubicBezTo>
                  <a:close/>
                  <a:moveTo>
                    <a:pt x="401581" y="212804"/>
                  </a:moveTo>
                  <a:cubicBezTo>
                    <a:pt x="400515" y="220652"/>
                    <a:pt x="398293" y="228729"/>
                    <a:pt x="394991" y="236820"/>
                  </a:cubicBezTo>
                  <a:cubicBezTo>
                    <a:pt x="393788" y="239756"/>
                    <a:pt x="390942" y="241551"/>
                    <a:pt x="387944" y="241551"/>
                  </a:cubicBezTo>
                  <a:cubicBezTo>
                    <a:pt x="386985" y="241551"/>
                    <a:pt x="386011" y="241368"/>
                    <a:pt x="385068" y="240988"/>
                  </a:cubicBezTo>
                  <a:cubicBezTo>
                    <a:pt x="381187" y="239391"/>
                    <a:pt x="379315" y="234950"/>
                    <a:pt x="380913" y="231071"/>
                  </a:cubicBezTo>
                  <a:cubicBezTo>
                    <a:pt x="383728" y="224166"/>
                    <a:pt x="385600" y="217336"/>
                    <a:pt x="386498" y="210766"/>
                  </a:cubicBezTo>
                  <a:cubicBezTo>
                    <a:pt x="387061" y="206598"/>
                    <a:pt x="390881" y="203678"/>
                    <a:pt x="395052" y="204241"/>
                  </a:cubicBezTo>
                  <a:cubicBezTo>
                    <a:pt x="399222" y="204803"/>
                    <a:pt x="402144" y="208636"/>
                    <a:pt x="401581" y="212804"/>
                  </a:cubicBezTo>
                  <a:close/>
                  <a:moveTo>
                    <a:pt x="374749" y="155994"/>
                  </a:moveTo>
                  <a:cubicBezTo>
                    <a:pt x="377884" y="153196"/>
                    <a:pt x="382709" y="153485"/>
                    <a:pt x="385494" y="156618"/>
                  </a:cubicBezTo>
                  <a:cubicBezTo>
                    <a:pt x="391125" y="162945"/>
                    <a:pt x="395630" y="170672"/>
                    <a:pt x="398522" y="178961"/>
                  </a:cubicBezTo>
                  <a:cubicBezTo>
                    <a:pt x="399907" y="182931"/>
                    <a:pt x="397821" y="187266"/>
                    <a:pt x="393849" y="188650"/>
                  </a:cubicBezTo>
                  <a:cubicBezTo>
                    <a:pt x="393027" y="188939"/>
                    <a:pt x="392175" y="189076"/>
                    <a:pt x="391338" y="189076"/>
                  </a:cubicBezTo>
                  <a:cubicBezTo>
                    <a:pt x="388203" y="189076"/>
                    <a:pt x="385250" y="187114"/>
                    <a:pt x="384154" y="183981"/>
                  </a:cubicBezTo>
                  <a:cubicBezTo>
                    <a:pt x="381902" y="177547"/>
                    <a:pt x="378432" y="171585"/>
                    <a:pt x="374125" y="166733"/>
                  </a:cubicBezTo>
                  <a:cubicBezTo>
                    <a:pt x="371324" y="163584"/>
                    <a:pt x="371614" y="158778"/>
                    <a:pt x="374749" y="155994"/>
                  </a:cubicBezTo>
                  <a:close/>
                  <a:moveTo>
                    <a:pt x="377336" y="254479"/>
                  </a:moveTo>
                  <a:cubicBezTo>
                    <a:pt x="380745" y="256928"/>
                    <a:pt x="381537" y="261674"/>
                    <a:pt x="379086" y="265081"/>
                  </a:cubicBezTo>
                  <a:cubicBezTo>
                    <a:pt x="374444" y="271545"/>
                    <a:pt x="369270" y="277781"/>
                    <a:pt x="363684" y="283622"/>
                  </a:cubicBezTo>
                  <a:cubicBezTo>
                    <a:pt x="362193" y="285188"/>
                    <a:pt x="360184" y="285964"/>
                    <a:pt x="358190" y="285964"/>
                  </a:cubicBezTo>
                  <a:cubicBezTo>
                    <a:pt x="356288" y="285964"/>
                    <a:pt x="354400" y="285265"/>
                    <a:pt x="352924" y="283865"/>
                  </a:cubicBezTo>
                  <a:cubicBezTo>
                    <a:pt x="349880" y="280960"/>
                    <a:pt x="349774" y="276138"/>
                    <a:pt x="352681" y="273112"/>
                  </a:cubicBezTo>
                  <a:cubicBezTo>
                    <a:pt x="357764" y="267788"/>
                    <a:pt x="362497" y="262100"/>
                    <a:pt x="366713" y="256213"/>
                  </a:cubicBezTo>
                  <a:cubicBezTo>
                    <a:pt x="369163" y="252806"/>
                    <a:pt x="373927" y="252031"/>
                    <a:pt x="377336" y="254479"/>
                  </a:cubicBezTo>
                  <a:close/>
                  <a:moveTo>
                    <a:pt x="328375" y="141879"/>
                  </a:moveTo>
                  <a:cubicBezTo>
                    <a:pt x="334463" y="139598"/>
                    <a:pt x="340688" y="138442"/>
                    <a:pt x="346882" y="138442"/>
                  </a:cubicBezTo>
                  <a:cubicBezTo>
                    <a:pt x="349530" y="138427"/>
                    <a:pt x="352315" y="138670"/>
                    <a:pt x="354979" y="139111"/>
                  </a:cubicBezTo>
                  <a:cubicBezTo>
                    <a:pt x="359118" y="139811"/>
                    <a:pt x="361904" y="143735"/>
                    <a:pt x="361203" y="147887"/>
                  </a:cubicBezTo>
                  <a:cubicBezTo>
                    <a:pt x="360503" y="152024"/>
                    <a:pt x="356577" y="154823"/>
                    <a:pt x="352437" y="154108"/>
                  </a:cubicBezTo>
                  <a:cubicBezTo>
                    <a:pt x="350611" y="153804"/>
                    <a:pt x="348754" y="153652"/>
                    <a:pt x="346897" y="153652"/>
                  </a:cubicBezTo>
                  <a:lnTo>
                    <a:pt x="346882" y="153652"/>
                  </a:lnTo>
                  <a:cubicBezTo>
                    <a:pt x="342529" y="153652"/>
                    <a:pt x="338100" y="154473"/>
                    <a:pt x="333717" y="156116"/>
                  </a:cubicBezTo>
                  <a:cubicBezTo>
                    <a:pt x="332834" y="156451"/>
                    <a:pt x="331936" y="156618"/>
                    <a:pt x="331038" y="156618"/>
                  </a:cubicBezTo>
                  <a:cubicBezTo>
                    <a:pt x="327964" y="156618"/>
                    <a:pt x="325072" y="154732"/>
                    <a:pt x="323916" y="151675"/>
                  </a:cubicBezTo>
                  <a:cubicBezTo>
                    <a:pt x="322439" y="147750"/>
                    <a:pt x="324433" y="143355"/>
                    <a:pt x="328375" y="141879"/>
                  </a:cubicBezTo>
                  <a:close/>
                  <a:moveTo>
                    <a:pt x="318132" y="264062"/>
                  </a:moveTo>
                  <a:cubicBezTo>
                    <a:pt x="322074" y="270252"/>
                    <a:pt x="326534" y="275926"/>
                    <a:pt x="331389" y="280914"/>
                  </a:cubicBezTo>
                  <a:cubicBezTo>
                    <a:pt x="334326" y="283926"/>
                    <a:pt x="334265" y="288732"/>
                    <a:pt x="331252" y="291668"/>
                  </a:cubicBezTo>
                  <a:cubicBezTo>
                    <a:pt x="329775" y="293113"/>
                    <a:pt x="327858" y="293828"/>
                    <a:pt x="325940" y="293828"/>
                  </a:cubicBezTo>
                  <a:cubicBezTo>
                    <a:pt x="323961" y="293828"/>
                    <a:pt x="321983" y="293052"/>
                    <a:pt x="320491" y="291531"/>
                  </a:cubicBezTo>
                  <a:cubicBezTo>
                    <a:pt x="314891" y="285797"/>
                    <a:pt x="309777" y="279287"/>
                    <a:pt x="305287" y="272214"/>
                  </a:cubicBezTo>
                  <a:cubicBezTo>
                    <a:pt x="303035" y="268670"/>
                    <a:pt x="304085" y="263970"/>
                    <a:pt x="307631" y="261719"/>
                  </a:cubicBezTo>
                  <a:cubicBezTo>
                    <a:pt x="311177" y="259468"/>
                    <a:pt x="315880" y="260518"/>
                    <a:pt x="318132" y="264062"/>
                  </a:cubicBezTo>
                  <a:close/>
                  <a:moveTo>
                    <a:pt x="288911" y="185350"/>
                  </a:moveTo>
                  <a:cubicBezTo>
                    <a:pt x="289520" y="183235"/>
                    <a:pt x="290235" y="181136"/>
                    <a:pt x="291027" y="179114"/>
                  </a:cubicBezTo>
                  <a:cubicBezTo>
                    <a:pt x="293340" y="173166"/>
                    <a:pt x="296597" y="167539"/>
                    <a:pt x="300691" y="162383"/>
                  </a:cubicBezTo>
                  <a:cubicBezTo>
                    <a:pt x="303309" y="159097"/>
                    <a:pt x="308088" y="158534"/>
                    <a:pt x="311390" y="161150"/>
                  </a:cubicBezTo>
                  <a:cubicBezTo>
                    <a:pt x="314678" y="163751"/>
                    <a:pt x="315225" y="168543"/>
                    <a:pt x="312623" y="171828"/>
                  </a:cubicBezTo>
                  <a:cubicBezTo>
                    <a:pt x="309472" y="175798"/>
                    <a:pt x="306976" y="180117"/>
                    <a:pt x="305211" y="184635"/>
                  </a:cubicBezTo>
                  <a:cubicBezTo>
                    <a:pt x="304587" y="186247"/>
                    <a:pt x="304009" y="187920"/>
                    <a:pt x="303522" y="189609"/>
                  </a:cubicBezTo>
                  <a:cubicBezTo>
                    <a:pt x="302548" y="192924"/>
                    <a:pt x="299519" y="195084"/>
                    <a:pt x="296216" y="195084"/>
                  </a:cubicBezTo>
                  <a:cubicBezTo>
                    <a:pt x="295516" y="195084"/>
                    <a:pt x="294801" y="194993"/>
                    <a:pt x="294086" y="194780"/>
                  </a:cubicBezTo>
                  <a:cubicBezTo>
                    <a:pt x="290052" y="193609"/>
                    <a:pt x="287724" y="189380"/>
                    <a:pt x="288911" y="185350"/>
                  </a:cubicBezTo>
                  <a:close/>
                  <a:moveTo>
                    <a:pt x="293020" y="210355"/>
                  </a:moveTo>
                  <a:cubicBezTo>
                    <a:pt x="297206" y="209914"/>
                    <a:pt x="300934" y="212956"/>
                    <a:pt x="301376" y="217123"/>
                  </a:cubicBezTo>
                  <a:cubicBezTo>
                    <a:pt x="302076" y="223907"/>
                    <a:pt x="303613" y="230949"/>
                    <a:pt x="305926" y="238037"/>
                  </a:cubicBezTo>
                  <a:cubicBezTo>
                    <a:pt x="307220" y="242022"/>
                    <a:pt x="305044" y="246327"/>
                    <a:pt x="301041" y="247620"/>
                  </a:cubicBezTo>
                  <a:cubicBezTo>
                    <a:pt x="300265" y="247878"/>
                    <a:pt x="299473" y="248000"/>
                    <a:pt x="298682" y="248000"/>
                  </a:cubicBezTo>
                  <a:cubicBezTo>
                    <a:pt x="295486" y="248000"/>
                    <a:pt x="292503" y="245962"/>
                    <a:pt x="291453" y="242752"/>
                  </a:cubicBezTo>
                  <a:cubicBezTo>
                    <a:pt x="288804" y="234645"/>
                    <a:pt x="287054" y="226554"/>
                    <a:pt x="286232" y="218705"/>
                  </a:cubicBezTo>
                  <a:cubicBezTo>
                    <a:pt x="285806" y="214523"/>
                    <a:pt x="288835" y="210781"/>
                    <a:pt x="293020" y="210355"/>
                  </a:cubicBezTo>
                  <a:close/>
                  <a:moveTo>
                    <a:pt x="263799" y="322027"/>
                  </a:moveTo>
                  <a:cubicBezTo>
                    <a:pt x="270952" y="320537"/>
                    <a:pt x="278105" y="318575"/>
                    <a:pt x="285076" y="316171"/>
                  </a:cubicBezTo>
                  <a:cubicBezTo>
                    <a:pt x="289048" y="314787"/>
                    <a:pt x="293370" y="316901"/>
                    <a:pt x="294755" y="320871"/>
                  </a:cubicBezTo>
                  <a:cubicBezTo>
                    <a:pt x="296125" y="324841"/>
                    <a:pt x="294010" y="329161"/>
                    <a:pt x="290037" y="330545"/>
                  </a:cubicBezTo>
                  <a:cubicBezTo>
                    <a:pt x="282458" y="333161"/>
                    <a:pt x="274681" y="335306"/>
                    <a:pt x="266888" y="336918"/>
                  </a:cubicBezTo>
                  <a:cubicBezTo>
                    <a:pt x="266371" y="337024"/>
                    <a:pt x="265854" y="337070"/>
                    <a:pt x="265336" y="337070"/>
                  </a:cubicBezTo>
                  <a:cubicBezTo>
                    <a:pt x="261805" y="337070"/>
                    <a:pt x="258639" y="334606"/>
                    <a:pt x="257894" y="331016"/>
                  </a:cubicBezTo>
                  <a:cubicBezTo>
                    <a:pt x="257041" y="326894"/>
                    <a:pt x="259690" y="322879"/>
                    <a:pt x="263799" y="322027"/>
                  </a:cubicBezTo>
                  <a:close/>
                  <a:moveTo>
                    <a:pt x="0" y="356235"/>
                  </a:moveTo>
                  <a:cubicBezTo>
                    <a:pt x="2557" y="357816"/>
                    <a:pt x="4048" y="360828"/>
                    <a:pt x="3516" y="363961"/>
                  </a:cubicBezTo>
                  <a:cubicBezTo>
                    <a:pt x="2968" y="367186"/>
                    <a:pt x="2785" y="370426"/>
                    <a:pt x="2968" y="373635"/>
                  </a:cubicBezTo>
                  <a:cubicBezTo>
                    <a:pt x="3120" y="376251"/>
                    <a:pt x="1933" y="378624"/>
                    <a:pt x="0" y="380114"/>
                  </a:cubicBezTo>
                  <a:lnTo>
                    <a:pt x="0" y="560353"/>
                  </a:lnTo>
                  <a:lnTo>
                    <a:pt x="232797" y="456530"/>
                  </a:lnTo>
                  <a:lnTo>
                    <a:pt x="232797" y="340660"/>
                  </a:lnTo>
                  <a:cubicBezTo>
                    <a:pt x="232021" y="340660"/>
                    <a:pt x="231260" y="340690"/>
                    <a:pt x="230483" y="340690"/>
                  </a:cubicBezTo>
                  <a:cubicBezTo>
                    <a:pt x="224228" y="340690"/>
                    <a:pt x="217943" y="340340"/>
                    <a:pt x="211794" y="339671"/>
                  </a:cubicBezTo>
                  <a:lnTo>
                    <a:pt x="210987" y="339580"/>
                  </a:lnTo>
                  <a:cubicBezTo>
                    <a:pt x="206817" y="339108"/>
                    <a:pt x="203804" y="335336"/>
                    <a:pt x="204276" y="331168"/>
                  </a:cubicBezTo>
                  <a:cubicBezTo>
                    <a:pt x="204747" y="327001"/>
                    <a:pt x="208507" y="323989"/>
                    <a:pt x="212692" y="324461"/>
                  </a:cubicBezTo>
                  <a:lnTo>
                    <a:pt x="213483" y="324552"/>
                  </a:lnTo>
                  <a:cubicBezTo>
                    <a:pt x="219815" y="325252"/>
                    <a:pt x="226329" y="325541"/>
                    <a:pt x="232797" y="325434"/>
                  </a:cubicBezTo>
                  <a:lnTo>
                    <a:pt x="232797" y="0"/>
                  </a:lnTo>
                  <a:lnTo>
                    <a:pt x="0" y="103824"/>
                  </a:lnTo>
                  <a:lnTo>
                    <a:pt x="0" y="356235"/>
                  </a:lnTo>
                  <a:close/>
                  <a:moveTo>
                    <a:pt x="152088" y="318179"/>
                  </a:moveTo>
                  <a:cubicBezTo>
                    <a:pt x="153245" y="314148"/>
                    <a:pt x="157461" y="311806"/>
                    <a:pt x="161509" y="312962"/>
                  </a:cubicBezTo>
                  <a:cubicBezTo>
                    <a:pt x="168525" y="314985"/>
                    <a:pt x="176043" y="317099"/>
                    <a:pt x="183486" y="318955"/>
                  </a:cubicBezTo>
                  <a:cubicBezTo>
                    <a:pt x="187565" y="319959"/>
                    <a:pt x="190045" y="324081"/>
                    <a:pt x="189041" y="328157"/>
                  </a:cubicBezTo>
                  <a:cubicBezTo>
                    <a:pt x="188173" y="331625"/>
                    <a:pt x="185069" y="333937"/>
                    <a:pt x="181659" y="333937"/>
                  </a:cubicBezTo>
                  <a:cubicBezTo>
                    <a:pt x="181051" y="333937"/>
                    <a:pt x="180427" y="333861"/>
                    <a:pt x="179818" y="333709"/>
                  </a:cubicBezTo>
                  <a:cubicBezTo>
                    <a:pt x="172147" y="331807"/>
                    <a:pt x="164461" y="329647"/>
                    <a:pt x="157293" y="327594"/>
                  </a:cubicBezTo>
                  <a:cubicBezTo>
                    <a:pt x="153260" y="326423"/>
                    <a:pt x="150931" y="322210"/>
                    <a:pt x="152088" y="318179"/>
                  </a:cubicBezTo>
                  <a:close/>
                  <a:moveTo>
                    <a:pt x="99733" y="305981"/>
                  </a:moveTo>
                  <a:cubicBezTo>
                    <a:pt x="100433" y="301843"/>
                    <a:pt x="104329" y="299030"/>
                    <a:pt x="108484" y="299714"/>
                  </a:cubicBezTo>
                  <a:cubicBezTo>
                    <a:pt x="115531" y="300885"/>
                    <a:pt x="122836" y="302421"/>
                    <a:pt x="130857" y="304444"/>
                  </a:cubicBezTo>
                  <a:lnTo>
                    <a:pt x="131603" y="304642"/>
                  </a:lnTo>
                  <a:cubicBezTo>
                    <a:pt x="135666" y="305676"/>
                    <a:pt x="138162" y="309829"/>
                    <a:pt x="137127" y="313905"/>
                  </a:cubicBezTo>
                  <a:cubicBezTo>
                    <a:pt x="136245" y="317343"/>
                    <a:pt x="133170" y="319639"/>
                    <a:pt x="129792" y="319639"/>
                  </a:cubicBezTo>
                  <a:cubicBezTo>
                    <a:pt x="129168" y="319639"/>
                    <a:pt x="128544" y="319548"/>
                    <a:pt x="127904" y="319396"/>
                  </a:cubicBezTo>
                  <a:lnTo>
                    <a:pt x="127143" y="319198"/>
                  </a:lnTo>
                  <a:cubicBezTo>
                    <a:pt x="119534" y="317282"/>
                    <a:pt x="112624" y="315822"/>
                    <a:pt x="106004" y="314726"/>
                  </a:cubicBezTo>
                  <a:cubicBezTo>
                    <a:pt x="101864" y="314042"/>
                    <a:pt x="99048" y="310133"/>
                    <a:pt x="99733" y="305981"/>
                  </a:cubicBezTo>
                  <a:close/>
                  <a:moveTo>
                    <a:pt x="52081" y="300140"/>
                  </a:moveTo>
                  <a:cubicBezTo>
                    <a:pt x="59736" y="298391"/>
                    <a:pt x="67940" y="297402"/>
                    <a:pt x="76478" y="297204"/>
                  </a:cubicBezTo>
                  <a:cubicBezTo>
                    <a:pt x="80678" y="297083"/>
                    <a:pt x="84164" y="300444"/>
                    <a:pt x="84255" y="304642"/>
                  </a:cubicBezTo>
                  <a:cubicBezTo>
                    <a:pt x="84346" y="308840"/>
                    <a:pt x="81013" y="312323"/>
                    <a:pt x="76813" y="312414"/>
                  </a:cubicBezTo>
                  <a:cubicBezTo>
                    <a:pt x="69309" y="312582"/>
                    <a:pt x="62141" y="313449"/>
                    <a:pt x="55505" y="314970"/>
                  </a:cubicBezTo>
                  <a:cubicBezTo>
                    <a:pt x="54927" y="315107"/>
                    <a:pt x="54349" y="315167"/>
                    <a:pt x="53786" y="315167"/>
                  </a:cubicBezTo>
                  <a:cubicBezTo>
                    <a:pt x="50316" y="315167"/>
                    <a:pt x="47196" y="312779"/>
                    <a:pt x="46374" y="309266"/>
                  </a:cubicBezTo>
                  <a:cubicBezTo>
                    <a:pt x="45430" y="305174"/>
                    <a:pt x="47987" y="301083"/>
                    <a:pt x="52081" y="300140"/>
                  </a:cubicBezTo>
                  <a:close/>
                  <a:moveTo>
                    <a:pt x="2846" y="330378"/>
                  </a:moveTo>
                  <a:cubicBezTo>
                    <a:pt x="8051" y="323883"/>
                    <a:pt x="14291" y="318133"/>
                    <a:pt x="21429" y="313281"/>
                  </a:cubicBezTo>
                  <a:cubicBezTo>
                    <a:pt x="24899" y="310924"/>
                    <a:pt x="29632" y="311836"/>
                    <a:pt x="31991" y="315304"/>
                  </a:cubicBezTo>
                  <a:cubicBezTo>
                    <a:pt x="34350" y="318772"/>
                    <a:pt x="33452" y="323503"/>
                    <a:pt x="29982" y="325860"/>
                  </a:cubicBezTo>
                  <a:cubicBezTo>
                    <a:pt x="24108" y="329845"/>
                    <a:pt x="18994" y="334560"/>
                    <a:pt x="14748" y="339869"/>
                  </a:cubicBezTo>
                  <a:cubicBezTo>
                    <a:pt x="13241" y="341755"/>
                    <a:pt x="11034" y="342728"/>
                    <a:pt x="8797" y="342728"/>
                  </a:cubicBezTo>
                  <a:cubicBezTo>
                    <a:pt x="7123" y="342728"/>
                    <a:pt x="5449" y="342181"/>
                    <a:pt x="4048" y="341070"/>
                  </a:cubicBezTo>
                  <a:cubicBezTo>
                    <a:pt x="761" y="338439"/>
                    <a:pt x="228" y="333663"/>
                    <a:pt x="2846" y="330378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0" y="0"/>
              <a:ext cx="759237" cy="599002"/>
            </a:xfrm>
            <a:custGeom>
              <a:rect b="b" l="l" r="r" t="t"/>
              <a:pathLst>
                <a:path extrusionOk="0" h="599002" w="759237">
                  <a:moveTo>
                    <a:pt x="681010" y="393879"/>
                  </a:moveTo>
                  <a:cubicBezTo>
                    <a:pt x="678240" y="390716"/>
                    <a:pt x="678544" y="385909"/>
                    <a:pt x="681710" y="383141"/>
                  </a:cubicBezTo>
                  <a:cubicBezTo>
                    <a:pt x="684860" y="380373"/>
                    <a:pt x="689670" y="380677"/>
                    <a:pt x="692440" y="383841"/>
                  </a:cubicBezTo>
                  <a:cubicBezTo>
                    <a:pt x="697417" y="389484"/>
                    <a:pt x="702682" y="394427"/>
                    <a:pt x="708116" y="398488"/>
                  </a:cubicBezTo>
                  <a:cubicBezTo>
                    <a:pt x="711464" y="401013"/>
                    <a:pt x="712149" y="405774"/>
                    <a:pt x="709623" y="409135"/>
                  </a:cubicBezTo>
                  <a:cubicBezTo>
                    <a:pt x="708131" y="411128"/>
                    <a:pt x="705848" y="412177"/>
                    <a:pt x="703535" y="412177"/>
                  </a:cubicBezTo>
                  <a:cubicBezTo>
                    <a:pt x="701937" y="412177"/>
                    <a:pt x="700339" y="411675"/>
                    <a:pt x="698969" y="410656"/>
                  </a:cubicBezTo>
                  <a:cubicBezTo>
                    <a:pt x="692714" y="405956"/>
                    <a:pt x="686672" y="400313"/>
                    <a:pt x="681010" y="393879"/>
                  </a:cubicBezTo>
                  <a:close/>
                  <a:moveTo>
                    <a:pt x="651667" y="346546"/>
                  </a:moveTo>
                  <a:cubicBezTo>
                    <a:pt x="655609" y="354820"/>
                    <a:pt x="659033" y="361497"/>
                    <a:pt x="662473" y="367520"/>
                  </a:cubicBezTo>
                  <a:cubicBezTo>
                    <a:pt x="663873" y="369985"/>
                    <a:pt x="666445" y="371369"/>
                    <a:pt x="669093" y="371369"/>
                  </a:cubicBezTo>
                  <a:cubicBezTo>
                    <a:pt x="670372" y="371369"/>
                    <a:pt x="671665" y="371049"/>
                    <a:pt x="672852" y="370365"/>
                  </a:cubicBezTo>
                  <a:cubicBezTo>
                    <a:pt x="676505" y="368281"/>
                    <a:pt x="677783" y="363642"/>
                    <a:pt x="675698" y="359991"/>
                  </a:cubicBezTo>
                  <a:cubicBezTo>
                    <a:pt x="672457" y="354303"/>
                    <a:pt x="669184" y="347945"/>
                    <a:pt x="665410" y="340021"/>
                  </a:cubicBezTo>
                  <a:cubicBezTo>
                    <a:pt x="663599" y="336218"/>
                    <a:pt x="659063" y="334606"/>
                    <a:pt x="655259" y="336416"/>
                  </a:cubicBezTo>
                  <a:cubicBezTo>
                    <a:pt x="651469" y="338211"/>
                    <a:pt x="649856" y="342759"/>
                    <a:pt x="651667" y="346546"/>
                  </a:cubicBezTo>
                  <a:close/>
                  <a:moveTo>
                    <a:pt x="638730" y="318666"/>
                  </a:moveTo>
                  <a:cubicBezTo>
                    <a:pt x="640024" y="321404"/>
                    <a:pt x="642763" y="323016"/>
                    <a:pt x="645609" y="323016"/>
                  </a:cubicBezTo>
                  <a:cubicBezTo>
                    <a:pt x="646705" y="323016"/>
                    <a:pt x="647816" y="322773"/>
                    <a:pt x="648866" y="322271"/>
                  </a:cubicBezTo>
                  <a:cubicBezTo>
                    <a:pt x="652656" y="320476"/>
                    <a:pt x="654285" y="315943"/>
                    <a:pt x="652489" y="312141"/>
                  </a:cubicBezTo>
                  <a:cubicBezTo>
                    <a:pt x="648532" y="303836"/>
                    <a:pt x="645122" y="297159"/>
                    <a:pt x="641729" y="291166"/>
                  </a:cubicBezTo>
                  <a:cubicBezTo>
                    <a:pt x="639659" y="287500"/>
                    <a:pt x="635032" y="286208"/>
                    <a:pt x="631364" y="288276"/>
                  </a:cubicBezTo>
                  <a:cubicBezTo>
                    <a:pt x="627711" y="290345"/>
                    <a:pt x="626418" y="294984"/>
                    <a:pt x="628472" y="298634"/>
                  </a:cubicBezTo>
                  <a:cubicBezTo>
                    <a:pt x="631684" y="304323"/>
                    <a:pt x="634941" y="310681"/>
                    <a:pt x="638730" y="318666"/>
                  </a:cubicBezTo>
                  <a:close/>
                  <a:moveTo>
                    <a:pt x="596268" y="259940"/>
                  </a:moveTo>
                  <a:cubicBezTo>
                    <a:pt x="601701" y="264077"/>
                    <a:pt x="606952" y="269035"/>
                    <a:pt x="611868" y="274694"/>
                  </a:cubicBezTo>
                  <a:cubicBezTo>
                    <a:pt x="613375" y="276412"/>
                    <a:pt x="615490" y="277294"/>
                    <a:pt x="617621" y="277294"/>
                  </a:cubicBezTo>
                  <a:cubicBezTo>
                    <a:pt x="619386" y="277294"/>
                    <a:pt x="621167" y="276686"/>
                    <a:pt x="622613" y="275424"/>
                  </a:cubicBezTo>
                  <a:cubicBezTo>
                    <a:pt x="625779" y="272671"/>
                    <a:pt x="626113" y="267864"/>
                    <a:pt x="623343" y="264701"/>
                  </a:cubicBezTo>
                  <a:cubicBezTo>
                    <a:pt x="617758" y="258282"/>
                    <a:pt x="611746" y="252609"/>
                    <a:pt x="605491" y="247848"/>
                  </a:cubicBezTo>
                  <a:cubicBezTo>
                    <a:pt x="602143" y="245293"/>
                    <a:pt x="597364" y="245947"/>
                    <a:pt x="594822" y="249293"/>
                  </a:cubicBezTo>
                  <a:cubicBezTo>
                    <a:pt x="592281" y="252624"/>
                    <a:pt x="592920" y="257400"/>
                    <a:pt x="596268" y="259940"/>
                  </a:cubicBezTo>
                  <a:close/>
                  <a:moveTo>
                    <a:pt x="551523" y="245551"/>
                  </a:moveTo>
                  <a:cubicBezTo>
                    <a:pt x="553608" y="245369"/>
                    <a:pt x="555799" y="245308"/>
                    <a:pt x="557824" y="245338"/>
                  </a:cubicBezTo>
                  <a:cubicBezTo>
                    <a:pt x="562420" y="245414"/>
                    <a:pt x="567077" y="246099"/>
                    <a:pt x="571658" y="247346"/>
                  </a:cubicBezTo>
                  <a:cubicBezTo>
                    <a:pt x="572328" y="247544"/>
                    <a:pt x="573013" y="247620"/>
                    <a:pt x="573682" y="247620"/>
                  </a:cubicBezTo>
                  <a:cubicBezTo>
                    <a:pt x="577015" y="247620"/>
                    <a:pt x="580090" y="245414"/>
                    <a:pt x="581018" y="242038"/>
                  </a:cubicBezTo>
                  <a:cubicBezTo>
                    <a:pt x="582129" y="237976"/>
                    <a:pt x="579740" y="233794"/>
                    <a:pt x="575691" y="232683"/>
                  </a:cubicBezTo>
                  <a:cubicBezTo>
                    <a:pt x="569893" y="231102"/>
                    <a:pt x="563972" y="230235"/>
                    <a:pt x="558082" y="230128"/>
                  </a:cubicBezTo>
                  <a:cubicBezTo>
                    <a:pt x="555434" y="230082"/>
                    <a:pt x="552786" y="230174"/>
                    <a:pt x="550153" y="230417"/>
                  </a:cubicBezTo>
                  <a:cubicBezTo>
                    <a:pt x="545968" y="230782"/>
                    <a:pt x="542878" y="234478"/>
                    <a:pt x="543259" y="238661"/>
                  </a:cubicBezTo>
                  <a:cubicBezTo>
                    <a:pt x="543639" y="242859"/>
                    <a:pt x="547322" y="245962"/>
                    <a:pt x="551523" y="245551"/>
                  </a:cubicBezTo>
                  <a:close/>
                  <a:moveTo>
                    <a:pt x="462428" y="303273"/>
                  </a:moveTo>
                  <a:cubicBezTo>
                    <a:pt x="464239" y="303273"/>
                    <a:pt x="466050" y="302634"/>
                    <a:pt x="467511" y="301326"/>
                  </a:cubicBezTo>
                  <a:cubicBezTo>
                    <a:pt x="471864" y="297433"/>
                    <a:pt x="476232" y="293371"/>
                    <a:pt x="480463" y="289432"/>
                  </a:cubicBezTo>
                  <a:lnTo>
                    <a:pt x="484572" y="285614"/>
                  </a:lnTo>
                  <a:cubicBezTo>
                    <a:pt x="487662" y="282755"/>
                    <a:pt x="487845" y="277948"/>
                    <a:pt x="484983" y="274861"/>
                  </a:cubicBezTo>
                  <a:cubicBezTo>
                    <a:pt x="482122" y="271788"/>
                    <a:pt x="477313" y="271606"/>
                    <a:pt x="474223" y="274465"/>
                  </a:cubicBezTo>
                  <a:lnTo>
                    <a:pt x="470099" y="278298"/>
                  </a:lnTo>
                  <a:cubicBezTo>
                    <a:pt x="465929" y="282177"/>
                    <a:pt x="461606" y="286192"/>
                    <a:pt x="457360" y="289995"/>
                  </a:cubicBezTo>
                  <a:cubicBezTo>
                    <a:pt x="454225" y="292809"/>
                    <a:pt x="453966" y="297615"/>
                    <a:pt x="456766" y="300748"/>
                  </a:cubicBezTo>
                  <a:cubicBezTo>
                    <a:pt x="458273" y="302421"/>
                    <a:pt x="460343" y="303273"/>
                    <a:pt x="462428" y="303273"/>
                  </a:cubicBezTo>
                  <a:close/>
                  <a:moveTo>
                    <a:pt x="410925" y="328157"/>
                  </a:moveTo>
                  <a:cubicBezTo>
                    <a:pt x="412067" y="331199"/>
                    <a:pt x="414959" y="333085"/>
                    <a:pt x="418048" y="333085"/>
                  </a:cubicBezTo>
                  <a:cubicBezTo>
                    <a:pt x="418931" y="333085"/>
                    <a:pt x="419844" y="332933"/>
                    <a:pt x="420712" y="332598"/>
                  </a:cubicBezTo>
                  <a:cubicBezTo>
                    <a:pt x="427910" y="329906"/>
                    <a:pt x="435079" y="326149"/>
                    <a:pt x="442612" y="321130"/>
                  </a:cubicBezTo>
                  <a:cubicBezTo>
                    <a:pt x="446113" y="318787"/>
                    <a:pt x="447056" y="314072"/>
                    <a:pt x="444728" y="310574"/>
                  </a:cubicBezTo>
                  <a:cubicBezTo>
                    <a:pt x="442399" y="307091"/>
                    <a:pt x="437666" y="306133"/>
                    <a:pt x="434181" y="308475"/>
                  </a:cubicBezTo>
                  <a:cubicBezTo>
                    <a:pt x="427621" y="312840"/>
                    <a:pt x="421472" y="316080"/>
                    <a:pt x="415370" y="318362"/>
                  </a:cubicBezTo>
                  <a:cubicBezTo>
                    <a:pt x="411443" y="319837"/>
                    <a:pt x="409449" y="324217"/>
                    <a:pt x="410925" y="328157"/>
                  </a:cubicBezTo>
                  <a:close/>
                  <a:moveTo>
                    <a:pt x="401718" y="230082"/>
                  </a:moveTo>
                  <a:cubicBezTo>
                    <a:pt x="400820" y="236653"/>
                    <a:pt x="398948" y="243483"/>
                    <a:pt x="396132" y="250388"/>
                  </a:cubicBezTo>
                  <a:cubicBezTo>
                    <a:pt x="394534" y="254266"/>
                    <a:pt x="396406" y="258708"/>
                    <a:pt x="400287" y="260305"/>
                  </a:cubicBezTo>
                  <a:cubicBezTo>
                    <a:pt x="401231" y="260685"/>
                    <a:pt x="402205" y="260868"/>
                    <a:pt x="403163" y="260868"/>
                  </a:cubicBezTo>
                  <a:cubicBezTo>
                    <a:pt x="406162" y="260868"/>
                    <a:pt x="409008" y="259073"/>
                    <a:pt x="410210" y="256137"/>
                  </a:cubicBezTo>
                  <a:cubicBezTo>
                    <a:pt x="413513" y="248046"/>
                    <a:pt x="415735" y="239969"/>
                    <a:pt x="416800" y="232121"/>
                  </a:cubicBezTo>
                  <a:cubicBezTo>
                    <a:pt x="417363" y="227953"/>
                    <a:pt x="414441" y="224120"/>
                    <a:pt x="410271" y="223557"/>
                  </a:cubicBezTo>
                  <a:cubicBezTo>
                    <a:pt x="406101" y="222995"/>
                    <a:pt x="402281" y="225915"/>
                    <a:pt x="401718" y="230082"/>
                  </a:cubicBezTo>
                  <a:close/>
                  <a:moveTo>
                    <a:pt x="399374" y="203298"/>
                  </a:moveTo>
                  <a:cubicBezTo>
                    <a:pt x="400470" y="206431"/>
                    <a:pt x="403422" y="208393"/>
                    <a:pt x="406557" y="208393"/>
                  </a:cubicBezTo>
                  <a:cubicBezTo>
                    <a:pt x="407394" y="208393"/>
                    <a:pt x="408247" y="208256"/>
                    <a:pt x="409069" y="207967"/>
                  </a:cubicBezTo>
                  <a:cubicBezTo>
                    <a:pt x="413041" y="206583"/>
                    <a:pt x="415126" y="202248"/>
                    <a:pt x="413741" y="198278"/>
                  </a:cubicBezTo>
                  <a:cubicBezTo>
                    <a:pt x="410849" y="189989"/>
                    <a:pt x="406344" y="182262"/>
                    <a:pt x="400713" y="175935"/>
                  </a:cubicBezTo>
                  <a:cubicBezTo>
                    <a:pt x="397928" y="172801"/>
                    <a:pt x="393103" y="172512"/>
                    <a:pt x="389968" y="175311"/>
                  </a:cubicBezTo>
                  <a:cubicBezTo>
                    <a:pt x="386833" y="178094"/>
                    <a:pt x="386544" y="182901"/>
                    <a:pt x="389344" y="186049"/>
                  </a:cubicBezTo>
                  <a:cubicBezTo>
                    <a:pt x="393651" y="190901"/>
                    <a:pt x="397121" y="196864"/>
                    <a:pt x="399374" y="203298"/>
                  </a:cubicBezTo>
                  <a:close/>
                  <a:moveTo>
                    <a:pt x="388644" y="322179"/>
                  </a:moveTo>
                  <a:cubicBezTo>
                    <a:pt x="382054" y="321571"/>
                    <a:pt x="375495" y="319715"/>
                    <a:pt x="369118" y="316704"/>
                  </a:cubicBezTo>
                  <a:cubicBezTo>
                    <a:pt x="365328" y="314894"/>
                    <a:pt x="360777" y="316521"/>
                    <a:pt x="358981" y="320308"/>
                  </a:cubicBezTo>
                  <a:cubicBezTo>
                    <a:pt x="357186" y="324111"/>
                    <a:pt x="358799" y="328644"/>
                    <a:pt x="362588" y="330438"/>
                  </a:cubicBezTo>
                  <a:cubicBezTo>
                    <a:pt x="370579" y="334226"/>
                    <a:pt x="378858" y="336538"/>
                    <a:pt x="387229" y="337329"/>
                  </a:cubicBezTo>
                  <a:cubicBezTo>
                    <a:pt x="387457" y="337344"/>
                    <a:pt x="387701" y="337359"/>
                    <a:pt x="387944" y="337359"/>
                  </a:cubicBezTo>
                  <a:cubicBezTo>
                    <a:pt x="391825" y="337359"/>
                    <a:pt x="395143" y="334408"/>
                    <a:pt x="395508" y="330469"/>
                  </a:cubicBezTo>
                  <a:cubicBezTo>
                    <a:pt x="395904" y="326286"/>
                    <a:pt x="392829" y="322575"/>
                    <a:pt x="388644" y="322179"/>
                  </a:cubicBezTo>
                  <a:close/>
                  <a:moveTo>
                    <a:pt x="368144" y="303182"/>
                  </a:moveTo>
                  <a:cubicBezTo>
                    <a:pt x="369620" y="304581"/>
                    <a:pt x="371507" y="305281"/>
                    <a:pt x="373409" y="305281"/>
                  </a:cubicBezTo>
                  <a:cubicBezTo>
                    <a:pt x="375403" y="305281"/>
                    <a:pt x="377412" y="304505"/>
                    <a:pt x="378904" y="302939"/>
                  </a:cubicBezTo>
                  <a:cubicBezTo>
                    <a:pt x="384489" y="297098"/>
                    <a:pt x="389664" y="290862"/>
                    <a:pt x="394306" y="284398"/>
                  </a:cubicBezTo>
                  <a:cubicBezTo>
                    <a:pt x="396756" y="280991"/>
                    <a:pt x="395965" y="276245"/>
                    <a:pt x="392556" y="273796"/>
                  </a:cubicBezTo>
                  <a:cubicBezTo>
                    <a:pt x="389146" y="271347"/>
                    <a:pt x="384383" y="272123"/>
                    <a:pt x="381932" y="275530"/>
                  </a:cubicBezTo>
                  <a:cubicBezTo>
                    <a:pt x="377717" y="281416"/>
                    <a:pt x="372983" y="287105"/>
                    <a:pt x="367900" y="292428"/>
                  </a:cubicBezTo>
                  <a:cubicBezTo>
                    <a:pt x="364993" y="295455"/>
                    <a:pt x="365100" y="300277"/>
                    <a:pt x="368144" y="303182"/>
                  </a:cubicBezTo>
                  <a:close/>
                  <a:moveTo>
                    <a:pt x="346258" y="175935"/>
                  </a:moveTo>
                  <a:cubicBezTo>
                    <a:pt x="347156" y="175935"/>
                    <a:pt x="348054" y="175767"/>
                    <a:pt x="348937" y="175433"/>
                  </a:cubicBezTo>
                  <a:cubicBezTo>
                    <a:pt x="353320" y="173790"/>
                    <a:pt x="357749" y="172969"/>
                    <a:pt x="362101" y="172969"/>
                  </a:cubicBezTo>
                  <a:lnTo>
                    <a:pt x="362117" y="172969"/>
                  </a:lnTo>
                  <a:cubicBezTo>
                    <a:pt x="363973" y="172969"/>
                    <a:pt x="365830" y="173121"/>
                    <a:pt x="367656" y="173425"/>
                  </a:cubicBezTo>
                  <a:cubicBezTo>
                    <a:pt x="371796" y="174140"/>
                    <a:pt x="375723" y="171341"/>
                    <a:pt x="376423" y="167204"/>
                  </a:cubicBezTo>
                  <a:cubicBezTo>
                    <a:pt x="377123" y="163052"/>
                    <a:pt x="374338" y="159128"/>
                    <a:pt x="370198" y="158428"/>
                  </a:cubicBezTo>
                  <a:cubicBezTo>
                    <a:pt x="367535" y="157987"/>
                    <a:pt x="364750" y="157743"/>
                    <a:pt x="362101" y="157759"/>
                  </a:cubicBezTo>
                  <a:cubicBezTo>
                    <a:pt x="355907" y="157759"/>
                    <a:pt x="349682" y="158915"/>
                    <a:pt x="343595" y="161196"/>
                  </a:cubicBezTo>
                  <a:cubicBezTo>
                    <a:pt x="339653" y="162671"/>
                    <a:pt x="337659" y="167067"/>
                    <a:pt x="339135" y="170991"/>
                  </a:cubicBezTo>
                  <a:cubicBezTo>
                    <a:pt x="340292" y="174049"/>
                    <a:pt x="343184" y="175935"/>
                    <a:pt x="346258" y="175935"/>
                  </a:cubicBezTo>
                  <a:close/>
                  <a:moveTo>
                    <a:pt x="345801" y="311730"/>
                  </a:moveTo>
                  <a:cubicBezTo>
                    <a:pt x="339911" y="316034"/>
                    <a:pt x="333641" y="320019"/>
                    <a:pt x="327188" y="323563"/>
                  </a:cubicBezTo>
                  <a:cubicBezTo>
                    <a:pt x="323490" y="325586"/>
                    <a:pt x="322150" y="330210"/>
                    <a:pt x="324174" y="333891"/>
                  </a:cubicBezTo>
                  <a:cubicBezTo>
                    <a:pt x="325559" y="336401"/>
                    <a:pt x="328162" y="337830"/>
                    <a:pt x="330856" y="337830"/>
                  </a:cubicBezTo>
                  <a:cubicBezTo>
                    <a:pt x="332089" y="337830"/>
                    <a:pt x="333352" y="337526"/>
                    <a:pt x="334508" y="336887"/>
                  </a:cubicBezTo>
                  <a:cubicBezTo>
                    <a:pt x="341540" y="333039"/>
                    <a:pt x="348358" y="328704"/>
                    <a:pt x="354781" y="324020"/>
                  </a:cubicBezTo>
                  <a:cubicBezTo>
                    <a:pt x="358175" y="321540"/>
                    <a:pt x="358921" y="316780"/>
                    <a:pt x="356440" y="313388"/>
                  </a:cubicBezTo>
                  <a:cubicBezTo>
                    <a:pt x="353959" y="309996"/>
                    <a:pt x="349195" y="309251"/>
                    <a:pt x="345801" y="311730"/>
                  </a:cubicBezTo>
                  <a:close/>
                  <a:moveTo>
                    <a:pt x="322850" y="281036"/>
                  </a:moveTo>
                  <a:cubicBezTo>
                    <a:pt x="319304" y="283287"/>
                    <a:pt x="318254" y="287987"/>
                    <a:pt x="320507" y="291531"/>
                  </a:cubicBezTo>
                  <a:cubicBezTo>
                    <a:pt x="324996" y="298604"/>
                    <a:pt x="330110" y="305114"/>
                    <a:pt x="335711" y="310848"/>
                  </a:cubicBezTo>
                  <a:cubicBezTo>
                    <a:pt x="337202" y="312369"/>
                    <a:pt x="339181" y="313145"/>
                    <a:pt x="341159" y="313145"/>
                  </a:cubicBezTo>
                  <a:cubicBezTo>
                    <a:pt x="343077" y="313145"/>
                    <a:pt x="344995" y="312430"/>
                    <a:pt x="346471" y="310985"/>
                  </a:cubicBezTo>
                  <a:cubicBezTo>
                    <a:pt x="349484" y="308049"/>
                    <a:pt x="349545" y="303243"/>
                    <a:pt x="346608" y="300231"/>
                  </a:cubicBezTo>
                  <a:cubicBezTo>
                    <a:pt x="341753" y="295242"/>
                    <a:pt x="337294" y="289569"/>
                    <a:pt x="333352" y="283378"/>
                  </a:cubicBezTo>
                  <a:cubicBezTo>
                    <a:pt x="331099" y="279835"/>
                    <a:pt x="326397" y="278785"/>
                    <a:pt x="322850" y="281036"/>
                  </a:cubicBezTo>
                  <a:close/>
                  <a:moveTo>
                    <a:pt x="309305" y="214097"/>
                  </a:moveTo>
                  <a:cubicBezTo>
                    <a:pt x="310020" y="214310"/>
                    <a:pt x="310736" y="214401"/>
                    <a:pt x="311436" y="214401"/>
                  </a:cubicBezTo>
                  <a:cubicBezTo>
                    <a:pt x="314738" y="214401"/>
                    <a:pt x="317767" y="212241"/>
                    <a:pt x="318741" y="208925"/>
                  </a:cubicBezTo>
                  <a:cubicBezTo>
                    <a:pt x="319228" y="207237"/>
                    <a:pt x="319807" y="205564"/>
                    <a:pt x="320430" y="203952"/>
                  </a:cubicBezTo>
                  <a:cubicBezTo>
                    <a:pt x="322196" y="199434"/>
                    <a:pt x="324692" y="195115"/>
                    <a:pt x="327842" y="191145"/>
                  </a:cubicBezTo>
                  <a:cubicBezTo>
                    <a:pt x="330445" y="187859"/>
                    <a:pt x="329897" y="183068"/>
                    <a:pt x="326610" y="180467"/>
                  </a:cubicBezTo>
                  <a:cubicBezTo>
                    <a:pt x="323307" y="177851"/>
                    <a:pt x="318528" y="178414"/>
                    <a:pt x="315910" y="181699"/>
                  </a:cubicBezTo>
                  <a:cubicBezTo>
                    <a:pt x="311816" y="186855"/>
                    <a:pt x="308559" y="192483"/>
                    <a:pt x="306246" y="198430"/>
                  </a:cubicBezTo>
                  <a:cubicBezTo>
                    <a:pt x="305455" y="200453"/>
                    <a:pt x="304739" y="202552"/>
                    <a:pt x="304130" y="204666"/>
                  </a:cubicBezTo>
                  <a:cubicBezTo>
                    <a:pt x="302943" y="208697"/>
                    <a:pt x="305272" y="212926"/>
                    <a:pt x="309305" y="214097"/>
                  </a:cubicBezTo>
                  <a:close/>
                  <a:moveTo>
                    <a:pt x="306672" y="262069"/>
                  </a:moveTo>
                  <a:cubicBezTo>
                    <a:pt x="307722" y="265279"/>
                    <a:pt x="310705" y="267317"/>
                    <a:pt x="313901" y="267317"/>
                  </a:cubicBezTo>
                  <a:cubicBezTo>
                    <a:pt x="314693" y="267317"/>
                    <a:pt x="315484" y="267195"/>
                    <a:pt x="316260" y="266936"/>
                  </a:cubicBezTo>
                  <a:cubicBezTo>
                    <a:pt x="320263" y="265644"/>
                    <a:pt x="322439" y="261339"/>
                    <a:pt x="321146" y="257354"/>
                  </a:cubicBezTo>
                  <a:cubicBezTo>
                    <a:pt x="318832" y="250266"/>
                    <a:pt x="317295" y="243224"/>
                    <a:pt x="316595" y="236440"/>
                  </a:cubicBezTo>
                  <a:cubicBezTo>
                    <a:pt x="316154" y="232273"/>
                    <a:pt x="312425" y="229231"/>
                    <a:pt x="308240" y="229672"/>
                  </a:cubicBezTo>
                  <a:cubicBezTo>
                    <a:pt x="304054" y="230098"/>
                    <a:pt x="301026" y="233839"/>
                    <a:pt x="301452" y="238022"/>
                  </a:cubicBezTo>
                  <a:cubicBezTo>
                    <a:pt x="302274" y="245870"/>
                    <a:pt x="304024" y="253962"/>
                    <a:pt x="306672" y="262069"/>
                  </a:cubicBezTo>
                  <a:close/>
                  <a:moveTo>
                    <a:pt x="280556" y="356387"/>
                  </a:moveTo>
                  <a:cubicBezTo>
                    <a:pt x="281073" y="356387"/>
                    <a:pt x="281590" y="356341"/>
                    <a:pt x="282108" y="356235"/>
                  </a:cubicBezTo>
                  <a:cubicBezTo>
                    <a:pt x="289900" y="354622"/>
                    <a:pt x="297677" y="352478"/>
                    <a:pt x="305257" y="349862"/>
                  </a:cubicBezTo>
                  <a:cubicBezTo>
                    <a:pt x="309229" y="348477"/>
                    <a:pt x="311344" y="344158"/>
                    <a:pt x="309975" y="340188"/>
                  </a:cubicBezTo>
                  <a:cubicBezTo>
                    <a:pt x="308590" y="336218"/>
                    <a:pt x="304267" y="334104"/>
                    <a:pt x="300295" y="335488"/>
                  </a:cubicBezTo>
                  <a:cubicBezTo>
                    <a:pt x="293325" y="337891"/>
                    <a:pt x="286171" y="339853"/>
                    <a:pt x="279018" y="341344"/>
                  </a:cubicBezTo>
                  <a:cubicBezTo>
                    <a:pt x="274909" y="342196"/>
                    <a:pt x="272261" y="346211"/>
                    <a:pt x="273113" y="350333"/>
                  </a:cubicBezTo>
                  <a:cubicBezTo>
                    <a:pt x="273859" y="353923"/>
                    <a:pt x="277025" y="356387"/>
                    <a:pt x="280556" y="356387"/>
                  </a:cubicBezTo>
                  <a:close/>
                  <a:moveTo>
                    <a:pt x="172513" y="346911"/>
                  </a:moveTo>
                  <a:cubicBezTo>
                    <a:pt x="179681" y="348964"/>
                    <a:pt x="187367" y="351124"/>
                    <a:pt x="195037" y="353025"/>
                  </a:cubicBezTo>
                  <a:cubicBezTo>
                    <a:pt x="195646" y="353177"/>
                    <a:pt x="196270" y="353253"/>
                    <a:pt x="196879" y="353253"/>
                  </a:cubicBezTo>
                  <a:cubicBezTo>
                    <a:pt x="200288" y="353253"/>
                    <a:pt x="203393" y="350942"/>
                    <a:pt x="204260" y="347474"/>
                  </a:cubicBezTo>
                  <a:cubicBezTo>
                    <a:pt x="205265" y="343397"/>
                    <a:pt x="202784" y="339275"/>
                    <a:pt x="198705" y="338272"/>
                  </a:cubicBezTo>
                  <a:cubicBezTo>
                    <a:pt x="191263" y="336416"/>
                    <a:pt x="183745" y="334302"/>
                    <a:pt x="176728" y="332279"/>
                  </a:cubicBezTo>
                  <a:cubicBezTo>
                    <a:pt x="172680" y="331123"/>
                    <a:pt x="168464" y="333465"/>
                    <a:pt x="167308" y="337496"/>
                  </a:cubicBezTo>
                  <a:cubicBezTo>
                    <a:pt x="166151" y="341526"/>
                    <a:pt x="168479" y="345740"/>
                    <a:pt x="172513" y="346911"/>
                  </a:cubicBezTo>
                  <a:close/>
                  <a:moveTo>
                    <a:pt x="121223" y="334043"/>
                  </a:moveTo>
                  <a:cubicBezTo>
                    <a:pt x="127843" y="335138"/>
                    <a:pt x="134753" y="336598"/>
                    <a:pt x="142363" y="338515"/>
                  </a:cubicBezTo>
                  <a:lnTo>
                    <a:pt x="143124" y="338713"/>
                  </a:lnTo>
                  <a:cubicBezTo>
                    <a:pt x="143763" y="338865"/>
                    <a:pt x="144387" y="338956"/>
                    <a:pt x="145011" y="338956"/>
                  </a:cubicBezTo>
                  <a:cubicBezTo>
                    <a:pt x="148390" y="338956"/>
                    <a:pt x="151464" y="336659"/>
                    <a:pt x="152347" y="333222"/>
                  </a:cubicBezTo>
                  <a:cubicBezTo>
                    <a:pt x="153382" y="329146"/>
                    <a:pt x="150886" y="324993"/>
                    <a:pt x="146822" y="323959"/>
                  </a:cubicBezTo>
                  <a:lnTo>
                    <a:pt x="146076" y="323761"/>
                  </a:lnTo>
                  <a:cubicBezTo>
                    <a:pt x="138056" y="321738"/>
                    <a:pt x="130750" y="320202"/>
                    <a:pt x="123704" y="319031"/>
                  </a:cubicBezTo>
                  <a:cubicBezTo>
                    <a:pt x="119549" y="318346"/>
                    <a:pt x="115653" y="321160"/>
                    <a:pt x="114953" y="325297"/>
                  </a:cubicBezTo>
                  <a:cubicBezTo>
                    <a:pt x="114268" y="329450"/>
                    <a:pt x="117083" y="333359"/>
                    <a:pt x="121223" y="334043"/>
                  </a:cubicBezTo>
                  <a:close/>
                  <a:moveTo>
                    <a:pt x="69005" y="334484"/>
                  </a:moveTo>
                  <a:cubicBezTo>
                    <a:pt x="69568" y="334484"/>
                    <a:pt x="70146" y="334423"/>
                    <a:pt x="70725" y="334287"/>
                  </a:cubicBezTo>
                  <a:cubicBezTo>
                    <a:pt x="77361" y="332766"/>
                    <a:pt x="84529" y="331899"/>
                    <a:pt x="92032" y="331731"/>
                  </a:cubicBezTo>
                  <a:cubicBezTo>
                    <a:pt x="96233" y="331640"/>
                    <a:pt x="99566" y="328157"/>
                    <a:pt x="99474" y="323959"/>
                  </a:cubicBezTo>
                  <a:cubicBezTo>
                    <a:pt x="99383" y="319761"/>
                    <a:pt x="95898" y="316399"/>
                    <a:pt x="91697" y="316521"/>
                  </a:cubicBezTo>
                  <a:cubicBezTo>
                    <a:pt x="83159" y="316719"/>
                    <a:pt x="74956" y="317708"/>
                    <a:pt x="67300" y="319457"/>
                  </a:cubicBezTo>
                  <a:cubicBezTo>
                    <a:pt x="63206" y="320400"/>
                    <a:pt x="60650" y="324491"/>
                    <a:pt x="61593" y="328583"/>
                  </a:cubicBezTo>
                  <a:cubicBezTo>
                    <a:pt x="62415" y="332096"/>
                    <a:pt x="65535" y="334484"/>
                    <a:pt x="69005" y="334484"/>
                  </a:cubicBezTo>
                  <a:close/>
                  <a:moveTo>
                    <a:pt x="19268" y="360387"/>
                  </a:moveTo>
                  <a:cubicBezTo>
                    <a:pt x="20668" y="361497"/>
                    <a:pt x="22342" y="362045"/>
                    <a:pt x="24016" y="362045"/>
                  </a:cubicBezTo>
                  <a:cubicBezTo>
                    <a:pt x="26254" y="362045"/>
                    <a:pt x="28460" y="361071"/>
                    <a:pt x="29967" y="359185"/>
                  </a:cubicBezTo>
                  <a:cubicBezTo>
                    <a:pt x="34213" y="353877"/>
                    <a:pt x="39327" y="349162"/>
                    <a:pt x="45202" y="345177"/>
                  </a:cubicBezTo>
                  <a:cubicBezTo>
                    <a:pt x="48672" y="342819"/>
                    <a:pt x="49570" y="338089"/>
                    <a:pt x="47211" y="334621"/>
                  </a:cubicBezTo>
                  <a:cubicBezTo>
                    <a:pt x="44852" y="331153"/>
                    <a:pt x="40118" y="330241"/>
                    <a:pt x="36648" y="332598"/>
                  </a:cubicBezTo>
                  <a:cubicBezTo>
                    <a:pt x="29511" y="337450"/>
                    <a:pt x="23271" y="343200"/>
                    <a:pt x="18065" y="349694"/>
                  </a:cubicBezTo>
                  <a:cubicBezTo>
                    <a:pt x="15448" y="352980"/>
                    <a:pt x="15980" y="357756"/>
                    <a:pt x="19268" y="360387"/>
                  </a:cubicBezTo>
                  <a:close/>
                  <a:moveTo>
                    <a:pt x="759238" y="7559"/>
                  </a:moveTo>
                  <a:cubicBezTo>
                    <a:pt x="759238" y="7575"/>
                    <a:pt x="759238" y="7590"/>
                    <a:pt x="759238" y="7605"/>
                  </a:cubicBezTo>
                  <a:lnTo>
                    <a:pt x="759238" y="480577"/>
                  </a:lnTo>
                  <a:cubicBezTo>
                    <a:pt x="759238" y="480622"/>
                    <a:pt x="759238" y="480653"/>
                    <a:pt x="759238" y="480698"/>
                  </a:cubicBezTo>
                  <a:lnTo>
                    <a:pt x="759238" y="480775"/>
                  </a:lnTo>
                  <a:cubicBezTo>
                    <a:pt x="759238" y="480866"/>
                    <a:pt x="759208" y="480942"/>
                    <a:pt x="759208" y="481033"/>
                  </a:cubicBezTo>
                  <a:cubicBezTo>
                    <a:pt x="759192" y="481444"/>
                    <a:pt x="759162" y="481839"/>
                    <a:pt x="759086" y="482235"/>
                  </a:cubicBezTo>
                  <a:cubicBezTo>
                    <a:pt x="759055" y="482387"/>
                    <a:pt x="758994" y="482539"/>
                    <a:pt x="758964" y="482706"/>
                  </a:cubicBezTo>
                  <a:cubicBezTo>
                    <a:pt x="758873" y="483026"/>
                    <a:pt x="758797" y="483345"/>
                    <a:pt x="758675" y="483649"/>
                  </a:cubicBezTo>
                  <a:cubicBezTo>
                    <a:pt x="758599" y="483801"/>
                    <a:pt x="758507" y="483953"/>
                    <a:pt x="758431" y="484106"/>
                  </a:cubicBezTo>
                  <a:cubicBezTo>
                    <a:pt x="758294" y="484395"/>
                    <a:pt x="758157" y="484683"/>
                    <a:pt x="757975" y="484942"/>
                  </a:cubicBezTo>
                  <a:cubicBezTo>
                    <a:pt x="757899" y="485079"/>
                    <a:pt x="757792" y="485201"/>
                    <a:pt x="757701" y="485322"/>
                  </a:cubicBezTo>
                  <a:cubicBezTo>
                    <a:pt x="757503" y="485581"/>
                    <a:pt x="757290" y="485855"/>
                    <a:pt x="757062" y="486098"/>
                  </a:cubicBezTo>
                  <a:cubicBezTo>
                    <a:pt x="756955" y="486205"/>
                    <a:pt x="756833" y="486296"/>
                    <a:pt x="756727" y="486387"/>
                  </a:cubicBezTo>
                  <a:cubicBezTo>
                    <a:pt x="756468" y="486615"/>
                    <a:pt x="756225" y="486843"/>
                    <a:pt x="755935" y="487041"/>
                  </a:cubicBezTo>
                  <a:cubicBezTo>
                    <a:pt x="755783" y="487148"/>
                    <a:pt x="755616" y="487208"/>
                    <a:pt x="755464" y="487300"/>
                  </a:cubicBezTo>
                  <a:cubicBezTo>
                    <a:pt x="755220" y="487452"/>
                    <a:pt x="754992" y="487604"/>
                    <a:pt x="754733" y="487726"/>
                  </a:cubicBezTo>
                  <a:lnTo>
                    <a:pt x="506732" y="598333"/>
                  </a:lnTo>
                  <a:cubicBezTo>
                    <a:pt x="506717" y="598348"/>
                    <a:pt x="506686" y="598348"/>
                    <a:pt x="506671" y="598363"/>
                  </a:cubicBezTo>
                  <a:cubicBezTo>
                    <a:pt x="506580" y="598394"/>
                    <a:pt x="506504" y="598424"/>
                    <a:pt x="506412" y="598455"/>
                  </a:cubicBezTo>
                  <a:cubicBezTo>
                    <a:pt x="506214" y="598531"/>
                    <a:pt x="506032" y="598607"/>
                    <a:pt x="505834" y="598668"/>
                  </a:cubicBezTo>
                  <a:cubicBezTo>
                    <a:pt x="505758" y="598683"/>
                    <a:pt x="505682" y="598698"/>
                    <a:pt x="505606" y="598728"/>
                  </a:cubicBezTo>
                  <a:cubicBezTo>
                    <a:pt x="505484" y="598759"/>
                    <a:pt x="505347" y="598805"/>
                    <a:pt x="505225" y="598835"/>
                  </a:cubicBezTo>
                  <a:cubicBezTo>
                    <a:pt x="505164" y="598835"/>
                    <a:pt x="505103" y="598850"/>
                    <a:pt x="505058" y="598865"/>
                  </a:cubicBezTo>
                  <a:cubicBezTo>
                    <a:pt x="504982" y="598865"/>
                    <a:pt x="504921" y="598881"/>
                    <a:pt x="504845" y="598896"/>
                  </a:cubicBezTo>
                  <a:cubicBezTo>
                    <a:pt x="504769" y="598911"/>
                    <a:pt x="504692" y="598911"/>
                    <a:pt x="504601" y="598926"/>
                  </a:cubicBezTo>
                  <a:cubicBezTo>
                    <a:pt x="504297" y="598972"/>
                    <a:pt x="503992" y="598987"/>
                    <a:pt x="503688" y="599002"/>
                  </a:cubicBezTo>
                  <a:cubicBezTo>
                    <a:pt x="503658" y="599002"/>
                    <a:pt x="503642" y="599002"/>
                    <a:pt x="503627" y="599002"/>
                  </a:cubicBezTo>
                  <a:cubicBezTo>
                    <a:pt x="503612" y="599002"/>
                    <a:pt x="503597" y="599002"/>
                    <a:pt x="503566" y="599002"/>
                  </a:cubicBezTo>
                  <a:cubicBezTo>
                    <a:pt x="503262" y="598987"/>
                    <a:pt x="502957" y="598972"/>
                    <a:pt x="502653" y="598926"/>
                  </a:cubicBezTo>
                  <a:cubicBezTo>
                    <a:pt x="502562" y="598911"/>
                    <a:pt x="502486" y="598911"/>
                    <a:pt x="502410" y="598896"/>
                  </a:cubicBezTo>
                  <a:cubicBezTo>
                    <a:pt x="502333" y="598881"/>
                    <a:pt x="502273" y="598865"/>
                    <a:pt x="502197" y="598865"/>
                  </a:cubicBezTo>
                  <a:cubicBezTo>
                    <a:pt x="502151" y="598850"/>
                    <a:pt x="502090" y="598835"/>
                    <a:pt x="502029" y="598835"/>
                  </a:cubicBezTo>
                  <a:cubicBezTo>
                    <a:pt x="501907" y="598805"/>
                    <a:pt x="501770" y="598759"/>
                    <a:pt x="501649" y="598728"/>
                  </a:cubicBezTo>
                  <a:cubicBezTo>
                    <a:pt x="501573" y="598698"/>
                    <a:pt x="501496" y="598683"/>
                    <a:pt x="501420" y="598668"/>
                  </a:cubicBezTo>
                  <a:cubicBezTo>
                    <a:pt x="501222" y="598607"/>
                    <a:pt x="501040" y="598531"/>
                    <a:pt x="500842" y="598455"/>
                  </a:cubicBezTo>
                  <a:cubicBezTo>
                    <a:pt x="500751" y="598424"/>
                    <a:pt x="500675" y="598394"/>
                    <a:pt x="500583" y="598363"/>
                  </a:cubicBezTo>
                  <a:cubicBezTo>
                    <a:pt x="500568" y="598348"/>
                    <a:pt x="500538" y="598348"/>
                    <a:pt x="500522" y="598333"/>
                  </a:cubicBezTo>
                  <a:lnTo>
                    <a:pt x="255626" y="489110"/>
                  </a:lnTo>
                  <a:lnTo>
                    <a:pt x="10714" y="598333"/>
                  </a:lnTo>
                  <a:cubicBezTo>
                    <a:pt x="10684" y="598348"/>
                    <a:pt x="10669" y="598363"/>
                    <a:pt x="10638" y="598363"/>
                  </a:cubicBezTo>
                  <a:cubicBezTo>
                    <a:pt x="10562" y="598394"/>
                    <a:pt x="10501" y="598424"/>
                    <a:pt x="10425" y="598455"/>
                  </a:cubicBezTo>
                  <a:cubicBezTo>
                    <a:pt x="10014" y="598607"/>
                    <a:pt x="9603" y="598744"/>
                    <a:pt x="9177" y="598835"/>
                  </a:cubicBezTo>
                  <a:cubicBezTo>
                    <a:pt x="9132" y="598850"/>
                    <a:pt x="9086" y="598850"/>
                    <a:pt x="9056" y="598850"/>
                  </a:cubicBezTo>
                  <a:cubicBezTo>
                    <a:pt x="8584" y="598941"/>
                    <a:pt x="8127" y="599002"/>
                    <a:pt x="7655" y="599002"/>
                  </a:cubicBezTo>
                  <a:cubicBezTo>
                    <a:pt x="7640" y="599002"/>
                    <a:pt x="7625" y="599002"/>
                    <a:pt x="7610" y="599002"/>
                  </a:cubicBezTo>
                  <a:cubicBezTo>
                    <a:pt x="7564" y="599002"/>
                    <a:pt x="7518" y="598987"/>
                    <a:pt x="7488" y="598987"/>
                  </a:cubicBezTo>
                  <a:cubicBezTo>
                    <a:pt x="7077" y="598987"/>
                    <a:pt x="6697" y="598941"/>
                    <a:pt x="6301" y="598865"/>
                  </a:cubicBezTo>
                  <a:cubicBezTo>
                    <a:pt x="6133" y="598835"/>
                    <a:pt x="5966" y="598805"/>
                    <a:pt x="5799" y="598759"/>
                  </a:cubicBezTo>
                  <a:cubicBezTo>
                    <a:pt x="5525" y="598698"/>
                    <a:pt x="5266" y="598607"/>
                    <a:pt x="4992" y="598516"/>
                  </a:cubicBezTo>
                  <a:cubicBezTo>
                    <a:pt x="4840" y="598455"/>
                    <a:pt x="4672" y="598409"/>
                    <a:pt x="4520" y="598333"/>
                  </a:cubicBezTo>
                  <a:cubicBezTo>
                    <a:pt x="4155" y="598181"/>
                    <a:pt x="3805" y="597983"/>
                    <a:pt x="3470" y="597770"/>
                  </a:cubicBezTo>
                  <a:cubicBezTo>
                    <a:pt x="3333" y="597679"/>
                    <a:pt x="3211" y="597573"/>
                    <a:pt x="3074" y="597481"/>
                  </a:cubicBezTo>
                  <a:cubicBezTo>
                    <a:pt x="2861" y="597314"/>
                    <a:pt x="2648" y="597131"/>
                    <a:pt x="2435" y="596949"/>
                  </a:cubicBezTo>
                  <a:cubicBezTo>
                    <a:pt x="2313" y="596827"/>
                    <a:pt x="2192" y="596706"/>
                    <a:pt x="2070" y="596584"/>
                  </a:cubicBezTo>
                  <a:cubicBezTo>
                    <a:pt x="1872" y="596371"/>
                    <a:pt x="1705" y="596158"/>
                    <a:pt x="1537" y="595945"/>
                  </a:cubicBezTo>
                  <a:cubicBezTo>
                    <a:pt x="1446" y="595808"/>
                    <a:pt x="1339" y="595686"/>
                    <a:pt x="1248" y="595534"/>
                  </a:cubicBezTo>
                  <a:cubicBezTo>
                    <a:pt x="1020" y="595215"/>
                    <a:pt x="837" y="594865"/>
                    <a:pt x="670" y="594500"/>
                  </a:cubicBezTo>
                  <a:cubicBezTo>
                    <a:pt x="670" y="594485"/>
                    <a:pt x="654" y="594485"/>
                    <a:pt x="654" y="594470"/>
                  </a:cubicBezTo>
                  <a:cubicBezTo>
                    <a:pt x="472" y="594059"/>
                    <a:pt x="335" y="593618"/>
                    <a:pt x="228" y="593177"/>
                  </a:cubicBezTo>
                  <a:cubicBezTo>
                    <a:pt x="213" y="593116"/>
                    <a:pt x="198" y="593070"/>
                    <a:pt x="183" y="593009"/>
                  </a:cubicBezTo>
                  <a:cubicBezTo>
                    <a:pt x="107" y="592705"/>
                    <a:pt x="91" y="592386"/>
                    <a:pt x="61" y="592051"/>
                  </a:cubicBezTo>
                  <a:cubicBezTo>
                    <a:pt x="46" y="591869"/>
                    <a:pt x="15" y="591686"/>
                    <a:pt x="15" y="591488"/>
                  </a:cubicBezTo>
                  <a:cubicBezTo>
                    <a:pt x="15" y="591458"/>
                    <a:pt x="0" y="591428"/>
                    <a:pt x="0" y="591397"/>
                  </a:cubicBezTo>
                  <a:lnTo>
                    <a:pt x="0" y="118213"/>
                  </a:lnTo>
                  <a:cubicBezTo>
                    <a:pt x="0" y="117954"/>
                    <a:pt x="46" y="117711"/>
                    <a:pt x="76" y="117467"/>
                  </a:cubicBezTo>
                  <a:cubicBezTo>
                    <a:pt x="91" y="117254"/>
                    <a:pt x="107" y="117041"/>
                    <a:pt x="137" y="116828"/>
                  </a:cubicBezTo>
                  <a:cubicBezTo>
                    <a:pt x="198" y="116509"/>
                    <a:pt x="289" y="116220"/>
                    <a:pt x="396" y="115931"/>
                  </a:cubicBezTo>
                  <a:cubicBezTo>
                    <a:pt x="441" y="115748"/>
                    <a:pt x="487" y="115581"/>
                    <a:pt x="548" y="115414"/>
                  </a:cubicBezTo>
                  <a:cubicBezTo>
                    <a:pt x="654" y="115125"/>
                    <a:pt x="807" y="114866"/>
                    <a:pt x="959" y="114593"/>
                  </a:cubicBezTo>
                  <a:cubicBezTo>
                    <a:pt x="1050" y="114425"/>
                    <a:pt x="1126" y="114258"/>
                    <a:pt x="1218" y="114106"/>
                  </a:cubicBezTo>
                  <a:cubicBezTo>
                    <a:pt x="1385" y="113862"/>
                    <a:pt x="1568" y="113650"/>
                    <a:pt x="1750" y="113421"/>
                  </a:cubicBezTo>
                  <a:cubicBezTo>
                    <a:pt x="1872" y="113254"/>
                    <a:pt x="1994" y="113087"/>
                    <a:pt x="2146" y="112950"/>
                  </a:cubicBezTo>
                  <a:cubicBezTo>
                    <a:pt x="2344" y="112737"/>
                    <a:pt x="2572" y="112554"/>
                    <a:pt x="2785" y="112372"/>
                  </a:cubicBezTo>
                  <a:cubicBezTo>
                    <a:pt x="2953" y="112250"/>
                    <a:pt x="3090" y="112098"/>
                    <a:pt x="3257" y="111992"/>
                  </a:cubicBezTo>
                  <a:cubicBezTo>
                    <a:pt x="3546" y="111779"/>
                    <a:pt x="3851" y="111627"/>
                    <a:pt x="4170" y="111459"/>
                  </a:cubicBezTo>
                  <a:cubicBezTo>
                    <a:pt x="4292" y="111398"/>
                    <a:pt x="4383" y="111322"/>
                    <a:pt x="4520" y="111262"/>
                  </a:cubicBezTo>
                  <a:lnTo>
                    <a:pt x="4627" y="111216"/>
                  </a:lnTo>
                  <a:cubicBezTo>
                    <a:pt x="4642" y="111216"/>
                    <a:pt x="4657" y="111201"/>
                    <a:pt x="4672" y="111201"/>
                  </a:cubicBezTo>
                  <a:lnTo>
                    <a:pt x="252521" y="654"/>
                  </a:lnTo>
                  <a:cubicBezTo>
                    <a:pt x="252552" y="639"/>
                    <a:pt x="252597" y="639"/>
                    <a:pt x="252628" y="624"/>
                  </a:cubicBezTo>
                  <a:cubicBezTo>
                    <a:pt x="252658" y="608"/>
                    <a:pt x="252704" y="593"/>
                    <a:pt x="252750" y="578"/>
                  </a:cubicBezTo>
                  <a:cubicBezTo>
                    <a:pt x="252993" y="472"/>
                    <a:pt x="253237" y="411"/>
                    <a:pt x="253495" y="335"/>
                  </a:cubicBezTo>
                  <a:cubicBezTo>
                    <a:pt x="253693" y="274"/>
                    <a:pt x="253891" y="198"/>
                    <a:pt x="254089" y="152"/>
                  </a:cubicBezTo>
                  <a:cubicBezTo>
                    <a:pt x="254104" y="152"/>
                    <a:pt x="254135" y="152"/>
                    <a:pt x="254150" y="152"/>
                  </a:cubicBezTo>
                  <a:cubicBezTo>
                    <a:pt x="254408" y="106"/>
                    <a:pt x="254652" y="91"/>
                    <a:pt x="254911" y="61"/>
                  </a:cubicBezTo>
                  <a:cubicBezTo>
                    <a:pt x="255139" y="46"/>
                    <a:pt x="255367" y="0"/>
                    <a:pt x="255596" y="0"/>
                  </a:cubicBezTo>
                  <a:cubicBezTo>
                    <a:pt x="255611" y="0"/>
                    <a:pt x="255611" y="0"/>
                    <a:pt x="255626" y="0"/>
                  </a:cubicBezTo>
                  <a:lnTo>
                    <a:pt x="255641" y="0"/>
                  </a:lnTo>
                  <a:cubicBezTo>
                    <a:pt x="255885" y="0"/>
                    <a:pt x="256113" y="46"/>
                    <a:pt x="256341" y="61"/>
                  </a:cubicBezTo>
                  <a:cubicBezTo>
                    <a:pt x="256600" y="91"/>
                    <a:pt x="256844" y="106"/>
                    <a:pt x="257072" y="152"/>
                  </a:cubicBezTo>
                  <a:cubicBezTo>
                    <a:pt x="257118" y="152"/>
                    <a:pt x="257148" y="152"/>
                    <a:pt x="257178" y="167"/>
                  </a:cubicBezTo>
                  <a:cubicBezTo>
                    <a:pt x="257376" y="198"/>
                    <a:pt x="257559" y="274"/>
                    <a:pt x="257757" y="335"/>
                  </a:cubicBezTo>
                  <a:cubicBezTo>
                    <a:pt x="258000" y="411"/>
                    <a:pt x="258244" y="472"/>
                    <a:pt x="258472" y="563"/>
                  </a:cubicBezTo>
                  <a:cubicBezTo>
                    <a:pt x="258533" y="593"/>
                    <a:pt x="258579" y="608"/>
                    <a:pt x="258639" y="624"/>
                  </a:cubicBezTo>
                  <a:cubicBezTo>
                    <a:pt x="258670" y="639"/>
                    <a:pt x="258700" y="639"/>
                    <a:pt x="258716" y="654"/>
                  </a:cubicBezTo>
                  <a:lnTo>
                    <a:pt x="503627" y="109877"/>
                  </a:lnTo>
                  <a:lnTo>
                    <a:pt x="748539" y="654"/>
                  </a:lnTo>
                  <a:cubicBezTo>
                    <a:pt x="748554" y="639"/>
                    <a:pt x="748584" y="639"/>
                    <a:pt x="748615" y="624"/>
                  </a:cubicBezTo>
                  <a:cubicBezTo>
                    <a:pt x="748797" y="548"/>
                    <a:pt x="749011" y="502"/>
                    <a:pt x="749193" y="426"/>
                  </a:cubicBezTo>
                  <a:cubicBezTo>
                    <a:pt x="749497" y="335"/>
                    <a:pt x="749787" y="228"/>
                    <a:pt x="750076" y="167"/>
                  </a:cubicBezTo>
                  <a:cubicBezTo>
                    <a:pt x="750137" y="152"/>
                    <a:pt x="750198" y="152"/>
                    <a:pt x="750258" y="137"/>
                  </a:cubicBezTo>
                  <a:cubicBezTo>
                    <a:pt x="750715" y="61"/>
                    <a:pt x="751156" y="0"/>
                    <a:pt x="751613" y="0"/>
                  </a:cubicBezTo>
                  <a:lnTo>
                    <a:pt x="751628" y="0"/>
                  </a:lnTo>
                  <a:cubicBezTo>
                    <a:pt x="751689" y="0"/>
                    <a:pt x="751735" y="15"/>
                    <a:pt x="751796" y="15"/>
                  </a:cubicBezTo>
                  <a:cubicBezTo>
                    <a:pt x="752237" y="30"/>
                    <a:pt x="752678" y="61"/>
                    <a:pt x="753104" y="152"/>
                  </a:cubicBezTo>
                  <a:cubicBezTo>
                    <a:pt x="753242" y="183"/>
                    <a:pt x="753363" y="228"/>
                    <a:pt x="753500" y="259"/>
                  </a:cubicBezTo>
                  <a:cubicBezTo>
                    <a:pt x="753835" y="350"/>
                    <a:pt x="754185" y="441"/>
                    <a:pt x="754505" y="578"/>
                  </a:cubicBezTo>
                  <a:cubicBezTo>
                    <a:pt x="754657" y="624"/>
                    <a:pt x="754779" y="715"/>
                    <a:pt x="754916" y="776"/>
                  </a:cubicBezTo>
                  <a:cubicBezTo>
                    <a:pt x="755220" y="928"/>
                    <a:pt x="755524" y="1080"/>
                    <a:pt x="755814" y="1262"/>
                  </a:cubicBezTo>
                  <a:cubicBezTo>
                    <a:pt x="755935" y="1338"/>
                    <a:pt x="756027" y="1430"/>
                    <a:pt x="756148" y="1506"/>
                  </a:cubicBezTo>
                  <a:cubicBezTo>
                    <a:pt x="756422" y="1719"/>
                    <a:pt x="756712" y="1932"/>
                    <a:pt x="756955" y="2190"/>
                  </a:cubicBezTo>
                  <a:cubicBezTo>
                    <a:pt x="757062" y="2282"/>
                    <a:pt x="757138" y="2388"/>
                    <a:pt x="757229" y="2494"/>
                  </a:cubicBezTo>
                  <a:cubicBezTo>
                    <a:pt x="757457" y="2753"/>
                    <a:pt x="757701" y="3012"/>
                    <a:pt x="757899" y="3301"/>
                  </a:cubicBezTo>
                  <a:cubicBezTo>
                    <a:pt x="758005" y="3453"/>
                    <a:pt x="758066" y="3605"/>
                    <a:pt x="758157" y="3772"/>
                  </a:cubicBezTo>
                  <a:cubicBezTo>
                    <a:pt x="758310" y="4000"/>
                    <a:pt x="758462" y="4228"/>
                    <a:pt x="758584" y="4502"/>
                  </a:cubicBezTo>
                  <a:cubicBezTo>
                    <a:pt x="758599" y="4533"/>
                    <a:pt x="758599" y="4563"/>
                    <a:pt x="758614" y="4609"/>
                  </a:cubicBezTo>
                  <a:cubicBezTo>
                    <a:pt x="758690" y="4761"/>
                    <a:pt x="758720" y="4928"/>
                    <a:pt x="758781" y="5095"/>
                  </a:cubicBezTo>
                  <a:cubicBezTo>
                    <a:pt x="758888" y="5415"/>
                    <a:pt x="759010" y="5734"/>
                    <a:pt x="759071" y="6054"/>
                  </a:cubicBezTo>
                  <a:cubicBezTo>
                    <a:pt x="759086" y="6130"/>
                    <a:pt x="759086" y="6206"/>
                    <a:pt x="759101" y="6282"/>
                  </a:cubicBezTo>
                  <a:cubicBezTo>
                    <a:pt x="759177" y="6708"/>
                    <a:pt x="759238" y="7134"/>
                    <a:pt x="759238" y="7559"/>
                  </a:cubicBezTo>
                  <a:close/>
                  <a:moveTo>
                    <a:pt x="248016" y="19317"/>
                  </a:moveTo>
                  <a:lnTo>
                    <a:pt x="15219" y="123141"/>
                  </a:lnTo>
                  <a:lnTo>
                    <a:pt x="15219" y="375551"/>
                  </a:lnTo>
                  <a:cubicBezTo>
                    <a:pt x="17776" y="377133"/>
                    <a:pt x="19268" y="380145"/>
                    <a:pt x="18735" y="383278"/>
                  </a:cubicBezTo>
                  <a:cubicBezTo>
                    <a:pt x="18187" y="386503"/>
                    <a:pt x="18005" y="389742"/>
                    <a:pt x="18187" y="392952"/>
                  </a:cubicBezTo>
                  <a:cubicBezTo>
                    <a:pt x="18339" y="395568"/>
                    <a:pt x="17152" y="397941"/>
                    <a:pt x="15219" y="399431"/>
                  </a:cubicBezTo>
                  <a:lnTo>
                    <a:pt x="15219" y="579670"/>
                  </a:lnTo>
                  <a:lnTo>
                    <a:pt x="248016" y="475846"/>
                  </a:lnTo>
                  <a:lnTo>
                    <a:pt x="248016" y="359976"/>
                  </a:lnTo>
                  <a:cubicBezTo>
                    <a:pt x="247240" y="359976"/>
                    <a:pt x="246479" y="360007"/>
                    <a:pt x="245703" y="360007"/>
                  </a:cubicBezTo>
                  <a:cubicBezTo>
                    <a:pt x="239448" y="360007"/>
                    <a:pt x="233162" y="359657"/>
                    <a:pt x="227013" y="358988"/>
                  </a:cubicBezTo>
                  <a:lnTo>
                    <a:pt x="226207" y="358896"/>
                  </a:lnTo>
                  <a:cubicBezTo>
                    <a:pt x="222037" y="358425"/>
                    <a:pt x="219023" y="354653"/>
                    <a:pt x="219495" y="350485"/>
                  </a:cubicBezTo>
                  <a:cubicBezTo>
                    <a:pt x="219967" y="346318"/>
                    <a:pt x="223726" y="343306"/>
                    <a:pt x="227911" y="343778"/>
                  </a:cubicBezTo>
                  <a:lnTo>
                    <a:pt x="228703" y="343869"/>
                  </a:lnTo>
                  <a:cubicBezTo>
                    <a:pt x="235034" y="344568"/>
                    <a:pt x="241548" y="344857"/>
                    <a:pt x="248016" y="344751"/>
                  </a:cubicBezTo>
                  <a:lnTo>
                    <a:pt x="248016" y="19317"/>
                  </a:lnTo>
                  <a:close/>
                  <a:moveTo>
                    <a:pt x="496017" y="123141"/>
                  </a:moveTo>
                  <a:lnTo>
                    <a:pt x="263236" y="19317"/>
                  </a:lnTo>
                  <a:lnTo>
                    <a:pt x="263236" y="475846"/>
                  </a:lnTo>
                  <a:lnTo>
                    <a:pt x="496017" y="579670"/>
                  </a:lnTo>
                  <a:lnTo>
                    <a:pt x="496017" y="263621"/>
                  </a:lnTo>
                  <a:cubicBezTo>
                    <a:pt x="494663" y="261233"/>
                    <a:pt x="494693" y="258358"/>
                    <a:pt x="496017" y="256061"/>
                  </a:cubicBezTo>
                  <a:lnTo>
                    <a:pt x="496017" y="123141"/>
                  </a:lnTo>
                  <a:close/>
                  <a:moveTo>
                    <a:pt x="744018" y="19317"/>
                  </a:moveTo>
                  <a:lnTo>
                    <a:pt x="511237" y="123141"/>
                  </a:lnTo>
                  <a:lnTo>
                    <a:pt x="511237" y="244471"/>
                  </a:lnTo>
                  <a:cubicBezTo>
                    <a:pt x="513581" y="243011"/>
                    <a:pt x="515894" y="241657"/>
                    <a:pt x="518192" y="240425"/>
                  </a:cubicBezTo>
                  <a:cubicBezTo>
                    <a:pt x="521906" y="238448"/>
                    <a:pt x="526502" y="239847"/>
                    <a:pt x="528496" y="243543"/>
                  </a:cubicBezTo>
                  <a:cubicBezTo>
                    <a:pt x="530474" y="247255"/>
                    <a:pt x="529074" y="251863"/>
                    <a:pt x="525376" y="253841"/>
                  </a:cubicBezTo>
                  <a:cubicBezTo>
                    <a:pt x="520840" y="256259"/>
                    <a:pt x="516183" y="259240"/>
                    <a:pt x="511237" y="262875"/>
                  </a:cubicBezTo>
                  <a:lnTo>
                    <a:pt x="511237" y="579670"/>
                  </a:lnTo>
                  <a:lnTo>
                    <a:pt x="744018" y="475846"/>
                  </a:lnTo>
                  <a:lnTo>
                    <a:pt x="744018" y="427509"/>
                  </a:lnTo>
                  <a:cubicBezTo>
                    <a:pt x="743531" y="427615"/>
                    <a:pt x="743014" y="427676"/>
                    <a:pt x="742497" y="427676"/>
                  </a:cubicBezTo>
                  <a:cubicBezTo>
                    <a:pt x="742314" y="427676"/>
                    <a:pt x="742131" y="427661"/>
                    <a:pt x="741933" y="427646"/>
                  </a:cubicBezTo>
                  <a:cubicBezTo>
                    <a:pt x="737733" y="427342"/>
                    <a:pt x="733502" y="426657"/>
                    <a:pt x="729362" y="425608"/>
                  </a:cubicBezTo>
                  <a:cubicBezTo>
                    <a:pt x="725299" y="424573"/>
                    <a:pt x="722833" y="420436"/>
                    <a:pt x="723868" y="416375"/>
                  </a:cubicBezTo>
                  <a:cubicBezTo>
                    <a:pt x="724888" y="412299"/>
                    <a:pt x="729027" y="409835"/>
                    <a:pt x="733106" y="410869"/>
                  </a:cubicBezTo>
                  <a:cubicBezTo>
                    <a:pt x="736378" y="411690"/>
                    <a:pt x="739711" y="412238"/>
                    <a:pt x="743044" y="412481"/>
                  </a:cubicBezTo>
                  <a:cubicBezTo>
                    <a:pt x="743379" y="412497"/>
                    <a:pt x="743699" y="412588"/>
                    <a:pt x="744018" y="412649"/>
                  </a:cubicBezTo>
                  <a:lnTo>
                    <a:pt x="744018" y="193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547596" y="354044"/>
              <a:ext cx="160078" cy="207662"/>
            </a:xfrm>
            <a:custGeom>
              <a:rect b="b" l="l" r="r" t="t"/>
              <a:pathLst>
                <a:path extrusionOk="0" h="207662" w="160078">
                  <a:moveTo>
                    <a:pt x="160078" y="79990"/>
                  </a:moveTo>
                  <a:cubicBezTo>
                    <a:pt x="160078" y="137986"/>
                    <a:pt x="102807" y="190871"/>
                    <a:pt x="85153" y="205792"/>
                  </a:cubicBezTo>
                  <a:cubicBezTo>
                    <a:pt x="82200" y="208286"/>
                    <a:pt x="77878" y="208286"/>
                    <a:pt x="74925" y="205792"/>
                  </a:cubicBezTo>
                  <a:cubicBezTo>
                    <a:pt x="57271" y="190871"/>
                    <a:pt x="0" y="137986"/>
                    <a:pt x="0" y="79990"/>
                  </a:cubicBezTo>
                  <a:cubicBezTo>
                    <a:pt x="0" y="35804"/>
                    <a:pt x="35842" y="0"/>
                    <a:pt x="80039" y="0"/>
                  </a:cubicBezTo>
                  <a:cubicBezTo>
                    <a:pt x="124236" y="0"/>
                    <a:pt x="160078" y="35820"/>
                    <a:pt x="160078" y="79990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539985" y="346439"/>
              <a:ext cx="175297" cy="222888"/>
            </a:xfrm>
            <a:custGeom>
              <a:rect b="b" l="l" r="r" t="t"/>
              <a:pathLst>
                <a:path extrusionOk="0" h="222888" w="175297">
                  <a:moveTo>
                    <a:pt x="87649" y="0"/>
                  </a:moveTo>
                  <a:cubicBezTo>
                    <a:pt x="39312" y="0"/>
                    <a:pt x="0" y="39288"/>
                    <a:pt x="0" y="87595"/>
                  </a:cubicBezTo>
                  <a:cubicBezTo>
                    <a:pt x="0" y="148830"/>
                    <a:pt x="59417" y="203815"/>
                    <a:pt x="77619" y="219207"/>
                  </a:cubicBezTo>
                  <a:cubicBezTo>
                    <a:pt x="80526" y="221656"/>
                    <a:pt x="84088" y="222888"/>
                    <a:pt x="87649" y="222888"/>
                  </a:cubicBezTo>
                  <a:cubicBezTo>
                    <a:pt x="91210" y="222888"/>
                    <a:pt x="94772" y="221656"/>
                    <a:pt x="97679" y="219207"/>
                  </a:cubicBezTo>
                  <a:cubicBezTo>
                    <a:pt x="115881" y="203815"/>
                    <a:pt x="175298" y="148830"/>
                    <a:pt x="175298" y="87595"/>
                  </a:cubicBezTo>
                  <a:cubicBezTo>
                    <a:pt x="175298" y="39303"/>
                    <a:pt x="135971" y="0"/>
                    <a:pt x="87649" y="0"/>
                  </a:cubicBezTo>
                  <a:close/>
                  <a:moveTo>
                    <a:pt x="87847" y="207587"/>
                  </a:moveTo>
                  <a:cubicBezTo>
                    <a:pt x="87725" y="207693"/>
                    <a:pt x="87558" y="207693"/>
                    <a:pt x="87451" y="207587"/>
                  </a:cubicBezTo>
                  <a:cubicBezTo>
                    <a:pt x="78243" y="199799"/>
                    <a:pt x="60406" y="183524"/>
                    <a:pt x="44578" y="162124"/>
                  </a:cubicBezTo>
                  <a:cubicBezTo>
                    <a:pt x="25097" y="135795"/>
                    <a:pt x="15219" y="110729"/>
                    <a:pt x="15219" y="87595"/>
                  </a:cubicBezTo>
                  <a:cubicBezTo>
                    <a:pt x="15219" y="47683"/>
                    <a:pt x="47713" y="15210"/>
                    <a:pt x="87649" y="15210"/>
                  </a:cubicBezTo>
                  <a:cubicBezTo>
                    <a:pt x="127585" y="15210"/>
                    <a:pt x="160078" y="47683"/>
                    <a:pt x="160078" y="87595"/>
                  </a:cubicBezTo>
                  <a:cubicBezTo>
                    <a:pt x="160078" y="142290"/>
                    <a:pt x="104786" y="193274"/>
                    <a:pt x="87847" y="207587"/>
                  </a:cubicBezTo>
                  <a:close/>
                  <a:moveTo>
                    <a:pt x="87649" y="48931"/>
                  </a:moveTo>
                  <a:cubicBezTo>
                    <a:pt x="66083" y="48931"/>
                    <a:pt x="48535" y="66468"/>
                    <a:pt x="48535" y="88021"/>
                  </a:cubicBezTo>
                  <a:cubicBezTo>
                    <a:pt x="48535" y="109573"/>
                    <a:pt x="66083" y="127110"/>
                    <a:pt x="87649" y="127110"/>
                  </a:cubicBezTo>
                  <a:cubicBezTo>
                    <a:pt x="109215" y="127110"/>
                    <a:pt x="126763" y="109573"/>
                    <a:pt x="126763" y="88021"/>
                  </a:cubicBezTo>
                  <a:cubicBezTo>
                    <a:pt x="126763" y="66468"/>
                    <a:pt x="109215" y="48931"/>
                    <a:pt x="87649" y="48931"/>
                  </a:cubicBezTo>
                  <a:close/>
                  <a:moveTo>
                    <a:pt x="87649" y="111885"/>
                  </a:moveTo>
                  <a:cubicBezTo>
                    <a:pt x="74469" y="111885"/>
                    <a:pt x="63754" y="101177"/>
                    <a:pt x="63754" y="88005"/>
                  </a:cubicBezTo>
                  <a:cubicBezTo>
                    <a:pt x="63754" y="74833"/>
                    <a:pt x="74469" y="64126"/>
                    <a:pt x="87649" y="64126"/>
                  </a:cubicBezTo>
                  <a:cubicBezTo>
                    <a:pt x="100829" y="64126"/>
                    <a:pt x="111543" y="74833"/>
                    <a:pt x="111543" y="88005"/>
                  </a:cubicBezTo>
                  <a:cubicBezTo>
                    <a:pt x="111543" y="101177"/>
                    <a:pt x="100814" y="111885"/>
                    <a:pt x="87649" y="1118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7"/>
            <p:cNvSpPr txBox="1"/>
            <p:nvPr/>
          </p:nvSpPr>
          <p:spPr>
            <a:xfrm>
              <a:off x="0" y="1887563"/>
              <a:ext cx="464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6" name="Google Shape;1056;p27"/>
            <p:cNvSpPr txBox="1"/>
            <p:nvPr/>
          </p:nvSpPr>
          <p:spPr>
            <a:xfrm>
              <a:off x="0" y="1012288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57" name="Google Shape;1057;p27"/>
          <p:cNvGrpSpPr/>
          <p:nvPr/>
        </p:nvGrpSpPr>
        <p:grpSpPr>
          <a:xfrm>
            <a:off x="3506481" y="3449573"/>
            <a:ext cx="1740488" cy="1077286"/>
            <a:chOff x="0" y="0"/>
            <a:chExt cx="4641300" cy="2872763"/>
          </a:xfrm>
        </p:grpSpPr>
        <p:sp>
          <p:nvSpPr>
            <p:cNvPr id="1058" name="Google Shape;1058;p27"/>
            <p:cNvSpPr/>
            <p:nvPr/>
          </p:nvSpPr>
          <p:spPr>
            <a:xfrm>
              <a:off x="0" y="0"/>
              <a:ext cx="996574" cy="599196"/>
            </a:xfrm>
            <a:custGeom>
              <a:rect b="b" l="l" r="r" t="t"/>
              <a:pathLst>
                <a:path extrusionOk="0" h="599196" w="996574">
                  <a:moveTo>
                    <a:pt x="996574" y="88293"/>
                  </a:moveTo>
                  <a:lnTo>
                    <a:pt x="996574" y="589208"/>
                  </a:lnTo>
                  <a:cubicBezTo>
                    <a:pt x="996574" y="594742"/>
                    <a:pt x="992124" y="599196"/>
                    <a:pt x="986597" y="599196"/>
                  </a:cubicBezTo>
                  <a:lnTo>
                    <a:pt x="9978" y="599196"/>
                  </a:lnTo>
                  <a:cubicBezTo>
                    <a:pt x="4450" y="599196"/>
                    <a:pt x="0" y="594742"/>
                    <a:pt x="0" y="589208"/>
                  </a:cubicBezTo>
                  <a:lnTo>
                    <a:pt x="0" y="88293"/>
                  </a:lnTo>
                  <a:cubicBezTo>
                    <a:pt x="0" y="82780"/>
                    <a:pt x="4450" y="78305"/>
                    <a:pt x="9978" y="78305"/>
                  </a:cubicBezTo>
                  <a:lnTo>
                    <a:pt x="76509" y="78305"/>
                  </a:lnTo>
                  <a:lnTo>
                    <a:pt x="76509" y="9988"/>
                  </a:lnTo>
                  <a:cubicBezTo>
                    <a:pt x="76509" y="4475"/>
                    <a:pt x="80979" y="0"/>
                    <a:pt x="86487" y="0"/>
                  </a:cubicBezTo>
                  <a:lnTo>
                    <a:pt x="379612" y="0"/>
                  </a:lnTo>
                  <a:cubicBezTo>
                    <a:pt x="431476" y="0"/>
                    <a:pt x="478392" y="31522"/>
                    <a:pt x="498287" y="79064"/>
                  </a:cubicBezTo>
                  <a:cubicBezTo>
                    <a:pt x="518183" y="31542"/>
                    <a:pt x="565098" y="0"/>
                    <a:pt x="616962" y="0"/>
                  </a:cubicBezTo>
                  <a:lnTo>
                    <a:pt x="910087" y="0"/>
                  </a:lnTo>
                  <a:cubicBezTo>
                    <a:pt x="915595" y="0"/>
                    <a:pt x="920065" y="4475"/>
                    <a:pt x="920065" y="9988"/>
                  </a:cubicBezTo>
                  <a:lnTo>
                    <a:pt x="920065" y="78305"/>
                  </a:lnTo>
                  <a:lnTo>
                    <a:pt x="986597" y="78305"/>
                  </a:lnTo>
                  <a:cubicBezTo>
                    <a:pt x="992124" y="78305"/>
                    <a:pt x="996574" y="82780"/>
                    <a:pt x="996574" y="88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19955" y="19975"/>
              <a:ext cx="956663" cy="559244"/>
            </a:xfrm>
            <a:custGeom>
              <a:rect b="b" l="l" r="r" t="t"/>
              <a:pathLst>
                <a:path extrusionOk="0" h="559244" w="956663">
                  <a:moveTo>
                    <a:pt x="466159" y="559244"/>
                  </a:moveTo>
                  <a:lnTo>
                    <a:pt x="0" y="559244"/>
                  </a:lnTo>
                  <a:lnTo>
                    <a:pt x="0" y="78305"/>
                  </a:lnTo>
                  <a:lnTo>
                    <a:pt x="56554" y="78305"/>
                  </a:lnTo>
                  <a:lnTo>
                    <a:pt x="56554" y="469273"/>
                  </a:lnTo>
                  <a:cubicBezTo>
                    <a:pt x="56554" y="474786"/>
                    <a:pt x="61024" y="479261"/>
                    <a:pt x="66531" y="479261"/>
                  </a:cubicBezTo>
                  <a:lnTo>
                    <a:pt x="362091" y="479261"/>
                  </a:lnTo>
                  <a:cubicBezTo>
                    <a:pt x="411401" y="479261"/>
                    <a:pt x="454226" y="512940"/>
                    <a:pt x="466159" y="559244"/>
                  </a:cubicBezTo>
                  <a:close/>
                  <a:moveTo>
                    <a:pt x="900110" y="78305"/>
                  </a:moveTo>
                  <a:lnTo>
                    <a:pt x="900110" y="469273"/>
                  </a:lnTo>
                  <a:cubicBezTo>
                    <a:pt x="900110" y="474786"/>
                    <a:pt x="895640" y="479261"/>
                    <a:pt x="890132" y="479261"/>
                  </a:cubicBezTo>
                  <a:lnTo>
                    <a:pt x="594572" y="479261"/>
                  </a:lnTo>
                  <a:cubicBezTo>
                    <a:pt x="545262" y="479261"/>
                    <a:pt x="502438" y="512940"/>
                    <a:pt x="490505" y="559244"/>
                  </a:cubicBezTo>
                  <a:lnTo>
                    <a:pt x="956663" y="559244"/>
                  </a:lnTo>
                  <a:lnTo>
                    <a:pt x="956663" y="78305"/>
                  </a:lnTo>
                  <a:lnTo>
                    <a:pt x="900110" y="78305"/>
                  </a:lnTo>
                  <a:close/>
                  <a:moveTo>
                    <a:pt x="488309" y="516057"/>
                  </a:moveTo>
                  <a:lnTo>
                    <a:pt x="488309" y="108809"/>
                  </a:lnTo>
                  <a:cubicBezTo>
                    <a:pt x="488309" y="96104"/>
                    <a:pt x="490485" y="83619"/>
                    <a:pt x="494795" y="71733"/>
                  </a:cubicBezTo>
                  <a:cubicBezTo>
                    <a:pt x="510340" y="28825"/>
                    <a:pt x="551409" y="0"/>
                    <a:pt x="597007" y="0"/>
                  </a:cubicBezTo>
                  <a:lnTo>
                    <a:pt x="880154" y="0"/>
                  </a:lnTo>
                  <a:lnTo>
                    <a:pt x="880154" y="459285"/>
                  </a:lnTo>
                  <a:lnTo>
                    <a:pt x="594572" y="459285"/>
                  </a:lnTo>
                  <a:cubicBezTo>
                    <a:pt x="550810" y="459285"/>
                    <a:pt x="511338" y="481698"/>
                    <a:pt x="488309" y="516057"/>
                  </a:cubicBezTo>
                  <a:close/>
                  <a:moveTo>
                    <a:pt x="559929" y="102496"/>
                  </a:moveTo>
                  <a:cubicBezTo>
                    <a:pt x="559929" y="108010"/>
                    <a:pt x="564399" y="112484"/>
                    <a:pt x="569907" y="112484"/>
                  </a:cubicBezTo>
                  <a:lnTo>
                    <a:pt x="803286" y="112484"/>
                  </a:lnTo>
                  <a:cubicBezTo>
                    <a:pt x="808794" y="112484"/>
                    <a:pt x="813264" y="108010"/>
                    <a:pt x="813264" y="102496"/>
                  </a:cubicBezTo>
                  <a:cubicBezTo>
                    <a:pt x="813264" y="96983"/>
                    <a:pt x="808794" y="92508"/>
                    <a:pt x="803286" y="92508"/>
                  </a:cubicBezTo>
                  <a:lnTo>
                    <a:pt x="569907" y="92508"/>
                  </a:lnTo>
                  <a:cubicBezTo>
                    <a:pt x="564399" y="92508"/>
                    <a:pt x="559929" y="96983"/>
                    <a:pt x="559929" y="102496"/>
                  </a:cubicBezTo>
                  <a:close/>
                  <a:moveTo>
                    <a:pt x="559929" y="188572"/>
                  </a:moveTo>
                  <a:cubicBezTo>
                    <a:pt x="559929" y="194086"/>
                    <a:pt x="564399" y="198560"/>
                    <a:pt x="569907" y="198560"/>
                  </a:cubicBezTo>
                  <a:lnTo>
                    <a:pt x="803286" y="198560"/>
                  </a:lnTo>
                  <a:cubicBezTo>
                    <a:pt x="808794" y="198560"/>
                    <a:pt x="813264" y="194086"/>
                    <a:pt x="813264" y="188572"/>
                  </a:cubicBezTo>
                  <a:cubicBezTo>
                    <a:pt x="813264" y="183059"/>
                    <a:pt x="808794" y="178584"/>
                    <a:pt x="803286" y="178584"/>
                  </a:cubicBezTo>
                  <a:lnTo>
                    <a:pt x="569907" y="178584"/>
                  </a:lnTo>
                  <a:cubicBezTo>
                    <a:pt x="564399" y="178584"/>
                    <a:pt x="559929" y="183059"/>
                    <a:pt x="559929" y="188572"/>
                  </a:cubicBezTo>
                  <a:close/>
                  <a:moveTo>
                    <a:pt x="559929" y="274628"/>
                  </a:moveTo>
                  <a:cubicBezTo>
                    <a:pt x="559929" y="280142"/>
                    <a:pt x="564399" y="284616"/>
                    <a:pt x="569907" y="284616"/>
                  </a:cubicBezTo>
                  <a:lnTo>
                    <a:pt x="803286" y="284616"/>
                  </a:lnTo>
                  <a:cubicBezTo>
                    <a:pt x="808794" y="284616"/>
                    <a:pt x="813264" y="280142"/>
                    <a:pt x="813264" y="274628"/>
                  </a:cubicBezTo>
                  <a:cubicBezTo>
                    <a:pt x="813264" y="269115"/>
                    <a:pt x="808794" y="264640"/>
                    <a:pt x="803286" y="264640"/>
                  </a:cubicBezTo>
                  <a:lnTo>
                    <a:pt x="569907" y="264640"/>
                  </a:lnTo>
                  <a:cubicBezTo>
                    <a:pt x="564399" y="264640"/>
                    <a:pt x="559929" y="269115"/>
                    <a:pt x="559929" y="274628"/>
                  </a:cubicBezTo>
                  <a:close/>
                  <a:moveTo>
                    <a:pt x="559929" y="360704"/>
                  </a:moveTo>
                  <a:cubicBezTo>
                    <a:pt x="559929" y="366218"/>
                    <a:pt x="564399" y="370692"/>
                    <a:pt x="569907" y="370692"/>
                  </a:cubicBezTo>
                  <a:lnTo>
                    <a:pt x="803286" y="370692"/>
                  </a:lnTo>
                  <a:cubicBezTo>
                    <a:pt x="808794" y="370692"/>
                    <a:pt x="813264" y="366218"/>
                    <a:pt x="813264" y="360704"/>
                  </a:cubicBezTo>
                  <a:cubicBezTo>
                    <a:pt x="813264" y="355191"/>
                    <a:pt x="808794" y="350716"/>
                    <a:pt x="803286" y="350716"/>
                  </a:cubicBezTo>
                  <a:lnTo>
                    <a:pt x="569907" y="350716"/>
                  </a:lnTo>
                  <a:cubicBezTo>
                    <a:pt x="564399" y="350716"/>
                    <a:pt x="559929" y="355191"/>
                    <a:pt x="559929" y="360704"/>
                  </a:cubicBezTo>
                  <a:close/>
                  <a:moveTo>
                    <a:pt x="461868" y="71733"/>
                  </a:moveTo>
                  <a:cubicBezTo>
                    <a:pt x="466179" y="83619"/>
                    <a:pt x="468354" y="96104"/>
                    <a:pt x="468354" y="108809"/>
                  </a:cubicBezTo>
                  <a:lnTo>
                    <a:pt x="468354" y="516057"/>
                  </a:lnTo>
                  <a:cubicBezTo>
                    <a:pt x="445325" y="481698"/>
                    <a:pt x="405854" y="459285"/>
                    <a:pt x="362091" y="459285"/>
                  </a:cubicBezTo>
                  <a:lnTo>
                    <a:pt x="76509" y="459285"/>
                  </a:lnTo>
                  <a:lnTo>
                    <a:pt x="76509" y="0"/>
                  </a:lnTo>
                  <a:lnTo>
                    <a:pt x="359657" y="0"/>
                  </a:lnTo>
                  <a:cubicBezTo>
                    <a:pt x="405255" y="0"/>
                    <a:pt x="446323" y="28825"/>
                    <a:pt x="461868" y="71733"/>
                  </a:cubicBezTo>
                  <a:close/>
                  <a:moveTo>
                    <a:pt x="396734" y="360704"/>
                  </a:moveTo>
                  <a:cubicBezTo>
                    <a:pt x="396734" y="355191"/>
                    <a:pt x="392264" y="350716"/>
                    <a:pt x="386756" y="350716"/>
                  </a:cubicBezTo>
                  <a:lnTo>
                    <a:pt x="153377" y="350716"/>
                  </a:lnTo>
                  <a:cubicBezTo>
                    <a:pt x="147870" y="350716"/>
                    <a:pt x="143400" y="355191"/>
                    <a:pt x="143400" y="360704"/>
                  </a:cubicBezTo>
                  <a:cubicBezTo>
                    <a:pt x="143400" y="366218"/>
                    <a:pt x="147870" y="370692"/>
                    <a:pt x="153377" y="370692"/>
                  </a:cubicBezTo>
                  <a:lnTo>
                    <a:pt x="386756" y="370692"/>
                  </a:lnTo>
                  <a:cubicBezTo>
                    <a:pt x="392264" y="370692"/>
                    <a:pt x="396734" y="366218"/>
                    <a:pt x="396734" y="360704"/>
                  </a:cubicBezTo>
                  <a:close/>
                  <a:moveTo>
                    <a:pt x="396734" y="274628"/>
                  </a:moveTo>
                  <a:cubicBezTo>
                    <a:pt x="396734" y="269115"/>
                    <a:pt x="392264" y="264640"/>
                    <a:pt x="386756" y="264640"/>
                  </a:cubicBezTo>
                  <a:lnTo>
                    <a:pt x="153377" y="264640"/>
                  </a:lnTo>
                  <a:cubicBezTo>
                    <a:pt x="147870" y="264640"/>
                    <a:pt x="143400" y="269115"/>
                    <a:pt x="143400" y="274628"/>
                  </a:cubicBezTo>
                  <a:cubicBezTo>
                    <a:pt x="143400" y="280142"/>
                    <a:pt x="147870" y="284616"/>
                    <a:pt x="153377" y="284616"/>
                  </a:cubicBezTo>
                  <a:lnTo>
                    <a:pt x="386756" y="284616"/>
                  </a:lnTo>
                  <a:cubicBezTo>
                    <a:pt x="392264" y="284616"/>
                    <a:pt x="396734" y="280142"/>
                    <a:pt x="396734" y="274628"/>
                  </a:cubicBezTo>
                  <a:close/>
                  <a:moveTo>
                    <a:pt x="396734" y="188572"/>
                  </a:moveTo>
                  <a:cubicBezTo>
                    <a:pt x="396734" y="183059"/>
                    <a:pt x="392264" y="178584"/>
                    <a:pt x="386756" y="178584"/>
                  </a:cubicBezTo>
                  <a:lnTo>
                    <a:pt x="153377" y="178584"/>
                  </a:lnTo>
                  <a:cubicBezTo>
                    <a:pt x="147870" y="178584"/>
                    <a:pt x="143400" y="183059"/>
                    <a:pt x="143400" y="188572"/>
                  </a:cubicBezTo>
                  <a:cubicBezTo>
                    <a:pt x="143400" y="194086"/>
                    <a:pt x="147870" y="198560"/>
                    <a:pt x="153377" y="198560"/>
                  </a:cubicBezTo>
                  <a:lnTo>
                    <a:pt x="386756" y="198560"/>
                  </a:lnTo>
                  <a:cubicBezTo>
                    <a:pt x="392264" y="198560"/>
                    <a:pt x="396734" y="194086"/>
                    <a:pt x="396734" y="188572"/>
                  </a:cubicBezTo>
                  <a:close/>
                  <a:moveTo>
                    <a:pt x="396734" y="102496"/>
                  </a:moveTo>
                  <a:cubicBezTo>
                    <a:pt x="396734" y="96983"/>
                    <a:pt x="392264" y="92508"/>
                    <a:pt x="386756" y="92508"/>
                  </a:cubicBezTo>
                  <a:lnTo>
                    <a:pt x="153377" y="92508"/>
                  </a:lnTo>
                  <a:cubicBezTo>
                    <a:pt x="147870" y="92508"/>
                    <a:pt x="143400" y="96983"/>
                    <a:pt x="143400" y="102496"/>
                  </a:cubicBezTo>
                  <a:cubicBezTo>
                    <a:pt x="143400" y="108010"/>
                    <a:pt x="147870" y="112484"/>
                    <a:pt x="153377" y="112484"/>
                  </a:cubicBezTo>
                  <a:lnTo>
                    <a:pt x="386756" y="112484"/>
                  </a:lnTo>
                  <a:cubicBezTo>
                    <a:pt x="392264" y="112484"/>
                    <a:pt x="396734" y="108010"/>
                    <a:pt x="396734" y="102496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0" y="0"/>
              <a:ext cx="996574" cy="599196"/>
            </a:xfrm>
            <a:custGeom>
              <a:rect b="b" l="l" r="r" t="t"/>
              <a:pathLst>
                <a:path extrusionOk="0" h="599196" w="996574">
                  <a:moveTo>
                    <a:pt x="986597" y="78305"/>
                  </a:moveTo>
                  <a:lnTo>
                    <a:pt x="920065" y="78305"/>
                  </a:lnTo>
                  <a:lnTo>
                    <a:pt x="920065" y="9988"/>
                  </a:lnTo>
                  <a:cubicBezTo>
                    <a:pt x="920065" y="4475"/>
                    <a:pt x="915595" y="0"/>
                    <a:pt x="910087" y="0"/>
                  </a:cubicBezTo>
                  <a:lnTo>
                    <a:pt x="616962" y="0"/>
                  </a:lnTo>
                  <a:cubicBezTo>
                    <a:pt x="565098" y="0"/>
                    <a:pt x="518183" y="31542"/>
                    <a:pt x="498287" y="79064"/>
                  </a:cubicBezTo>
                  <a:cubicBezTo>
                    <a:pt x="478392" y="31522"/>
                    <a:pt x="431476" y="0"/>
                    <a:pt x="379612" y="0"/>
                  </a:cubicBezTo>
                  <a:lnTo>
                    <a:pt x="86487" y="0"/>
                  </a:lnTo>
                  <a:cubicBezTo>
                    <a:pt x="80979" y="0"/>
                    <a:pt x="76509" y="4475"/>
                    <a:pt x="76509" y="9988"/>
                  </a:cubicBezTo>
                  <a:lnTo>
                    <a:pt x="76509" y="78305"/>
                  </a:lnTo>
                  <a:lnTo>
                    <a:pt x="9978" y="78305"/>
                  </a:lnTo>
                  <a:cubicBezTo>
                    <a:pt x="4450" y="78305"/>
                    <a:pt x="0" y="82780"/>
                    <a:pt x="0" y="88293"/>
                  </a:cubicBezTo>
                  <a:lnTo>
                    <a:pt x="0" y="589208"/>
                  </a:lnTo>
                  <a:cubicBezTo>
                    <a:pt x="0" y="594742"/>
                    <a:pt x="4450" y="599196"/>
                    <a:pt x="9978" y="599196"/>
                  </a:cubicBezTo>
                  <a:lnTo>
                    <a:pt x="986597" y="599196"/>
                  </a:lnTo>
                  <a:cubicBezTo>
                    <a:pt x="992124" y="599196"/>
                    <a:pt x="996574" y="594742"/>
                    <a:pt x="996574" y="589208"/>
                  </a:cubicBezTo>
                  <a:lnTo>
                    <a:pt x="996574" y="88293"/>
                  </a:lnTo>
                  <a:cubicBezTo>
                    <a:pt x="996574" y="82780"/>
                    <a:pt x="992124" y="78305"/>
                    <a:pt x="986597" y="78305"/>
                  </a:cubicBezTo>
                  <a:close/>
                  <a:moveTo>
                    <a:pt x="19955" y="579220"/>
                  </a:moveTo>
                  <a:lnTo>
                    <a:pt x="19955" y="98281"/>
                  </a:lnTo>
                  <a:lnTo>
                    <a:pt x="76509" y="98281"/>
                  </a:lnTo>
                  <a:lnTo>
                    <a:pt x="76509" y="489249"/>
                  </a:lnTo>
                  <a:cubicBezTo>
                    <a:pt x="76509" y="494762"/>
                    <a:pt x="80979" y="499237"/>
                    <a:pt x="86487" y="499237"/>
                  </a:cubicBezTo>
                  <a:lnTo>
                    <a:pt x="382047" y="499237"/>
                  </a:lnTo>
                  <a:cubicBezTo>
                    <a:pt x="431357" y="499237"/>
                    <a:pt x="474181" y="532916"/>
                    <a:pt x="486114" y="579220"/>
                  </a:cubicBezTo>
                  <a:lnTo>
                    <a:pt x="19955" y="579220"/>
                  </a:lnTo>
                  <a:close/>
                  <a:moveTo>
                    <a:pt x="488309" y="536032"/>
                  </a:moveTo>
                  <a:cubicBezTo>
                    <a:pt x="465281" y="501674"/>
                    <a:pt x="425809" y="479261"/>
                    <a:pt x="382047" y="479261"/>
                  </a:cubicBezTo>
                  <a:lnTo>
                    <a:pt x="96465" y="479261"/>
                  </a:lnTo>
                  <a:lnTo>
                    <a:pt x="96465" y="19976"/>
                  </a:lnTo>
                  <a:lnTo>
                    <a:pt x="379612" y="19976"/>
                  </a:lnTo>
                  <a:cubicBezTo>
                    <a:pt x="425210" y="19976"/>
                    <a:pt x="466279" y="48801"/>
                    <a:pt x="481824" y="91709"/>
                  </a:cubicBezTo>
                  <a:cubicBezTo>
                    <a:pt x="486134" y="103595"/>
                    <a:pt x="488309" y="116080"/>
                    <a:pt x="488309" y="128784"/>
                  </a:cubicBezTo>
                  <a:lnTo>
                    <a:pt x="488309" y="536032"/>
                  </a:lnTo>
                  <a:close/>
                  <a:moveTo>
                    <a:pt x="508265" y="128784"/>
                  </a:moveTo>
                  <a:cubicBezTo>
                    <a:pt x="508265" y="116080"/>
                    <a:pt x="510440" y="103595"/>
                    <a:pt x="514750" y="91709"/>
                  </a:cubicBezTo>
                  <a:cubicBezTo>
                    <a:pt x="530296" y="48801"/>
                    <a:pt x="571364" y="19976"/>
                    <a:pt x="616962" y="19976"/>
                  </a:cubicBezTo>
                  <a:lnTo>
                    <a:pt x="900110" y="19976"/>
                  </a:lnTo>
                  <a:lnTo>
                    <a:pt x="900110" y="479261"/>
                  </a:lnTo>
                  <a:lnTo>
                    <a:pt x="614528" y="479261"/>
                  </a:lnTo>
                  <a:cubicBezTo>
                    <a:pt x="570765" y="479261"/>
                    <a:pt x="531293" y="501674"/>
                    <a:pt x="508265" y="536032"/>
                  </a:cubicBezTo>
                  <a:lnTo>
                    <a:pt x="508265" y="128784"/>
                  </a:lnTo>
                  <a:close/>
                  <a:moveTo>
                    <a:pt x="976619" y="579220"/>
                  </a:moveTo>
                  <a:lnTo>
                    <a:pt x="510460" y="579220"/>
                  </a:lnTo>
                  <a:cubicBezTo>
                    <a:pt x="522393" y="532916"/>
                    <a:pt x="565218" y="499237"/>
                    <a:pt x="614528" y="499237"/>
                  </a:cubicBezTo>
                  <a:lnTo>
                    <a:pt x="910087" y="499237"/>
                  </a:lnTo>
                  <a:cubicBezTo>
                    <a:pt x="915595" y="499237"/>
                    <a:pt x="920065" y="494762"/>
                    <a:pt x="920065" y="489249"/>
                  </a:cubicBezTo>
                  <a:lnTo>
                    <a:pt x="920065" y="98281"/>
                  </a:lnTo>
                  <a:lnTo>
                    <a:pt x="976619" y="98281"/>
                  </a:lnTo>
                  <a:lnTo>
                    <a:pt x="976619" y="579220"/>
                  </a:lnTo>
                  <a:close/>
                  <a:moveTo>
                    <a:pt x="579885" y="122472"/>
                  </a:moveTo>
                  <a:cubicBezTo>
                    <a:pt x="579885" y="116959"/>
                    <a:pt x="584355" y="112484"/>
                    <a:pt x="589863" y="112484"/>
                  </a:cubicBezTo>
                  <a:lnTo>
                    <a:pt x="823241" y="112484"/>
                  </a:lnTo>
                  <a:cubicBezTo>
                    <a:pt x="828749" y="112484"/>
                    <a:pt x="833219" y="116959"/>
                    <a:pt x="833219" y="122472"/>
                  </a:cubicBezTo>
                  <a:cubicBezTo>
                    <a:pt x="833219" y="127985"/>
                    <a:pt x="828749" y="132460"/>
                    <a:pt x="823241" y="132460"/>
                  </a:cubicBezTo>
                  <a:lnTo>
                    <a:pt x="589863" y="132460"/>
                  </a:lnTo>
                  <a:cubicBezTo>
                    <a:pt x="584355" y="132460"/>
                    <a:pt x="579885" y="127985"/>
                    <a:pt x="579885" y="122472"/>
                  </a:cubicBezTo>
                  <a:close/>
                  <a:moveTo>
                    <a:pt x="579885" y="208548"/>
                  </a:moveTo>
                  <a:cubicBezTo>
                    <a:pt x="579885" y="203035"/>
                    <a:pt x="584355" y="198560"/>
                    <a:pt x="589863" y="198560"/>
                  </a:cubicBezTo>
                  <a:lnTo>
                    <a:pt x="823241" y="198560"/>
                  </a:lnTo>
                  <a:cubicBezTo>
                    <a:pt x="828749" y="198560"/>
                    <a:pt x="833219" y="203035"/>
                    <a:pt x="833219" y="208548"/>
                  </a:cubicBezTo>
                  <a:cubicBezTo>
                    <a:pt x="833219" y="214061"/>
                    <a:pt x="828749" y="218536"/>
                    <a:pt x="823241" y="218536"/>
                  </a:cubicBezTo>
                  <a:lnTo>
                    <a:pt x="589863" y="218536"/>
                  </a:lnTo>
                  <a:cubicBezTo>
                    <a:pt x="584355" y="218536"/>
                    <a:pt x="579885" y="214061"/>
                    <a:pt x="579885" y="208548"/>
                  </a:cubicBezTo>
                  <a:close/>
                  <a:moveTo>
                    <a:pt x="579885" y="294604"/>
                  </a:moveTo>
                  <a:cubicBezTo>
                    <a:pt x="579885" y="289091"/>
                    <a:pt x="584355" y="284616"/>
                    <a:pt x="589863" y="284616"/>
                  </a:cubicBezTo>
                  <a:lnTo>
                    <a:pt x="823241" y="284616"/>
                  </a:lnTo>
                  <a:cubicBezTo>
                    <a:pt x="828749" y="284616"/>
                    <a:pt x="833219" y="289091"/>
                    <a:pt x="833219" y="294604"/>
                  </a:cubicBezTo>
                  <a:cubicBezTo>
                    <a:pt x="833219" y="300117"/>
                    <a:pt x="828749" y="304592"/>
                    <a:pt x="823241" y="304592"/>
                  </a:cubicBezTo>
                  <a:lnTo>
                    <a:pt x="589863" y="304592"/>
                  </a:lnTo>
                  <a:cubicBezTo>
                    <a:pt x="584355" y="304592"/>
                    <a:pt x="579885" y="300117"/>
                    <a:pt x="579885" y="294604"/>
                  </a:cubicBezTo>
                  <a:close/>
                  <a:moveTo>
                    <a:pt x="579885" y="380680"/>
                  </a:moveTo>
                  <a:cubicBezTo>
                    <a:pt x="579885" y="375167"/>
                    <a:pt x="584355" y="370692"/>
                    <a:pt x="589863" y="370692"/>
                  </a:cubicBezTo>
                  <a:lnTo>
                    <a:pt x="823241" y="370692"/>
                  </a:lnTo>
                  <a:cubicBezTo>
                    <a:pt x="828749" y="370692"/>
                    <a:pt x="833219" y="375167"/>
                    <a:pt x="833219" y="380680"/>
                  </a:cubicBezTo>
                  <a:cubicBezTo>
                    <a:pt x="833219" y="386193"/>
                    <a:pt x="828749" y="390668"/>
                    <a:pt x="823241" y="390668"/>
                  </a:cubicBezTo>
                  <a:lnTo>
                    <a:pt x="589863" y="390668"/>
                  </a:lnTo>
                  <a:cubicBezTo>
                    <a:pt x="584355" y="390668"/>
                    <a:pt x="579885" y="386193"/>
                    <a:pt x="579885" y="380680"/>
                  </a:cubicBezTo>
                  <a:close/>
                  <a:moveTo>
                    <a:pt x="416689" y="122472"/>
                  </a:moveTo>
                  <a:cubicBezTo>
                    <a:pt x="416689" y="127985"/>
                    <a:pt x="412219" y="132460"/>
                    <a:pt x="406712" y="132460"/>
                  </a:cubicBezTo>
                  <a:lnTo>
                    <a:pt x="173333" y="132460"/>
                  </a:lnTo>
                  <a:cubicBezTo>
                    <a:pt x="167825" y="132460"/>
                    <a:pt x="163355" y="127985"/>
                    <a:pt x="163355" y="122472"/>
                  </a:cubicBezTo>
                  <a:cubicBezTo>
                    <a:pt x="163355" y="116959"/>
                    <a:pt x="167825" y="112484"/>
                    <a:pt x="173333" y="112484"/>
                  </a:cubicBezTo>
                  <a:lnTo>
                    <a:pt x="406712" y="112484"/>
                  </a:lnTo>
                  <a:cubicBezTo>
                    <a:pt x="412219" y="112484"/>
                    <a:pt x="416689" y="116959"/>
                    <a:pt x="416689" y="122472"/>
                  </a:cubicBezTo>
                  <a:close/>
                  <a:moveTo>
                    <a:pt x="416689" y="208548"/>
                  </a:moveTo>
                  <a:cubicBezTo>
                    <a:pt x="416689" y="214061"/>
                    <a:pt x="412219" y="218536"/>
                    <a:pt x="406712" y="218536"/>
                  </a:cubicBezTo>
                  <a:lnTo>
                    <a:pt x="173333" y="218536"/>
                  </a:lnTo>
                  <a:cubicBezTo>
                    <a:pt x="167825" y="218536"/>
                    <a:pt x="163355" y="214061"/>
                    <a:pt x="163355" y="208548"/>
                  </a:cubicBezTo>
                  <a:cubicBezTo>
                    <a:pt x="163355" y="203035"/>
                    <a:pt x="167825" y="198560"/>
                    <a:pt x="173333" y="198560"/>
                  </a:cubicBezTo>
                  <a:lnTo>
                    <a:pt x="406712" y="198560"/>
                  </a:lnTo>
                  <a:cubicBezTo>
                    <a:pt x="412219" y="198560"/>
                    <a:pt x="416689" y="203035"/>
                    <a:pt x="416689" y="208548"/>
                  </a:cubicBezTo>
                  <a:close/>
                  <a:moveTo>
                    <a:pt x="416689" y="294604"/>
                  </a:moveTo>
                  <a:cubicBezTo>
                    <a:pt x="416689" y="300117"/>
                    <a:pt x="412219" y="304592"/>
                    <a:pt x="406712" y="304592"/>
                  </a:cubicBezTo>
                  <a:lnTo>
                    <a:pt x="173333" y="304592"/>
                  </a:lnTo>
                  <a:cubicBezTo>
                    <a:pt x="167825" y="304592"/>
                    <a:pt x="163355" y="300117"/>
                    <a:pt x="163355" y="294604"/>
                  </a:cubicBezTo>
                  <a:cubicBezTo>
                    <a:pt x="163355" y="289091"/>
                    <a:pt x="167825" y="284616"/>
                    <a:pt x="173333" y="284616"/>
                  </a:cubicBezTo>
                  <a:lnTo>
                    <a:pt x="406712" y="284616"/>
                  </a:lnTo>
                  <a:cubicBezTo>
                    <a:pt x="412219" y="284616"/>
                    <a:pt x="416689" y="289091"/>
                    <a:pt x="416689" y="294604"/>
                  </a:cubicBezTo>
                  <a:close/>
                  <a:moveTo>
                    <a:pt x="416689" y="380680"/>
                  </a:moveTo>
                  <a:cubicBezTo>
                    <a:pt x="416689" y="386193"/>
                    <a:pt x="412219" y="390668"/>
                    <a:pt x="406712" y="390668"/>
                  </a:cubicBezTo>
                  <a:lnTo>
                    <a:pt x="173333" y="390668"/>
                  </a:lnTo>
                  <a:cubicBezTo>
                    <a:pt x="167825" y="390668"/>
                    <a:pt x="163355" y="386193"/>
                    <a:pt x="163355" y="380680"/>
                  </a:cubicBezTo>
                  <a:cubicBezTo>
                    <a:pt x="163355" y="375167"/>
                    <a:pt x="167825" y="370692"/>
                    <a:pt x="173333" y="370692"/>
                  </a:cubicBezTo>
                  <a:lnTo>
                    <a:pt x="406712" y="370692"/>
                  </a:lnTo>
                  <a:cubicBezTo>
                    <a:pt x="412219" y="370692"/>
                    <a:pt x="416689" y="375167"/>
                    <a:pt x="416689" y="380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7"/>
            <p:cNvSpPr txBox="1"/>
            <p:nvPr/>
          </p:nvSpPr>
          <p:spPr>
            <a:xfrm>
              <a:off x="0" y="1887563"/>
              <a:ext cx="464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2" name="Google Shape;1062;p27"/>
            <p:cNvSpPr txBox="1"/>
            <p:nvPr/>
          </p:nvSpPr>
          <p:spPr>
            <a:xfrm>
              <a:off x="0" y="1012288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63" name="Google Shape;1063;p27"/>
          <p:cNvGrpSpPr/>
          <p:nvPr/>
        </p:nvGrpSpPr>
        <p:grpSpPr>
          <a:xfrm>
            <a:off x="901321" y="3416699"/>
            <a:ext cx="1740488" cy="1110161"/>
            <a:chOff x="0" y="13"/>
            <a:chExt cx="4641300" cy="2960429"/>
          </a:xfrm>
        </p:grpSpPr>
        <p:sp>
          <p:nvSpPr>
            <p:cNvPr id="1064" name="Google Shape;1064;p27"/>
            <p:cNvSpPr/>
            <p:nvPr/>
          </p:nvSpPr>
          <p:spPr>
            <a:xfrm>
              <a:off x="6879" y="6869"/>
              <a:ext cx="487850" cy="673023"/>
            </a:xfrm>
            <a:custGeom>
              <a:rect b="b" l="l" r="r" t="t"/>
              <a:pathLst>
                <a:path extrusionOk="0" h="673023" w="487850">
                  <a:moveTo>
                    <a:pt x="487851" y="673024"/>
                  </a:moveTo>
                  <a:lnTo>
                    <a:pt x="0" y="673024"/>
                  </a:lnTo>
                  <a:lnTo>
                    <a:pt x="0" y="0"/>
                  </a:lnTo>
                  <a:lnTo>
                    <a:pt x="345556" y="0"/>
                  </a:lnTo>
                  <a:cubicBezTo>
                    <a:pt x="401131" y="55506"/>
                    <a:pt x="432289" y="86625"/>
                    <a:pt x="487851" y="142117"/>
                  </a:cubicBezTo>
                  <a:lnTo>
                    <a:pt x="487851" y="673024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0" y="13"/>
              <a:ext cx="501606" cy="686748"/>
            </a:xfrm>
            <a:custGeom>
              <a:rect b="b" l="l" r="r" t="t"/>
              <a:pathLst>
                <a:path extrusionOk="0" h="686748" w="501606">
                  <a:moveTo>
                    <a:pt x="501469" y="147627"/>
                  </a:moveTo>
                  <a:cubicBezTo>
                    <a:pt x="501414" y="147352"/>
                    <a:pt x="501318" y="147091"/>
                    <a:pt x="501222" y="146816"/>
                  </a:cubicBezTo>
                  <a:cubicBezTo>
                    <a:pt x="501167" y="146665"/>
                    <a:pt x="501139" y="146500"/>
                    <a:pt x="501070" y="146335"/>
                  </a:cubicBezTo>
                  <a:cubicBezTo>
                    <a:pt x="500946" y="146047"/>
                    <a:pt x="500781" y="145772"/>
                    <a:pt x="500630" y="145497"/>
                  </a:cubicBezTo>
                  <a:cubicBezTo>
                    <a:pt x="500561" y="145387"/>
                    <a:pt x="500520" y="145264"/>
                    <a:pt x="500438" y="145154"/>
                  </a:cubicBezTo>
                  <a:cubicBezTo>
                    <a:pt x="500190" y="144783"/>
                    <a:pt x="499901" y="144439"/>
                    <a:pt x="499585" y="144109"/>
                  </a:cubicBezTo>
                  <a:lnTo>
                    <a:pt x="357304" y="2006"/>
                  </a:lnTo>
                  <a:cubicBezTo>
                    <a:pt x="356988" y="1690"/>
                    <a:pt x="356644" y="1401"/>
                    <a:pt x="356259" y="1154"/>
                  </a:cubicBezTo>
                  <a:cubicBezTo>
                    <a:pt x="356149" y="1085"/>
                    <a:pt x="356038" y="1044"/>
                    <a:pt x="355928" y="976"/>
                  </a:cubicBezTo>
                  <a:cubicBezTo>
                    <a:pt x="355653" y="811"/>
                    <a:pt x="355378" y="646"/>
                    <a:pt x="355076" y="522"/>
                  </a:cubicBezTo>
                  <a:cubicBezTo>
                    <a:pt x="354924" y="467"/>
                    <a:pt x="354773" y="440"/>
                    <a:pt x="354622" y="385"/>
                  </a:cubicBezTo>
                  <a:cubicBezTo>
                    <a:pt x="354346" y="289"/>
                    <a:pt x="354071" y="192"/>
                    <a:pt x="353782" y="137"/>
                  </a:cubicBezTo>
                  <a:cubicBezTo>
                    <a:pt x="353342" y="41"/>
                    <a:pt x="352888" y="0"/>
                    <a:pt x="352421" y="0"/>
                  </a:cubicBezTo>
                  <a:lnTo>
                    <a:pt x="6878" y="0"/>
                  </a:lnTo>
                  <a:cubicBezTo>
                    <a:pt x="3081" y="-14"/>
                    <a:pt x="0" y="3064"/>
                    <a:pt x="0" y="6856"/>
                  </a:cubicBezTo>
                  <a:lnTo>
                    <a:pt x="0" y="679879"/>
                  </a:lnTo>
                  <a:cubicBezTo>
                    <a:pt x="0" y="683671"/>
                    <a:pt x="3081" y="686749"/>
                    <a:pt x="6878" y="686749"/>
                  </a:cubicBezTo>
                  <a:lnTo>
                    <a:pt x="494729" y="686749"/>
                  </a:lnTo>
                  <a:cubicBezTo>
                    <a:pt x="498525" y="686749"/>
                    <a:pt x="501607" y="683671"/>
                    <a:pt x="501607" y="679879"/>
                  </a:cubicBezTo>
                  <a:lnTo>
                    <a:pt x="501607" y="148973"/>
                  </a:lnTo>
                  <a:cubicBezTo>
                    <a:pt x="501607" y="148520"/>
                    <a:pt x="501566" y="148066"/>
                    <a:pt x="501469" y="147627"/>
                  </a:cubicBezTo>
                  <a:close/>
                  <a:moveTo>
                    <a:pt x="359312" y="142104"/>
                  </a:moveTo>
                  <a:lnTo>
                    <a:pt x="359312" y="23439"/>
                  </a:lnTo>
                  <a:lnTo>
                    <a:pt x="478125" y="142104"/>
                  </a:lnTo>
                  <a:lnTo>
                    <a:pt x="359312" y="142104"/>
                  </a:lnTo>
                  <a:close/>
                  <a:moveTo>
                    <a:pt x="13756" y="673010"/>
                  </a:moveTo>
                  <a:lnTo>
                    <a:pt x="13756" y="13725"/>
                  </a:lnTo>
                  <a:lnTo>
                    <a:pt x="345556" y="13725"/>
                  </a:lnTo>
                  <a:lnTo>
                    <a:pt x="345556" y="148973"/>
                  </a:lnTo>
                  <a:cubicBezTo>
                    <a:pt x="345556" y="152765"/>
                    <a:pt x="348638" y="155843"/>
                    <a:pt x="352434" y="155843"/>
                  </a:cubicBezTo>
                  <a:lnTo>
                    <a:pt x="487851" y="155843"/>
                  </a:lnTo>
                  <a:lnTo>
                    <a:pt x="487851" y="672996"/>
                  </a:lnTo>
                  <a:lnTo>
                    <a:pt x="13756" y="672996"/>
                  </a:lnTo>
                  <a:close/>
                  <a:moveTo>
                    <a:pt x="86059" y="154798"/>
                  </a:moveTo>
                  <a:cubicBezTo>
                    <a:pt x="86059" y="151006"/>
                    <a:pt x="89140" y="147929"/>
                    <a:pt x="92937" y="147929"/>
                  </a:cubicBezTo>
                  <a:lnTo>
                    <a:pt x="229990" y="147929"/>
                  </a:lnTo>
                  <a:cubicBezTo>
                    <a:pt x="233787" y="147929"/>
                    <a:pt x="236868" y="151006"/>
                    <a:pt x="236868" y="154798"/>
                  </a:cubicBezTo>
                  <a:cubicBezTo>
                    <a:pt x="236868" y="158590"/>
                    <a:pt x="233787" y="161668"/>
                    <a:pt x="229990" y="161668"/>
                  </a:cubicBezTo>
                  <a:lnTo>
                    <a:pt x="92937" y="161668"/>
                  </a:lnTo>
                  <a:cubicBezTo>
                    <a:pt x="89140" y="161668"/>
                    <a:pt x="86059" y="158590"/>
                    <a:pt x="86059" y="154798"/>
                  </a:cubicBezTo>
                  <a:close/>
                  <a:moveTo>
                    <a:pt x="236868" y="565460"/>
                  </a:moveTo>
                  <a:cubicBezTo>
                    <a:pt x="236868" y="569252"/>
                    <a:pt x="233787" y="572330"/>
                    <a:pt x="229990" y="572330"/>
                  </a:cubicBezTo>
                  <a:lnTo>
                    <a:pt x="92937" y="572330"/>
                  </a:lnTo>
                  <a:cubicBezTo>
                    <a:pt x="89140" y="572330"/>
                    <a:pt x="86059" y="569252"/>
                    <a:pt x="86059" y="565460"/>
                  </a:cubicBezTo>
                  <a:cubicBezTo>
                    <a:pt x="86059" y="561668"/>
                    <a:pt x="89140" y="558591"/>
                    <a:pt x="92937" y="558591"/>
                  </a:cubicBezTo>
                  <a:lnTo>
                    <a:pt x="229990" y="558591"/>
                  </a:lnTo>
                  <a:cubicBezTo>
                    <a:pt x="233801" y="558591"/>
                    <a:pt x="236868" y="561668"/>
                    <a:pt x="236868" y="565460"/>
                  </a:cubicBezTo>
                  <a:close/>
                  <a:moveTo>
                    <a:pt x="415548" y="236931"/>
                  </a:moveTo>
                  <a:cubicBezTo>
                    <a:pt x="415548" y="240723"/>
                    <a:pt x="412466" y="243800"/>
                    <a:pt x="408670" y="243800"/>
                  </a:cubicBezTo>
                  <a:lnTo>
                    <a:pt x="92937" y="243800"/>
                  </a:lnTo>
                  <a:cubicBezTo>
                    <a:pt x="89140" y="243800"/>
                    <a:pt x="86059" y="240723"/>
                    <a:pt x="86059" y="236931"/>
                  </a:cubicBezTo>
                  <a:cubicBezTo>
                    <a:pt x="86059" y="233139"/>
                    <a:pt x="89140" y="230061"/>
                    <a:pt x="92937" y="230061"/>
                  </a:cubicBezTo>
                  <a:lnTo>
                    <a:pt x="408670" y="230061"/>
                  </a:lnTo>
                  <a:cubicBezTo>
                    <a:pt x="412466" y="230061"/>
                    <a:pt x="415548" y="233139"/>
                    <a:pt x="415548" y="236931"/>
                  </a:cubicBezTo>
                  <a:close/>
                  <a:moveTo>
                    <a:pt x="415548" y="319063"/>
                  </a:moveTo>
                  <a:cubicBezTo>
                    <a:pt x="415548" y="322855"/>
                    <a:pt x="412466" y="325933"/>
                    <a:pt x="408670" y="325933"/>
                  </a:cubicBezTo>
                  <a:lnTo>
                    <a:pt x="92937" y="325933"/>
                  </a:lnTo>
                  <a:cubicBezTo>
                    <a:pt x="89140" y="325933"/>
                    <a:pt x="86059" y="322855"/>
                    <a:pt x="86059" y="319063"/>
                  </a:cubicBezTo>
                  <a:cubicBezTo>
                    <a:pt x="86059" y="315271"/>
                    <a:pt x="89140" y="312194"/>
                    <a:pt x="92937" y="312194"/>
                  </a:cubicBezTo>
                  <a:lnTo>
                    <a:pt x="408670" y="312194"/>
                  </a:lnTo>
                  <a:cubicBezTo>
                    <a:pt x="412466" y="312194"/>
                    <a:pt x="415548" y="315271"/>
                    <a:pt x="415548" y="319063"/>
                  </a:cubicBezTo>
                  <a:close/>
                  <a:moveTo>
                    <a:pt x="415548" y="401196"/>
                  </a:moveTo>
                  <a:cubicBezTo>
                    <a:pt x="415548" y="404988"/>
                    <a:pt x="412466" y="408065"/>
                    <a:pt x="408670" y="408065"/>
                  </a:cubicBezTo>
                  <a:lnTo>
                    <a:pt x="92937" y="408065"/>
                  </a:lnTo>
                  <a:cubicBezTo>
                    <a:pt x="89140" y="408065"/>
                    <a:pt x="86059" y="404988"/>
                    <a:pt x="86059" y="401196"/>
                  </a:cubicBezTo>
                  <a:cubicBezTo>
                    <a:pt x="86059" y="397404"/>
                    <a:pt x="89140" y="394326"/>
                    <a:pt x="92937" y="394326"/>
                  </a:cubicBezTo>
                  <a:lnTo>
                    <a:pt x="408670" y="394326"/>
                  </a:lnTo>
                  <a:cubicBezTo>
                    <a:pt x="412466" y="394326"/>
                    <a:pt x="415548" y="397404"/>
                    <a:pt x="415548" y="401196"/>
                  </a:cubicBezTo>
                  <a:close/>
                  <a:moveTo>
                    <a:pt x="415548" y="483328"/>
                  </a:moveTo>
                  <a:cubicBezTo>
                    <a:pt x="415548" y="487120"/>
                    <a:pt x="412466" y="490197"/>
                    <a:pt x="408670" y="490197"/>
                  </a:cubicBezTo>
                  <a:lnTo>
                    <a:pt x="92937" y="490197"/>
                  </a:lnTo>
                  <a:cubicBezTo>
                    <a:pt x="89140" y="490197"/>
                    <a:pt x="86059" y="487120"/>
                    <a:pt x="86059" y="483328"/>
                  </a:cubicBezTo>
                  <a:cubicBezTo>
                    <a:pt x="86059" y="479536"/>
                    <a:pt x="89140" y="476458"/>
                    <a:pt x="92937" y="476458"/>
                  </a:cubicBezTo>
                  <a:lnTo>
                    <a:pt x="408670" y="476458"/>
                  </a:lnTo>
                  <a:cubicBezTo>
                    <a:pt x="412466" y="476458"/>
                    <a:pt x="415548" y="479536"/>
                    <a:pt x="415548" y="4833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7"/>
            <p:cNvSpPr txBox="1"/>
            <p:nvPr/>
          </p:nvSpPr>
          <p:spPr>
            <a:xfrm>
              <a:off x="0" y="1975242"/>
              <a:ext cx="46413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7" name="Google Shape;1067;p27"/>
            <p:cNvSpPr txBox="1"/>
            <p:nvPr/>
          </p:nvSpPr>
          <p:spPr>
            <a:xfrm>
              <a:off x="0" y="1099968"/>
              <a:ext cx="4641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068" name="Google Shape;1068;p27"/>
          <p:cNvSpPr txBox="1"/>
          <p:nvPr/>
        </p:nvSpPr>
        <p:spPr>
          <a:xfrm>
            <a:off x="901321" y="555581"/>
            <a:ext cx="65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b="1" sz="3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28"/>
          <p:cNvPicPr preferRelativeResize="0"/>
          <p:nvPr/>
        </p:nvPicPr>
        <p:blipFill rotWithShape="1">
          <a:blip r:embed="rId3">
            <a:alphaModFix/>
          </a:blip>
          <a:srcRect b="0" l="11482" r="10562" t="22045"/>
          <a:stretch/>
        </p:blipFill>
        <p:spPr>
          <a:xfrm>
            <a:off x="5727487" y="0"/>
            <a:ext cx="342900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4" name="Google Shape;1074;p28"/>
          <p:cNvGrpSpPr/>
          <p:nvPr/>
        </p:nvGrpSpPr>
        <p:grpSpPr>
          <a:xfrm>
            <a:off x="742365" y="753158"/>
            <a:ext cx="4242713" cy="763728"/>
            <a:chOff x="0" y="0"/>
            <a:chExt cx="11313900" cy="2036608"/>
          </a:xfrm>
        </p:grpSpPr>
        <p:sp>
          <p:nvSpPr>
            <p:cNvPr id="1075" name="Google Shape;1075;p28"/>
            <p:cNvSpPr txBox="1"/>
            <p:nvPr/>
          </p:nvSpPr>
          <p:spPr>
            <a:xfrm>
              <a:off x="0" y="0"/>
              <a:ext cx="11313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2 out 5</a:t>
              </a:r>
              <a:endParaRPr b="1" sz="3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76" name="Google Shape;1076;p28"/>
            <p:cNvSpPr txBox="1"/>
            <p:nvPr/>
          </p:nvSpPr>
          <p:spPr>
            <a:xfrm>
              <a:off x="0" y="1544008"/>
              <a:ext cx="11313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 related to social media.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7" name="Google Shape;1077;p28"/>
          <p:cNvGrpSpPr/>
          <p:nvPr/>
        </p:nvGrpSpPr>
        <p:grpSpPr>
          <a:xfrm>
            <a:off x="742365" y="2178094"/>
            <a:ext cx="4242713" cy="763728"/>
            <a:chOff x="0" y="0"/>
            <a:chExt cx="11313900" cy="2036608"/>
          </a:xfrm>
        </p:grpSpPr>
        <p:sp>
          <p:nvSpPr>
            <p:cNvPr id="1078" name="Google Shape;1078;p28"/>
            <p:cNvSpPr txBox="1"/>
            <p:nvPr/>
          </p:nvSpPr>
          <p:spPr>
            <a:xfrm>
              <a:off x="0" y="0"/>
              <a:ext cx="11313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95%</a:t>
              </a:r>
              <a:endParaRPr sz="3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79" name="Google Shape;1079;p28"/>
            <p:cNvSpPr txBox="1"/>
            <p:nvPr/>
          </p:nvSpPr>
          <p:spPr>
            <a:xfrm>
              <a:off x="0" y="1544008"/>
              <a:ext cx="11313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 related to social media.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0" name="Google Shape;1080;p28"/>
          <p:cNvGrpSpPr/>
          <p:nvPr/>
        </p:nvGrpSpPr>
        <p:grpSpPr>
          <a:xfrm>
            <a:off x="742365" y="3603029"/>
            <a:ext cx="4242713" cy="763728"/>
            <a:chOff x="0" y="0"/>
            <a:chExt cx="11313900" cy="2036608"/>
          </a:xfrm>
        </p:grpSpPr>
        <p:sp>
          <p:nvSpPr>
            <p:cNvPr id="1081" name="Google Shape;1081;p28"/>
            <p:cNvSpPr txBox="1"/>
            <p:nvPr/>
          </p:nvSpPr>
          <p:spPr>
            <a:xfrm>
              <a:off x="0" y="0"/>
              <a:ext cx="11313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123 million</a:t>
              </a:r>
              <a:endParaRPr b="1" sz="3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82" name="Google Shape;1082;p28"/>
            <p:cNvSpPr txBox="1"/>
            <p:nvPr/>
          </p:nvSpPr>
          <p:spPr>
            <a:xfrm>
              <a:off x="0" y="1544008"/>
              <a:ext cx="11313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 related to social media.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83" name="Google Shape;1083;p28"/>
          <p:cNvSpPr/>
          <p:nvPr/>
        </p:nvSpPr>
        <p:spPr>
          <a:xfrm>
            <a:off x="5137182" y="-349508"/>
            <a:ext cx="1617199" cy="1890093"/>
          </a:xfrm>
          <a:custGeom>
            <a:rect b="b" l="l" r="r" t="t"/>
            <a:pathLst>
              <a:path extrusionOk="0" h="3780186" w="3234398">
                <a:moveTo>
                  <a:pt x="2962907" y="1982827"/>
                </a:moveTo>
                <a:cubicBezTo>
                  <a:pt x="2965251" y="1979047"/>
                  <a:pt x="2969789" y="1972168"/>
                  <a:pt x="2969638" y="1967329"/>
                </a:cubicBezTo>
                <a:cubicBezTo>
                  <a:pt x="3020464" y="1899061"/>
                  <a:pt x="3059492" y="1822173"/>
                  <a:pt x="3091485" y="1743245"/>
                </a:cubicBezTo>
                <a:cubicBezTo>
                  <a:pt x="3150101" y="1621904"/>
                  <a:pt x="3188977" y="1492096"/>
                  <a:pt x="3211818" y="1359414"/>
                </a:cubicBezTo>
                <a:cubicBezTo>
                  <a:pt x="3240106" y="1175399"/>
                  <a:pt x="3247593" y="984278"/>
                  <a:pt x="3200095" y="802757"/>
                </a:cubicBezTo>
                <a:cubicBezTo>
                  <a:pt x="3184288" y="722090"/>
                  <a:pt x="3156152" y="643313"/>
                  <a:pt x="3111755" y="573910"/>
                </a:cubicBezTo>
                <a:cubicBezTo>
                  <a:pt x="3072425" y="503601"/>
                  <a:pt x="3024170" y="438205"/>
                  <a:pt x="2963739" y="384452"/>
                </a:cubicBezTo>
                <a:cubicBezTo>
                  <a:pt x="2914879" y="336067"/>
                  <a:pt x="2863751" y="290328"/>
                  <a:pt x="2806571" y="251922"/>
                </a:cubicBezTo>
                <a:cubicBezTo>
                  <a:pt x="2774351" y="227654"/>
                  <a:pt x="2743039" y="201873"/>
                  <a:pt x="2706810" y="183578"/>
                </a:cubicBezTo>
                <a:cubicBezTo>
                  <a:pt x="2587384" y="117653"/>
                  <a:pt x="2454495" y="82649"/>
                  <a:pt x="2322589" y="51350"/>
                </a:cubicBezTo>
                <a:cubicBezTo>
                  <a:pt x="2239240" y="30862"/>
                  <a:pt x="2155287" y="10147"/>
                  <a:pt x="2069518" y="3494"/>
                </a:cubicBezTo>
                <a:cubicBezTo>
                  <a:pt x="1975580" y="999"/>
                  <a:pt x="1875895" y="-3461"/>
                  <a:pt x="1782638" y="4628"/>
                </a:cubicBezTo>
                <a:cubicBezTo>
                  <a:pt x="1715853" y="12339"/>
                  <a:pt x="1648841" y="16724"/>
                  <a:pt x="1582964" y="30711"/>
                </a:cubicBezTo>
                <a:cubicBezTo>
                  <a:pt x="1564661" y="33962"/>
                  <a:pt x="1546735" y="38724"/>
                  <a:pt x="1528961" y="44168"/>
                </a:cubicBezTo>
                <a:cubicBezTo>
                  <a:pt x="1470269" y="54903"/>
                  <a:pt x="1412031" y="68285"/>
                  <a:pt x="1355608" y="88168"/>
                </a:cubicBezTo>
                <a:cubicBezTo>
                  <a:pt x="1287462" y="105330"/>
                  <a:pt x="1222946" y="131337"/>
                  <a:pt x="1157598" y="157041"/>
                </a:cubicBezTo>
                <a:cubicBezTo>
                  <a:pt x="1136118" y="165509"/>
                  <a:pt x="1117210" y="179042"/>
                  <a:pt x="1096789" y="189399"/>
                </a:cubicBezTo>
                <a:cubicBezTo>
                  <a:pt x="1075309" y="200437"/>
                  <a:pt x="1050122" y="206031"/>
                  <a:pt x="1031290" y="221757"/>
                </a:cubicBezTo>
                <a:cubicBezTo>
                  <a:pt x="1008826" y="239221"/>
                  <a:pt x="984699" y="254719"/>
                  <a:pt x="960950" y="270369"/>
                </a:cubicBezTo>
                <a:cubicBezTo>
                  <a:pt x="957017" y="273771"/>
                  <a:pt x="948243" y="275963"/>
                  <a:pt x="947563" y="281558"/>
                </a:cubicBezTo>
                <a:cubicBezTo>
                  <a:pt x="816867" y="369029"/>
                  <a:pt x="721417" y="492789"/>
                  <a:pt x="640110" y="670756"/>
                </a:cubicBezTo>
                <a:cubicBezTo>
                  <a:pt x="538988" y="871631"/>
                  <a:pt x="467287" y="1088533"/>
                  <a:pt x="441268" y="1312314"/>
                </a:cubicBezTo>
                <a:cubicBezTo>
                  <a:pt x="432268" y="1401524"/>
                  <a:pt x="439680" y="1491642"/>
                  <a:pt x="443386" y="1581003"/>
                </a:cubicBezTo>
                <a:cubicBezTo>
                  <a:pt x="444445" y="1587505"/>
                  <a:pt x="444596" y="1594460"/>
                  <a:pt x="445655" y="1601113"/>
                </a:cubicBezTo>
                <a:cubicBezTo>
                  <a:pt x="445958" y="1643224"/>
                  <a:pt x="455412" y="1678227"/>
                  <a:pt x="472657" y="1706351"/>
                </a:cubicBezTo>
                <a:cubicBezTo>
                  <a:pt x="479237" y="1738180"/>
                  <a:pt x="493910" y="1768572"/>
                  <a:pt x="492095" y="1802441"/>
                </a:cubicBezTo>
                <a:cubicBezTo>
                  <a:pt x="491943" y="1809245"/>
                  <a:pt x="492473" y="1816352"/>
                  <a:pt x="490506" y="1823005"/>
                </a:cubicBezTo>
                <a:cubicBezTo>
                  <a:pt x="488313" y="1827390"/>
                  <a:pt x="486195" y="1832682"/>
                  <a:pt x="486119" y="1837521"/>
                </a:cubicBezTo>
                <a:cubicBezTo>
                  <a:pt x="439226" y="1853019"/>
                  <a:pt x="395964" y="1877665"/>
                  <a:pt x="352550" y="1900875"/>
                </a:cubicBezTo>
                <a:cubicBezTo>
                  <a:pt x="298471" y="1925899"/>
                  <a:pt x="258007" y="1972092"/>
                  <a:pt x="223669" y="2019570"/>
                </a:cubicBezTo>
                <a:cubicBezTo>
                  <a:pt x="202038" y="2047769"/>
                  <a:pt x="184113" y="2078540"/>
                  <a:pt x="171633" y="2111578"/>
                </a:cubicBezTo>
                <a:cubicBezTo>
                  <a:pt x="114227" y="2113619"/>
                  <a:pt x="82007" y="2131234"/>
                  <a:pt x="56291" y="2197386"/>
                </a:cubicBezTo>
                <a:cubicBezTo>
                  <a:pt x="28004" y="2276616"/>
                  <a:pt x="15978" y="2360761"/>
                  <a:pt x="7129" y="2444150"/>
                </a:cubicBezTo>
                <a:cubicBezTo>
                  <a:pt x="-7922" y="2565189"/>
                  <a:pt x="-56" y="2689025"/>
                  <a:pt x="39501" y="2804923"/>
                </a:cubicBezTo>
                <a:cubicBezTo>
                  <a:pt x="84654" y="2921274"/>
                  <a:pt x="89570" y="2974724"/>
                  <a:pt x="220266" y="3015020"/>
                </a:cubicBezTo>
                <a:cubicBezTo>
                  <a:pt x="222308" y="3015625"/>
                  <a:pt x="224199" y="3015852"/>
                  <a:pt x="226014" y="3015852"/>
                </a:cubicBezTo>
                <a:cubicBezTo>
                  <a:pt x="226317" y="3015852"/>
                  <a:pt x="226544" y="3015776"/>
                  <a:pt x="226846" y="3015776"/>
                </a:cubicBezTo>
                <a:cubicBezTo>
                  <a:pt x="246813" y="3050326"/>
                  <a:pt x="268672" y="3083893"/>
                  <a:pt x="297413" y="3111639"/>
                </a:cubicBezTo>
                <a:cubicBezTo>
                  <a:pt x="339314" y="3152842"/>
                  <a:pt x="393770" y="3176657"/>
                  <a:pt x="448529" y="3195709"/>
                </a:cubicBezTo>
                <a:cubicBezTo>
                  <a:pt x="504574" y="3217406"/>
                  <a:pt x="560316" y="3226554"/>
                  <a:pt x="619084" y="3240465"/>
                </a:cubicBezTo>
                <a:cubicBezTo>
                  <a:pt x="621126" y="3240994"/>
                  <a:pt x="623017" y="3241221"/>
                  <a:pt x="624832" y="3241221"/>
                </a:cubicBezTo>
                <a:cubicBezTo>
                  <a:pt x="626345" y="3241221"/>
                  <a:pt x="627782" y="3240994"/>
                  <a:pt x="629143" y="3240692"/>
                </a:cubicBezTo>
                <a:cubicBezTo>
                  <a:pt x="725350" y="3318864"/>
                  <a:pt x="830859" y="3346988"/>
                  <a:pt x="977362" y="3357648"/>
                </a:cubicBezTo>
                <a:cubicBezTo>
                  <a:pt x="989086" y="3358404"/>
                  <a:pt x="1000885" y="3358782"/>
                  <a:pt x="1012835" y="3358782"/>
                </a:cubicBezTo>
                <a:cubicBezTo>
                  <a:pt x="1165389" y="3358782"/>
                  <a:pt x="1331935" y="3296864"/>
                  <a:pt x="1444024" y="3196692"/>
                </a:cubicBezTo>
                <a:cubicBezTo>
                  <a:pt x="1476396" y="3164032"/>
                  <a:pt x="1502792" y="3124718"/>
                  <a:pt x="1523440" y="3083289"/>
                </a:cubicBezTo>
                <a:cubicBezTo>
                  <a:pt x="1521625" y="3191021"/>
                  <a:pt x="1545601" y="3257097"/>
                  <a:pt x="1602629" y="3389325"/>
                </a:cubicBezTo>
                <a:cubicBezTo>
                  <a:pt x="1630613" y="3473319"/>
                  <a:pt x="1717819" y="3494714"/>
                  <a:pt x="1789521" y="3528508"/>
                </a:cubicBezTo>
                <a:cubicBezTo>
                  <a:pt x="1815690" y="3541663"/>
                  <a:pt x="1840195" y="3557691"/>
                  <a:pt x="1865835" y="3571828"/>
                </a:cubicBezTo>
                <a:cubicBezTo>
                  <a:pt x="1910611" y="3596021"/>
                  <a:pt x="1960907" y="3607059"/>
                  <a:pt x="2007876" y="3625657"/>
                </a:cubicBezTo>
                <a:cubicBezTo>
                  <a:pt x="2009540" y="3626186"/>
                  <a:pt x="2011280" y="3626413"/>
                  <a:pt x="2012944" y="3626413"/>
                </a:cubicBezTo>
                <a:cubicBezTo>
                  <a:pt x="2015212" y="3626413"/>
                  <a:pt x="2017481" y="3625959"/>
                  <a:pt x="2019599" y="3625127"/>
                </a:cubicBezTo>
                <a:cubicBezTo>
                  <a:pt x="2048945" y="3650605"/>
                  <a:pt x="2082073" y="3671471"/>
                  <a:pt x="2116865" y="3689087"/>
                </a:cubicBezTo>
                <a:cubicBezTo>
                  <a:pt x="2209894" y="3738228"/>
                  <a:pt x="2309051" y="3783740"/>
                  <a:pt x="2416678" y="3779885"/>
                </a:cubicBezTo>
                <a:cubicBezTo>
                  <a:pt x="2420989" y="3780111"/>
                  <a:pt x="2425225" y="3780187"/>
                  <a:pt x="2429536" y="3780187"/>
                </a:cubicBezTo>
                <a:cubicBezTo>
                  <a:pt x="2512809" y="3780187"/>
                  <a:pt x="2591014" y="3747905"/>
                  <a:pt x="2667632" y="3718118"/>
                </a:cubicBezTo>
                <a:cubicBezTo>
                  <a:pt x="2727534" y="3692716"/>
                  <a:pt x="2790537" y="3666784"/>
                  <a:pt x="2844161" y="3628832"/>
                </a:cubicBezTo>
                <a:cubicBezTo>
                  <a:pt x="2845825" y="3627849"/>
                  <a:pt x="2847414" y="3626715"/>
                  <a:pt x="2848926" y="3625430"/>
                </a:cubicBezTo>
                <a:cubicBezTo>
                  <a:pt x="2876381" y="3605395"/>
                  <a:pt x="2901189" y="3582186"/>
                  <a:pt x="2921611" y="3553835"/>
                </a:cubicBezTo>
                <a:cubicBezTo>
                  <a:pt x="2951184" y="3509986"/>
                  <a:pt x="2984614" y="3468405"/>
                  <a:pt x="3008136" y="3420776"/>
                </a:cubicBezTo>
                <a:cubicBezTo>
                  <a:pt x="3011086" y="3414727"/>
                  <a:pt x="3013808" y="3408528"/>
                  <a:pt x="3016380" y="3402404"/>
                </a:cubicBezTo>
                <a:cubicBezTo>
                  <a:pt x="3124007" y="3232754"/>
                  <a:pt x="3153353" y="3015247"/>
                  <a:pt x="3134218" y="2818380"/>
                </a:cubicBezTo>
                <a:cubicBezTo>
                  <a:pt x="3118259" y="2713898"/>
                  <a:pt x="3088459" y="2610928"/>
                  <a:pt x="3044365" y="2514838"/>
                </a:cubicBezTo>
                <a:cubicBezTo>
                  <a:pt x="3012901" y="2449669"/>
                  <a:pt x="2968277" y="2392061"/>
                  <a:pt x="2932880" y="2329084"/>
                </a:cubicBezTo>
                <a:cubicBezTo>
                  <a:pt x="2914425" y="2294232"/>
                  <a:pt x="2894307" y="2260060"/>
                  <a:pt x="2877970" y="2224224"/>
                </a:cubicBezTo>
                <a:cubicBezTo>
                  <a:pt x="2858456" y="2163667"/>
                  <a:pt x="2893399" y="2105681"/>
                  <a:pt x="2925241" y="2056086"/>
                </a:cubicBezTo>
                <a:cubicBezTo>
                  <a:pt x="2939233" y="2031893"/>
                  <a:pt x="2949368" y="2007247"/>
                  <a:pt x="2962907" y="1982827"/>
                </a:cubicBezTo>
                <a:close/>
                <a:moveTo>
                  <a:pt x="827758" y="1607540"/>
                </a:moveTo>
                <a:cubicBezTo>
                  <a:pt x="827985" y="1571704"/>
                  <a:pt x="827531" y="1535642"/>
                  <a:pt x="831540" y="1499731"/>
                </a:cubicBezTo>
                <a:cubicBezTo>
                  <a:pt x="837666" y="1420198"/>
                  <a:pt x="853398" y="1341799"/>
                  <a:pt x="870794" y="1264005"/>
                </a:cubicBezTo>
                <a:cubicBezTo>
                  <a:pt x="894165" y="1172526"/>
                  <a:pt x="915872" y="1080141"/>
                  <a:pt x="951193" y="992291"/>
                </a:cubicBezTo>
                <a:cubicBezTo>
                  <a:pt x="968286" y="953508"/>
                  <a:pt x="987497" y="915631"/>
                  <a:pt x="1006103" y="877528"/>
                </a:cubicBezTo>
                <a:cubicBezTo>
                  <a:pt x="1054055" y="774709"/>
                  <a:pt x="1108058" y="674536"/>
                  <a:pt x="1172423" y="580941"/>
                </a:cubicBezTo>
                <a:cubicBezTo>
                  <a:pt x="1200937" y="541250"/>
                  <a:pt x="1233535" y="504735"/>
                  <a:pt x="1262805" y="465648"/>
                </a:cubicBezTo>
                <a:cubicBezTo>
                  <a:pt x="1310682" y="402823"/>
                  <a:pt x="1373382" y="353909"/>
                  <a:pt x="1433663" y="303785"/>
                </a:cubicBezTo>
                <a:cubicBezTo>
                  <a:pt x="1458849" y="280197"/>
                  <a:pt x="1486985" y="260087"/>
                  <a:pt x="1515347" y="240582"/>
                </a:cubicBezTo>
                <a:cubicBezTo>
                  <a:pt x="1558459" y="208375"/>
                  <a:pt x="1600965" y="175110"/>
                  <a:pt x="1646648" y="146382"/>
                </a:cubicBezTo>
                <a:cubicBezTo>
                  <a:pt x="1699667" y="148498"/>
                  <a:pt x="1752611" y="153564"/>
                  <a:pt x="1805101" y="161502"/>
                </a:cubicBezTo>
                <a:cubicBezTo>
                  <a:pt x="1899341" y="172842"/>
                  <a:pt x="1993657" y="187887"/>
                  <a:pt x="2083510" y="219489"/>
                </a:cubicBezTo>
                <a:cubicBezTo>
                  <a:pt x="2149992" y="242245"/>
                  <a:pt x="2208760" y="274224"/>
                  <a:pt x="2271763" y="306658"/>
                </a:cubicBezTo>
                <a:cubicBezTo>
                  <a:pt x="2344145" y="345593"/>
                  <a:pt x="2418342" y="383167"/>
                  <a:pt x="2482101" y="435559"/>
                </a:cubicBezTo>
                <a:cubicBezTo>
                  <a:pt x="2564316" y="500501"/>
                  <a:pt x="2632764" y="582378"/>
                  <a:pt x="2688507" y="670756"/>
                </a:cubicBezTo>
                <a:cubicBezTo>
                  <a:pt x="2814967" y="900662"/>
                  <a:pt x="2817992" y="1174568"/>
                  <a:pt x="2745762" y="1422391"/>
                </a:cubicBezTo>
                <a:cubicBezTo>
                  <a:pt x="2710365" y="1561725"/>
                  <a:pt x="2642067" y="1690399"/>
                  <a:pt x="2591090" y="1824517"/>
                </a:cubicBezTo>
                <a:cubicBezTo>
                  <a:pt x="2578005" y="1860277"/>
                  <a:pt x="2559097" y="1894827"/>
                  <a:pt x="2551080" y="1931796"/>
                </a:cubicBezTo>
                <a:cubicBezTo>
                  <a:pt x="2544424" y="1947597"/>
                  <a:pt x="2537844" y="1963473"/>
                  <a:pt x="2530053" y="1978745"/>
                </a:cubicBezTo>
                <a:cubicBezTo>
                  <a:pt x="2504262" y="2029020"/>
                  <a:pt x="2471588" y="2075364"/>
                  <a:pt x="2435133" y="2118684"/>
                </a:cubicBezTo>
                <a:cubicBezTo>
                  <a:pt x="2421594" y="2134712"/>
                  <a:pt x="2408736" y="2151344"/>
                  <a:pt x="2396030" y="2168052"/>
                </a:cubicBezTo>
                <a:cubicBezTo>
                  <a:pt x="2393534" y="2171227"/>
                  <a:pt x="2392626" y="2175159"/>
                  <a:pt x="2393005" y="2178863"/>
                </a:cubicBezTo>
                <a:cubicBezTo>
                  <a:pt x="2376062" y="2188162"/>
                  <a:pt x="2357986" y="2195874"/>
                  <a:pt x="2340590" y="2203736"/>
                </a:cubicBezTo>
                <a:cubicBezTo>
                  <a:pt x="2338397" y="2204795"/>
                  <a:pt x="2336279" y="2205853"/>
                  <a:pt x="2334086" y="2206911"/>
                </a:cubicBezTo>
                <a:cubicBezTo>
                  <a:pt x="2242039" y="2184684"/>
                  <a:pt x="2147421" y="2164121"/>
                  <a:pt x="2052273" y="2170018"/>
                </a:cubicBezTo>
                <a:cubicBezTo>
                  <a:pt x="1987077" y="2174856"/>
                  <a:pt x="1924679" y="2205400"/>
                  <a:pt x="1875290" y="2247510"/>
                </a:cubicBezTo>
                <a:cubicBezTo>
                  <a:pt x="1817808" y="2300280"/>
                  <a:pt x="1764864" y="2358267"/>
                  <a:pt x="1717593" y="2420411"/>
                </a:cubicBezTo>
                <a:cubicBezTo>
                  <a:pt x="1681969" y="2470233"/>
                  <a:pt x="1657161" y="2526783"/>
                  <a:pt x="1629933" y="2581368"/>
                </a:cubicBezTo>
                <a:cubicBezTo>
                  <a:pt x="1617075" y="2606997"/>
                  <a:pt x="1605276" y="2633079"/>
                  <a:pt x="1594763" y="2659691"/>
                </a:cubicBezTo>
                <a:cubicBezTo>
                  <a:pt x="1593780" y="2597244"/>
                  <a:pt x="1587502" y="2534873"/>
                  <a:pt x="1575855" y="2473257"/>
                </a:cubicBezTo>
                <a:cubicBezTo>
                  <a:pt x="1566930" y="2414061"/>
                  <a:pt x="1555131" y="2354638"/>
                  <a:pt x="1535844" y="2297861"/>
                </a:cubicBezTo>
                <a:cubicBezTo>
                  <a:pt x="1515272" y="2241084"/>
                  <a:pt x="1486758" y="2187028"/>
                  <a:pt x="1456201" y="2135014"/>
                </a:cubicBezTo>
                <a:cubicBezTo>
                  <a:pt x="1444705" y="2115433"/>
                  <a:pt x="1430713" y="2097818"/>
                  <a:pt x="1415888" y="2080807"/>
                </a:cubicBezTo>
                <a:cubicBezTo>
                  <a:pt x="1417401" y="2070223"/>
                  <a:pt x="1405300" y="2058429"/>
                  <a:pt x="1399325" y="2050189"/>
                </a:cubicBezTo>
                <a:cubicBezTo>
                  <a:pt x="1360676" y="2012463"/>
                  <a:pt x="1315522" y="1975796"/>
                  <a:pt x="1262654" y="1961130"/>
                </a:cubicBezTo>
                <a:cubicBezTo>
                  <a:pt x="1199424" y="1926050"/>
                  <a:pt x="1116832" y="1900195"/>
                  <a:pt x="1040744" y="1886813"/>
                </a:cubicBezTo>
                <a:cubicBezTo>
                  <a:pt x="1039609" y="1886284"/>
                  <a:pt x="1038399" y="1885755"/>
                  <a:pt x="1037038" y="1885377"/>
                </a:cubicBezTo>
                <a:cubicBezTo>
                  <a:pt x="1012986" y="1879480"/>
                  <a:pt x="992111" y="1865191"/>
                  <a:pt x="968438" y="1858235"/>
                </a:cubicBezTo>
                <a:cubicBezTo>
                  <a:pt x="941209" y="1847878"/>
                  <a:pt x="912393" y="1841905"/>
                  <a:pt x="885543" y="1830490"/>
                </a:cubicBezTo>
                <a:cubicBezTo>
                  <a:pt x="883122" y="1828978"/>
                  <a:pt x="879946" y="1827541"/>
                  <a:pt x="876618" y="1826558"/>
                </a:cubicBezTo>
                <a:cubicBezTo>
                  <a:pt x="876088" y="1823988"/>
                  <a:pt x="874954" y="1821417"/>
                  <a:pt x="872987" y="1818922"/>
                </a:cubicBezTo>
                <a:cubicBezTo>
                  <a:pt x="855894" y="1799493"/>
                  <a:pt x="848709" y="1774015"/>
                  <a:pt x="843944" y="1749066"/>
                </a:cubicBezTo>
                <a:cubicBezTo>
                  <a:pt x="840162" y="1729485"/>
                  <a:pt x="836456" y="1709905"/>
                  <a:pt x="833204" y="1690248"/>
                </a:cubicBezTo>
                <a:cubicBezTo>
                  <a:pt x="831767" y="1685712"/>
                  <a:pt x="830708" y="1673842"/>
                  <a:pt x="828742" y="1662200"/>
                </a:cubicBezTo>
                <a:cubicBezTo>
                  <a:pt x="830935" y="1645114"/>
                  <a:pt x="830632" y="1627121"/>
                  <a:pt x="827456" y="1608749"/>
                </a:cubicBezTo>
                <a:cubicBezTo>
                  <a:pt x="827531" y="1608371"/>
                  <a:pt x="827683" y="1607993"/>
                  <a:pt x="827758" y="16075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4" name="Google Shape;1084;p28"/>
          <p:cNvGrpSpPr/>
          <p:nvPr/>
        </p:nvGrpSpPr>
        <p:grpSpPr>
          <a:xfrm>
            <a:off x="5137182" y="-349508"/>
            <a:ext cx="1617199" cy="1890093"/>
            <a:chOff x="10274364" y="-699017"/>
            <a:chExt cx="3234398" cy="3780186"/>
          </a:xfrm>
        </p:grpSpPr>
        <p:grpSp>
          <p:nvGrpSpPr>
            <p:cNvPr id="1085" name="Google Shape;1085;p28"/>
            <p:cNvGrpSpPr/>
            <p:nvPr/>
          </p:nvGrpSpPr>
          <p:grpSpPr>
            <a:xfrm>
              <a:off x="10274364" y="-699017"/>
              <a:ext cx="3234398" cy="3780186"/>
              <a:chOff x="10274364" y="-699017"/>
              <a:chExt cx="3234398" cy="3780186"/>
            </a:xfrm>
          </p:grpSpPr>
          <p:sp>
            <p:nvSpPr>
              <p:cNvPr id="1086" name="Google Shape;1086;p28"/>
              <p:cNvSpPr/>
              <p:nvPr/>
            </p:nvSpPr>
            <p:spPr>
              <a:xfrm>
                <a:off x="10274364" y="-699017"/>
                <a:ext cx="3234398" cy="3780186"/>
              </a:xfrm>
              <a:custGeom>
                <a:rect b="b" l="l" r="r" t="t"/>
                <a:pathLst>
                  <a:path extrusionOk="0" h="3780186" w="3234398">
                    <a:moveTo>
                      <a:pt x="2962907" y="1982827"/>
                    </a:moveTo>
                    <a:cubicBezTo>
                      <a:pt x="2965251" y="1979047"/>
                      <a:pt x="2969789" y="1972168"/>
                      <a:pt x="2969638" y="1967329"/>
                    </a:cubicBezTo>
                    <a:cubicBezTo>
                      <a:pt x="3020464" y="1899061"/>
                      <a:pt x="3059492" y="1822173"/>
                      <a:pt x="3091485" y="1743245"/>
                    </a:cubicBezTo>
                    <a:cubicBezTo>
                      <a:pt x="3150101" y="1621904"/>
                      <a:pt x="3188977" y="1492096"/>
                      <a:pt x="3211818" y="1359414"/>
                    </a:cubicBezTo>
                    <a:cubicBezTo>
                      <a:pt x="3240106" y="1175399"/>
                      <a:pt x="3247593" y="984278"/>
                      <a:pt x="3200095" y="802757"/>
                    </a:cubicBezTo>
                    <a:cubicBezTo>
                      <a:pt x="3184288" y="722090"/>
                      <a:pt x="3156152" y="643313"/>
                      <a:pt x="3111755" y="573910"/>
                    </a:cubicBezTo>
                    <a:cubicBezTo>
                      <a:pt x="3072425" y="503601"/>
                      <a:pt x="3024170" y="438205"/>
                      <a:pt x="2963739" y="384452"/>
                    </a:cubicBezTo>
                    <a:cubicBezTo>
                      <a:pt x="2914879" y="336067"/>
                      <a:pt x="2863751" y="290328"/>
                      <a:pt x="2806571" y="251922"/>
                    </a:cubicBezTo>
                    <a:cubicBezTo>
                      <a:pt x="2774351" y="227654"/>
                      <a:pt x="2743039" y="201873"/>
                      <a:pt x="2706810" y="183578"/>
                    </a:cubicBezTo>
                    <a:cubicBezTo>
                      <a:pt x="2587384" y="117653"/>
                      <a:pt x="2454495" y="82649"/>
                      <a:pt x="2322589" y="51350"/>
                    </a:cubicBezTo>
                    <a:cubicBezTo>
                      <a:pt x="2239240" y="30862"/>
                      <a:pt x="2155287" y="10147"/>
                      <a:pt x="2069518" y="3494"/>
                    </a:cubicBezTo>
                    <a:cubicBezTo>
                      <a:pt x="1975580" y="999"/>
                      <a:pt x="1875895" y="-3461"/>
                      <a:pt x="1782638" y="4628"/>
                    </a:cubicBezTo>
                    <a:cubicBezTo>
                      <a:pt x="1715853" y="12339"/>
                      <a:pt x="1648841" y="16724"/>
                      <a:pt x="1582964" y="30711"/>
                    </a:cubicBezTo>
                    <a:cubicBezTo>
                      <a:pt x="1564661" y="33962"/>
                      <a:pt x="1546735" y="38724"/>
                      <a:pt x="1528961" y="44168"/>
                    </a:cubicBezTo>
                    <a:cubicBezTo>
                      <a:pt x="1470269" y="54903"/>
                      <a:pt x="1412031" y="68285"/>
                      <a:pt x="1355608" y="88168"/>
                    </a:cubicBezTo>
                    <a:cubicBezTo>
                      <a:pt x="1287462" y="105330"/>
                      <a:pt x="1222946" y="131337"/>
                      <a:pt x="1157598" y="157041"/>
                    </a:cubicBezTo>
                    <a:cubicBezTo>
                      <a:pt x="1136118" y="165509"/>
                      <a:pt x="1117210" y="179042"/>
                      <a:pt x="1096789" y="189399"/>
                    </a:cubicBezTo>
                    <a:cubicBezTo>
                      <a:pt x="1075309" y="200437"/>
                      <a:pt x="1050122" y="206031"/>
                      <a:pt x="1031290" y="221757"/>
                    </a:cubicBezTo>
                    <a:cubicBezTo>
                      <a:pt x="1008826" y="239221"/>
                      <a:pt x="984699" y="254719"/>
                      <a:pt x="960950" y="270369"/>
                    </a:cubicBezTo>
                    <a:cubicBezTo>
                      <a:pt x="957017" y="273771"/>
                      <a:pt x="948243" y="275963"/>
                      <a:pt x="947563" y="281558"/>
                    </a:cubicBezTo>
                    <a:cubicBezTo>
                      <a:pt x="816867" y="369029"/>
                      <a:pt x="721417" y="492789"/>
                      <a:pt x="640110" y="670756"/>
                    </a:cubicBezTo>
                    <a:cubicBezTo>
                      <a:pt x="538988" y="871631"/>
                      <a:pt x="467287" y="1088533"/>
                      <a:pt x="441268" y="1312314"/>
                    </a:cubicBezTo>
                    <a:cubicBezTo>
                      <a:pt x="432268" y="1401524"/>
                      <a:pt x="439680" y="1491642"/>
                      <a:pt x="443386" y="1581003"/>
                    </a:cubicBezTo>
                    <a:cubicBezTo>
                      <a:pt x="444445" y="1587505"/>
                      <a:pt x="444596" y="1594460"/>
                      <a:pt x="445655" y="1601113"/>
                    </a:cubicBezTo>
                    <a:cubicBezTo>
                      <a:pt x="445958" y="1643224"/>
                      <a:pt x="455412" y="1678227"/>
                      <a:pt x="472657" y="1706351"/>
                    </a:cubicBezTo>
                    <a:cubicBezTo>
                      <a:pt x="479237" y="1738180"/>
                      <a:pt x="493910" y="1768572"/>
                      <a:pt x="492095" y="1802441"/>
                    </a:cubicBezTo>
                    <a:cubicBezTo>
                      <a:pt x="491943" y="1809245"/>
                      <a:pt x="492473" y="1816352"/>
                      <a:pt x="490506" y="1823005"/>
                    </a:cubicBezTo>
                    <a:cubicBezTo>
                      <a:pt x="488313" y="1827390"/>
                      <a:pt x="486195" y="1832682"/>
                      <a:pt x="486119" y="1837521"/>
                    </a:cubicBezTo>
                    <a:cubicBezTo>
                      <a:pt x="439226" y="1853019"/>
                      <a:pt x="395964" y="1877665"/>
                      <a:pt x="352550" y="1900875"/>
                    </a:cubicBezTo>
                    <a:cubicBezTo>
                      <a:pt x="298471" y="1925899"/>
                      <a:pt x="258007" y="1972092"/>
                      <a:pt x="223669" y="2019570"/>
                    </a:cubicBezTo>
                    <a:cubicBezTo>
                      <a:pt x="202038" y="2047769"/>
                      <a:pt x="184113" y="2078540"/>
                      <a:pt x="171633" y="2111578"/>
                    </a:cubicBezTo>
                    <a:cubicBezTo>
                      <a:pt x="114227" y="2113619"/>
                      <a:pt x="82007" y="2131234"/>
                      <a:pt x="56291" y="2197386"/>
                    </a:cubicBezTo>
                    <a:cubicBezTo>
                      <a:pt x="28004" y="2276616"/>
                      <a:pt x="15978" y="2360761"/>
                      <a:pt x="7129" y="2444150"/>
                    </a:cubicBezTo>
                    <a:cubicBezTo>
                      <a:pt x="-7922" y="2565189"/>
                      <a:pt x="-56" y="2689025"/>
                      <a:pt x="39501" y="2804923"/>
                    </a:cubicBezTo>
                    <a:cubicBezTo>
                      <a:pt x="84654" y="2921274"/>
                      <a:pt x="89570" y="2974724"/>
                      <a:pt x="220266" y="3015020"/>
                    </a:cubicBezTo>
                    <a:cubicBezTo>
                      <a:pt x="222308" y="3015625"/>
                      <a:pt x="224199" y="3015852"/>
                      <a:pt x="226014" y="3015852"/>
                    </a:cubicBezTo>
                    <a:cubicBezTo>
                      <a:pt x="226317" y="3015852"/>
                      <a:pt x="226544" y="3015776"/>
                      <a:pt x="226846" y="3015776"/>
                    </a:cubicBezTo>
                    <a:cubicBezTo>
                      <a:pt x="246813" y="3050326"/>
                      <a:pt x="268672" y="3083893"/>
                      <a:pt x="297413" y="3111639"/>
                    </a:cubicBezTo>
                    <a:cubicBezTo>
                      <a:pt x="339314" y="3152842"/>
                      <a:pt x="393770" y="3176657"/>
                      <a:pt x="448529" y="3195709"/>
                    </a:cubicBezTo>
                    <a:cubicBezTo>
                      <a:pt x="504574" y="3217406"/>
                      <a:pt x="560316" y="3226554"/>
                      <a:pt x="619084" y="3240465"/>
                    </a:cubicBezTo>
                    <a:cubicBezTo>
                      <a:pt x="621126" y="3240994"/>
                      <a:pt x="623017" y="3241221"/>
                      <a:pt x="624832" y="3241221"/>
                    </a:cubicBezTo>
                    <a:cubicBezTo>
                      <a:pt x="626345" y="3241221"/>
                      <a:pt x="627782" y="3240994"/>
                      <a:pt x="629143" y="3240692"/>
                    </a:cubicBezTo>
                    <a:cubicBezTo>
                      <a:pt x="725350" y="3318864"/>
                      <a:pt x="830859" y="3346988"/>
                      <a:pt x="977362" y="3357648"/>
                    </a:cubicBezTo>
                    <a:cubicBezTo>
                      <a:pt x="989086" y="3358404"/>
                      <a:pt x="1000885" y="3358782"/>
                      <a:pt x="1012835" y="3358782"/>
                    </a:cubicBezTo>
                    <a:cubicBezTo>
                      <a:pt x="1165389" y="3358782"/>
                      <a:pt x="1331935" y="3296864"/>
                      <a:pt x="1444024" y="3196692"/>
                    </a:cubicBezTo>
                    <a:cubicBezTo>
                      <a:pt x="1476396" y="3164032"/>
                      <a:pt x="1502792" y="3124718"/>
                      <a:pt x="1523440" y="3083289"/>
                    </a:cubicBezTo>
                    <a:cubicBezTo>
                      <a:pt x="1521625" y="3191021"/>
                      <a:pt x="1545601" y="3257097"/>
                      <a:pt x="1602629" y="3389325"/>
                    </a:cubicBezTo>
                    <a:cubicBezTo>
                      <a:pt x="1630613" y="3473319"/>
                      <a:pt x="1717819" y="3494714"/>
                      <a:pt x="1789521" y="3528508"/>
                    </a:cubicBezTo>
                    <a:cubicBezTo>
                      <a:pt x="1815690" y="3541663"/>
                      <a:pt x="1840195" y="3557691"/>
                      <a:pt x="1865835" y="3571828"/>
                    </a:cubicBezTo>
                    <a:cubicBezTo>
                      <a:pt x="1910611" y="3596021"/>
                      <a:pt x="1960907" y="3607059"/>
                      <a:pt x="2007876" y="3625657"/>
                    </a:cubicBezTo>
                    <a:cubicBezTo>
                      <a:pt x="2009540" y="3626186"/>
                      <a:pt x="2011280" y="3626413"/>
                      <a:pt x="2012944" y="3626413"/>
                    </a:cubicBezTo>
                    <a:cubicBezTo>
                      <a:pt x="2015212" y="3626413"/>
                      <a:pt x="2017481" y="3625959"/>
                      <a:pt x="2019599" y="3625127"/>
                    </a:cubicBezTo>
                    <a:cubicBezTo>
                      <a:pt x="2048945" y="3650605"/>
                      <a:pt x="2082073" y="3671471"/>
                      <a:pt x="2116865" y="3689087"/>
                    </a:cubicBezTo>
                    <a:cubicBezTo>
                      <a:pt x="2209894" y="3738228"/>
                      <a:pt x="2309051" y="3783740"/>
                      <a:pt x="2416678" y="3779885"/>
                    </a:cubicBezTo>
                    <a:cubicBezTo>
                      <a:pt x="2420989" y="3780111"/>
                      <a:pt x="2425225" y="3780187"/>
                      <a:pt x="2429536" y="3780187"/>
                    </a:cubicBezTo>
                    <a:cubicBezTo>
                      <a:pt x="2512809" y="3780187"/>
                      <a:pt x="2591014" y="3747905"/>
                      <a:pt x="2667632" y="3718118"/>
                    </a:cubicBezTo>
                    <a:cubicBezTo>
                      <a:pt x="2727534" y="3692716"/>
                      <a:pt x="2790537" y="3666784"/>
                      <a:pt x="2844161" y="3628832"/>
                    </a:cubicBezTo>
                    <a:cubicBezTo>
                      <a:pt x="2845825" y="3627849"/>
                      <a:pt x="2847414" y="3626715"/>
                      <a:pt x="2848926" y="3625430"/>
                    </a:cubicBezTo>
                    <a:cubicBezTo>
                      <a:pt x="2876381" y="3605395"/>
                      <a:pt x="2901189" y="3582186"/>
                      <a:pt x="2921611" y="3553835"/>
                    </a:cubicBezTo>
                    <a:cubicBezTo>
                      <a:pt x="2951184" y="3509986"/>
                      <a:pt x="2984614" y="3468405"/>
                      <a:pt x="3008136" y="3420776"/>
                    </a:cubicBezTo>
                    <a:cubicBezTo>
                      <a:pt x="3011086" y="3414727"/>
                      <a:pt x="3013808" y="3408528"/>
                      <a:pt x="3016380" y="3402404"/>
                    </a:cubicBezTo>
                    <a:cubicBezTo>
                      <a:pt x="3124007" y="3232754"/>
                      <a:pt x="3153353" y="3015247"/>
                      <a:pt x="3134218" y="2818380"/>
                    </a:cubicBezTo>
                    <a:cubicBezTo>
                      <a:pt x="3118259" y="2713898"/>
                      <a:pt x="3088459" y="2610928"/>
                      <a:pt x="3044365" y="2514838"/>
                    </a:cubicBezTo>
                    <a:cubicBezTo>
                      <a:pt x="3012901" y="2449669"/>
                      <a:pt x="2968277" y="2392061"/>
                      <a:pt x="2932880" y="2329084"/>
                    </a:cubicBezTo>
                    <a:cubicBezTo>
                      <a:pt x="2914425" y="2294232"/>
                      <a:pt x="2894307" y="2260060"/>
                      <a:pt x="2877970" y="2224224"/>
                    </a:cubicBezTo>
                    <a:cubicBezTo>
                      <a:pt x="2858456" y="2163667"/>
                      <a:pt x="2893399" y="2105681"/>
                      <a:pt x="2925241" y="2056086"/>
                    </a:cubicBezTo>
                    <a:cubicBezTo>
                      <a:pt x="2939233" y="2031893"/>
                      <a:pt x="2949368" y="2007247"/>
                      <a:pt x="2962907" y="1982827"/>
                    </a:cubicBezTo>
                    <a:close/>
                    <a:moveTo>
                      <a:pt x="1640446" y="60573"/>
                    </a:moveTo>
                    <a:cubicBezTo>
                      <a:pt x="1699516" y="51199"/>
                      <a:pt x="1759191" y="47343"/>
                      <a:pt x="1818640" y="40463"/>
                    </a:cubicBezTo>
                    <a:cubicBezTo>
                      <a:pt x="1842540" y="39329"/>
                      <a:pt x="1868861" y="39632"/>
                      <a:pt x="1894879" y="39934"/>
                    </a:cubicBezTo>
                    <a:cubicBezTo>
                      <a:pt x="1909400" y="40085"/>
                      <a:pt x="1923771" y="40237"/>
                      <a:pt x="1937612" y="40161"/>
                    </a:cubicBezTo>
                    <a:cubicBezTo>
                      <a:pt x="1981101" y="40237"/>
                      <a:pt x="2024667" y="40010"/>
                      <a:pt x="2068232" y="42656"/>
                    </a:cubicBezTo>
                    <a:cubicBezTo>
                      <a:pt x="2177599" y="52182"/>
                      <a:pt x="2283486" y="82574"/>
                      <a:pt x="2389828" y="108051"/>
                    </a:cubicBezTo>
                    <a:cubicBezTo>
                      <a:pt x="2507892" y="138821"/>
                      <a:pt x="2623764" y="175110"/>
                      <a:pt x="2727609" y="241640"/>
                    </a:cubicBezTo>
                    <a:cubicBezTo>
                      <a:pt x="2775334" y="278156"/>
                      <a:pt x="2825328" y="311647"/>
                      <a:pt x="2871163" y="350507"/>
                    </a:cubicBezTo>
                    <a:cubicBezTo>
                      <a:pt x="2909812" y="387930"/>
                      <a:pt x="2953604" y="425882"/>
                      <a:pt x="2989908" y="466858"/>
                    </a:cubicBezTo>
                    <a:cubicBezTo>
                      <a:pt x="3069626" y="561890"/>
                      <a:pt x="3134142" y="675595"/>
                      <a:pt x="3159101" y="798221"/>
                    </a:cubicBezTo>
                    <a:cubicBezTo>
                      <a:pt x="3178615" y="882517"/>
                      <a:pt x="3195557" y="965453"/>
                      <a:pt x="3194876" y="1052924"/>
                    </a:cubicBezTo>
                    <a:cubicBezTo>
                      <a:pt x="3194725" y="1165268"/>
                      <a:pt x="3189431" y="1278293"/>
                      <a:pt x="3166362" y="1388445"/>
                    </a:cubicBezTo>
                    <a:cubicBezTo>
                      <a:pt x="3143748" y="1513944"/>
                      <a:pt x="3100863" y="1634378"/>
                      <a:pt x="3045877" y="1749369"/>
                    </a:cubicBezTo>
                    <a:cubicBezTo>
                      <a:pt x="3008514" y="1840393"/>
                      <a:pt x="2959579" y="1928999"/>
                      <a:pt x="2890601" y="1999913"/>
                    </a:cubicBezTo>
                    <a:cubicBezTo>
                      <a:pt x="2866852" y="2030230"/>
                      <a:pt x="2832968" y="2048374"/>
                      <a:pt x="2799159" y="2065233"/>
                    </a:cubicBezTo>
                    <a:cubicBezTo>
                      <a:pt x="2783957" y="2072718"/>
                      <a:pt x="2768074" y="2079598"/>
                      <a:pt x="2750905" y="2080430"/>
                    </a:cubicBezTo>
                    <a:cubicBezTo>
                      <a:pt x="2711726" y="2079825"/>
                      <a:pt x="2671186" y="2077859"/>
                      <a:pt x="2636849" y="2056313"/>
                    </a:cubicBezTo>
                    <a:cubicBezTo>
                      <a:pt x="2603343" y="2030759"/>
                      <a:pt x="2580577" y="1985549"/>
                      <a:pt x="2588443" y="1943061"/>
                    </a:cubicBezTo>
                    <a:cubicBezTo>
                      <a:pt x="2600317" y="1901404"/>
                      <a:pt x="2619150" y="1861864"/>
                      <a:pt x="2634958" y="1821493"/>
                    </a:cubicBezTo>
                    <a:cubicBezTo>
                      <a:pt x="2651900" y="1776359"/>
                      <a:pt x="2669447" y="1731527"/>
                      <a:pt x="2690776" y="1688207"/>
                    </a:cubicBezTo>
                    <a:cubicBezTo>
                      <a:pt x="2749770" y="1558398"/>
                      <a:pt x="2793033" y="1421408"/>
                      <a:pt x="2817841" y="1281015"/>
                    </a:cubicBezTo>
                    <a:cubicBezTo>
                      <a:pt x="2852935" y="1078175"/>
                      <a:pt x="2828581" y="864448"/>
                      <a:pt x="2737291" y="678997"/>
                    </a:cubicBezTo>
                    <a:cubicBezTo>
                      <a:pt x="2672775" y="560982"/>
                      <a:pt x="2579972" y="457710"/>
                      <a:pt x="2471512" y="378328"/>
                    </a:cubicBezTo>
                    <a:cubicBezTo>
                      <a:pt x="2410930" y="336142"/>
                      <a:pt x="2345355" y="301592"/>
                      <a:pt x="2280083" y="267269"/>
                    </a:cubicBezTo>
                    <a:cubicBezTo>
                      <a:pt x="2212617" y="232341"/>
                      <a:pt x="2145001" y="196808"/>
                      <a:pt x="2071938" y="174959"/>
                    </a:cubicBezTo>
                    <a:cubicBezTo>
                      <a:pt x="1971874" y="142223"/>
                      <a:pt x="1866894" y="129976"/>
                      <a:pt x="1762822" y="117426"/>
                    </a:cubicBezTo>
                    <a:cubicBezTo>
                      <a:pt x="1706853" y="110093"/>
                      <a:pt x="1650505" y="106388"/>
                      <a:pt x="1594158" y="106388"/>
                    </a:cubicBezTo>
                    <a:cubicBezTo>
                      <a:pt x="1539096" y="106388"/>
                      <a:pt x="1484110" y="109941"/>
                      <a:pt x="1429427" y="117275"/>
                    </a:cubicBezTo>
                    <a:cubicBezTo>
                      <a:pt x="1498859" y="94745"/>
                      <a:pt x="1567535" y="69721"/>
                      <a:pt x="1640446" y="60573"/>
                    </a:cubicBezTo>
                    <a:close/>
                    <a:moveTo>
                      <a:pt x="2551080" y="1931796"/>
                    </a:moveTo>
                    <a:cubicBezTo>
                      <a:pt x="2544424" y="1947597"/>
                      <a:pt x="2537844" y="1963473"/>
                      <a:pt x="2530053" y="1978745"/>
                    </a:cubicBezTo>
                    <a:cubicBezTo>
                      <a:pt x="2504262" y="2029020"/>
                      <a:pt x="2471588" y="2075364"/>
                      <a:pt x="2435133" y="2118684"/>
                    </a:cubicBezTo>
                    <a:cubicBezTo>
                      <a:pt x="2421594" y="2134712"/>
                      <a:pt x="2408736" y="2151344"/>
                      <a:pt x="2396030" y="2168052"/>
                    </a:cubicBezTo>
                    <a:cubicBezTo>
                      <a:pt x="2393534" y="2171227"/>
                      <a:pt x="2392626" y="2175159"/>
                      <a:pt x="2393005" y="2178863"/>
                    </a:cubicBezTo>
                    <a:cubicBezTo>
                      <a:pt x="2376062" y="2188162"/>
                      <a:pt x="2357986" y="2195874"/>
                      <a:pt x="2340590" y="2203736"/>
                    </a:cubicBezTo>
                    <a:cubicBezTo>
                      <a:pt x="2338397" y="2204795"/>
                      <a:pt x="2336279" y="2205853"/>
                      <a:pt x="2334086" y="2206911"/>
                    </a:cubicBezTo>
                    <a:cubicBezTo>
                      <a:pt x="2242039" y="2184684"/>
                      <a:pt x="2147421" y="2164121"/>
                      <a:pt x="2052273" y="2170018"/>
                    </a:cubicBezTo>
                    <a:cubicBezTo>
                      <a:pt x="1987077" y="2174856"/>
                      <a:pt x="1924679" y="2205400"/>
                      <a:pt x="1875290" y="2247510"/>
                    </a:cubicBezTo>
                    <a:cubicBezTo>
                      <a:pt x="1817808" y="2300280"/>
                      <a:pt x="1764864" y="2358267"/>
                      <a:pt x="1717593" y="2420411"/>
                    </a:cubicBezTo>
                    <a:cubicBezTo>
                      <a:pt x="1681969" y="2470233"/>
                      <a:pt x="1657161" y="2526783"/>
                      <a:pt x="1629933" y="2581368"/>
                    </a:cubicBezTo>
                    <a:cubicBezTo>
                      <a:pt x="1617075" y="2606997"/>
                      <a:pt x="1605276" y="2633079"/>
                      <a:pt x="1594763" y="2659691"/>
                    </a:cubicBezTo>
                    <a:cubicBezTo>
                      <a:pt x="1593780" y="2597244"/>
                      <a:pt x="1587502" y="2534873"/>
                      <a:pt x="1575855" y="2473257"/>
                    </a:cubicBezTo>
                    <a:cubicBezTo>
                      <a:pt x="1566930" y="2414061"/>
                      <a:pt x="1555131" y="2354638"/>
                      <a:pt x="1535844" y="2297861"/>
                    </a:cubicBezTo>
                    <a:cubicBezTo>
                      <a:pt x="1515272" y="2241084"/>
                      <a:pt x="1486758" y="2187028"/>
                      <a:pt x="1456201" y="2135014"/>
                    </a:cubicBezTo>
                    <a:cubicBezTo>
                      <a:pt x="1444705" y="2115433"/>
                      <a:pt x="1430713" y="2097818"/>
                      <a:pt x="1415888" y="2080807"/>
                    </a:cubicBezTo>
                    <a:cubicBezTo>
                      <a:pt x="1417401" y="2070223"/>
                      <a:pt x="1405300" y="2058429"/>
                      <a:pt x="1399325" y="2050189"/>
                    </a:cubicBezTo>
                    <a:cubicBezTo>
                      <a:pt x="1360676" y="2012463"/>
                      <a:pt x="1315522" y="1975796"/>
                      <a:pt x="1262654" y="1961130"/>
                    </a:cubicBezTo>
                    <a:cubicBezTo>
                      <a:pt x="1199424" y="1926050"/>
                      <a:pt x="1116832" y="1900195"/>
                      <a:pt x="1040744" y="1886813"/>
                    </a:cubicBezTo>
                    <a:cubicBezTo>
                      <a:pt x="1039609" y="1886284"/>
                      <a:pt x="1038399" y="1885755"/>
                      <a:pt x="1037038" y="1885377"/>
                    </a:cubicBezTo>
                    <a:cubicBezTo>
                      <a:pt x="1012986" y="1879480"/>
                      <a:pt x="992111" y="1865191"/>
                      <a:pt x="968438" y="1858235"/>
                    </a:cubicBezTo>
                    <a:cubicBezTo>
                      <a:pt x="941209" y="1847878"/>
                      <a:pt x="912393" y="1841905"/>
                      <a:pt x="885543" y="1830490"/>
                    </a:cubicBezTo>
                    <a:cubicBezTo>
                      <a:pt x="883122" y="1828978"/>
                      <a:pt x="879946" y="1827541"/>
                      <a:pt x="876618" y="1826558"/>
                    </a:cubicBezTo>
                    <a:cubicBezTo>
                      <a:pt x="876088" y="1823988"/>
                      <a:pt x="874954" y="1821417"/>
                      <a:pt x="872987" y="1818922"/>
                    </a:cubicBezTo>
                    <a:cubicBezTo>
                      <a:pt x="855894" y="1799493"/>
                      <a:pt x="848709" y="1774015"/>
                      <a:pt x="843944" y="1749066"/>
                    </a:cubicBezTo>
                    <a:cubicBezTo>
                      <a:pt x="840162" y="1729485"/>
                      <a:pt x="836456" y="1709905"/>
                      <a:pt x="833204" y="1690248"/>
                    </a:cubicBezTo>
                    <a:cubicBezTo>
                      <a:pt x="831767" y="1685712"/>
                      <a:pt x="830708" y="1673842"/>
                      <a:pt x="828742" y="1662200"/>
                    </a:cubicBezTo>
                    <a:cubicBezTo>
                      <a:pt x="830935" y="1645114"/>
                      <a:pt x="830632" y="1627121"/>
                      <a:pt x="827456" y="1608749"/>
                    </a:cubicBezTo>
                    <a:cubicBezTo>
                      <a:pt x="827531" y="1608371"/>
                      <a:pt x="827683" y="1607993"/>
                      <a:pt x="827758" y="1607540"/>
                    </a:cubicBezTo>
                    <a:cubicBezTo>
                      <a:pt x="827985" y="1571704"/>
                      <a:pt x="827531" y="1535642"/>
                      <a:pt x="831540" y="1499731"/>
                    </a:cubicBezTo>
                    <a:cubicBezTo>
                      <a:pt x="837666" y="1420198"/>
                      <a:pt x="853398" y="1341799"/>
                      <a:pt x="870794" y="1264005"/>
                    </a:cubicBezTo>
                    <a:cubicBezTo>
                      <a:pt x="894165" y="1172526"/>
                      <a:pt x="915872" y="1080141"/>
                      <a:pt x="951193" y="992291"/>
                    </a:cubicBezTo>
                    <a:cubicBezTo>
                      <a:pt x="968286" y="953508"/>
                      <a:pt x="987497" y="915631"/>
                      <a:pt x="1006103" y="877528"/>
                    </a:cubicBezTo>
                    <a:cubicBezTo>
                      <a:pt x="1054055" y="774709"/>
                      <a:pt x="1108058" y="674536"/>
                      <a:pt x="1172423" y="580941"/>
                    </a:cubicBezTo>
                    <a:cubicBezTo>
                      <a:pt x="1200937" y="541250"/>
                      <a:pt x="1233535" y="504735"/>
                      <a:pt x="1262805" y="465648"/>
                    </a:cubicBezTo>
                    <a:cubicBezTo>
                      <a:pt x="1310682" y="402823"/>
                      <a:pt x="1373382" y="353909"/>
                      <a:pt x="1433663" y="303785"/>
                    </a:cubicBezTo>
                    <a:cubicBezTo>
                      <a:pt x="1458849" y="280197"/>
                      <a:pt x="1486985" y="260087"/>
                      <a:pt x="1515347" y="240582"/>
                    </a:cubicBezTo>
                    <a:cubicBezTo>
                      <a:pt x="1558459" y="208375"/>
                      <a:pt x="1600965" y="175110"/>
                      <a:pt x="1646648" y="146382"/>
                    </a:cubicBezTo>
                    <a:cubicBezTo>
                      <a:pt x="1699667" y="148498"/>
                      <a:pt x="1752611" y="153564"/>
                      <a:pt x="1805101" y="161502"/>
                    </a:cubicBezTo>
                    <a:cubicBezTo>
                      <a:pt x="1899341" y="172842"/>
                      <a:pt x="1993657" y="187887"/>
                      <a:pt x="2083510" y="219489"/>
                    </a:cubicBezTo>
                    <a:cubicBezTo>
                      <a:pt x="2149992" y="242245"/>
                      <a:pt x="2208760" y="274224"/>
                      <a:pt x="2271763" y="306658"/>
                    </a:cubicBezTo>
                    <a:cubicBezTo>
                      <a:pt x="2344145" y="345593"/>
                      <a:pt x="2418342" y="383167"/>
                      <a:pt x="2482101" y="435559"/>
                    </a:cubicBezTo>
                    <a:cubicBezTo>
                      <a:pt x="2564316" y="500501"/>
                      <a:pt x="2632764" y="582378"/>
                      <a:pt x="2688507" y="670756"/>
                    </a:cubicBezTo>
                    <a:cubicBezTo>
                      <a:pt x="2814967" y="900662"/>
                      <a:pt x="2817992" y="1174568"/>
                      <a:pt x="2745762" y="1422391"/>
                    </a:cubicBezTo>
                    <a:cubicBezTo>
                      <a:pt x="2710365" y="1561725"/>
                      <a:pt x="2642067" y="1690399"/>
                      <a:pt x="2591090" y="1824517"/>
                    </a:cubicBezTo>
                    <a:cubicBezTo>
                      <a:pt x="2578005" y="1860277"/>
                      <a:pt x="2559097" y="1894827"/>
                      <a:pt x="2551080" y="1931796"/>
                    </a:cubicBezTo>
                    <a:close/>
                    <a:moveTo>
                      <a:pt x="544282" y="995013"/>
                    </a:moveTo>
                    <a:cubicBezTo>
                      <a:pt x="574158" y="894614"/>
                      <a:pt x="617269" y="799128"/>
                      <a:pt x="663633" y="705382"/>
                    </a:cubicBezTo>
                    <a:cubicBezTo>
                      <a:pt x="735863" y="547450"/>
                      <a:pt x="833658" y="391332"/>
                      <a:pt x="987044" y="301290"/>
                    </a:cubicBezTo>
                    <a:cubicBezTo>
                      <a:pt x="1091797" y="238314"/>
                      <a:pt x="1209483" y="198244"/>
                      <a:pt x="1329136" y="173749"/>
                    </a:cubicBezTo>
                    <a:cubicBezTo>
                      <a:pt x="1426402" y="152203"/>
                      <a:pt x="1525634" y="143584"/>
                      <a:pt x="1624865" y="145928"/>
                    </a:cubicBezTo>
                    <a:cubicBezTo>
                      <a:pt x="1567535" y="173523"/>
                      <a:pt x="1516104" y="211777"/>
                      <a:pt x="1462177" y="245269"/>
                    </a:cubicBezTo>
                    <a:cubicBezTo>
                      <a:pt x="1398644" y="294183"/>
                      <a:pt x="1333523" y="342115"/>
                      <a:pt x="1277251" y="399497"/>
                    </a:cubicBezTo>
                    <a:cubicBezTo>
                      <a:pt x="1233384" y="446672"/>
                      <a:pt x="1195340" y="498913"/>
                      <a:pt x="1154800" y="549037"/>
                    </a:cubicBezTo>
                    <a:cubicBezTo>
                      <a:pt x="1117588" y="600976"/>
                      <a:pt x="1084309" y="656014"/>
                      <a:pt x="1051786" y="710977"/>
                    </a:cubicBezTo>
                    <a:cubicBezTo>
                      <a:pt x="1000733" y="808957"/>
                      <a:pt x="946655" y="905878"/>
                      <a:pt x="904527" y="1008017"/>
                    </a:cubicBezTo>
                    <a:cubicBezTo>
                      <a:pt x="867693" y="1111969"/>
                      <a:pt x="839784" y="1219173"/>
                      <a:pt x="818002" y="1327208"/>
                    </a:cubicBezTo>
                    <a:cubicBezTo>
                      <a:pt x="805598" y="1388294"/>
                      <a:pt x="795992" y="1449985"/>
                      <a:pt x="791681" y="1512206"/>
                    </a:cubicBezTo>
                    <a:cubicBezTo>
                      <a:pt x="789941" y="1544488"/>
                      <a:pt x="785252" y="1577979"/>
                      <a:pt x="791378" y="1609883"/>
                    </a:cubicBezTo>
                    <a:cubicBezTo>
                      <a:pt x="792891" y="1615175"/>
                      <a:pt x="796446" y="1618729"/>
                      <a:pt x="800757" y="1620694"/>
                    </a:cubicBezTo>
                    <a:cubicBezTo>
                      <a:pt x="794101" y="1707032"/>
                      <a:pt x="738737" y="1768420"/>
                      <a:pt x="647296" y="1755341"/>
                    </a:cubicBezTo>
                    <a:cubicBezTo>
                      <a:pt x="480674" y="1742413"/>
                      <a:pt x="478707" y="1637856"/>
                      <a:pt x="461841" y="1504041"/>
                    </a:cubicBezTo>
                    <a:cubicBezTo>
                      <a:pt x="462824" y="1450741"/>
                      <a:pt x="463278" y="1397291"/>
                      <a:pt x="466455" y="1344143"/>
                    </a:cubicBezTo>
                    <a:cubicBezTo>
                      <a:pt x="479312" y="1226204"/>
                      <a:pt x="509112" y="1108794"/>
                      <a:pt x="544282" y="995013"/>
                    </a:cubicBezTo>
                    <a:close/>
                    <a:moveTo>
                      <a:pt x="79133" y="2799479"/>
                    </a:moveTo>
                    <a:cubicBezTo>
                      <a:pt x="40106" y="2688420"/>
                      <a:pt x="31256" y="2569271"/>
                      <a:pt x="45022" y="2452769"/>
                    </a:cubicBezTo>
                    <a:cubicBezTo>
                      <a:pt x="52963" y="2371724"/>
                      <a:pt x="64384" y="2290452"/>
                      <a:pt x="89343" y="2212733"/>
                    </a:cubicBezTo>
                    <a:cubicBezTo>
                      <a:pt x="99781" y="2184760"/>
                      <a:pt x="115135" y="2152932"/>
                      <a:pt x="146296" y="2144238"/>
                    </a:cubicBezTo>
                    <a:cubicBezTo>
                      <a:pt x="148792" y="2143406"/>
                      <a:pt x="154994" y="2141743"/>
                      <a:pt x="162481" y="2139475"/>
                    </a:cubicBezTo>
                    <a:cubicBezTo>
                      <a:pt x="162330" y="2140004"/>
                      <a:pt x="162179" y="2140533"/>
                      <a:pt x="162028" y="2141062"/>
                    </a:cubicBezTo>
                    <a:cubicBezTo>
                      <a:pt x="146371" y="2198898"/>
                      <a:pt x="128068" y="2256431"/>
                      <a:pt x="116874" y="2315400"/>
                    </a:cubicBezTo>
                    <a:cubicBezTo>
                      <a:pt x="109840" y="2359325"/>
                      <a:pt x="107193" y="2403930"/>
                      <a:pt x="100235" y="2447855"/>
                    </a:cubicBezTo>
                    <a:cubicBezTo>
                      <a:pt x="90478" y="2522398"/>
                      <a:pt x="87226" y="2599210"/>
                      <a:pt x="97134" y="2673829"/>
                    </a:cubicBezTo>
                    <a:cubicBezTo>
                      <a:pt x="104848" y="2733554"/>
                      <a:pt x="123303" y="2790709"/>
                      <a:pt x="143573" y="2847108"/>
                    </a:cubicBezTo>
                    <a:cubicBezTo>
                      <a:pt x="157868" y="2888387"/>
                      <a:pt x="176398" y="2928002"/>
                      <a:pt x="198710" y="2965501"/>
                    </a:cubicBezTo>
                    <a:cubicBezTo>
                      <a:pt x="116874" y="2931480"/>
                      <a:pt x="117025" y="2891411"/>
                      <a:pt x="79133" y="2799479"/>
                    </a:cubicBezTo>
                    <a:close/>
                    <a:moveTo>
                      <a:pt x="225409" y="2932690"/>
                    </a:moveTo>
                    <a:cubicBezTo>
                      <a:pt x="186987" y="2864043"/>
                      <a:pt x="161650" y="2787836"/>
                      <a:pt x="143573" y="2711252"/>
                    </a:cubicBezTo>
                    <a:cubicBezTo>
                      <a:pt x="128144" y="2645100"/>
                      <a:pt x="129732" y="2573732"/>
                      <a:pt x="133060" y="2505841"/>
                    </a:cubicBezTo>
                    <a:cubicBezTo>
                      <a:pt x="137447" y="2454508"/>
                      <a:pt x="146750" y="2403779"/>
                      <a:pt x="151061" y="2352445"/>
                    </a:cubicBezTo>
                    <a:cubicBezTo>
                      <a:pt x="155901" y="2304362"/>
                      <a:pt x="170650" y="2258245"/>
                      <a:pt x="182751" y="2211674"/>
                    </a:cubicBezTo>
                    <a:cubicBezTo>
                      <a:pt x="193643" y="2171152"/>
                      <a:pt x="203551" y="2130100"/>
                      <a:pt x="221930" y="2092148"/>
                    </a:cubicBezTo>
                    <a:cubicBezTo>
                      <a:pt x="251049" y="2041419"/>
                      <a:pt x="287126" y="1994319"/>
                      <a:pt x="330389" y="1954779"/>
                    </a:cubicBezTo>
                    <a:cubicBezTo>
                      <a:pt x="378265" y="1921741"/>
                      <a:pt x="427957" y="1890517"/>
                      <a:pt x="478632" y="1861789"/>
                    </a:cubicBezTo>
                    <a:cubicBezTo>
                      <a:pt x="484758" y="1857857"/>
                      <a:pt x="492473" y="1854607"/>
                      <a:pt x="498826" y="1850222"/>
                    </a:cubicBezTo>
                    <a:cubicBezTo>
                      <a:pt x="506768" y="1850146"/>
                      <a:pt x="513045" y="1841376"/>
                      <a:pt x="516600" y="1834270"/>
                    </a:cubicBezTo>
                    <a:cubicBezTo>
                      <a:pt x="529155" y="1806599"/>
                      <a:pt x="521138" y="1775527"/>
                      <a:pt x="508658" y="1746949"/>
                    </a:cubicBezTo>
                    <a:cubicBezTo>
                      <a:pt x="546702" y="1777644"/>
                      <a:pt x="600176" y="1793671"/>
                      <a:pt x="664691" y="1795940"/>
                    </a:cubicBezTo>
                    <a:cubicBezTo>
                      <a:pt x="667339" y="1796015"/>
                      <a:pt x="669986" y="1796091"/>
                      <a:pt x="672633" y="1796091"/>
                    </a:cubicBezTo>
                    <a:cubicBezTo>
                      <a:pt x="733972" y="1796091"/>
                      <a:pt x="781924" y="1766682"/>
                      <a:pt x="808018" y="1722606"/>
                    </a:cubicBezTo>
                    <a:cubicBezTo>
                      <a:pt x="812178" y="1764111"/>
                      <a:pt x="818153" y="1807355"/>
                      <a:pt x="844171" y="1841149"/>
                    </a:cubicBezTo>
                    <a:cubicBezTo>
                      <a:pt x="848104" y="1846064"/>
                      <a:pt x="852944" y="1848105"/>
                      <a:pt x="857709" y="1848105"/>
                    </a:cubicBezTo>
                    <a:cubicBezTo>
                      <a:pt x="860130" y="1848105"/>
                      <a:pt x="862550" y="1847576"/>
                      <a:pt x="864743" y="1846593"/>
                    </a:cubicBezTo>
                    <a:cubicBezTo>
                      <a:pt x="866483" y="1848180"/>
                      <a:pt x="868374" y="1849617"/>
                      <a:pt x="869962" y="1850902"/>
                    </a:cubicBezTo>
                    <a:cubicBezTo>
                      <a:pt x="885089" y="1862469"/>
                      <a:pt x="902636" y="1869727"/>
                      <a:pt x="920259" y="1876909"/>
                    </a:cubicBezTo>
                    <a:cubicBezTo>
                      <a:pt x="916174" y="1877060"/>
                      <a:pt x="912166" y="1877287"/>
                      <a:pt x="908309" y="1877590"/>
                    </a:cubicBezTo>
                    <a:cubicBezTo>
                      <a:pt x="829120" y="1882882"/>
                      <a:pt x="756738" y="1920380"/>
                      <a:pt x="690331" y="1961357"/>
                    </a:cubicBezTo>
                    <a:cubicBezTo>
                      <a:pt x="608042" y="2016848"/>
                      <a:pt x="541711" y="2094718"/>
                      <a:pt x="484758" y="2175234"/>
                    </a:cubicBezTo>
                    <a:cubicBezTo>
                      <a:pt x="450571" y="2223998"/>
                      <a:pt x="431890" y="2280850"/>
                      <a:pt x="411091" y="2336040"/>
                    </a:cubicBezTo>
                    <a:cubicBezTo>
                      <a:pt x="382955" y="2409298"/>
                      <a:pt x="357844" y="2484597"/>
                      <a:pt x="350810" y="2563223"/>
                    </a:cubicBezTo>
                    <a:cubicBezTo>
                      <a:pt x="341507" y="2643210"/>
                      <a:pt x="350432" y="2723802"/>
                      <a:pt x="368660" y="2801898"/>
                    </a:cubicBezTo>
                    <a:cubicBezTo>
                      <a:pt x="395056" y="2930497"/>
                      <a:pt x="441117" y="3045034"/>
                      <a:pt x="532407" y="3141653"/>
                    </a:cubicBezTo>
                    <a:cubicBezTo>
                      <a:pt x="546551" y="3159193"/>
                      <a:pt x="560695" y="3175296"/>
                      <a:pt x="574838" y="3190190"/>
                    </a:cubicBezTo>
                    <a:cubicBezTo>
                      <a:pt x="533391" y="3180891"/>
                      <a:pt x="491792" y="3170836"/>
                      <a:pt x="452160" y="3155413"/>
                    </a:cubicBezTo>
                    <a:cubicBezTo>
                      <a:pt x="324943" y="3113756"/>
                      <a:pt x="284933" y="3044807"/>
                      <a:pt x="225409" y="2932690"/>
                    </a:cubicBezTo>
                    <a:close/>
                    <a:moveTo>
                      <a:pt x="1403409" y="3180513"/>
                    </a:moveTo>
                    <a:cubicBezTo>
                      <a:pt x="1306295" y="3257778"/>
                      <a:pt x="1184827" y="3305105"/>
                      <a:pt x="1061316" y="3317806"/>
                    </a:cubicBezTo>
                    <a:cubicBezTo>
                      <a:pt x="924116" y="3322493"/>
                      <a:pt x="773377" y="3303895"/>
                      <a:pt x="661666" y="3217029"/>
                    </a:cubicBezTo>
                    <a:cubicBezTo>
                      <a:pt x="624984" y="3187922"/>
                      <a:pt x="594730" y="3151935"/>
                      <a:pt x="563417" y="3117310"/>
                    </a:cubicBezTo>
                    <a:cubicBezTo>
                      <a:pt x="519550" y="3067337"/>
                      <a:pt x="478783" y="3013508"/>
                      <a:pt x="454353" y="2951137"/>
                    </a:cubicBezTo>
                    <a:cubicBezTo>
                      <a:pt x="406401" y="2822840"/>
                      <a:pt x="373047" y="2683203"/>
                      <a:pt x="392560" y="2545910"/>
                    </a:cubicBezTo>
                    <a:cubicBezTo>
                      <a:pt x="401863" y="2471594"/>
                      <a:pt x="428259" y="2401133"/>
                      <a:pt x="454731" y="2331503"/>
                    </a:cubicBezTo>
                    <a:cubicBezTo>
                      <a:pt x="471598" y="2286672"/>
                      <a:pt x="487103" y="2241839"/>
                      <a:pt x="514255" y="2201544"/>
                    </a:cubicBezTo>
                    <a:cubicBezTo>
                      <a:pt x="566140" y="2126622"/>
                      <a:pt x="628917" y="2053440"/>
                      <a:pt x="703113" y="1999233"/>
                    </a:cubicBezTo>
                    <a:cubicBezTo>
                      <a:pt x="766041" y="1959844"/>
                      <a:pt x="833809" y="1921817"/>
                      <a:pt x="909065" y="1915239"/>
                    </a:cubicBezTo>
                    <a:cubicBezTo>
                      <a:pt x="920334" y="1914332"/>
                      <a:pt x="931604" y="1913954"/>
                      <a:pt x="942798" y="1913954"/>
                    </a:cubicBezTo>
                    <a:cubicBezTo>
                      <a:pt x="967227" y="1913954"/>
                      <a:pt x="991506" y="1915995"/>
                      <a:pt x="1015633" y="1919473"/>
                    </a:cubicBezTo>
                    <a:cubicBezTo>
                      <a:pt x="1019264" y="1920758"/>
                      <a:pt x="1022894" y="1921968"/>
                      <a:pt x="1026676" y="1922951"/>
                    </a:cubicBezTo>
                    <a:cubicBezTo>
                      <a:pt x="1028642" y="1923480"/>
                      <a:pt x="1030533" y="1923707"/>
                      <a:pt x="1032273" y="1923707"/>
                    </a:cubicBezTo>
                    <a:cubicBezTo>
                      <a:pt x="1034088" y="1923707"/>
                      <a:pt x="1035752" y="1923404"/>
                      <a:pt x="1037416" y="1922875"/>
                    </a:cubicBezTo>
                    <a:cubicBezTo>
                      <a:pt x="1060182" y="1926882"/>
                      <a:pt x="1082872" y="1931947"/>
                      <a:pt x="1105411" y="1937844"/>
                    </a:cubicBezTo>
                    <a:cubicBezTo>
                      <a:pt x="1184751" y="1956669"/>
                      <a:pt x="1266133" y="1983054"/>
                      <a:pt x="1328380" y="2037790"/>
                    </a:cubicBezTo>
                    <a:cubicBezTo>
                      <a:pt x="1331481" y="2048374"/>
                      <a:pt x="1340406" y="2056010"/>
                      <a:pt x="1347742" y="2063873"/>
                    </a:cubicBezTo>
                    <a:cubicBezTo>
                      <a:pt x="1369147" y="2088519"/>
                      <a:pt x="1393955" y="2112485"/>
                      <a:pt x="1413771" y="2141592"/>
                    </a:cubicBezTo>
                    <a:cubicBezTo>
                      <a:pt x="1446974" y="2194740"/>
                      <a:pt x="1476320" y="2250912"/>
                      <a:pt x="1498330" y="2309579"/>
                    </a:cubicBezTo>
                    <a:cubicBezTo>
                      <a:pt x="1526314" y="2390397"/>
                      <a:pt x="1535768" y="2474542"/>
                      <a:pt x="1549080" y="2559292"/>
                    </a:cubicBezTo>
                    <a:cubicBezTo>
                      <a:pt x="1564509" y="2675039"/>
                      <a:pt x="1552937" y="2795548"/>
                      <a:pt x="1530171" y="2910160"/>
                    </a:cubicBezTo>
                    <a:cubicBezTo>
                      <a:pt x="1521171" y="2950305"/>
                      <a:pt x="1517011" y="2991584"/>
                      <a:pt x="1503851" y="3030670"/>
                    </a:cubicBezTo>
                    <a:cubicBezTo>
                      <a:pt x="1481690" y="3086464"/>
                      <a:pt x="1448562" y="3140595"/>
                      <a:pt x="1403409" y="3180513"/>
                    </a:cubicBezTo>
                    <a:close/>
                    <a:moveTo>
                      <a:pt x="1813799" y="3496604"/>
                    </a:moveTo>
                    <a:cubicBezTo>
                      <a:pt x="1763502" y="3468556"/>
                      <a:pt x="1701407" y="3458425"/>
                      <a:pt x="1661775" y="3414123"/>
                    </a:cubicBezTo>
                    <a:cubicBezTo>
                      <a:pt x="1639236" y="3385318"/>
                      <a:pt x="1629479" y="3348878"/>
                      <a:pt x="1615184" y="3315765"/>
                    </a:cubicBezTo>
                    <a:cubicBezTo>
                      <a:pt x="1601570" y="3280837"/>
                      <a:pt x="1586443" y="3246362"/>
                      <a:pt x="1576308" y="3210300"/>
                    </a:cubicBezTo>
                    <a:cubicBezTo>
                      <a:pt x="1549912" y="3110732"/>
                      <a:pt x="1568745" y="3006704"/>
                      <a:pt x="1578880" y="2906154"/>
                    </a:cubicBezTo>
                    <a:cubicBezTo>
                      <a:pt x="1584401" y="2772565"/>
                      <a:pt x="1637194" y="2647973"/>
                      <a:pt x="1698533" y="2531092"/>
                    </a:cubicBezTo>
                    <a:cubicBezTo>
                      <a:pt x="1745350" y="2431752"/>
                      <a:pt x="1823102" y="2350706"/>
                      <a:pt x="1902140" y="2276012"/>
                    </a:cubicBezTo>
                    <a:cubicBezTo>
                      <a:pt x="1949033" y="2236547"/>
                      <a:pt x="2008405" y="2209331"/>
                      <a:pt x="2070198" y="2207214"/>
                    </a:cubicBezTo>
                    <a:cubicBezTo>
                      <a:pt x="2132445" y="2205248"/>
                      <a:pt x="2194314" y="2212960"/>
                      <a:pt x="2255956" y="2221805"/>
                    </a:cubicBezTo>
                    <a:cubicBezTo>
                      <a:pt x="2268587" y="2223090"/>
                      <a:pt x="2281369" y="2225132"/>
                      <a:pt x="2294226" y="2226870"/>
                    </a:cubicBezTo>
                    <a:cubicBezTo>
                      <a:pt x="2262838" y="2243276"/>
                      <a:pt x="2232055" y="2260891"/>
                      <a:pt x="2201877" y="2279489"/>
                    </a:cubicBezTo>
                    <a:cubicBezTo>
                      <a:pt x="2187129" y="2288032"/>
                      <a:pt x="2173136" y="2297709"/>
                      <a:pt x="2159598" y="2307991"/>
                    </a:cubicBezTo>
                    <a:cubicBezTo>
                      <a:pt x="2141748" y="2299146"/>
                      <a:pt x="2122840" y="2291812"/>
                      <a:pt x="2104914" y="2283421"/>
                    </a:cubicBezTo>
                    <a:cubicBezTo>
                      <a:pt x="2088578" y="2277977"/>
                      <a:pt x="2062862" y="2256960"/>
                      <a:pt x="2051366" y="2279792"/>
                    </a:cubicBezTo>
                    <a:cubicBezTo>
                      <a:pt x="2042970" y="2304060"/>
                      <a:pt x="2075947" y="2307764"/>
                      <a:pt x="2091830" y="2314493"/>
                    </a:cubicBezTo>
                    <a:cubicBezTo>
                      <a:pt x="2105671" y="2319180"/>
                      <a:pt x="2119209" y="2324548"/>
                      <a:pt x="2132899" y="2329538"/>
                    </a:cubicBezTo>
                    <a:cubicBezTo>
                      <a:pt x="2113839" y="2345868"/>
                      <a:pt x="2095611" y="2363181"/>
                      <a:pt x="2077459" y="2380418"/>
                    </a:cubicBezTo>
                    <a:cubicBezTo>
                      <a:pt x="2058248" y="2397882"/>
                      <a:pt x="2039869" y="2416329"/>
                      <a:pt x="2022398" y="2435532"/>
                    </a:cubicBezTo>
                    <a:cubicBezTo>
                      <a:pt x="2005985" y="2430542"/>
                      <a:pt x="1989043" y="2427064"/>
                      <a:pt x="1972479" y="2422830"/>
                    </a:cubicBezTo>
                    <a:cubicBezTo>
                      <a:pt x="1956672" y="2419731"/>
                      <a:pt x="1928385" y="2407635"/>
                      <a:pt x="1926267" y="2433112"/>
                    </a:cubicBezTo>
                    <a:cubicBezTo>
                      <a:pt x="1926418" y="2451030"/>
                      <a:pt x="1946537" y="2449820"/>
                      <a:pt x="1959470" y="2450350"/>
                    </a:cubicBezTo>
                    <a:cubicBezTo>
                      <a:pt x="1973311" y="2451257"/>
                      <a:pt x="1989119" y="2453827"/>
                      <a:pt x="2004624" y="2455642"/>
                    </a:cubicBezTo>
                    <a:cubicBezTo>
                      <a:pt x="1975429" y="2489663"/>
                      <a:pt x="1948882" y="2525952"/>
                      <a:pt x="1925586" y="2564282"/>
                    </a:cubicBezTo>
                    <a:cubicBezTo>
                      <a:pt x="1893366" y="2617808"/>
                      <a:pt x="1872264" y="2677004"/>
                      <a:pt x="1854414" y="2736578"/>
                    </a:cubicBezTo>
                    <a:cubicBezTo>
                      <a:pt x="1850179" y="2749355"/>
                      <a:pt x="1846246" y="2762207"/>
                      <a:pt x="1842691" y="2775135"/>
                    </a:cubicBezTo>
                    <a:cubicBezTo>
                      <a:pt x="1842238" y="2775135"/>
                      <a:pt x="1841859" y="2775135"/>
                      <a:pt x="1841406" y="2775135"/>
                    </a:cubicBezTo>
                    <a:cubicBezTo>
                      <a:pt x="1810244" y="2776421"/>
                      <a:pt x="1779310" y="2773321"/>
                      <a:pt x="1749056" y="2766290"/>
                    </a:cubicBezTo>
                    <a:cubicBezTo>
                      <a:pt x="1739753" y="2764475"/>
                      <a:pt x="1730602" y="2772187"/>
                      <a:pt x="1729391" y="2781259"/>
                    </a:cubicBezTo>
                    <a:cubicBezTo>
                      <a:pt x="1727879" y="2807795"/>
                      <a:pt x="1762671" y="2801445"/>
                      <a:pt x="1780142" y="2804318"/>
                    </a:cubicBezTo>
                    <a:cubicBezTo>
                      <a:pt x="1785663" y="2804771"/>
                      <a:pt x="1791260" y="2804998"/>
                      <a:pt x="1796781" y="2804998"/>
                    </a:cubicBezTo>
                    <a:cubicBezTo>
                      <a:pt x="1809790" y="2804998"/>
                      <a:pt x="1822800" y="2803789"/>
                      <a:pt x="1835733" y="2802276"/>
                    </a:cubicBezTo>
                    <a:cubicBezTo>
                      <a:pt x="1816219" y="2882490"/>
                      <a:pt x="1808051" y="2964972"/>
                      <a:pt x="1807068" y="3047756"/>
                    </a:cubicBezTo>
                    <a:cubicBezTo>
                      <a:pt x="1794588" y="3047000"/>
                      <a:pt x="1782108" y="3047151"/>
                      <a:pt x="1769629" y="3047529"/>
                    </a:cubicBezTo>
                    <a:cubicBezTo>
                      <a:pt x="1751099" y="3048058"/>
                      <a:pt x="1732492" y="3048512"/>
                      <a:pt x="1714189" y="3045488"/>
                    </a:cubicBezTo>
                    <a:cubicBezTo>
                      <a:pt x="1691953" y="3043446"/>
                      <a:pt x="1690742" y="3076409"/>
                      <a:pt x="1712903" y="3076485"/>
                    </a:cubicBezTo>
                    <a:cubicBezTo>
                      <a:pt x="1716080" y="3076636"/>
                      <a:pt x="1719332" y="3076787"/>
                      <a:pt x="1722509" y="3076711"/>
                    </a:cubicBezTo>
                    <a:cubicBezTo>
                      <a:pt x="1750569" y="3076711"/>
                      <a:pt x="1778327" y="3070361"/>
                      <a:pt x="1806311" y="3067337"/>
                    </a:cubicBezTo>
                    <a:cubicBezTo>
                      <a:pt x="1802681" y="3153069"/>
                      <a:pt x="1812286" y="3238802"/>
                      <a:pt x="1834523" y="3321586"/>
                    </a:cubicBezTo>
                    <a:cubicBezTo>
                      <a:pt x="1821211" y="3321208"/>
                      <a:pt x="1807900" y="3320830"/>
                      <a:pt x="1794664" y="3319923"/>
                    </a:cubicBezTo>
                    <a:cubicBezTo>
                      <a:pt x="1790428" y="3320225"/>
                      <a:pt x="1784831" y="3319469"/>
                      <a:pt x="1778856" y="3318713"/>
                    </a:cubicBezTo>
                    <a:cubicBezTo>
                      <a:pt x="1762141" y="3316747"/>
                      <a:pt x="1742476" y="3314706"/>
                      <a:pt x="1741115" y="3334287"/>
                    </a:cubicBezTo>
                    <a:cubicBezTo>
                      <a:pt x="1741115" y="3342755"/>
                      <a:pt x="1748300" y="3350995"/>
                      <a:pt x="1756998" y="3350995"/>
                    </a:cubicBezTo>
                    <a:cubicBezTo>
                      <a:pt x="1757225" y="3350995"/>
                      <a:pt x="1757527" y="3350995"/>
                      <a:pt x="1757754" y="3350995"/>
                    </a:cubicBezTo>
                    <a:cubicBezTo>
                      <a:pt x="1778554" y="3349937"/>
                      <a:pt x="1799277" y="3348047"/>
                      <a:pt x="1820001" y="3346459"/>
                    </a:cubicBezTo>
                    <a:cubicBezTo>
                      <a:pt x="1823632" y="3345627"/>
                      <a:pt x="1831876" y="3345325"/>
                      <a:pt x="1841103" y="3344720"/>
                    </a:cubicBezTo>
                    <a:cubicBezTo>
                      <a:pt x="1848439" y="3369291"/>
                      <a:pt x="1856835" y="3393559"/>
                      <a:pt x="1866440" y="3417449"/>
                    </a:cubicBezTo>
                    <a:cubicBezTo>
                      <a:pt x="1890719" y="3473395"/>
                      <a:pt x="1926569" y="3523443"/>
                      <a:pt x="1966428" y="3569485"/>
                    </a:cubicBezTo>
                    <a:cubicBezTo>
                      <a:pt x="1960605" y="3567595"/>
                      <a:pt x="1954781" y="3565704"/>
                      <a:pt x="1949108" y="3563663"/>
                    </a:cubicBezTo>
                    <a:cubicBezTo>
                      <a:pt x="1899946" y="3549601"/>
                      <a:pt x="1857969" y="3520797"/>
                      <a:pt x="1813799" y="3496604"/>
                    </a:cubicBezTo>
                    <a:close/>
                    <a:moveTo>
                      <a:pt x="2857700" y="2266561"/>
                    </a:moveTo>
                    <a:cubicBezTo>
                      <a:pt x="2885911" y="2322129"/>
                      <a:pt x="2914879" y="2377243"/>
                      <a:pt x="2949595" y="2429181"/>
                    </a:cubicBezTo>
                    <a:cubicBezTo>
                      <a:pt x="3029086" y="2544323"/>
                      <a:pt x="3071895" y="2680935"/>
                      <a:pt x="3094661" y="2817926"/>
                    </a:cubicBezTo>
                    <a:cubicBezTo>
                      <a:pt x="3109485" y="2955522"/>
                      <a:pt x="3097535" y="3098560"/>
                      <a:pt x="3053592" y="3230561"/>
                    </a:cubicBezTo>
                    <a:cubicBezTo>
                      <a:pt x="3053441" y="3230410"/>
                      <a:pt x="3053365" y="3230183"/>
                      <a:pt x="3053138" y="3230032"/>
                    </a:cubicBezTo>
                    <a:lnTo>
                      <a:pt x="3053138" y="3230032"/>
                    </a:lnTo>
                    <a:cubicBezTo>
                      <a:pt x="3052079" y="3235324"/>
                      <a:pt x="3050718" y="3240465"/>
                      <a:pt x="3049205" y="3245530"/>
                    </a:cubicBezTo>
                    <a:cubicBezTo>
                      <a:pt x="3046180" y="3255586"/>
                      <a:pt x="3042776" y="3265565"/>
                      <a:pt x="3038616" y="3275242"/>
                    </a:cubicBezTo>
                    <a:cubicBezTo>
                      <a:pt x="3036196" y="3280685"/>
                      <a:pt x="3033927" y="3286129"/>
                      <a:pt x="3031356" y="3291496"/>
                    </a:cubicBezTo>
                    <a:cubicBezTo>
                      <a:pt x="3029086" y="3296411"/>
                      <a:pt x="3026515" y="3301174"/>
                      <a:pt x="3024019" y="3306012"/>
                    </a:cubicBezTo>
                    <a:cubicBezTo>
                      <a:pt x="3019027" y="3315689"/>
                      <a:pt x="3013582" y="3325063"/>
                      <a:pt x="3008287" y="3334438"/>
                    </a:cubicBezTo>
                    <a:cubicBezTo>
                      <a:pt x="3004581" y="3340940"/>
                      <a:pt x="3001026" y="3347593"/>
                      <a:pt x="2997472" y="3354170"/>
                    </a:cubicBezTo>
                    <a:cubicBezTo>
                      <a:pt x="2997396" y="3354322"/>
                      <a:pt x="2997320" y="3354473"/>
                      <a:pt x="2997245" y="3354624"/>
                    </a:cubicBezTo>
                    <a:cubicBezTo>
                      <a:pt x="2994446" y="3360370"/>
                      <a:pt x="2991723" y="3366267"/>
                      <a:pt x="2989001" y="3372088"/>
                    </a:cubicBezTo>
                    <a:cubicBezTo>
                      <a:pt x="2988849" y="3372315"/>
                      <a:pt x="2988698" y="3372541"/>
                      <a:pt x="2988622" y="3372769"/>
                    </a:cubicBezTo>
                    <a:cubicBezTo>
                      <a:pt x="2986959" y="3376322"/>
                      <a:pt x="2985295" y="3379799"/>
                      <a:pt x="2983706" y="3383353"/>
                    </a:cubicBezTo>
                    <a:cubicBezTo>
                      <a:pt x="2983404" y="3384033"/>
                      <a:pt x="2983025" y="3384789"/>
                      <a:pt x="2982723" y="3385470"/>
                    </a:cubicBezTo>
                    <a:cubicBezTo>
                      <a:pt x="2980378" y="3390535"/>
                      <a:pt x="2977882" y="3395525"/>
                      <a:pt x="2975311" y="3400514"/>
                    </a:cubicBezTo>
                    <a:cubicBezTo>
                      <a:pt x="2974328" y="3402404"/>
                      <a:pt x="2973269" y="3404370"/>
                      <a:pt x="2972134" y="3406260"/>
                    </a:cubicBezTo>
                    <a:cubicBezTo>
                      <a:pt x="2971529" y="3407243"/>
                      <a:pt x="2970924" y="3408226"/>
                      <a:pt x="2970243" y="3409133"/>
                    </a:cubicBezTo>
                    <a:cubicBezTo>
                      <a:pt x="2968882" y="3411098"/>
                      <a:pt x="2967445" y="3412989"/>
                      <a:pt x="2965478" y="3414350"/>
                    </a:cubicBezTo>
                    <a:cubicBezTo>
                      <a:pt x="2963663" y="3415635"/>
                      <a:pt x="2961470" y="3416164"/>
                      <a:pt x="2959428" y="3415861"/>
                    </a:cubicBezTo>
                    <a:cubicBezTo>
                      <a:pt x="2924636" y="3464322"/>
                      <a:pt x="2885760" y="3510213"/>
                      <a:pt x="2851498" y="3559051"/>
                    </a:cubicBezTo>
                    <a:cubicBezTo>
                      <a:pt x="2841892" y="3571904"/>
                      <a:pt x="2832287" y="3584756"/>
                      <a:pt x="2821925" y="3597079"/>
                    </a:cubicBezTo>
                    <a:cubicBezTo>
                      <a:pt x="2819883" y="3598516"/>
                      <a:pt x="2817916" y="3600028"/>
                      <a:pt x="2815799" y="3601464"/>
                    </a:cubicBezTo>
                    <a:cubicBezTo>
                      <a:pt x="2749392" y="3642289"/>
                      <a:pt x="2678220" y="3673059"/>
                      <a:pt x="2604477" y="3699898"/>
                    </a:cubicBezTo>
                    <a:cubicBezTo>
                      <a:pt x="2556450" y="3719403"/>
                      <a:pt x="2506228" y="3735128"/>
                      <a:pt x="2453890" y="3739665"/>
                    </a:cubicBezTo>
                    <a:cubicBezTo>
                      <a:pt x="2342557" y="3749568"/>
                      <a:pt x="2245821" y="3713506"/>
                      <a:pt x="2149312" y="3661341"/>
                    </a:cubicBezTo>
                    <a:cubicBezTo>
                      <a:pt x="2077762" y="3629437"/>
                      <a:pt x="2018314" y="3577045"/>
                      <a:pt x="1971647" y="3514598"/>
                    </a:cubicBezTo>
                    <a:cubicBezTo>
                      <a:pt x="1928385" y="3461828"/>
                      <a:pt x="1897450" y="3400514"/>
                      <a:pt x="1878769" y="3335194"/>
                    </a:cubicBezTo>
                    <a:cubicBezTo>
                      <a:pt x="1880508" y="3333153"/>
                      <a:pt x="1881038" y="3330583"/>
                      <a:pt x="1879752" y="3327483"/>
                    </a:cubicBezTo>
                    <a:cubicBezTo>
                      <a:pt x="1878693" y="3326198"/>
                      <a:pt x="1877332" y="3325290"/>
                      <a:pt x="1875895" y="3324610"/>
                    </a:cubicBezTo>
                    <a:cubicBezTo>
                      <a:pt x="1873928" y="3317050"/>
                      <a:pt x="1871962" y="3309565"/>
                      <a:pt x="1870298" y="3301929"/>
                    </a:cubicBezTo>
                    <a:cubicBezTo>
                      <a:pt x="1848591" y="3222018"/>
                      <a:pt x="1841254" y="3139990"/>
                      <a:pt x="1845792" y="3057357"/>
                    </a:cubicBezTo>
                    <a:cubicBezTo>
                      <a:pt x="1847305" y="3006175"/>
                      <a:pt x="1849045" y="2954766"/>
                      <a:pt x="1855171" y="2903885"/>
                    </a:cubicBezTo>
                    <a:cubicBezTo>
                      <a:pt x="1860390" y="2867218"/>
                      <a:pt x="1868256" y="2831005"/>
                      <a:pt x="1877785" y="2795245"/>
                    </a:cubicBezTo>
                    <a:cubicBezTo>
                      <a:pt x="1878466" y="2794716"/>
                      <a:pt x="1879223" y="2794263"/>
                      <a:pt x="1879828" y="2793507"/>
                    </a:cubicBezTo>
                    <a:cubicBezTo>
                      <a:pt x="1882248" y="2790709"/>
                      <a:pt x="1882475" y="2786551"/>
                      <a:pt x="1881038" y="2783149"/>
                    </a:cubicBezTo>
                    <a:cubicBezTo>
                      <a:pt x="1891248" y="2746331"/>
                      <a:pt x="1903123" y="2709967"/>
                      <a:pt x="1915754" y="2674056"/>
                    </a:cubicBezTo>
                    <a:cubicBezTo>
                      <a:pt x="1953949" y="2570027"/>
                      <a:pt x="2024364" y="2480666"/>
                      <a:pt x="2104536" y="2405366"/>
                    </a:cubicBezTo>
                    <a:cubicBezTo>
                      <a:pt x="2173439" y="2332637"/>
                      <a:pt x="2258830" y="2280321"/>
                      <a:pt x="2346111" y="2232541"/>
                    </a:cubicBezTo>
                    <a:cubicBezTo>
                      <a:pt x="2368272" y="2221200"/>
                      <a:pt x="2391643" y="2208499"/>
                      <a:pt x="2411459" y="2192396"/>
                    </a:cubicBezTo>
                    <a:cubicBezTo>
                      <a:pt x="2417283" y="2190960"/>
                      <a:pt x="2421670" y="2185819"/>
                      <a:pt x="2425527" y="2179695"/>
                    </a:cubicBezTo>
                    <a:cubicBezTo>
                      <a:pt x="2436872" y="2168279"/>
                      <a:pt x="2446175" y="2155124"/>
                      <a:pt x="2452453" y="2139853"/>
                    </a:cubicBezTo>
                    <a:cubicBezTo>
                      <a:pt x="2484824" y="2095399"/>
                      <a:pt x="2516969" y="2050264"/>
                      <a:pt x="2540642" y="2000443"/>
                    </a:cubicBezTo>
                    <a:cubicBezTo>
                      <a:pt x="2543667" y="1994168"/>
                      <a:pt x="2546466" y="1987817"/>
                      <a:pt x="2549113" y="1981466"/>
                    </a:cubicBezTo>
                    <a:cubicBezTo>
                      <a:pt x="2555088" y="2020780"/>
                      <a:pt x="2577854" y="2058051"/>
                      <a:pt x="2607351" y="2083680"/>
                    </a:cubicBezTo>
                    <a:cubicBezTo>
                      <a:pt x="2644866" y="2112107"/>
                      <a:pt x="2693347" y="2118079"/>
                      <a:pt x="2739030" y="2119894"/>
                    </a:cubicBezTo>
                    <a:cubicBezTo>
                      <a:pt x="2741223" y="2120045"/>
                      <a:pt x="2743417" y="2120121"/>
                      <a:pt x="2745610" y="2120121"/>
                    </a:cubicBezTo>
                    <a:cubicBezTo>
                      <a:pt x="2777150" y="2120121"/>
                      <a:pt x="2806344" y="2106512"/>
                      <a:pt x="2833724" y="2091618"/>
                    </a:cubicBezTo>
                    <a:cubicBezTo>
                      <a:pt x="2856792" y="2079220"/>
                      <a:pt x="2880541" y="2066746"/>
                      <a:pt x="2899298" y="2048147"/>
                    </a:cubicBezTo>
                    <a:cubicBezTo>
                      <a:pt x="2900887" y="2046560"/>
                      <a:pt x="2902399" y="2044972"/>
                      <a:pt x="2903988" y="2043384"/>
                    </a:cubicBezTo>
                    <a:cubicBezTo>
                      <a:pt x="2899601" y="2049811"/>
                      <a:pt x="2895063" y="2056237"/>
                      <a:pt x="2890071" y="2062739"/>
                    </a:cubicBezTo>
                    <a:cubicBezTo>
                      <a:pt x="2847338" y="2119667"/>
                      <a:pt x="2816933" y="2200637"/>
                      <a:pt x="2857700" y="22665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10888118" y="1412508"/>
                <a:ext cx="802865" cy="1069818"/>
              </a:xfrm>
              <a:custGeom>
                <a:rect b="b" l="l" r="r" t="t"/>
                <a:pathLst>
                  <a:path extrusionOk="0" h="1069818" w="802865">
                    <a:moveTo>
                      <a:pt x="785117" y="406790"/>
                    </a:moveTo>
                    <a:cubicBezTo>
                      <a:pt x="777251" y="407546"/>
                      <a:pt x="716668" y="410268"/>
                      <a:pt x="688078" y="419416"/>
                    </a:cubicBezTo>
                    <a:cubicBezTo>
                      <a:pt x="682859" y="341243"/>
                      <a:pt x="662892" y="264659"/>
                      <a:pt x="622730" y="203875"/>
                    </a:cubicBezTo>
                    <a:cubicBezTo>
                      <a:pt x="639067" y="196314"/>
                      <a:pt x="653967" y="185730"/>
                      <a:pt x="665312" y="171593"/>
                    </a:cubicBezTo>
                    <a:cubicBezTo>
                      <a:pt x="678322" y="155943"/>
                      <a:pt x="688003" y="137874"/>
                      <a:pt x="697003" y="119730"/>
                    </a:cubicBezTo>
                    <a:cubicBezTo>
                      <a:pt x="700785" y="112094"/>
                      <a:pt x="696171" y="102492"/>
                      <a:pt x="688759" y="99393"/>
                    </a:cubicBezTo>
                    <a:cubicBezTo>
                      <a:pt x="681196" y="96218"/>
                      <a:pt x="671363" y="99771"/>
                      <a:pt x="668413" y="107633"/>
                    </a:cubicBezTo>
                    <a:cubicBezTo>
                      <a:pt x="662514" y="123207"/>
                      <a:pt x="655631" y="138328"/>
                      <a:pt x="646328" y="152239"/>
                    </a:cubicBezTo>
                    <a:cubicBezTo>
                      <a:pt x="637403" y="166452"/>
                      <a:pt x="623941" y="176658"/>
                      <a:pt x="610553" y="186637"/>
                    </a:cubicBezTo>
                    <a:cubicBezTo>
                      <a:pt x="599738" y="172576"/>
                      <a:pt x="587712" y="159421"/>
                      <a:pt x="574325" y="147627"/>
                    </a:cubicBezTo>
                    <a:cubicBezTo>
                      <a:pt x="539609" y="116328"/>
                      <a:pt x="496875" y="93118"/>
                      <a:pt x="450966" y="82836"/>
                    </a:cubicBezTo>
                    <a:cubicBezTo>
                      <a:pt x="447865" y="82382"/>
                      <a:pt x="444688" y="81778"/>
                      <a:pt x="441511" y="81173"/>
                    </a:cubicBezTo>
                    <a:cubicBezTo>
                      <a:pt x="443856" y="80492"/>
                      <a:pt x="446125" y="79812"/>
                      <a:pt x="448470" y="79207"/>
                    </a:cubicBezTo>
                    <a:cubicBezTo>
                      <a:pt x="468966" y="73310"/>
                      <a:pt x="489842" y="68547"/>
                      <a:pt x="510414" y="62877"/>
                    </a:cubicBezTo>
                    <a:cubicBezTo>
                      <a:pt x="516540" y="61063"/>
                      <a:pt x="531591" y="58038"/>
                      <a:pt x="525390" y="49042"/>
                    </a:cubicBezTo>
                    <a:cubicBezTo>
                      <a:pt x="512154" y="39743"/>
                      <a:pt x="493245" y="44884"/>
                      <a:pt x="478043" y="46169"/>
                    </a:cubicBezTo>
                    <a:cubicBezTo>
                      <a:pt x="411106" y="53427"/>
                      <a:pt x="350826" y="83063"/>
                      <a:pt x="296975" y="121998"/>
                    </a:cubicBezTo>
                    <a:cubicBezTo>
                      <a:pt x="297353" y="111716"/>
                      <a:pt x="296521" y="101283"/>
                      <a:pt x="295160" y="91681"/>
                    </a:cubicBezTo>
                    <a:cubicBezTo>
                      <a:pt x="290924" y="71722"/>
                      <a:pt x="261200" y="-18849"/>
                      <a:pt x="232610" y="3530"/>
                    </a:cubicBezTo>
                    <a:cubicBezTo>
                      <a:pt x="225122" y="9351"/>
                      <a:pt x="224139" y="19860"/>
                      <a:pt x="229509" y="27344"/>
                    </a:cubicBezTo>
                    <a:cubicBezTo>
                      <a:pt x="254393" y="59777"/>
                      <a:pt x="275343" y="103475"/>
                      <a:pt x="267326" y="144603"/>
                    </a:cubicBezTo>
                    <a:cubicBezTo>
                      <a:pt x="212718" y="187469"/>
                      <a:pt x="179137" y="250445"/>
                      <a:pt x="148883" y="312363"/>
                    </a:cubicBezTo>
                    <a:cubicBezTo>
                      <a:pt x="114924" y="286130"/>
                      <a:pt x="47988" y="237291"/>
                      <a:pt x="38382" y="262390"/>
                    </a:cubicBezTo>
                    <a:cubicBezTo>
                      <a:pt x="35659" y="268817"/>
                      <a:pt x="38685" y="277209"/>
                      <a:pt x="45416" y="279703"/>
                    </a:cubicBezTo>
                    <a:cubicBezTo>
                      <a:pt x="79981" y="290439"/>
                      <a:pt x="110007" y="310398"/>
                      <a:pt x="141169" y="328088"/>
                    </a:cubicBezTo>
                    <a:cubicBezTo>
                      <a:pt x="140185" y="330130"/>
                      <a:pt x="139202" y="332247"/>
                      <a:pt x="138143" y="334288"/>
                    </a:cubicBezTo>
                    <a:cubicBezTo>
                      <a:pt x="113260" y="399079"/>
                      <a:pt x="103503" y="469237"/>
                      <a:pt x="99494" y="538262"/>
                    </a:cubicBezTo>
                    <a:cubicBezTo>
                      <a:pt x="94956" y="595341"/>
                      <a:pt x="98133" y="652648"/>
                      <a:pt x="108495" y="708820"/>
                    </a:cubicBezTo>
                    <a:cubicBezTo>
                      <a:pt x="100326" y="724469"/>
                      <a:pt x="88754" y="738078"/>
                      <a:pt x="73098" y="747377"/>
                    </a:cubicBezTo>
                    <a:cubicBezTo>
                      <a:pt x="51618" y="761212"/>
                      <a:pt x="28928" y="772930"/>
                      <a:pt x="7448" y="786765"/>
                    </a:cubicBezTo>
                    <a:cubicBezTo>
                      <a:pt x="565" y="791150"/>
                      <a:pt x="-2233" y="800071"/>
                      <a:pt x="2002" y="807329"/>
                    </a:cubicBezTo>
                    <a:cubicBezTo>
                      <a:pt x="5027" y="812470"/>
                      <a:pt x="9490" y="814511"/>
                      <a:pt x="14255" y="814511"/>
                    </a:cubicBezTo>
                    <a:cubicBezTo>
                      <a:pt x="19776" y="814511"/>
                      <a:pt x="25676" y="811714"/>
                      <a:pt x="30138" y="807783"/>
                    </a:cubicBezTo>
                    <a:cubicBezTo>
                      <a:pt x="48668" y="795686"/>
                      <a:pt x="67425" y="783968"/>
                      <a:pt x="85502" y="771116"/>
                    </a:cubicBezTo>
                    <a:cubicBezTo>
                      <a:pt x="97830" y="763404"/>
                      <a:pt x="107738" y="753349"/>
                      <a:pt x="115453" y="741858"/>
                    </a:cubicBezTo>
                    <a:cubicBezTo>
                      <a:pt x="116588" y="746696"/>
                      <a:pt x="117646" y="751535"/>
                      <a:pt x="118857" y="756298"/>
                    </a:cubicBezTo>
                    <a:cubicBezTo>
                      <a:pt x="148203" y="846944"/>
                      <a:pt x="220963" y="922093"/>
                      <a:pt x="308471" y="963144"/>
                    </a:cubicBezTo>
                    <a:cubicBezTo>
                      <a:pt x="315051" y="981894"/>
                      <a:pt x="321178" y="1000719"/>
                      <a:pt x="316488" y="1020829"/>
                    </a:cubicBezTo>
                    <a:cubicBezTo>
                      <a:pt x="315959" y="1036629"/>
                      <a:pt x="292059" y="1055303"/>
                      <a:pt x="309606" y="1068004"/>
                    </a:cubicBezTo>
                    <a:cubicBezTo>
                      <a:pt x="312253" y="1069214"/>
                      <a:pt x="314597" y="1069819"/>
                      <a:pt x="316715" y="1069819"/>
                    </a:cubicBezTo>
                    <a:cubicBezTo>
                      <a:pt x="330556" y="1069819"/>
                      <a:pt x="335246" y="1047063"/>
                      <a:pt x="338876" y="1035420"/>
                    </a:cubicBezTo>
                    <a:cubicBezTo>
                      <a:pt x="344246" y="1014705"/>
                      <a:pt x="340767" y="993158"/>
                      <a:pt x="332825" y="973578"/>
                    </a:cubicBezTo>
                    <a:cubicBezTo>
                      <a:pt x="372004" y="988698"/>
                      <a:pt x="413376" y="997014"/>
                      <a:pt x="454747" y="997014"/>
                    </a:cubicBezTo>
                    <a:cubicBezTo>
                      <a:pt x="455806" y="997014"/>
                      <a:pt x="456941" y="997014"/>
                      <a:pt x="458000" y="997014"/>
                    </a:cubicBezTo>
                    <a:cubicBezTo>
                      <a:pt x="468740" y="997165"/>
                      <a:pt x="477664" y="988018"/>
                      <a:pt x="477664" y="977358"/>
                    </a:cubicBezTo>
                    <a:cubicBezTo>
                      <a:pt x="477664" y="966471"/>
                      <a:pt x="468740" y="957928"/>
                      <a:pt x="458000" y="957701"/>
                    </a:cubicBezTo>
                    <a:cubicBezTo>
                      <a:pt x="437503" y="957323"/>
                      <a:pt x="417082" y="955660"/>
                      <a:pt x="396963" y="951956"/>
                    </a:cubicBezTo>
                    <a:cubicBezTo>
                      <a:pt x="385164" y="949763"/>
                      <a:pt x="373516" y="946739"/>
                      <a:pt x="362171" y="942959"/>
                    </a:cubicBezTo>
                    <a:cubicBezTo>
                      <a:pt x="454369" y="936382"/>
                      <a:pt x="530533" y="875219"/>
                      <a:pt x="586199" y="798937"/>
                    </a:cubicBezTo>
                    <a:cubicBezTo>
                      <a:pt x="615091" y="803398"/>
                      <a:pt x="644589" y="810504"/>
                      <a:pt x="664707" y="831975"/>
                    </a:cubicBezTo>
                    <a:cubicBezTo>
                      <a:pt x="667581" y="835831"/>
                      <a:pt x="671666" y="837494"/>
                      <a:pt x="675750" y="837494"/>
                    </a:cubicBezTo>
                    <a:cubicBezTo>
                      <a:pt x="683994" y="837494"/>
                      <a:pt x="692314" y="830614"/>
                      <a:pt x="690725" y="821013"/>
                    </a:cubicBezTo>
                    <a:cubicBezTo>
                      <a:pt x="678397" y="795082"/>
                      <a:pt x="633470" y="784346"/>
                      <a:pt x="597847" y="782305"/>
                    </a:cubicBezTo>
                    <a:cubicBezTo>
                      <a:pt x="625302" y="741555"/>
                      <a:pt x="647160" y="697404"/>
                      <a:pt x="662665" y="655596"/>
                    </a:cubicBezTo>
                    <a:cubicBezTo>
                      <a:pt x="681423" y="591561"/>
                      <a:pt x="692087" y="514447"/>
                      <a:pt x="689137" y="437787"/>
                    </a:cubicBezTo>
                    <a:cubicBezTo>
                      <a:pt x="721508" y="436880"/>
                      <a:pt x="753653" y="435065"/>
                      <a:pt x="787234" y="437636"/>
                    </a:cubicBezTo>
                    <a:cubicBezTo>
                      <a:pt x="791924" y="437938"/>
                      <a:pt x="796764" y="435216"/>
                      <a:pt x="799563" y="431587"/>
                    </a:cubicBezTo>
                    <a:cubicBezTo>
                      <a:pt x="808261" y="421230"/>
                      <a:pt x="798504" y="404673"/>
                      <a:pt x="785117" y="406790"/>
                    </a:cubicBezTo>
                    <a:close/>
                    <a:moveTo>
                      <a:pt x="648219" y="522159"/>
                    </a:moveTo>
                    <a:cubicBezTo>
                      <a:pt x="642622" y="596324"/>
                      <a:pt x="624092" y="671397"/>
                      <a:pt x="581283" y="733542"/>
                    </a:cubicBezTo>
                    <a:cubicBezTo>
                      <a:pt x="551937" y="784119"/>
                      <a:pt x="515028" y="829858"/>
                      <a:pt x="466924" y="863955"/>
                    </a:cubicBezTo>
                    <a:cubicBezTo>
                      <a:pt x="420939" y="895556"/>
                      <a:pt x="365499" y="912718"/>
                      <a:pt x="309757" y="900244"/>
                    </a:cubicBezTo>
                    <a:cubicBezTo>
                      <a:pt x="290546" y="895859"/>
                      <a:pt x="272091" y="888828"/>
                      <a:pt x="253788" y="881721"/>
                    </a:cubicBezTo>
                    <a:cubicBezTo>
                      <a:pt x="252426" y="880663"/>
                      <a:pt x="251065" y="879529"/>
                      <a:pt x="249779" y="878470"/>
                    </a:cubicBezTo>
                    <a:cubicBezTo>
                      <a:pt x="210979" y="844979"/>
                      <a:pt x="178305" y="805893"/>
                      <a:pt x="160380" y="757129"/>
                    </a:cubicBezTo>
                    <a:cubicBezTo>
                      <a:pt x="143059" y="697933"/>
                      <a:pt x="134513" y="635335"/>
                      <a:pt x="137009" y="573644"/>
                    </a:cubicBezTo>
                    <a:cubicBezTo>
                      <a:pt x="139202" y="470296"/>
                      <a:pt x="154026" y="363546"/>
                      <a:pt x="210903" y="274865"/>
                    </a:cubicBezTo>
                    <a:cubicBezTo>
                      <a:pt x="230417" y="239256"/>
                      <a:pt x="251141" y="203345"/>
                      <a:pt x="283285" y="177036"/>
                    </a:cubicBezTo>
                    <a:cubicBezTo>
                      <a:pt x="319135" y="147702"/>
                      <a:pt x="356650" y="118218"/>
                      <a:pt x="398476" y="97956"/>
                    </a:cubicBezTo>
                    <a:cubicBezTo>
                      <a:pt x="403241" y="99544"/>
                      <a:pt x="408762" y="100527"/>
                      <a:pt x="412090" y="101510"/>
                    </a:cubicBezTo>
                    <a:cubicBezTo>
                      <a:pt x="482278" y="116554"/>
                      <a:pt x="546189" y="156699"/>
                      <a:pt x="587561" y="215744"/>
                    </a:cubicBezTo>
                    <a:cubicBezTo>
                      <a:pt x="647765" y="306088"/>
                      <a:pt x="653740" y="415862"/>
                      <a:pt x="648219" y="522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12336856" y="1757781"/>
                <a:ext cx="994610" cy="1114273"/>
              </a:xfrm>
              <a:custGeom>
                <a:rect b="b" l="l" r="r" t="t"/>
                <a:pathLst>
                  <a:path extrusionOk="0" h="1114273" w="994610">
                    <a:moveTo>
                      <a:pt x="567096" y="7235"/>
                    </a:moveTo>
                    <a:cubicBezTo>
                      <a:pt x="511883" y="2623"/>
                      <a:pt x="454704" y="-5996"/>
                      <a:pt x="400020" y="6403"/>
                    </a:cubicBezTo>
                    <a:cubicBezTo>
                      <a:pt x="314932" y="23262"/>
                      <a:pt x="241340" y="75654"/>
                      <a:pt x="191800" y="146115"/>
                    </a:cubicBezTo>
                    <a:cubicBezTo>
                      <a:pt x="146646" y="202892"/>
                      <a:pt x="96652" y="258006"/>
                      <a:pt x="69878" y="326502"/>
                    </a:cubicBezTo>
                    <a:cubicBezTo>
                      <a:pt x="31153" y="418963"/>
                      <a:pt x="12018" y="519211"/>
                      <a:pt x="1429" y="618552"/>
                    </a:cubicBezTo>
                    <a:cubicBezTo>
                      <a:pt x="-3412" y="717515"/>
                      <a:pt x="1883" y="824794"/>
                      <a:pt x="51650" y="912794"/>
                    </a:cubicBezTo>
                    <a:cubicBezTo>
                      <a:pt x="72601" y="950520"/>
                      <a:pt x="109207" y="975166"/>
                      <a:pt x="143923" y="999056"/>
                    </a:cubicBezTo>
                    <a:cubicBezTo>
                      <a:pt x="177278" y="1024156"/>
                      <a:pt x="211994" y="1047744"/>
                      <a:pt x="251475" y="1062032"/>
                    </a:cubicBezTo>
                    <a:cubicBezTo>
                      <a:pt x="304797" y="1080404"/>
                      <a:pt x="360766" y="1096280"/>
                      <a:pt x="417567" y="1096129"/>
                    </a:cubicBezTo>
                    <a:cubicBezTo>
                      <a:pt x="446535" y="1106260"/>
                      <a:pt x="472780" y="1112005"/>
                      <a:pt x="504471" y="1113820"/>
                    </a:cubicBezTo>
                    <a:cubicBezTo>
                      <a:pt x="510748" y="1114122"/>
                      <a:pt x="516950" y="1114273"/>
                      <a:pt x="523304" y="1114273"/>
                    </a:cubicBezTo>
                    <a:cubicBezTo>
                      <a:pt x="585929" y="1114273"/>
                      <a:pt x="650747" y="1100287"/>
                      <a:pt x="704145" y="1067627"/>
                    </a:cubicBezTo>
                    <a:cubicBezTo>
                      <a:pt x="753080" y="1035950"/>
                      <a:pt x="789308" y="989530"/>
                      <a:pt x="829697" y="948252"/>
                    </a:cubicBezTo>
                    <a:cubicBezTo>
                      <a:pt x="902306" y="876203"/>
                      <a:pt x="938912" y="776560"/>
                      <a:pt x="961678" y="678806"/>
                    </a:cubicBezTo>
                    <a:cubicBezTo>
                      <a:pt x="989436" y="570469"/>
                      <a:pt x="1003882" y="456764"/>
                      <a:pt x="988075" y="345478"/>
                    </a:cubicBezTo>
                    <a:cubicBezTo>
                      <a:pt x="972343" y="277436"/>
                      <a:pt x="958199" y="204178"/>
                      <a:pt x="911760" y="149593"/>
                    </a:cubicBezTo>
                    <a:cubicBezTo>
                      <a:pt x="862295" y="97806"/>
                      <a:pt x="800427" y="54108"/>
                      <a:pt x="730390" y="35661"/>
                    </a:cubicBezTo>
                    <a:cubicBezTo>
                      <a:pt x="676689" y="22733"/>
                      <a:pt x="621704" y="15173"/>
                      <a:pt x="567096" y="7235"/>
                    </a:cubicBezTo>
                    <a:close/>
                    <a:moveTo>
                      <a:pt x="181967" y="977963"/>
                    </a:moveTo>
                    <a:cubicBezTo>
                      <a:pt x="149898" y="954224"/>
                      <a:pt x="112913" y="934341"/>
                      <a:pt x="90072" y="900698"/>
                    </a:cubicBezTo>
                    <a:cubicBezTo>
                      <a:pt x="59289" y="854581"/>
                      <a:pt x="48776" y="799014"/>
                      <a:pt x="41893" y="744958"/>
                    </a:cubicBezTo>
                    <a:cubicBezTo>
                      <a:pt x="29489" y="663384"/>
                      <a:pt x="38792" y="581809"/>
                      <a:pt x="55734" y="499554"/>
                    </a:cubicBezTo>
                    <a:cubicBezTo>
                      <a:pt x="90753" y="324536"/>
                      <a:pt x="139915" y="267608"/>
                      <a:pt x="251475" y="135153"/>
                    </a:cubicBezTo>
                    <a:cubicBezTo>
                      <a:pt x="315991" y="62802"/>
                      <a:pt x="392079" y="39668"/>
                      <a:pt x="476637" y="39668"/>
                    </a:cubicBezTo>
                    <a:cubicBezTo>
                      <a:pt x="506891" y="39668"/>
                      <a:pt x="538204" y="42616"/>
                      <a:pt x="570499" y="47304"/>
                    </a:cubicBezTo>
                    <a:cubicBezTo>
                      <a:pt x="493958" y="50328"/>
                      <a:pt x="425131" y="87448"/>
                      <a:pt x="367195" y="135304"/>
                    </a:cubicBezTo>
                    <a:cubicBezTo>
                      <a:pt x="233701" y="225875"/>
                      <a:pt x="164723" y="396509"/>
                      <a:pt x="139385" y="550888"/>
                    </a:cubicBezTo>
                    <a:cubicBezTo>
                      <a:pt x="127889" y="638511"/>
                      <a:pt x="134469" y="727040"/>
                      <a:pt x="160411" y="811639"/>
                    </a:cubicBezTo>
                    <a:cubicBezTo>
                      <a:pt x="168429" y="840292"/>
                      <a:pt x="176522" y="867962"/>
                      <a:pt x="189531" y="895179"/>
                    </a:cubicBezTo>
                    <a:cubicBezTo>
                      <a:pt x="215095" y="946135"/>
                      <a:pt x="243306" y="998451"/>
                      <a:pt x="289746" y="1033379"/>
                    </a:cubicBezTo>
                    <a:cubicBezTo>
                      <a:pt x="250643" y="1022039"/>
                      <a:pt x="213961" y="1003139"/>
                      <a:pt x="181967" y="977963"/>
                    </a:cubicBezTo>
                    <a:close/>
                    <a:moveTo>
                      <a:pt x="896028" y="193745"/>
                    </a:moveTo>
                    <a:cubicBezTo>
                      <a:pt x="916525" y="225497"/>
                      <a:pt x="927189" y="264206"/>
                      <a:pt x="937248" y="300570"/>
                    </a:cubicBezTo>
                    <a:cubicBezTo>
                      <a:pt x="950863" y="347217"/>
                      <a:pt x="956611" y="395299"/>
                      <a:pt x="954493" y="443836"/>
                    </a:cubicBezTo>
                    <a:cubicBezTo>
                      <a:pt x="956006" y="523218"/>
                      <a:pt x="940879" y="601541"/>
                      <a:pt x="921366" y="678277"/>
                    </a:cubicBezTo>
                    <a:cubicBezTo>
                      <a:pt x="905785" y="744958"/>
                      <a:pt x="882036" y="810505"/>
                      <a:pt x="844446" y="869474"/>
                    </a:cubicBezTo>
                    <a:cubicBezTo>
                      <a:pt x="822209" y="901378"/>
                      <a:pt x="794149" y="928293"/>
                      <a:pt x="767677" y="956568"/>
                    </a:cubicBezTo>
                    <a:cubicBezTo>
                      <a:pt x="736591" y="990211"/>
                      <a:pt x="706792" y="1023097"/>
                      <a:pt x="665269" y="1044947"/>
                    </a:cubicBezTo>
                    <a:cubicBezTo>
                      <a:pt x="621704" y="1064074"/>
                      <a:pt x="573524" y="1074885"/>
                      <a:pt x="525875" y="1075338"/>
                    </a:cubicBezTo>
                    <a:cubicBezTo>
                      <a:pt x="519068" y="1075414"/>
                      <a:pt x="512337" y="1074961"/>
                      <a:pt x="505530" y="1074582"/>
                    </a:cubicBezTo>
                    <a:cubicBezTo>
                      <a:pt x="503941" y="1069366"/>
                      <a:pt x="499025" y="1065737"/>
                      <a:pt x="493428" y="1065661"/>
                    </a:cubicBezTo>
                    <a:cubicBezTo>
                      <a:pt x="477394" y="1065283"/>
                      <a:pt x="461132" y="1064981"/>
                      <a:pt x="445249" y="1061730"/>
                    </a:cubicBezTo>
                    <a:cubicBezTo>
                      <a:pt x="389961" y="1048802"/>
                      <a:pt x="333235" y="1023475"/>
                      <a:pt x="292090" y="983255"/>
                    </a:cubicBezTo>
                    <a:cubicBezTo>
                      <a:pt x="223339" y="907502"/>
                      <a:pt x="194220" y="805742"/>
                      <a:pt x="177202" y="706930"/>
                    </a:cubicBezTo>
                    <a:cubicBezTo>
                      <a:pt x="162302" y="595947"/>
                      <a:pt x="185219" y="483829"/>
                      <a:pt x="227499" y="381162"/>
                    </a:cubicBezTo>
                    <a:cubicBezTo>
                      <a:pt x="253517" y="316900"/>
                      <a:pt x="290502" y="256041"/>
                      <a:pt x="338681" y="206068"/>
                    </a:cubicBezTo>
                    <a:cubicBezTo>
                      <a:pt x="376044" y="174390"/>
                      <a:pt x="414769" y="143469"/>
                      <a:pt x="456216" y="117387"/>
                    </a:cubicBezTo>
                    <a:cubicBezTo>
                      <a:pt x="517102" y="81476"/>
                      <a:pt x="587593" y="75428"/>
                      <a:pt x="657251" y="75428"/>
                    </a:cubicBezTo>
                    <a:cubicBezTo>
                      <a:pt x="657932" y="75428"/>
                      <a:pt x="658613" y="75428"/>
                      <a:pt x="659218" y="75428"/>
                    </a:cubicBezTo>
                    <a:cubicBezTo>
                      <a:pt x="699758" y="75654"/>
                      <a:pt x="742340" y="75276"/>
                      <a:pt x="778493" y="96067"/>
                    </a:cubicBezTo>
                    <a:cubicBezTo>
                      <a:pt x="822663" y="121696"/>
                      <a:pt x="866001" y="151181"/>
                      <a:pt x="896028" y="1937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9" name="Google Shape;1089;p28"/>
            <p:cNvSpPr/>
            <p:nvPr/>
          </p:nvSpPr>
          <p:spPr>
            <a:xfrm>
              <a:off x="10736205" y="-553443"/>
              <a:ext cx="1162646" cy="1611525"/>
            </a:xfrm>
            <a:custGeom>
              <a:rect b="b" l="l" r="r" t="t"/>
              <a:pathLst>
                <a:path extrusionOk="0" h="1611525" w="1162646">
                  <a:moveTo>
                    <a:pt x="867295" y="28176"/>
                  </a:moveTo>
                  <a:cubicBezTo>
                    <a:pt x="964409" y="6629"/>
                    <a:pt x="1063566" y="-1914"/>
                    <a:pt x="1162646" y="354"/>
                  </a:cubicBezTo>
                  <a:cubicBezTo>
                    <a:pt x="1105391" y="27873"/>
                    <a:pt x="1054111" y="66204"/>
                    <a:pt x="1000336" y="99695"/>
                  </a:cubicBezTo>
                  <a:cubicBezTo>
                    <a:pt x="936803" y="148610"/>
                    <a:pt x="871682" y="196541"/>
                    <a:pt x="815410" y="253923"/>
                  </a:cubicBezTo>
                  <a:cubicBezTo>
                    <a:pt x="771543" y="301099"/>
                    <a:pt x="733499" y="353340"/>
                    <a:pt x="692959" y="403464"/>
                  </a:cubicBezTo>
                  <a:cubicBezTo>
                    <a:pt x="655747" y="455402"/>
                    <a:pt x="622468" y="510440"/>
                    <a:pt x="589945" y="565403"/>
                  </a:cubicBezTo>
                  <a:cubicBezTo>
                    <a:pt x="538892" y="663383"/>
                    <a:pt x="484814" y="760305"/>
                    <a:pt x="442686" y="862443"/>
                  </a:cubicBezTo>
                  <a:cubicBezTo>
                    <a:pt x="405852" y="966396"/>
                    <a:pt x="377943" y="1073599"/>
                    <a:pt x="356161" y="1181634"/>
                  </a:cubicBezTo>
                  <a:cubicBezTo>
                    <a:pt x="343757" y="1242720"/>
                    <a:pt x="334151" y="1304412"/>
                    <a:pt x="329840" y="1366632"/>
                  </a:cubicBezTo>
                  <a:cubicBezTo>
                    <a:pt x="328100" y="1398914"/>
                    <a:pt x="323411" y="1432406"/>
                    <a:pt x="329537" y="1464310"/>
                  </a:cubicBezTo>
                  <a:cubicBezTo>
                    <a:pt x="331050" y="1469677"/>
                    <a:pt x="334605" y="1473231"/>
                    <a:pt x="338916" y="1475121"/>
                  </a:cubicBezTo>
                  <a:cubicBezTo>
                    <a:pt x="332260" y="1561458"/>
                    <a:pt x="276821" y="1622847"/>
                    <a:pt x="185455" y="1609768"/>
                  </a:cubicBezTo>
                  <a:cubicBezTo>
                    <a:pt x="18909" y="1596840"/>
                    <a:pt x="16866" y="1492282"/>
                    <a:pt x="0" y="1358618"/>
                  </a:cubicBezTo>
                  <a:cubicBezTo>
                    <a:pt x="983" y="1305243"/>
                    <a:pt x="1437" y="1251793"/>
                    <a:pt x="4614" y="1198645"/>
                  </a:cubicBezTo>
                  <a:cubicBezTo>
                    <a:pt x="17396" y="1080706"/>
                    <a:pt x="47120" y="963296"/>
                    <a:pt x="82290" y="849515"/>
                  </a:cubicBezTo>
                  <a:cubicBezTo>
                    <a:pt x="112165" y="749116"/>
                    <a:pt x="155277" y="653630"/>
                    <a:pt x="201640" y="559884"/>
                  </a:cubicBezTo>
                  <a:cubicBezTo>
                    <a:pt x="273871" y="401952"/>
                    <a:pt x="371666" y="245834"/>
                    <a:pt x="525051" y="155792"/>
                  </a:cubicBezTo>
                  <a:cubicBezTo>
                    <a:pt x="629956" y="92815"/>
                    <a:pt x="747642" y="52746"/>
                    <a:pt x="867295" y="28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11703715" y="-659360"/>
              <a:ext cx="1765469" cy="2040697"/>
            </a:xfrm>
            <a:custGeom>
              <a:rect b="b" l="l" r="r" t="t"/>
              <a:pathLst>
                <a:path extrusionOk="0" h="2040697" w="1765469">
                  <a:moveTo>
                    <a:pt x="1729675" y="758489"/>
                  </a:moveTo>
                  <a:cubicBezTo>
                    <a:pt x="1749188" y="842785"/>
                    <a:pt x="1766130" y="925720"/>
                    <a:pt x="1765449" y="1013192"/>
                  </a:cubicBezTo>
                  <a:cubicBezTo>
                    <a:pt x="1765298" y="1125536"/>
                    <a:pt x="1760004" y="1238561"/>
                    <a:pt x="1736935" y="1348713"/>
                  </a:cubicBezTo>
                  <a:cubicBezTo>
                    <a:pt x="1714321" y="1474212"/>
                    <a:pt x="1671436" y="1594646"/>
                    <a:pt x="1616450" y="1709636"/>
                  </a:cubicBezTo>
                  <a:cubicBezTo>
                    <a:pt x="1579087" y="1800661"/>
                    <a:pt x="1530152" y="1889267"/>
                    <a:pt x="1461174" y="1960181"/>
                  </a:cubicBezTo>
                  <a:cubicBezTo>
                    <a:pt x="1437425" y="1990497"/>
                    <a:pt x="1403540" y="2008642"/>
                    <a:pt x="1369732" y="2025501"/>
                  </a:cubicBezTo>
                  <a:cubicBezTo>
                    <a:pt x="1354530" y="2032986"/>
                    <a:pt x="1338647" y="2039866"/>
                    <a:pt x="1321478" y="2040697"/>
                  </a:cubicBezTo>
                  <a:cubicBezTo>
                    <a:pt x="1282299" y="2040092"/>
                    <a:pt x="1241759" y="2038127"/>
                    <a:pt x="1207422" y="2016580"/>
                  </a:cubicBezTo>
                  <a:cubicBezTo>
                    <a:pt x="1173916" y="1991027"/>
                    <a:pt x="1151150" y="1945817"/>
                    <a:pt x="1159016" y="1903329"/>
                  </a:cubicBezTo>
                  <a:cubicBezTo>
                    <a:pt x="1170890" y="1861672"/>
                    <a:pt x="1189723" y="1822132"/>
                    <a:pt x="1205531" y="1781761"/>
                  </a:cubicBezTo>
                  <a:cubicBezTo>
                    <a:pt x="1222473" y="1736626"/>
                    <a:pt x="1240020" y="1691794"/>
                    <a:pt x="1261349" y="1648475"/>
                  </a:cubicBezTo>
                  <a:cubicBezTo>
                    <a:pt x="1320343" y="1518666"/>
                    <a:pt x="1363606" y="1381676"/>
                    <a:pt x="1388414" y="1241283"/>
                  </a:cubicBezTo>
                  <a:cubicBezTo>
                    <a:pt x="1423508" y="1038443"/>
                    <a:pt x="1399154" y="824716"/>
                    <a:pt x="1307863" y="639265"/>
                  </a:cubicBezTo>
                  <a:cubicBezTo>
                    <a:pt x="1243348" y="521250"/>
                    <a:pt x="1150545" y="417978"/>
                    <a:pt x="1042086" y="338596"/>
                  </a:cubicBezTo>
                  <a:cubicBezTo>
                    <a:pt x="981503" y="296410"/>
                    <a:pt x="915928" y="261860"/>
                    <a:pt x="850656" y="227537"/>
                  </a:cubicBezTo>
                  <a:cubicBezTo>
                    <a:pt x="783190" y="192609"/>
                    <a:pt x="715573" y="157076"/>
                    <a:pt x="642511" y="135227"/>
                  </a:cubicBezTo>
                  <a:cubicBezTo>
                    <a:pt x="542447" y="102491"/>
                    <a:pt x="437467" y="90244"/>
                    <a:pt x="333395" y="77694"/>
                  </a:cubicBezTo>
                  <a:cubicBezTo>
                    <a:pt x="277426" y="70360"/>
                    <a:pt x="221078" y="66656"/>
                    <a:pt x="164731" y="66656"/>
                  </a:cubicBezTo>
                  <a:cubicBezTo>
                    <a:pt x="109669" y="66656"/>
                    <a:pt x="54683" y="70209"/>
                    <a:pt x="0" y="77543"/>
                  </a:cubicBezTo>
                  <a:cubicBezTo>
                    <a:pt x="69432" y="55164"/>
                    <a:pt x="138108" y="30065"/>
                    <a:pt x="210943" y="20917"/>
                  </a:cubicBezTo>
                  <a:cubicBezTo>
                    <a:pt x="270013" y="11542"/>
                    <a:pt x="329689" y="7686"/>
                    <a:pt x="389137" y="807"/>
                  </a:cubicBezTo>
                  <a:cubicBezTo>
                    <a:pt x="413037" y="-327"/>
                    <a:pt x="439358" y="-25"/>
                    <a:pt x="465376" y="278"/>
                  </a:cubicBezTo>
                  <a:cubicBezTo>
                    <a:pt x="479898" y="429"/>
                    <a:pt x="494268" y="580"/>
                    <a:pt x="508109" y="504"/>
                  </a:cubicBezTo>
                  <a:cubicBezTo>
                    <a:pt x="551599" y="580"/>
                    <a:pt x="595164" y="353"/>
                    <a:pt x="638729" y="2999"/>
                  </a:cubicBezTo>
                  <a:cubicBezTo>
                    <a:pt x="748096" y="12525"/>
                    <a:pt x="853984" y="42917"/>
                    <a:pt x="960325" y="68395"/>
                  </a:cubicBezTo>
                  <a:cubicBezTo>
                    <a:pt x="1078390" y="99165"/>
                    <a:pt x="1194261" y="135454"/>
                    <a:pt x="1298107" y="201983"/>
                  </a:cubicBezTo>
                  <a:cubicBezTo>
                    <a:pt x="1345832" y="238499"/>
                    <a:pt x="1395826" y="271991"/>
                    <a:pt x="1441660" y="310850"/>
                  </a:cubicBezTo>
                  <a:cubicBezTo>
                    <a:pt x="1480309" y="348273"/>
                    <a:pt x="1524101" y="386225"/>
                    <a:pt x="1560406" y="427201"/>
                  </a:cubicBezTo>
                  <a:cubicBezTo>
                    <a:pt x="1640199" y="522157"/>
                    <a:pt x="1704715" y="635863"/>
                    <a:pt x="1729675" y="758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12509503" y="1833209"/>
              <a:ext cx="782273" cy="999919"/>
            </a:xfrm>
            <a:custGeom>
              <a:rect b="b" l="l" r="r" t="t"/>
              <a:pathLst>
                <a:path extrusionOk="0" h="999919" w="782273">
                  <a:moveTo>
                    <a:pt x="764602" y="225142"/>
                  </a:moveTo>
                  <a:cubicBezTo>
                    <a:pt x="778216" y="271789"/>
                    <a:pt x="783964" y="319872"/>
                    <a:pt x="781846" y="368408"/>
                  </a:cubicBezTo>
                  <a:cubicBezTo>
                    <a:pt x="783359" y="447790"/>
                    <a:pt x="768232" y="526114"/>
                    <a:pt x="748719" y="602850"/>
                  </a:cubicBezTo>
                  <a:cubicBezTo>
                    <a:pt x="733138" y="669530"/>
                    <a:pt x="709389" y="735077"/>
                    <a:pt x="671799" y="794047"/>
                  </a:cubicBezTo>
                  <a:cubicBezTo>
                    <a:pt x="649562" y="825951"/>
                    <a:pt x="621502" y="852865"/>
                    <a:pt x="595030" y="881140"/>
                  </a:cubicBezTo>
                  <a:cubicBezTo>
                    <a:pt x="563944" y="914783"/>
                    <a:pt x="534145" y="947670"/>
                    <a:pt x="492622" y="969519"/>
                  </a:cubicBezTo>
                  <a:cubicBezTo>
                    <a:pt x="449057" y="988646"/>
                    <a:pt x="400878" y="999457"/>
                    <a:pt x="353228" y="999911"/>
                  </a:cubicBezTo>
                  <a:cubicBezTo>
                    <a:pt x="346421" y="999987"/>
                    <a:pt x="339690" y="999533"/>
                    <a:pt x="332883" y="999155"/>
                  </a:cubicBezTo>
                  <a:cubicBezTo>
                    <a:pt x="331294" y="993938"/>
                    <a:pt x="326378" y="990309"/>
                    <a:pt x="320781" y="990234"/>
                  </a:cubicBezTo>
                  <a:cubicBezTo>
                    <a:pt x="304747" y="989856"/>
                    <a:pt x="288485" y="989553"/>
                    <a:pt x="272602" y="986303"/>
                  </a:cubicBezTo>
                  <a:cubicBezTo>
                    <a:pt x="217314" y="973374"/>
                    <a:pt x="160588" y="948048"/>
                    <a:pt x="119443" y="907828"/>
                  </a:cubicBezTo>
                  <a:cubicBezTo>
                    <a:pt x="50692" y="832075"/>
                    <a:pt x="21573" y="730314"/>
                    <a:pt x="4555" y="631503"/>
                  </a:cubicBezTo>
                  <a:cubicBezTo>
                    <a:pt x="-10345" y="520519"/>
                    <a:pt x="12572" y="408402"/>
                    <a:pt x="54852" y="305734"/>
                  </a:cubicBezTo>
                  <a:cubicBezTo>
                    <a:pt x="80870" y="241472"/>
                    <a:pt x="117855" y="180613"/>
                    <a:pt x="166034" y="130640"/>
                  </a:cubicBezTo>
                  <a:cubicBezTo>
                    <a:pt x="203397" y="98963"/>
                    <a:pt x="242122" y="68042"/>
                    <a:pt x="283569" y="41959"/>
                  </a:cubicBezTo>
                  <a:cubicBezTo>
                    <a:pt x="344455" y="6048"/>
                    <a:pt x="414946" y="0"/>
                    <a:pt x="484604" y="0"/>
                  </a:cubicBezTo>
                  <a:cubicBezTo>
                    <a:pt x="485285" y="0"/>
                    <a:pt x="485966" y="0"/>
                    <a:pt x="486571" y="0"/>
                  </a:cubicBezTo>
                  <a:cubicBezTo>
                    <a:pt x="527111" y="227"/>
                    <a:pt x="569693" y="-151"/>
                    <a:pt x="605846" y="20639"/>
                  </a:cubicBezTo>
                  <a:cubicBezTo>
                    <a:pt x="649941" y="46344"/>
                    <a:pt x="693279" y="75829"/>
                    <a:pt x="723305" y="118393"/>
                  </a:cubicBezTo>
                  <a:cubicBezTo>
                    <a:pt x="743878" y="150070"/>
                    <a:pt x="754467" y="188778"/>
                    <a:pt x="764602" y="2251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12372973" y="1797525"/>
              <a:ext cx="534306" cy="993787"/>
            </a:xfrm>
            <a:custGeom>
              <a:rect b="b" l="l" r="r" t="t"/>
              <a:pathLst>
                <a:path extrusionOk="0" h="993787" w="534306">
                  <a:moveTo>
                    <a:pt x="440445" y="0"/>
                  </a:moveTo>
                  <a:cubicBezTo>
                    <a:pt x="470699" y="0"/>
                    <a:pt x="502011" y="2949"/>
                    <a:pt x="534307" y="7712"/>
                  </a:cubicBezTo>
                  <a:cubicBezTo>
                    <a:pt x="457765" y="10736"/>
                    <a:pt x="388938" y="47856"/>
                    <a:pt x="331003" y="95712"/>
                  </a:cubicBezTo>
                  <a:cubicBezTo>
                    <a:pt x="197508" y="186283"/>
                    <a:pt x="128530" y="356917"/>
                    <a:pt x="103193" y="511296"/>
                  </a:cubicBezTo>
                  <a:cubicBezTo>
                    <a:pt x="91696" y="598918"/>
                    <a:pt x="98277" y="687448"/>
                    <a:pt x="124219" y="772047"/>
                  </a:cubicBezTo>
                  <a:cubicBezTo>
                    <a:pt x="132236" y="800700"/>
                    <a:pt x="140329" y="828370"/>
                    <a:pt x="153338" y="855587"/>
                  </a:cubicBezTo>
                  <a:cubicBezTo>
                    <a:pt x="178902" y="906542"/>
                    <a:pt x="207114" y="958859"/>
                    <a:pt x="253553" y="993787"/>
                  </a:cubicBezTo>
                  <a:cubicBezTo>
                    <a:pt x="214451" y="982371"/>
                    <a:pt x="177768" y="963471"/>
                    <a:pt x="145775" y="938295"/>
                  </a:cubicBezTo>
                  <a:cubicBezTo>
                    <a:pt x="113706" y="914556"/>
                    <a:pt x="76721" y="894673"/>
                    <a:pt x="53879" y="861030"/>
                  </a:cubicBezTo>
                  <a:cubicBezTo>
                    <a:pt x="23096" y="814913"/>
                    <a:pt x="12583" y="759346"/>
                    <a:pt x="5701" y="705290"/>
                  </a:cubicBezTo>
                  <a:cubicBezTo>
                    <a:pt x="-6704" y="623716"/>
                    <a:pt x="2600" y="542141"/>
                    <a:pt x="19542" y="459887"/>
                  </a:cubicBezTo>
                  <a:cubicBezTo>
                    <a:pt x="54560" y="284868"/>
                    <a:pt x="103722" y="227940"/>
                    <a:pt x="215282" y="95485"/>
                  </a:cubicBezTo>
                  <a:cubicBezTo>
                    <a:pt x="279874" y="23059"/>
                    <a:pt x="355886" y="0"/>
                    <a:pt x="440445" y="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10313224" y="1440532"/>
              <a:ext cx="159849" cy="826102"/>
            </a:xfrm>
            <a:custGeom>
              <a:rect b="b" l="l" r="r" t="t"/>
              <a:pathLst>
                <a:path extrusionOk="0" h="826102" w="159849">
                  <a:moveTo>
                    <a:pt x="123621" y="0"/>
                  </a:moveTo>
                  <a:cubicBezTo>
                    <a:pt x="123470" y="529"/>
                    <a:pt x="123319" y="1059"/>
                    <a:pt x="123167" y="1588"/>
                  </a:cubicBezTo>
                  <a:cubicBezTo>
                    <a:pt x="107511" y="59423"/>
                    <a:pt x="89208" y="116956"/>
                    <a:pt x="78014" y="175926"/>
                  </a:cubicBezTo>
                  <a:cubicBezTo>
                    <a:pt x="70980" y="219850"/>
                    <a:pt x="68333" y="264456"/>
                    <a:pt x="61374" y="308380"/>
                  </a:cubicBezTo>
                  <a:cubicBezTo>
                    <a:pt x="51617" y="382924"/>
                    <a:pt x="48365" y="459735"/>
                    <a:pt x="58273" y="534354"/>
                  </a:cubicBezTo>
                  <a:cubicBezTo>
                    <a:pt x="65988" y="594080"/>
                    <a:pt x="84443" y="651235"/>
                    <a:pt x="104713" y="707634"/>
                  </a:cubicBezTo>
                  <a:cubicBezTo>
                    <a:pt x="119083" y="748988"/>
                    <a:pt x="137538" y="788603"/>
                    <a:pt x="159850" y="826102"/>
                  </a:cubicBezTo>
                  <a:cubicBezTo>
                    <a:pt x="77862" y="791930"/>
                    <a:pt x="78089" y="751861"/>
                    <a:pt x="40197" y="659929"/>
                  </a:cubicBezTo>
                  <a:cubicBezTo>
                    <a:pt x="1170" y="548870"/>
                    <a:pt x="-7680" y="429721"/>
                    <a:pt x="6086" y="313219"/>
                  </a:cubicBezTo>
                  <a:cubicBezTo>
                    <a:pt x="14027" y="232174"/>
                    <a:pt x="25448" y="150902"/>
                    <a:pt x="50407" y="73183"/>
                  </a:cubicBezTo>
                  <a:cubicBezTo>
                    <a:pt x="60845" y="45210"/>
                    <a:pt x="76199" y="13382"/>
                    <a:pt x="107360" y="4688"/>
                  </a:cubicBezTo>
                  <a:cubicBezTo>
                    <a:pt x="109931" y="3856"/>
                    <a:pt x="116133" y="2193"/>
                    <a:pt x="123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11837516" y="1508046"/>
              <a:ext cx="730847" cy="1362571"/>
            </a:xfrm>
            <a:custGeom>
              <a:rect b="b" l="l" r="r" t="t"/>
              <a:pathLst>
                <a:path extrusionOk="0" h="1362571" w="730847">
                  <a:moveTo>
                    <a:pt x="692803" y="14817"/>
                  </a:moveTo>
                  <a:cubicBezTo>
                    <a:pt x="705359" y="16102"/>
                    <a:pt x="718065" y="18143"/>
                    <a:pt x="730847" y="19882"/>
                  </a:cubicBezTo>
                  <a:cubicBezTo>
                    <a:pt x="699535" y="36288"/>
                    <a:pt x="668828" y="53978"/>
                    <a:pt x="638801" y="72501"/>
                  </a:cubicBezTo>
                  <a:cubicBezTo>
                    <a:pt x="623977" y="81044"/>
                    <a:pt x="609984" y="90645"/>
                    <a:pt x="596446" y="100927"/>
                  </a:cubicBezTo>
                  <a:cubicBezTo>
                    <a:pt x="578596" y="92158"/>
                    <a:pt x="559688" y="84824"/>
                    <a:pt x="541838" y="76432"/>
                  </a:cubicBezTo>
                  <a:cubicBezTo>
                    <a:pt x="525501" y="70989"/>
                    <a:pt x="499785" y="49972"/>
                    <a:pt x="488289" y="72803"/>
                  </a:cubicBezTo>
                  <a:cubicBezTo>
                    <a:pt x="479894" y="97072"/>
                    <a:pt x="512870" y="100776"/>
                    <a:pt x="528753" y="107505"/>
                  </a:cubicBezTo>
                  <a:cubicBezTo>
                    <a:pt x="542519" y="112192"/>
                    <a:pt x="556133" y="117560"/>
                    <a:pt x="569823" y="122625"/>
                  </a:cubicBezTo>
                  <a:cubicBezTo>
                    <a:pt x="550763" y="138880"/>
                    <a:pt x="532611" y="156268"/>
                    <a:pt x="514458" y="173430"/>
                  </a:cubicBezTo>
                  <a:cubicBezTo>
                    <a:pt x="495247" y="190894"/>
                    <a:pt x="476793" y="209265"/>
                    <a:pt x="459246" y="228468"/>
                  </a:cubicBezTo>
                  <a:cubicBezTo>
                    <a:pt x="442909" y="223478"/>
                    <a:pt x="425891" y="220076"/>
                    <a:pt x="409403" y="215842"/>
                  </a:cubicBezTo>
                  <a:cubicBezTo>
                    <a:pt x="393595" y="212742"/>
                    <a:pt x="365308" y="200646"/>
                    <a:pt x="363190" y="226124"/>
                  </a:cubicBezTo>
                  <a:cubicBezTo>
                    <a:pt x="363342" y="244042"/>
                    <a:pt x="383460" y="242832"/>
                    <a:pt x="396394" y="243361"/>
                  </a:cubicBezTo>
                  <a:cubicBezTo>
                    <a:pt x="410159" y="244269"/>
                    <a:pt x="425891" y="246839"/>
                    <a:pt x="441320" y="248653"/>
                  </a:cubicBezTo>
                  <a:cubicBezTo>
                    <a:pt x="412201" y="282674"/>
                    <a:pt x="385729" y="318963"/>
                    <a:pt x="362434" y="357293"/>
                  </a:cubicBezTo>
                  <a:cubicBezTo>
                    <a:pt x="330214" y="410820"/>
                    <a:pt x="309112" y="470016"/>
                    <a:pt x="291262" y="529590"/>
                  </a:cubicBezTo>
                  <a:cubicBezTo>
                    <a:pt x="287027" y="542367"/>
                    <a:pt x="283094" y="555219"/>
                    <a:pt x="279539" y="568147"/>
                  </a:cubicBezTo>
                  <a:cubicBezTo>
                    <a:pt x="279085" y="568223"/>
                    <a:pt x="278707" y="568147"/>
                    <a:pt x="278253" y="568147"/>
                  </a:cubicBezTo>
                  <a:cubicBezTo>
                    <a:pt x="247092" y="569432"/>
                    <a:pt x="216158" y="566333"/>
                    <a:pt x="185904" y="559302"/>
                  </a:cubicBezTo>
                  <a:cubicBezTo>
                    <a:pt x="176601" y="557487"/>
                    <a:pt x="167450" y="565199"/>
                    <a:pt x="166239" y="574271"/>
                  </a:cubicBezTo>
                  <a:cubicBezTo>
                    <a:pt x="164727" y="600807"/>
                    <a:pt x="199518" y="594456"/>
                    <a:pt x="216990" y="597329"/>
                  </a:cubicBezTo>
                  <a:cubicBezTo>
                    <a:pt x="222587" y="597859"/>
                    <a:pt x="228108" y="598010"/>
                    <a:pt x="233629" y="598010"/>
                  </a:cubicBezTo>
                  <a:cubicBezTo>
                    <a:pt x="246563" y="598010"/>
                    <a:pt x="259496" y="596876"/>
                    <a:pt x="272505" y="595364"/>
                  </a:cubicBezTo>
                  <a:cubicBezTo>
                    <a:pt x="252992" y="675502"/>
                    <a:pt x="244899" y="757983"/>
                    <a:pt x="243916" y="840692"/>
                  </a:cubicBezTo>
                  <a:cubicBezTo>
                    <a:pt x="231512" y="839860"/>
                    <a:pt x="218956" y="840238"/>
                    <a:pt x="206477" y="840541"/>
                  </a:cubicBezTo>
                  <a:cubicBezTo>
                    <a:pt x="187946" y="841070"/>
                    <a:pt x="169340" y="841524"/>
                    <a:pt x="151037" y="838499"/>
                  </a:cubicBezTo>
                  <a:cubicBezTo>
                    <a:pt x="128801" y="836458"/>
                    <a:pt x="127590" y="869421"/>
                    <a:pt x="149751" y="869496"/>
                  </a:cubicBezTo>
                  <a:cubicBezTo>
                    <a:pt x="152928" y="869723"/>
                    <a:pt x="156104" y="869799"/>
                    <a:pt x="159357" y="869799"/>
                  </a:cubicBezTo>
                  <a:cubicBezTo>
                    <a:pt x="187341" y="869799"/>
                    <a:pt x="215099" y="863372"/>
                    <a:pt x="243084" y="860424"/>
                  </a:cubicBezTo>
                  <a:cubicBezTo>
                    <a:pt x="239453" y="946232"/>
                    <a:pt x="249059" y="1031889"/>
                    <a:pt x="271295" y="1114749"/>
                  </a:cubicBezTo>
                  <a:cubicBezTo>
                    <a:pt x="257983" y="1114371"/>
                    <a:pt x="244747" y="1113993"/>
                    <a:pt x="231512" y="1113086"/>
                  </a:cubicBezTo>
                  <a:cubicBezTo>
                    <a:pt x="227276" y="1113388"/>
                    <a:pt x="221679" y="1112632"/>
                    <a:pt x="215704" y="1111876"/>
                  </a:cubicBezTo>
                  <a:cubicBezTo>
                    <a:pt x="198989" y="1109910"/>
                    <a:pt x="179324" y="1107869"/>
                    <a:pt x="177963" y="1127450"/>
                  </a:cubicBezTo>
                  <a:cubicBezTo>
                    <a:pt x="177963" y="1135917"/>
                    <a:pt x="185224" y="1144158"/>
                    <a:pt x="193921" y="1144158"/>
                  </a:cubicBezTo>
                  <a:cubicBezTo>
                    <a:pt x="194148" y="1144158"/>
                    <a:pt x="194451" y="1144158"/>
                    <a:pt x="194678" y="1144082"/>
                  </a:cubicBezTo>
                  <a:cubicBezTo>
                    <a:pt x="215477" y="1143024"/>
                    <a:pt x="236201" y="1141134"/>
                    <a:pt x="256925" y="1139546"/>
                  </a:cubicBezTo>
                  <a:cubicBezTo>
                    <a:pt x="260555" y="1138715"/>
                    <a:pt x="268723" y="1138412"/>
                    <a:pt x="277951" y="1137808"/>
                  </a:cubicBezTo>
                  <a:cubicBezTo>
                    <a:pt x="285287" y="1162378"/>
                    <a:pt x="293758" y="1186646"/>
                    <a:pt x="303288" y="1210537"/>
                  </a:cubicBezTo>
                  <a:cubicBezTo>
                    <a:pt x="327567" y="1266482"/>
                    <a:pt x="363342" y="1316530"/>
                    <a:pt x="403276" y="1362572"/>
                  </a:cubicBezTo>
                  <a:cubicBezTo>
                    <a:pt x="397453" y="1360757"/>
                    <a:pt x="391704" y="1358867"/>
                    <a:pt x="386032" y="1356751"/>
                  </a:cubicBezTo>
                  <a:cubicBezTo>
                    <a:pt x="337021" y="1342764"/>
                    <a:pt x="295120" y="1313960"/>
                    <a:pt x="250950" y="1289767"/>
                  </a:cubicBezTo>
                  <a:cubicBezTo>
                    <a:pt x="200653" y="1261719"/>
                    <a:pt x="138557" y="1251588"/>
                    <a:pt x="98925" y="1207286"/>
                  </a:cubicBezTo>
                  <a:cubicBezTo>
                    <a:pt x="76386" y="1178481"/>
                    <a:pt x="66629" y="1142041"/>
                    <a:pt x="52335" y="1108928"/>
                  </a:cubicBezTo>
                  <a:cubicBezTo>
                    <a:pt x="38720" y="1073999"/>
                    <a:pt x="23594" y="1039525"/>
                    <a:pt x="13459" y="1003463"/>
                  </a:cubicBezTo>
                  <a:cubicBezTo>
                    <a:pt x="-12938" y="903895"/>
                    <a:pt x="5895" y="799867"/>
                    <a:pt x="16030" y="699316"/>
                  </a:cubicBezTo>
                  <a:cubicBezTo>
                    <a:pt x="21552" y="565728"/>
                    <a:pt x="74344" y="441136"/>
                    <a:pt x="135683" y="324255"/>
                  </a:cubicBezTo>
                  <a:cubicBezTo>
                    <a:pt x="182501" y="224915"/>
                    <a:pt x="260252" y="143869"/>
                    <a:pt x="339290" y="69175"/>
                  </a:cubicBezTo>
                  <a:cubicBezTo>
                    <a:pt x="386183" y="29710"/>
                    <a:pt x="445556" y="2494"/>
                    <a:pt x="507349" y="377"/>
                  </a:cubicBezTo>
                  <a:cubicBezTo>
                    <a:pt x="569293" y="-1816"/>
                    <a:pt x="631162" y="5896"/>
                    <a:pt x="692803" y="14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10661178" y="1214936"/>
              <a:ext cx="1169227" cy="1404519"/>
            </a:xfrm>
            <a:custGeom>
              <a:rect b="b" l="l" r="r" t="t"/>
              <a:pathLst>
                <a:path extrusionOk="0" h="1404519" w="1169227">
                  <a:moveTo>
                    <a:pt x="1026503" y="629310"/>
                  </a:moveTo>
                  <a:cubicBezTo>
                    <a:pt x="1035125" y="618802"/>
                    <a:pt x="1025368" y="602245"/>
                    <a:pt x="1012057" y="604362"/>
                  </a:cubicBezTo>
                  <a:cubicBezTo>
                    <a:pt x="1004191" y="605118"/>
                    <a:pt x="943608" y="607839"/>
                    <a:pt x="915094" y="616987"/>
                  </a:cubicBezTo>
                  <a:cubicBezTo>
                    <a:pt x="909875" y="538890"/>
                    <a:pt x="890059" y="462230"/>
                    <a:pt x="849822" y="401522"/>
                  </a:cubicBezTo>
                  <a:cubicBezTo>
                    <a:pt x="866159" y="393962"/>
                    <a:pt x="880983" y="383377"/>
                    <a:pt x="892252" y="369164"/>
                  </a:cubicBezTo>
                  <a:cubicBezTo>
                    <a:pt x="905261" y="353515"/>
                    <a:pt x="914943" y="335446"/>
                    <a:pt x="923943" y="317301"/>
                  </a:cubicBezTo>
                  <a:cubicBezTo>
                    <a:pt x="927725" y="309666"/>
                    <a:pt x="923111" y="300064"/>
                    <a:pt x="915699" y="296964"/>
                  </a:cubicBezTo>
                  <a:cubicBezTo>
                    <a:pt x="908135" y="293789"/>
                    <a:pt x="898303" y="297342"/>
                    <a:pt x="895353" y="305205"/>
                  </a:cubicBezTo>
                  <a:cubicBezTo>
                    <a:pt x="889454" y="320779"/>
                    <a:pt x="882571" y="335899"/>
                    <a:pt x="873268" y="349810"/>
                  </a:cubicBezTo>
                  <a:cubicBezTo>
                    <a:pt x="864343" y="364023"/>
                    <a:pt x="850880" y="374229"/>
                    <a:pt x="837569" y="384209"/>
                  </a:cubicBezTo>
                  <a:cubicBezTo>
                    <a:pt x="826753" y="370147"/>
                    <a:pt x="814652" y="357068"/>
                    <a:pt x="801265" y="345274"/>
                  </a:cubicBezTo>
                  <a:cubicBezTo>
                    <a:pt x="766549" y="313975"/>
                    <a:pt x="723815" y="290765"/>
                    <a:pt x="677906" y="280483"/>
                  </a:cubicBezTo>
                  <a:cubicBezTo>
                    <a:pt x="674805" y="280030"/>
                    <a:pt x="671628" y="279425"/>
                    <a:pt x="668300" y="278820"/>
                  </a:cubicBezTo>
                  <a:cubicBezTo>
                    <a:pt x="670645" y="278139"/>
                    <a:pt x="672989" y="277459"/>
                    <a:pt x="675410" y="276854"/>
                  </a:cubicBezTo>
                  <a:cubicBezTo>
                    <a:pt x="695906" y="270957"/>
                    <a:pt x="716781" y="266194"/>
                    <a:pt x="737354" y="260524"/>
                  </a:cubicBezTo>
                  <a:cubicBezTo>
                    <a:pt x="743480" y="258710"/>
                    <a:pt x="758531" y="255686"/>
                    <a:pt x="752329" y="246689"/>
                  </a:cubicBezTo>
                  <a:cubicBezTo>
                    <a:pt x="739093" y="237390"/>
                    <a:pt x="720185" y="242531"/>
                    <a:pt x="704983" y="243816"/>
                  </a:cubicBezTo>
                  <a:cubicBezTo>
                    <a:pt x="638122" y="251074"/>
                    <a:pt x="577766" y="280634"/>
                    <a:pt x="523990" y="319645"/>
                  </a:cubicBezTo>
                  <a:cubicBezTo>
                    <a:pt x="524368" y="309363"/>
                    <a:pt x="523461" y="299006"/>
                    <a:pt x="522099" y="289329"/>
                  </a:cubicBezTo>
                  <a:cubicBezTo>
                    <a:pt x="517864" y="269370"/>
                    <a:pt x="488140" y="178798"/>
                    <a:pt x="459550" y="201177"/>
                  </a:cubicBezTo>
                  <a:cubicBezTo>
                    <a:pt x="452062" y="206998"/>
                    <a:pt x="451079" y="217507"/>
                    <a:pt x="456449" y="224991"/>
                  </a:cubicBezTo>
                  <a:cubicBezTo>
                    <a:pt x="481333" y="257425"/>
                    <a:pt x="502359" y="300971"/>
                    <a:pt x="494342" y="342099"/>
                  </a:cubicBezTo>
                  <a:cubicBezTo>
                    <a:pt x="439658" y="384965"/>
                    <a:pt x="406077" y="448093"/>
                    <a:pt x="375748" y="510011"/>
                  </a:cubicBezTo>
                  <a:cubicBezTo>
                    <a:pt x="341788" y="483777"/>
                    <a:pt x="274852" y="434938"/>
                    <a:pt x="265246" y="460038"/>
                  </a:cubicBezTo>
                  <a:cubicBezTo>
                    <a:pt x="262523" y="466464"/>
                    <a:pt x="265549" y="474856"/>
                    <a:pt x="272280" y="477351"/>
                  </a:cubicBezTo>
                  <a:cubicBezTo>
                    <a:pt x="306845" y="488086"/>
                    <a:pt x="336872" y="508045"/>
                    <a:pt x="368033" y="525736"/>
                  </a:cubicBezTo>
                  <a:cubicBezTo>
                    <a:pt x="367050" y="527777"/>
                    <a:pt x="366066" y="529818"/>
                    <a:pt x="365008" y="531935"/>
                  </a:cubicBezTo>
                  <a:cubicBezTo>
                    <a:pt x="340124" y="596726"/>
                    <a:pt x="330367" y="666885"/>
                    <a:pt x="326359" y="735909"/>
                  </a:cubicBezTo>
                  <a:cubicBezTo>
                    <a:pt x="321821" y="793064"/>
                    <a:pt x="324922" y="850446"/>
                    <a:pt x="335283" y="906694"/>
                  </a:cubicBezTo>
                  <a:cubicBezTo>
                    <a:pt x="327191" y="922268"/>
                    <a:pt x="315543" y="935725"/>
                    <a:pt x="299962" y="945099"/>
                  </a:cubicBezTo>
                  <a:cubicBezTo>
                    <a:pt x="278482" y="958935"/>
                    <a:pt x="255792" y="970653"/>
                    <a:pt x="234312" y="984488"/>
                  </a:cubicBezTo>
                  <a:cubicBezTo>
                    <a:pt x="227429" y="988873"/>
                    <a:pt x="224631" y="997794"/>
                    <a:pt x="228866" y="1005052"/>
                  </a:cubicBezTo>
                  <a:cubicBezTo>
                    <a:pt x="231892" y="1010268"/>
                    <a:pt x="236354" y="1012309"/>
                    <a:pt x="241119" y="1012309"/>
                  </a:cubicBezTo>
                  <a:cubicBezTo>
                    <a:pt x="246640" y="1012309"/>
                    <a:pt x="252540" y="1009512"/>
                    <a:pt x="257002" y="1005581"/>
                  </a:cubicBezTo>
                  <a:cubicBezTo>
                    <a:pt x="275532" y="993485"/>
                    <a:pt x="294290" y="981766"/>
                    <a:pt x="312366" y="968914"/>
                  </a:cubicBezTo>
                  <a:cubicBezTo>
                    <a:pt x="324619" y="961203"/>
                    <a:pt x="334527" y="951223"/>
                    <a:pt x="342242" y="939807"/>
                  </a:cubicBezTo>
                  <a:cubicBezTo>
                    <a:pt x="343376" y="944646"/>
                    <a:pt x="344511" y="949409"/>
                    <a:pt x="345797" y="954172"/>
                  </a:cubicBezTo>
                  <a:cubicBezTo>
                    <a:pt x="375142" y="1044818"/>
                    <a:pt x="447978" y="1119967"/>
                    <a:pt x="535411" y="1161018"/>
                  </a:cubicBezTo>
                  <a:cubicBezTo>
                    <a:pt x="541991" y="1179692"/>
                    <a:pt x="548042" y="1198517"/>
                    <a:pt x="543353" y="1218627"/>
                  </a:cubicBezTo>
                  <a:cubicBezTo>
                    <a:pt x="542823" y="1234428"/>
                    <a:pt x="518923" y="1253102"/>
                    <a:pt x="536470" y="1265803"/>
                  </a:cubicBezTo>
                  <a:cubicBezTo>
                    <a:pt x="539117" y="1267012"/>
                    <a:pt x="541462" y="1267617"/>
                    <a:pt x="543579" y="1267617"/>
                  </a:cubicBezTo>
                  <a:cubicBezTo>
                    <a:pt x="557420" y="1267617"/>
                    <a:pt x="562110" y="1244785"/>
                    <a:pt x="565740" y="1233218"/>
                  </a:cubicBezTo>
                  <a:cubicBezTo>
                    <a:pt x="571110" y="1212503"/>
                    <a:pt x="567631" y="1191032"/>
                    <a:pt x="559690" y="1171376"/>
                  </a:cubicBezTo>
                  <a:cubicBezTo>
                    <a:pt x="598868" y="1186496"/>
                    <a:pt x="640240" y="1194813"/>
                    <a:pt x="681612" y="1194813"/>
                  </a:cubicBezTo>
                  <a:cubicBezTo>
                    <a:pt x="682670" y="1194813"/>
                    <a:pt x="683729" y="1194813"/>
                    <a:pt x="684864" y="1194813"/>
                  </a:cubicBezTo>
                  <a:cubicBezTo>
                    <a:pt x="695604" y="1194964"/>
                    <a:pt x="704529" y="1185816"/>
                    <a:pt x="704529" y="1175156"/>
                  </a:cubicBezTo>
                  <a:cubicBezTo>
                    <a:pt x="704529" y="1164269"/>
                    <a:pt x="695604" y="1155726"/>
                    <a:pt x="684864" y="1155499"/>
                  </a:cubicBezTo>
                  <a:cubicBezTo>
                    <a:pt x="664367" y="1155122"/>
                    <a:pt x="643946" y="1153458"/>
                    <a:pt x="623827" y="1149754"/>
                  </a:cubicBezTo>
                  <a:cubicBezTo>
                    <a:pt x="611953" y="1147637"/>
                    <a:pt x="600305" y="1144537"/>
                    <a:pt x="588960" y="1140757"/>
                  </a:cubicBezTo>
                  <a:cubicBezTo>
                    <a:pt x="681233" y="1134255"/>
                    <a:pt x="757472" y="1073093"/>
                    <a:pt x="813139" y="996735"/>
                  </a:cubicBezTo>
                  <a:cubicBezTo>
                    <a:pt x="842031" y="1001196"/>
                    <a:pt x="871529" y="1008303"/>
                    <a:pt x="891647" y="1029774"/>
                  </a:cubicBezTo>
                  <a:cubicBezTo>
                    <a:pt x="894521" y="1033629"/>
                    <a:pt x="898530" y="1035292"/>
                    <a:pt x="902690" y="1035292"/>
                  </a:cubicBezTo>
                  <a:cubicBezTo>
                    <a:pt x="910934" y="1035292"/>
                    <a:pt x="919178" y="1028488"/>
                    <a:pt x="917665" y="1018887"/>
                  </a:cubicBezTo>
                  <a:cubicBezTo>
                    <a:pt x="905337" y="993031"/>
                    <a:pt x="860410" y="982220"/>
                    <a:pt x="824787" y="980179"/>
                  </a:cubicBezTo>
                  <a:cubicBezTo>
                    <a:pt x="852242" y="939429"/>
                    <a:pt x="874024" y="895353"/>
                    <a:pt x="889605" y="853470"/>
                  </a:cubicBezTo>
                  <a:cubicBezTo>
                    <a:pt x="908362" y="789435"/>
                    <a:pt x="919027" y="712321"/>
                    <a:pt x="916077" y="635661"/>
                  </a:cubicBezTo>
                  <a:cubicBezTo>
                    <a:pt x="948448" y="634754"/>
                    <a:pt x="980593" y="632864"/>
                    <a:pt x="1014174" y="635510"/>
                  </a:cubicBezTo>
                  <a:cubicBezTo>
                    <a:pt x="1018864" y="635661"/>
                    <a:pt x="1023704" y="632939"/>
                    <a:pt x="1026503" y="629310"/>
                  </a:cubicBezTo>
                  <a:close/>
                  <a:moveTo>
                    <a:pt x="1162190" y="645338"/>
                  </a:moveTo>
                  <a:cubicBezTo>
                    <a:pt x="1177619" y="761084"/>
                    <a:pt x="1166047" y="881594"/>
                    <a:pt x="1143282" y="996206"/>
                  </a:cubicBezTo>
                  <a:cubicBezTo>
                    <a:pt x="1134281" y="1036351"/>
                    <a:pt x="1130121" y="1077630"/>
                    <a:pt x="1116961" y="1116716"/>
                  </a:cubicBezTo>
                  <a:cubicBezTo>
                    <a:pt x="1094800" y="1172434"/>
                    <a:pt x="1061748" y="1226641"/>
                    <a:pt x="1016519" y="1266559"/>
                  </a:cubicBezTo>
                  <a:cubicBezTo>
                    <a:pt x="919405" y="1343824"/>
                    <a:pt x="797937" y="1391151"/>
                    <a:pt x="674426" y="1403852"/>
                  </a:cubicBezTo>
                  <a:cubicBezTo>
                    <a:pt x="537226" y="1408539"/>
                    <a:pt x="386488" y="1389941"/>
                    <a:pt x="274776" y="1303075"/>
                  </a:cubicBezTo>
                  <a:cubicBezTo>
                    <a:pt x="238094" y="1273968"/>
                    <a:pt x="207840" y="1237981"/>
                    <a:pt x="176528" y="1203356"/>
                  </a:cubicBezTo>
                  <a:cubicBezTo>
                    <a:pt x="132660" y="1153383"/>
                    <a:pt x="91893" y="1099554"/>
                    <a:pt x="67463" y="1037183"/>
                  </a:cubicBezTo>
                  <a:cubicBezTo>
                    <a:pt x="19511" y="908886"/>
                    <a:pt x="-13843" y="769249"/>
                    <a:pt x="5670" y="631956"/>
                  </a:cubicBezTo>
                  <a:cubicBezTo>
                    <a:pt x="14973" y="557640"/>
                    <a:pt x="41370" y="487179"/>
                    <a:pt x="67841" y="417549"/>
                  </a:cubicBezTo>
                  <a:cubicBezTo>
                    <a:pt x="84708" y="372718"/>
                    <a:pt x="100213" y="327885"/>
                    <a:pt x="127365" y="287590"/>
                  </a:cubicBezTo>
                  <a:cubicBezTo>
                    <a:pt x="179250" y="212668"/>
                    <a:pt x="242027" y="139486"/>
                    <a:pt x="316224" y="85279"/>
                  </a:cubicBezTo>
                  <a:cubicBezTo>
                    <a:pt x="379151" y="45890"/>
                    <a:pt x="446919" y="7863"/>
                    <a:pt x="522175" y="1285"/>
                  </a:cubicBezTo>
                  <a:cubicBezTo>
                    <a:pt x="533445" y="378"/>
                    <a:pt x="544638" y="0"/>
                    <a:pt x="555908" y="0"/>
                  </a:cubicBezTo>
                  <a:cubicBezTo>
                    <a:pt x="580186" y="0"/>
                    <a:pt x="604389" y="1966"/>
                    <a:pt x="628365" y="5368"/>
                  </a:cubicBezTo>
                  <a:cubicBezTo>
                    <a:pt x="632071" y="6729"/>
                    <a:pt x="635929" y="7938"/>
                    <a:pt x="639786" y="8997"/>
                  </a:cubicBezTo>
                  <a:cubicBezTo>
                    <a:pt x="641752" y="9526"/>
                    <a:pt x="643568" y="9753"/>
                    <a:pt x="645383" y="9753"/>
                  </a:cubicBezTo>
                  <a:cubicBezTo>
                    <a:pt x="647274" y="9753"/>
                    <a:pt x="649089" y="9450"/>
                    <a:pt x="650753" y="8921"/>
                  </a:cubicBezTo>
                  <a:cubicBezTo>
                    <a:pt x="673443" y="12928"/>
                    <a:pt x="696058" y="18069"/>
                    <a:pt x="718521" y="23890"/>
                  </a:cubicBezTo>
                  <a:cubicBezTo>
                    <a:pt x="797861" y="42715"/>
                    <a:pt x="879243" y="69100"/>
                    <a:pt x="941490" y="123836"/>
                  </a:cubicBezTo>
                  <a:cubicBezTo>
                    <a:pt x="944591" y="134420"/>
                    <a:pt x="953516" y="142056"/>
                    <a:pt x="960852" y="149843"/>
                  </a:cubicBezTo>
                  <a:cubicBezTo>
                    <a:pt x="982257" y="174489"/>
                    <a:pt x="1007065" y="198455"/>
                    <a:pt x="1026881" y="227562"/>
                  </a:cubicBezTo>
                  <a:cubicBezTo>
                    <a:pt x="1060084" y="280710"/>
                    <a:pt x="1089430" y="336882"/>
                    <a:pt x="1111440" y="395549"/>
                  </a:cubicBezTo>
                  <a:cubicBezTo>
                    <a:pt x="1139500" y="476443"/>
                    <a:pt x="1148954" y="560664"/>
                    <a:pt x="1162190" y="645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11024700" y="1510540"/>
              <a:ext cx="513257" cy="806379"/>
            </a:xfrm>
            <a:custGeom>
              <a:rect b="b" l="l" r="r" t="t"/>
              <a:pathLst>
                <a:path extrusionOk="0" h="806379" w="513257">
                  <a:moveTo>
                    <a:pt x="450978" y="117712"/>
                  </a:moveTo>
                  <a:cubicBezTo>
                    <a:pt x="511259" y="208056"/>
                    <a:pt x="517158" y="317906"/>
                    <a:pt x="511637" y="424202"/>
                  </a:cubicBezTo>
                  <a:cubicBezTo>
                    <a:pt x="506040" y="498368"/>
                    <a:pt x="487510" y="573440"/>
                    <a:pt x="444701" y="635585"/>
                  </a:cubicBezTo>
                  <a:cubicBezTo>
                    <a:pt x="415355" y="686163"/>
                    <a:pt x="378445" y="731902"/>
                    <a:pt x="330342" y="765999"/>
                  </a:cubicBezTo>
                  <a:cubicBezTo>
                    <a:pt x="284357" y="797600"/>
                    <a:pt x="228917" y="814762"/>
                    <a:pt x="173175" y="802287"/>
                  </a:cubicBezTo>
                  <a:cubicBezTo>
                    <a:pt x="153963" y="797903"/>
                    <a:pt x="135509" y="790872"/>
                    <a:pt x="117205" y="783765"/>
                  </a:cubicBezTo>
                  <a:cubicBezTo>
                    <a:pt x="115844" y="782706"/>
                    <a:pt x="114483" y="781648"/>
                    <a:pt x="113197" y="780514"/>
                  </a:cubicBezTo>
                  <a:cubicBezTo>
                    <a:pt x="74397" y="747022"/>
                    <a:pt x="41723" y="707936"/>
                    <a:pt x="23797" y="659173"/>
                  </a:cubicBezTo>
                  <a:cubicBezTo>
                    <a:pt x="6477" y="599977"/>
                    <a:pt x="-2069" y="537378"/>
                    <a:pt x="426" y="475687"/>
                  </a:cubicBezTo>
                  <a:cubicBezTo>
                    <a:pt x="2620" y="372339"/>
                    <a:pt x="17444" y="265590"/>
                    <a:pt x="74321" y="176908"/>
                  </a:cubicBezTo>
                  <a:cubicBezTo>
                    <a:pt x="93834" y="141300"/>
                    <a:pt x="114558" y="105389"/>
                    <a:pt x="146703" y="79080"/>
                  </a:cubicBezTo>
                  <a:cubicBezTo>
                    <a:pt x="182553" y="49746"/>
                    <a:pt x="219992" y="20261"/>
                    <a:pt x="261893" y="0"/>
                  </a:cubicBezTo>
                  <a:cubicBezTo>
                    <a:pt x="266658" y="1663"/>
                    <a:pt x="272179" y="2646"/>
                    <a:pt x="275583" y="3553"/>
                  </a:cubicBezTo>
                  <a:cubicBezTo>
                    <a:pt x="345771" y="18523"/>
                    <a:pt x="409606" y="58667"/>
                    <a:pt x="450978" y="117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10405293" y="1023664"/>
              <a:ext cx="789404" cy="1467584"/>
            </a:xfrm>
            <a:custGeom>
              <a:rect b="b" l="l" r="r" t="t"/>
              <a:pathLst>
                <a:path extrusionOk="0" h="1467584" w="789404">
                  <a:moveTo>
                    <a:pt x="789405" y="154303"/>
                  </a:moveTo>
                  <a:cubicBezTo>
                    <a:pt x="785321" y="154455"/>
                    <a:pt x="781388" y="154681"/>
                    <a:pt x="777530" y="154984"/>
                  </a:cubicBezTo>
                  <a:cubicBezTo>
                    <a:pt x="698341" y="160276"/>
                    <a:pt x="625960" y="197774"/>
                    <a:pt x="559553" y="238751"/>
                  </a:cubicBezTo>
                  <a:cubicBezTo>
                    <a:pt x="477263" y="294242"/>
                    <a:pt x="410932" y="372113"/>
                    <a:pt x="353980" y="452629"/>
                  </a:cubicBezTo>
                  <a:cubicBezTo>
                    <a:pt x="319793" y="501392"/>
                    <a:pt x="301112" y="558244"/>
                    <a:pt x="280312" y="613434"/>
                  </a:cubicBezTo>
                  <a:cubicBezTo>
                    <a:pt x="252176" y="686692"/>
                    <a:pt x="227066" y="761992"/>
                    <a:pt x="220032" y="840618"/>
                  </a:cubicBezTo>
                  <a:cubicBezTo>
                    <a:pt x="210729" y="920604"/>
                    <a:pt x="219654" y="1001196"/>
                    <a:pt x="237881" y="1079293"/>
                  </a:cubicBezTo>
                  <a:cubicBezTo>
                    <a:pt x="264278" y="1207892"/>
                    <a:pt x="310339" y="1322428"/>
                    <a:pt x="401629" y="1419048"/>
                  </a:cubicBezTo>
                  <a:cubicBezTo>
                    <a:pt x="415773" y="1436587"/>
                    <a:pt x="429841" y="1452691"/>
                    <a:pt x="443984" y="1467584"/>
                  </a:cubicBezTo>
                  <a:cubicBezTo>
                    <a:pt x="402537" y="1458285"/>
                    <a:pt x="361014" y="1448154"/>
                    <a:pt x="321381" y="1432807"/>
                  </a:cubicBezTo>
                  <a:cubicBezTo>
                    <a:pt x="194089" y="1391151"/>
                    <a:pt x="154079" y="1322126"/>
                    <a:pt x="94555" y="1210084"/>
                  </a:cubicBezTo>
                  <a:cubicBezTo>
                    <a:pt x="56133" y="1141437"/>
                    <a:pt x="30796" y="1065231"/>
                    <a:pt x="12719" y="988646"/>
                  </a:cubicBezTo>
                  <a:cubicBezTo>
                    <a:pt x="-2710" y="922494"/>
                    <a:pt x="-1122" y="851126"/>
                    <a:pt x="2206" y="783236"/>
                  </a:cubicBezTo>
                  <a:cubicBezTo>
                    <a:pt x="6593" y="731902"/>
                    <a:pt x="15896" y="681173"/>
                    <a:pt x="20207" y="629839"/>
                  </a:cubicBezTo>
                  <a:cubicBezTo>
                    <a:pt x="25047" y="581757"/>
                    <a:pt x="39796" y="535640"/>
                    <a:pt x="51897" y="489069"/>
                  </a:cubicBezTo>
                  <a:cubicBezTo>
                    <a:pt x="62789" y="448546"/>
                    <a:pt x="72697" y="407494"/>
                    <a:pt x="91076" y="369542"/>
                  </a:cubicBezTo>
                  <a:cubicBezTo>
                    <a:pt x="120195" y="318813"/>
                    <a:pt x="156272" y="271713"/>
                    <a:pt x="199535" y="232173"/>
                  </a:cubicBezTo>
                  <a:cubicBezTo>
                    <a:pt x="247411" y="199135"/>
                    <a:pt x="297103" y="167912"/>
                    <a:pt x="347778" y="139183"/>
                  </a:cubicBezTo>
                  <a:cubicBezTo>
                    <a:pt x="353904" y="135252"/>
                    <a:pt x="361619" y="132001"/>
                    <a:pt x="368048" y="127692"/>
                  </a:cubicBezTo>
                  <a:cubicBezTo>
                    <a:pt x="375989" y="127540"/>
                    <a:pt x="382267" y="118846"/>
                    <a:pt x="385746" y="111740"/>
                  </a:cubicBezTo>
                  <a:cubicBezTo>
                    <a:pt x="398301" y="84145"/>
                    <a:pt x="390360" y="53148"/>
                    <a:pt x="377880" y="24571"/>
                  </a:cubicBezTo>
                  <a:cubicBezTo>
                    <a:pt x="415924" y="55189"/>
                    <a:pt x="469397" y="71066"/>
                    <a:pt x="533837" y="73334"/>
                  </a:cubicBezTo>
                  <a:cubicBezTo>
                    <a:pt x="536485" y="73485"/>
                    <a:pt x="539132" y="73485"/>
                    <a:pt x="541779" y="73485"/>
                  </a:cubicBezTo>
                  <a:cubicBezTo>
                    <a:pt x="603118" y="73485"/>
                    <a:pt x="651146" y="44151"/>
                    <a:pt x="677240" y="0"/>
                  </a:cubicBezTo>
                  <a:cubicBezTo>
                    <a:pt x="681399" y="41505"/>
                    <a:pt x="687375" y="84750"/>
                    <a:pt x="713393" y="118544"/>
                  </a:cubicBezTo>
                  <a:cubicBezTo>
                    <a:pt x="717250" y="123458"/>
                    <a:pt x="722166" y="125499"/>
                    <a:pt x="726931" y="125499"/>
                  </a:cubicBezTo>
                  <a:cubicBezTo>
                    <a:pt x="729351" y="125499"/>
                    <a:pt x="731772" y="124970"/>
                    <a:pt x="733965" y="124063"/>
                  </a:cubicBezTo>
                  <a:cubicBezTo>
                    <a:pt x="735705" y="125650"/>
                    <a:pt x="737596" y="127162"/>
                    <a:pt x="739259" y="128372"/>
                  </a:cubicBezTo>
                  <a:cubicBezTo>
                    <a:pt x="754311" y="139864"/>
                    <a:pt x="771858" y="147197"/>
                    <a:pt x="789405" y="154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12118797" y="1282449"/>
              <a:ext cx="1256291" cy="1759762"/>
            </a:xfrm>
            <a:custGeom>
              <a:rect b="b" l="l" r="r" t="t"/>
              <a:pathLst>
                <a:path extrusionOk="0" h="1759762" w="1256291">
                  <a:moveTo>
                    <a:pt x="1179738" y="1154063"/>
                  </a:moveTo>
                  <a:cubicBezTo>
                    <a:pt x="1207495" y="1045726"/>
                    <a:pt x="1221941" y="932020"/>
                    <a:pt x="1206134" y="820734"/>
                  </a:cubicBezTo>
                  <a:cubicBezTo>
                    <a:pt x="1190402" y="752693"/>
                    <a:pt x="1176258" y="679435"/>
                    <a:pt x="1129819" y="624850"/>
                  </a:cubicBezTo>
                  <a:cubicBezTo>
                    <a:pt x="1080355" y="573063"/>
                    <a:pt x="1018486" y="529365"/>
                    <a:pt x="948449" y="510918"/>
                  </a:cubicBezTo>
                  <a:cubicBezTo>
                    <a:pt x="894749" y="498141"/>
                    <a:pt x="839838" y="490581"/>
                    <a:pt x="785230" y="482643"/>
                  </a:cubicBezTo>
                  <a:cubicBezTo>
                    <a:pt x="730018" y="478031"/>
                    <a:pt x="672838" y="469412"/>
                    <a:pt x="618155" y="481811"/>
                  </a:cubicBezTo>
                  <a:cubicBezTo>
                    <a:pt x="533067" y="498670"/>
                    <a:pt x="459475" y="551062"/>
                    <a:pt x="409934" y="621523"/>
                  </a:cubicBezTo>
                  <a:cubicBezTo>
                    <a:pt x="364781" y="678300"/>
                    <a:pt x="314787" y="733414"/>
                    <a:pt x="288012" y="801909"/>
                  </a:cubicBezTo>
                  <a:cubicBezTo>
                    <a:pt x="249288" y="894371"/>
                    <a:pt x="230152" y="994619"/>
                    <a:pt x="219564" y="1093960"/>
                  </a:cubicBezTo>
                  <a:cubicBezTo>
                    <a:pt x="214723" y="1192923"/>
                    <a:pt x="220018" y="1300202"/>
                    <a:pt x="269785" y="1388202"/>
                  </a:cubicBezTo>
                  <a:cubicBezTo>
                    <a:pt x="290735" y="1425928"/>
                    <a:pt x="327342" y="1450574"/>
                    <a:pt x="362058" y="1474464"/>
                  </a:cubicBezTo>
                  <a:cubicBezTo>
                    <a:pt x="395413" y="1499564"/>
                    <a:pt x="430129" y="1523152"/>
                    <a:pt x="469610" y="1537440"/>
                  </a:cubicBezTo>
                  <a:cubicBezTo>
                    <a:pt x="522932" y="1555812"/>
                    <a:pt x="578901" y="1571688"/>
                    <a:pt x="635702" y="1571537"/>
                  </a:cubicBezTo>
                  <a:cubicBezTo>
                    <a:pt x="664670" y="1581668"/>
                    <a:pt x="690915" y="1587413"/>
                    <a:pt x="722605" y="1589228"/>
                  </a:cubicBezTo>
                  <a:cubicBezTo>
                    <a:pt x="728807" y="1589530"/>
                    <a:pt x="735161" y="1589681"/>
                    <a:pt x="741363" y="1589681"/>
                  </a:cubicBezTo>
                  <a:cubicBezTo>
                    <a:pt x="804063" y="1589681"/>
                    <a:pt x="868882" y="1575695"/>
                    <a:pt x="922279" y="1543035"/>
                  </a:cubicBezTo>
                  <a:cubicBezTo>
                    <a:pt x="971214" y="1511358"/>
                    <a:pt x="1007443" y="1464938"/>
                    <a:pt x="1047832" y="1423660"/>
                  </a:cubicBezTo>
                  <a:cubicBezTo>
                    <a:pt x="1120365" y="1351460"/>
                    <a:pt x="1156972" y="1251892"/>
                    <a:pt x="1179738" y="1154063"/>
                  </a:cubicBezTo>
                  <a:close/>
                  <a:moveTo>
                    <a:pt x="1250228" y="836460"/>
                  </a:moveTo>
                  <a:cubicBezTo>
                    <a:pt x="1265053" y="974131"/>
                    <a:pt x="1253178" y="1117094"/>
                    <a:pt x="1209235" y="1249095"/>
                  </a:cubicBezTo>
                  <a:cubicBezTo>
                    <a:pt x="1209084" y="1248868"/>
                    <a:pt x="1208932" y="1248717"/>
                    <a:pt x="1208705" y="1248566"/>
                  </a:cubicBezTo>
                  <a:cubicBezTo>
                    <a:pt x="1208176" y="1251212"/>
                    <a:pt x="1207571" y="1253782"/>
                    <a:pt x="1206890" y="1256353"/>
                  </a:cubicBezTo>
                  <a:cubicBezTo>
                    <a:pt x="1206512" y="1257638"/>
                    <a:pt x="1206209" y="1258999"/>
                    <a:pt x="1205831" y="1260208"/>
                  </a:cubicBezTo>
                  <a:cubicBezTo>
                    <a:pt x="1205453" y="1261493"/>
                    <a:pt x="1205075" y="1262779"/>
                    <a:pt x="1204697" y="1264064"/>
                  </a:cubicBezTo>
                  <a:cubicBezTo>
                    <a:pt x="1201671" y="1274119"/>
                    <a:pt x="1198268" y="1284098"/>
                    <a:pt x="1194108" y="1293775"/>
                  </a:cubicBezTo>
                  <a:cubicBezTo>
                    <a:pt x="1191688" y="1299219"/>
                    <a:pt x="1189419" y="1304662"/>
                    <a:pt x="1186847" y="1310030"/>
                  </a:cubicBezTo>
                  <a:cubicBezTo>
                    <a:pt x="1185334" y="1313356"/>
                    <a:pt x="1183670" y="1316607"/>
                    <a:pt x="1182007" y="1319782"/>
                  </a:cubicBezTo>
                  <a:cubicBezTo>
                    <a:pt x="1181175" y="1321370"/>
                    <a:pt x="1180343" y="1322958"/>
                    <a:pt x="1179511" y="1324470"/>
                  </a:cubicBezTo>
                  <a:cubicBezTo>
                    <a:pt x="1174519" y="1334147"/>
                    <a:pt x="1169073" y="1343522"/>
                    <a:pt x="1163779" y="1352896"/>
                  </a:cubicBezTo>
                  <a:cubicBezTo>
                    <a:pt x="1160073" y="1359398"/>
                    <a:pt x="1156442" y="1366051"/>
                    <a:pt x="1152963" y="1372628"/>
                  </a:cubicBezTo>
                  <a:cubicBezTo>
                    <a:pt x="1152888" y="1372779"/>
                    <a:pt x="1152812" y="1372931"/>
                    <a:pt x="1152736" y="1373082"/>
                  </a:cubicBezTo>
                  <a:cubicBezTo>
                    <a:pt x="1149787" y="1379130"/>
                    <a:pt x="1146912" y="1385178"/>
                    <a:pt x="1144038" y="1391226"/>
                  </a:cubicBezTo>
                  <a:cubicBezTo>
                    <a:pt x="1142072" y="1395460"/>
                    <a:pt x="1140105" y="1399694"/>
                    <a:pt x="1138139" y="1403927"/>
                  </a:cubicBezTo>
                  <a:cubicBezTo>
                    <a:pt x="1135794" y="1408993"/>
                    <a:pt x="1133298" y="1413983"/>
                    <a:pt x="1130727" y="1418972"/>
                  </a:cubicBezTo>
                  <a:cubicBezTo>
                    <a:pt x="1129744" y="1420862"/>
                    <a:pt x="1128685" y="1422828"/>
                    <a:pt x="1127550" y="1424718"/>
                  </a:cubicBezTo>
                  <a:cubicBezTo>
                    <a:pt x="1126945" y="1425701"/>
                    <a:pt x="1126264" y="1426684"/>
                    <a:pt x="1125659" y="1427742"/>
                  </a:cubicBezTo>
                  <a:cubicBezTo>
                    <a:pt x="1124373" y="1429632"/>
                    <a:pt x="1122861" y="1431522"/>
                    <a:pt x="1120970" y="1432807"/>
                  </a:cubicBezTo>
                  <a:cubicBezTo>
                    <a:pt x="1119155" y="1434093"/>
                    <a:pt x="1117037" y="1434622"/>
                    <a:pt x="1114919" y="1434319"/>
                  </a:cubicBezTo>
                  <a:cubicBezTo>
                    <a:pt x="1080128" y="1482780"/>
                    <a:pt x="1041252" y="1528671"/>
                    <a:pt x="1006989" y="1577509"/>
                  </a:cubicBezTo>
                  <a:cubicBezTo>
                    <a:pt x="997308" y="1590437"/>
                    <a:pt x="987703" y="1603365"/>
                    <a:pt x="977341" y="1615764"/>
                  </a:cubicBezTo>
                  <a:cubicBezTo>
                    <a:pt x="975374" y="1617200"/>
                    <a:pt x="973408" y="1618561"/>
                    <a:pt x="971366" y="1619922"/>
                  </a:cubicBezTo>
                  <a:cubicBezTo>
                    <a:pt x="904959" y="1660747"/>
                    <a:pt x="833788" y="1691517"/>
                    <a:pt x="760044" y="1718356"/>
                  </a:cubicBezTo>
                  <a:cubicBezTo>
                    <a:pt x="712017" y="1737861"/>
                    <a:pt x="661796" y="1753586"/>
                    <a:pt x="609457" y="1758122"/>
                  </a:cubicBezTo>
                  <a:cubicBezTo>
                    <a:pt x="498124" y="1768026"/>
                    <a:pt x="401388" y="1731964"/>
                    <a:pt x="304879" y="1679799"/>
                  </a:cubicBezTo>
                  <a:cubicBezTo>
                    <a:pt x="233329" y="1647895"/>
                    <a:pt x="173881" y="1595503"/>
                    <a:pt x="127214" y="1533056"/>
                  </a:cubicBezTo>
                  <a:cubicBezTo>
                    <a:pt x="83952" y="1480285"/>
                    <a:pt x="52942" y="1419123"/>
                    <a:pt x="34260" y="1353879"/>
                  </a:cubicBezTo>
                  <a:cubicBezTo>
                    <a:pt x="36076" y="1351762"/>
                    <a:pt x="36529" y="1349192"/>
                    <a:pt x="35244" y="1345941"/>
                  </a:cubicBezTo>
                  <a:cubicBezTo>
                    <a:pt x="34109" y="1344580"/>
                    <a:pt x="32748" y="1343673"/>
                    <a:pt x="31235" y="1342917"/>
                  </a:cubicBezTo>
                  <a:cubicBezTo>
                    <a:pt x="29268" y="1335432"/>
                    <a:pt x="27453" y="1327872"/>
                    <a:pt x="25789" y="1320312"/>
                  </a:cubicBezTo>
                  <a:cubicBezTo>
                    <a:pt x="4082" y="1240400"/>
                    <a:pt x="-3254" y="1158372"/>
                    <a:pt x="1284" y="1075740"/>
                  </a:cubicBezTo>
                  <a:cubicBezTo>
                    <a:pt x="2796" y="1024557"/>
                    <a:pt x="4536" y="973148"/>
                    <a:pt x="10662" y="922268"/>
                  </a:cubicBezTo>
                  <a:cubicBezTo>
                    <a:pt x="15806" y="885752"/>
                    <a:pt x="23596" y="849614"/>
                    <a:pt x="33126" y="813930"/>
                  </a:cubicBezTo>
                  <a:cubicBezTo>
                    <a:pt x="33958" y="813401"/>
                    <a:pt x="34638" y="812720"/>
                    <a:pt x="35319" y="811965"/>
                  </a:cubicBezTo>
                  <a:cubicBezTo>
                    <a:pt x="37739" y="809167"/>
                    <a:pt x="38042" y="804933"/>
                    <a:pt x="36529" y="801532"/>
                  </a:cubicBezTo>
                  <a:cubicBezTo>
                    <a:pt x="46740" y="764713"/>
                    <a:pt x="58614" y="728424"/>
                    <a:pt x="71245" y="692513"/>
                  </a:cubicBezTo>
                  <a:cubicBezTo>
                    <a:pt x="109440" y="588485"/>
                    <a:pt x="179856" y="499124"/>
                    <a:pt x="260028" y="423824"/>
                  </a:cubicBezTo>
                  <a:cubicBezTo>
                    <a:pt x="328930" y="351095"/>
                    <a:pt x="414321" y="298779"/>
                    <a:pt x="501603" y="250998"/>
                  </a:cubicBezTo>
                  <a:cubicBezTo>
                    <a:pt x="523688" y="239658"/>
                    <a:pt x="547135" y="227033"/>
                    <a:pt x="566951" y="210929"/>
                  </a:cubicBezTo>
                  <a:cubicBezTo>
                    <a:pt x="572774" y="209568"/>
                    <a:pt x="577161" y="204352"/>
                    <a:pt x="581019" y="198228"/>
                  </a:cubicBezTo>
                  <a:cubicBezTo>
                    <a:pt x="592439" y="186737"/>
                    <a:pt x="601894" y="173506"/>
                    <a:pt x="608096" y="158084"/>
                  </a:cubicBezTo>
                  <a:cubicBezTo>
                    <a:pt x="640391" y="113705"/>
                    <a:pt x="672536" y="68647"/>
                    <a:pt x="696134" y="18900"/>
                  </a:cubicBezTo>
                  <a:cubicBezTo>
                    <a:pt x="699159" y="12626"/>
                    <a:pt x="701958" y="6351"/>
                    <a:pt x="704605" y="0"/>
                  </a:cubicBezTo>
                  <a:cubicBezTo>
                    <a:pt x="710504" y="39313"/>
                    <a:pt x="733346" y="76509"/>
                    <a:pt x="762843" y="102138"/>
                  </a:cubicBezTo>
                  <a:cubicBezTo>
                    <a:pt x="800357" y="130565"/>
                    <a:pt x="848839" y="136537"/>
                    <a:pt x="894522" y="138352"/>
                  </a:cubicBezTo>
                  <a:cubicBezTo>
                    <a:pt x="896715" y="138503"/>
                    <a:pt x="898908" y="138578"/>
                    <a:pt x="901102" y="138578"/>
                  </a:cubicBezTo>
                  <a:cubicBezTo>
                    <a:pt x="932641" y="138578"/>
                    <a:pt x="961836" y="124970"/>
                    <a:pt x="989215" y="110077"/>
                  </a:cubicBezTo>
                  <a:cubicBezTo>
                    <a:pt x="1012284" y="97678"/>
                    <a:pt x="1036033" y="85203"/>
                    <a:pt x="1054790" y="66605"/>
                  </a:cubicBezTo>
                  <a:cubicBezTo>
                    <a:pt x="1056378" y="65093"/>
                    <a:pt x="1057967" y="63506"/>
                    <a:pt x="1059479" y="61994"/>
                  </a:cubicBezTo>
                  <a:cubicBezTo>
                    <a:pt x="1055093" y="68344"/>
                    <a:pt x="1050555" y="74695"/>
                    <a:pt x="1045638" y="81197"/>
                  </a:cubicBezTo>
                  <a:cubicBezTo>
                    <a:pt x="1002830" y="138201"/>
                    <a:pt x="972425" y="219170"/>
                    <a:pt x="1013191" y="285170"/>
                  </a:cubicBezTo>
                  <a:cubicBezTo>
                    <a:pt x="1041403" y="340738"/>
                    <a:pt x="1070371" y="395852"/>
                    <a:pt x="1105087" y="447790"/>
                  </a:cubicBezTo>
                  <a:cubicBezTo>
                    <a:pt x="1184578" y="562932"/>
                    <a:pt x="1227463" y="699469"/>
                    <a:pt x="1250228" y="836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Google Shape;1103;p29"/>
          <p:cNvPicPr preferRelativeResize="0"/>
          <p:nvPr/>
        </p:nvPicPr>
        <p:blipFill rotWithShape="1">
          <a:blip r:embed="rId3">
            <a:alphaModFix/>
          </a:blip>
          <a:srcRect b="41534" l="0" r="0" t="11964"/>
          <a:stretch/>
        </p:blipFill>
        <p:spPr>
          <a:xfrm>
            <a:off x="0" y="2308911"/>
            <a:ext cx="9144005" cy="2834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4" name="Google Shape;1104;p29"/>
          <p:cNvGrpSpPr/>
          <p:nvPr/>
        </p:nvGrpSpPr>
        <p:grpSpPr>
          <a:xfrm>
            <a:off x="2264797" y="595881"/>
            <a:ext cx="4614413" cy="1094394"/>
            <a:chOff x="0" y="0"/>
            <a:chExt cx="12305100" cy="2918384"/>
          </a:xfrm>
        </p:grpSpPr>
        <p:sp>
          <p:nvSpPr>
            <p:cNvPr id="1105" name="Google Shape;1105;p29"/>
            <p:cNvSpPr txBox="1"/>
            <p:nvPr/>
          </p:nvSpPr>
          <p:spPr>
            <a:xfrm>
              <a:off x="0" y="0"/>
              <a:ext cx="123051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Thank you!</a:t>
              </a:r>
              <a:endParaRPr sz="4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06" name="Google Shape;1106;p29"/>
            <p:cNvSpPr txBox="1"/>
            <p:nvPr/>
          </p:nvSpPr>
          <p:spPr>
            <a:xfrm>
              <a:off x="0" y="2302784"/>
              <a:ext cx="12305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 closing statement or call-to-action here.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07" name="Google Shape;1107;p29"/>
          <p:cNvSpPr/>
          <p:nvPr/>
        </p:nvSpPr>
        <p:spPr>
          <a:xfrm rot="800355">
            <a:off x="7283792" y="1796896"/>
            <a:ext cx="1244180" cy="999401"/>
          </a:xfrm>
          <a:custGeom>
            <a:rect b="b" l="l" r="r" t="t"/>
            <a:pathLst>
              <a:path extrusionOk="0" h="2005027" w="2496110">
                <a:moveTo>
                  <a:pt x="2477213" y="898828"/>
                </a:moveTo>
                <a:cubicBezTo>
                  <a:pt x="2475166" y="824280"/>
                  <a:pt x="2465581" y="750130"/>
                  <a:pt x="2457644" y="676081"/>
                </a:cubicBezTo>
                <a:cubicBezTo>
                  <a:pt x="2449257" y="589058"/>
                  <a:pt x="2441270" y="502983"/>
                  <a:pt x="2436178" y="415561"/>
                </a:cubicBezTo>
                <a:cubicBezTo>
                  <a:pt x="2427991" y="343408"/>
                  <a:pt x="2432883" y="267911"/>
                  <a:pt x="2410468" y="197704"/>
                </a:cubicBezTo>
                <a:cubicBezTo>
                  <a:pt x="2399086" y="167116"/>
                  <a:pt x="2384410" y="136130"/>
                  <a:pt x="2361945" y="111979"/>
                </a:cubicBezTo>
                <a:cubicBezTo>
                  <a:pt x="2339031" y="87478"/>
                  <a:pt x="2308929" y="70812"/>
                  <a:pt x="2275532" y="66421"/>
                </a:cubicBezTo>
                <a:cubicBezTo>
                  <a:pt x="2239888" y="61531"/>
                  <a:pt x="2203995" y="57589"/>
                  <a:pt x="2168202" y="53448"/>
                </a:cubicBezTo>
                <a:cubicBezTo>
                  <a:pt x="2083136" y="48907"/>
                  <a:pt x="1998071" y="54595"/>
                  <a:pt x="1913105" y="57988"/>
                </a:cubicBezTo>
                <a:cubicBezTo>
                  <a:pt x="1863184" y="59436"/>
                  <a:pt x="1813313" y="56242"/>
                  <a:pt x="1763392" y="55394"/>
                </a:cubicBezTo>
                <a:cubicBezTo>
                  <a:pt x="1545287" y="51352"/>
                  <a:pt x="1327930" y="42969"/>
                  <a:pt x="1110374" y="25554"/>
                </a:cubicBezTo>
                <a:cubicBezTo>
                  <a:pt x="1037190" y="21163"/>
                  <a:pt x="963806" y="20165"/>
                  <a:pt x="890522" y="18020"/>
                </a:cubicBezTo>
                <a:cubicBezTo>
                  <a:pt x="814692" y="14427"/>
                  <a:pt x="738862" y="10236"/>
                  <a:pt x="662882" y="8739"/>
                </a:cubicBezTo>
                <a:cubicBezTo>
                  <a:pt x="586403" y="8838"/>
                  <a:pt x="510273" y="505"/>
                  <a:pt x="433794" y="306"/>
                </a:cubicBezTo>
                <a:cubicBezTo>
                  <a:pt x="391611" y="-1141"/>
                  <a:pt x="349477" y="3000"/>
                  <a:pt x="307344" y="3300"/>
                </a:cubicBezTo>
                <a:cubicBezTo>
                  <a:pt x="292268" y="3449"/>
                  <a:pt x="277192" y="3699"/>
                  <a:pt x="262116" y="3250"/>
                </a:cubicBezTo>
                <a:cubicBezTo>
                  <a:pt x="258521" y="4048"/>
                  <a:pt x="254877" y="4847"/>
                  <a:pt x="251283" y="5695"/>
                </a:cubicBezTo>
                <a:cubicBezTo>
                  <a:pt x="211695" y="1952"/>
                  <a:pt x="171559" y="9387"/>
                  <a:pt x="133020" y="17970"/>
                </a:cubicBezTo>
                <a:cubicBezTo>
                  <a:pt x="116795" y="20515"/>
                  <a:pt x="101320" y="26053"/>
                  <a:pt x="87242" y="33987"/>
                </a:cubicBezTo>
                <a:cubicBezTo>
                  <a:pt x="86094" y="34187"/>
                  <a:pt x="84896" y="34386"/>
                  <a:pt x="83748" y="34586"/>
                </a:cubicBezTo>
                <a:cubicBezTo>
                  <a:pt x="83149" y="35335"/>
                  <a:pt x="82400" y="36033"/>
                  <a:pt x="81551" y="36582"/>
                </a:cubicBezTo>
                <a:cubicBezTo>
                  <a:pt x="79205" y="38129"/>
                  <a:pt x="76809" y="39676"/>
                  <a:pt x="74512" y="41272"/>
                </a:cubicBezTo>
                <a:cubicBezTo>
                  <a:pt x="74113" y="41572"/>
                  <a:pt x="73763" y="41871"/>
                  <a:pt x="73364" y="42121"/>
                </a:cubicBezTo>
                <a:cubicBezTo>
                  <a:pt x="72016" y="43169"/>
                  <a:pt x="70668" y="44167"/>
                  <a:pt x="69420" y="45264"/>
                </a:cubicBezTo>
                <a:cubicBezTo>
                  <a:pt x="68671" y="45913"/>
                  <a:pt x="67873" y="46562"/>
                  <a:pt x="67124" y="47210"/>
                </a:cubicBezTo>
                <a:cubicBezTo>
                  <a:pt x="65776" y="48358"/>
                  <a:pt x="64378" y="49206"/>
                  <a:pt x="62731" y="49855"/>
                </a:cubicBezTo>
                <a:cubicBezTo>
                  <a:pt x="62731" y="49855"/>
                  <a:pt x="62681" y="49855"/>
                  <a:pt x="62681" y="49905"/>
                </a:cubicBezTo>
                <a:cubicBezTo>
                  <a:pt x="61932" y="51202"/>
                  <a:pt x="61333" y="52500"/>
                  <a:pt x="60634" y="53847"/>
                </a:cubicBezTo>
                <a:cubicBezTo>
                  <a:pt x="50750" y="63328"/>
                  <a:pt x="42263" y="74355"/>
                  <a:pt x="35724" y="86680"/>
                </a:cubicBezTo>
                <a:cubicBezTo>
                  <a:pt x="32678" y="93267"/>
                  <a:pt x="23443" y="112029"/>
                  <a:pt x="16155" y="131539"/>
                </a:cubicBezTo>
                <a:cubicBezTo>
                  <a:pt x="15605" y="135082"/>
                  <a:pt x="15106" y="138624"/>
                  <a:pt x="14607" y="142117"/>
                </a:cubicBezTo>
                <a:cubicBezTo>
                  <a:pt x="14807" y="144263"/>
                  <a:pt x="14457" y="146458"/>
                  <a:pt x="14258" y="148654"/>
                </a:cubicBezTo>
                <a:cubicBezTo>
                  <a:pt x="14058" y="150351"/>
                  <a:pt x="13858" y="152097"/>
                  <a:pt x="13658" y="153794"/>
                </a:cubicBezTo>
                <a:cubicBezTo>
                  <a:pt x="13259" y="156987"/>
                  <a:pt x="12810" y="160230"/>
                  <a:pt x="12410" y="163374"/>
                </a:cubicBezTo>
                <a:cubicBezTo>
                  <a:pt x="11861" y="166518"/>
                  <a:pt x="11462" y="169661"/>
                  <a:pt x="11112" y="172755"/>
                </a:cubicBezTo>
                <a:cubicBezTo>
                  <a:pt x="10913" y="174202"/>
                  <a:pt x="10763" y="175649"/>
                  <a:pt x="10563" y="177096"/>
                </a:cubicBezTo>
                <a:cubicBezTo>
                  <a:pt x="10314" y="178992"/>
                  <a:pt x="10164" y="180938"/>
                  <a:pt x="9515" y="182735"/>
                </a:cubicBezTo>
                <a:cubicBezTo>
                  <a:pt x="9665" y="182934"/>
                  <a:pt x="9864" y="183134"/>
                  <a:pt x="10064" y="183333"/>
                </a:cubicBezTo>
                <a:cubicBezTo>
                  <a:pt x="8666" y="193313"/>
                  <a:pt x="7618" y="203343"/>
                  <a:pt x="6819" y="213322"/>
                </a:cubicBezTo>
                <a:cubicBezTo>
                  <a:pt x="1428" y="260926"/>
                  <a:pt x="829" y="308828"/>
                  <a:pt x="529" y="356681"/>
                </a:cubicBezTo>
                <a:cubicBezTo>
                  <a:pt x="-2216" y="484521"/>
                  <a:pt x="6320" y="612111"/>
                  <a:pt x="12361" y="739702"/>
                </a:cubicBezTo>
                <a:cubicBezTo>
                  <a:pt x="14857" y="901822"/>
                  <a:pt x="31231" y="1063942"/>
                  <a:pt x="34625" y="1226262"/>
                </a:cubicBezTo>
                <a:cubicBezTo>
                  <a:pt x="34925" y="1262638"/>
                  <a:pt x="37671" y="1298964"/>
                  <a:pt x="41814" y="1335090"/>
                </a:cubicBezTo>
                <a:cubicBezTo>
                  <a:pt x="46706" y="1380797"/>
                  <a:pt x="47255" y="1428750"/>
                  <a:pt x="68721" y="1470515"/>
                </a:cubicBezTo>
                <a:cubicBezTo>
                  <a:pt x="89039" y="1515473"/>
                  <a:pt x="135316" y="1538127"/>
                  <a:pt x="174504" y="1564224"/>
                </a:cubicBezTo>
                <a:cubicBezTo>
                  <a:pt x="226871" y="1592566"/>
                  <a:pt x="286477" y="1601498"/>
                  <a:pt x="344835" y="1608734"/>
                </a:cubicBezTo>
                <a:cubicBezTo>
                  <a:pt x="390562" y="1615670"/>
                  <a:pt x="436590" y="1619611"/>
                  <a:pt x="482817" y="1621807"/>
                </a:cubicBezTo>
                <a:cubicBezTo>
                  <a:pt x="600131" y="1631887"/>
                  <a:pt x="718843" y="1631238"/>
                  <a:pt x="836507" y="1642315"/>
                </a:cubicBezTo>
                <a:cubicBezTo>
                  <a:pt x="868307" y="1645010"/>
                  <a:pt x="900107" y="1647704"/>
                  <a:pt x="931906" y="1650099"/>
                </a:cubicBezTo>
                <a:cubicBezTo>
                  <a:pt x="935151" y="1649800"/>
                  <a:pt x="936699" y="1654391"/>
                  <a:pt x="939045" y="1655888"/>
                </a:cubicBezTo>
                <a:cubicBezTo>
                  <a:pt x="990464" y="1712622"/>
                  <a:pt x="1038688" y="1773299"/>
                  <a:pt x="1091404" y="1829285"/>
                </a:cubicBezTo>
                <a:cubicBezTo>
                  <a:pt x="1123254" y="1869403"/>
                  <a:pt x="1154455" y="1910220"/>
                  <a:pt x="1190548" y="1946846"/>
                </a:cubicBezTo>
                <a:cubicBezTo>
                  <a:pt x="1204276" y="1962564"/>
                  <a:pt x="1216606" y="1979479"/>
                  <a:pt x="1229286" y="1995996"/>
                </a:cubicBezTo>
                <a:cubicBezTo>
                  <a:pt x="1232481" y="2000287"/>
                  <a:pt x="1236725" y="2004279"/>
                  <a:pt x="1242266" y="2005027"/>
                </a:cubicBezTo>
                <a:cubicBezTo>
                  <a:pt x="1242515" y="2005027"/>
                  <a:pt x="1242715" y="2005027"/>
                  <a:pt x="1242915" y="2005027"/>
                </a:cubicBezTo>
                <a:cubicBezTo>
                  <a:pt x="1264730" y="2005027"/>
                  <a:pt x="1280206" y="1971047"/>
                  <a:pt x="1291338" y="1955079"/>
                </a:cubicBezTo>
                <a:cubicBezTo>
                  <a:pt x="1302920" y="1936217"/>
                  <a:pt x="1315799" y="1918204"/>
                  <a:pt x="1326782" y="1898943"/>
                </a:cubicBezTo>
                <a:cubicBezTo>
                  <a:pt x="1367268" y="1828187"/>
                  <a:pt x="1411748" y="1759527"/>
                  <a:pt x="1448340" y="1686625"/>
                </a:cubicBezTo>
                <a:cubicBezTo>
                  <a:pt x="1473949" y="1681935"/>
                  <a:pt x="1500308" y="1682284"/>
                  <a:pt x="1526566" y="1682583"/>
                </a:cubicBezTo>
                <a:cubicBezTo>
                  <a:pt x="1539695" y="1682733"/>
                  <a:pt x="1552775" y="1682883"/>
                  <a:pt x="1565754" y="1682434"/>
                </a:cubicBezTo>
                <a:cubicBezTo>
                  <a:pt x="1588368" y="1682633"/>
                  <a:pt x="1611033" y="1682334"/>
                  <a:pt x="1633647" y="1682034"/>
                </a:cubicBezTo>
                <a:cubicBezTo>
                  <a:pt x="1663250" y="1681635"/>
                  <a:pt x="1692853" y="1681236"/>
                  <a:pt x="1722506" y="1681984"/>
                </a:cubicBezTo>
                <a:cubicBezTo>
                  <a:pt x="1817606" y="1683432"/>
                  <a:pt x="1912606" y="1697254"/>
                  <a:pt x="2007705" y="1701944"/>
                </a:cubicBezTo>
                <a:cubicBezTo>
                  <a:pt x="2079592" y="1704838"/>
                  <a:pt x="2151179" y="1710576"/>
                  <a:pt x="2223065" y="1714718"/>
                </a:cubicBezTo>
                <a:cubicBezTo>
                  <a:pt x="2293603" y="1723450"/>
                  <a:pt x="2369433" y="1709978"/>
                  <a:pt x="2421651" y="1657884"/>
                </a:cubicBezTo>
                <a:cubicBezTo>
                  <a:pt x="2451304" y="1620460"/>
                  <a:pt x="2470873" y="1575302"/>
                  <a:pt x="2484452" y="1529744"/>
                </a:cubicBezTo>
                <a:cubicBezTo>
                  <a:pt x="2496632" y="1471613"/>
                  <a:pt x="2495634" y="1411535"/>
                  <a:pt x="2496033" y="1352355"/>
                </a:cubicBezTo>
                <a:cubicBezTo>
                  <a:pt x="2497281" y="1201063"/>
                  <a:pt x="2483203" y="1050020"/>
                  <a:pt x="2477213" y="8988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8" name="Google Shape;1108;p29"/>
          <p:cNvGrpSpPr/>
          <p:nvPr/>
        </p:nvGrpSpPr>
        <p:grpSpPr>
          <a:xfrm rot="806990">
            <a:off x="7282372" y="1798273"/>
            <a:ext cx="1248088" cy="1002540"/>
            <a:chOff x="14564205" y="3596484"/>
            <a:chExt cx="2496110" cy="2005027"/>
          </a:xfrm>
        </p:grpSpPr>
        <p:sp>
          <p:nvSpPr>
            <p:cNvPr id="1109" name="Google Shape;1109;p29"/>
            <p:cNvSpPr/>
            <p:nvPr/>
          </p:nvSpPr>
          <p:spPr>
            <a:xfrm>
              <a:off x="14564205" y="3596484"/>
              <a:ext cx="2496110" cy="2005027"/>
            </a:xfrm>
            <a:custGeom>
              <a:rect b="b" l="l" r="r" t="t"/>
              <a:pathLst>
                <a:path extrusionOk="0" h="2005027" w="2496110">
                  <a:moveTo>
                    <a:pt x="2477213" y="898828"/>
                  </a:moveTo>
                  <a:cubicBezTo>
                    <a:pt x="2475166" y="824280"/>
                    <a:pt x="2465581" y="750130"/>
                    <a:pt x="2457644" y="676081"/>
                  </a:cubicBezTo>
                  <a:cubicBezTo>
                    <a:pt x="2449257" y="589058"/>
                    <a:pt x="2441270" y="502983"/>
                    <a:pt x="2436178" y="415561"/>
                  </a:cubicBezTo>
                  <a:cubicBezTo>
                    <a:pt x="2427991" y="343408"/>
                    <a:pt x="2432883" y="267911"/>
                    <a:pt x="2410468" y="197704"/>
                  </a:cubicBezTo>
                  <a:cubicBezTo>
                    <a:pt x="2399086" y="167116"/>
                    <a:pt x="2384410" y="136130"/>
                    <a:pt x="2361945" y="111979"/>
                  </a:cubicBezTo>
                  <a:cubicBezTo>
                    <a:pt x="2339031" y="87478"/>
                    <a:pt x="2308929" y="70812"/>
                    <a:pt x="2275532" y="66421"/>
                  </a:cubicBezTo>
                  <a:cubicBezTo>
                    <a:pt x="2239888" y="61531"/>
                    <a:pt x="2203995" y="57589"/>
                    <a:pt x="2168202" y="53448"/>
                  </a:cubicBezTo>
                  <a:cubicBezTo>
                    <a:pt x="2083136" y="48907"/>
                    <a:pt x="1998071" y="54595"/>
                    <a:pt x="1913105" y="57988"/>
                  </a:cubicBezTo>
                  <a:cubicBezTo>
                    <a:pt x="1863184" y="59436"/>
                    <a:pt x="1813313" y="56242"/>
                    <a:pt x="1763392" y="55394"/>
                  </a:cubicBezTo>
                  <a:cubicBezTo>
                    <a:pt x="1545287" y="51352"/>
                    <a:pt x="1327930" y="42969"/>
                    <a:pt x="1110374" y="25554"/>
                  </a:cubicBezTo>
                  <a:cubicBezTo>
                    <a:pt x="1037190" y="21163"/>
                    <a:pt x="963806" y="20165"/>
                    <a:pt x="890522" y="18020"/>
                  </a:cubicBezTo>
                  <a:cubicBezTo>
                    <a:pt x="814692" y="14427"/>
                    <a:pt x="738862" y="10236"/>
                    <a:pt x="662882" y="8739"/>
                  </a:cubicBezTo>
                  <a:cubicBezTo>
                    <a:pt x="586403" y="8838"/>
                    <a:pt x="510273" y="505"/>
                    <a:pt x="433794" y="306"/>
                  </a:cubicBezTo>
                  <a:cubicBezTo>
                    <a:pt x="391611" y="-1141"/>
                    <a:pt x="349477" y="3000"/>
                    <a:pt x="307344" y="3300"/>
                  </a:cubicBezTo>
                  <a:cubicBezTo>
                    <a:pt x="292268" y="3449"/>
                    <a:pt x="277192" y="3699"/>
                    <a:pt x="262116" y="3250"/>
                  </a:cubicBezTo>
                  <a:cubicBezTo>
                    <a:pt x="258521" y="4048"/>
                    <a:pt x="254877" y="4847"/>
                    <a:pt x="251283" y="5695"/>
                  </a:cubicBezTo>
                  <a:cubicBezTo>
                    <a:pt x="211695" y="1952"/>
                    <a:pt x="171559" y="9387"/>
                    <a:pt x="133020" y="17970"/>
                  </a:cubicBezTo>
                  <a:cubicBezTo>
                    <a:pt x="116795" y="20515"/>
                    <a:pt x="101320" y="26053"/>
                    <a:pt x="87242" y="33987"/>
                  </a:cubicBezTo>
                  <a:cubicBezTo>
                    <a:pt x="86094" y="34187"/>
                    <a:pt x="84896" y="34386"/>
                    <a:pt x="83748" y="34586"/>
                  </a:cubicBezTo>
                  <a:cubicBezTo>
                    <a:pt x="83149" y="35335"/>
                    <a:pt x="82400" y="36033"/>
                    <a:pt x="81551" y="36582"/>
                  </a:cubicBezTo>
                  <a:cubicBezTo>
                    <a:pt x="79205" y="38129"/>
                    <a:pt x="76809" y="39676"/>
                    <a:pt x="74512" y="41272"/>
                  </a:cubicBezTo>
                  <a:cubicBezTo>
                    <a:pt x="74113" y="41572"/>
                    <a:pt x="73763" y="41871"/>
                    <a:pt x="73364" y="42121"/>
                  </a:cubicBezTo>
                  <a:cubicBezTo>
                    <a:pt x="72016" y="43169"/>
                    <a:pt x="70668" y="44167"/>
                    <a:pt x="69420" y="45264"/>
                  </a:cubicBezTo>
                  <a:cubicBezTo>
                    <a:pt x="68671" y="45913"/>
                    <a:pt x="67873" y="46562"/>
                    <a:pt x="67124" y="47210"/>
                  </a:cubicBezTo>
                  <a:cubicBezTo>
                    <a:pt x="65776" y="48358"/>
                    <a:pt x="64378" y="49206"/>
                    <a:pt x="62731" y="49855"/>
                  </a:cubicBezTo>
                  <a:cubicBezTo>
                    <a:pt x="62731" y="49855"/>
                    <a:pt x="62681" y="49855"/>
                    <a:pt x="62681" y="49905"/>
                  </a:cubicBezTo>
                  <a:cubicBezTo>
                    <a:pt x="61932" y="51202"/>
                    <a:pt x="61333" y="52500"/>
                    <a:pt x="60634" y="53847"/>
                  </a:cubicBezTo>
                  <a:cubicBezTo>
                    <a:pt x="50750" y="63328"/>
                    <a:pt x="42263" y="74355"/>
                    <a:pt x="35724" y="86680"/>
                  </a:cubicBezTo>
                  <a:cubicBezTo>
                    <a:pt x="32678" y="93267"/>
                    <a:pt x="23443" y="112029"/>
                    <a:pt x="16155" y="131539"/>
                  </a:cubicBezTo>
                  <a:cubicBezTo>
                    <a:pt x="15605" y="135082"/>
                    <a:pt x="15106" y="138624"/>
                    <a:pt x="14607" y="142117"/>
                  </a:cubicBezTo>
                  <a:cubicBezTo>
                    <a:pt x="14807" y="144263"/>
                    <a:pt x="14457" y="146458"/>
                    <a:pt x="14258" y="148654"/>
                  </a:cubicBezTo>
                  <a:cubicBezTo>
                    <a:pt x="14058" y="150351"/>
                    <a:pt x="13858" y="152097"/>
                    <a:pt x="13658" y="153794"/>
                  </a:cubicBezTo>
                  <a:cubicBezTo>
                    <a:pt x="13259" y="156987"/>
                    <a:pt x="12810" y="160230"/>
                    <a:pt x="12410" y="163374"/>
                  </a:cubicBezTo>
                  <a:cubicBezTo>
                    <a:pt x="11861" y="166518"/>
                    <a:pt x="11462" y="169661"/>
                    <a:pt x="11112" y="172755"/>
                  </a:cubicBezTo>
                  <a:cubicBezTo>
                    <a:pt x="10913" y="174202"/>
                    <a:pt x="10763" y="175649"/>
                    <a:pt x="10563" y="177096"/>
                  </a:cubicBezTo>
                  <a:cubicBezTo>
                    <a:pt x="10314" y="178992"/>
                    <a:pt x="10164" y="180938"/>
                    <a:pt x="9515" y="182735"/>
                  </a:cubicBezTo>
                  <a:cubicBezTo>
                    <a:pt x="9665" y="182934"/>
                    <a:pt x="9864" y="183134"/>
                    <a:pt x="10064" y="183333"/>
                  </a:cubicBezTo>
                  <a:cubicBezTo>
                    <a:pt x="8666" y="193313"/>
                    <a:pt x="7618" y="203343"/>
                    <a:pt x="6819" y="213322"/>
                  </a:cubicBezTo>
                  <a:cubicBezTo>
                    <a:pt x="1428" y="260926"/>
                    <a:pt x="829" y="308828"/>
                    <a:pt x="529" y="356681"/>
                  </a:cubicBezTo>
                  <a:cubicBezTo>
                    <a:pt x="-2216" y="484521"/>
                    <a:pt x="6320" y="612111"/>
                    <a:pt x="12361" y="739702"/>
                  </a:cubicBezTo>
                  <a:cubicBezTo>
                    <a:pt x="14857" y="901822"/>
                    <a:pt x="31231" y="1063942"/>
                    <a:pt x="34625" y="1226262"/>
                  </a:cubicBezTo>
                  <a:cubicBezTo>
                    <a:pt x="34925" y="1262638"/>
                    <a:pt x="37671" y="1298964"/>
                    <a:pt x="41814" y="1335090"/>
                  </a:cubicBezTo>
                  <a:cubicBezTo>
                    <a:pt x="46706" y="1380797"/>
                    <a:pt x="47255" y="1428750"/>
                    <a:pt x="68721" y="1470515"/>
                  </a:cubicBezTo>
                  <a:cubicBezTo>
                    <a:pt x="89039" y="1515473"/>
                    <a:pt x="135316" y="1538127"/>
                    <a:pt x="174504" y="1564224"/>
                  </a:cubicBezTo>
                  <a:cubicBezTo>
                    <a:pt x="226871" y="1592566"/>
                    <a:pt x="286477" y="1601498"/>
                    <a:pt x="344835" y="1608734"/>
                  </a:cubicBezTo>
                  <a:cubicBezTo>
                    <a:pt x="390562" y="1615670"/>
                    <a:pt x="436590" y="1619611"/>
                    <a:pt x="482817" y="1621807"/>
                  </a:cubicBezTo>
                  <a:cubicBezTo>
                    <a:pt x="600131" y="1631887"/>
                    <a:pt x="718843" y="1631238"/>
                    <a:pt x="836507" y="1642315"/>
                  </a:cubicBezTo>
                  <a:cubicBezTo>
                    <a:pt x="868307" y="1645010"/>
                    <a:pt x="900107" y="1647704"/>
                    <a:pt x="931906" y="1650099"/>
                  </a:cubicBezTo>
                  <a:cubicBezTo>
                    <a:pt x="935151" y="1649800"/>
                    <a:pt x="936699" y="1654391"/>
                    <a:pt x="939045" y="1655888"/>
                  </a:cubicBezTo>
                  <a:cubicBezTo>
                    <a:pt x="990464" y="1712622"/>
                    <a:pt x="1038688" y="1773299"/>
                    <a:pt x="1091404" y="1829285"/>
                  </a:cubicBezTo>
                  <a:cubicBezTo>
                    <a:pt x="1123254" y="1869403"/>
                    <a:pt x="1154455" y="1910220"/>
                    <a:pt x="1190548" y="1946846"/>
                  </a:cubicBezTo>
                  <a:cubicBezTo>
                    <a:pt x="1204276" y="1962564"/>
                    <a:pt x="1216606" y="1979479"/>
                    <a:pt x="1229286" y="1995996"/>
                  </a:cubicBezTo>
                  <a:cubicBezTo>
                    <a:pt x="1232481" y="2000287"/>
                    <a:pt x="1236725" y="2004279"/>
                    <a:pt x="1242266" y="2005027"/>
                  </a:cubicBezTo>
                  <a:cubicBezTo>
                    <a:pt x="1242515" y="2005027"/>
                    <a:pt x="1242715" y="2005027"/>
                    <a:pt x="1242915" y="2005027"/>
                  </a:cubicBezTo>
                  <a:cubicBezTo>
                    <a:pt x="1264730" y="2005027"/>
                    <a:pt x="1280206" y="1971047"/>
                    <a:pt x="1291338" y="1955079"/>
                  </a:cubicBezTo>
                  <a:cubicBezTo>
                    <a:pt x="1302920" y="1936217"/>
                    <a:pt x="1315799" y="1918204"/>
                    <a:pt x="1326782" y="1898943"/>
                  </a:cubicBezTo>
                  <a:cubicBezTo>
                    <a:pt x="1367268" y="1828187"/>
                    <a:pt x="1411748" y="1759527"/>
                    <a:pt x="1448340" y="1686625"/>
                  </a:cubicBezTo>
                  <a:cubicBezTo>
                    <a:pt x="1473949" y="1681935"/>
                    <a:pt x="1500308" y="1682284"/>
                    <a:pt x="1526566" y="1682583"/>
                  </a:cubicBezTo>
                  <a:cubicBezTo>
                    <a:pt x="1539695" y="1682733"/>
                    <a:pt x="1552775" y="1682883"/>
                    <a:pt x="1565754" y="1682434"/>
                  </a:cubicBezTo>
                  <a:cubicBezTo>
                    <a:pt x="1588368" y="1682633"/>
                    <a:pt x="1611033" y="1682334"/>
                    <a:pt x="1633647" y="1682034"/>
                  </a:cubicBezTo>
                  <a:cubicBezTo>
                    <a:pt x="1663250" y="1681635"/>
                    <a:pt x="1692853" y="1681236"/>
                    <a:pt x="1722506" y="1681984"/>
                  </a:cubicBezTo>
                  <a:cubicBezTo>
                    <a:pt x="1817606" y="1683432"/>
                    <a:pt x="1912606" y="1697254"/>
                    <a:pt x="2007705" y="1701944"/>
                  </a:cubicBezTo>
                  <a:cubicBezTo>
                    <a:pt x="2079592" y="1704838"/>
                    <a:pt x="2151179" y="1710576"/>
                    <a:pt x="2223065" y="1714718"/>
                  </a:cubicBezTo>
                  <a:cubicBezTo>
                    <a:pt x="2293603" y="1723450"/>
                    <a:pt x="2369433" y="1709978"/>
                    <a:pt x="2421651" y="1657884"/>
                  </a:cubicBezTo>
                  <a:cubicBezTo>
                    <a:pt x="2451304" y="1620460"/>
                    <a:pt x="2470873" y="1575302"/>
                    <a:pt x="2484452" y="1529744"/>
                  </a:cubicBezTo>
                  <a:cubicBezTo>
                    <a:pt x="2496632" y="1471613"/>
                    <a:pt x="2495634" y="1411535"/>
                    <a:pt x="2496033" y="1352355"/>
                  </a:cubicBezTo>
                  <a:cubicBezTo>
                    <a:pt x="2497281" y="1201063"/>
                    <a:pt x="2483203" y="1050020"/>
                    <a:pt x="2477213" y="898828"/>
                  </a:cubicBezTo>
                  <a:close/>
                  <a:moveTo>
                    <a:pt x="2469675" y="1343423"/>
                  </a:moveTo>
                  <a:cubicBezTo>
                    <a:pt x="2468627" y="1405946"/>
                    <a:pt x="2471971" y="1468120"/>
                    <a:pt x="2456995" y="1529844"/>
                  </a:cubicBezTo>
                  <a:cubicBezTo>
                    <a:pt x="2443117" y="1570012"/>
                    <a:pt x="2427142" y="1611278"/>
                    <a:pt x="2398637" y="1643513"/>
                  </a:cubicBezTo>
                  <a:cubicBezTo>
                    <a:pt x="2329197" y="1705088"/>
                    <a:pt x="2253417" y="1689918"/>
                    <a:pt x="2168701" y="1685328"/>
                  </a:cubicBezTo>
                  <a:cubicBezTo>
                    <a:pt x="2105700" y="1679739"/>
                    <a:pt x="2042450" y="1677494"/>
                    <a:pt x="1979250" y="1674450"/>
                  </a:cubicBezTo>
                  <a:cubicBezTo>
                    <a:pt x="1912306" y="1668362"/>
                    <a:pt x="1845362" y="1662025"/>
                    <a:pt x="1778268" y="1657684"/>
                  </a:cubicBezTo>
                  <a:cubicBezTo>
                    <a:pt x="1676579" y="1653492"/>
                    <a:pt x="1574690" y="1656087"/>
                    <a:pt x="1472951" y="1657135"/>
                  </a:cubicBezTo>
                  <a:cubicBezTo>
                    <a:pt x="1451685" y="1657784"/>
                    <a:pt x="1428322" y="1658682"/>
                    <a:pt x="1420883" y="1682683"/>
                  </a:cubicBezTo>
                  <a:cubicBezTo>
                    <a:pt x="1394375" y="1734727"/>
                    <a:pt x="1362825" y="1784626"/>
                    <a:pt x="1333721" y="1835323"/>
                  </a:cubicBezTo>
                  <a:cubicBezTo>
                    <a:pt x="1305216" y="1882127"/>
                    <a:pt x="1279008" y="1930778"/>
                    <a:pt x="1245960" y="1974539"/>
                  </a:cubicBezTo>
                  <a:cubicBezTo>
                    <a:pt x="1230634" y="1953831"/>
                    <a:pt x="1214609" y="1933573"/>
                    <a:pt x="1196838" y="1914961"/>
                  </a:cubicBezTo>
                  <a:cubicBezTo>
                    <a:pt x="1166386" y="1884323"/>
                    <a:pt x="1141475" y="1849144"/>
                    <a:pt x="1114368" y="1815663"/>
                  </a:cubicBezTo>
                  <a:cubicBezTo>
                    <a:pt x="1060753" y="1758329"/>
                    <a:pt x="1011630" y="1697054"/>
                    <a:pt x="959014" y="1638822"/>
                  </a:cubicBezTo>
                  <a:cubicBezTo>
                    <a:pt x="951126" y="1627346"/>
                    <a:pt x="938895" y="1623154"/>
                    <a:pt x="925716" y="1623154"/>
                  </a:cubicBezTo>
                  <a:cubicBezTo>
                    <a:pt x="924918" y="1623154"/>
                    <a:pt x="924119" y="1623204"/>
                    <a:pt x="923270" y="1623204"/>
                  </a:cubicBezTo>
                  <a:cubicBezTo>
                    <a:pt x="897361" y="1620859"/>
                    <a:pt x="867608" y="1618613"/>
                    <a:pt x="840850" y="1616318"/>
                  </a:cubicBezTo>
                  <a:cubicBezTo>
                    <a:pt x="770761" y="1609532"/>
                    <a:pt x="700423" y="1606937"/>
                    <a:pt x="629934" y="1604592"/>
                  </a:cubicBezTo>
                  <a:cubicBezTo>
                    <a:pt x="524251" y="1597606"/>
                    <a:pt x="416921" y="1594962"/>
                    <a:pt x="311787" y="1577547"/>
                  </a:cubicBezTo>
                  <a:cubicBezTo>
                    <a:pt x="254877" y="1570611"/>
                    <a:pt x="198466" y="1553895"/>
                    <a:pt x="152589" y="1518367"/>
                  </a:cubicBezTo>
                  <a:cubicBezTo>
                    <a:pt x="129126" y="1503747"/>
                    <a:pt x="104714" y="1486283"/>
                    <a:pt x="92783" y="1459936"/>
                  </a:cubicBezTo>
                  <a:cubicBezTo>
                    <a:pt x="74712" y="1424858"/>
                    <a:pt x="73065" y="1384739"/>
                    <a:pt x="69271" y="1346267"/>
                  </a:cubicBezTo>
                  <a:cubicBezTo>
                    <a:pt x="59486" y="1268476"/>
                    <a:pt x="61034" y="1189387"/>
                    <a:pt x="56491" y="1110846"/>
                  </a:cubicBezTo>
                  <a:cubicBezTo>
                    <a:pt x="52547" y="1029312"/>
                    <a:pt x="47954" y="948577"/>
                    <a:pt x="42713" y="866943"/>
                  </a:cubicBezTo>
                  <a:cubicBezTo>
                    <a:pt x="39118" y="764601"/>
                    <a:pt x="35674" y="662259"/>
                    <a:pt x="29633" y="560017"/>
                  </a:cubicBezTo>
                  <a:cubicBezTo>
                    <a:pt x="25739" y="483173"/>
                    <a:pt x="26388" y="406230"/>
                    <a:pt x="26937" y="329287"/>
                  </a:cubicBezTo>
                  <a:cubicBezTo>
                    <a:pt x="28884" y="259578"/>
                    <a:pt x="27886" y="187126"/>
                    <a:pt x="50999" y="120561"/>
                  </a:cubicBezTo>
                  <a:cubicBezTo>
                    <a:pt x="62980" y="107488"/>
                    <a:pt x="66924" y="88377"/>
                    <a:pt x="76759" y="73357"/>
                  </a:cubicBezTo>
                  <a:cubicBezTo>
                    <a:pt x="87991" y="62479"/>
                    <a:pt x="101270" y="53797"/>
                    <a:pt x="116646" y="48508"/>
                  </a:cubicBezTo>
                  <a:cubicBezTo>
                    <a:pt x="151640" y="38129"/>
                    <a:pt x="187484" y="30943"/>
                    <a:pt x="223577" y="25904"/>
                  </a:cubicBezTo>
                  <a:cubicBezTo>
                    <a:pt x="281036" y="34786"/>
                    <a:pt x="339893" y="27351"/>
                    <a:pt x="397751" y="26503"/>
                  </a:cubicBezTo>
                  <a:cubicBezTo>
                    <a:pt x="479971" y="24806"/>
                    <a:pt x="561892" y="33788"/>
                    <a:pt x="644112" y="34686"/>
                  </a:cubicBezTo>
                  <a:cubicBezTo>
                    <a:pt x="782043" y="37979"/>
                    <a:pt x="919726" y="45813"/>
                    <a:pt x="1057708" y="49456"/>
                  </a:cubicBezTo>
                  <a:cubicBezTo>
                    <a:pt x="1182810" y="54595"/>
                    <a:pt x="1308261" y="68667"/>
                    <a:pt x="1433763" y="71062"/>
                  </a:cubicBezTo>
                  <a:cubicBezTo>
                    <a:pt x="1567352" y="79894"/>
                    <a:pt x="1701290" y="78447"/>
                    <a:pt x="1835028" y="83886"/>
                  </a:cubicBezTo>
                  <a:cubicBezTo>
                    <a:pt x="1885349" y="85732"/>
                    <a:pt x="1935719" y="83487"/>
                    <a:pt x="1986139" y="81241"/>
                  </a:cubicBezTo>
                  <a:cubicBezTo>
                    <a:pt x="2065015" y="77748"/>
                    <a:pt x="2143890" y="74255"/>
                    <a:pt x="2222266" y="86381"/>
                  </a:cubicBezTo>
                  <a:cubicBezTo>
                    <a:pt x="2254615" y="90323"/>
                    <a:pt x="2289410" y="90822"/>
                    <a:pt x="2317765" y="108735"/>
                  </a:cubicBezTo>
                  <a:cubicBezTo>
                    <a:pt x="2351362" y="130890"/>
                    <a:pt x="2371131" y="167116"/>
                    <a:pt x="2384909" y="203942"/>
                  </a:cubicBezTo>
                  <a:cubicBezTo>
                    <a:pt x="2397938" y="240318"/>
                    <a:pt x="2399486" y="279139"/>
                    <a:pt x="2403030" y="317261"/>
                  </a:cubicBezTo>
                  <a:cubicBezTo>
                    <a:pt x="2407972" y="396350"/>
                    <a:pt x="2414312" y="474840"/>
                    <a:pt x="2419504" y="554229"/>
                  </a:cubicBezTo>
                  <a:cubicBezTo>
                    <a:pt x="2428690" y="651331"/>
                    <a:pt x="2439872" y="748284"/>
                    <a:pt x="2448508" y="845436"/>
                  </a:cubicBezTo>
                  <a:cubicBezTo>
                    <a:pt x="2451154" y="897630"/>
                    <a:pt x="2453351" y="949874"/>
                    <a:pt x="2456596" y="1002018"/>
                  </a:cubicBezTo>
                  <a:cubicBezTo>
                    <a:pt x="2460090" y="1115786"/>
                    <a:pt x="2471672" y="1229505"/>
                    <a:pt x="2469675" y="13434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15102988" y="3979964"/>
              <a:ext cx="1294909" cy="1080598"/>
            </a:xfrm>
            <a:custGeom>
              <a:rect b="b" l="l" r="r" t="t"/>
              <a:pathLst>
                <a:path extrusionOk="0" h="1080598" w="1294909">
                  <a:moveTo>
                    <a:pt x="1156267" y="26742"/>
                  </a:moveTo>
                  <a:cubicBezTo>
                    <a:pt x="1121023" y="9827"/>
                    <a:pt x="1082135" y="3290"/>
                    <a:pt x="1043346" y="1244"/>
                  </a:cubicBezTo>
                  <a:cubicBezTo>
                    <a:pt x="990430" y="-3446"/>
                    <a:pt x="936964" y="5086"/>
                    <a:pt x="888691" y="27491"/>
                  </a:cubicBezTo>
                  <a:cubicBezTo>
                    <a:pt x="800230" y="62220"/>
                    <a:pt x="735483" y="116260"/>
                    <a:pt x="688507" y="199192"/>
                  </a:cubicBezTo>
                  <a:cubicBezTo>
                    <a:pt x="642779" y="98945"/>
                    <a:pt x="533352" y="48149"/>
                    <a:pt x="432212" y="20705"/>
                  </a:cubicBezTo>
                  <a:cubicBezTo>
                    <a:pt x="406353" y="11723"/>
                    <a:pt x="379246" y="7282"/>
                    <a:pt x="351839" y="6184"/>
                  </a:cubicBezTo>
                  <a:cubicBezTo>
                    <a:pt x="310155" y="4138"/>
                    <a:pt x="267772" y="4088"/>
                    <a:pt x="227636" y="16962"/>
                  </a:cubicBezTo>
                  <a:cubicBezTo>
                    <a:pt x="151057" y="37171"/>
                    <a:pt x="116162" y="82329"/>
                    <a:pt x="73779" y="144852"/>
                  </a:cubicBezTo>
                  <a:cubicBezTo>
                    <a:pt x="45075" y="191108"/>
                    <a:pt x="14623" y="238961"/>
                    <a:pt x="4239" y="293100"/>
                  </a:cubicBezTo>
                  <a:cubicBezTo>
                    <a:pt x="-2850" y="361561"/>
                    <a:pt x="-3199" y="432816"/>
                    <a:pt x="20264" y="498283"/>
                  </a:cubicBezTo>
                  <a:cubicBezTo>
                    <a:pt x="29399" y="524779"/>
                    <a:pt x="44475" y="549130"/>
                    <a:pt x="63445" y="569788"/>
                  </a:cubicBezTo>
                  <a:cubicBezTo>
                    <a:pt x="99239" y="609407"/>
                    <a:pt x="138227" y="646282"/>
                    <a:pt x="183056" y="675572"/>
                  </a:cubicBezTo>
                  <a:cubicBezTo>
                    <a:pt x="205721" y="690891"/>
                    <a:pt x="227137" y="707956"/>
                    <a:pt x="248703" y="724722"/>
                  </a:cubicBezTo>
                  <a:cubicBezTo>
                    <a:pt x="285444" y="751717"/>
                    <a:pt x="324633" y="774421"/>
                    <a:pt x="360426" y="802913"/>
                  </a:cubicBezTo>
                  <a:cubicBezTo>
                    <a:pt x="402310" y="831306"/>
                    <a:pt x="443544" y="860596"/>
                    <a:pt x="482433" y="893629"/>
                  </a:cubicBezTo>
                  <a:cubicBezTo>
                    <a:pt x="512685" y="915035"/>
                    <a:pt x="541839" y="937589"/>
                    <a:pt x="569196" y="962489"/>
                  </a:cubicBezTo>
                  <a:cubicBezTo>
                    <a:pt x="594905" y="984045"/>
                    <a:pt x="621114" y="1005002"/>
                    <a:pt x="645924" y="1027606"/>
                  </a:cubicBezTo>
                  <a:cubicBezTo>
                    <a:pt x="664645" y="1044172"/>
                    <a:pt x="682966" y="1061288"/>
                    <a:pt x="703284" y="1075908"/>
                  </a:cubicBezTo>
                  <a:cubicBezTo>
                    <a:pt x="706579" y="1078203"/>
                    <a:pt x="709823" y="1079850"/>
                    <a:pt x="713867" y="1080399"/>
                  </a:cubicBezTo>
                  <a:cubicBezTo>
                    <a:pt x="714965" y="1080548"/>
                    <a:pt x="716064" y="1080598"/>
                    <a:pt x="717162" y="1080598"/>
                  </a:cubicBezTo>
                  <a:cubicBezTo>
                    <a:pt x="726597" y="1080598"/>
                    <a:pt x="734984" y="1075259"/>
                    <a:pt x="742871" y="1070419"/>
                  </a:cubicBezTo>
                  <a:cubicBezTo>
                    <a:pt x="760643" y="1059292"/>
                    <a:pt x="777916" y="1047516"/>
                    <a:pt x="795039" y="1035490"/>
                  </a:cubicBezTo>
                  <a:cubicBezTo>
                    <a:pt x="827737" y="1012886"/>
                    <a:pt x="859786" y="988935"/>
                    <a:pt x="886594" y="959395"/>
                  </a:cubicBezTo>
                  <a:cubicBezTo>
                    <a:pt x="914200" y="929156"/>
                    <a:pt x="944552" y="901812"/>
                    <a:pt x="974455" y="873919"/>
                  </a:cubicBezTo>
                  <a:cubicBezTo>
                    <a:pt x="1005406" y="841784"/>
                    <a:pt x="1031864" y="805807"/>
                    <a:pt x="1062616" y="773324"/>
                  </a:cubicBezTo>
                  <a:cubicBezTo>
                    <a:pt x="1110390" y="716090"/>
                    <a:pt x="1152274" y="654166"/>
                    <a:pt x="1193459" y="592092"/>
                  </a:cubicBezTo>
                  <a:cubicBezTo>
                    <a:pt x="1222563" y="552423"/>
                    <a:pt x="1240185" y="502924"/>
                    <a:pt x="1257657" y="456917"/>
                  </a:cubicBezTo>
                  <a:cubicBezTo>
                    <a:pt x="1271286" y="419294"/>
                    <a:pt x="1286012" y="381471"/>
                    <a:pt x="1291004" y="341452"/>
                  </a:cubicBezTo>
                  <a:cubicBezTo>
                    <a:pt x="1309974" y="234769"/>
                    <a:pt x="1259005" y="75443"/>
                    <a:pt x="1156267" y="26742"/>
                  </a:cubicBezTo>
                  <a:close/>
                  <a:moveTo>
                    <a:pt x="1229701" y="446289"/>
                  </a:moveTo>
                  <a:cubicBezTo>
                    <a:pt x="1218319" y="478074"/>
                    <a:pt x="1204940" y="509161"/>
                    <a:pt x="1190913" y="539799"/>
                  </a:cubicBezTo>
                  <a:cubicBezTo>
                    <a:pt x="1169347" y="576224"/>
                    <a:pt x="1145584" y="611453"/>
                    <a:pt x="1120474" y="645484"/>
                  </a:cubicBezTo>
                  <a:cubicBezTo>
                    <a:pt x="1077592" y="713346"/>
                    <a:pt x="1021780" y="772675"/>
                    <a:pt x="970411" y="834549"/>
                  </a:cubicBezTo>
                  <a:cubicBezTo>
                    <a:pt x="936215" y="871673"/>
                    <a:pt x="896329" y="903159"/>
                    <a:pt x="862682" y="940883"/>
                  </a:cubicBezTo>
                  <a:cubicBezTo>
                    <a:pt x="820998" y="984644"/>
                    <a:pt x="769629" y="1018076"/>
                    <a:pt x="718460" y="1049761"/>
                  </a:cubicBezTo>
                  <a:cubicBezTo>
                    <a:pt x="654860" y="998316"/>
                    <a:pt x="595504" y="941431"/>
                    <a:pt x="530607" y="891483"/>
                  </a:cubicBezTo>
                  <a:cubicBezTo>
                    <a:pt x="508891" y="876264"/>
                    <a:pt x="487874" y="860197"/>
                    <a:pt x="467756" y="842832"/>
                  </a:cubicBezTo>
                  <a:cubicBezTo>
                    <a:pt x="438602" y="818182"/>
                    <a:pt x="405804" y="799321"/>
                    <a:pt x="375203" y="776417"/>
                  </a:cubicBezTo>
                  <a:cubicBezTo>
                    <a:pt x="347796" y="754861"/>
                    <a:pt x="318592" y="735850"/>
                    <a:pt x="289338" y="716838"/>
                  </a:cubicBezTo>
                  <a:cubicBezTo>
                    <a:pt x="262730" y="698875"/>
                    <a:pt x="238569" y="677568"/>
                    <a:pt x="212160" y="659305"/>
                  </a:cubicBezTo>
                  <a:cubicBezTo>
                    <a:pt x="164785" y="628468"/>
                    <a:pt x="122402" y="591144"/>
                    <a:pt x="84961" y="548880"/>
                  </a:cubicBezTo>
                  <a:cubicBezTo>
                    <a:pt x="67789" y="530118"/>
                    <a:pt x="54909" y="507814"/>
                    <a:pt x="46672" y="483413"/>
                  </a:cubicBezTo>
                  <a:cubicBezTo>
                    <a:pt x="26604" y="421489"/>
                    <a:pt x="26704" y="354625"/>
                    <a:pt x="34990" y="290606"/>
                  </a:cubicBezTo>
                  <a:cubicBezTo>
                    <a:pt x="47521" y="243252"/>
                    <a:pt x="73679" y="200838"/>
                    <a:pt x="99588" y="159772"/>
                  </a:cubicBezTo>
                  <a:cubicBezTo>
                    <a:pt x="134234" y="109773"/>
                    <a:pt x="164486" y="66012"/>
                    <a:pt x="226338" y="48598"/>
                  </a:cubicBezTo>
                  <a:cubicBezTo>
                    <a:pt x="255691" y="37670"/>
                    <a:pt x="286593" y="34776"/>
                    <a:pt x="317594" y="34776"/>
                  </a:cubicBezTo>
                  <a:cubicBezTo>
                    <a:pt x="329774" y="34776"/>
                    <a:pt x="341955" y="35225"/>
                    <a:pt x="354036" y="35774"/>
                  </a:cubicBezTo>
                  <a:cubicBezTo>
                    <a:pt x="383140" y="36572"/>
                    <a:pt x="411096" y="44506"/>
                    <a:pt x="438702" y="53189"/>
                  </a:cubicBezTo>
                  <a:cubicBezTo>
                    <a:pt x="534401" y="78836"/>
                    <a:pt x="631597" y="131230"/>
                    <a:pt x="676526" y="223492"/>
                  </a:cubicBezTo>
                  <a:cubicBezTo>
                    <a:pt x="674879" y="242154"/>
                    <a:pt x="700688" y="246894"/>
                    <a:pt x="706379" y="229031"/>
                  </a:cubicBezTo>
                  <a:cubicBezTo>
                    <a:pt x="722354" y="196746"/>
                    <a:pt x="744519" y="168105"/>
                    <a:pt x="767882" y="140810"/>
                  </a:cubicBezTo>
                  <a:cubicBezTo>
                    <a:pt x="818651" y="85473"/>
                    <a:pt x="918793" y="36173"/>
                    <a:pt x="994423" y="30535"/>
                  </a:cubicBezTo>
                  <a:cubicBezTo>
                    <a:pt x="1062965" y="28439"/>
                    <a:pt x="1145085" y="35275"/>
                    <a:pt x="1192810" y="91361"/>
                  </a:cubicBezTo>
                  <a:cubicBezTo>
                    <a:pt x="1237938" y="147048"/>
                    <a:pt x="1264846" y="218901"/>
                    <a:pt x="1264995" y="290705"/>
                  </a:cubicBezTo>
                  <a:cubicBezTo>
                    <a:pt x="1265045" y="345045"/>
                    <a:pt x="1249270" y="396091"/>
                    <a:pt x="1229701" y="446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1" name="Google Shape;1111;p29"/>
          <p:cNvSpPr/>
          <p:nvPr/>
        </p:nvSpPr>
        <p:spPr>
          <a:xfrm rot="800355">
            <a:off x="7297250" y="1809920"/>
            <a:ext cx="1217903" cy="971292"/>
          </a:xfrm>
          <a:custGeom>
            <a:rect b="b" l="l" r="r" t="t"/>
            <a:pathLst>
              <a:path extrusionOk="0" h="1948635" w="2443393">
                <a:moveTo>
                  <a:pt x="1803364" y="698878"/>
                </a:moveTo>
                <a:cubicBezTo>
                  <a:pt x="1822285" y="592345"/>
                  <a:pt x="1771315" y="433019"/>
                  <a:pt x="1668628" y="384318"/>
                </a:cubicBezTo>
                <a:cubicBezTo>
                  <a:pt x="1633333" y="367403"/>
                  <a:pt x="1594495" y="360866"/>
                  <a:pt x="1555656" y="358820"/>
                </a:cubicBezTo>
                <a:cubicBezTo>
                  <a:pt x="1502740" y="354080"/>
                  <a:pt x="1449274" y="362662"/>
                  <a:pt x="1401001" y="385067"/>
                </a:cubicBezTo>
                <a:cubicBezTo>
                  <a:pt x="1312591" y="419796"/>
                  <a:pt x="1247793" y="473836"/>
                  <a:pt x="1200817" y="556767"/>
                </a:cubicBezTo>
                <a:cubicBezTo>
                  <a:pt x="1155090" y="456521"/>
                  <a:pt x="1045663" y="405675"/>
                  <a:pt x="944523" y="378280"/>
                </a:cubicBezTo>
                <a:cubicBezTo>
                  <a:pt x="918663" y="369299"/>
                  <a:pt x="891556" y="364808"/>
                  <a:pt x="864150" y="363760"/>
                </a:cubicBezTo>
                <a:cubicBezTo>
                  <a:pt x="822466" y="361714"/>
                  <a:pt x="780133" y="361664"/>
                  <a:pt x="739946" y="374538"/>
                </a:cubicBezTo>
                <a:cubicBezTo>
                  <a:pt x="663367" y="394747"/>
                  <a:pt x="628522" y="439905"/>
                  <a:pt x="586089" y="502428"/>
                </a:cubicBezTo>
                <a:cubicBezTo>
                  <a:pt x="557385" y="548634"/>
                  <a:pt x="526933" y="596536"/>
                  <a:pt x="516549" y="650626"/>
                </a:cubicBezTo>
                <a:cubicBezTo>
                  <a:pt x="509461" y="719037"/>
                  <a:pt x="509111" y="790342"/>
                  <a:pt x="532574" y="855809"/>
                </a:cubicBezTo>
                <a:cubicBezTo>
                  <a:pt x="541710" y="882355"/>
                  <a:pt x="556786" y="906655"/>
                  <a:pt x="575756" y="927313"/>
                </a:cubicBezTo>
                <a:cubicBezTo>
                  <a:pt x="611549" y="966933"/>
                  <a:pt x="650537" y="1003808"/>
                  <a:pt x="695367" y="1033098"/>
                </a:cubicBezTo>
                <a:cubicBezTo>
                  <a:pt x="718031" y="1048417"/>
                  <a:pt x="739447" y="1065432"/>
                  <a:pt x="761013" y="1082198"/>
                </a:cubicBezTo>
                <a:cubicBezTo>
                  <a:pt x="797755" y="1109193"/>
                  <a:pt x="836943" y="1131897"/>
                  <a:pt x="872736" y="1160389"/>
                </a:cubicBezTo>
                <a:cubicBezTo>
                  <a:pt x="914620" y="1188781"/>
                  <a:pt x="955855" y="1218022"/>
                  <a:pt x="994743" y="1251105"/>
                </a:cubicBezTo>
                <a:cubicBezTo>
                  <a:pt x="1024995" y="1272511"/>
                  <a:pt x="1054099" y="1295065"/>
                  <a:pt x="1081506" y="1319965"/>
                </a:cubicBezTo>
                <a:cubicBezTo>
                  <a:pt x="1107215" y="1341521"/>
                  <a:pt x="1133424" y="1362478"/>
                  <a:pt x="1158235" y="1385082"/>
                </a:cubicBezTo>
                <a:cubicBezTo>
                  <a:pt x="1176955" y="1401648"/>
                  <a:pt x="1195276" y="1418764"/>
                  <a:pt x="1215594" y="1433384"/>
                </a:cubicBezTo>
                <a:cubicBezTo>
                  <a:pt x="1218839" y="1435679"/>
                  <a:pt x="1222134" y="1437326"/>
                  <a:pt x="1226177" y="1437925"/>
                </a:cubicBezTo>
                <a:cubicBezTo>
                  <a:pt x="1227275" y="1438074"/>
                  <a:pt x="1228374" y="1438124"/>
                  <a:pt x="1229472" y="1438124"/>
                </a:cubicBezTo>
                <a:cubicBezTo>
                  <a:pt x="1238907" y="1438124"/>
                  <a:pt x="1247344" y="1432785"/>
                  <a:pt x="1255181" y="1427945"/>
                </a:cubicBezTo>
                <a:cubicBezTo>
                  <a:pt x="1272953" y="1416818"/>
                  <a:pt x="1290176" y="1404992"/>
                  <a:pt x="1307349" y="1392966"/>
                </a:cubicBezTo>
                <a:cubicBezTo>
                  <a:pt x="1340047" y="1370362"/>
                  <a:pt x="1372096" y="1346411"/>
                  <a:pt x="1398954" y="1316871"/>
                </a:cubicBezTo>
                <a:cubicBezTo>
                  <a:pt x="1426560" y="1286632"/>
                  <a:pt x="1456912" y="1259288"/>
                  <a:pt x="1486815" y="1231395"/>
                </a:cubicBezTo>
                <a:cubicBezTo>
                  <a:pt x="1517816" y="1199260"/>
                  <a:pt x="1544224" y="1163283"/>
                  <a:pt x="1574976" y="1130799"/>
                </a:cubicBezTo>
                <a:cubicBezTo>
                  <a:pt x="1622750" y="1073566"/>
                  <a:pt x="1664634" y="1011642"/>
                  <a:pt x="1705819" y="949568"/>
                </a:cubicBezTo>
                <a:cubicBezTo>
                  <a:pt x="1734923" y="909899"/>
                  <a:pt x="1752545" y="860400"/>
                  <a:pt x="1770017" y="814393"/>
                </a:cubicBezTo>
                <a:cubicBezTo>
                  <a:pt x="1783646" y="776720"/>
                  <a:pt x="1798323" y="738897"/>
                  <a:pt x="1803364" y="698878"/>
                </a:cubicBezTo>
                <a:close/>
                <a:moveTo>
                  <a:pt x="2430024" y="976064"/>
                </a:moveTo>
                <a:cubicBezTo>
                  <a:pt x="2433618" y="1089883"/>
                  <a:pt x="2445200" y="1203601"/>
                  <a:pt x="2443153" y="1317520"/>
                </a:cubicBezTo>
                <a:cubicBezTo>
                  <a:pt x="2442105" y="1380042"/>
                  <a:pt x="2445449" y="1442216"/>
                  <a:pt x="2430473" y="1503940"/>
                </a:cubicBezTo>
                <a:cubicBezTo>
                  <a:pt x="2416595" y="1544109"/>
                  <a:pt x="2400620" y="1585375"/>
                  <a:pt x="2372115" y="1617609"/>
                </a:cubicBezTo>
                <a:cubicBezTo>
                  <a:pt x="2302675" y="1679184"/>
                  <a:pt x="2226895" y="1664015"/>
                  <a:pt x="2142179" y="1659424"/>
                </a:cubicBezTo>
                <a:cubicBezTo>
                  <a:pt x="2079178" y="1653835"/>
                  <a:pt x="2015928" y="1651590"/>
                  <a:pt x="1952728" y="1648546"/>
                </a:cubicBezTo>
                <a:cubicBezTo>
                  <a:pt x="1885784" y="1642459"/>
                  <a:pt x="1818840" y="1636121"/>
                  <a:pt x="1751746" y="1631780"/>
                </a:cubicBezTo>
                <a:cubicBezTo>
                  <a:pt x="1650057" y="1627589"/>
                  <a:pt x="1548168" y="1630184"/>
                  <a:pt x="1446429" y="1631231"/>
                </a:cubicBezTo>
                <a:cubicBezTo>
                  <a:pt x="1425163" y="1631880"/>
                  <a:pt x="1401799" y="1632778"/>
                  <a:pt x="1394361" y="1656779"/>
                </a:cubicBezTo>
                <a:cubicBezTo>
                  <a:pt x="1367853" y="1708823"/>
                  <a:pt x="1336303" y="1758722"/>
                  <a:pt x="1307199" y="1809419"/>
                </a:cubicBezTo>
                <a:cubicBezTo>
                  <a:pt x="1278694" y="1856224"/>
                  <a:pt x="1252486" y="1904875"/>
                  <a:pt x="1219438" y="1948636"/>
                </a:cubicBezTo>
                <a:cubicBezTo>
                  <a:pt x="1204112" y="1927928"/>
                  <a:pt x="1188087" y="1907669"/>
                  <a:pt x="1170316" y="1889057"/>
                </a:cubicBezTo>
                <a:cubicBezTo>
                  <a:pt x="1139864" y="1858419"/>
                  <a:pt x="1114953" y="1823241"/>
                  <a:pt x="1087846" y="1789759"/>
                </a:cubicBezTo>
                <a:cubicBezTo>
                  <a:pt x="1034231" y="1732426"/>
                  <a:pt x="985108" y="1671150"/>
                  <a:pt x="932492" y="1612919"/>
                </a:cubicBezTo>
                <a:cubicBezTo>
                  <a:pt x="924604" y="1601442"/>
                  <a:pt x="912373" y="1597251"/>
                  <a:pt x="899194" y="1597251"/>
                </a:cubicBezTo>
                <a:cubicBezTo>
                  <a:pt x="898396" y="1597251"/>
                  <a:pt x="897597" y="1597300"/>
                  <a:pt x="896748" y="1597300"/>
                </a:cubicBezTo>
                <a:cubicBezTo>
                  <a:pt x="870839" y="1594955"/>
                  <a:pt x="841086" y="1592710"/>
                  <a:pt x="814328" y="1590414"/>
                </a:cubicBezTo>
                <a:cubicBezTo>
                  <a:pt x="744239" y="1583628"/>
                  <a:pt x="673901" y="1581034"/>
                  <a:pt x="603412" y="1578688"/>
                </a:cubicBezTo>
                <a:cubicBezTo>
                  <a:pt x="497729" y="1571703"/>
                  <a:pt x="390399" y="1569058"/>
                  <a:pt x="285265" y="1551643"/>
                </a:cubicBezTo>
                <a:cubicBezTo>
                  <a:pt x="228355" y="1544707"/>
                  <a:pt x="171944" y="1527991"/>
                  <a:pt x="126067" y="1492464"/>
                </a:cubicBezTo>
                <a:cubicBezTo>
                  <a:pt x="102604" y="1477843"/>
                  <a:pt x="78192" y="1460379"/>
                  <a:pt x="66261" y="1434032"/>
                </a:cubicBezTo>
                <a:cubicBezTo>
                  <a:pt x="48190" y="1398954"/>
                  <a:pt x="46543" y="1358836"/>
                  <a:pt x="42749" y="1320364"/>
                </a:cubicBezTo>
                <a:cubicBezTo>
                  <a:pt x="32964" y="1242572"/>
                  <a:pt x="34512" y="1163483"/>
                  <a:pt x="29969" y="1084943"/>
                </a:cubicBezTo>
                <a:cubicBezTo>
                  <a:pt x="26025" y="1003409"/>
                  <a:pt x="21432" y="922673"/>
                  <a:pt x="16191" y="841039"/>
                </a:cubicBezTo>
                <a:cubicBezTo>
                  <a:pt x="12596" y="738697"/>
                  <a:pt x="9152" y="636355"/>
                  <a:pt x="3111" y="534113"/>
                </a:cubicBezTo>
                <a:cubicBezTo>
                  <a:pt x="-783" y="457270"/>
                  <a:pt x="-134" y="380326"/>
                  <a:pt x="415" y="303383"/>
                </a:cubicBezTo>
                <a:cubicBezTo>
                  <a:pt x="2362" y="233675"/>
                  <a:pt x="1364" y="161222"/>
                  <a:pt x="24477" y="94657"/>
                </a:cubicBezTo>
                <a:cubicBezTo>
                  <a:pt x="36409" y="81634"/>
                  <a:pt x="40302" y="62473"/>
                  <a:pt x="50137" y="47453"/>
                </a:cubicBezTo>
                <a:cubicBezTo>
                  <a:pt x="61369" y="36526"/>
                  <a:pt x="74698" y="27893"/>
                  <a:pt x="90124" y="22604"/>
                </a:cubicBezTo>
                <a:cubicBezTo>
                  <a:pt x="125068" y="12225"/>
                  <a:pt x="160962" y="5040"/>
                  <a:pt x="197055" y="0"/>
                </a:cubicBezTo>
                <a:cubicBezTo>
                  <a:pt x="254514" y="8882"/>
                  <a:pt x="313371" y="1447"/>
                  <a:pt x="371229" y="599"/>
                </a:cubicBezTo>
                <a:cubicBezTo>
                  <a:pt x="453449" y="-1098"/>
                  <a:pt x="535370" y="7884"/>
                  <a:pt x="617590" y="8782"/>
                </a:cubicBezTo>
                <a:cubicBezTo>
                  <a:pt x="755521" y="12075"/>
                  <a:pt x="893204" y="19909"/>
                  <a:pt x="1031186" y="23552"/>
                </a:cubicBezTo>
                <a:cubicBezTo>
                  <a:pt x="1156288" y="28692"/>
                  <a:pt x="1281739" y="42763"/>
                  <a:pt x="1407241" y="45158"/>
                </a:cubicBezTo>
                <a:cubicBezTo>
                  <a:pt x="1540830" y="53990"/>
                  <a:pt x="1674768" y="52543"/>
                  <a:pt x="1808506" y="57982"/>
                </a:cubicBezTo>
                <a:cubicBezTo>
                  <a:pt x="1858827" y="59828"/>
                  <a:pt x="1909197" y="57583"/>
                  <a:pt x="1959617" y="55337"/>
                </a:cubicBezTo>
                <a:cubicBezTo>
                  <a:pt x="2038493" y="51845"/>
                  <a:pt x="2117368" y="48352"/>
                  <a:pt x="2195744" y="60477"/>
                </a:cubicBezTo>
                <a:cubicBezTo>
                  <a:pt x="2228093" y="64419"/>
                  <a:pt x="2262888" y="64918"/>
                  <a:pt x="2291243" y="82831"/>
                </a:cubicBezTo>
                <a:cubicBezTo>
                  <a:pt x="2324840" y="104986"/>
                  <a:pt x="2344609" y="141213"/>
                  <a:pt x="2358387" y="178038"/>
                </a:cubicBezTo>
                <a:cubicBezTo>
                  <a:pt x="2371416" y="214414"/>
                  <a:pt x="2372964" y="253235"/>
                  <a:pt x="2376508" y="291357"/>
                </a:cubicBezTo>
                <a:cubicBezTo>
                  <a:pt x="2381450" y="370446"/>
                  <a:pt x="2387790" y="448937"/>
                  <a:pt x="2392982" y="528325"/>
                </a:cubicBezTo>
                <a:cubicBezTo>
                  <a:pt x="2402168" y="625428"/>
                  <a:pt x="2413350" y="722380"/>
                  <a:pt x="2421986" y="819533"/>
                </a:cubicBezTo>
                <a:cubicBezTo>
                  <a:pt x="2424582" y="871627"/>
                  <a:pt x="2426779" y="923920"/>
                  <a:pt x="2430024" y="976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29"/>
          <p:cNvSpPr/>
          <p:nvPr/>
        </p:nvSpPr>
        <p:spPr>
          <a:xfrm rot="800355">
            <a:off x="7577306" y="1998347"/>
            <a:ext cx="615709" cy="508191"/>
          </a:xfrm>
          <a:custGeom>
            <a:rect b="b" l="l" r="r" t="t"/>
            <a:pathLst>
              <a:path extrusionOk="0" h="1019547" w="1235254">
                <a:moveTo>
                  <a:pt x="1235255" y="260492"/>
                </a:moveTo>
                <a:cubicBezTo>
                  <a:pt x="1235255" y="314781"/>
                  <a:pt x="1219530" y="365827"/>
                  <a:pt x="1199911" y="416025"/>
                </a:cubicBezTo>
                <a:cubicBezTo>
                  <a:pt x="1188529" y="447811"/>
                  <a:pt x="1175150" y="478897"/>
                  <a:pt x="1161122" y="509535"/>
                </a:cubicBezTo>
                <a:cubicBezTo>
                  <a:pt x="1139556" y="545961"/>
                  <a:pt x="1115794" y="581189"/>
                  <a:pt x="1090633" y="615220"/>
                </a:cubicBezTo>
                <a:cubicBezTo>
                  <a:pt x="1047751" y="683082"/>
                  <a:pt x="991939" y="742411"/>
                  <a:pt x="940571" y="804285"/>
                </a:cubicBezTo>
                <a:cubicBezTo>
                  <a:pt x="906375" y="841410"/>
                  <a:pt x="866488" y="872896"/>
                  <a:pt x="832841" y="910669"/>
                </a:cubicBezTo>
                <a:cubicBezTo>
                  <a:pt x="791157" y="954380"/>
                  <a:pt x="739788" y="987862"/>
                  <a:pt x="688619" y="1019547"/>
                </a:cubicBezTo>
                <a:cubicBezTo>
                  <a:pt x="625020" y="968102"/>
                  <a:pt x="565663" y="911218"/>
                  <a:pt x="500766" y="861269"/>
                </a:cubicBezTo>
                <a:cubicBezTo>
                  <a:pt x="479100" y="846050"/>
                  <a:pt x="458034" y="829983"/>
                  <a:pt x="437965" y="812618"/>
                </a:cubicBezTo>
                <a:cubicBezTo>
                  <a:pt x="408811" y="787968"/>
                  <a:pt x="376013" y="769107"/>
                  <a:pt x="345412" y="746203"/>
                </a:cubicBezTo>
                <a:cubicBezTo>
                  <a:pt x="317955" y="724647"/>
                  <a:pt x="288751" y="705636"/>
                  <a:pt x="259547" y="686625"/>
                </a:cubicBezTo>
                <a:cubicBezTo>
                  <a:pt x="232940" y="668661"/>
                  <a:pt x="208828" y="647355"/>
                  <a:pt x="182419" y="629092"/>
                </a:cubicBezTo>
                <a:cubicBezTo>
                  <a:pt x="135094" y="598254"/>
                  <a:pt x="92661" y="560980"/>
                  <a:pt x="55221" y="518666"/>
                </a:cubicBezTo>
                <a:cubicBezTo>
                  <a:pt x="38048" y="499905"/>
                  <a:pt x="25168" y="477600"/>
                  <a:pt x="16931" y="453150"/>
                </a:cubicBezTo>
                <a:cubicBezTo>
                  <a:pt x="-3137" y="391226"/>
                  <a:pt x="-3037" y="324362"/>
                  <a:pt x="5250" y="260342"/>
                </a:cubicBezTo>
                <a:cubicBezTo>
                  <a:pt x="17780" y="212988"/>
                  <a:pt x="43938" y="170575"/>
                  <a:pt x="69847" y="129508"/>
                </a:cubicBezTo>
                <a:cubicBezTo>
                  <a:pt x="104493" y="79560"/>
                  <a:pt x="134745" y="35749"/>
                  <a:pt x="196597" y="18284"/>
                </a:cubicBezTo>
                <a:cubicBezTo>
                  <a:pt x="225951" y="7357"/>
                  <a:pt x="256852" y="4462"/>
                  <a:pt x="287853" y="4462"/>
                </a:cubicBezTo>
                <a:cubicBezTo>
                  <a:pt x="299984" y="4462"/>
                  <a:pt x="312214" y="4912"/>
                  <a:pt x="324295" y="5510"/>
                </a:cubicBezTo>
                <a:cubicBezTo>
                  <a:pt x="353449" y="6309"/>
                  <a:pt x="381355" y="14193"/>
                  <a:pt x="408961" y="22925"/>
                </a:cubicBezTo>
                <a:cubicBezTo>
                  <a:pt x="504710" y="48573"/>
                  <a:pt x="601856" y="100966"/>
                  <a:pt x="646785" y="193278"/>
                </a:cubicBezTo>
                <a:cubicBezTo>
                  <a:pt x="645138" y="211940"/>
                  <a:pt x="670947" y="216681"/>
                  <a:pt x="676638" y="198817"/>
                </a:cubicBezTo>
                <a:cubicBezTo>
                  <a:pt x="692613" y="166533"/>
                  <a:pt x="714778" y="137891"/>
                  <a:pt x="738141" y="110597"/>
                </a:cubicBezTo>
                <a:cubicBezTo>
                  <a:pt x="788910" y="55259"/>
                  <a:pt x="889002" y="5959"/>
                  <a:pt x="964683" y="321"/>
                </a:cubicBezTo>
                <a:cubicBezTo>
                  <a:pt x="1033224" y="-1775"/>
                  <a:pt x="1115344" y="5061"/>
                  <a:pt x="1163119" y="61197"/>
                </a:cubicBezTo>
                <a:cubicBezTo>
                  <a:pt x="1208148" y="116834"/>
                  <a:pt x="1235055" y="188688"/>
                  <a:pt x="1235255" y="2604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29"/>
          <p:cNvSpPr/>
          <p:nvPr/>
        </p:nvSpPr>
        <p:spPr>
          <a:xfrm rot="-867146">
            <a:off x="-49644" y="1546232"/>
            <a:ext cx="1766114" cy="988710"/>
          </a:xfrm>
          <a:custGeom>
            <a:rect b="b" l="l" r="r" t="t"/>
            <a:pathLst>
              <a:path extrusionOk="0" h="1974066" w="3526238">
                <a:moveTo>
                  <a:pt x="3490624" y="153124"/>
                </a:moveTo>
                <a:cubicBezTo>
                  <a:pt x="3459242" y="91698"/>
                  <a:pt x="3409593" y="72093"/>
                  <a:pt x="3343442" y="70964"/>
                </a:cubicBezTo>
                <a:cubicBezTo>
                  <a:pt x="3274964" y="66451"/>
                  <a:pt x="3201620" y="55661"/>
                  <a:pt x="3135470" y="76465"/>
                </a:cubicBezTo>
                <a:cubicBezTo>
                  <a:pt x="2965932" y="80697"/>
                  <a:pt x="2797311" y="61514"/>
                  <a:pt x="2628196" y="53475"/>
                </a:cubicBezTo>
                <a:cubicBezTo>
                  <a:pt x="2512961" y="48256"/>
                  <a:pt x="2397797" y="40075"/>
                  <a:pt x="2282492" y="34010"/>
                </a:cubicBezTo>
                <a:cubicBezTo>
                  <a:pt x="2136650" y="22374"/>
                  <a:pt x="1988622" y="6224"/>
                  <a:pt x="1841722" y="2134"/>
                </a:cubicBezTo>
                <a:cubicBezTo>
                  <a:pt x="1555186" y="-5553"/>
                  <a:pt x="1268227" y="8551"/>
                  <a:pt x="982397" y="28086"/>
                </a:cubicBezTo>
                <a:cubicBezTo>
                  <a:pt x="911450" y="34151"/>
                  <a:pt x="840857" y="44518"/>
                  <a:pt x="769840" y="50019"/>
                </a:cubicBezTo>
                <a:cubicBezTo>
                  <a:pt x="706016" y="54109"/>
                  <a:pt x="641276" y="60033"/>
                  <a:pt x="578017" y="70118"/>
                </a:cubicBezTo>
                <a:cubicBezTo>
                  <a:pt x="469623" y="97199"/>
                  <a:pt x="353401" y="92051"/>
                  <a:pt x="249379" y="135282"/>
                </a:cubicBezTo>
                <a:cubicBezTo>
                  <a:pt x="95145" y="205241"/>
                  <a:pt x="68910" y="369207"/>
                  <a:pt x="57415" y="520973"/>
                </a:cubicBezTo>
                <a:cubicBezTo>
                  <a:pt x="54946" y="565332"/>
                  <a:pt x="40137" y="607434"/>
                  <a:pt x="33084" y="651018"/>
                </a:cubicBezTo>
                <a:cubicBezTo>
                  <a:pt x="28641" y="678522"/>
                  <a:pt x="27724" y="706590"/>
                  <a:pt x="25538" y="734305"/>
                </a:cubicBezTo>
                <a:cubicBezTo>
                  <a:pt x="5157" y="977822"/>
                  <a:pt x="-6056" y="1223666"/>
                  <a:pt x="3394" y="1468240"/>
                </a:cubicBezTo>
                <a:cubicBezTo>
                  <a:pt x="7625" y="1537212"/>
                  <a:pt x="3041" y="1607665"/>
                  <a:pt x="17005" y="1675578"/>
                </a:cubicBezTo>
                <a:cubicBezTo>
                  <a:pt x="43663" y="1790672"/>
                  <a:pt x="104877" y="1854073"/>
                  <a:pt x="214822" y="1893565"/>
                </a:cubicBezTo>
                <a:cubicBezTo>
                  <a:pt x="312568" y="1937219"/>
                  <a:pt x="420539" y="1953440"/>
                  <a:pt x="526817" y="1958588"/>
                </a:cubicBezTo>
                <a:cubicBezTo>
                  <a:pt x="641065" y="1971917"/>
                  <a:pt x="759543" y="1967262"/>
                  <a:pt x="874778" y="1963384"/>
                </a:cubicBezTo>
                <a:cubicBezTo>
                  <a:pt x="946501" y="1959787"/>
                  <a:pt x="1018293" y="1963877"/>
                  <a:pt x="1090015" y="1961479"/>
                </a:cubicBezTo>
                <a:cubicBezTo>
                  <a:pt x="1235787" y="1959293"/>
                  <a:pt x="1381417" y="1958376"/>
                  <a:pt x="1527188" y="1959716"/>
                </a:cubicBezTo>
                <a:cubicBezTo>
                  <a:pt x="1672043" y="1961550"/>
                  <a:pt x="1816686" y="1954709"/>
                  <a:pt x="1961470" y="1956895"/>
                </a:cubicBezTo>
                <a:cubicBezTo>
                  <a:pt x="2073179" y="1962114"/>
                  <a:pt x="2185029" y="1959364"/>
                  <a:pt x="2296808" y="1962608"/>
                </a:cubicBezTo>
                <a:cubicBezTo>
                  <a:pt x="2404497" y="1967756"/>
                  <a:pt x="2512186" y="1973327"/>
                  <a:pt x="2620016" y="1973821"/>
                </a:cubicBezTo>
                <a:cubicBezTo>
                  <a:pt x="2760639" y="1976712"/>
                  <a:pt x="2897242" y="1953228"/>
                  <a:pt x="3038571" y="1947586"/>
                </a:cubicBezTo>
                <a:cubicBezTo>
                  <a:pt x="3114313" y="1943355"/>
                  <a:pt x="3193722" y="1944342"/>
                  <a:pt x="3268476" y="1927064"/>
                </a:cubicBezTo>
                <a:cubicBezTo>
                  <a:pt x="3336743" y="1916415"/>
                  <a:pt x="3383641" y="1880871"/>
                  <a:pt x="3416434" y="1820856"/>
                </a:cubicBezTo>
                <a:cubicBezTo>
                  <a:pt x="3450215" y="1766130"/>
                  <a:pt x="3458184" y="1700685"/>
                  <a:pt x="3463685" y="1637778"/>
                </a:cubicBezTo>
                <a:cubicBezTo>
                  <a:pt x="3470525" y="1566691"/>
                  <a:pt x="3470525" y="1495039"/>
                  <a:pt x="3474192" y="1423670"/>
                </a:cubicBezTo>
                <a:cubicBezTo>
                  <a:pt x="3483219" y="1264992"/>
                  <a:pt x="3504870" y="1107091"/>
                  <a:pt x="3508255" y="947991"/>
                </a:cubicBezTo>
                <a:cubicBezTo>
                  <a:pt x="3511781" y="865408"/>
                  <a:pt x="3519750" y="785153"/>
                  <a:pt x="3523417" y="702147"/>
                </a:cubicBezTo>
                <a:cubicBezTo>
                  <a:pt x="3524264" y="588816"/>
                  <a:pt x="3524475" y="475485"/>
                  <a:pt x="3526239" y="362155"/>
                </a:cubicBezTo>
                <a:cubicBezTo>
                  <a:pt x="3525463" y="291420"/>
                  <a:pt x="3528989" y="215607"/>
                  <a:pt x="3490624" y="153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29"/>
          <p:cNvSpPr/>
          <p:nvPr/>
        </p:nvSpPr>
        <p:spPr>
          <a:xfrm rot="-867146">
            <a:off x="118841" y="1834863"/>
            <a:ext cx="432989" cy="687370"/>
          </a:xfrm>
          <a:custGeom>
            <a:rect b="b" l="l" r="r" t="t"/>
            <a:pathLst>
              <a:path extrusionOk="0" h="1372409" w="864509">
                <a:moveTo>
                  <a:pt x="65856" y="1370742"/>
                </a:moveTo>
                <a:cubicBezTo>
                  <a:pt x="43641" y="1368344"/>
                  <a:pt x="14162" y="1364042"/>
                  <a:pt x="4571" y="1340769"/>
                </a:cubicBezTo>
                <a:cubicBezTo>
                  <a:pt x="-4103" y="1305578"/>
                  <a:pt x="2103" y="1264322"/>
                  <a:pt x="2808" y="1230259"/>
                </a:cubicBezTo>
                <a:cubicBezTo>
                  <a:pt x="8309" y="1084911"/>
                  <a:pt x="21849" y="940127"/>
                  <a:pt x="33486" y="795202"/>
                </a:cubicBezTo>
                <a:cubicBezTo>
                  <a:pt x="44205" y="674184"/>
                  <a:pt x="49706" y="554224"/>
                  <a:pt x="62753" y="434123"/>
                </a:cubicBezTo>
                <a:cubicBezTo>
                  <a:pt x="71216" y="359862"/>
                  <a:pt x="78903" y="285390"/>
                  <a:pt x="86237" y="211058"/>
                </a:cubicBezTo>
                <a:cubicBezTo>
                  <a:pt x="88776" y="187433"/>
                  <a:pt x="93360" y="164161"/>
                  <a:pt x="96322" y="140606"/>
                </a:cubicBezTo>
                <a:cubicBezTo>
                  <a:pt x="96957" y="135387"/>
                  <a:pt x="98367" y="130027"/>
                  <a:pt x="96815" y="124809"/>
                </a:cubicBezTo>
                <a:cubicBezTo>
                  <a:pt x="95405" y="122129"/>
                  <a:pt x="93995" y="119801"/>
                  <a:pt x="93501" y="116698"/>
                </a:cubicBezTo>
                <a:cubicBezTo>
                  <a:pt x="91033" y="74314"/>
                  <a:pt x="128974" y="13805"/>
                  <a:pt x="170865" y="2451"/>
                </a:cubicBezTo>
                <a:cubicBezTo>
                  <a:pt x="231303" y="-10596"/>
                  <a:pt x="303942" y="29673"/>
                  <a:pt x="311629" y="94060"/>
                </a:cubicBezTo>
                <a:cubicBezTo>
                  <a:pt x="320727" y="156826"/>
                  <a:pt x="311276" y="220932"/>
                  <a:pt x="306199" y="283768"/>
                </a:cubicBezTo>
                <a:cubicBezTo>
                  <a:pt x="298653" y="353797"/>
                  <a:pt x="292517" y="423897"/>
                  <a:pt x="283772" y="493786"/>
                </a:cubicBezTo>
                <a:cubicBezTo>
                  <a:pt x="270796" y="618541"/>
                  <a:pt x="260429" y="743579"/>
                  <a:pt x="239836" y="867418"/>
                </a:cubicBezTo>
                <a:cubicBezTo>
                  <a:pt x="226155" y="966785"/>
                  <a:pt x="216493" y="1066928"/>
                  <a:pt x="198439" y="1165590"/>
                </a:cubicBezTo>
                <a:cubicBezTo>
                  <a:pt x="274111" y="1163192"/>
                  <a:pt x="349641" y="1170033"/>
                  <a:pt x="425312" y="1169751"/>
                </a:cubicBezTo>
                <a:cubicBezTo>
                  <a:pt x="477288" y="1171655"/>
                  <a:pt x="528840" y="1163615"/>
                  <a:pt x="580746" y="1164532"/>
                </a:cubicBezTo>
                <a:cubicBezTo>
                  <a:pt x="633074" y="1165519"/>
                  <a:pt x="685473" y="1170244"/>
                  <a:pt x="737660" y="1172924"/>
                </a:cubicBezTo>
                <a:cubicBezTo>
                  <a:pt x="777364" y="1178284"/>
                  <a:pt x="828917" y="1168622"/>
                  <a:pt x="855433" y="1205788"/>
                </a:cubicBezTo>
                <a:cubicBezTo>
                  <a:pt x="869326" y="1226169"/>
                  <a:pt x="864460" y="1253038"/>
                  <a:pt x="859242" y="1275606"/>
                </a:cubicBezTo>
                <a:cubicBezTo>
                  <a:pt x="853741" y="1299654"/>
                  <a:pt x="832513" y="1316227"/>
                  <a:pt x="810299" y="1324478"/>
                </a:cubicBezTo>
                <a:cubicBezTo>
                  <a:pt x="720875" y="1357413"/>
                  <a:pt x="624681" y="1355932"/>
                  <a:pt x="530745" y="1355861"/>
                </a:cubicBezTo>
                <a:cubicBezTo>
                  <a:pt x="433070" y="1361150"/>
                  <a:pt x="337652" y="1372011"/>
                  <a:pt x="239907" y="1368908"/>
                </a:cubicBezTo>
                <a:cubicBezTo>
                  <a:pt x="181725" y="1367991"/>
                  <a:pt x="123755" y="1375678"/>
                  <a:pt x="65856" y="1370742"/>
                </a:cubicBezTo>
                <a:close/>
                <a:moveTo>
                  <a:pt x="158171" y="1333435"/>
                </a:moveTo>
                <a:cubicBezTo>
                  <a:pt x="225591" y="1329274"/>
                  <a:pt x="293223" y="1332800"/>
                  <a:pt x="360643" y="1330332"/>
                </a:cubicBezTo>
                <a:cubicBezTo>
                  <a:pt x="416215" y="1325184"/>
                  <a:pt x="471858" y="1321375"/>
                  <a:pt x="527571" y="1318272"/>
                </a:cubicBezTo>
                <a:cubicBezTo>
                  <a:pt x="592664" y="1316791"/>
                  <a:pt x="658392" y="1321234"/>
                  <a:pt x="722215" y="1308117"/>
                </a:cubicBezTo>
                <a:cubicBezTo>
                  <a:pt x="751764" y="1300924"/>
                  <a:pt x="820031" y="1295987"/>
                  <a:pt x="824192" y="1259386"/>
                </a:cubicBezTo>
                <a:cubicBezTo>
                  <a:pt x="831949" y="1225464"/>
                  <a:pt x="821723" y="1215802"/>
                  <a:pt x="788295" y="1214039"/>
                </a:cubicBezTo>
                <a:cubicBezTo>
                  <a:pt x="748873" y="1210936"/>
                  <a:pt x="714105" y="1209737"/>
                  <a:pt x="675670" y="1206423"/>
                </a:cubicBezTo>
                <a:cubicBezTo>
                  <a:pt x="616148" y="1202967"/>
                  <a:pt x="556415" y="1199159"/>
                  <a:pt x="496964" y="1205999"/>
                </a:cubicBezTo>
                <a:cubicBezTo>
                  <a:pt x="426511" y="1209667"/>
                  <a:pt x="355988" y="1205858"/>
                  <a:pt x="285606" y="1203461"/>
                </a:cubicBezTo>
                <a:cubicBezTo>
                  <a:pt x="258878" y="1202826"/>
                  <a:pt x="232008" y="1202403"/>
                  <a:pt x="205280" y="1202967"/>
                </a:cubicBezTo>
                <a:cubicBezTo>
                  <a:pt x="151471" y="1208186"/>
                  <a:pt x="157324" y="1165167"/>
                  <a:pt x="167057" y="1127155"/>
                </a:cubicBezTo>
                <a:cubicBezTo>
                  <a:pt x="177423" y="1072076"/>
                  <a:pt x="181443" y="1016081"/>
                  <a:pt x="189412" y="960720"/>
                </a:cubicBezTo>
                <a:cubicBezTo>
                  <a:pt x="208383" y="821930"/>
                  <a:pt x="229752" y="683423"/>
                  <a:pt x="240471" y="543646"/>
                </a:cubicBezTo>
                <a:cubicBezTo>
                  <a:pt x="253447" y="416140"/>
                  <a:pt x="271784" y="288704"/>
                  <a:pt x="277284" y="160634"/>
                </a:cubicBezTo>
                <a:cubicBezTo>
                  <a:pt x="277496" y="125937"/>
                  <a:pt x="281234" y="84258"/>
                  <a:pt x="252672" y="59010"/>
                </a:cubicBezTo>
                <a:cubicBezTo>
                  <a:pt x="232502" y="43566"/>
                  <a:pt x="204363" y="33552"/>
                  <a:pt x="179046" y="39264"/>
                </a:cubicBezTo>
                <a:cubicBezTo>
                  <a:pt x="155632" y="47868"/>
                  <a:pt x="145618" y="73045"/>
                  <a:pt x="133840" y="93003"/>
                </a:cubicBezTo>
                <a:cubicBezTo>
                  <a:pt x="126435" y="102946"/>
                  <a:pt x="121428" y="114019"/>
                  <a:pt x="115998" y="124879"/>
                </a:cubicBezTo>
                <a:cubicBezTo>
                  <a:pt x="112613" y="258521"/>
                  <a:pt x="97521" y="390822"/>
                  <a:pt x="87224" y="523899"/>
                </a:cubicBezTo>
                <a:cubicBezTo>
                  <a:pt x="83628" y="604225"/>
                  <a:pt x="77422" y="687936"/>
                  <a:pt x="71286" y="767416"/>
                </a:cubicBezTo>
                <a:cubicBezTo>
                  <a:pt x="60284" y="953597"/>
                  <a:pt x="36377" y="1139919"/>
                  <a:pt x="39339" y="1326100"/>
                </a:cubicBezTo>
                <a:cubicBezTo>
                  <a:pt x="76787" y="1340064"/>
                  <a:pt x="118889" y="1333646"/>
                  <a:pt x="158171" y="13334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29"/>
          <p:cNvSpPr/>
          <p:nvPr/>
        </p:nvSpPr>
        <p:spPr>
          <a:xfrm rot="-867146">
            <a:off x="100952" y="1919331"/>
            <a:ext cx="21612" cy="62300"/>
          </a:xfrm>
          <a:custGeom>
            <a:rect b="b" l="l" r="r" t="t"/>
            <a:pathLst>
              <a:path extrusionOk="0" h="124388" w="43151">
                <a:moveTo>
                  <a:pt x="581" y="119184"/>
                </a:moveTo>
                <a:cubicBezTo>
                  <a:pt x="581" y="116575"/>
                  <a:pt x="651" y="113965"/>
                  <a:pt x="722" y="111356"/>
                </a:cubicBezTo>
                <a:cubicBezTo>
                  <a:pt x="-1394" y="86532"/>
                  <a:pt x="1780" y="61003"/>
                  <a:pt x="2132" y="35967"/>
                </a:cubicBezTo>
                <a:cubicBezTo>
                  <a:pt x="2203" y="32934"/>
                  <a:pt x="5094" y="30537"/>
                  <a:pt x="8127" y="31312"/>
                </a:cubicBezTo>
                <a:cubicBezTo>
                  <a:pt x="8762" y="30819"/>
                  <a:pt x="9537" y="30466"/>
                  <a:pt x="10313" y="30325"/>
                </a:cubicBezTo>
                <a:cubicBezTo>
                  <a:pt x="10454" y="30325"/>
                  <a:pt x="10525" y="30325"/>
                  <a:pt x="10666" y="30325"/>
                </a:cubicBezTo>
                <a:cubicBezTo>
                  <a:pt x="11018" y="26517"/>
                  <a:pt x="15673" y="23978"/>
                  <a:pt x="17788" y="28068"/>
                </a:cubicBezTo>
                <a:cubicBezTo>
                  <a:pt x="18776" y="33710"/>
                  <a:pt x="17577" y="39705"/>
                  <a:pt x="17647" y="45487"/>
                </a:cubicBezTo>
                <a:cubicBezTo>
                  <a:pt x="20750" y="31453"/>
                  <a:pt x="24206" y="17208"/>
                  <a:pt x="24629" y="2750"/>
                </a:cubicBezTo>
                <a:cubicBezTo>
                  <a:pt x="24559" y="1269"/>
                  <a:pt x="25899" y="0"/>
                  <a:pt x="27380" y="0"/>
                </a:cubicBezTo>
                <a:cubicBezTo>
                  <a:pt x="28861" y="0"/>
                  <a:pt x="30201" y="1269"/>
                  <a:pt x="30130" y="2750"/>
                </a:cubicBezTo>
                <a:cubicBezTo>
                  <a:pt x="30060" y="9944"/>
                  <a:pt x="28720" y="16996"/>
                  <a:pt x="27591" y="24119"/>
                </a:cubicBezTo>
                <a:cubicBezTo>
                  <a:pt x="28014" y="24401"/>
                  <a:pt x="28367" y="24754"/>
                  <a:pt x="28649" y="25177"/>
                </a:cubicBezTo>
                <a:cubicBezTo>
                  <a:pt x="30553" y="21157"/>
                  <a:pt x="30342" y="16150"/>
                  <a:pt x="34291" y="13964"/>
                </a:cubicBezTo>
                <a:cubicBezTo>
                  <a:pt x="34926" y="11636"/>
                  <a:pt x="36759" y="9380"/>
                  <a:pt x="39439" y="9803"/>
                </a:cubicBezTo>
                <a:cubicBezTo>
                  <a:pt x="42472" y="10155"/>
                  <a:pt x="43741" y="13399"/>
                  <a:pt x="42895" y="16079"/>
                </a:cubicBezTo>
                <a:cubicBezTo>
                  <a:pt x="40285" y="25247"/>
                  <a:pt x="37464" y="34345"/>
                  <a:pt x="35842" y="43724"/>
                </a:cubicBezTo>
                <a:cubicBezTo>
                  <a:pt x="31117" y="65093"/>
                  <a:pt x="25969" y="86391"/>
                  <a:pt x="21174" y="107759"/>
                </a:cubicBezTo>
                <a:cubicBezTo>
                  <a:pt x="20539" y="110016"/>
                  <a:pt x="18564" y="111568"/>
                  <a:pt x="16308" y="111638"/>
                </a:cubicBezTo>
                <a:cubicBezTo>
                  <a:pt x="16237" y="112555"/>
                  <a:pt x="16096" y="113472"/>
                  <a:pt x="16025" y="114318"/>
                </a:cubicBezTo>
                <a:cubicBezTo>
                  <a:pt x="15743" y="116645"/>
                  <a:pt x="13346" y="117844"/>
                  <a:pt x="11371" y="117210"/>
                </a:cubicBezTo>
                <a:cubicBezTo>
                  <a:pt x="12570" y="125108"/>
                  <a:pt x="1357" y="127506"/>
                  <a:pt x="581" y="1191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29"/>
          <p:cNvSpPr/>
          <p:nvPr/>
        </p:nvSpPr>
        <p:spPr>
          <a:xfrm rot="-867146">
            <a:off x="581332" y="1762203"/>
            <a:ext cx="143739" cy="646649"/>
          </a:xfrm>
          <a:custGeom>
            <a:rect b="b" l="l" r="r" t="t"/>
            <a:pathLst>
              <a:path extrusionOk="0" h="1291104" w="286991">
                <a:moveTo>
                  <a:pt x="109518" y="1290828"/>
                </a:moveTo>
                <a:cubicBezTo>
                  <a:pt x="-7268" y="1287302"/>
                  <a:pt x="-498" y="1179402"/>
                  <a:pt x="349" y="1091318"/>
                </a:cubicBezTo>
                <a:cubicBezTo>
                  <a:pt x="2041" y="987649"/>
                  <a:pt x="3593" y="884051"/>
                  <a:pt x="5003" y="780311"/>
                </a:cubicBezTo>
                <a:cubicBezTo>
                  <a:pt x="7894" y="653017"/>
                  <a:pt x="14312" y="523325"/>
                  <a:pt x="23269" y="396665"/>
                </a:cubicBezTo>
                <a:cubicBezTo>
                  <a:pt x="25173" y="314505"/>
                  <a:pt x="37796" y="233686"/>
                  <a:pt x="52254" y="152937"/>
                </a:cubicBezTo>
                <a:cubicBezTo>
                  <a:pt x="62268" y="99692"/>
                  <a:pt x="78347" y="12948"/>
                  <a:pt x="143581" y="6319"/>
                </a:cubicBezTo>
                <a:cubicBezTo>
                  <a:pt x="165161" y="-7292"/>
                  <a:pt x="196544" y="3075"/>
                  <a:pt x="214739" y="18590"/>
                </a:cubicBezTo>
                <a:cubicBezTo>
                  <a:pt x="242384" y="41863"/>
                  <a:pt x="254796" y="77477"/>
                  <a:pt x="263894" y="111328"/>
                </a:cubicBezTo>
                <a:cubicBezTo>
                  <a:pt x="271651" y="147648"/>
                  <a:pt x="280255" y="184038"/>
                  <a:pt x="284557" y="220921"/>
                </a:cubicBezTo>
                <a:cubicBezTo>
                  <a:pt x="289705" y="272121"/>
                  <a:pt x="286108" y="323673"/>
                  <a:pt x="279197" y="374521"/>
                </a:cubicBezTo>
                <a:cubicBezTo>
                  <a:pt x="273908" y="439261"/>
                  <a:pt x="265657" y="503649"/>
                  <a:pt x="259169" y="568318"/>
                </a:cubicBezTo>
                <a:cubicBezTo>
                  <a:pt x="249789" y="656543"/>
                  <a:pt x="241256" y="744979"/>
                  <a:pt x="241185" y="833697"/>
                </a:cubicBezTo>
                <a:cubicBezTo>
                  <a:pt x="241397" y="921287"/>
                  <a:pt x="236813" y="1008736"/>
                  <a:pt x="230325" y="1096043"/>
                </a:cubicBezTo>
                <a:cubicBezTo>
                  <a:pt x="223695" y="1146608"/>
                  <a:pt x="221439" y="1200488"/>
                  <a:pt x="198378" y="1246751"/>
                </a:cubicBezTo>
                <a:cubicBezTo>
                  <a:pt x="180747" y="1276512"/>
                  <a:pt x="143581" y="1293508"/>
                  <a:pt x="109518" y="1290828"/>
                </a:cubicBezTo>
                <a:close/>
                <a:moveTo>
                  <a:pt x="122706" y="1253381"/>
                </a:moveTo>
                <a:cubicBezTo>
                  <a:pt x="158320" y="1248938"/>
                  <a:pt x="173483" y="1222491"/>
                  <a:pt x="178631" y="1190333"/>
                </a:cubicBezTo>
                <a:cubicBezTo>
                  <a:pt x="187588" y="1146961"/>
                  <a:pt x="193018" y="1102602"/>
                  <a:pt x="195557" y="1058454"/>
                </a:cubicBezTo>
                <a:cubicBezTo>
                  <a:pt x="205994" y="929609"/>
                  <a:pt x="200000" y="800410"/>
                  <a:pt x="211354" y="671776"/>
                </a:cubicBezTo>
                <a:cubicBezTo>
                  <a:pt x="218265" y="580589"/>
                  <a:pt x="231524" y="489897"/>
                  <a:pt x="239211" y="398781"/>
                </a:cubicBezTo>
                <a:cubicBezTo>
                  <a:pt x="248943" y="319513"/>
                  <a:pt x="256841" y="237424"/>
                  <a:pt x="235684" y="159425"/>
                </a:cubicBezTo>
                <a:cubicBezTo>
                  <a:pt x="225882" y="117605"/>
                  <a:pt x="220804" y="61891"/>
                  <a:pt x="178631" y="40382"/>
                </a:cubicBezTo>
                <a:cubicBezTo>
                  <a:pt x="168405" y="35798"/>
                  <a:pt x="156416" y="40664"/>
                  <a:pt x="146543" y="35516"/>
                </a:cubicBezTo>
                <a:cubicBezTo>
                  <a:pt x="90971" y="61045"/>
                  <a:pt x="91394" y="157098"/>
                  <a:pt x="80181" y="210061"/>
                </a:cubicBezTo>
                <a:cubicBezTo>
                  <a:pt x="75949" y="236789"/>
                  <a:pt x="70872" y="263306"/>
                  <a:pt x="67628" y="290104"/>
                </a:cubicBezTo>
                <a:cubicBezTo>
                  <a:pt x="56626" y="436793"/>
                  <a:pt x="49362" y="581506"/>
                  <a:pt x="43932" y="728124"/>
                </a:cubicBezTo>
                <a:cubicBezTo>
                  <a:pt x="41816" y="833062"/>
                  <a:pt x="40194" y="938001"/>
                  <a:pt x="39136" y="1042939"/>
                </a:cubicBezTo>
                <a:cubicBezTo>
                  <a:pt x="38784" y="1095479"/>
                  <a:pt x="33918" y="1148654"/>
                  <a:pt x="43720" y="1200629"/>
                </a:cubicBezTo>
                <a:cubicBezTo>
                  <a:pt x="47670" y="1241674"/>
                  <a:pt x="86034" y="1255214"/>
                  <a:pt x="122706" y="12533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29"/>
          <p:cNvSpPr/>
          <p:nvPr/>
        </p:nvSpPr>
        <p:spPr>
          <a:xfrm rot="-867146">
            <a:off x="786422" y="1658589"/>
            <a:ext cx="365696" cy="669037"/>
          </a:xfrm>
          <a:custGeom>
            <a:rect b="b" l="l" r="r" t="t"/>
            <a:pathLst>
              <a:path extrusionOk="0" h="1335805" w="730151">
                <a:moveTo>
                  <a:pt x="103041" y="1335755"/>
                </a:moveTo>
                <a:cubicBezTo>
                  <a:pt x="-12970" y="1321721"/>
                  <a:pt x="148" y="1175315"/>
                  <a:pt x="712" y="1088078"/>
                </a:cubicBezTo>
                <a:cubicBezTo>
                  <a:pt x="2263" y="947525"/>
                  <a:pt x="20952" y="806549"/>
                  <a:pt x="26735" y="666843"/>
                </a:cubicBezTo>
                <a:cubicBezTo>
                  <a:pt x="35198" y="532214"/>
                  <a:pt x="41474" y="398361"/>
                  <a:pt x="60515" y="265001"/>
                </a:cubicBezTo>
                <a:cubicBezTo>
                  <a:pt x="69119" y="195748"/>
                  <a:pt x="73351" y="125295"/>
                  <a:pt x="96341" y="58933"/>
                </a:cubicBezTo>
                <a:cubicBezTo>
                  <a:pt x="118697" y="-20617"/>
                  <a:pt x="237740" y="-14905"/>
                  <a:pt x="276105" y="47790"/>
                </a:cubicBezTo>
                <a:cubicBezTo>
                  <a:pt x="286613" y="66620"/>
                  <a:pt x="289998" y="88200"/>
                  <a:pt x="289011" y="109498"/>
                </a:cubicBezTo>
                <a:cubicBezTo>
                  <a:pt x="288799" y="141868"/>
                  <a:pt x="289716" y="174450"/>
                  <a:pt x="286472" y="206679"/>
                </a:cubicBezTo>
                <a:cubicBezTo>
                  <a:pt x="280618" y="240036"/>
                  <a:pt x="282452" y="274028"/>
                  <a:pt x="276669" y="307315"/>
                </a:cubicBezTo>
                <a:cubicBezTo>
                  <a:pt x="270251" y="354213"/>
                  <a:pt x="257416" y="399983"/>
                  <a:pt x="246132" y="445893"/>
                </a:cubicBezTo>
                <a:cubicBezTo>
                  <a:pt x="298461" y="389122"/>
                  <a:pt x="363342" y="346033"/>
                  <a:pt x="417222" y="290813"/>
                </a:cubicBezTo>
                <a:cubicBezTo>
                  <a:pt x="456997" y="252025"/>
                  <a:pt x="494022" y="210769"/>
                  <a:pt x="534643" y="172898"/>
                </a:cubicBezTo>
                <a:cubicBezTo>
                  <a:pt x="562429" y="142855"/>
                  <a:pt x="589792" y="112037"/>
                  <a:pt x="623361" y="88200"/>
                </a:cubicBezTo>
                <a:cubicBezTo>
                  <a:pt x="675054" y="45322"/>
                  <a:pt x="746283" y="62388"/>
                  <a:pt x="726889" y="139329"/>
                </a:cubicBezTo>
                <a:cubicBezTo>
                  <a:pt x="700231" y="213520"/>
                  <a:pt x="655167" y="279811"/>
                  <a:pt x="609891" y="343846"/>
                </a:cubicBezTo>
                <a:cubicBezTo>
                  <a:pt x="586548" y="379390"/>
                  <a:pt x="567295" y="417543"/>
                  <a:pt x="541907" y="451747"/>
                </a:cubicBezTo>
                <a:cubicBezTo>
                  <a:pt x="520961" y="480027"/>
                  <a:pt x="499029" y="507954"/>
                  <a:pt x="483020" y="539407"/>
                </a:cubicBezTo>
                <a:cubicBezTo>
                  <a:pt x="519833" y="636729"/>
                  <a:pt x="564968" y="731371"/>
                  <a:pt x="590991" y="832431"/>
                </a:cubicBezTo>
                <a:cubicBezTo>
                  <a:pt x="605660" y="882644"/>
                  <a:pt x="616027" y="933914"/>
                  <a:pt x="629426" y="984479"/>
                </a:cubicBezTo>
                <a:cubicBezTo>
                  <a:pt x="647339" y="1039699"/>
                  <a:pt x="659963" y="1096540"/>
                  <a:pt x="668214" y="1153805"/>
                </a:cubicBezTo>
                <a:cubicBezTo>
                  <a:pt x="673080" y="1206627"/>
                  <a:pt x="677382" y="1271085"/>
                  <a:pt x="639370" y="1313047"/>
                </a:cubicBezTo>
                <a:cubicBezTo>
                  <a:pt x="610103" y="1344147"/>
                  <a:pt x="551992" y="1338646"/>
                  <a:pt x="532739" y="1299224"/>
                </a:cubicBezTo>
                <a:cubicBezTo>
                  <a:pt x="501215" y="1250422"/>
                  <a:pt x="480410" y="1195837"/>
                  <a:pt x="463414" y="1140617"/>
                </a:cubicBezTo>
                <a:cubicBezTo>
                  <a:pt x="456080" y="1100419"/>
                  <a:pt x="440847" y="1062548"/>
                  <a:pt x="432102" y="1022632"/>
                </a:cubicBezTo>
                <a:cubicBezTo>
                  <a:pt x="405726" y="933491"/>
                  <a:pt x="380761" y="844420"/>
                  <a:pt x="356924" y="754644"/>
                </a:cubicBezTo>
                <a:cubicBezTo>
                  <a:pt x="349661" y="721075"/>
                  <a:pt x="343031" y="687153"/>
                  <a:pt x="328504" y="655841"/>
                </a:cubicBezTo>
                <a:cubicBezTo>
                  <a:pt x="289222" y="671215"/>
                  <a:pt x="249870" y="686448"/>
                  <a:pt x="210166" y="700694"/>
                </a:cubicBezTo>
                <a:cubicBezTo>
                  <a:pt x="207909" y="764165"/>
                  <a:pt x="201421" y="828693"/>
                  <a:pt x="199094" y="891529"/>
                </a:cubicBezTo>
                <a:cubicBezTo>
                  <a:pt x="199376" y="954789"/>
                  <a:pt x="197401" y="1018048"/>
                  <a:pt x="195074" y="1081237"/>
                </a:cubicBezTo>
                <a:cubicBezTo>
                  <a:pt x="187104" y="1150561"/>
                  <a:pt x="204242" y="1339352"/>
                  <a:pt x="103041" y="1335755"/>
                </a:cubicBezTo>
                <a:close/>
                <a:moveTo>
                  <a:pt x="108683" y="1298096"/>
                </a:moveTo>
                <a:cubicBezTo>
                  <a:pt x="161434" y="1297108"/>
                  <a:pt x="154170" y="1090969"/>
                  <a:pt x="158613" y="1047668"/>
                </a:cubicBezTo>
                <a:cubicBezTo>
                  <a:pt x="161646" y="959232"/>
                  <a:pt x="160588" y="870725"/>
                  <a:pt x="167993" y="782501"/>
                </a:cubicBezTo>
                <a:cubicBezTo>
                  <a:pt x="169333" y="760991"/>
                  <a:pt x="171307" y="739905"/>
                  <a:pt x="171801" y="718395"/>
                </a:cubicBezTo>
                <a:cubicBezTo>
                  <a:pt x="172859" y="706195"/>
                  <a:pt x="171096" y="692936"/>
                  <a:pt x="176808" y="681723"/>
                </a:cubicBezTo>
                <a:cubicBezTo>
                  <a:pt x="185906" y="665714"/>
                  <a:pt x="209319" y="660848"/>
                  <a:pt x="224129" y="655629"/>
                </a:cubicBezTo>
                <a:cubicBezTo>
                  <a:pt x="249094" y="647308"/>
                  <a:pt x="273213" y="636870"/>
                  <a:pt x="297614" y="627209"/>
                </a:cubicBezTo>
                <a:cubicBezTo>
                  <a:pt x="315104" y="621778"/>
                  <a:pt x="337178" y="606263"/>
                  <a:pt x="352693" y="623471"/>
                </a:cubicBezTo>
                <a:cubicBezTo>
                  <a:pt x="377940" y="659861"/>
                  <a:pt x="383864" y="706124"/>
                  <a:pt x="394161" y="748367"/>
                </a:cubicBezTo>
                <a:cubicBezTo>
                  <a:pt x="406361" y="797593"/>
                  <a:pt x="422088" y="845971"/>
                  <a:pt x="434993" y="894985"/>
                </a:cubicBezTo>
                <a:cubicBezTo>
                  <a:pt x="442187" y="929824"/>
                  <a:pt x="453823" y="963181"/>
                  <a:pt x="464543" y="996962"/>
                </a:cubicBezTo>
                <a:cubicBezTo>
                  <a:pt x="471101" y="1023408"/>
                  <a:pt x="477096" y="1050066"/>
                  <a:pt x="486264" y="1075807"/>
                </a:cubicBezTo>
                <a:cubicBezTo>
                  <a:pt x="503683" y="1148587"/>
                  <a:pt x="525827" y="1221366"/>
                  <a:pt x="567859" y="1284132"/>
                </a:cubicBezTo>
                <a:cubicBezTo>
                  <a:pt x="574347" y="1295698"/>
                  <a:pt x="589721" y="1297461"/>
                  <a:pt x="601428" y="1293653"/>
                </a:cubicBezTo>
                <a:cubicBezTo>
                  <a:pt x="637395" y="1277573"/>
                  <a:pt x="633093" y="1216430"/>
                  <a:pt x="633587" y="1184412"/>
                </a:cubicBezTo>
                <a:cubicBezTo>
                  <a:pt x="627945" y="1103311"/>
                  <a:pt x="601428" y="1026370"/>
                  <a:pt x="581611" y="948160"/>
                </a:cubicBezTo>
                <a:cubicBezTo>
                  <a:pt x="559185" y="849991"/>
                  <a:pt x="532386" y="752246"/>
                  <a:pt x="489860" y="660637"/>
                </a:cubicBezTo>
                <a:cubicBezTo>
                  <a:pt x="479917" y="636094"/>
                  <a:pt x="471313" y="610988"/>
                  <a:pt x="461792" y="586305"/>
                </a:cubicBezTo>
                <a:cubicBezTo>
                  <a:pt x="457138" y="574175"/>
                  <a:pt x="452060" y="562186"/>
                  <a:pt x="446841" y="550268"/>
                </a:cubicBezTo>
                <a:cubicBezTo>
                  <a:pt x="441834" y="538843"/>
                  <a:pt x="446912" y="526572"/>
                  <a:pt x="452554" y="516417"/>
                </a:cubicBezTo>
                <a:cubicBezTo>
                  <a:pt x="472018" y="480732"/>
                  <a:pt x="497689" y="449067"/>
                  <a:pt x="521173" y="416062"/>
                </a:cubicBezTo>
                <a:cubicBezTo>
                  <a:pt x="554389" y="361336"/>
                  <a:pt x="588875" y="307809"/>
                  <a:pt x="624983" y="254987"/>
                </a:cubicBezTo>
                <a:cubicBezTo>
                  <a:pt x="638735" y="233266"/>
                  <a:pt x="741487" y="72403"/>
                  <a:pt x="663418" y="107453"/>
                </a:cubicBezTo>
                <a:cubicBezTo>
                  <a:pt x="625406" y="128610"/>
                  <a:pt x="596069" y="161756"/>
                  <a:pt x="566942" y="193491"/>
                </a:cubicBezTo>
                <a:cubicBezTo>
                  <a:pt x="517365" y="240741"/>
                  <a:pt x="471807" y="292012"/>
                  <a:pt x="421453" y="338487"/>
                </a:cubicBezTo>
                <a:cubicBezTo>
                  <a:pt x="381325" y="378755"/>
                  <a:pt x="334639" y="411337"/>
                  <a:pt x="293665" y="450619"/>
                </a:cubicBezTo>
                <a:cubicBezTo>
                  <a:pt x="274906" y="470294"/>
                  <a:pt x="255724" y="489618"/>
                  <a:pt x="237247" y="509576"/>
                </a:cubicBezTo>
                <a:cubicBezTo>
                  <a:pt x="229348" y="517263"/>
                  <a:pt x="224341" y="529181"/>
                  <a:pt x="212987" y="532355"/>
                </a:cubicBezTo>
                <a:cubicBezTo>
                  <a:pt x="203184" y="535387"/>
                  <a:pt x="192535" y="528899"/>
                  <a:pt x="189855" y="519238"/>
                </a:cubicBezTo>
                <a:cubicBezTo>
                  <a:pt x="186611" y="503581"/>
                  <a:pt x="196696" y="488842"/>
                  <a:pt x="199728" y="473821"/>
                </a:cubicBezTo>
                <a:cubicBezTo>
                  <a:pt x="210871" y="434328"/>
                  <a:pt x="220462" y="394412"/>
                  <a:pt x="229912" y="354566"/>
                </a:cubicBezTo>
                <a:cubicBezTo>
                  <a:pt x="239856" y="314086"/>
                  <a:pt x="243241" y="272971"/>
                  <a:pt x="245427" y="231574"/>
                </a:cubicBezTo>
                <a:cubicBezTo>
                  <a:pt x="250011" y="201249"/>
                  <a:pt x="251704" y="171629"/>
                  <a:pt x="251351" y="141092"/>
                </a:cubicBezTo>
                <a:cubicBezTo>
                  <a:pt x="250505" y="120641"/>
                  <a:pt x="253890" y="98990"/>
                  <a:pt x="248601" y="79102"/>
                </a:cubicBezTo>
                <a:cubicBezTo>
                  <a:pt x="242818" y="53079"/>
                  <a:pt x="215455" y="40526"/>
                  <a:pt x="192253" y="34461"/>
                </a:cubicBezTo>
                <a:cubicBezTo>
                  <a:pt x="152407" y="25434"/>
                  <a:pt x="120883" y="46027"/>
                  <a:pt x="110940" y="85449"/>
                </a:cubicBezTo>
                <a:cubicBezTo>
                  <a:pt x="88160" y="134534"/>
                  <a:pt x="95636" y="190247"/>
                  <a:pt x="89994" y="242787"/>
                </a:cubicBezTo>
                <a:cubicBezTo>
                  <a:pt x="84000" y="304847"/>
                  <a:pt x="78287" y="366837"/>
                  <a:pt x="75890" y="429179"/>
                </a:cubicBezTo>
                <a:cubicBezTo>
                  <a:pt x="64817" y="565642"/>
                  <a:pt x="63477" y="702668"/>
                  <a:pt x="51982" y="839131"/>
                </a:cubicBezTo>
                <a:cubicBezTo>
                  <a:pt x="44577" y="927496"/>
                  <a:pt x="38724" y="1015509"/>
                  <a:pt x="37736" y="1104086"/>
                </a:cubicBezTo>
                <a:cubicBezTo>
                  <a:pt x="39429" y="1163819"/>
                  <a:pt x="25465" y="1293159"/>
                  <a:pt x="108683" y="12980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29"/>
          <p:cNvSpPr/>
          <p:nvPr/>
        </p:nvSpPr>
        <p:spPr>
          <a:xfrm rot="-867146">
            <a:off x="1175995" y="1587197"/>
            <a:ext cx="354306" cy="625068"/>
          </a:xfrm>
          <a:custGeom>
            <a:rect b="b" l="l" r="r" t="t"/>
            <a:pathLst>
              <a:path extrusionOk="0" h="1248016" w="707411">
                <a:moveTo>
                  <a:pt x="264627" y="1247951"/>
                </a:moveTo>
                <a:cubicBezTo>
                  <a:pt x="204964" y="1249009"/>
                  <a:pt x="145936" y="1237161"/>
                  <a:pt x="88953" y="1220377"/>
                </a:cubicBezTo>
                <a:cubicBezTo>
                  <a:pt x="41915" y="1205214"/>
                  <a:pt x="12154" y="1157399"/>
                  <a:pt x="6441" y="1109937"/>
                </a:cubicBezTo>
                <a:cubicBezTo>
                  <a:pt x="-3785" y="1045338"/>
                  <a:pt x="447" y="979187"/>
                  <a:pt x="3691" y="914094"/>
                </a:cubicBezTo>
                <a:cubicBezTo>
                  <a:pt x="6865" y="826505"/>
                  <a:pt x="16738" y="740114"/>
                  <a:pt x="19841" y="652594"/>
                </a:cubicBezTo>
                <a:cubicBezTo>
                  <a:pt x="22732" y="609716"/>
                  <a:pt x="31266" y="567402"/>
                  <a:pt x="34439" y="524524"/>
                </a:cubicBezTo>
                <a:cubicBezTo>
                  <a:pt x="38106" y="427978"/>
                  <a:pt x="43325" y="331291"/>
                  <a:pt x="55173" y="235309"/>
                </a:cubicBezTo>
                <a:cubicBezTo>
                  <a:pt x="55666" y="198778"/>
                  <a:pt x="54679" y="162247"/>
                  <a:pt x="57923" y="125786"/>
                </a:cubicBezTo>
                <a:cubicBezTo>
                  <a:pt x="60674" y="101526"/>
                  <a:pt x="54186" y="74586"/>
                  <a:pt x="68643" y="53147"/>
                </a:cubicBezTo>
                <a:cubicBezTo>
                  <a:pt x="84863" y="26772"/>
                  <a:pt x="117586" y="22963"/>
                  <a:pt x="145584" y="19860"/>
                </a:cubicBezTo>
                <a:cubicBezTo>
                  <a:pt x="181480" y="12949"/>
                  <a:pt x="217658" y="8929"/>
                  <a:pt x="254119" y="7589"/>
                </a:cubicBezTo>
                <a:cubicBezTo>
                  <a:pt x="308704" y="3993"/>
                  <a:pt x="362160" y="-3271"/>
                  <a:pt x="416816" y="1665"/>
                </a:cubicBezTo>
                <a:cubicBezTo>
                  <a:pt x="485294" y="7660"/>
                  <a:pt x="672744" y="15418"/>
                  <a:pt x="702787" y="82697"/>
                </a:cubicBezTo>
                <a:cubicBezTo>
                  <a:pt x="714776" y="109213"/>
                  <a:pt x="702364" y="142218"/>
                  <a:pt x="678104" y="157169"/>
                </a:cubicBezTo>
                <a:cubicBezTo>
                  <a:pt x="632758" y="182275"/>
                  <a:pt x="578525" y="186013"/>
                  <a:pt x="527819" y="191232"/>
                </a:cubicBezTo>
                <a:cubicBezTo>
                  <a:pt x="449962" y="200541"/>
                  <a:pt x="371892" y="191584"/>
                  <a:pt x="294035" y="190668"/>
                </a:cubicBezTo>
                <a:cubicBezTo>
                  <a:pt x="295304" y="261967"/>
                  <a:pt x="291214" y="333195"/>
                  <a:pt x="291637" y="404494"/>
                </a:cubicBezTo>
                <a:cubicBezTo>
                  <a:pt x="292977" y="448077"/>
                  <a:pt x="289098" y="491308"/>
                  <a:pt x="281341" y="534186"/>
                </a:cubicBezTo>
                <a:cubicBezTo>
                  <a:pt x="395870" y="526358"/>
                  <a:pt x="515830" y="502451"/>
                  <a:pt x="627257" y="540322"/>
                </a:cubicBezTo>
                <a:cubicBezTo>
                  <a:pt x="671757" y="556753"/>
                  <a:pt x="668019" y="598362"/>
                  <a:pt x="637342" y="627347"/>
                </a:cubicBezTo>
                <a:cubicBezTo>
                  <a:pt x="615197" y="649985"/>
                  <a:pt x="585578" y="663808"/>
                  <a:pt x="555958" y="673822"/>
                </a:cubicBezTo>
                <a:cubicBezTo>
                  <a:pt x="526056" y="684048"/>
                  <a:pt x="494391" y="684189"/>
                  <a:pt x="463149" y="685106"/>
                </a:cubicBezTo>
                <a:cubicBezTo>
                  <a:pt x="389312" y="691382"/>
                  <a:pt x="314628" y="686446"/>
                  <a:pt x="241143" y="695755"/>
                </a:cubicBezTo>
                <a:cubicBezTo>
                  <a:pt x="241072" y="817619"/>
                  <a:pt x="240931" y="939835"/>
                  <a:pt x="224640" y="1060642"/>
                </a:cubicBezTo>
                <a:cubicBezTo>
                  <a:pt x="309056" y="1060430"/>
                  <a:pt x="393402" y="1062616"/>
                  <a:pt x="477748" y="1064027"/>
                </a:cubicBezTo>
                <a:cubicBezTo>
                  <a:pt x="534378" y="1064309"/>
                  <a:pt x="594323" y="1055282"/>
                  <a:pt x="647074" y="1081093"/>
                </a:cubicBezTo>
                <a:cubicBezTo>
                  <a:pt x="691645" y="1099077"/>
                  <a:pt x="679374" y="1145904"/>
                  <a:pt x="653985" y="1175383"/>
                </a:cubicBezTo>
                <a:cubicBezTo>
                  <a:pt x="606876" y="1238713"/>
                  <a:pt x="522812" y="1231942"/>
                  <a:pt x="452501" y="1239136"/>
                </a:cubicBezTo>
                <a:cubicBezTo>
                  <a:pt x="389664" y="1240687"/>
                  <a:pt x="327392" y="1246964"/>
                  <a:pt x="264627" y="1247951"/>
                </a:cubicBezTo>
                <a:close/>
                <a:moveTo>
                  <a:pt x="281129" y="1210080"/>
                </a:moveTo>
                <a:cubicBezTo>
                  <a:pt x="347632" y="1206342"/>
                  <a:pt x="414065" y="1204086"/>
                  <a:pt x="480428" y="1199008"/>
                </a:cubicBezTo>
                <a:cubicBezTo>
                  <a:pt x="511458" y="1196046"/>
                  <a:pt x="543193" y="1195905"/>
                  <a:pt x="573448" y="1187724"/>
                </a:cubicBezTo>
                <a:cubicBezTo>
                  <a:pt x="603420" y="1176934"/>
                  <a:pt x="632899" y="1153309"/>
                  <a:pt x="639740" y="1120939"/>
                </a:cubicBezTo>
                <a:cubicBezTo>
                  <a:pt x="600176" y="1093929"/>
                  <a:pt x="548412" y="1101263"/>
                  <a:pt x="502854" y="1101263"/>
                </a:cubicBezTo>
                <a:cubicBezTo>
                  <a:pt x="426618" y="1101898"/>
                  <a:pt x="350524" y="1098654"/>
                  <a:pt x="274288" y="1098301"/>
                </a:cubicBezTo>
                <a:cubicBezTo>
                  <a:pt x="256164" y="1098160"/>
                  <a:pt x="237898" y="1098160"/>
                  <a:pt x="219774" y="1098160"/>
                </a:cubicBezTo>
                <a:cubicBezTo>
                  <a:pt x="214273" y="1098301"/>
                  <a:pt x="208631" y="1097314"/>
                  <a:pt x="203906" y="1094422"/>
                </a:cubicBezTo>
                <a:cubicBezTo>
                  <a:pt x="183666" y="1081164"/>
                  <a:pt x="185359" y="1053660"/>
                  <a:pt x="188885" y="1032644"/>
                </a:cubicBezTo>
                <a:cubicBezTo>
                  <a:pt x="204541" y="943362"/>
                  <a:pt x="200662" y="852810"/>
                  <a:pt x="203342" y="762681"/>
                </a:cubicBezTo>
                <a:cubicBezTo>
                  <a:pt x="203554" y="738844"/>
                  <a:pt x="203483" y="714937"/>
                  <a:pt x="203554" y="691030"/>
                </a:cubicBezTo>
                <a:cubicBezTo>
                  <a:pt x="202778" y="681791"/>
                  <a:pt x="205810" y="672411"/>
                  <a:pt x="213497" y="666699"/>
                </a:cubicBezTo>
                <a:cubicBezTo>
                  <a:pt x="234866" y="653582"/>
                  <a:pt x="262511" y="655838"/>
                  <a:pt x="286841" y="653934"/>
                </a:cubicBezTo>
                <a:cubicBezTo>
                  <a:pt x="324501" y="653934"/>
                  <a:pt x="362019" y="650197"/>
                  <a:pt x="399749" y="650549"/>
                </a:cubicBezTo>
                <a:cubicBezTo>
                  <a:pt x="459130" y="646600"/>
                  <a:pt x="522601" y="653582"/>
                  <a:pt x="576833" y="624808"/>
                </a:cubicBezTo>
                <a:cubicBezTo>
                  <a:pt x="594887" y="614512"/>
                  <a:pt x="617243" y="602170"/>
                  <a:pt x="623167" y="581084"/>
                </a:cubicBezTo>
                <a:cubicBezTo>
                  <a:pt x="594675" y="563876"/>
                  <a:pt x="559766" y="562959"/>
                  <a:pt x="527678" y="558587"/>
                </a:cubicBezTo>
                <a:cubicBezTo>
                  <a:pt x="473516" y="555766"/>
                  <a:pt x="419355" y="559151"/>
                  <a:pt x="365545" y="564441"/>
                </a:cubicBezTo>
                <a:cubicBezTo>
                  <a:pt x="335079" y="567473"/>
                  <a:pt x="304684" y="570012"/>
                  <a:pt x="274147" y="572480"/>
                </a:cubicBezTo>
                <a:cubicBezTo>
                  <a:pt x="246502" y="577346"/>
                  <a:pt x="238745" y="558305"/>
                  <a:pt x="243681" y="534116"/>
                </a:cubicBezTo>
                <a:cubicBezTo>
                  <a:pt x="255600" y="472760"/>
                  <a:pt x="254471" y="410559"/>
                  <a:pt x="254260" y="348357"/>
                </a:cubicBezTo>
                <a:cubicBezTo>
                  <a:pt x="257715" y="290387"/>
                  <a:pt x="255106" y="232135"/>
                  <a:pt x="257433" y="174306"/>
                </a:cubicBezTo>
                <a:cubicBezTo>
                  <a:pt x="267871" y="146097"/>
                  <a:pt x="305742" y="153431"/>
                  <a:pt x="329649" y="153149"/>
                </a:cubicBezTo>
                <a:cubicBezTo>
                  <a:pt x="363289" y="156111"/>
                  <a:pt x="396858" y="158156"/>
                  <a:pt x="430638" y="157804"/>
                </a:cubicBezTo>
                <a:cubicBezTo>
                  <a:pt x="481274" y="157099"/>
                  <a:pt x="636848" y="154771"/>
                  <a:pt x="666679" y="116054"/>
                </a:cubicBezTo>
                <a:cubicBezTo>
                  <a:pt x="701236" y="49128"/>
                  <a:pt x="384798" y="34670"/>
                  <a:pt x="343542" y="38338"/>
                </a:cubicBezTo>
                <a:cubicBezTo>
                  <a:pt x="276898" y="44755"/>
                  <a:pt x="210817" y="45108"/>
                  <a:pt x="145654" y="57943"/>
                </a:cubicBezTo>
                <a:cubicBezTo>
                  <a:pt x="124568" y="61399"/>
                  <a:pt x="97064" y="61540"/>
                  <a:pt x="85709" y="82556"/>
                </a:cubicBezTo>
                <a:cubicBezTo>
                  <a:pt x="98051" y="179102"/>
                  <a:pt x="76965" y="276142"/>
                  <a:pt x="75272" y="372829"/>
                </a:cubicBezTo>
                <a:cubicBezTo>
                  <a:pt x="69066" y="449911"/>
                  <a:pt x="73720" y="526428"/>
                  <a:pt x="61097" y="602876"/>
                </a:cubicBezTo>
                <a:cubicBezTo>
                  <a:pt x="52140" y="677560"/>
                  <a:pt x="53128" y="754077"/>
                  <a:pt x="44806" y="828761"/>
                </a:cubicBezTo>
                <a:cubicBezTo>
                  <a:pt x="45018" y="917409"/>
                  <a:pt x="19488" y="1074676"/>
                  <a:pt x="58981" y="1149924"/>
                </a:cubicBezTo>
                <a:cubicBezTo>
                  <a:pt x="74849" y="1178133"/>
                  <a:pt x="104116" y="1188077"/>
                  <a:pt x="134088" y="1193648"/>
                </a:cubicBezTo>
                <a:cubicBezTo>
                  <a:pt x="182115" y="1205919"/>
                  <a:pt x="231481" y="1212407"/>
                  <a:pt x="281129" y="12100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29"/>
          <p:cNvSpPr/>
          <p:nvPr/>
        </p:nvSpPr>
        <p:spPr>
          <a:xfrm rot="-867146">
            <a:off x="-49644" y="1546232"/>
            <a:ext cx="1766114" cy="988710"/>
          </a:xfrm>
          <a:custGeom>
            <a:rect b="b" l="l" r="r" t="t"/>
            <a:pathLst>
              <a:path extrusionOk="0" h="1974066" w="3526238">
                <a:moveTo>
                  <a:pt x="2620016" y="1973821"/>
                </a:moveTo>
                <a:cubicBezTo>
                  <a:pt x="2512186" y="1973327"/>
                  <a:pt x="2404497" y="1967756"/>
                  <a:pt x="2296808" y="1962608"/>
                </a:cubicBezTo>
                <a:cubicBezTo>
                  <a:pt x="2185029" y="1959364"/>
                  <a:pt x="2073179" y="1962114"/>
                  <a:pt x="1961470" y="1956895"/>
                </a:cubicBezTo>
                <a:cubicBezTo>
                  <a:pt x="1816686" y="1954709"/>
                  <a:pt x="1672043" y="1961550"/>
                  <a:pt x="1527188" y="1959716"/>
                </a:cubicBezTo>
                <a:cubicBezTo>
                  <a:pt x="1381417" y="1958376"/>
                  <a:pt x="1235787" y="1959293"/>
                  <a:pt x="1090015" y="1961479"/>
                </a:cubicBezTo>
                <a:cubicBezTo>
                  <a:pt x="1018293" y="1963877"/>
                  <a:pt x="946501" y="1959787"/>
                  <a:pt x="874778" y="1963384"/>
                </a:cubicBezTo>
                <a:cubicBezTo>
                  <a:pt x="759543" y="1967262"/>
                  <a:pt x="641065" y="1971917"/>
                  <a:pt x="526817" y="1958588"/>
                </a:cubicBezTo>
                <a:cubicBezTo>
                  <a:pt x="420539" y="1953440"/>
                  <a:pt x="312568" y="1937219"/>
                  <a:pt x="214822" y="1893565"/>
                </a:cubicBezTo>
                <a:cubicBezTo>
                  <a:pt x="104877" y="1854073"/>
                  <a:pt x="43663" y="1790672"/>
                  <a:pt x="17005" y="1675578"/>
                </a:cubicBezTo>
                <a:cubicBezTo>
                  <a:pt x="3041" y="1607665"/>
                  <a:pt x="7625" y="1537212"/>
                  <a:pt x="3394" y="1468240"/>
                </a:cubicBezTo>
                <a:cubicBezTo>
                  <a:pt x="-6056" y="1223666"/>
                  <a:pt x="5157" y="977822"/>
                  <a:pt x="25538" y="734305"/>
                </a:cubicBezTo>
                <a:cubicBezTo>
                  <a:pt x="27724" y="706590"/>
                  <a:pt x="28641" y="678522"/>
                  <a:pt x="33084" y="651018"/>
                </a:cubicBezTo>
                <a:cubicBezTo>
                  <a:pt x="40137" y="607434"/>
                  <a:pt x="54946" y="565332"/>
                  <a:pt x="57415" y="520973"/>
                </a:cubicBezTo>
                <a:cubicBezTo>
                  <a:pt x="68910" y="369207"/>
                  <a:pt x="95145" y="205241"/>
                  <a:pt x="249379" y="135282"/>
                </a:cubicBezTo>
                <a:cubicBezTo>
                  <a:pt x="353401" y="92051"/>
                  <a:pt x="469623" y="97199"/>
                  <a:pt x="578017" y="70118"/>
                </a:cubicBezTo>
                <a:cubicBezTo>
                  <a:pt x="641276" y="60033"/>
                  <a:pt x="706016" y="54109"/>
                  <a:pt x="769840" y="50019"/>
                </a:cubicBezTo>
                <a:cubicBezTo>
                  <a:pt x="840857" y="44518"/>
                  <a:pt x="911450" y="34151"/>
                  <a:pt x="982397" y="28086"/>
                </a:cubicBezTo>
                <a:cubicBezTo>
                  <a:pt x="1268227" y="8551"/>
                  <a:pt x="1555186" y="-5553"/>
                  <a:pt x="1841722" y="2134"/>
                </a:cubicBezTo>
                <a:cubicBezTo>
                  <a:pt x="1988622" y="6224"/>
                  <a:pt x="2136650" y="22374"/>
                  <a:pt x="2282492" y="34010"/>
                </a:cubicBezTo>
                <a:cubicBezTo>
                  <a:pt x="2397797" y="40075"/>
                  <a:pt x="2512961" y="48256"/>
                  <a:pt x="2628196" y="53475"/>
                </a:cubicBezTo>
                <a:cubicBezTo>
                  <a:pt x="2797311" y="61514"/>
                  <a:pt x="2965932" y="80697"/>
                  <a:pt x="3135470" y="76465"/>
                </a:cubicBezTo>
                <a:cubicBezTo>
                  <a:pt x="3201620" y="55661"/>
                  <a:pt x="3274964" y="66451"/>
                  <a:pt x="3343442" y="70964"/>
                </a:cubicBezTo>
                <a:cubicBezTo>
                  <a:pt x="3409593" y="72093"/>
                  <a:pt x="3459242" y="91698"/>
                  <a:pt x="3490624" y="153124"/>
                </a:cubicBezTo>
                <a:cubicBezTo>
                  <a:pt x="3528989" y="215607"/>
                  <a:pt x="3525463" y="291420"/>
                  <a:pt x="3526239" y="362155"/>
                </a:cubicBezTo>
                <a:cubicBezTo>
                  <a:pt x="3524475" y="475485"/>
                  <a:pt x="3524264" y="588816"/>
                  <a:pt x="3523417" y="702147"/>
                </a:cubicBezTo>
                <a:cubicBezTo>
                  <a:pt x="3519750" y="785153"/>
                  <a:pt x="3511781" y="865408"/>
                  <a:pt x="3508255" y="947991"/>
                </a:cubicBezTo>
                <a:cubicBezTo>
                  <a:pt x="3504870" y="1107091"/>
                  <a:pt x="3483219" y="1264992"/>
                  <a:pt x="3474192" y="1423670"/>
                </a:cubicBezTo>
                <a:cubicBezTo>
                  <a:pt x="3470525" y="1495039"/>
                  <a:pt x="3470525" y="1566691"/>
                  <a:pt x="3463685" y="1637778"/>
                </a:cubicBezTo>
                <a:cubicBezTo>
                  <a:pt x="3458184" y="1700685"/>
                  <a:pt x="3450215" y="1766130"/>
                  <a:pt x="3416434" y="1820856"/>
                </a:cubicBezTo>
                <a:cubicBezTo>
                  <a:pt x="3383641" y="1880871"/>
                  <a:pt x="3336743" y="1916415"/>
                  <a:pt x="3268476" y="1927064"/>
                </a:cubicBezTo>
                <a:cubicBezTo>
                  <a:pt x="3193722" y="1944342"/>
                  <a:pt x="3114313" y="1943355"/>
                  <a:pt x="3038571" y="1947586"/>
                </a:cubicBezTo>
                <a:cubicBezTo>
                  <a:pt x="2897242" y="1953228"/>
                  <a:pt x="2760639" y="1976712"/>
                  <a:pt x="2620016" y="1973821"/>
                </a:cubicBezTo>
                <a:close/>
                <a:moveTo>
                  <a:pt x="1906462" y="1918390"/>
                </a:moveTo>
                <a:cubicBezTo>
                  <a:pt x="2018312" y="1920717"/>
                  <a:pt x="2130091" y="1924102"/>
                  <a:pt x="2242011" y="1923538"/>
                </a:cubicBezTo>
                <a:cubicBezTo>
                  <a:pt x="2357176" y="1926147"/>
                  <a:pt x="2472129" y="1935033"/>
                  <a:pt x="2587434" y="1935809"/>
                </a:cubicBezTo>
                <a:cubicBezTo>
                  <a:pt x="2728480" y="1941662"/>
                  <a:pt x="2868892" y="1918390"/>
                  <a:pt x="3009374" y="1911761"/>
                </a:cubicBezTo>
                <a:cubicBezTo>
                  <a:pt x="3112550" y="1903157"/>
                  <a:pt x="3219674" y="1911478"/>
                  <a:pt x="3317349" y="1872832"/>
                </a:cubicBezTo>
                <a:cubicBezTo>
                  <a:pt x="3373626" y="1840532"/>
                  <a:pt x="3402823" y="1775439"/>
                  <a:pt x="3416222" y="1714296"/>
                </a:cubicBezTo>
                <a:cubicBezTo>
                  <a:pt x="3434276" y="1604914"/>
                  <a:pt x="3431879" y="1493558"/>
                  <a:pt x="3438296" y="1383189"/>
                </a:cubicBezTo>
                <a:cubicBezTo>
                  <a:pt x="3450285" y="1239181"/>
                  <a:pt x="3466294" y="1095384"/>
                  <a:pt x="3470384" y="950882"/>
                </a:cubicBezTo>
                <a:cubicBezTo>
                  <a:pt x="3474686" y="841430"/>
                  <a:pt x="3488297" y="733953"/>
                  <a:pt x="3486322" y="625559"/>
                </a:cubicBezTo>
                <a:cubicBezTo>
                  <a:pt x="3485617" y="544528"/>
                  <a:pt x="3487451" y="463496"/>
                  <a:pt x="3488509" y="382465"/>
                </a:cubicBezTo>
                <a:cubicBezTo>
                  <a:pt x="3488015" y="296215"/>
                  <a:pt x="3495913" y="198470"/>
                  <a:pt x="3429269" y="133730"/>
                </a:cubicBezTo>
                <a:cubicBezTo>
                  <a:pt x="3402541" y="107284"/>
                  <a:pt x="3363824" y="113490"/>
                  <a:pt x="3329549" y="111515"/>
                </a:cubicBezTo>
                <a:cubicBezTo>
                  <a:pt x="3295416" y="111092"/>
                  <a:pt x="3261354" y="108765"/>
                  <a:pt x="3227220" y="108483"/>
                </a:cubicBezTo>
                <a:cubicBezTo>
                  <a:pt x="3108107" y="109541"/>
                  <a:pt x="2988711" y="117157"/>
                  <a:pt x="2869950" y="104040"/>
                </a:cubicBezTo>
                <a:cubicBezTo>
                  <a:pt x="2685038" y="95083"/>
                  <a:pt x="2502101" y="83306"/>
                  <a:pt x="2317612" y="73644"/>
                </a:cubicBezTo>
                <a:cubicBezTo>
                  <a:pt x="2136509" y="61232"/>
                  <a:pt x="1956181" y="39793"/>
                  <a:pt x="1774936" y="37677"/>
                </a:cubicBezTo>
                <a:cubicBezTo>
                  <a:pt x="1596301" y="34292"/>
                  <a:pt x="1417807" y="43319"/>
                  <a:pt x="1239383" y="50019"/>
                </a:cubicBezTo>
                <a:cubicBezTo>
                  <a:pt x="1129297" y="55590"/>
                  <a:pt x="1019139" y="60456"/>
                  <a:pt x="909687" y="73080"/>
                </a:cubicBezTo>
                <a:cubicBezTo>
                  <a:pt x="851153" y="79921"/>
                  <a:pt x="789657" y="87114"/>
                  <a:pt x="731405" y="90147"/>
                </a:cubicBezTo>
                <a:cubicBezTo>
                  <a:pt x="658413" y="95577"/>
                  <a:pt x="585915" y="106014"/>
                  <a:pt x="515110" y="120472"/>
                </a:cubicBezTo>
                <a:cubicBezTo>
                  <a:pt x="439862" y="133236"/>
                  <a:pt x="362569" y="136904"/>
                  <a:pt x="289436" y="159824"/>
                </a:cubicBezTo>
                <a:cubicBezTo>
                  <a:pt x="122084" y="215537"/>
                  <a:pt x="102761" y="389518"/>
                  <a:pt x="91054" y="541989"/>
                </a:cubicBezTo>
                <a:cubicBezTo>
                  <a:pt x="83861" y="597208"/>
                  <a:pt x="64185" y="653204"/>
                  <a:pt x="63480" y="708988"/>
                </a:cubicBezTo>
                <a:cubicBezTo>
                  <a:pt x="55511" y="824716"/>
                  <a:pt x="42887" y="938893"/>
                  <a:pt x="42323" y="1054340"/>
                </a:cubicBezTo>
                <a:cubicBezTo>
                  <a:pt x="32802" y="1203990"/>
                  <a:pt x="34213" y="1353993"/>
                  <a:pt x="39784" y="1503784"/>
                </a:cubicBezTo>
                <a:cubicBezTo>
                  <a:pt x="42675" y="1555266"/>
                  <a:pt x="39643" y="1608934"/>
                  <a:pt x="48458" y="1659640"/>
                </a:cubicBezTo>
                <a:cubicBezTo>
                  <a:pt x="70532" y="1766976"/>
                  <a:pt x="127162" y="1823959"/>
                  <a:pt x="229139" y="1859573"/>
                </a:cubicBezTo>
                <a:cubicBezTo>
                  <a:pt x="328717" y="1904074"/>
                  <a:pt x="438734" y="1916909"/>
                  <a:pt x="546634" y="1922480"/>
                </a:cubicBezTo>
                <a:cubicBezTo>
                  <a:pt x="693393" y="1939405"/>
                  <a:pt x="840363" y="1921916"/>
                  <a:pt x="987404" y="1924455"/>
                </a:cubicBezTo>
                <a:cubicBezTo>
                  <a:pt x="1113358" y="1925865"/>
                  <a:pt x="1239313" y="1919730"/>
                  <a:pt x="1365197" y="1921140"/>
                </a:cubicBezTo>
                <a:cubicBezTo>
                  <a:pt x="1545665" y="1923961"/>
                  <a:pt x="1726134" y="1920717"/>
                  <a:pt x="1906462" y="19183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29"/>
          <p:cNvSpPr/>
          <p:nvPr/>
        </p:nvSpPr>
        <p:spPr>
          <a:xfrm rot="-867146">
            <a:off x="-32013" y="1564853"/>
            <a:ext cx="1729528" cy="951585"/>
          </a:xfrm>
          <a:custGeom>
            <a:rect b="b" l="l" r="r" t="t"/>
            <a:pathLst>
              <a:path extrusionOk="0" h="1899942" w="3453191">
                <a:moveTo>
                  <a:pt x="1124236" y="1557746"/>
                </a:moveTo>
                <a:cubicBezTo>
                  <a:pt x="1129454" y="1535179"/>
                  <a:pt x="1134320" y="1508309"/>
                  <a:pt x="1120427" y="1487928"/>
                </a:cubicBezTo>
                <a:cubicBezTo>
                  <a:pt x="1093911" y="1450762"/>
                  <a:pt x="1042429" y="1460424"/>
                  <a:pt x="1002654" y="1455064"/>
                </a:cubicBezTo>
                <a:cubicBezTo>
                  <a:pt x="950466" y="1452314"/>
                  <a:pt x="898068" y="1447659"/>
                  <a:pt x="845740" y="1446672"/>
                </a:cubicBezTo>
                <a:cubicBezTo>
                  <a:pt x="793835" y="1445755"/>
                  <a:pt x="742282" y="1453795"/>
                  <a:pt x="690307" y="1451891"/>
                </a:cubicBezTo>
                <a:cubicBezTo>
                  <a:pt x="614635" y="1452173"/>
                  <a:pt x="539105" y="1445332"/>
                  <a:pt x="463433" y="1447730"/>
                </a:cubicBezTo>
                <a:cubicBezTo>
                  <a:pt x="481487" y="1349068"/>
                  <a:pt x="491079" y="1248996"/>
                  <a:pt x="504831" y="1149558"/>
                </a:cubicBezTo>
                <a:cubicBezTo>
                  <a:pt x="525494" y="1025719"/>
                  <a:pt x="535861" y="900682"/>
                  <a:pt x="548837" y="775926"/>
                </a:cubicBezTo>
                <a:cubicBezTo>
                  <a:pt x="557511" y="706038"/>
                  <a:pt x="563717" y="635938"/>
                  <a:pt x="571263" y="565908"/>
                </a:cubicBezTo>
                <a:cubicBezTo>
                  <a:pt x="576341" y="503072"/>
                  <a:pt x="585791" y="438966"/>
                  <a:pt x="576694" y="376201"/>
                </a:cubicBezTo>
                <a:cubicBezTo>
                  <a:pt x="569077" y="311884"/>
                  <a:pt x="496368" y="271615"/>
                  <a:pt x="435929" y="284662"/>
                </a:cubicBezTo>
                <a:cubicBezTo>
                  <a:pt x="394039" y="295945"/>
                  <a:pt x="356168" y="356454"/>
                  <a:pt x="358565" y="398909"/>
                </a:cubicBezTo>
                <a:cubicBezTo>
                  <a:pt x="358777" y="400037"/>
                  <a:pt x="359059" y="401025"/>
                  <a:pt x="359412" y="401942"/>
                </a:cubicBezTo>
                <a:cubicBezTo>
                  <a:pt x="358777" y="417457"/>
                  <a:pt x="357508" y="433183"/>
                  <a:pt x="357578" y="448698"/>
                </a:cubicBezTo>
                <a:cubicBezTo>
                  <a:pt x="355251" y="463508"/>
                  <a:pt x="352853" y="478389"/>
                  <a:pt x="351231" y="493340"/>
                </a:cubicBezTo>
                <a:cubicBezTo>
                  <a:pt x="343897" y="567671"/>
                  <a:pt x="336210" y="642144"/>
                  <a:pt x="327747" y="716404"/>
                </a:cubicBezTo>
                <a:cubicBezTo>
                  <a:pt x="314700" y="836505"/>
                  <a:pt x="309199" y="956465"/>
                  <a:pt x="298480" y="1077483"/>
                </a:cubicBezTo>
                <a:cubicBezTo>
                  <a:pt x="286843" y="1222408"/>
                  <a:pt x="273303" y="1367192"/>
                  <a:pt x="267802" y="1512541"/>
                </a:cubicBezTo>
                <a:cubicBezTo>
                  <a:pt x="267167" y="1546603"/>
                  <a:pt x="260961" y="1587859"/>
                  <a:pt x="269636" y="1623051"/>
                </a:cubicBezTo>
                <a:cubicBezTo>
                  <a:pt x="279227" y="1646323"/>
                  <a:pt x="308706" y="1650625"/>
                  <a:pt x="330920" y="1653023"/>
                </a:cubicBezTo>
                <a:cubicBezTo>
                  <a:pt x="388749" y="1657959"/>
                  <a:pt x="446790" y="1650272"/>
                  <a:pt x="504760" y="1651189"/>
                </a:cubicBezTo>
                <a:cubicBezTo>
                  <a:pt x="602505" y="1654292"/>
                  <a:pt x="697923" y="1643432"/>
                  <a:pt x="795598" y="1638142"/>
                </a:cubicBezTo>
                <a:cubicBezTo>
                  <a:pt x="889464" y="1638213"/>
                  <a:pt x="985728" y="1639623"/>
                  <a:pt x="1075152" y="1606760"/>
                </a:cubicBezTo>
                <a:cubicBezTo>
                  <a:pt x="1097507" y="1598367"/>
                  <a:pt x="1118735" y="1581724"/>
                  <a:pt x="1124236" y="1557746"/>
                </a:cubicBezTo>
                <a:close/>
                <a:moveTo>
                  <a:pt x="1495752" y="673174"/>
                </a:moveTo>
                <a:cubicBezTo>
                  <a:pt x="1502663" y="622327"/>
                  <a:pt x="1506330" y="570774"/>
                  <a:pt x="1501111" y="519574"/>
                </a:cubicBezTo>
                <a:cubicBezTo>
                  <a:pt x="1496810" y="482620"/>
                  <a:pt x="1488206" y="446230"/>
                  <a:pt x="1480448" y="409981"/>
                </a:cubicBezTo>
                <a:cubicBezTo>
                  <a:pt x="1471351" y="376130"/>
                  <a:pt x="1458939" y="340516"/>
                  <a:pt x="1431294" y="317243"/>
                </a:cubicBezTo>
                <a:cubicBezTo>
                  <a:pt x="1413169" y="301799"/>
                  <a:pt x="1381716" y="291361"/>
                  <a:pt x="1360136" y="304972"/>
                </a:cubicBezTo>
                <a:cubicBezTo>
                  <a:pt x="1294902" y="311672"/>
                  <a:pt x="1278823" y="398345"/>
                  <a:pt x="1268808" y="451590"/>
                </a:cubicBezTo>
                <a:cubicBezTo>
                  <a:pt x="1254351" y="532339"/>
                  <a:pt x="1241727" y="613159"/>
                  <a:pt x="1239823" y="695318"/>
                </a:cubicBezTo>
                <a:cubicBezTo>
                  <a:pt x="1230867" y="821978"/>
                  <a:pt x="1224520" y="951670"/>
                  <a:pt x="1221558" y="1078964"/>
                </a:cubicBezTo>
                <a:cubicBezTo>
                  <a:pt x="1220147" y="1182704"/>
                  <a:pt x="1218596" y="1286302"/>
                  <a:pt x="1216903" y="1389971"/>
                </a:cubicBezTo>
                <a:cubicBezTo>
                  <a:pt x="1216057" y="1478055"/>
                  <a:pt x="1209216" y="1585955"/>
                  <a:pt x="1326073" y="1589481"/>
                </a:cubicBezTo>
                <a:cubicBezTo>
                  <a:pt x="1360136" y="1592232"/>
                  <a:pt x="1397372" y="1575236"/>
                  <a:pt x="1415003" y="1545475"/>
                </a:cubicBezTo>
                <a:cubicBezTo>
                  <a:pt x="1438064" y="1499282"/>
                  <a:pt x="1440321" y="1445332"/>
                  <a:pt x="1446950" y="1394767"/>
                </a:cubicBezTo>
                <a:cubicBezTo>
                  <a:pt x="1453438" y="1307530"/>
                  <a:pt x="1458022" y="1220010"/>
                  <a:pt x="1457810" y="1132421"/>
                </a:cubicBezTo>
                <a:cubicBezTo>
                  <a:pt x="1457881" y="1043703"/>
                  <a:pt x="1466344" y="955267"/>
                  <a:pt x="1475794" y="867042"/>
                </a:cubicBezTo>
                <a:cubicBezTo>
                  <a:pt x="1482211" y="802372"/>
                  <a:pt x="1490463" y="737985"/>
                  <a:pt x="1495752" y="673174"/>
                </a:cubicBezTo>
                <a:close/>
                <a:moveTo>
                  <a:pt x="2379689" y="392985"/>
                </a:moveTo>
                <a:cubicBezTo>
                  <a:pt x="2399083" y="316044"/>
                  <a:pt x="2327855" y="298978"/>
                  <a:pt x="2276161" y="341856"/>
                </a:cubicBezTo>
                <a:cubicBezTo>
                  <a:pt x="2242522" y="365693"/>
                  <a:pt x="2215229" y="396511"/>
                  <a:pt x="2187443" y="426554"/>
                </a:cubicBezTo>
                <a:cubicBezTo>
                  <a:pt x="2146822" y="464425"/>
                  <a:pt x="2109797" y="505752"/>
                  <a:pt x="2070022" y="544469"/>
                </a:cubicBezTo>
                <a:cubicBezTo>
                  <a:pt x="2016142" y="599689"/>
                  <a:pt x="1951261" y="642778"/>
                  <a:pt x="1898933" y="699549"/>
                </a:cubicBezTo>
                <a:cubicBezTo>
                  <a:pt x="1910217" y="653639"/>
                  <a:pt x="1923052" y="607940"/>
                  <a:pt x="1929469" y="561042"/>
                </a:cubicBezTo>
                <a:cubicBezTo>
                  <a:pt x="1935182" y="527684"/>
                  <a:pt x="1933348" y="493763"/>
                  <a:pt x="1939272" y="460405"/>
                </a:cubicBezTo>
                <a:cubicBezTo>
                  <a:pt x="1942516" y="428176"/>
                  <a:pt x="1941529" y="395595"/>
                  <a:pt x="1941740" y="363224"/>
                </a:cubicBezTo>
                <a:cubicBezTo>
                  <a:pt x="1942728" y="341856"/>
                  <a:pt x="1939343" y="320346"/>
                  <a:pt x="1928835" y="301517"/>
                </a:cubicBezTo>
                <a:cubicBezTo>
                  <a:pt x="1890541" y="238821"/>
                  <a:pt x="1771497" y="233109"/>
                  <a:pt x="1749142" y="312659"/>
                </a:cubicBezTo>
                <a:cubicBezTo>
                  <a:pt x="1726151" y="379022"/>
                  <a:pt x="1721849" y="449474"/>
                  <a:pt x="1713316" y="518728"/>
                </a:cubicBezTo>
                <a:cubicBezTo>
                  <a:pt x="1694274" y="652017"/>
                  <a:pt x="1687998" y="785870"/>
                  <a:pt x="1679535" y="920569"/>
                </a:cubicBezTo>
                <a:cubicBezTo>
                  <a:pt x="1673752" y="1060346"/>
                  <a:pt x="1655064" y="1201251"/>
                  <a:pt x="1653583" y="1341804"/>
                </a:cubicBezTo>
                <a:cubicBezTo>
                  <a:pt x="1653018" y="1428971"/>
                  <a:pt x="1639901" y="1575447"/>
                  <a:pt x="1755841" y="1589481"/>
                </a:cubicBezTo>
                <a:cubicBezTo>
                  <a:pt x="1857042" y="1593078"/>
                  <a:pt x="1839905" y="1404217"/>
                  <a:pt x="1847874" y="1334893"/>
                </a:cubicBezTo>
                <a:cubicBezTo>
                  <a:pt x="1850201" y="1271634"/>
                  <a:pt x="1852106" y="1208374"/>
                  <a:pt x="1851894" y="1145185"/>
                </a:cubicBezTo>
                <a:cubicBezTo>
                  <a:pt x="1854292" y="1082349"/>
                  <a:pt x="1860780" y="1017750"/>
                  <a:pt x="1863037" y="954279"/>
                </a:cubicBezTo>
                <a:cubicBezTo>
                  <a:pt x="1902741" y="940104"/>
                  <a:pt x="1942093" y="924800"/>
                  <a:pt x="1981304" y="909426"/>
                </a:cubicBezTo>
                <a:cubicBezTo>
                  <a:pt x="1995902" y="940739"/>
                  <a:pt x="2002461" y="974731"/>
                  <a:pt x="2009725" y="1008229"/>
                </a:cubicBezTo>
                <a:cubicBezTo>
                  <a:pt x="2033632" y="1098005"/>
                  <a:pt x="2058527" y="1187076"/>
                  <a:pt x="2084902" y="1276217"/>
                </a:cubicBezTo>
                <a:cubicBezTo>
                  <a:pt x="2093577" y="1316063"/>
                  <a:pt x="2108880" y="1354005"/>
                  <a:pt x="2116215" y="1394203"/>
                </a:cubicBezTo>
                <a:cubicBezTo>
                  <a:pt x="2133281" y="1449422"/>
                  <a:pt x="2154015" y="1504078"/>
                  <a:pt x="2185539" y="1552809"/>
                </a:cubicBezTo>
                <a:cubicBezTo>
                  <a:pt x="2204792" y="1592232"/>
                  <a:pt x="2262973" y="1597733"/>
                  <a:pt x="2292241" y="1566632"/>
                </a:cubicBezTo>
                <a:cubicBezTo>
                  <a:pt x="2330323" y="1524671"/>
                  <a:pt x="2326021" y="1460212"/>
                  <a:pt x="2321085" y="1407391"/>
                </a:cubicBezTo>
                <a:cubicBezTo>
                  <a:pt x="2312833" y="1350126"/>
                  <a:pt x="2300210" y="1293214"/>
                  <a:pt x="2282297" y="1238064"/>
                </a:cubicBezTo>
                <a:cubicBezTo>
                  <a:pt x="2268897" y="1187499"/>
                  <a:pt x="2258460" y="1136229"/>
                  <a:pt x="2243862" y="1086016"/>
                </a:cubicBezTo>
                <a:cubicBezTo>
                  <a:pt x="2217839" y="984957"/>
                  <a:pt x="2172704" y="890385"/>
                  <a:pt x="2135891" y="792993"/>
                </a:cubicBezTo>
                <a:cubicBezTo>
                  <a:pt x="2151899" y="761539"/>
                  <a:pt x="2173832" y="733612"/>
                  <a:pt x="2194778" y="705332"/>
                </a:cubicBezTo>
                <a:cubicBezTo>
                  <a:pt x="2220166" y="671058"/>
                  <a:pt x="2239489" y="632976"/>
                  <a:pt x="2262762" y="597432"/>
                </a:cubicBezTo>
                <a:cubicBezTo>
                  <a:pt x="2307967" y="533467"/>
                  <a:pt x="2353032" y="467176"/>
                  <a:pt x="2379689" y="392985"/>
                </a:cubicBezTo>
                <a:close/>
                <a:moveTo>
                  <a:pt x="3132524" y="463226"/>
                </a:moveTo>
                <a:cubicBezTo>
                  <a:pt x="3156714" y="448205"/>
                  <a:pt x="3169126" y="415200"/>
                  <a:pt x="3157208" y="388754"/>
                </a:cubicBezTo>
                <a:cubicBezTo>
                  <a:pt x="3127094" y="321475"/>
                  <a:pt x="2939714" y="313647"/>
                  <a:pt x="2871236" y="307723"/>
                </a:cubicBezTo>
                <a:cubicBezTo>
                  <a:pt x="2816580" y="302857"/>
                  <a:pt x="2763124" y="310050"/>
                  <a:pt x="2708539" y="313647"/>
                </a:cubicBezTo>
                <a:cubicBezTo>
                  <a:pt x="2672008" y="314987"/>
                  <a:pt x="2635829" y="319006"/>
                  <a:pt x="2600004" y="325918"/>
                </a:cubicBezTo>
                <a:cubicBezTo>
                  <a:pt x="2572006" y="329021"/>
                  <a:pt x="2539213" y="332829"/>
                  <a:pt x="2523063" y="359205"/>
                </a:cubicBezTo>
                <a:cubicBezTo>
                  <a:pt x="2508535" y="380573"/>
                  <a:pt x="2515094" y="407583"/>
                  <a:pt x="2512273" y="431773"/>
                </a:cubicBezTo>
                <a:cubicBezTo>
                  <a:pt x="2509029" y="468233"/>
                  <a:pt x="2510016" y="504835"/>
                  <a:pt x="2509522" y="541295"/>
                </a:cubicBezTo>
                <a:cubicBezTo>
                  <a:pt x="2497675" y="637277"/>
                  <a:pt x="2492456" y="733894"/>
                  <a:pt x="2488789" y="830511"/>
                </a:cubicBezTo>
                <a:cubicBezTo>
                  <a:pt x="2485615" y="873389"/>
                  <a:pt x="2477152" y="915703"/>
                  <a:pt x="2474261" y="958581"/>
                </a:cubicBezTo>
                <a:cubicBezTo>
                  <a:pt x="2471158" y="1046100"/>
                  <a:pt x="2461285" y="1132491"/>
                  <a:pt x="2458111" y="1220081"/>
                </a:cubicBezTo>
                <a:cubicBezTo>
                  <a:pt x="2454867" y="1285174"/>
                  <a:pt x="2450636" y="1351254"/>
                  <a:pt x="2460861" y="1415924"/>
                </a:cubicBezTo>
                <a:cubicBezTo>
                  <a:pt x="2466574" y="1463457"/>
                  <a:pt x="2496264" y="1511201"/>
                  <a:pt x="2543303" y="1526363"/>
                </a:cubicBezTo>
                <a:cubicBezTo>
                  <a:pt x="2600286" y="1543148"/>
                  <a:pt x="2659314" y="1554996"/>
                  <a:pt x="2718976" y="1553938"/>
                </a:cubicBezTo>
                <a:cubicBezTo>
                  <a:pt x="2781742" y="1552880"/>
                  <a:pt x="2844014" y="1546674"/>
                  <a:pt x="2906921" y="1545122"/>
                </a:cubicBezTo>
                <a:cubicBezTo>
                  <a:pt x="2977232" y="1537929"/>
                  <a:pt x="3061225" y="1544699"/>
                  <a:pt x="3108405" y="1481369"/>
                </a:cubicBezTo>
                <a:cubicBezTo>
                  <a:pt x="3133794" y="1451891"/>
                  <a:pt x="3146065" y="1405063"/>
                  <a:pt x="3101494" y="1387080"/>
                </a:cubicBezTo>
                <a:cubicBezTo>
                  <a:pt x="3048672" y="1361268"/>
                  <a:pt x="2988798" y="1370225"/>
                  <a:pt x="2932168" y="1370013"/>
                </a:cubicBezTo>
                <a:cubicBezTo>
                  <a:pt x="2847752" y="1368603"/>
                  <a:pt x="2763406" y="1366346"/>
                  <a:pt x="2678990" y="1366628"/>
                </a:cubicBezTo>
                <a:cubicBezTo>
                  <a:pt x="2695281" y="1245822"/>
                  <a:pt x="2695492" y="1123676"/>
                  <a:pt x="2695492" y="1001741"/>
                </a:cubicBezTo>
                <a:cubicBezTo>
                  <a:pt x="2768977" y="992432"/>
                  <a:pt x="2843732" y="997298"/>
                  <a:pt x="2917499" y="991092"/>
                </a:cubicBezTo>
                <a:cubicBezTo>
                  <a:pt x="2948741" y="990175"/>
                  <a:pt x="2980406" y="990034"/>
                  <a:pt x="3010308" y="979879"/>
                </a:cubicBezTo>
                <a:cubicBezTo>
                  <a:pt x="3039927" y="969865"/>
                  <a:pt x="3069547" y="955972"/>
                  <a:pt x="3091691" y="933404"/>
                </a:cubicBezTo>
                <a:cubicBezTo>
                  <a:pt x="3122369" y="904419"/>
                  <a:pt x="3126107" y="862811"/>
                  <a:pt x="3081607" y="846379"/>
                </a:cubicBezTo>
                <a:cubicBezTo>
                  <a:pt x="2970180" y="808437"/>
                  <a:pt x="2850220" y="832415"/>
                  <a:pt x="2735690" y="840173"/>
                </a:cubicBezTo>
                <a:cubicBezTo>
                  <a:pt x="2743377" y="797365"/>
                  <a:pt x="2747327" y="754064"/>
                  <a:pt x="2745987" y="710551"/>
                </a:cubicBezTo>
                <a:cubicBezTo>
                  <a:pt x="2745564" y="639252"/>
                  <a:pt x="2749583" y="568024"/>
                  <a:pt x="2748314" y="496725"/>
                </a:cubicBezTo>
                <a:cubicBezTo>
                  <a:pt x="2826172" y="497571"/>
                  <a:pt x="2904241" y="506598"/>
                  <a:pt x="2982098" y="497289"/>
                </a:cubicBezTo>
                <a:cubicBezTo>
                  <a:pt x="3032945" y="492070"/>
                  <a:pt x="3087178" y="488262"/>
                  <a:pt x="3132524" y="463226"/>
                </a:cubicBezTo>
                <a:close/>
                <a:moveTo>
                  <a:pt x="3393883" y="96929"/>
                </a:moveTo>
                <a:cubicBezTo>
                  <a:pt x="3460528" y="161669"/>
                  <a:pt x="3452629" y="259414"/>
                  <a:pt x="3453123" y="345664"/>
                </a:cubicBezTo>
                <a:cubicBezTo>
                  <a:pt x="3452065" y="426695"/>
                  <a:pt x="3450231" y="507726"/>
                  <a:pt x="3450937" y="588758"/>
                </a:cubicBezTo>
                <a:cubicBezTo>
                  <a:pt x="3452911" y="697152"/>
                  <a:pt x="3439300" y="804629"/>
                  <a:pt x="3434998" y="914081"/>
                </a:cubicBezTo>
                <a:cubicBezTo>
                  <a:pt x="3430978" y="1058583"/>
                  <a:pt x="3414970" y="1202450"/>
                  <a:pt x="3402910" y="1346388"/>
                </a:cubicBezTo>
                <a:cubicBezTo>
                  <a:pt x="3396493" y="1456757"/>
                  <a:pt x="3398890" y="1568113"/>
                  <a:pt x="3380836" y="1677494"/>
                </a:cubicBezTo>
                <a:cubicBezTo>
                  <a:pt x="3367437" y="1738567"/>
                  <a:pt x="3338240" y="1803731"/>
                  <a:pt x="3281963" y="1836030"/>
                </a:cubicBezTo>
                <a:cubicBezTo>
                  <a:pt x="3184218" y="1874748"/>
                  <a:pt x="3077164" y="1866355"/>
                  <a:pt x="2973988" y="1874959"/>
                </a:cubicBezTo>
                <a:cubicBezTo>
                  <a:pt x="2833506" y="1881589"/>
                  <a:pt x="2693165" y="1904861"/>
                  <a:pt x="2552048" y="1899008"/>
                </a:cubicBezTo>
                <a:cubicBezTo>
                  <a:pt x="2436813" y="1898302"/>
                  <a:pt x="2321860" y="1889416"/>
                  <a:pt x="2206626" y="1886737"/>
                </a:cubicBezTo>
                <a:cubicBezTo>
                  <a:pt x="2094776" y="1887301"/>
                  <a:pt x="1982997" y="1883916"/>
                  <a:pt x="1871076" y="1881589"/>
                </a:cubicBezTo>
                <a:cubicBezTo>
                  <a:pt x="1690678" y="1883916"/>
                  <a:pt x="1510280" y="1887160"/>
                  <a:pt x="1329881" y="1884268"/>
                </a:cubicBezTo>
                <a:cubicBezTo>
                  <a:pt x="1203997" y="1882858"/>
                  <a:pt x="1078043" y="1889064"/>
                  <a:pt x="952089" y="1887583"/>
                </a:cubicBezTo>
                <a:cubicBezTo>
                  <a:pt x="805048" y="1885115"/>
                  <a:pt x="658077" y="1902604"/>
                  <a:pt x="511319" y="1885608"/>
                </a:cubicBezTo>
                <a:cubicBezTo>
                  <a:pt x="403418" y="1880037"/>
                  <a:pt x="293402" y="1867131"/>
                  <a:pt x="193823" y="1822702"/>
                </a:cubicBezTo>
                <a:cubicBezTo>
                  <a:pt x="91776" y="1787158"/>
                  <a:pt x="35146" y="1730175"/>
                  <a:pt x="13072" y="1622839"/>
                </a:cubicBezTo>
                <a:cubicBezTo>
                  <a:pt x="4257" y="1572133"/>
                  <a:pt x="7289" y="1518535"/>
                  <a:pt x="4398" y="1466983"/>
                </a:cubicBezTo>
                <a:cubicBezTo>
                  <a:pt x="-1173" y="1317191"/>
                  <a:pt x="-2584" y="1167189"/>
                  <a:pt x="6937" y="1017468"/>
                </a:cubicBezTo>
                <a:cubicBezTo>
                  <a:pt x="7501" y="902021"/>
                  <a:pt x="20125" y="787844"/>
                  <a:pt x="28094" y="672116"/>
                </a:cubicBezTo>
                <a:cubicBezTo>
                  <a:pt x="28799" y="616332"/>
                  <a:pt x="48475" y="560337"/>
                  <a:pt x="55668" y="504976"/>
                </a:cubicBezTo>
                <a:cubicBezTo>
                  <a:pt x="67375" y="352575"/>
                  <a:pt x="86699" y="178595"/>
                  <a:pt x="254050" y="122881"/>
                </a:cubicBezTo>
                <a:cubicBezTo>
                  <a:pt x="327183" y="99961"/>
                  <a:pt x="404476" y="96294"/>
                  <a:pt x="479724" y="83529"/>
                </a:cubicBezTo>
                <a:cubicBezTo>
                  <a:pt x="550530" y="69072"/>
                  <a:pt x="623027" y="58635"/>
                  <a:pt x="696019" y="53204"/>
                </a:cubicBezTo>
                <a:cubicBezTo>
                  <a:pt x="754271" y="50172"/>
                  <a:pt x="815697" y="42979"/>
                  <a:pt x="874302" y="36138"/>
                </a:cubicBezTo>
                <a:cubicBezTo>
                  <a:pt x="983753" y="23514"/>
                  <a:pt x="1093911" y="18648"/>
                  <a:pt x="1203997" y="13077"/>
                </a:cubicBezTo>
                <a:cubicBezTo>
                  <a:pt x="1382421" y="6377"/>
                  <a:pt x="1560915" y="-2650"/>
                  <a:pt x="1739550" y="735"/>
                </a:cubicBezTo>
                <a:cubicBezTo>
                  <a:pt x="1920795" y="2921"/>
                  <a:pt x="2101123" y="24290"/>
                  <a:pt x="2282226" y="36702"/>
                </a:cubicBezTo>
                <a:cubicBezTo>
                  <a:pt x="2466715" y="46434"/>
                  <a:pt x="2649652" y="58141"/>
                  <a:pt x="2834564" y="67098"/>
                </a:cubicBezTo>
                <a:cubicBezTo>
                  <a:pt x="2953325" y="80215"/>
                  <a:pt x="3072721" y="72598"/>
                  <a:pt x="3191834" y="71541"/>
                </a:cubicBezTo>
                <a:cubicBezTo>
                  <a:pt x="3225968" y="71823"/>
                  <a:pt x="3260030" y="74079"/>
                  <a:pt x="3294163" y="74573"/>
                </a:cubicBezTo>
                <a:cubicBezTo>
                  <a:pt x="3328438" y="76618"/>
                  <a:pt x="3367155" y="70483"/>
                  <a:pt x="3393883" y="969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29"/>
          <p:cNvSpPr/>
          <p:nvPr/>
        </p:nvSpPr>
        <p:spPr>
          <a:xfrm rot="-867146">
            <a:off x="138318" y="1853723"/>
            <a:ext cx="394490" cy="649795"/>
          </a:xfrm>
          <a:custGeom>
            <a:rect b="b" l="l" r="r" t="t"/>
            <a:pathLst>
              <a:path extrusionOk="0" h="1297386" w="787642">
                <a:moveTo>
                  <a:pt x="749279" y="1176329"/>
                </a:moveTo>
                <a:cubicBezTo>
                  <a:pt x="782778" y="1178162"/>
                  <a:pt x="792933" y="1187754"/>
                  <a:pt x="785176" y="1221675"/>
                </a:cubicBezTo>
                <a:cubicBezTo>
                  <a:pt x="781085" y="1258277"/>
                  <a:pt x="712748" y="1263213"/>
                  <a:pt x="683199" y="1270407"/>
                </a:cubicBezTo>
                <a:cubicBezTo>
                  <a:pt x="619376" y="1283524"/>
                  <a:pt x="553578" y="1279081"/>
                  <a:pt x="488555" y="1280562"/>
                </a:cubicBezTo>
                <a:cubicBezTo>
                  <a:pt x="432842" y="1283665"/>
                  <a:pt x="377199" y="1287473"/>
                  <a:pt x="321627" y="1292621"/>
                </a:cubicBezTo>
                <a:cubicBezTo>
                  <a:pt x="254207" y="1295090"/>
                  <a:pt x="186575" y="1291564"/>
                  <a:pt x="119155" y="1295725"/>
                </a:cubicBezTo>
                <a:cubicBezTo>
                  <a:pt x="79873" y="1295936"/>
                  <a:pt x="37771" y="1302354"/>
                  <a:pt x="253" y="1288461"/>
                </a:cubicBezTo>
                <a:cubicBezTo>
                  <a:pt x="-2709" y="1102209"/>
                  <a:pt x="21128" y="915957"/>
                  <a:pt x="32200" y="729776"/>
                </a:cubicBezTo>
                <a:cubicBezTo>
                  <a:pt x="38265" y="650296"/>
                  <a:pt x="44541" y="566585"/>
                  <a:pt x="48138" y="486259"/>
                </a:cubicBezTo>
                <a:cubicBezTo>
                  <a:pt x="57094" y="370742"/>
                  <a:pt x="69647" y="255860"/>
                  <a:pt x="75007" y="140132"/>
                </a:cubicBezTo>
                <a:cubicBezTo>
                  <a:pt x="79732" y="119257"/>
                  <a:pt x="84810" y="98452"/>
                  <a:pt x="89394" y="77578"/>
                </a:cubicBezTo>
                <a:cubicBezTo>
                  <a:pt x="90663" y="69961"/>
                  <a:pt x="92779" y="62486"/>
                  <a:pt x="94965" y="55081"/>
                </a:cubicBezTo>
                <a:cubicBezTo>
                  <a:pt x="106672" y="35123"/>
                  <a:pt x="116757" y="10157"/>
                  <a:pt x="140030" y="1624"/>
                </a:cubicBezTo>
                <a:cubicBezTo>
                  <a:pt x="165347" y="-4088"/>
                  <a:pt x="193486" y="5926"/>
                  <a:pt x="213656" y="21371"/>
                </a:cubicBezTo>
                <a:cubicBezTo>
                  <a:pt x="242218" y="46618"/>
                  <a:pt x="238480" y="88297"/>
                  <a:pt x="238268" y="122995"/>
                </a:cubicBezTo>
                <a:cubicBezTo>
                  <a:pt x="232697" y="250994"/>
                  <a:pt x="214361" y="378500"/>
                  <a:pt x="201455" y="506006"/>
                </a:cubicBezTo>
                <a:cubicBezTo>
                  <a:pt x="190736" y="645783"/>
                  <a:pt x="169367" y="784290"/>
                  <a:pt x="150397" y="923080"/>
                </a:cubicBezTo>
                <a:cubicBezTo>
                  <a:pt x="142427" y="978511"/>
                  <a:pt x="138408" y="1034436"/>
                  <a:pt x="128041" y="1089515"/>
                </a:cubicBezTo>
                <a:cubicBezTo>
                  <a:pt x="118308" y="1127597"/>
                  <a:pt x="112526" y="1170616"/>
                  <a:pt x="166264" y="1165327"/>
                </a:cubicBezTo>
                <a:cubicBezTo>
                  <a:pt x="193063" y="1164834"/>
                  <a:pt x="219862" y="1165186"/>
                  <a:pt x="246590" y="1165821"/>
                </a:cubicBezTo>
                <a:cubicBezTo>
                  <a:pt x="317043" y="1168219"/>
                  <a:pt x="387495" y="1172027"/>
                  <a:pt x="457948" y="1168360"/>
                </a:cubicBezTo>
                <a:cubicBezTo>
                  <a:pt x="517399" y="1161589"/>
                  <a:pt x="577132" y="1165327"/>
                  <a:pt x="636654" y="1168783"/>
                </a:cubicBezTo>
                <a:cubicBezTo>
                  <a:pt x="675089" y="1172027"/>
                  <a:pt x="709857" y="1173155"/>
                  <a:pt x="749279" y="11763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29"/>
          <p:cNvSpPr/>
          <p:nvPr/>
        </p:nvSpPr>
        <p:spPr>
          <a:xfrm rot="-867146">
            <a:off x="599920" y="1780049"/>
            <a:ext cx="105922" cy="610083"/>
          </a:xfrm>
          <a:custGeom>
            <a:rect b="b" l="l" r="r" t="t"/>
            <a:pathLst>
              <a:path extrusionOk="0" h="1218096" w="211484">
                <a:moveTo>
                  <a:pt x="198021" y="123980"/>
                </a:moveTo>
                <a:cubicBezTo>
                  <a:pt x="219249" y="202049"/>
                  <a:pt x="211350" y="284067"/>
                  <a:pt x="201618" y="363335"/>
                </a:cubicBezTo>
                <a:cubicBezTo>
                  <a:pt x="194002" y="454451"/>
                  <a:pt x="180673" y="545144"/>
                  <a:pt x="173761" y="636331"/>
                </a:cubicBezTo>
                <a:cubicBezTo>
                  <a:pt x="162407" y="764965"/>
                  <a:pt x="168331" y="894163"/>
                  <a:pt x="157964" y="1023009"/>
                </a:cubicBezTo>
                <a:cubicBezTo>
                  <a:pt x="155496" y="1067157"/>
                  <a:pt x="149995" y="1111516"/>
                  <a:pt x="141039" y="1154888"/>
                </a:cubicBezTo>
                <a:cubicBezTo>
                  <a:pt x="135961" y="1187046"/>
                  <a:pt x="120728" y="1213492"/>
                  <a:pt x="85184" y="1217935"/>
                </a:cubicBezTo>
                <a:cubicBezTo>
                  <a:pt x="48583" y="1219769"/>
                  <a:pt x="10148" y="1206229"/>
                  <a:pt x="6128" y="1165113"/>
                </a:cubicBezTo>
                <a:cubicBezTo>
                  <a:pt x="-3745" y="1113138"/>
                  <a:pt x="1191" y="1059963"/>
                  <a:pt x="1544" y="1007424"/>
                </a:cubicBezTo>
                <a:cubicBezTo>
                  <a:pt x="2602" y="902485"/>
                  <a:pt x="4224" y="797547"/>
                  <a:pt x="6339" y="692608"/>
                </a:cubicBezTo>
                <a:cubicBezTo>
                  <a:pt x="11770" y="545991"/>
                  <a:pt x="19034" y="401277"/>
                  <a:pt x="30035" y="254589"/>
                </a:cubicBezTo>
                <a:cubicBezTo>
                  <a:pt x="33209" y="227790"/>
                  <a:pt x="38357" y="201273"/>
                  <a:pt x="42588" y="174545"/>
                </a:cubicBezTo>
                <a:cubicBezTo>
                  <a:pt x="53802" y="121582"/>
                  <a:pt x="53378" y="25600"/>
                  <a:pt x="108951" y="0"/>
                </a:cubicBezTo>
                <a:cubicBezTo>
                  <a:pt x="118824" y="5219"/>
                  <a:pt x="130742" y="282"/>
                  <a:pt x="141039" y="4866"/>
                </a:cubicBezTo>
                <a:cubicBezTo>
                  <a:pt x="183141" y="26446"/>
                  <a:pt x="188219" y="82160"/>
                  <a:pt x="198021" y="1239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29"/>
          <p:cNvSpPr/>
          <p:nvPr/>
        </p:nvSpPr>
        <p:spPr>
          <a:xfrm rot="-867146">
            <a:off x="805051" y="1674848"/>
            <a:ext cx="327758" cy="633964"/>
          </a:xfrm>
          <a:custGeom>
            <a:rect b="b" l="l" r="r" t="t"/>
            <a:pathLst>
              <a:path extrusionOk="0" h="1265779" w="654404">
                <a:moveTo>
                  <a:pt x="625403" y="75208"/>
                </a:moveTo>
                <a:cubicBezTo>
                  <a:pt x="703473" y="40157"/>
                  <a:pt x="600720" y="201021"/>
                  <a:pt x="586968" y="222742"/>
                </a:cubicBezTo>
                <a:cubicBezTo>
                  <a:pt x="550860" y="275564"/>
                  <a:pt x="516304" y="329161"/>
                  <a:pt x="483158" y="383817"/>
                </a:cubicBezTo>
                <a:cubicBezTo>
                  <a:pt x="459674" y="416822"/>
                  <a:pt x="433933" y="448487"/>
                  <a:pt x="414539" y="484171"/>
                </a:cubicBezTo>
                <a:cubicBezTo>
                  <a:pt x="408897" y="494327"/>
                  <a:pt x="403820" y="506598"/>
                  <a:pt x="408827" y="518023"/>
                </a:cubicBezTo>
                <a:cubicBezTo>
                  <a:pt x="414045" y="529941"/>
                  <a:pt x="419123" y="541930"/>
                  <a:pt x="423778" y="554060"/>
                </a:cubicBezTo>
                <a:cubicBezTo>
                  <a:pt x="433298" y="578814"/>
                  <a:pt x="441902" y="603849"/>
                  <a:pt x="451846" y="628391"/>
                </a:cubicBezTo>
                <a:cubicBezTo>
                  <a:pt x="494371" y="720001"/>
                  <a:pt x="521100" y="817676"/>
                  <a:pt x="543597" y="915914"/>
                </a:cubicBezTo>
                <a:cubicBezTo>
                  <a:pt x="563414" y="994054"/>
                  <a:pt x="589930" y="1070995"/>
                  <a:pt x="595572" y="1152167"/>
                </a:cubicBezTo>
                <a:cubicBezTo>
                  <a:pt x="595149" y="1184185"/>
                  <a:pt x="599451" y="1245328"/>
                  <a:pt x="563484" y="1261337"/>
                </a:cubicBezTo>
                <a:cubicBezTo>
                  <a:pt x="551777" y="1265145"/>
                  <a:pt x="536474" y="1263453"/>
                  <a:pt x="529915" y="1251887"/>
                </a:cubicBezTo>
                <a:cubicBezTo>
                  <a:pt x="487883" y="1189051"/>
                  <a:pt x="465668" y="1116341"/>
                  <a:pt x="448320" y="1043491"/>
                </a:cubicBezTo>
                <a:cubicBezTo>
                  <a:pt x="439152" y="1017750"/>
                  <a:pt x="433087" y="991092"/>
                  <a:pt x="426599" y="964716"/>
                </a:cubicBezTo>
                <a:cubicBezTo>
                  <a:pt x="415879" y="930936"/>
                  <a:pt x="404243" y="897508"/>
                  <a:pt x="397049" y="862669"/>
                </a:cubicBezTo>
                <a:cubicBezTo>
                  <a:pt x="384144" y="813656"/>
                  <a:pt x="368417" y="765347"/>
                  <a:pt x="356216" y="716122"/>
                </a:cubicBezTo>
                <a:cubicBezTo>
                  <a:pt x="345920" y="673808"/>
                  <a:pt x="339996" y="627545"/>
                  <a:pt x="314749" y="591155"/>
                </a:cubicBezTo>
                <a:cubicBezTo>
                  <a:pt x="299234" y="573947"/>
                  <a:pt x="277160" y="589463"/>
                  <a:pt x="259670" y="594893"/>
                </a:cubicBezTo>
                <a:cubicBezTo>
                  <a:pt x="235269" y="604484"/>
                  <a:pt x="211080" y="614992"/>
                  <a:pt x="186185" y="623314"/>
                </a:cubicBezTo>
                <a:cubicBezTo>
                  <a:pt x="171375" y="628603"/>
                  <a:pt x="147961" y="633469"/>
                  <a:pt x="138864" y="649478"/>
                </a:cubicBezTo>
                <a:cubicBezTo>
                  <a:pt x="133152" y="660620"/>
                  <a:pt x="134985" y="673949"/>
                  <a:pt x="133857" y="686150"/>
                </a:cubicBezTo>
                <a:cubicBezTo>
                  <a:pt x="133434" y="707589"/>
                  <a:pt x="131389" y="728746"/>
                  <a:pt x="130049" y="750185"/>
                </a:cubicBezTo>
                <a:cubicBezTo>
                  <a:pt x="122714" y="838409"/>
                  <a:pt x="123701" y="926845"/>
                  <a:pt x="120740" y="1015352"/>
                </a:cubicBezTo>
                <a:cubicBezTo>
                  <a:pt x="116297" y="1058653"/>
                  <a:pt x="123560" y="1264863"/>
                  <a:pt x="70809" y="1265780"/>
                </a:cubicBezTo>
                <a:cubicBezTo>
                  <a:pt x="-12408" y="1260843"/>
                  <a:pt x="1626" y="1131504"/>
                  <a:pt x="4" y="1071771"/>
                </a:cubicBezTo>
                <a:cubicBezTo>
                  <a:pt x="991" y="983193"/>
                  <a:pt x="6774" y="895110"/>
                  <a:pt x="14250" y="806815"/>
                </a:cubicBezTo>
                <a:cubicBezTo>
                  <a:pt x="25745" y="670423"/>
                  <a:pt x="27085" y="533326"/>
                  <a:pt x="38157" y="396864"/>
                </a:cubicBezTo>
                <a:cubicBezTo>
                  <a:pt x="40555" y="334521"/>
                  <a:pt x="46267" y="272531"/>
                  <a:pt x="52332" y="210471"/>
                </a:cubicBezTo>
                <a:cubicBezTo>
                  <a:pt x="57974" y="158002"/>
                  <a:pt x="50498" y="102218"/>
                  <a:pt x="73277" y="53134"/>
                </a:cubicBezTo>
                <a:cubicBezTo>
                  <a:pt x="83221" y="13711"/>
                  <a:pt x="114745" y="-6881"/>
                  <a:pt x="154591" y="2075"/>
                </a:cubicBezTo>
                <a:cubicBezTo>
                  <a:pt x="177722" y="8140"/>
                  <a:pt x="205156" y="20693"/>
                  <a:pt x="210939" y="46716"/>
                </a:cubicBezTo>
                <a:cubicBezTo>
                  <a:pt x="216298" y="66604"/>
                  <a:pt x="212843" y="88254"/>
                  <a:pt x="213689" y="108706"/>
                </a:cubicBezTo>
                <a:cubicBezTo>
                  <a:pt x="213971" y="139172"/>
                  <a:pt x="212279" y="168792"/>
                  <a:pt x="207695" y="199187"/>
                </a:cubicBezTo>
                <a:cubicBezTo>
                  <a:pt x="205508" y="240584"/>
                  <a:pt x="202123" y="281629"/>
                  <a:pt x="192180" y="322180"/>
                </a:cubicBezTo>
                <a:cubicBezTo>
                  <a:pt x="182730" y="362025"/>
                  <a:pt x="173138" y="401941"/>
                  <a:pt x="161996" y="441434"/>
                </a:cubicBezTo>
                <a:cubicBezTo>
                  <a:pt x="158963" y="456456"/>
                  <a:pt x="148949" y="471195"/>
                  <a:pt x="152122" y="486851"/>
                </a:cubicBezTo>
                <a:cubicBezTo>
                  <a:pt x="154802" y="496513"/>
                  <a:pt x="165451" y="503001"/>
                  <a:pt x="175254" y="499969"/>
                </a:cubicBezTo>
                <a:cubicBezTo>
                  <a:pt x="186538" y="496795"/>
                  <a:pt x="191615" y="484877"/>
                  <a:pt x="199514" y="477190"/>
                </a:cubicBezTo>
                <a:cubicBezTo>
                  <a:pt x="217991" y="457302"/>
                  <a:pt x="237103" y="437979"/>
                  <a:pt x="255932" y="418232"/>
                </a:cubicBezTo>
                <a:cubicBezTo>
                  <a:pt x="296906" y="378951"/>
                  <a:pt x="343593" y="346369"/>
                  <a:pt x="383721" y="306100"/>
                </a:cubicBezTo>
                <a:cubicBezTo>
                  <a:pt x="434145" y="259696"/>
                  <a:pt x="479703" y="208426"/>
                  <a:pt x="529280" y="161175"/>
                </a:cubicBezTo>
                <a:cubicBezTo>
                  <a:pt x="558054" y="129510"/>
                  <a:pt x="587391" y="96435"/>
                  <a:pt x="625403" y="752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29"/>
          <p:cNvSpPr/>
          <p:nvPr/>
        </p:nvSpPr>
        <p:spPr>
          <a:xfrm rot="-867146">
            <a:off x="1194430" y="1606220"/>
            <a:ext cx="316772" cy="587391"/>
          </a:xfrm>
          <a:custGeom>
            <a:rect b="b" l="l" r="r" t="t"/>
            <a:pathLst>
              <a:path extrusionOk="0" h="1172789" w="632469">
                <a:moveTo>
                  <a:pt x="306630" y="509"/>
                </a:moveTo>
                <a:cubicBezTo>
                  <a:pt x="347956" y="-3088"/>
                  <a:pt x="664394" y="11299"/>
                  <a:pt x="629837" y="78226"/>
                </a:cubicBezTo>
                <a:cubicBezTo>
                  <a:pt x="600006" y="116943"/>
                  <a:pt x="444362" y="119270"/>
                  <a:pt x="393796" y="119975"/>
                </a:cubicBezTo>
                <a:cubicBezTo>
                  <a:pt x="359945" y="120399"/>
                  <a:pt x="326447" y="118283"/>
                  <a:pt x="292807" y="115321"/>
                </a:cubicBezTo>
                <a:cubicBezTo>
                  <a:pt x="268829" y="115532"/>
                  <a:pt x="231029" y="108198"/>
                  <a:pt x="220591" y="136478"/>
                </a:cubicBezTo>
                <a:cubicBezTo>
                  <a:pt x="218264" y="194307"/>
                  <a:pt x="220803" y="252559"/>
                  <a:pt x="217418" y="310529"/>
                </a:cubicBezTo>
                <a:cubicBezTo>
                  <a:pt x="217630" y="372731"/>
                  <a:pt x="218758" y="434932"/>
                  <a:pt x="206839" y="496287"/>
                </a:cubicBezTo>
                <a:cubicBezTo>
                  <a:pt x="201903" y="520477"/>
                  <a:pt x="209660" y="539518"/>
                  <a:pt x="237306" y="534652"/>
                </a:cubicBezTo>
                <a:cubicBezTo>
                  <a:pt x="267771" y="532254"/>
                  <a:pt x="298237" y="529715"/>
                  <a:pt x="328704" y="526612"/>
                </a:cubicBezTo>
                <a:cubicBezTo>
                  <a:pt x="382513" y="521252"/>
                  <a:pt x="436675" y="517938"/>
                  <a:pt x="490836" y="520759"/>
                </a:cubicBezTo>
                <a:cubicBezTo>
                  <a:pt x="522995" y="525061"/>
                  <a:pt x="557833" y="526048"/>
                  <a:pt x="586325" y="543256"/>
                </a:cubicBezTo>
                <a:cubicBezTo>
                  <a:pt x="580401" y="564342"/>
                  <a:pt x="557974" y="576684"/>
                  <a:pt x="539991" y="586980"/>
                </a:cubicBezTo>
                <a:cubicBezTo>
                  <a:pt x="485759" y="615824"/>
                  <a:pt x="422217" y="608772"/>
                  <a:pt x="362907" y="612791"/>
                </a:cubicBezTo>
                <a:cubicBezTo>
                  <a:pt x="325248" y="612439"/>
                  <a:pt x="287659" y="616177"/>
                  <a:pt x="250000" y="616177"/>
                </a:cubicBezTo>
                <a:cubicBezTo>
                  <a:pt x="225740" y="618081"/>
                  <a:pt x="198024" y="615824"/>
                  <a:pt x="176656" y="628941"/>
                </a:cubicBezTo>
                <a:cubicBezTo>
                  <a:pt x="168969" y="634654"/>
                  <a:pt x="165936" y="644033"/>
                  <a:pt x="166712" y="653272"/>
                </a:cubicBezTo>
                <a:cubicBezTo>
                  <a:pt x="166641" y="677179"/>
                  <a:pt x="166782" y="701086"/>
                  <a:pt x="166500" y="724923"/>
                </a:cubicBezTo>
                <a:cubicBezTo>
                  <a:pt x="163750" y="815052"/>
                  <a:pt x="167629" y="905604"/>
                  <a:pt x="152043" y="994886"/>
                </a:cubicBezTo>
                <a:cubicBezTo>
                  <a:pt x="148446" y="1015902"/>
                  <a:pt x="146824" y="1043406"/>
                  <a:pt x="167064" y="1056664"/>
                </a:cubicBezTo>
                <a:cubicBezTo>
                  <a:pt x="171789" y="1059556"/>
                  <a:pt x="177431" y="1060543"/>
                  <a:pt x="182932" y="1060402"/>
                </a:cubicBezTo>
                <a:cubicBezTo>
                  <a:pt x="201057" y="1060402"/>
                  <a:pt x="219251" y="1060402"/>
                  <a:pt x="237447" y="1060543"/>
                </a:cubicBezTo>
                <a:cubicBezTo>
                  <a:pt x="313611" y="1060896"/>
                  <a:pt x="389777" y="1064140"/>
                  <a:pt x="466012" y="1063505"/>
                </a:cubicBezTo>
                <a:cubicBezTo>
                  <a:pt x="511500" y="1063505"/>
                  <a:pt x="563264" y="1056100"/>
                  <a:pt x="602898" y="1083181"/>
                </a:cubicBezTo>
                <a:cubicBezTo>
                  <a:pt x="596057" y="1115551"/>
                  <a:pt x="566578" y="1139106"/>
                  <a:pt x="536606" y="1149966"/>
                </a:cubicBezTo>
                <a:cubicBezTo>
                  <a:pt x="506351" y="1158147"/>
                  <a:pt x="474616" y="1158359"/>
                  <a:pt x="443586" y="1161250"/>
                </a:cubicBezTo>
                <a:cubicBezTo>
                  <a:pt x="377224" y="1166257"/>
                  <a:pt x="310791" y="1168585"/>
                  <a:pt x="244287" y="1172322"/>
                </a:cubicBezTo>
                <a:cubicBezTo>
                  <a:pt x="194639" y="1174650"/>
                  <a:pt x="145202" y="1168161"/>
                  <a:pt x="97176" y="1155749"/>
                </a:cubicBezTo>
                <a:cubicBezTo>
                  <a:pt x="67203" y="1150178"/>
                  <a:pt x="37936" y="1140234"/>
                  <a:pt x="22069" y="1112025"/>
                </a:cubicBezTo>
                <a:cubicBezTo>
                  <a:pt x="-17354" y="1036777"/>
                  <a:pt x="8105" y="879510"/>
                  <a:pt x="7894" y="790862"/>
                </a:cubicBezTo>
                <a:cubicBezTo>
                  <a:pt x="16286" y="716178"/>
                  <a:pt x="15299" y="639661"/>
                  <a:pt x="24255" y="564977"/>
                </a:cubicBezTo>
                <a:cubicBezTo>
                  <a:pt x="36879" y="488530"/>
                  <a:pt x="32224" y="412012"/>
                  <a:pt x="38430" y="334930"/>
                </a:cubicBezTo>
                <a:cubicBezTo>
                  <a:pt x="40123" y="238243"/>
                  <a:pt x="61139" y="141203"/>
                  <a:pt x="48868" y="44727"/>
                </a:cubicBezTo>
                <a:cubicBezTo>
                  <a:pt x="60151" y="23711"/>
                  <a:pt x="87726" y="23570"/>
                  <a:pt x="108812" y="20115"/>
                </a:cubicBezTo>
                <a:cubicBezTo>
                  <a:pt x="173905" y="7279"/>
                  <a:pt x="239985" y="6927"/>
                  <a:pt x="306630" y="5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/>
          <p:nvPr/>
        </p:nvSpPr>
        <p:spPr>
          <a:xfrm>
            <a:off x="0" y="0"/>
            <a:ext cx="9144000" cy="1548000"/>
          </a:xfrm>
          <a:prstGeom prst="rect">
            <a:avLst/>
          </a:prstGeom>
          <a:solidFill>
            <a:srgbClr val="E03E2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514350" y="431025"/>
            <a:ext cx="6953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How to Use This Presentation</a:t>
            </a:r>
            <a:endParaRPr sz="700"/>
          </a:p>
        </p:txBody>
      </p:sp>
      <p:grpSp>
        <p:nvGrpSpPr>
          <p:cNvPr id="267" name="Google Shape;267;p12"/>
          <p:cNvGrpSpPr/>
          <p:nvPr/>
        </p:nvGrpSpPr>
        <p:grpSpPr>
          <a:xfrm>
            <a:off x="514350" y="2176896"/>
            <a:ext cx="2117138" cy="2461416"/>
            <a:chOff x="0" y="-38100"/>
            <a:chExt cx="5645700" cy="6563775"/>
          </a:xfrm>
        </p:grpSpPr>
        <p:sp>
          <p:nvSpPr>
            <p:cNvPr id="268" name="Google Shape;268;p12"/>
            <p:cNvSpPr txBox="1"/>
            <p:nvPr/>
          </p:nvSpPr>
          <p:spPr>
            <a:xfrm>
              <a:off x="0" y="1205475"/>
              <a:ext cx="5645700" cy="53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"Google Slides" button below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"Make a copy."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You need to sign in to your Google account.</a:t>
              </a:r>
              <a:endParaRPr sz="700"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0" y="-38100"/>
              <a:ext cx="564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843FF"/>
                  </a:solidFill>
                  <a:latin typeface="Dosis"/>
                  <a:ea typeface="Dosis"/>
                  <a:cs typeface="Dosis"/>
                  <a:sym typeface="Dosis"/>
                </a:rPr>
                <a:t>Google Slides</a:t>
              </a:r>
              <a:endParaRPr sz="700"/>
            </a:p>
          </p:txBody>
        </p:sp>
      </p:grpSp>
      <p:grpSp>
        <p:nvGrpSpPr>
          <p:cNvPr id="270" name="Google Shape;270;p12"/>
          <p:cNvGrpSpPr/>
          <p:nvPr/>
        </p:nvGrpSpPr>
        <p:grpSpPr>
          <a:xfrm>
            <a:off x="3513443" y="2176896"/>
            <a:ext cx="2117138" cy="2720053"/>
            <a:chOff x="0" y="-38100"/>
            <a:chExt cx="5645700" cy="7253475"/>
          </a:xfrm>
        </p:grpSpPr>
        <p:sp>
          <p:nvSpPr>
            <p:cNvPr id="271" name="Google Shape;271;p12"/>
            <p:cNvSpPr txBox="1"/>
            <p:nvPr/>
          </p:nvSpPr>
          <p:spPr>
            <a:xfrm>
              <a:off x="0" y="1205475"/>
              <a:ext cx="5645700" cy="600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"PowerPoint" button below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Download and install the fonts used in this presentation as listed on page 21. </a:t>
              </a:r>
              <a:endParaRPr sz="700"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0" y="-38100"/>
              <a:ext cx="564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843FF"/>
                  </a:solidFill>
                  <a:latin typeface="Dosis"/>
                  <a:ea typeface="Dosis"/>
                  <a:cs typeface="Dosis"/>
                  <a:sym typeface="Dosis"/>
                </a:rPr>
                <a:t>PowerPoint</a:t>
              </a:r>
              <a:endParaRPr sz="700"/>
            </a:p>
          </p:txBody>
        </p:sp>
      </p:grpSp>
      <p:grpSp>
        <p:nvGrpSpPr>
          <p:cNvPr id="273" name="Google Shape;273;p12"/>
          <p:cNvGrpSpPr/>
          <p:nvPr/>
        </p:nvGrpSpPr>
        <p:grpSpPr>
          <a:xfrm>
            <a:off x="6512536" y="2176896"/>
            <a:ext cx="2117138" cy="2202778"/>
            <a:chOff x="0" y="-38100"/>
            <a:chExt cx="5645700" cy="5874075"/>
          </a:xfrm>
        </p:grpSpPr>
        <p:sp>
          <p:nvSpPr>
            <p:cNvPr id="274" name="Google Shape;274;p12"/>
            <p:cNvSpPr txBox="1"/>
            <p:nvPr/>
          </p:nvSpPr>
          <p:spPr>
            <a:xfrm>
              <a:off x="0" y="1205475"/>
              <a:ext cx="5645700" cy="46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Click on the "Canva" button under this presentation preview. 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Start editing your presentation.</a:t>
              </a:r>
              <a:endParaRPr sz="700"/>
            </a:p>
            <a:p>
              <a:pPr indent="-127000" lvl="1" marL="26670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You need to sign in to your Canva account.</a:t>
              </a:r>
              <a:endParaRPr sz="700"/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0" y="-38100"/>
              <a:ext cx="564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2843FF"/>
                  </a:solidFill>
                  <a:latin typeface="Dosis"/>
                  <a:ea typeface="Dosis"/>
                  <a:cs typeface="Dosis"/>
                  <a:sym typeface="Dosis"/>
                </a:rPr>
                <a:t>Canva</a:t>
              </a:r>
              <a:endParaRPr sz="700"/>
            </a:p>
          </p:txBody>
        </p:sp>
      </p:grpSp>
      <p:sp>
        <p:nvSpPr>
          <p:cNvPr id="276" name="Google Shape;276;p12"/>
          <p:cNvSpPr/>
          <p:nvPr/>
        </p:nvSpPr>
        <p:spPr>
          <a:xfrm>
            <a:off x="7790206" y="773951"/>
            <a:ext cx="840455" cy="1056417"/>
          </a:xfrm>
          <a:custGeom>
            <a:rect b="b" l="l" r="r" t="t"/>
            <a:pathLst>
              <a:path extrusionOk="0" h="2112834" w="1680911">
                <a:moveTo>
                  <a:pt x="1680748" y="895806"/>
                </a:moveTo>
                <a:cubicBezTo>
                  <a:pt x="1680283" y="825405"/>
                  <a:pt x="1680791" y="737467"/>
                  <a:pt x="1616938" y="692674"/>
                </a:cubicBezTo>
                <a:cubicBezTo>
                  <a:pt x="1566025" y="664953"/>
                  <a:pt x="1499254" y="661361"/>
                  <a:pt x="1449018" y="692421"/>
                </a:cubicBezTo>
                <a:cubicBezTo>
                  <a:pt x="1440814" y="696858"/>
                  <a:pt x="1434048" y="702774"/>
                  <a:pt x="1428509" y="709789"/>
                </a:cubicBezTo>
                <a:cubicBezTo>
                  <a:pt x="1419333" y="671207"/>
                  <a:pt x="1399162" y="639049"/>
                  <a:pt x="1355987" y="626583"/>
                </a:cubicBezTo>
                <a:cubicBezTo>
                  <a:pt x="1324272" y="615216"/>
                  <a:pt x="1290359" y="620202"/>
                  <a:pt x="1257756" y="624132"/>
                </a:cubicBezTo>
                <a:cubicBezTo>
                  <a:pt x="1235597" y="626964"/>
                  <a:pt x="1212636" y="631485"/>
                  <a:pt x="1195552" y="646909"/>
                </a:cubicBezTo>
                <a:cubicBezTo>
                  <a:pt x="1182866" y="656755"/>
                  <a:pt x="1172463" y="669897"/>
                  <a:pt x="1171153" y="686378"/>
                </a:cubicBezTo>
                <a:cubicBezTo>
                  <a:pt x="1170053" y="692716"/>
                  <a:pt x="1168869" y="699013"/>
                  <a:pt x="1167727" y="705351"/>
                </a:cubicBezTo>
                <a:cubicBezTo>
                  <a:pt x="1161469" y="683969"/>
                  <a:pt x="1150559" y="664615"/>
                  <a:pt x="1131615" y="649318"/>
                </a:cubicBezTo>
                <a:cubicBezTo>
                  <a:pt x="1085522" y="613399"/>
                  <a:pt x="1021247" y="611497"/>
                  <a:pt x="966063" y="622949"/>
                </a:cubicBezTo>
                <a:cubicBezTo>
                  <a:pt x="933206" y="631528"/>
                  <a:pt x="898742" y="652191"/>
                  <a:pt x="882124" y="682786"/>
                </a:cubicBezTo>
                <a:cubicBezTo>
                  <a:pt x="884745" y="593073"/>
                  <a:pt x="889016" y="503402"/>
                  <a:pt x="895106" y="413774"/>
                </a:cubicBezTo>
                <a:cubicBezTo>
                  <a:pt x="898615" y="348951"/>
                  <a:pt x="900561" y="286410"/>
                  <a:pt x="906227" y="221249"/>
                </a:cubicBezTo>
                <a:cubicBezTo>
                  <a:pt x="911767" y="147678"/>
                  <a:pt x="917856" y="44570"/>
                  <a:pt x="837596" y="9200"/>
                </a:cubicBezTo>
                <a:cubicBezTo>
                  <a:pt x="760973" y="-15267"/>
                  <a:pt x="653226" y="8101"/>
                  <a:pt x="623753" y="90926"/>
                </a:cubicBezTo>
                <a:cubicBezTo>
                  <a:pt x="578421" y="213558"/>
                  <a:pt x="582312" y="349838"/>
                  <a:pt x="581001" y="478893"/>
                </a:cubicBezTo>
                <a:cubicBezTo>
                  <a:pt x="581973" y="621639"/>
                  <a:pt x="575419" y="764301"/>
                  <a:pt x="576476" y="907089"/>
                </a:cubicBezTo>
                <a:cubicBezTo>
                  <a:pt x="576984" y="955516"/>
                  <a:pt x="577280" y="1003944"/>
                  <a:pt x="577364" y="1052371"/>
                </a:cubicBezTo>
                <a:cubicBezTo>
                  <a:pt x="577449" y="1055878"/>
                  <a:pt x="577576" y="1059386"/>
                  <a:pt x="577702" y="1062893"/>
                </a:cubicBezTo>
                <a:cubicBezTo>
                  <a:pt x="576011" y="1074176"/>
                  <a:pt x="575292" y="1085585"/>
                  <a:pt x="574362" y="1096953"/>
                </a:cubicBezTo>
                <a:cubicBezTo>
                  <a:pt x="571740" y="1127082"/>
                  <a:pt x="568653" y="1157212"/>
                  <a:pt x="567469" y="1187426"/>
                </a:cubicBezTo>
                <a:cubicBezTo>
                  <a:pt x="565820" y="1210583"/>
                  <a:pt x="565016" y="1232768"/>
                  <a:pt x="555713" y="1254827"/>
                </a:cubicBezTo>
                <a:cubicBezTo>
                  <a:pt x="544677" y="1274477"/>
                  <a:pt x="519897" y="1284196"/>
                  <a:pt x="498669" y="1275787"/>
                </a:cubicBezTo>
                <a:cubicBezTo>
                  <a:pt x="465728" y="1260658"/>
                  <a:pt x="442808" y="1229557"/>
                  <a:pt x="414476" y="1207583"/>
                </a:cubicBezTo>
                <a:cubicBezTo>
                  <a:pt x="364113" y="1164311"/>
                  <a:pt x="325970" y="1108911"/>
                  <a:pt x="275903" y="1065386"/>
                </a:cubicBezTo>
                <a:cubicBezTo>
                  <a:pt x="244695" y="1036651"/>
                  <a:pt x="215645" y="1003225"/>
                  <a:pt x="176614" y="984928"/>
                </a:cubicBezTo>
                <a:cubicBezTo>
                  <a:pt x="145237" y="969673"/>
                  <a:pt x="110182" y="981251"/>
                  <a:pt x="84472" y="1002126"/>
                </a:cubicBezTo>
                <a:cubicBezTo>
                  <a:pt x="59649" y="1022368"/>
                  <a:pt x="35250" y="1044131"/>
                  <a:pt x="18039" y="1071429"/>
                </a:cubicBezTo>
                <a:cubicBezTo>
                  <a:pt x="-17" y="1099361"/>
                  <a:pt x="-4415" y="1136463"/>
                  <a:pt x="4381" y="1168283"/>
                </a:cubicBezTo>
                <a:cubicBezTo>
                  <a:pt x="14614" y="1199469"/>
                  <a:pt x="37703" y="1224021"/>
                  <a:pt x="56562" y="1250178"/>
                </a:cubicBezTo>
                <a:cubicBezTo>
                  <a:pt x="101936" y="1311494"/>
                  <a:pt x="157797" y="1363978"/>
                  <a:pt x="211078" y="1418279"/>
                </a:cubicBezTo>
                <a:cubicBezTo>
                  <a:pt x="250320" y="1453437"/>
                  <a:pt x="287870" y="1490962"/>
                  <a:pt x="316625" y="1535459"/>
                </a:cubicBezTo>
                <a:cubicBezTo>
                  <a:pt x="340052" y="1570660"/>
                  <a:pt x="371894" y="1598888"/>
                  <a:pt x="397731" y="1632102"/>
                </a:cubicBezTo>
                <a:cubicBezTo>
                  <a:pt x="444373" y="1692362"/>
                  <a:pt x="469491" y="1765932"/>
                  <a:pt x="514146" y="1827628"/>
                </a:cubicBezTo>
                <a:cubicBezTo>
                  <a:pt x="553895" y="1880831"/>
                  <a:pt x="595421" y="1934202"/>
                  <a:pt x="649463" y="1973671"/>
                </a:cubicBezTo>
                <a:cubicBezTo>
                  <a:pt x="667054" y="1986601"/>
                  <a:pt x="685914" y="1997926"/>
                  <a:pt x="705281" y="2008068"/>
                </a:cubicBezTo>
                <a:cubicBezTo>
                  <a:pt x="713738" y="2012294"/>
                  <a:pt x="722111" y="2017027"/>
                  <a:pt x="730569" y="2021506"/>
                </a:cubicBezTo>
                <a:cubicBezTo>
                  <a:pt x="733782" y="2024295"/>
                  <a:pt x="737630" y="2026493"/>
                  <a:pt x="741225" y="2028605"/>
                </a:cubicBezTo>
                <a:cubicBezTo>
                  <a:pt x="770868" y="2044198"/>
                  <a:pt x="803217" y="2053495"/>
                  <a:pt x="834847" y="2064059"/>
                </a:cubicBezTo>
                <a:cubicBezTo>
                  <a:pt x="930500" y="2096386"/>
                  <a:pt x="1031311" y="2109951"/>
                  <a:pt x="1132164" y="2112529"/>
                </a:cubicBezTo>
                <a:cubicBezTo>
                  <a:pt x="1199612" y="2114262"/>
                  <a:pt x="1270695" y="2109360"/>
                  <a:pt x="1332349" y="2078934"/>
                </a:cubicBezTo>
                <a:cubicBezTo>
                  <a:pt x="1351463" y="2068877"/>
                  <a:pt x="1371507" y="2060890"/>
                  <a:pt x="1390409" y="2050452"/>
                </a:cubicBezTo>
                <a:cubicBezTo>
                  <a:pt x="1412102" y="2035747"/>
                  <a:pt x="1432738" y="2019182"/>
                  <a:pt x="1452189" y="2001645"/>
                </a:cubicBezTo>
                <a:cubicBezTo>
                  <a:pt x="1454896" y="1999279"/>
                  <a:pt x="1456249" y="1996574"/>
                  <a:pt x="1456629" y="1993870"/>
                </a:cubicBezTo>
                <a:cubicBezTo>
                  <a:pt x="1503356" y="1952669"/>
                  <a:pt x="1541245" y="1902593"/>
                  <a:pt x="1575751" y="1850954"/>
                </a:cubicBezTo>
                <a:cubicBezTo>
                  <a:pt x="1613724" y="1796062"/>
                  <a:pt x="1645059" y="1733647"/>
                  <a:pt x="1656941" y="1667726"/>
                </a:cubicBezTo>
                <a:cubicBezTo>
                  <a:pt x="1660620" y="1665951"/>
                  <a:pt x="1663538" y="1662570"/>
                  <a:pt x="1664172" y="1657542"/>
                </a:cubicBezTo>
                <a:cubicBezTo>
                  <a:pt x="1669331" y="1605818"/>
                  <a:pt x="1670896" y="1553926"/>
                  <a:pt x="1669881" y="1501949"/>
                </a:cubicBezTo>
                <a:cubicBezTo>
                  <a:pt x="1670134" y="1442324"/>
                  <a:pt x="1674997" y="1382867"/>
                  <a:pt x="1674109" y="1323242"/>
                </a:cubicBezTo>
                <a:cubicBezTo>
                  <a:pt x="1677704" y="1221528"/>
                  <a:pt x="1677323" y="1119772"/>
                  <a:pt x="1679142" y="1018015"/>
                </a:cubicBezTo>
                <a:cubicBezTo>
                  <a:pt x="1680537" y="977279"/>
                  <a:pt x="1681256" y="936585"/>
                  <a:pt x="1680748" y="8958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7790206" y="773951"/>
            <a:ext cx="840455" cy="1056417"/>
          </a:xfrm>
          <a:custGeom>
            <a:rect b="b" l="l" r="r" t="t"/>
            <a:pathLst>
              <a:path extrusionOk="0" h="2112834" w="1680911">
                <a:moveTo>
                  <a:pt x="1680748" y="895806"/>
                </a:moveTo>
                <a:cubicBezTo>
                  <a:pt x="1680283" y="825405"/>
                  <a:pt x="1680791" y="737467"/>
                  <a:pt x="1616938" y="692674"/>
                </a:cubicBezTo>
                <a:cubicBezTo>
                  <a:pt x="1566025" y="664953"/>
                  <a:pt x="1499254" y="661361"/>
                  <a:pt x="1449018" y="692421"/>
                </a:cubicBezTo>
                <a:cubicBezTo>
                  <a:pt x="1440814" y="696858"/>
                  <a:pt x="1434048" y="702774"/>
                  <a:pt x="1428509" y="709789"/>
                </a:cubicBezTo>
                <a:cubicBezTo>
                  <a:pt x="1419333" y="671207"/>
                  <a:pt x="1399162" y="639049"/>
                  <a:pt x="1355987" y="626583"/>
                </a:cubicBezTo>
                <a:cubicBezTo>
                  <a:pt x="1324272" y="615216"/>
                  <a:pt x="1290359" y="620202"/>
                  <a:pt x="1257756" y="624132"/>
                </a:cubicBezTo>
                <a:cubicBezTo>
                  <a:pt x="1235597" y="626964"/>
                  <a:pt x="1212636" y="631485"/>
                  <a:pt x="1195552" y="646909"/>
                </a:cubicBezTo>
                <a:cubicBezTo>
                  <a:pt x="1182866" y="656755"/>
                  <a:pt x="1172463" y="669897"/>
                  <a:pt x="1171153" y="686378"/>
                </a:cubicBezTo>
                <a:cubicBezTo>
                  <a:pt x="1170053" y="692716"/>
                  <a:pt x="1168869" y="699013"/>
                  <a:pt x="1167727" y="705351"/>
                </a:cubicBezTo>
                <a:cubicBezTo>
                  <a:pt x="1161469" y="683969"/>
                  <a:pt x="1150559" y="664615"/>
                  <a:pt x="1131615" y="649318"/>
                </a:cubicBezTo>
                <a:cubicBezTo>
                  <a:pt x="1085522" y="613399"/>
                  <a:pt x="1021247" y="611497"/>
                  <a:pt x="966063" y="622949"/>
                </a:cubicBezTo>
                <a:cubicBezTo>
                  <a:pt x="933206" y="631528"/>
                  <a:pt x="898742" y="652191"/>
                  <a:pt x="882124" y="682786"/>
                </a:cubicBezTo>
                <a:cubicBezTo>
                  <a:pt x="884745" y="593073"/>
                  <a:pt x="889016" y="503402"/>
                  <a:pt x="895106" y="413774"/>
                </a:cubicBezTo>
                <a:cubicBezTo>
                  <a:pt x="898615" y="348951"/>
                  <a:pt x="900561" y="286410"/>
                  <a:pt x="906227" y="221249"/>
                </a:cubicBezTo>
                <a:cubicBezTo>
                  <a:pt x="911767" y="147678"/>
                  <a:pt x="917856" y="44570"/>
                  <a:pt x="837596" y="9200"/>
                </a:cubicBezTo>
                <a:cubicBezTo>
                  <a:pt x="760973" y="-15267"/>
                  <a:pt x="653226" y="8101"/>
                  <a:pt x="623753" y="90926"/>
                </a:cubicBezTo>
                <a:cubicBezTo>
                  <a:pt x="578421" y="213558"/>
                  <a:pt x="582312" y="349838"/>
                  <a:pt x="581001" y="478893"/>
                </a:cubicBezTo>
                <a:cubicBezTo>
                  <a:pt x="581973" y="621639"/>
                  <a:pt x="575419" y="764301"/>
                  <a:pt x="576476" y="907089"/>
                </a:cubicBezTo>
                <a:cubicBezTo>
                  <a:pt x="576984" y="955516"/>
                  <a:pt x="577280" y="1003944"/>
                  <a:pt x="577364" y="1052371"/>
                </a:cubicBezTo>
                <a:cubicBezTo>
                  <a:pt x="577449" y="1055878"/>
                  <a:pt x="577576" y="1059386"/>
                  <a:pt x="577702" y="1062893"/>
                </a:cubicBezTo>
                <a:cubicBezTo>
                  <a:pt x="576011" y="1074176"/>
                  <a:pt x="575292" y="1085585"/>
                  <a:pt x="574362" y="1096953"/>
                </a:cubicBezTo>
                <a:cubicBezTo>
                  <a:pt x="571740" y="1127082"/>
                  <a:pt x="568653" y="1157212"/>
                  <a:pt x="567469" y="1187426"/>
                </a:cubicBezTo>
                <a:cubicBezTo>
                  <a:pt x="565820" y="1210583"/>
                  <a:pt x="565016" y="1232768"/>
                  <a:pt x="555713" y="1254827"/>
                </a:cubicBezTo>
                <a:cubicBezTo>
                  <a:pt x="544677" y="1274477"/>
                  <a:pt x="519897" y="1284196"/>
                  <a:pt x="498669" y="1275787"/>
                </a:cubicBezTo>
                <a:cubicBezTo>
                  <a:pt x="465728" y="1260658"/>
                  <a:pt x="442808" y="1229557"/>
                  <a:pt x="414476" y="1207583"/>
                </a:cubicBezTo>
                <a:cubicBezTo>
                  <a:pt x="364113" y="1164311"/>
                  <a:pt x="325970" y="1108911"/>
                  <a:pt x="275903" y="1065386"/>
                </a:cubicBezTo>
                <a:cubicBezTo>
                  <a:pt x="244695" y="1036651"/>
                  <a:pt x="215645" y="1003225"/>
                  <a:pt x="176614" y="984928"/>
                </a:cubicBezTo>
                <a:cubicBezTo>
                  <a:pt x="145237" y="969673"/>
                  <a:pt x="110182" y="981251"/>
                  <a:pt x="84472" y="1002126"/>
                </a:cubicBezTo>
                <a:cubicBezTo>
                  <a:pt x="59649" y="1022368"/>
                  <a:pt x="35250" y="1044131"/>
                  <a:pt x="18039" y="1071429"/>
                </a:cubicBezTo>
                <a:cubicBezTo>
                  <a:pt x="-17" y="1099361"/>
                  <a:pt x="-4415" y="1136463"/>
                  <a:pt x="4381" y="1168283"/>
                </a:cubicBezTo>
                <a:cubicBezTo>
                  <a:pt x="14614" y="1199469"/>
                  <a:pt x="37703" y="1224021"/>
                  <a:pt x="56562" y="1250178"/>
                </a:cubicBezTo>
                <a:cubicBezTo>
                  <a:pt x="101936" y="1311494"/>
                  <a:pt x="157797" y="1363978"/>
                  <a:pt x="211078" y="1418279"/>
                </a:cubicBezTo>
                <a:cubicBezTo>
                  <a:pt x="250320" y="1453437"/>
                  <a:pt x="287870" y="1490962"/>
                  <a:pt x="316625" y="1535459"/>
                </a:cubicBezTo>
                <a:cubicBezTo>
                  <a:pt x="340052" y="1570660"/>
                  <a:pt x="371894" y="1598888"/>
                  <a:pt x="397731" y="1632102"/>
                </a:cubicBezTo>
                <a:cubicBezTo>
                  <a:pt x="444373" y="1692362"/>
                  <a:pt x="469491" y="1765932"/>
                  <a:pt x="514146" y="1827628"/>
                </a:cubicBezTo>
                <a:cubicBezTo>
                  <a:pt x="553895" y="1880831"/>
                  <a:pt x="595421" y="1934202"/>
                  <a:pt x="649463" y="1973671"/>
                </a:cubicBezTo>
                <a:cubicBezTo>
                  <a:pt x="667054" y="1986601"/>
                  <a:pt x="685914" y="1997926"/>
                  <a:pt x="705281" y="2008068"/>
                </a:cubicBezTo>
                <a:cubicBezTo>
                  <a:pt x="713738" y="2012294"/>
                  <a:pt x="722111" y="2017027"/>
                  <a:pt x="730569" y="2021506"/>
                </a:cubicBezTo>
                <a:cubicBezTo>
                  <a:pt x="733782" y="2024295"/>
                  <a:pt x="737630" y="2026493"/>
                  <a:pt x="741225" y="2028605"/>
                </a:cubicBezTo>
                <a:cubicBezTo>
                  <a:pt x="770868" y="2044198"/>
                  <a:pt x="803217" y="2053495"/>
                  <a:pt x="834847" y="2064059"/>
                </a:cubicBezTo>
                <a:cubicBezTo>
                  <a:pt x="930500" y="2096386"/>
                  <a:pt x="1031311" y="2109951"/>
                  <a:pt x="1132164" y="2112529"/>
                </a:cubicBezTo>
                <a:cubicBezTo>
                  <a:pt x="1199612" y="2114262"/>
                  <a:pt x="1270695" y="2109360"/>
                  <a:pt x="1332349" y="2078934"/>
                </a:cubicBezTo>
                <a:cubicBezTo>
                  <a:pt x="1351463" y="2068877"/>
                  <a:pt x="1371507" y="2060890"/>
                  <a:pt x="1390409" y="2050452"/>
                </a:cubicBezTo>
                <a:cubicBezTo>
                  <a:pt x="1412102" y="2035747"/>
                  <a:pt x="1432738" y="2019182"/>
                  <a:pt x="1452189" y="2001645"/>
                </a:cubicBezTo>
                <a:cubicBezTo>
                  <a:pt x="1454896" y="1999279"/>
                  <a:pt x="1456249" y="1996574"/>
                  <a:pt x="1456629" y="1993870"/>
                </a:cubicBezTo>
                <a:cubicBezTo>
                  <a:pt x="1503356" y="1952669"/>
                  <a:pt x="1541245" y="1902593"/>
                  <a:pt x="1575751" y="1850954"/>
                </a:cubicBezTo>
                <a:cubicBezTo>
                  <a:pt x="1613724" y="1796062"/>
                  <a:pt x="1645059" y="1733647"/>
                  <a:pt x="1656941" y="1667726"/>
                </a:cubicBezTo>
                <a:cubicBezTo>
                  <a:pt x="1660620" y="1665951"/>
                  <a:pt x="1663538" y="1662570"/>
                  <a:pt x="1664172" y="1657542"/>
                </a:cubicBezTo>
                <a:cubicBezTo>
                  <a:pt x="1669331" y="1605818"/>
                  <a:pt x="1670896" y="1553926"/>
                  <a:pt x="1669881" y="1501949"/>
                </a:cubicBezTo>
                <a:cubicBezTo>
                  <a:pt x="1670134" y="1442324"/>
                  <a:pt x="1674997" y="1382867"/>
                  <a:pt x="1674109" y="1323242"/>
                </a:cubicBezTo>
                <a:cubicBezTo>
                  <a:pt x="1677704" y="1221528"/>
                  <a:pt x="1677323" y="1119772"/>
                  <a:pt x="1679142" y="1018015"/>
                </a:cubicBezTo>
                <a:cubicBezTo>
                  <a:pt x="1680537" y="977279"/>
                  <a:pt x="1681256" y="936585"/>
                  <a:pt x="1680748" y="895806"/>
                </a:cubicBezTo>
                <a:close/>
                <a:moveTo>
                  <a:pt x="1543824" y="1850025"/>
                </a:moveTo>
                <a:cubicBezTo>
                  <a:pt x="1513463" y="1894649"/>
                  <a:pt x="1479168" y="1936822"/>
                  <a:pt x="1438700" y="1972699"/>
                </a:cubicBezTo>
                <a:cubicBezTo>
                  <a:pt x="1426606" y="1983305"/>
                  <a:pt x="1412482" y="1995095"/>
                  <a:pt x="1398401" y="2004434"/>
                </a:cubicBezTo>
                <a:cubicBezTo>
                  <a:pt x="1380725" y="2016097"/>
                  <a:pt x="1362880" y="2027464"/>
                  <a:pt x="1344951" y="2038705"/>
                </a:cubicBezTo>
                <a:cubicBezTo>
                  <a:pt x="1342667" y="2040142"/>
                  <a:pt x="1340891" y="2042170"/>
                  <a:pt x="1339707" y="2044452"/>
                </a:cubicBezTo>
                <a:cubicBezTo>
                  <a:pt x="1318099" y="2055101"/>
                  <a:pt x="1296279" y="2065327"/>
                  <a:pt x="1272979" y="2071624"/>
                </a:cubicBezTo>
                <a:cubicBezTo>
                  <a:pt x="1229424" y="2082949"/>
                  <a:pt x="1181555" y="2085949"/>
                  <a:pt x="1136266" y="2084639"/>
                </a:cubicBezTo>
                <a:cubicBezTo>
                  <a:pt x="1089117" y="2083287"/>
                  <a:pt x="1040233" y="2080455"/>
                  <a:pt x="993295" y="2073525"/>
                </a:cubicBezTo>
                <a:cubicBezTo>
                  <a:pt x="922507" y="2062200"/>
                  <a:pt x="852735" y="2044959"/>
                  <a:pt x="784568" y="2022774"/>
                </a:cubicBezTo>
                <a:cubicBezTo>
                  <a:pt x="784738" y="2016985"/>
                  <a:pt x="781651" y="2011153"/>
                  <a:pt x="774758" y="2009420"/>
                </a:cubicBezTo>
                <a:cubicBezTo>
                  <a:pt x="738603" y="1997250"/>
                  <a:pt x="705408" y="1976713"/>
                  <a:pt x="673355" y="1956260"/>
                </a:cubicBezTo>
                <a:cubicBezTo>
                  <a:pt x="617029" y="1917130"/>
                  <a:pt x="573262" y="1860589"/>
                  <a:pt x="533006" y="1805485"/>
                </a:cubicBezTo>
                <a:cubicBezTo>
                  <a:pt x="494398" y="1750212"/>
                  <a:pt x="469618" y="1684291"/>
                  <a:pt x="430545" y="1629060"/>
                </a:cubicBezTo>
                <a:cubicBezTo>
                  <a:pt x="411558" y="1602057"/>
                  <a:pt x="388385" y="1578478"/>
                  <a:pt x="366481" y="1553926"/>
                </a:cubicBezTo>
                <a:cubicBezTo>
                  <a:pt x="341955" y="1526290"/>
                  <a:pt x="322841" y="1491258"/>
                  <a:pt x="297258" y="1464002"/>
                </a:cubicBezTo>
                <a:cubicBezTo>
                  <a:pt x="225624" y="1387938"/>
                  <a:pt x="144265" y="1320453"/>
                  <a:pt x="81385" y="1236403"/>
                </a:cubicBezTo>
                <a:cubicBezTo>
                  <a:pt x="47809" y="1191821"/>
                  <a:pt x="10385" y="1154930"/>
                  <a:pt x="36899" y="1095178"/>
                </a:cubicBezTo>
                <a:cubicBezTo>
                  <a:pt x="50050" y="1069865"/>
                  <a:pt x="71278" y="1050258"/>
                  <a:pt x="92506" y="1031749"/>
                </a:cubicBezTo>
                <a:cubicBezTo>
                  <a:pt x="118893" y="1007874"/>
                  <a:pt x="148747" y="995492"/>
                  <a:pt x="180251" y="1018480"/>
                </a:cubicBezTo>
                <a:cubicBezTo>
                  <a:pt x="218140" y="1045102"/>
                  <a:pt x="250404" y="1080303"/>
                  <a:pt x="284825" y="1111785"/>
                </a:cubicBezTo>
                <a:cubicBezTo>
                  <a:pt x="320558" y="1150113"/>
                  <a:pt x="353118" y="1190426"/>
                  <a:pt x="393037" y="1225669"/>
                </a:cubicBezTo>
                <a:cubicBezTo>
                  <a:pt x="425682" y="1251319"/>
                  <a:pt x="451773" y="1287281"/>
                  <a:pt x="491438" y="1302536"/>
                </a:cubicBezTo>
                <a:cubicBezTo>
                  <a:pt x="522857" y="1313903"/>
                  <a:pt x="559519" y="1300380"/>
                  <a:pt x="576899" y="1272026"/>
                </a:cubicBezTo>
                <a:cubicBezTo>
                  <a:pt x="592503" y="1244009"/>
                  <a:pt x="591023" y="1210414"/>
                  <a:pt x="591995" y="1179355"/>
                </a:cubicBezTo>
                <a:cubicBezTo>
                  <a:pt x="591995" y="1160635"/>
                  <a:pt x="592291" y="1141915"/>
                  <a:pt x="592080" y="1123237"/>
                </a:cubicBezTo>
                <a:cubicBezTo>
                  <a:pt x="592503" y="1122730"/>
                  <a:pt x="592799" y="1122054"/>
                  <a:pt x="592841" y="1121335"/>
                </a:cubicBezTo>
                <a:cubicBezTo>
                  <a:pt x="593010" y="1119518"/>
                  <a:pt x="592841" y="1117785"/>
                  <a:pt x="593010" y="1115926"/>
                </a:cubicBezTo>
                <a:cubicBezTo>
                  <a:pt x="596943" y="1035299"/>
                  <a:pt x="599353" y="954375"/>
                  <a:pt x="599438" y="873663"/>
                </a:cubicBezTo>
                <a:cubicBezTo>
                  <a:pt x="603244" y="730157"/>
                  <a:pt x="608360" y="586734"/>
                  <a:pt x="608487" y="443143"/>
                </a:cubicBezTo>
                <a:cubicBezTo>
                  <a:pt x="608614" y="347007"/>
                  <a:pt x="612335" y="250364"/>
                  <a:pt x="632675" y="156045"/>
                </a:cubicBezTo>
                <a:cubicBezTo>
                  <a:pt x="639568" y="125958"/>
                  <a:pt x="648913" y="94265"/>
                  <a:pt x="667815" y="69375"/>
                </a:cubicBezTo>
                <a:cubicBezTo>
                  <a:pt x="700672" y="35738"/>
                  <a:pt x="749471" y="25258"/>
                  <a:pt x="795056" y="28765"/>
                </a:cubicBezTo>
                <a:cubicBezTo>
                  <a:pt x="893879" y="32569"/>
                  <a:pt x="883815" y="155454"/>
                  <a:pt x="877895" y="226784"/>
                </a:cubicBezTo>
                <a:cubicBezTo>
                  <a:pt x="872821" y="286029"/>
                  <a:pt x="870749" y="345444"/>
                  <a:pt x="867746" y="404773"/>
                </a:cubicBezTo>
                <a:cubicBezTo>
                  <a:pt x="861319" y="512023"/>
                  <a:pt x="855145" y="619357"/>
                  <a:pt x="852227" y="726734"/>
                </a:cubicBezTo>
                <a:cubicBezTo>
                  <a:pt x="851635" y="797389"/>
                  <a:pt x="852608" y="867959"/>
                  <a:pt x="850789" y="938571"/>
                </a:cubicBezTo>
                <a:cubicBezTo>
                  <a:pt x="850282" y="982054"/>
                  <a:pt x="849352" y="1025495"/>
                  <a:pt x="849563" y="1068978"/>
                </a:cubicBezTo>
                <a:cubicBezTo>
                  <a:pt x="850367" y="1087825"/>
                  <a:pt x="876838" y="1086642"/>
                  <a:pt x="877472" y="1068978"/>
                </a:cubicBezTo>
                <a:cubicBezTo>
                  <a:pt x="877599" y="1016832"/>
                  <a:pt x="878360" y="964771"/>
                  <a:pt x="879206" y="912625"/>
                </a:cubicBezTo>
                <a:cubicBezTo>
                  <a:pt x="879164" y="905695"/>
                  <a:pt x="879248" y="898764"/>
                  <a:pt x="879248" y="891792"/>
                </a:cubicBezTo>
                <a:cubicBezTo>
                  <a:pt x="880601" y="864958"/>
                  <a:pt x="882251" y="838125"/>
                  <a:pt x="884999" y="811333"/>
                </a:cubicBezTo>
                <a:cubicBezTo>
                  <a:pt x="886437" y="786359"/>
                  <a:pt x="891892" y="761977"/>
                  <a:pt x="895994" y="737340"/>
                </a:cubicBezTo>
                <a:cubicBezTo>
                  <a:pt x="899081" y="715240"/>
                  <a:pt x="902717" y="691491"/>
                  <a:pt x="921789" y="677123"/>
                </a:cubicBezTo>
                <a:cubicBezTo>
                  <a:pt x="948979" y="652276"/>
                  <a:pt x="985726" y="643782"/>
                  <a:pt x="1021796" y="644839"/>
                </a:cubicBezTo>
                <a:cubicBezTo>
                  <a:pt x="1070849" y="643360"/>
                  <a:pt x="1129627" y="661953"/>
                  <a:pt x="1141764" y="715409"/>
                </a:cubicBezTo>
                <a:cubicBezTo>
                  <a:pt x="1150559" y="751159"/>
                  <a:pt x="1147303" y="788683"/>
                  <a:pt x="1148276" y="825194"/>
                </a:cubicBezTo>
                <a:cubicBezTo>
                  <a:pt x="1148318" y="858408"/>
                  <a:pt x="1148614" y="891581"/>
                  <a:pt x="1147599" y="924753"/>
                </a:cubicBezTo>
                <a:cubicBezTo>
                  <a:pt x="1146838" y="958474"/>
                  <a:pt x="1145104" y="992280"/>
                  <a:pt x="1144935" y="1026002"/>
                </a:cubicBezTo>
                <a:cubicBezTo>
                  <a:pt x="1144723" y="1038088"/>
                  <a:pt x="1160370" y="1044553"/>
                  <a:pt x="1168742" y="1035848"/>
                </a:cubicBezTo>
                <a:cubicBezTo>
                  <a:pt x="1171406" y="1033186"/>
                  <a:pt x="1172675" y="1029721"/>
                  <a:pt x="1172802" y="1026002"/>
                </a:cubicBezTo>
                <a:cubicBezTo>
                  <a:pt x="1173309" y="1010409"/>
                  <a:pt x="1173352" y="994816"/>
                  <a:pt x="1173944" y="979265"/>
                </a:cubicBezTo>
                <a:cubicBezTo>
                  <a:pt x="1174113" y="974786"/>
                  <a:pt x="1174240" y="970349"/>
                  <a:pt x="1174409" y="965869"/>
                </a:cubicBezTo>
                <a:cubicBezTo>
                  <a:pt x="1174578" y="962531"/>
                  <a:pt x="1174705" y="959151"/>
                  <a:pt x="1174832" y="955812"/>
                </a:cubicBezTo>
                <a:cubicBezTo>
                  <a:pt x="1178215" y="864282"/>
                  <a:pt x="1180329" y="772161"/>
                  <a:pt x="1200500" y="682448"/>
                </a:cubicBezTo>
                <a:cubicBezTo>
                  <a:pt x="1209929" y="667954"/>
                  <a:pt x="1225829" y="657727"/>
                  <a:pt x="1242913" y="654938"/>
                </a:cubicBezTo>
                <a:cubicBezTo>
                  <a:pt x="1272514" y="650501"/>
                  <a:pt x="1303383" y="644205"/>
                  <a:pt x="1333195" y="649402"/>
                </a:cubicBezTo>
                <a:cubicBezTo>
                  <a:pt x="1381148" y="656882"/>
                  <a:pt x="1400346" y="690688"/>
                  <a:pt x="1404406" y="736157"/>
                </a:cubicBezTo>
                <a:cubicBezTo>
                  <a:pt x="1405547" y="746257"/>
                  <a:pt x="1406351" y="756441"/>
                  <a:pt x="1406943" y="766667"/>
                </a:cubicBezTo>
                <a:cubicBezTo>
                  <a:pt x="1401868" y="799501"/>
                  <a:pt x="1403729" y="835632"/>
                  <a:pt x="1403560" y="862254"/>
                </a:cubicBezTo>
                <a:cubicBezTo>
                  <a:pt x="1404532" y="896144"/>
                  <a:pt x="1404152" y="930077"/>
                  <a:pt x="1404236" y="964010"/>
                </a:cubicBezTo>
                <a:cubicBezTo>
                  <a:pt x="1404152" y="967856"/>
                  <a:pt x="1404109" y="971701"/>
                  <a:pt x="1404025" y="975504"/>
                </a:cubicBezTo>
                <a:cubicBezTo>
                  <a:pt x="1403856" y="991013"/>
                  <a:pt x="1403814" y="1006564"/>
                  <a:pt x="1403814" y="1022114"/>
                </a:cubicBezTo>
                <a:cubicBezTo>
                  <a:pt x="1404279" y="1029467"/>
                  <a:pt x="1402207" y="1038214"/>
                  <a:pt x="1406139" y="1044722"/>
                </a:cubicBezTo>
                <a:cubicBezTo>
                  <a:pt x="1406182" y="1045102"/>
                  <a:pt x="1406182" y="1045483"/>
                  <a:pt x="1406182" y="1045863"/>
                </a:cubicBezTo>
                <a:cubicBezTo>
                  <a:pt x="1406562" y="1048060"/>
                  <a:pt x="1408380" y="1049075"/>
                  <a:pt x="1410114" y="1048948"/>
                </a:cubicBezTo>
                <a:cubicBezTo>
                  <a:pt x="1418698" y="1054822"/>
                  <a:pt x="1431892" y="1048314"/>
                  <a:pt x="1431680" y="1037327"/>
                </a:cubicBezTo>
                <a:cubicBezTo>
                  <a:pt x="1432019" y="1018142"/>
                  <a:pt x="1431680" y="998873"/>
                  <a:pt x="1431934" y="979730"/>
                </a:cubicBezTo>
                <a:cubicBezTo>
                  <a:pt x="1432780" y="937219"/>
                  <a:pt x="1432949" y="894834"/>
                  <a:pt x="1434810" y="852366"/>
                </a:cubicBezTo>
                <a:cubicBezTo>
                  <a:pt x="1434852" y="825490"/>
                  <a:pt x="1436755" y="793332"/>
                  <a:pt x="1435275" y="761639"/>
                </a:cubicBezTo>
                <a:cubicBezTo>
                  <a:pt x="1438615" y="744651"/>
                  <a:pt x="1444874" y="728973"/>
                  <a:pt x="1459336" y="718747"/>
                </a:cubicBezTo>
                <a:cubicBezTo>
                  <a:pt x="1496294" y="693604"/>
                  <a:pt x="1543740" y="694153"/>
                  <a:pt x="1584758" y="708394"/>
                </a:cubicBezTo>
                <a:cubicBezTo>
                  <a:pt x="1612836" y="716846"/>
                  <a:pt x="1630385" y="742961"/>
                  <a:pt x="1639181" y="769667"/>
                </a:cubicBezTo>
                <a:cubicBezTo>
                  <a:pt x="1657322" y="823926"/>
                  <a:pt x="1651698" y="882284"/>
                  <a:pt x="1652882" y="938571"/>
                </a:cubicBezTo>
                <a:cubicBezTo>
                  <a:pt x="1652290" y="999422"/>
                  <a:pt x="1650048" y="1060231"/>
                  <a:pt x="1649837" y="1121082"/>
                </a:cubicBezTo>
                <a:cubicBezTo>
                  <a:pt x="1649160" y="1242065"/>
                  <a:pt x="1646496" y="1363091"/>
                  <a:pt x="1642056" y="1483947"/>
                </a:cubicBezTo>
                <a:cubicBezTo>
                  <a:pt x="1643071" y="1541375"/>
                  <a:pt x="1641803" y="1598550"/>
                  <a:pt x="1636939" y="1655767"/>
                </a:cubicBezTo>
                <a:cubicBezTo>
                  <a:pt x="1636939" y="1656696"/>
                  <a:pt x="1637066" y="1657499"/>
                  <a:pt x="1637193" y="1658345"/>
                </a:cubicBezTo>
                <a:cubicBezTo>
                  <a:pt x="1621378" y="1728154"/>
                  <a:pt x="1586745" y="1792893"/>
                  <a:pt x="1543824" y="18500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7804166" y="788077"/>
            <a:ext cx="812460" cy="1028379"/>
          </a:xfrm>
          <a:custGeom>
            <a:rect b="b" l="l" r="r" t="t"/>
            <a:pathLst>
              <a:path extrusionOk="0" h="2056758" w="1624919">
                <a:moveTo>
                  <a:pt x="1611219" y="741290"/>
                </a:moveTo>
                <a:cubicBezTo>
                  <a:pt x="1629360" y="795548"/>
                  <a:pt x="1623736" y="853906"/>
                  <a:pt x="1624920" y="910193"/>
                </a:cubicBezTo>
                <a:cubicBezTo>
                  <a:pt x="1624328" y="971044"/>
                  <a:pt x="1622087" y="1031895"/>
                  <a:pt x="1621875" y="1092704"/>
                </a:cubicBezTo>
                <a:cubicBezTo>
                  <a:pt x="1621199" y="1213687"/>
                  <a:pt x="1618492" y="1334713"/>
                  <a:pt x="1614095" y="1455612"/>
                </a:cubicBezTo>
                <a:cubicBezTo>
                  <a:pt x="1615109" y="1513040"/>
                  <a:pt x="1613841" y="1570172"/>
                  <a:pt x="1608936" y="1627431"/>
                </a:cubicBezTo>
                <a:cubicBezTo>
                  <a:pt x="1608936" y="1628403"/>
                  <a:pt x="1609020" y="1629290"/>
                  <a:pt x="1609189" y="1630136"/>
                </a:cubicBezTo>
                <a:cubicBezTo>
                  <a:pt x="1593459" y="1699945"/>
                  <a:pt x="1558784" y="1764684"/>
                  <a:pt x="1515905" y="1821816"/>
                </a:cubicBezTo>
                <a:cubicBezTo>
                  <a:pt x="1485543" y="1866440"/>
                  <a:pt x="1451249" y="1908571"/>
                  <a:pt x="1410781" y="1944490"/>
                </a:cubicBezTo>
                <a:cubicBezTo>
                  <a:pt x="1398687" y="1955054"/>
                  <a:pt x="1384563" y="1966844"/>
                  <a:pt x="1370481" y="1976225"/>
                </a:cubicBezTo>
                <a:cubicBezTo>
                  <a:pt x="1352806" y="1987888"/>
                  <a:pt x="1334961" y="1999256"/>
                  <a:pt x="1317031" y="2010538"/>
                </a:cubicBezTo>
                <a:cubicBezTo>
                  <a:pt x="1314748" y="2011975"/>
                  <a:pt x="1312929" y="2014003"/>
                  <a:pt x="1311745" y="2016285"/>
                </a:cubicBezTo>
                <a:cubicBezTo>
                  <a:pt x="1290137" y="2026934"/>
                  <a:pt x="1268317" y="2037118"/>
                  <a:pt x="1245059" y="2043457"/>
                </a:cubicBezTo>
                <a:cubicBezTo>
                  <a:pt x="1201504" y="2054782"/>
                  <a:pt x="1153678" y="2057782"/>
                  <a:pt x="1108347" y="2056472"/>
                </a:cubicBezTo>
                <a:cubicBezTo>
                  <a:pt x="1061155" y="2055120"/>
                  <a:pt x="1012356" y="2052247"/>
                  <a:pt x="965376" y="2045359"/>
                </a:cubicBezTo>
                <a:cubicBezTo>
                  <a:pt x="894588" y="2034034"/>
                  <a:pt x="824815" y="2016792"/>
                  <a:pt x="756607" y="1994649"/>
                </a:cubicBezTo>
                <a:cubicBezTo>
                  <a:pt x="756818" y="1988860"/>
                  <a:pt x="753731" y="1983029"/>
                  <a:pt x="746839" y="1981254"/>
                </a:cubicBezTo>
                <a:cubicBezTo>
                  <a:pt x="710641" y="1969084"/>
                  <a:pt x="677489" y="1948546"/>
                  <a:pt x="645435" y="1928094"/>
                </a:cubicBezTo>
                <a:cubicBezTo>
                  <a:pt x="589152" y="1888963"/>
                  <a:pt x="545343" y="1832465"/>
                  <a:pt x="505086" y="1777319"/>
                </a:cubicBezTo>
                <a:cubicBezTo>
                  <a:pt x="466478" y="1722046"/>
                  <a:pt x="441699" y="1656124"/>
                  <a:pt x="402626" y="1600893"/>
                </a:cubicBezTo>
                <a:cubicBezTo>
                  <a:pt x="383639" y="1573933"/>
                  <a:pt x="360466" y="1550311"/>
                  <a:pt x="338561" y="1525759"/>
                </a:cubicBezTo>
                <a:cubicBezTo>
                  <a:pt x="314035" y="1498123"/>
                  <a:pt x="294922" y="1463091"/>
                  <a:pt x="269338" y="1435835"/>
                </a:cubicBezTo>
                <a:cubicBezTo>
                  <a:pt x="197705" y="1359772"/>
                  <a:pt x="116303" y="1292286"/>
                  <a:pt x="53465" y="1208236"/>
                </a:cubicBezTo>
                <a:cubicBezTo>
                  <a:pt x="19890" y="1163654"/>
                  <a:pt x="-17534" y="1126763"/>
                  <a:pt x="8980" y="1067011"/>
                </a:cubicBezTo>
                <a:cubicBezTo>
                  <a:pt x="22131" y="1041699"/>
                  <a:pt x="43316" y="1022133"/>
                  <a:pt x="64587" y="1003582"/>
                </a:cubicBezTo>
                <a:cubicBezTo>
                  <a:pt x="90931" y="979707"/>
                  <a:pt x="120828" y="967325"/>
                  <a:pt x="152331" y="990356"/>
                </a:cubicBezTo>
                <a:cubicBezTo>
                  <a:pt x="190220" y="1016978"/>
                  <a:pt x="222485" y="1052179"/>
                  <a:pt x="256906" y="1083661"/>
                </a:cubicBezTo>
                <a:cubicBezTo>
                  <a:pt x="292638" y="1121988"/>
                  <a:pt x="325199" y="1162302"/>
                  <a:pt x="365117" y="1197545"/>
                </a:cubicBezTo>
                <a:cubicBezTo>
                  <a:pt x="397763" y="1223195"/>
                  <a:pt x="423854" y="1259156"/>
                  <a:pt x="463518" y="1274411"/>
                </a:cubicBezTo>
                <a:cubicBezTo>
                  <a:pt x="494937" y="1285821"/>
                  <a:pt x="531600" y="1272256"/>
                  <a:pt x="548980" y="1243901"/>
                </a:cubicBezTo>
                <a:cubicBezTo>
                  <a:pt x="564583" y="1215884"/>
                  <a:pt x="563103" y="1182290"/>
                  <a:pt x="564076" y="1151230"/>
                </a:cubicBezTo>
                <a:cubicBezTo>
                  <a:pt x="564076" y="1132510"/>
                  <a:pt x="564414" y="1113790"/>
                  <a:pt x="564203" y="1095070"/>
                </a:cubicBezTo>
                <a:cubicBezTo>
                  <a:pt x="564626" y="1094563"/>
                  <a:pt x="564922" y="1093929"/>
                  <a:pt x="564922" y="1093211"/>
                </a:cubicBezTo>
                <a:cubicBezTo>
                  <a:pt x="565091" y="1091394"/>
                  <a:pt x="564964" y="1089661"/>
                  <a:pt x="565091" y="1087802"/>
                </a:cubicBezTo>
                <a:cubicBezTo>
                  <a:pt x="569023" y="1007174"/>
                  <a:pt x="571392" y="926251"/>
                  <a:pt x="571518" y="845539"/>
                </a:cubicBezTo>
                <a:cubicBezTo>
                  <a:pt x="575366" y="702032"/>
                  <a:pt x="580441" y="558610"/>
                  <a:pt x="580568" y="415019"/>
                </a:cubicBezTo>
                <a:cubicBezTo>
                  <a:pt x="580695" y="318841"/>
                  <a:pt x="584416" y="222240"/>
                  <a:pt x="604756" y="127921"/>
                </a:cubicBezTo>
                <a:cubicBezTo>
                  <a:pt x="611648" y="97833"/>
                  <a:pt x="620951" y="66140"/>
                  <a:pt x="639896" y="41250"/>
                </a:cubicBezTo>
                <a:cubicBezTo>
                  <a:pt x="672752" y="7656"/>
                  <a:pt x="721551" y="-2866"/>
                  <a:pt x="767136" y="641"/>
                </a:cubicBezTo>
                <a:cubicBezTo>
                  <a:pt x="865918" y="4444"/>
                  <a:pt x="855896" y="127329"/>
                  <a:pt x="849976" y="198660"/>
                </a:cubicBezTo>
                <a:cubicBezTo>
                  <a:pt x="844901" y="257905"/>
                  <a:pt x="842829" y="317319"/>
                  <a:pt x="839827" y="376649"/>
                </a:cubicBezTo>
                <a:cubicBezTo>
                  <a:pt x="833399" y="483899"/>
                  <a:pt x="827268" y="591233"/>
                  <a:pt x="824308" y="698609"/>
                </a:cubicBezTo>
                <a:cubicBezTo>
                  <a:pt x="823716" y="769264"/>
                  <a:pt x="824688" y="839834"/>
                  <a:pt x="822870" y="910447"/>
                </a:cubicBezTo>
                <a:cubicBezTo>
                  <a:pt x="822363" y="953887"/>
                  <a:pt x="821432" y="997371"/>
                  <a:pt x="821644" y="1040854"/>
                </a:cubicBezTo>
                <a:cubicBezTo>
                  <a:pt x="822447" y="1059700"/>
                  <a:pt x="848918" y="1058517"/>
                  <a:pt x="849553" y="1040854"/>
                </a:cubicBezTo>
                <a:cubicBezTo>
                  <a:pt x="849680" y="988708"/>
                  <a:pt x="850441" y="936646"/>
                  <a:pt x="851287" y="884501"/>
                </a:cubicBezTo>
                <a:cubicBezTo>
                  <a:pt x="851244" y="877951"/>
                  <a:pt x="851244" y="871401"/>
                  <a:pt x="851244" y="864809"/>
                </a:cubicBezTo>
                <a:cubicBezTo>
                  <a:pt x="852597" y="837595"/>
                  <a:pt x="854289" y="810339"/>
                  <a:pt x="857080" y="783167"/>
                </a:cubicBezTo>
                <a:cubicBezTo>
                  <a:pt x="858518" y="758235"/>
                  <a:pt x="863973" y="733810"/>
                  <a:pt x="868074" y="709174"/>
                </a:cubicBezTo>
                <a:cubicBezTo>
                  <a:pt x="871119" y="687073"/>
                  <a:pt x="874798" y="663367"/>
                  <a:pt x="893827" y="648957"/>
                </a:cubicBezTo>
                <a:cubicBezTo>
                  <a:pt x="921017" y="624109"/>
                  <a:pt x="957806" y="615616"/>
                  <a:pt x="993835" y="616672"/>
                </a:cubicBezTo>
                <a:cubicBezTo>
                  <a:pt x="1042887" y="615151"/>
                  <a:pt x="1101666" y="633786"/>
                  <a:pt x="1113802" y="687242"/>
                </a:cubicBezTo>
                <a:cubicBezTo>
                  <a:pt x="1122597" y="722992"/>
                  <a:pt x="1119341" y="760517"/>
                  <a:pt x="1120314" y="796985"/>
                </a:cubicBezTo>
                <a:cubicBezTo>
                  <a:pt x="1120356" y="830200"/>
                  <a:pt x="1120652" y="863372"/>
                  <a:pt x="1119637" y="896544"/>
                </a:cubicBezTo>
                <a:cubicBezTo>
                  <a:pt x="1118876" y="930308"/>
                  <a:pt x="1117142" y="964072"/>
                  <a:pt x="1116973" y="997793"/>
                </a:cubicBezTo>
                <a:cubicBezTo>
                  <a:pt x="1116762" y="1009879"/>
                  <a:pt x="1132408" y="1016386"/>
                  <a:pt x="1140781" y="1007639"/>
                </a:cubicBezTo>
                <a:cubicBezTo>
                  <a:pt x="1143445" y="1004977"/>
                  <a:pt x="1144713" y="1001470"/>
                  <a:pt x="1144840" y="997793"/>
                </a:cubicBezTo>
                <a:cubicBezTo>
                  <a:pt x="1145348" y="982200"/>
                  <a:pt x="1145390" y="966649"/>
                  <a:pt x="1145982" y="951056"/>
                </a:cubicBezTo>
                <a:cubicBezTo>
                  <a:pt x="1146236" y="944844"/>
                  <a:pt x="1146447" y="938633"/>
                  <a:pt x="1146658" y="932463"/>
                </a:cubicBezTo>
                <a:cubicBezTo>
                  <a:pt x="1146658" y="932421"/>
                  <a:pt x="1146658" y="932421"/>
                  <a:pt x="1146658" y="932378"/>
                </a:cubicBezTo>
                <a:cubicBezTo>
                  <a:pt x="1146743" y="930773"/>
                  <a:pt x="1146785" y="929209"/>
                  <a:pt x="1146870" y="927603"/>
                </a:cubicBezTo>
                <a:cubicBezTo>
                  <a:pt x="1150253" y="836073"/>
                  <a:pt x="1152367" y="743952"/>
                  <a:pt x="1172538" y="654239"/>
                </a:cubicBezTo>
                <a:cubicBezTo>
                  <a:pt x="1181925" y="639745"/>
                  <a:pt x="1197868" y="629518"/>
                  <a:pt x="1214909" y="626729"/>
                </a:cubicBezTo>
                <a:cubicBezTo>
                  <a:pt x="1244510" y="622292"/>
                  <a:pt x="1275379" y="616038"/>
                  <a:pt x="1305191" y="621194"/>
                </a:cubicBezTo>
                <a:cubicBezTo>
                  <a:pt x="1353144" y="628673"/>
                  <a:pt x="1372342" y="662479"/>
                  <a:pt x="1376444" y="707948"/>
                </a:cubicBezTo>
                <a:cubicBezTo>
                  <a:pt x="1377586" y="717963"/>
                  <a:pt x="1378431" y="728105"/>
                  <a:pt x="1379023" y="738289"/>
                </a:cubicBezTo>
                <a:cubicBezTo>
                  <a:pt x="1373864" y="771166"/>
                  <a:pt x="1375767" y="807380"/>
                  <a:pt x="1375598" y="834003"/>
                </a:cubicBezTo>
                <a:cubicBezTo>
                  <a:pt x="1376571" y="868231"/>
                  <a:pt x="1376190" y="902460"/>
                  <a:pt x="1376275" y="936689"/>
                </a:cubicBezTo>
                <a:cubicBezTo>
                  <a:pt x="1376275" y="936858"/>
                  <a:pt x="1376275" y="936984"/>
                  <a:pt x="1376275" y="937153"/>
                </a:cubicBezTo>
                <a:cubicBezTo>
                  <a:pt x="1376232" y="940534"/>
                  <a:pt x="1376148" y="943915"/>
                  <a:pt x="1376063" y="947295"/>
                </a:cubicBezTo>
                <a:cubicBezTo>
                  <a:pt x="1375852" y="962804"/>
                  <a:pt x="1375852" y="978355"/>
                  <a:pt x="1375852" y="993905"/>
                </a:cubicBezTo>
                <a:cubicBezTo>
                  <a:pt x="1376317" y="1001300"/>
                  <a:pt x="1374203" y="1010048"/>
                  <a:pt x="1378178" y="1016555"/>
                </a:cubicBezTo>
                <a:cubicBezTo>
                  <a:pt x="1378220" y="1016894"/>
                  <a:pt x="1378220" y="1017274"/>
                  <a:pt x="1378220" y="1017612"/>
                </a:cubicBezTo>
                <a:cubicBezTo>
                  <a:pt x="1378558" y="1019809"/>
                  <a:pt x="1380377" y="1020824"/>
                  <a:pt x="1382110" y="1020739"/>
                </a:cubicBezTo>
                <a:cubicBezTo>
                  <a:pt x="1382110" y="1020739"/>
                  <a:pt x="1382110" y="1020739"/>
                  <a:pt x="1382152" y="1020739"/>
                </a:cubicBezTo>
                <a:cubicBezTo>
                  <a:pt x="1390694" y="1026613"/>
                  <a:pt x="1403930" y="1020063"/>
                  <a:pt x="1403761" y="1009118"/>
                </a:cubicBezTo>
                <a:cubicBezTo>
                  <a:pt x="1404099" y="989933"/>
                  <a:pt x="1403719" y="970664"/>
                  <a:pt x="1404015" y="951521"/>
                </a:cubicBezTo>
                <a:cubicBezTo>
                  <a:pt x="1404818" y="909010"/>
                  <a:pt x="1405030" y="866626"/>
                  <a:pt x="1406890" y="824157"/>
                </a:cubicBezTo>
                <a:cubicBezTo>
                  <a:pt x="1406933" y="797281"/>
                  <a:pt x="1408878" y="765038"/>
                  <a:pt x="1407355" y="733303"/>
                </a:cubicBezTo>
                <a:cubicBezTo>
                  <a:pt x="1410696" y="716315"/>
                  <a:pt x="1416997" y="700722"/>
                  <a:pt x="1431374" y="690496"/>
                </a:cubicBezTo>
                <a:cubicBezTo>
                  <a:pt x="1468375" y="665353"/>
                  <a:pt x="1515778" y="665902"/>
                  <a:pt x="1556838" y="680143"/>
                </a:cubicBezTo>
                <a:cubicBezTo>
                  <a:pt x="1584874" y="688510"/>
                  <a:pt x="1602381" y="714625"/>
                  <a:pt x="1611219" y="7412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30"/>
          <p:cNvPicPr preferRelativeResize="0"/>
          <p:nvPr/>
        </p:nvPicPr>
        <p:blipFill rotWithShape="1">
          <a:blip r:embed="rId3">
            <a:alphaModFix/>
          </a:blip>
          <a:srcRect b="3889" l="0" r="0" t="11558"/>
          <a:stretch/>
        </p:blipFill>
        <p:spPr>
          <a:xfrm>
            <a:off x="0" y="0"/>
            <a:ext cx="405558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0" name="Google Shape;1130;p30"/>
          <p:cNvGrpSpPr/>
          <p:nvPr/>
        </p:nvGrpSpPr>
        <p:grpSpPr>
          <a:xfrm>
            <a:off x="4823724" y="647700"/>
            <a:ext cx="3676388" cy="1520321"/>
            <a:chOff x="0" y="0"/>
            <a:chExt cx="9803700" cy="4054190"/>
          </a:xfrm>
        </p:grpSpPr>
        <p:sp>
          <p:nvSpPr>
            <p:cNvPr id="1131" name="Google Shape;1131;p30"/>
            <p:cNvSpPr txBox="1"/>
            <p:nvPr/>
          </p:nvSpPr>
          <p:spPr>
            <a:xfrm>
              <a:off x="0" y="0"/>
              <a:ext cx="9803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Credits</a:t>
              </a:r>
              <a:endParaRPr sz="45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32" name="Google Shape;1132;p30"/>
            <p:cNvSpPr txBox="1"/>
            <p:nvPr/>
          </p:nvSpPr>
          <p:spPr>
            <a:xfrm>
              <a:off x="0" y="2207090"/>
              <a:ext cx="9803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Special thanks to all the people who made and released these awesome resources </a:t>
              </a:r>
              <a:br>
                <a:rPr lang="en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for free:</a:t>
              </a:r>
              <a:endPara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3" name="Google Shape;1133;p30"/>
          <p:cNvGrpSpPr/>
          <p:nvPr/>
        </p:nvGrpSpPr>
        <p:grpSpPr>
          <a:xfrm>
            <a:off x="4823724" y="2683786"/>
            <a:ext cx="3676450" cy="307800"/>
            <a:chOff x="0" y="9525"/>
            <a:chExt cx="9803868" cy="820800"/>
          </a:xfrm>
        </p:grpSpPr>
        <p:sp>
          <p:nvSpPr>
            <p:cNvPr id="1134" name="Google Shape;1134;p30"/>
            <p:cNvSpPr txBox="1"/>
            <p:nvPr/>
          </p:nvSpPr>
          <p:spPr>
            <a:xfrm>
              <a:off x="0" y="9525"/>
              <a:ext cx="786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4"/>
                  </a:solidFill>
                  <a:latin typeface="Dosis"/>
                  <a:ea typeface="Dosis"/>
                  <a:cs typeface="Dosis"/>
                  <a:sym typeface="Dosis"/>
                </a:rPr>
                <a:t>01</a:t>
              </a:r>
              <a:endParaRPr b="1" sz="2000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35" name="Google Shape;1135;p30"/>
            <p:cNvSpPr txBox="1"/>
            <p:nvPr/>
          </p:nvSpPr>
          <p:spPr>
            <a:xfrm>
              <a:off x="1126968" y="104742"/>
              <a:ext cx="867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SlidesCarnival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6" name="Google Shape;1136;p30"/>
          <p:cNvGrpSpPr/>
          <p:nvPr/>
        </p:nvGrpSpPr>
        <p:grpSpPr>
          <a:xfrm>
            <a:off x="4823724" y="3281495"/>
            <a:ext cx="3676450" cy="307800"/>
            <a:chOff x="0" y="9525"/>
            <a:chExt cx="9803868" cy="820800"/>
          </a:xfrm>
        </p:grpSpPr>
        <p:sp>
          <p:nvSpPr>
            <p:cNvPr id="1137" name="Google Shape;1137;p30"/>
            <p:cNvSpPr txBox="1"/>
            <p:nvPr/>
          </p:nvSpPr>
          <p:spPr>
            <a:xfrm>
              <a:off x="0" y="9525"/>
              <a:ext cx="786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4"/>
                  </a:solidFill>
                  <a:latin typeface="Dosis"/>
                  <a:ea typeface="Dosis"/>
                  <a:cs typeface="Dosis"/>
                  <a:sym typeface="Dosis"/>
                </a:rPr>
                <a:t>02</a:t>
              </a:r>
              <a:endParaRPr b="1" sz="2000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38" name="Google Shape;1138;p30"/>
            <p:cNvSpPr txBox="1"/>
            <p:nvPr/>
          </p:nvSpPr>
          <p:spPr>
            <a:xfrm>
              <a:off x="1126968" y="104742"/>
              <a:ext cx="867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5"/>
                </a:rPr>
                <a:t>Pexels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39" name="Google Shape;1139;p30"/>
          <p:cNvSpPr txBox="1"/>
          <p:nvPr/>
        </p:nvSpPr>
        <p:spPr>
          <a:xfrm>
            <a:off x="4823724" y="4233863"/>
            <a:ext cx="3676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Happy designing!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30"/>
          <p:cNvSpPr/>
          <p:nvPr/>
        </p:nvSpPr>
        <p:spPr>
          <a:xfrm>
            <a:off x="1823493" y="2832604"/>
            <a:ext cx="843946" cy="1060805"/>
          </a:xfrm>
          <a:custGeom>
            <a:rect b="b" l="l" r="r" t="t"/>
            <a:pathLst>
              <a:path extrusionOk="0" h="2121610" w="1687892">
                <a:moveTo>
                  <a:pt x="1687730" y="899527"/>
                </a:moveTo>
                <a:cubicBezTo>
                  <a:pt x="1687262" y="828834"/>
                  <a:pt x="1687772" y="740530"/>
                  <a:pt x="1623654" y="695551"/>
                </a:cubicBezTo>
                <a:cubicBezTo>
                  <a:pt x="1572530" y="667715"/>
                  <a:pt x="1505482" y="664108"/>
                  <a:pt x="1455037" y="695297"/>
                </a:cubicBezTo>
                <a:cubicBezTo>
                  <a:pt x="1446799" y="699752"/>
                  <a:pt x="1440005" y="705693"/>
                  <a:pt x="1434442" y="712737"/>
                </a:cubicBezTo>
                <a:cubicBezTo>
                  <a:pt x="1425228" y="673995"/>
                  <a:pt x="1404974" y="641704"/>
                  <a:pt x="1361620" y="629186"/>
                </a:cubicBezTo>
                <a:cubicBezTo>
                  <a:pt x="1329773" y="617771"/>
                  <a:pt x="1295718" y="622779"/>
                  <a:pt x="1262980" y="626725"/>
                </a:cubicBezTo>
                <a:cubicBezTo>
                  <a:pt x="1240730" y="629568"/>
                  <a:pt x="1217673" y="634108"/>
                  <a:pt x="1200518" y="649596"/>
                </a:cubicBezTo>
                <a:cubicBezTo>
                  <a:pt x="1187779" y="659483"/>
                  <a:pt x="1177333" y="672680"/>
                  <a:pt x="1176017" y="689229"/>
                </a:cubicBezTo>
                <a:cubicBezTo>
                  <a:pt x="1174913" y="695594"/>
                  <a:pt x="1173724" y="701916"/>
                  <a:pt x="1172578" y="708281"/>
                </a:cubicBezTo>
                <a:cubicBezTo>
                  <a:pt x="1166293" y="686810"/>
                  <a:pt x="1155338" y="667376"/>
                  <a:pt x="1136315" y="652015"/>
                </a:cubicBezTo>
                <a:cubicBezTo>
                  <a:pt x="1090031" y="615947"/>
                  <a:pt x="1025488" y="614037"/>
                  <a:pt x="970075" y="625537"/>
                </a:cubicBezTo>
                <a:cubicBezTo>
                  <a:pt x="937082" y="634151"/>
                  <a:pt x="902475" y="654900"/>
                  <a:pt x="885788" y="685622"/>
                </a:cubicBezTo>
                <a:cubicBezTo>
                  <a:pt x="888420" y="595536"/>
                  <a:pt x="892709" y="505493"/>
                  <a:pt x="898824" y="415493"/>
                </a:cubicBezTo>
                <a:cubicBezTo>
                  <a:pt x="902348" y="350400"/>
                  <a:pt x="904301" y="287599"/>
                  <a:pt x="909991" y="222168"/>
                </a:cubicBezTo>
                <a:cubicBezTo>
                  <a:pt x="915554" y="148292"/>
                  <a:pt x="921668" y="44755"/>
                  <a:pt x="841075" y="9238"/>
                </a:cubicBezTo>
                <a:cubicBezTo>
                  <a:pt x="764133" y="-15330"/>
                  <a:pt x="655940" y="8135"/>
                  <a:pt x="626343" y="91304"/>
                </a:cubicBezTo>
                <a:cubicBezTo>
                  <a:pt x="580824" y="214445"/>
                  <a:pt x="584730" y="351292"/>
                  <a:pt x="583414" y="480882"/>
                </a:cubicBezTo>
                <a:cubicBezTo>
                  <a:pt x="584391" y="624221"/>
                  <a:pt x="577809" y="767475"/>
                  <a:pt x="578871" y="910857"/>
                </a:cubicBezTo>
                <a:cubicBezTo>
                  <a:pt x="579380" y="959485"/>
                  <a:pt x="579677" y="1008113"/>
                  <a:pt x="579762" y="1056742"/>
                </a:cubicBezTo>
                <a:cubicBezTo>
                  <a:pt x="579847" y="1060264"/>
                  <a:pt x="579975" y="1063786"/>
                  <a:pt x="580102" y="1067308"/>
                </a:cubicBezTo>
                <a:cubicBezTo>
                  <a:pt x="578404" y="1078637"/>
                  <a:pt x="577682" y="1090094"/>
                  <a:pt x="576748" y="1101509"/>
                </a:cubicBezTo>
                <a:cubicBezTo>
                  <a:pt x="574115" y="1131764"/>
                  <a:pt x="571015" y="1162018"/>
                  <a:pt x="569826" y="1192358"/>
                </a:cubicBezTo>
                <a:cubicBezTo>
                  <a:pt x="568170" y="1215611"/>
                  <a:pt x="567363" y="1237889"/>
                  <a:pt x="558022" y="1260039"/>
                </a:cubicBezTo>
                <a:cubicBezTo>
                  <a:pt x="546939" y="1279770"/>
                  <a:pt x="522056" y="1289530"/>
                  <a:pt x="500740" y="1281086"/>
                </a:cubicBezTo>
                <a:cubicBezTo>
                  <a:pt x="467662" y="1265895"/>
                  <a:pt x="444647" y="1234664"/>
                  <a:pt x="416198" y="1212599"/>
                </a:cubicBezTo>
                <a:cubicBezTo>
                  <a:pt x="365625" y="1169147"/>
                  <a:pt x="327324" y="1113517"/>
                  <a:pt x="277049" y="1069811"/>
                </a:cubicBezTo>
                <a:cubicBezTo>
                  <a:pt x="245712" y="1040957"/>
                  <a:pt x="216540" y="1007392"/>
                  <a:pt x="177348" y="989019"/>
                </a:cubicBezTo>
                <a:cubicBezTo>
                  <a:pt x="145841" y="973700"/>
                  <a:pt x="110639" y="985327"/>
                  <a:pt x="84822" y="1006289"/>
                </a:cubicBezTo>
                <a:cubicBezTo>
                  <a:pt x="59897" y="1026614"/>
                  <a:pt x="35396" y="1048467"/>
                  <a:pt x="18114" y="1075879"/>
                </a:cubicBezTo>
                <a:cubicBezTo>
                  <a:pt x="-17" y="1103928"/>
                  <a:pt x="-4433" y="1141184"/>
                  <a:pt x="4399" y="1173136"/>
                </a:cubicBezTo>
                <a:cubicBezTo>
                  <a:pt x="14675" y="1204451"/>
                  <a:pt x="37859" y="1229105"/>
                  <a:pt x="56797" y="1255371"/>
                </a:cubicBezTo>
                <a:cubicBezTo>
                  <a:pt x="102359" y="1316942"/>
                  <a:pt x="158452" y="1369644"/>
                  <a:pt x="211954" y="1424170"/>
                </a:cubicBezTo>
                <a:cubicBezTo>
                  <a:pt x="251359" y="1459474"/>
                  <a:pt x="289066" y="1497155"/>
                  <a:pt x="317940" y="1541837"/>
                </a:cubicBezTo>
                <a:cubicBezTo>
                  <a:pt x="341464" y="1577184"/>
                  <a:pt x="373438" y="1605529"/>
                  <a:pt x="399383" y="1638882"/>
                </a:cubicBezTo>
                <a:cubicBezTo>
                  <a:pt x="446219" y="1699391"/>
                  <a:pt x="471441" y="1773267"/>
                  <a:pt x="516281" y="1835220"/>
                </a:cubicBezTo>
                <a:cubicBezTo>
                  <a:pt x="556196" y="1888643"/>
                  <a:pt x="597894" y="1942236"/>
                  <a:pt x="652160" y="1981868"/>
                </a:cubicBezTo>
                <a:cubicBezTo>
                  <a:pt x="669825" y="1994853"/>
                  <a:pt x="688763" y="2006225"/>
                  <a:pt x="708211" y="2016409"/>
                </a:cubicBezTo>
                <a:cubicBezTo>
                  <a:pt x="716703" y="2020652"/>
                  <a:pt x="725111" y="2025405"/>
                  <a:pt x="733603" y="2029903"/>
                </a:cubicBezTo>
                <a:cubicBezTo>
                  <a:pt x="736830" y="2032703"/>
                  <a:pt x="740694" y="2034910"/>
                  <a:pt x="744303" y="2037031"/>
                </a:cubicBezTo>
                <a:cubicBezTo>
                  <a:pt x="774070" y="2052689"/>
                  <a:pt x="806553" y="2062024"/>
                  <a:pt x="838315" y="2072633"/>
                </a:cubicBezTo>
                <a:cubicBezTo>
                  <a:pt x="934365" y="2105094"/>
                  <a:pt x="1035595" y="2118715"/>
                  <a:pt x="1136867" y="2121303"/>
                </a:cubicBezTo>
                <a:cubicBezTo>
                  <a:pt x="1204594" y="2123043"/>
                  <a:pt x="1275973" y="2118121"/>
                  <a:pt x="1337883" y="2087569"/>
                </a:cubicBezTo>
                <a:cubicBezTo>
                  <a:pt x="1357076" y="2077470"/>
                  <a:pt x="1377203" y="2069450"/>
                  <a:pt x="1396184" y="2058969"/>
                </a:cubicBezTo>
                <a:cubicBezTo>
                  <a:pt x="1417967" y="2044203"/>
                  <a:pt x="1438689" y="2027569"/>
                  <a:pt x="1458221" y="2009959"/>
                </a:cubicBezTo>
                <a:cubicBezTo>
                  <a:pt x="1460939" y="2007583"/>
                  <a:pt x="1462298" y="2004867"/>
                  <a:pt x="1462680" y="2002151"/>
                </a:cubicBezTo>
                <a:cubicBezTo>
                  <a:pt x="1509600" y="1960779"/>
                  <a:pt x="1547647" y="1910496"/>
                  <a:pt x="1582296" y="1858643"/>
                </a:cubicBezTo>
                <a:cubicBezTo>
                  <a:pt x="1620427" y="1803522"/>
                  <a:pt x="1651892" y="1740848"/>
                  <a:pt x="1663823" y="1674653"/>
                </a:cubicBezTo>
                <a:cubicBezTo>
                  <a:pt x="1667518" y="1672870"/>
                  <a:pt x="1670447" y="1669476"/>
                  <a:pt x="1671084" y="1664426"/>
                </a:cubicBezTo>
                <a:cubicBezTo>
                  <a:pt x="1676265" y="1612488"/>
                  <a:pt x="1677836" y="1560380"/>
                  <a:pt x="1676817" y="1508188"/>
                </a:cubicBezTo>
                <a:cubicBezTo>
                  <a:pt x="1677072" y="1448314"/>
                  <a:pt x="1681955" y="1388611"/>
                  <a:pt x="1681063" y="1328738"/>
                </a:cubicBezTo>
                <a:cubicBezTo>
                  <a:pt x="1684672" y="1226601"/>
                  <a:pt x="1684290" y="1124423"/>
                  <a:pt x="1686116" y="1022244"/>
                </a:cubicBezTo>
                <a:cubicBezTo>
                  <a:pt x="1687517" y="981338"/>
                  <a:pt x="1688239" y="940475"/>
                  <a:pt x="1687730" y="8995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1823493" y="2832604"/>
            <a:ext cx="843946" cy="1060805"/>
          </a:xfrm>
          <a:custGeom>
            <a:rect b="b" l="l" r="r" t="t"/>
            <a:pathLst>
              <a:path extrusionOk="0" h="2121610" w="1687892">
                <a:moveTo>
                  <a:pt x="1687730" y="899527"/>
                </a:moveTo>
                <a:cubicBezTo>
                  <a:pt x="1687262" y="828834"/>
                  <a:pt x="1687772" y="740530"/>
                  <a:pt x="1623654" y="695551"/>
                </a:cubicBezTo>
                <a:cubicBezTo>
                  <a:pt x="1572530" y="667715"/>
                  <a:pt x="1505482" y="664108"/>
                  <a:pt x="1455037" y="695297"/>
                </a:cubicBezTo>
                <a:cubicBezTo>
                  <a:pt x="1446799" y="699752"/>
                  <a:pt x="1440005" y="705693"/>
                  <a:pt x="1434442" y="712737"/>
                </a:cubicBezTo>
                <a:cubicBezTo>
                  <a:pt x="1425228" y="673995"/>
                  <a:pt x="1404974" y="641704"/>
                  <a:pt x="1361620" y="629186"/>
                </a:cubicBezTo>
                <a:cubicBezTo>
                  <a:pt x="1329773" y="617771"/>
                  <a:pt x="1295718" y="622779"/>
                  <a:pt x="1262980" y="626725"/>
                </a:cubicBezTo>
                <a:cubicBezTo>
                  <a:pt x="1240730" y="629568"/>
                  <a:pt x="1217673" y="634108"/>
                  <a:pt x="1200518" y="649596"/>
                </a:cubicBezTo>
                <a:cubicBezTo>
                  <a:pt x="1187779" y="659483"/>
                  <a:pt x="1177333" y="672680"/>
                  <a:pt x="1176017" y="689229"/>
                </a:cubicBezTo>
                <a:cubicBezTo>
                  <a:pt x="1174913" y="695594"/>
                  <a:pt x="1173724" y="701916"/>
                  <a:pt x="1172578" y="708281"/>
                </a:cubicBezTo>
                <a:cubicBezTo>
                  <a:pt x="1166293" y="686810"/>
                  <a:pt x="1155338" y="667376"/>
                  <a:pt x="1136315" y="652015"/>
                </a:cubicBezTo>
                <a:cubicBezTo>
                  <a:pt x="1090031" y="615947"/>
                  <a:pt x="1025488" y="614037"/>
                  <a:pt x="970075" y="625537"/>
                </a:cubicBezTo>
                <a:cubicBezTo>
                  <a:pt x="937082" y="634151"/>
                  <a:pt x="902475" y="654900"/>
                  <a:pt x="885788" y="685622"/>
                </a:cubicBezTo>
                <a:cubicBezTo>
                  <a:pt x="888420" y="595536"/>
                  <a:pt x="892709" y="505493"/>
                  <a:pt x="898824" y="415493"/>
                </a:cubicBezTo>
                <a:cubicBezTo>
                  <a:pt x="902348" y="350400"/>
                  <a:pt x="904301" y="287599"/>
                  <a:pt x="909991" y="222168"/>
                </a:cubicBezTo>
                <a:cubicBezTo>
                  <a:pt x="915554" y="148292"/>
                  <a:pt x="921668" y="44755"/>
                  <a:pt x="841075" y="9238"/>
                </a:cubicBezTo>
                <a:cubicBezTo>
                  <a:pt x="764133" y="-15330"/>
                  <a:pt x="655940" y="8135"/>
                  <a:pt x="626343" y="91304"/>
                </a:cubicBezTo>
                <a:cubicBezTo>
                  <a:pt x="580824" y="214445"/>
                  <a:pt x="584730" y="351292"/>
                  <a:pt x="583414" y="480882"/>
                </a:cubicBezTo>
                <a:cubicBezTo>
                  <a:pt x="584391" y="624221"/>
                  <a:pt x="577809" y="767475"/>
                  <a:pt x="578871" y="910857"/>
                </a:cubicBezTo>
                <a:cubicBezTo>
                  <a:pt x="579380" y="959485"/>
                  <a:pt x="579677" y="1008113"/>
                  <a:pt x="579762" y="1056742"/>
                </a:cubicBezTo>
                <a:cubicBezTo>
                  <a:pt x="579847" y="1060264"/>
                  <a:pt x="579975" y="1063786"/>
                  <a:pt x="580102" y="1067308"/>
                </a:cubicBezTo>
                <a:cubicBezTo>
                  <a:pt x="578404" y="1078637"/>
                  <a:pt x="577682" y="1090094"/>
                  <a:pt x="576748" y="1101509"/>
                </a:cubicBezTo>
                <a:cubicBezTo>
                  <a:pt x="574115" y="1131764"/>
                  <a:pt x="571015" y="1162018"/>
                  <a:pt x="569826" y="1192358"/>
                </a:cubicBezTo>
                <a:cubicBezTo>
                  <a:pt x="568170" y="1215611"/>
                  <a:pt x="567363" y="1237889"/>
                  <a:pt x="558022" y="1260039"/>
                </a:cubicBezTo>
                <a:cubicBezTo>
                  <a:pt x="546939" y="1279770"/>
                  <a:pt x="522056" y="1289530"/>
                  <a:pt x="500740" y="1281086"/>
                </a:cubicBezTo>
                <a:cubicBezTo>
                  <a:pt x="467662" y="1265895"/>
                  <a:pt x="444647" y="1234664"/>
                  <a:pt x="416198" y="1212599"/>
                </a:cubicBezTo>
                <a:cubicBezTo>
                  <a:pt x="365625" y="1169147"/>
                  <a:pt x="327324" y="1113517"/>
                  <a:pt x="277049" y="1069811"/>
                </a:cubicBezTo>
                <a:cubicBezTo>
                  <a:pt x="245712" y="1040957"/>
                  <a:pt x="216540" y="1007392"/>
                  <a:pt x="177348" y="989019"/>
                </a:cubicBezTo>
                <a:cubicBezTo>
                  <a:pt x="145841" y="973700"/>
                  <a:pt x="110639" y="985327"/>
                  <a:pt x="84822" y="1006289"/>
                </a:cubicBezTo>
                <a:cubicBezTo>
                  <a:pt x="59897" y="1026614"/>
                  <a:pt x="35396" y="1048467"/>
                  <a:pt x="18114" y="1075879"/>
                </a:cubicBezTo>
                <a:cubicBezTo>
                  <a:pt x="-17" y="1103928"/>
                  <a:pt x="-4433" y="1141184"/>
                  <a:pt x="4399" y="1173136"/>
                </a:cubicBezTo>
                <a:cubicBezTo>
                  <a:pt x="14675" y="1204451"/>
                  <a:pt x="37859" y="1229105"/>
                  <a:pt x="56797" y="1255371"/>
                </a:cubicBezTo>
                <a:cubicBezTo>
                  <a:pt x="102359" y="1316942"/>
                  <a:pt x="158452" y="1369644"/>
                  <a:pt x="211954" y="1424170"/>
                </a:cubicBezTo>
                <a:cubicBezTo>
                  <a:pt x="251359" y="1459474"/>
                  <a:pt x="289066" y="1497155"/>
                  <a:pt x="317940" y="1541837"/>
                </a:cubicBezTo>
                <a:cubicBezTo>
                  <a:pt x="341464" y="1577184"/>
                  <a:pt x="373438" y="1605529"/>
                  <a:pt x="399383" y="1638882"/>
                </a:cubicBezTo>
                <a:cubicBezTo>
                  <a:pt x="446219" y="1699391"/>
                  <a:pt x="471441" y="1773267"/>
                  <a:pt x="516281" y="1835220"/>
                </a:cubicBezTo>
                <a:cubicBezTo>
                  <a:pt x="556196" y="1888643"/>
                  <a:pt x="597894" y="1942236"/>
                  <a:pt x="652160" y="1981868"/>
                </a:cubicBezTo>
                <a:cubicBezTo>
                  <a:pt x="669825" y="1994853"/>
                  <a:pt x="688763" y="2006225"/>
                  <a:pt x="708211" y="2016409"/>
                </a:cubicBezTo>
                <a:cubicBezTo>
                  <a:pt x="716703" y="2020652"/>
                  <a:pt x="725111" y="2025405"/>
                  <a:pt x="733603" y="2029903"/>
                </a:cubicBezTo>
                <a:cubicBezTo>
                  <a:pt x="736830" y="2032703"/>
                  <a:pt x="740694" y="2034910"/>
                  <a:pt x="744303" y="2037031"/>
                </a:cubicBezTo>
                <a:cubicBezTo>
                  <a:pt x="774070" y="2052689"/>
                  <a:pt x="806553" y="2062024"/>
                  <a:pt x="838315" y="2072633"/>
                </a:cubicBezTo>
                <a:cubicBezTo>
                  <a:pt x="934365" y="2105094"/>
                  <a:pt x="1035595" y="2118715"/>
                  <a:pt x="1136867" y="2121303"/>
                </a:cubicBezTo>
                <a:cubicBezTo>
                  <a:pt x="1204594" y="2123043"/>
                  <a:pt x="1275973" y="2118121"/>
                  <a:pt x="1337883" y="2087569"/>
                </a:cubicBezTo>
                <a:cubicBezTo>
                  <a:pt x="1357076" y="2077470"/>
                  <a:pt x="1377203" y="2069450"/>
                  <a:pt x="1396184" y="2058969"/>
                </a:cubicBezTo>
                <a:cubicBezTo>
                  <a:pt x="1417967" y="2044203"/>
                  <a:pt x="1438689" y="2027569"/>
                  <a:pt x="1458221" y="2009959"/>
                </a:cubicBezTo>
                <a:cubicBezTo>
                  <a:pt x="1460939" y="2007583"/>
                  <a:pt x="1462298" y="2004867"/>
                  <a:pt x="1462680" y="2002151"/>
                </a:cubicBezTo>
                <a:cubicBezTo>
                  <a:pt x="1509600" y="1960779"/>
                  <a:pt x="1547647" y="1910496"/>
                  <a:pt x="1582296" y="1858643"/>
                </a:cubicBezTo>
                <a:cubicBezTo>
                  <a:pt x="1620427" y="1803522"/>
                  <a:pt x="1651892" y="1740848"/>
                  <a:pt x="1663823" y="1674653"/>
                </a:cubicBezTo>
                <a:cubicBezTo>
                  <a:pt x="1667518" y="1672870"/>
                  <a:pt x="1670447" y="1669476"/>
                  <a:pt x="1671084" y="1664426"/>
                </a:cubicBezTo>
                <a:cubicBezTo>
                  <a:pt x="1676265" y="1612488"/>
                  <a:pt x="1677836" y="1560380"/>
                  <a:pt x="1676817" y="1508188"/>
                </a:cubicBezTo>
                <a:cubicBezTo>
                  <a:pt x="1677072" y="1448314"/>
                  <a:pt x="1681955" y="1388611"/>
                  <a:pt x="1681063" y="1328738"/>
                </a:cubicBezTo>
                <a:cubicBezTo>
                  <a:pt x="1684672" y="1226601"/>
                  <a:pt x="1684290" y="1124423"/>
                  <a:pt x="1686116" y="1022244"/>
                </a:cubicBezTo>
                <a:cubicBezTo>
                  <a:pt x="1687517" y="981338"/>
                  <a:pt x="1688239" y="940475"/>
                  <a:pt x="1687730" y="899527"/>
                </a:cubicBezTo>
                <a:close/>
                <a:moveTo>
                  <a:pt x="1550237" y="1857709"/>
                </a:moveTo>
                <a:cubicBezTo>
                  <a:pt x="1519749" y="1902518"/>
                  <a:pt x="1485312" y="1944867"/>
                  <a:pt x="1444676" y="1980892"/>
                </a:cubicBezTo>
                <a:cubicBezTo>
                  <a:pt x="1432532" y="1991543"/>
                  <a:pt x="1418349" y="2003382"/>
                  <a:pt x="1404209" y="2012760"/>
                </a:cubicBezTo>
                <a:cubicBezTo>
                  <a:pt x="1386460" y="2024471"/>
                  <a:pt x="1368541" y="2035886"/>
                  <a:pt x="1350537" y="2047173"/>
                </a:cubicBezTo>
                <a:cubicBezTo>
                  <a:pt x="1348244" y="2048616"/>
                  <a:pt x="1346461" y="2050652"/>
                  <a:pt x="1345272" y="2052944"/>
                </a:cubicBezTo>
                <a:cubicBezTo>
                  <a:pt x="1323573" y="2063637"/>
                  <a:pt x="1301663" y="2073906"/>
                  <a:pt x="1278266" y="2080228"/>
                </a:cubicBezTo>
                <a:cubicBezTo>
                  <a:pt x="1234530" y="2091600"/>
                  <a:pt x="1186463" y="2094613"/>
                  <a:pt x="1140986" y="2093298"/>
                </a:cubicBezTo>
                <a:cubicBezTo>
                  <a:pt x="1093640" y="2091940"/>
                  <a:pt x="1044554" y="2089097"/>
                  <a:pt x="997421" y="2082138"/>
                </a:cubicBezTo>
                <a:cubicBezTo>
                  <a:pt x="926339" y="2070766"/>
                  <a:pt x="856276" y="2053453"/>
                  <a:pt x="787827" y="2031176"/>
                </a:cubicBezTo>
                <a:cubicBezTo>
                  <a:pt x="787997" y="2025362"/>
                  <a:pt x="784897" y="2019506"/>
                  <a:pt x="777976" y="2017767"/>
                </a:cubicBezTo>
                <a:cubicBezTo>
                  <a:pt x="741671" y="2005546"/>
                  <a:pt x="708338" y="1984924"/>
                  <a:pt x="676152" y="1964386"/>
                </a:cubicBezTo>
                <a:cubicBezTo>
                  <a:pt x="619592" y="1925093"/>
                  <a:pt x="575643" y="1868317"/>
                  <a:pt x="535219" y="1812985"/>
                </a:cubicBezTo>
                <a:cubicBezTo>
                  <a:pt x="496451" y="1757482"/>
                  <a:pt x="471569" y="1691286"/>
                  <a:pt x="432333" y="1635826"/>
                </a:cubicBezTo>
                <a:cubicBezTo>
                  <a:pt x="413268" y="1608712"/>
                  <a:pt x="389999" y="1585034"/>
                  <a:pt x="368003" y="1560380"/>
                </a:cubicBezTo>
                <a:cubicBezTo>
                  <a:pt x="343375" y="1532629"/>
                  <a:pt x="324182" y="1497452"/>
                  <a:pt x="298492" y="1470083"/>
                </a:cubicBezTo>
                <a:cubicBezTo>
                  <a:pt x="226561" y="1393703"/>
                  <a:pt x="144864" y="1325937"/>
                  <a:pt x="81723" y="1241538"/>
                </a:cubicBezTo>
                <a:cubicBezTo>
                  <a:pt x="48008" y="1196771"/>
                  <a:pt x="10429" y="1159727"/>
                  <a:pt x="37052" y="1099727"/>
                </a:cubicBezTo>
                <a:cubicBezTo>
                  <a:pt x="50258" y="1074309"/>
                  <a:pt x="71574" y="1054620"/>
                  <a:pt x="92890" y="1036034"/>
                </a:cubicBezTo>
                <a:cubicBezTo>
                  <a:pt x="119387" y="1012060"/>
                  <a:pt x="149365" y="999627"/>
                  <a:pt x="180999" y="1022710"/>
                </a:cubicBezTo>
                <a:cubicBezTo>
                  <a:pt x="219046" y="1049443"/>
                  <a:pt x="251444" y="1084790"/>
                  <a:pt x="286009" y="1116403"/>
                </a:cubicBezTo>
                <a:cubicBezTo>
                  <a:pt x="321889" y="1154890"/>
                  <a:pt x="354585" y="1195371"/>
                  <a:pt x="394669" y="1230760"/>
                </a:cubicBezTo>
                <a:cubicBezTo>
                  <a:pt x="427450" y="1256517"/>
                  <a:pt x="453649" y="1292628"/>
                  <a:pt x="493479" y="1307946"/>
                </a:cubicBezTo>
                <a:cubicBezTo>
                  <a:pt x="525029" y="1319360"/>
                  <a:pt x="561843" y="1305782"/>
                  <a:pt x="579295" y="1277309"/>
                </a:cubicBezTo>
                <a:cubicBezTo>
                  <a:pt x="594964" y="1249176"/>
                  <a:pt x="593478" y="1215442"/>
                  <a:pt x="594454" y="1184253"/>
                </a:cubicBezTo>
                <a:cubicBezTo>
                  <a:pt x="594454" y="1165456"/>
                  <a:pt x="594751" y="1146658"/>
                  <a:pt x="594539" y="1127902"/>
                </a:cubicBezTo>
                <a:cubicBezTo>
                  <a:pt x="594964" y="1127393"/>
                  <a:pt x="595261" y="1126714"/>
                  <a:pt x="595304" y="1125993"/>
                </a:cubicBezTo>
                <a:cubicBezTo>
                  <a:pt x="595473" y="1124168"/>
                  <a:pt x="595304" y="1122428"/>
                  <a:pt x="595473" y="1120561"/>
                </a:cubicBezTo>
                <a:cubicBezTo>
                  <a:pt x="599422" y="1039599"/>
                  <a:pt x="601843" y="958339"/>
                  <a:pt x="601928" y="877292"/>
                </a:cubicBezTo>
                <a:cubicBezTo>
                  <a:pt x="605749" y="733189"/>
                  <a:pt x="610887" y="589171"/>
                  <a:pt x="611015" y="444984"/>
                </a:cubicBezTo>
                <a:cubicBezTo>
                  <a:pt x="611142" y="348448"/>
                  <a:pt x="614879" y="251404"/>
                  <a:pt x="635303" y="156693"/>
                </a:cubicBezTo>
                <a:cubicBezTo>
                  <a:pt x="642224" y="126481"/>
                  <a:pt x="651608" y="94656"/>
                  <a:pt x="670589" y="69663"/>
                </a:cubicBezTo>
                <a:cubicBezTo>
                  <a:pt x="703582" y="35886"/>
                  <a:pt x="752584" y="25363"/>
                  <a:pt x="798358" y="28885"/>
                </a:cubicBezTo>
                <a:cubicBezTo>
                  <a:pt x="897592" y="32704"/>
                  <a:pt x="887486" y="156099"/>
                  <a:pt x="881541" y="227726"/>
                </a:cubicBezTo>
                <a:cubicBezTo>
                  <a:pt x="876446" y="287218"/>
                  <a:pt x="874365" y="346878"/>
                  <a:pt x="871351" y="406455"/>
                </a:cubicBezTo>
                <a:cubicBezTo>
                  <a:pt x="864896" y="514150"/>
                  <a:pt x="858697" y="621930"/>
                  <a:pt x="855767" y="729752"/>
                </a:cubicBezTo>
                <a:cubicBezTo>
                  <a:pt x="855172" y="800701"/>
                  <a:pt x="856149" y="871564"/>
                  <a:pt x="854323" y="942469"/>
                </a:cubicBezTo>
                <a:cubicBezTo>
                  <a:pt x="853814" y="986133"/>
                  <a:pt x="852879" y="1029754"/>
                  <a:pt x="853092" y="1073418"/>
                </a:cubicBezTo>
                <a:cubicBezTo>
                  <a:pt x="853899" y="1092343"/>
                  <a:pt x="880480" y="1091155"/>
                  <a:pt x="881117" y="1073418"/>
                </a:cubicBezTo>
                <a:cubicBezTo>
                  <a:pt x="881244" y="1021056"/>
                  <a:pt x="882009" y="968778"/>
                  <a:pt x="882858" y="916416"/>
                </a:cubicBezTo>
                <a:cubicBezTo>
                  <a:pt x="882815" y="909457"/>
                  <a:pt x="882900" y="902497"/>
                  <a:pt x="882900" y="895496"/>
                </a:cubicBezTo>
                <a:cubicBezTo>
                  <a:pt x="884259" y="868551"/>
                  <a:pt x="885915" y="841606"/>
                  <a:pt x="888675" y="814703"/>
                </a:cubicBezTo>
                <a:cubicBezTo>
                  <a:pt x="890119" y="789625"/>
                  <a:pt x="895596" y="765142"/>
                  <a:pt x="899715" y="740403"/>
                </a:cubicBezTo>
                <a:cubicBezTo>
                  <a:pt x="902815" y="718211"/>
                  <a:pt x="906467" y="694363"/>
                  <a:pt x="925617" y="679936"/>
                </a:cubicBezTo>
                <a:cubicBezTo>
                  <a:pt x="952921" y="654985"/>
                  <a:pt x="989820" y="646456"/>
                  <a:pt x="1026040" y="647517"/>
                </a:cubicBezTo>
                <a:cubicBezTo>
                  <a:pt x="1075297" y="646032"/>
                  <a:pt x="1134319" y="664702"/>
                  <a:pt x="1146506" y="718380"/>
                </a:cubicBezTo>
                <a:cubicBezTo>
                  <a:pt x="1155338" y="754279"/>
                  <a:pt x="1152068" y="791959"/>
                  <a:pt x="1153045" y="828621"/>
                </a:cubicBezTo>
                <a:cubicBezTo>
                  <a:pt x="1153088" y="861974"/>
                  <a:pt x="1153385" y="895284"/>
                  <a:pt x="1152366" y="928594"/>
                </a:cubicBezTo>
                <a:cubicBezTo>
                  <a:pt x="1151601" y="962455"/>
                  <a:pt x="1149860" y="996402"/>
                  <a:pt x="1149691" y="1030264"/>
                </a:cubicBezTo>
                <a:cubicBezTo>
                  <a:pt x="1149478" y="1042399"/>
                  <a:pt x="1165189" y="1048892"/>
                  <a:pt x="1173597" y="1040150"/>
                </a:cubicBezTo>
                <a:cubicBezTo>
                  <a:pt x="1176272" y="1037477"/>
                  <a:pt x="1177546" y="1033998"/>
                  <a:pt x="1177673" y="1030264"/>
                </a:cubicBezTo>
                <a:cubicBezTo>
                  <a:pt x="1178183" y="1014606"/>
                  <a:pt x="1178225" y="998948"/>
                  <a:pt x="1178820" y="983333"/>
                </a:cubicBezTo>
                <a:cubicBezTo>
                  <a:pt x="1178990" y="978835"/>
                  <a:pt x="1179117" y="974379"/>
                  <a:pt x="1179287" y="969881"/>
                </a:cubicBezTo>
                <a:cubicBezTo>
                  <a:pt x="1179457" y="966529"/>
                  <a:pt x="1179584" y="963134"/>
                  <a:pt x="1179711" y="959782"/>
                </a:cubicBezTo>
                <a:cubicBezTo>
                  <a:pt x="1183108" y="867872"/>
                  <a:pt x="1185231" y="775368"/>
                  <a:pt x="1205486" y="685282"/>
                </a:cubicBezTo>
                <a:cubicBezTo>
                  <a:pt x="1214955" y="670728"/>
                  <a:pt x="1230921" y="660459"/>
                  <a:pt x="1248076" y="657659"/>
                </a:cubicBezTo>
                <a:cubicBezTo>
                  <a:pt x="1277799" y="653203"/>
                  <a:pt x="1308797" y="646881"/>
                  <a:pt x="1338732" y="652100"/>
                </a:cubicBezTo>
                <a:cubicBezTo>
                  <a:pt x="1386885" y="659610"/>
                  <a:pt x="1406163" y="693557"/>
                  <a:pt x="1410239" y="739215"/>
                </a:cubicBezTo>
                <a:cubicBezTo>
                  <a:pt x="1411385" y="749356"/>
                  <a:pt x="1412192" y="759583"/>
                  <a:pt x="1412787" y="769852"/>
                </a:cubicBezTo>
                <a:cubicBezTo>
                  <a:pt x="1407691" y="802822"/>
                  <a:pt x="1409559" y="839102"/>
                  <a:pt x="1409390" y="865835"/>
                </a:cubicBezTo>
                <a:cubicBezTo>
                  <a:pt x="1410366" y="899867"/>
                  <a:pt x="1409984" y="933940"/>
                  <a:pt x="1410069" y="968014"/>
                </a:cubicBezTo>
                <a:cubicBezTo>
                  <a:pt x="1409984" y="971876"/>
                  <a:pt x="1409942" y="975737"/>
                  <a:pt x="1409857" y="979556"/>
                </a:cubicBezTo>
                <a:cubicBezTo>
                  <a:pt x="1409687" y="995129"/>
                  <a:pt x="1409644" y="1010744"/>
                  <a:pt x="1409644" y="1026360"/>
                </a:cubicBezTo>
                <a:cubicBezTo>
                  <a:pt x="1410111" y="1033743"/>
                  <a:pt x="1408031" y="1042527"/>
                  <a:pt x="1411980" y="1049061"/>
                </a:cubicBezTo>
                <a:cubicBezTo>
                  <a:pt x="1412022" y="1049443"/>
                  <a:pt x="1412022" y="1049825"/>
                  <a:pt x="1412022" y="1050207"/>
                </a:cubicBezTo>
                <a:cubicBezTo>
                  <a:pt x="1412404" y="1052414"/>
                  <a:pt x="1414230" y="1053432"/>
                  <a:pt x="1415971" y="1053305"/>
                </a:cubicBezTo>
                <a:cubicBezTo>
                  <a:pt x="1424591" y="1059203"/>
                  <a:pt x="1437839" y="1052668"/>
                  <a:pt x="1437627" y="1041636"/>
                </a:cubicBezTo>
                <a:cubicBezTo>
                  <a:pt x="1437967" y="1022371"/>
                  <a:pt x="1437627" y="1003022"/>
                  <a:pt x="1437882" y="983799"/>
                </a:cubicBezTo>
                <a:cubicBezTo>
                  <a:pt x="1438731" y="941112"/>
                  <a:pt x="1438901" y="898551"/>
                  <a:pt x="1440769" y="855906"/>
                </a:cubicBezTo>
                <a:cubicBezTo>
                  <a:pt x="1440812" y="828919"/>
                  <a:pt x="1442722" y="796627"/>
                  <a:pt x="1441236" y="764802"/>
                </a:cubicBezTo>
                <a:cubicBezTo>
                  <a:pt x="1444591" y="747744"/>
                  <a:pt x="1450875" y="732001"/>
                  <a:pt x="1465397" y="721733"/>
                </a:cubicBezTo>
                <a:cubicBezTo>
                  <a:pt x="1502509" y="696485"/>
                  <a:pt x="1550152" y="697036"/>
                  <a:pt x="1591340" y="711336"/>
                </a:cubicBezTo>
                <a:cubicBezTo>
                  <a:pt x="1619535" y="719823"/>
                  <a:pt x="1637157" y="746047"/>
                  <a:pt x="1645989" y="772864"/>
                </a:cubicBezTo>
                <a:cubicBezTo>
                  <a:pt x="1664206" y="827349"/>
                  <a:pt x="1658558" y="885949"/>
                  <a:pt x="1659747" y="942469"/>
                </a:cubicBezTo>
                <a:cubicBezTo>
                  <a:pt x="1659153" y="1003573"/>
                  <a:pt x="1656902" y="1064634"/>
                  <a:pt x="1656690" y="1125738"/>
                </a:cubicBezTo>
                <a:cubicBezTo>
                  <a:pt x="1656010" y="1247224"/>
                  <a:pt x="1653335" y="1368752"/>
                  <a:pt x="1648877" y="1490111"/>
                </a:cubicBezTo>
                <a:cubicBezTo>
                  <a:pt x="1649896" y="1547778"/>
                  <a:pt x="1648622" y="1605190"/>
                  <a:pt x="1643739" y="1662644"/>
                </a:cubicBezTo>
                <a:cubicBezTo>
                  <a:pt x="1643739" y="1663578"/>
                  <a:pt x="1643866" y="1664384"/>
                  <a:pt x="1643994" y="1665233"/>
                </a:cubicBezTo>
                <a:cubicBezTo>
                  <a:pt x="1628113" y="1735332"/>
                  <a:pt x="1593336" y="1800340"/>
                  <a:pt x="1550237" y="18577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1837511" y="2846788"/>
            <a:ext cx="815835" cy="1032650"/>
          </a:xfrm>
          <a:custGeom>
            <a:rect b="b" l="l" r="r" t="t"/>
            <a:pathLst>
              <a:path extrusionOk="0" h="2065300" w="1631669">
                <a:moveTo>
                  <a:pt x="1617911" y="744369"/>
                </a:moveTo>
                <a:cubicBezTo>
                  <a:pt x="1636128" y="798853"/>
                  <a:pt x="1630480" y="857453"/>
                  <a:pt x="1631669" y="913974"/>
                </a:cubicBezTo>
                <a:cubicBezTo>
                  <a:pt x="1631075" y="975077"/>
                  <a:pt x="1628824" y="1036181"/>
                  <a:pt x="1628612" y="1097242"/>
                </a:cubicBezTo>
                <a:cubicBezTo>
                  <a:pt x="1627932" y="1218728"/>
                  <a:pt x="1625215" y="1340257"/>
                  <a:pt x="1620799" y="1461658"/>
                </a:cubicBezTo>
                <a:cubicBezTo>
                  <a:pt x="1621818" y="1519324"/>
                  <a:pt x="1620544" y="1576694"/>
                  <a:pt x="1615618" y="1634191"/>
                </a:cubicBezTo>
                <a:cubicBezTo>
                  <a:pt x="1615618" y="1635167"/>
                  <a:pt x="1615703" y="1636058"/>
                  <a:pt x="1615873" y="1636906"/>
                </a:cubicBezTo>
                <a:cubicBezTo>
                  <a:pt x="1600077" y="1707006"/>
                  <a:pt x="1565258" y="1772013"/>
                  <a:pt x="1522202" y="1829383"/>
                </a:cubicBezTo>
                <a:cubicBezTo>
                  <a:pt x="1491714" y="1874192"/>
                  <a:pt x="1457277" y="1916498"/>
                  <a:pt x="1416640" y="1952566"/>
                </a:cubicBezTo>
                <a:cubicBezTo>
                  <a:pt x="1404496" y="1963175"/>
                  <a:pt x="1390314" y="1975013"/>
                  <a:pt x="1376174" y="1984433"/>
                </a:cubicBezTo>
                <a:cubicBezTo>
                  <a:pt x="1358425" y="1996145"/>
                  <a:pt x="1340506" y="2007560"/>
                  <a:pt x="1322502" y="2018889"/>
                </a:cubicBezTo>
                <a:cubicBezTo>
                  <a:pt x="1320209" y="2020332"/>
                  <a:pt x="1318383" y="2022369"/>
                  <a:pt x="1317194" y="2024660"/>
                </a:cubicBezTo>
                <a:cubicBezTo>
                  <a:pt x="1295496" y="2035353"/>
                  <a:pt x="1273585" y="2045580"/>
                  <a:pt x="1250231" y="2051945"/>
                </a:cubicBezTo>
                <a:cubicBezTo>
                  <a:pt x="1206495" y="2063317"/>
                  <a:pt x="1158470" y="2066329"/>
                  <a:pt x="1112950" y="2065014"/>
                </a:cubicBezTo>
                <a:cubicBezTo>
                  <a:pt x="1065563" y="2063656"/>
                  <a:pt x="1016561" y="2060771"/>
                  <a:pt x="969386" y="2053854"/>
                </a:cubicBezTo>
                <a:cubicBezTo>
                  <a:pt x="898304" y="2042482"/>
                  <a:pt x="828241" y="2025169"/>
                  <a:pt x="759749" y="2002934"/>
                </a:cubicBezTo>
                <a:cubicBezTo>
                  <a:pt x="759962" y="1997121"/>
                  <a:pt x="756862" y="1991265"/>
                  <a:pt x="749941" y="1989483"/>
                </a:cubicBezTo>
                <a:cubicBezTo>
                  <a:pt x="713593" y="1977262"/>
                  <a:pt x="680303" y="1956640"/>
                  <a:pt x="648116" y="1936102"/>
                </a:cubicBezTo>
                <a:cubicBezTo>
                  <a:pt x="591599" y="1896809"/>
                  <a:pt x="547608" y="1840076"/>
                  <a:pt x="507184" y="1784701"/>
                </a:cubicBezTo>
                <a:cubicBezTo>
                  <a:pt x="468416" y="1729198"/>
                  <a:pt x="443533" y="1663003"/>
                  <a:pt x="404298" y="1607543"/>
                </a:cubicBezTo>
                <a:cubicBezTo>
                  <a:pt x="385233" y="1580470"/>
                  <a:pt x="361963" y="1556750"/>
                  <a:pt x="339968" y="1532097"/>
                </a:cubicBezTo>
                <a:cubicBezTo>
                  <a:pt x="315340" y="1504345"/>
                  <a:pt x="296147" y="1469168"/>
                  <a:pt x="270457" y="1441799"/>
                </a:cubicBezTo>
                <a:cubicBezTo>
                  <a:pt x="198526" y="1365420"/>
                  <a:pt x="116786" y="1297654"/>
                  <a:pt x="53687" y="1213254"/>
                </a:cubicBezTo>
                <a:cubicBezTo>
                  <a:pt x="19972" y="1168487"/>
                  <a:pt x="-17607" y="1131443"/>
                  <a:pt x="9017" y="1071443"/>
                </a:cubicBezTo>
                <a:cubicBezTo>
                  <a:pt x="22223" y="1046026"/>
                  <a:pt x="43496" y="1026379"/>
                  <a:pt x="64855" y="1007751"/>
                </a:cubicBezTo>
                <a:cubicBezTo>
                  <a:pt x="91309" y="983776"/>
                  <a:pt x="121330" y="971343"/>
                  <a:pt x="152964" y="994469"/>
                </a:cubicBezTo>
                <a:cubicBezTo>
                  <a:pt x="191010" y="1021202"/>
                  <a:pt x="223409" y="1056549"/>
                  <a:pt x="257973" y="1088162"/>
                </a:cubicBezTo>
                <a:cubicBezTo>
                  <a:pt x="293854" y="1126648"/>
                  <a:pt x="326550" y="1167130"/>
                  <a:pt x="366634" y="1202519"/>
                </a:cubicBezTo>
                <a:cubicBezTo>
                  <a:pt x="399415" y="1228276"/>
                  <a:pt x="425614" y="1264386"/>
                  <a:pt x="465444" y="1279705"/>
                </a:cubicBezTo>
                <a:cubicBezTo>
                  <a:pt x="496993" y="1291162"/>
                  <a:pt x="533808" y="1277540"/>
                  <a:pt x="551260" y="1249068"/>
                </a:cubicBezTo>
                <a:cubicBezTo>
                  <a:pt x="566928" y="1220935"/>
                  <a:pt x="565442" y="1187201"/>
                  <a:pt x="566419" y="1156012"/>
                </a:cubicBezTo>
                <a:cubicBezTo>
                  <a:pt x="566419" y="1137214"/>
                  <a:pt x="566759" y="1118416"/>
                  <a:pt x="566546" y="1099619"/>
                </a:cubicBezTo>
                <a:cubicBezTo>
                  <a:pt x="566971" y="1099109"/>
                  <a:pt x="567268" y="1098473"/>
                  <a:pt x="567268" y="1097751"/>
                </a:cubicBezTo>
                <a:cubicBezTo>
                  <a:pt x="567438" y="1095927"/>
                  <a:pt x="567311" y="1094187"/>
                  <a:pt x="567438" y="1092320"/>
                </a:cubicBezTo>
                <a:cubicBezTo>
                  <a:pt x="571387" y="1011358"/>
                  <a:pt x="573765" y="930098"/>
                  <a:pt x="573892" y="849051"/>
                </a:cubicBezTo>
                <a:cubicBezTo>
                  <a:pt x="577756" y="704948"/>
                  <a:pt x="582852" y="560930"/>
                  <a:pt x="582979" y="416743"/>
                </a:cubicBezTo>
                <a:cubicBezTo>
                  <a:pt x="583107" y="320165"/>
                  <a:pt x="586843" y="223163"/>
                  <a:pt x="607268" y="128452"/>
                </a:cubicBezTo>
                <a:cubicBezTo>
                  <a:pt x="614189" y="98240"/>
                  <a:pt x="623531" y="66415"/>
                  <a:pt x="642554" y="41422"/>
                </a:cubicBezTo>
                <a:cubicBezTo>
                  <a:pt x="675547" y="7688"/>
                  <a:pt x="724548" y="-2878"/>
                  <a:pt x="770323" y="644"/>
                </a:cubicBezTo>
                <a:cubicBezTo>
                  <a:pt x="869514" y="4463"/>
                  <a:pt x="859451" y="127858"/>
                  <a:pt x="853506" y="199485"/>
                </a:cubicBezTo>
                <a:cubicBezTo>
                  <a:pt x="848411" y="258976"/>
                  <a:pt x="846330" y="318637"/>
                  <a:pt x="843315" y="378213"/>
                </a:cubicBezTo>
                <a:cubicBezTo>
                  <a:pt x="836861" y="485909"/>
                  <a:pt x="830704" y="593689"/>
                  <a:pt x="827732" y="701511"/>
                </a:cubicBezTo>
                <a:cubicBezTo>
                  <a:pt x="827137" y="772459"/>
                  <a:pt x="828114" y="843323"/>
                  <a:pt x="826288" y="914228"/>
                </a:cubicBezTo>
                <a:cubicBezTo>
                  <a:pt x="825778" y="957849"/>
                  <a:pt x="824844" y="1001513"/>
                  <a:pt x="825056" y="1045177"/>
                </a:cubicBezTo>
                <a:cubicBezTo>
                  <a:pt x="825863" y="1064102"/>
                  <a:pt x="852445" y="1062914"/>
                  <a:pt x="853081" y="1045177"/>
                </a:cubicBezTo>
                <a:cubicBezTo>
                  <a:pt x="853209" y="992814"/>
                  <a:pt x="853973" y="940537"/>
                  <a:pt x="854822" y="888174"/>
                </a:cubicBezTo>
                <a:cubicBezTo>
                  <a:pt x="854780" y="881597"/>
                  <a:pt x="854780" y="875020"/>
                  <a:pt x="854780" y="868401"/>
                </a:cubicBezTo>
                <a:cubicBezTo>
                  <a:pt x="856139" y="841074"/>
                  <a:pt x="857837" y="813704"/>
                  <a:pt x="860640" y="786420"/>
                </a:cubicBezTo>
                <a:cubicBezTo>
                  <a:pt x="862084" y="761384"/>
                  <a:pt x="867561" y="736858"/>
                  <a:pt x="871680" y="712119"/>
                </a:cubicBezTo>
                <a:cubicBezTo>
                  <a:pt x="874737" y="689927"/>
                  <a:pt x="878431" y="666122"/>
                  <a:pt x="897539" y="651652"/>
                </a:cubicBezTo>
                <a:cubicBezTo>
                  <a:pt x="924843" y="626702"/>
                  <a:pt x="961785" y="618173"/>
                  <a:pt x="997963" y="619233"/>
                </a:cubicBezTo>
                <a:cubicBezTo>
                  <a:pt x="1047219" y="617706"/>
                  <a:pt x="1106241" y="636419"/>
                  <a:pt x="1118428" y="690097"/>
                </a:cubicBezTo>
                <a:cubicBezTo>
                  <a:pt x="1127260" y="725995"/>
                  <a:pt x="1123991" y="763676"/>
                  <a:pt x="1124967" y="800295"/>
                </a:cubicBezTo>
                <a:cubicBezTo>
                  <a:pt x="1125010" y="833648"/>
                  <a:pt x="1125307" y="866958"/>
                  <a:pt x="1124288" y="900268"/>
                </a:cubicBezTo>
                <a:cubicBezTo>
                  <a:pt x="1123524" y="934172"/>
                  <a:pt x="1121783" y="968076"/>
                  <a:pt x="1121613" y="1001938"/>
                </a:cubicBezTo>
                <a:cubicBezTo>
                  <a:pt x="1121400" y="1014073"/>
                  <a:pt x="1137111" y="1020608"/>
                  <a:pt x="1145519" y="1011824"/>
                </a:cubicBezTo>
                <a:cubicBezTo>
                  <a:pt x="1148194" y="1009151"/>
                  <a:pt x="1149468" y="1005629"/>
                  <a:pt x="1149595" y="1001938"/>
                </a:cubicBezTo>
                <a:cubicBezTo>
                  <a:pt x="1150105" y="986280"/>
                  <a:pt x="1150147" y="970664"/>
                  <a:pt x="1150742" y="955006"/>
                </a:cubicBezTo>
                <a:cubicBezTo>
                  <a:pt x="1150997" y="948769"/>
                  <a:pt x="1151209" y="942531"/>
                  <a:pt x="1151421" y="936336"/>
                </a:cubicBezTo>
                <a:cubicBezTo>
                  <a:pt x="1151421" y="936294"/>
                  <a:pt x="1151421" y="936294"/>
                  <a:pt x="1151421" y="936251"/>
                </a:cubicBezTo>
                <a:cubicBezTo>
                  <a:pt x="1151506" y="934639"/>
                  <a:pt x="1151549" y="933069"/>
                  <a:pt x="1151634" y="931456"/>
                </a:cubicBezTo>
                <a:cubicBezTo>
                  <a:pt x="1155031" y="839546"/>
                  <a:pt x="1157154" y="747042"/>
                  <a:pt x="1177408" y="656956"/>
                </a:cubicBezTo>
                <a:cubicBezTo>
                  <a:pt x="1186835" y="642402"/>
                  <a:pt x="1202843" y="632133"/>
                  <a:pt x="1219955" y="629332"/>
                </a:cubicBezTo>
                <a:cubicBezTo>
                  <a:pt x="1249679" y="624877"/>
                  <a:pt x="1280676" y="618597"/>
                  <a:pt x="1310612" y="623774"/>
                </a:cubicBezTo>
                <a:cubicBezTo>
                  <a:pt x="1358764" y="631284"/>
                  <a:pt x="1378042" y="665231"/>
                  <a:pt x="1382161" y="710889"/>
                </a:cubicBezTo>
                <a:cubicBezTo>
                  <a:pt x="1383308" y="720946"/>
                  <a:pt x="1384157" y="731129"/>
                  <a:pt x="1384751" y="741356"/>
                </a:cubicBezTo>
                <a:cubicBezTo>
                  <a:pt x="1379571" y="774369"/>
                  <a:pt x="1381482" y="810734"/>
                  <a:pt x="1381312" y="837467"/>
                </a:cubicBezTo>
                <a:cubicBezTo>
                  <a:pt x="1382288" y="871838"/>
                  <a:pt x="1381906" y="906208"/>
                  <a:pt x="1381991" y="940579"/>
                </a:cubicBezTo>
                <a:cubicBezTo>
                  <a:pt x="1381991" y="940749"/>
                  <a:pt x="1381991" y="940876"/>
                  <a:pt x="1381991" y="941046"/>
                </a:cubicBezTo>
                <a:cubicBezTo>
                  <a:pt x="1381949" y="944441"/>
                  <a:pt x="1381864" y="947835"/>
                  <a:pt x="1381779" y="951230"/>
                </a:cubicBezTo>
                <a:cubicBezTo>
                  <a:pt x="1381567" y="966803"/>
                  <a:pt x="1381567" y="982418"/>
                  <a:pt x="1381567" y="998034"/>
                </a:cubicBezTo>
                <a:cubicBezTo>
                  <a:pt x="1382034" y="1005459"/>
                  <a:pt x="1379911" y="1014243"/>
                  <a:pt x="1383902" y="1020778"/>
                </a:cubicBezTo>
                <a:cubicBezTo>
                  <a:pt x="1383944" y="1021117"/>
                  <a:pt x="1383944" y="1021499"/>
                  <a:pt x="1383944" y="1021839"/>
                </a:cubicBezTo>
                <a:cubicBezTo>
                  <a:pt x="1384284" y="1024045"/>
                  <a:pt x="1386110" y="1025064"/>
                  <a:pt x="1387851" y="1024979"/>
                </a:cubicBezTo>
                <a:cubicBezTo>
                  <a:pt x="1387851" y="1024979"/>
                  <a:pt x="1387851" y="1024979"/>
                  <a:pt x="1387893" y="1024979"/>
                </a:cubicBezTo>
                <a:cubicBezTo>
                  <a:pt x="1396471" y="1030877"/>
                  <a:pt x="1409761" y="1024300"/>
                  <a:pt x="1409592" y="1013310"/>
                </a:cubicBezTo>
                <a:cubicBezTo>
                  <a:pt x="1409931" y="994045"/>
                  <a:pt x="1409549" y="974695"/>
                  <a:pt x="1409846" y="955473"/>
                </a:cubicBezTo>
                <a:cubicBezTo>
                  <a:pt x="1410653" y="912786"/>
                  <a:pt x="1410866" y="870225"/>
                  <a:pt x="1412734" y="827580"/>
                </a:cubicBezTo>
                <a:cubicBezTo>
                  <a:pt x="1412776" y="800592"/>
                  <a:pt x="1414730" y="768216"/>
                  <a:pt x="1413201" y="736349"/>
                </a:cubicBezTo>
                <a:cubicBezTo>
                  <a:pt x="1416555" y="719291"/>
                  <a:pt x="1422882" y="703633"/>
                  <a:pt x="1437320" y="693364"/>
                </a:cubicBezTo>
                <a:cubicBezTo>
                  <a:pt x="1474474" y="668116"/>
                  <a:pt x="1522074" y="668668"/>
                  <a:pt x="1563305" y="682968"/>
                </a:cubicBezTo>
                <a:cubicBezTo>
                  <a:pt x="1591457" y="691370"/>
                  <a:pt x="1609037" y="717593"/>
                  <a:pt x="1617911" y="7443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31"/>
          <p:cNvGrpSpPr/>
          <p:nvPr/>
        </p:nvGrpSpPr>
        <p:grpSpPr>
          <a:xfrm>
            <a:off x="648350" y="686464"/>
            <a:ext cx="5253525" cy="787046"/>
            <a:chOff x="0" y="0"/>
            <a:chExt cx="14009400" cy="2098790"/>
          </a:xfrm>
        </p:grpSpPr>
        <p:sp>
          <p:nvSpPr>
            <p:cNvPr id="1148" name="Google Shape;1148;p31"/>
            <p:cNvSpPr txBox="1"/>
            <p:nvPr/>
          </p:nvSpPr>
          <p:spPr>
            <a:xfrm>
              <a:off x="0" y="0"/>
              <a:ext cx="14009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Fonts In this Presentation</a:t>
              </a:r>
              <a:endParaRPr b="1" sz="3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49" name="Google Shape;1149;p31"/>
            <p:cNvSpPr txBox="1"/>
            <p:nvPr/>
          </p:nvSpPr>
          <p:spPr>
            <a:xfrm>
              <a:off x="0" y="1483190"/>
              <a:ext cx="1400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This presentation template uses the following free fonts:</a:t>
              </a:r>
              <a:endPara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0" name="Google Shape;1150;p31"/>
          <p:cNvGrpSpPr/>
          <p:nvPr/>
        </p:nvGrpSpPr>
        <p:grpSpPr>
          <a:xfrm>
            <a:off x="648350" y="2072004"/>
            <a:ext cx="3676450" cy="307800"/>
            <a:chOff x="0" y="9525"/>
            <a:chExt cx="9803868" cy="820800"/>
          </a:xfrm>
        </p:grpSpPr>
        <p:sp>
          <p:nvSpPr>
            <p:cNvPr id="1151" name="Google Shape;1151;p31"/>
            <p:cNvSpPr txBox="1"/>
            <p:nvPr/>
          </p:nvSpPr>
          <p:spPr>
            <a:xfrm>
              <a:off x="0" y="9525"/>
              <a:ext cx="786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01</a:t>
              </a:r>
              <a:endParaRPr sz="700"/>
            </a:p>
          </p:txBody>
        </p:sp>
        <p:sp>
          <p:nvSpPr>
            <p:cNvPr id="1152" name="Google Shape;1152;p31"/>
            <p:cNvSpPr txBox="1"/>
            <p:nvPr/>
          </p:nvSpPr>
          <p:spPr>
            <a:xfrm>
              <a:off x="1126968" y="104742"/>
              <a:ext cx="867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Titles: </a:t>
              </a: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Dosis Regular Bold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3" name="Google Shape;1153;p31"/>
          <p:cNvGrpSpPr/>
          <p:nvPr/>
        </p:nvGrpSpPr>
        <p:grpSpPr>
          <a:xfrm>
            <a:off x="648350" y="2713559"/>
            <a:ext cx="3676450" cy="307800"/>
            <a:chOff x="0" y="9525"/>
            <a:chExt cx="9803868" cy="820800"/>
          </a:xfrm>
        </p:grpSpPr>
        <p:sp>
          <p:nvSpPr>
            <p:cNvPr id="1154" name="Google Shape;1154;p31"/>
            <p:cNvSpPr txBox="1"/>
            <p:nvPr/>
          </p:nvSpPr>
          <p:spPr>
            <a:xfrm>
              <a:off x="0" y="9525"/>
              <a:ext cx="786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02</a:t>
              </a:r>
              <a:endParaRPr sz="700"/>
            </a:p>
          </p:txBody>
        </p:sp>
        <p:sp>
          <p:nvSpPr>
            <p:cNvPr id="1155" name="Google Shape;1155;p31"/>
            <p:cNvSpPr txBox="1"/>
            <p:nvPr/>
          </p:nvSpPr>
          <p:spPr>
            <a:xfrm>
              <a:off x="1126968" y="104742"/>
              <a:ext cx="867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Headers: 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Dosis Regular Bold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6" name="Google Shape;1156;p31"/>
          <p:cNvGrpSpPr/>
          <p:nvPr/>
        </p:nvGrpSpPr>
        <p:grpSpPr>
          <a:xfrm>
            <a:off x="648350" y="3355113"/>
            <a:ext cx="3676450" cy="307800"/>
            <a:chOff x="0" y="9525"/>
            <a:chExt cx="9803868" cy="820800"/>
          </a:xfrm>
        </p:grpSpPr>
        <p:sp>
          <p:nvSpPr>
            <p:cNvPr id="1157" name="Google Shape;1157;p31"/>
            <p:cNvSpPr txBox="1"/>
            <p:nvPr/>
          </p:nvSpPr>
          <p:spPr>
            <a:xfrm>
              <a:off x="0" y="9525"/>
              <a:ext cx="7866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03</a:t>
              </a:r>
              <a:endParaRPr sz="700"/>
            </a:p>
          </p:txBody>
        </p:sp>
        <p:sp>
          <p:nvSpPr>
            <p:cNvPr id="1158" name="Google Shape;1158;p31"/>
            <p:cNvSpPr txBox="1"/>
            <p:nvPr/>
          </p:nvSpPr>
          <p:spPr>
            <a:xfrm>
              <a:off x="1126968" y="104742"/>
              <a:ext cx="867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Body Copy: 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Roboto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59" name="Google Shape;1159;p31"/>
          <p:cNvSpPr txBox="1"/>
          <p:nvPr/>
        </p:nvSpPr>
        <p:spPr>
          <a:xfrm>
            <a:off x="648350" y="4195098"/>
            <a:ext cx="5253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 can find these fonts online too. Happy designing!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0" name="Google Shape;1160;p31"/>
          <p:cNvSpPr/>
          <p:nvPr/>
        </p:nvSpPr>
        <p:spPr>
          <a:xfrm>
            <a:off x="7094327" y="514358"/>
            <a:ext cx="1529436" cy="1677377"/>
          </a:xfrm>
          <a:custGeom>
            <a:rect b="b" l="l" r="r" t="t"/>
            <a:pathLst>
              <a:path extrusionOk="0" h="3354754" w="3058872">
                <a:moveTo>
                  <a:pt x="3057188" y="1147808"/>
                </a:moveTo>
                <a:cubicBezTo>
                  <a:pt x="3052353" y="1115266"/>
                  <a:pt x="3046981" y="1082858"/>
                  <a:pt x="3042213" y="1050383"/>
                </a:cubicBezTo>
                <a:cubicBezTo>
                  <a:pt x="3038386" y="1026698"/>
                  <a:pt x="3031604" y="1003617"/>
                  <a:pt x="3028447" y="979797"/>
                </a:cubicBezTo>
                <a:cubicBezTo>
                  <a:pt x="3023344" y="960071"/>
                  <a:pt x="3033551" y="931555"/>
                  <a:pt x="3010854" y="920954"/>
                </a:cubicBezTo>
                <a:cubicBezTo>
                  <a:pt x="2983323" y="911090"/>
                  <a:pt x="2952501" y="918203"/>
                  <a:pt x="2924096" y="920685"/>
                </a:cubicBezTo>
                <a:cubicBezTo>
                  <a:pt x="2877897" y="926254"/>
                  <a:pt x="2831765" y="930750"/>
                  <a:pt x="2785431" y="934172"/>
                </a:cubicBezTo>
                <a:cubicBezTo>
                  <a:pt x="2704515" y="941485"/>
                  <a:pt x="2623398" y="948463"/>
                  <a:pt x="2542616" y="957521"/>
                </a:cubicBezTo>
                <a:cubicBezTo>
                  <a:pt x="2482650" y="968123"/>
                  <a:pt x="2422417" y="977919"/>
                  <a:pt x="2361377" y="979261"/>
                </a:cubicBezTo>
                <a:cubicBezTo>
                  <a:pt x="2320684" y="981341"/>
                  <a:pt x="2281804" y="987849"/>
                  <a:pt x="2239701" y="983287"/>
                </a:cubicBezTo>
                <a:cubicBezTo>
                  <a:pt x="2245879" y="932293"/>
                  <a:pt x="2272202" y="885527"/>
                  <a:pt x="2285229" y="836076"/>
                </a:cubicBezTo>
                <a:cubicBezTo>
                  <a:pt x="2301009" y="777836"/>
                  <a:pt x="2305777" y="717382"/>
                  <a:pt x="2311753" y="657532"/>
                </a:cubicBezTo>
                <a:cubicBezTo>
                  <a:pt x="2324243" y="568830"/>
                  <a:pt x="2330824" y="482477"/>
                  <a:pt x="2338479" y="392768"/>
                </a:cubicBezTo>
                <a:cubicBezTo>
                  <a:pt x="2352983" y="294874"/>
                  <a:pt x="2357281" y="196041"/>
                  <a:pt x="2363660" y="97409"/>
                </a:cubicBezTo>
                <a:cubicBezTo>
                  <a:pt x="2364936" y="77145"/>
                  <a:pt x="2344321" y="63458"/>
                  <a:pt x="2325720" y="63256"/>
                </a:cubicBezTo>
                <a:cubicBezTo>
                  <a:pt x="2297114" y="63122"/>
                  <a:pt x="2268777" y="69496"/>
                  <a:pt x="2239970" y="66141"/>
                </a:cubicBezTo>
                <a:cubicBezTo>
                  <a:pt x="2216400" y="64330"/>
                  <a:pt x="2193032" y="60505"/>
                  <a:pt x="2169529" y="58023"/>
                </a:cubicBezTo>
                <a:cubicBezTo>
                  <a:pt x="2153010" y="56077"/>
                  <a:pt x="2133335" y="52655"/>
                  <a:pt x="2121248" y="66947"/>
                </a:cubicBezTo>
                <a:cubicBezTo>
                  <a:pt x="2095194" y="101434"/>
                  <a:pt x="2092843" y="147932"/>
                  <a:pt x="2085591" y="189197"/>
                </a:cubicBezTo>
                <a:cubicBezTo>
                  <a:pt x="2079346" y="233682"/>
                  <a:pt x="2069811" y="276758"/>
                  <a:pt x="2060678" y="320975"/>
                </a:cubicBezTo>
                <a:cubicBezTo>
                  <a:pt x="2047853" y="375457"/>
                  <a:pt x="2044227" y="431282"/>
                  <a:pt x="2039795" y="486905"/>
                </a:cubicBezTo>
                <a:cubicBezTo>
                  <a:pt x="2023746" y="623782"/>
                  <a:pt x="2005615" y="760593"/>
                  <a:pt x="1995341" y="898141"/>
                </a:cubicBezTo>
                <a:cubicBezTo>
                  <a:pt x="1952969" y="906125"/>
                  <a:pt x="1909188" y="902502"/>
                  <a:pt x="1866279" y="903509"/>
                </a:cubicBezTo>
                <a:cubicBezTo>
                  <a:pt x="1780729" y="906796"/>
                  <a:pt x="1696120" y="895189"/>
                  <a:pt x="1611175" y="886533"/>
                </a:cubicBezTo>
                <a:cubicBezTo>
                  <a:pt x="1563700" y="881568"/>
                  <a:pt x="1515754" y="885124"/>
                  <a:pt x="1468145" y="882776"/>
                </a:cubicBezTo>
                <a:cubicBezTo>
                  <a:pt x="1403949" y="875529"/>
                  <a:pt x="1339284" y="876536"/>
                  <a:pt x="1274887" y="872040"/>
                </a:cubicBezTo>
                <a:cubicBezTo>
                  <a:pt x="1276095" y="835137"/>
                  <a:pt x="1288720" y="799643"/>
                  <a:pt x="1291674" y="762874"/>
                </a:cubicBezTo>
                <a:cubicBezTo>
                  <a:pt x="1298591" y="678064"/>
                  <a:pt x="1307790" y="592448"/>
                  <a:pt x="1316587" y="507369"/>
                </a:cubicBezTo>
                <a:cubicBezTo>
                  <a:pt x="1325988" y="408268"/>
                  <a:pt x="1346805" y="310642"/>
                  <a:pt x="1354460" y="211339"/>
                </a:cubicBezTo>
                <a:cubicBezTo>
                  <a:pt x="1357683" y="151891"/>
                  <a:pt x="1368628" y="93316"/>
                  <a:pt x="1373530" y="34069"/>
                </a:cubicBezTo>
                <a:cubicBezTo>
                  <a:pt x="1369837" y="-12630"/>
                  <a:pt x="1307925" y="856"/>
                  <a:pt x="1276028" y="5083"/>
                </a:cubicBezTo>
                <a:cubicBezTo>
                  <a:pt x="1226001" y="16960"/>
                  <a:pt x="1174228" y="15349"/>
                  <a:pt x="1123933" y="23267"/>
                </a:cubicBezTo>
                <a:cubicBezTo>
                  <a:pt x="1103586" y="27829"/>
                  <a:pt x="1088410" y="63323"/>
                  <a:pt x="1116479" y="67752"/>
                </a:cubicBezTo>
                <a:cubicBezTo>
                  <a:pt x="1088343" y="173094"/>
                  <a:pt x="1082098" y="282327"/>
                  <a:pt x="1066788" y="389950"/>
                </a:cubicBezTo>
                <a:cubicBezTo>
                  <a:pt x="1044091" y="557893"/>
                  <a:pt x="1011188" y="724964"/>
                  <a:pt x="1005950" y="894786"/>
                </a:cubicBezTo>
                <a:cubicBezTo>
                  <a:pt x="959213" y="906796"/>
                  <a:pt x="911872" y="912835"/>
                  <a:pt x="863726" y="915183"/>
                </a:cubicBezTo>
                <a:cubicBezTo>
                  <a:pt x="796038" y="923638"/>
                  <a:pt x="731104" y="931354"/>
                  <a:pt x="662544" y="934977"/>
                </a:cubicBezTo>
                <a:cubicBezTo>
                  <a:pt x="581762" y="945645"/>
                  <a:pt x="500645" y="952825"/>
                  <a:pt x="419393" y="958997"/>
                </a:cubicBezTo>
                <a:cubicBezTo>
                  <a:pt x="332635" y="965573"/>
                  <a:pt x="247354" y="976577"/>
                  <a:pt x="160193" y="980401"/>
                </a:cubicBezTo>
                <a:cubicBezTo>
                  <a:pt x="138973" y="982012"/>
                  <a:pt x="116814" y="978456"/>
                  <a:pt x="96132" y="983287"/>
                </a:cubicBezTo>
                <a:cubicBezTo>
                  <a:pt x="83776" y="988453"/>
                  <a:pt x="78605" y="1001738"/>
                  <a:pt x="76121" y="1013950"/>
                </a:cubicBezTo>
                <a:cubicBezTo>
                  <a:pt x="67123" y="1070512"/>
                  <a:pt x="70144" y="1128283"/>
                  <a:pt x="69272" y="1185315"/>
                </a:cubicBezTo>
                <a:cubicBezTo>
                  <a:pt x="66988" y="1238321"/>
                  <a:pt x="68197" y="1258517"/>
                  <a:pt x="128028" y="1256169"/>
                </a:cubicBezTo>
                <a:cubicBezTo>
                  <a:pt x="175973" y="1252210"/>
                  <a:pt x="223986" y="1250533"/>
                  <a:pt x="272065" y="1251137"/>
                </a:cubicBezTo>
                <a:cubicBezTo>
                  <a:pt x="383333" y="1248990"/>
                  <a:pt x="495071" y="1256773"/>
                  <a:pt x="605936" y="1245635"/>
                </a:cubicBezTo>
                <a:cubicBezTo>
                  <a:pt x="732111" y="1229397"/>
                  <a:pt x="858152" y="1226311"/>
                  <a:pt x="985335" y="1216917"/>
                </a:cubicBezTo>
                <a:cubicBezTo>
                  <a:pt x="984663" y="1258383"/>
                  <a:pt x="972241" y="1300117"/>
                  <a:pt x="971099" y="1341851"/>
                </a:cubicBezTo>
                <a:cubicBezTo>
                  <a:pt x="963578" y="1446388"/>
                  <a:pt x="952968" y="1550723"/>
                  <a:pt x="942157" y="1654925"/>
                </a:cubicBezTo>
                <a:cubicBezTo>
                  <a:pt x="936584" y="1713232"/>
                  <a:pt x="933495" y="1771941"/>
                  <a:pt x="926310" y="1829980"/>
                </a:cubicBezTo>
                <a:cubicBezTo>
                  <a:pt x="914424" y="1885335"/>
                  <a:pt x="906702" y="1941629"/>
                  <a:pt x="897301" y="1997521"/>
                </a:cubicBezTo>
                <a:cubicBezTo>
                  <a:pt x="841768" y="2009262"/>
                  <a:pt x="783750" y="2007182"/>
                  <a:pt x="727344" y="2013691"/>
                </a:cubicBezTo>
                <a:cubicBezTo>
                  <a:pt x="663551" y="2018723"/>
                  <a:pt x="601101" y="2035095"/>
                  <a:pt x="536973" y="2036571"/>
                </a:cubicBezTo>
                <a:cubicBezTo>
                  <a:pt x="433091" y="2040999"/>
                  <a:pt x="329210" y="2046367"/>
                  <a:pt x="225732" y="2056767"/>
                </a:cubicBezTo>
                <a:cubicBezTo>
                  <a:pt x="169393" y="2063812"/>
                  <a:pt x="112852" y="2067838"/>
                  <a:pt x="56110" y="2068777"/>
                </a:cubicBezTo>
                <a:cubicBezTo>
                  <a:pt x="-229" y="2064550"/>
                  <a:pt x="6285" y="2137551"/>
                  <a:pt x="4069" y="2175998"/>
                </a:cubicBezTo>
                <a:cubicBezTo>
                  <a:pt x="2457" y="2223569"/>
                  <a:pt x="2457" y="2271208"/>
                  <a:pt x="510" y="2318713"/>
                </a:cubicBezTo>
                <a:cubicBezTo>
                  <a:pt x="241" y="2328777"/>
                  <a:pt x="-1639" y="2339580"/>
                  <a:pt x="4069" y="2348571"/>
                </a:cubicBezTo>
                <a:cubicBezTo>
                  <a:pt x="23005" y="2379905"/>
                  <a:pt x="98348" y="2367022"/>
                  <a:pt x="132326" y="2369773"/>
                </a:cubicBezTo>
                <a:cubicBezTo>
                  <a:pt x="188060" y="2368566"/>
                  <a:pt x="243929" y="2373463"/>
                  <a:pt x="299530" y="2369169"/>
                </a:cubicBezTo>
                <a:cubicBezTo>
                  <a:pt x="334246" y="2365949"/>
                  <a:pt x="368762" y="2361118"/>
                  <a:pt x="403411" y="2357293"/>
                </a:cubicBezTo>
                <a:cubicBezTo>
                  <a:pt x="473650" y="2348571"/>
                  <a:pt x="544359" y="2347162"/>
                  <a:pt x="614934" y="2343404"/>
                </a:cubicBezTo>
                <a:cubicBezTo>
                  <a:pt x="696455" y="2338775"/>
                  <a:pt x="777975" y="2332736"/>
                  <a:pt x="859697" y="2333273"/>
                </a:cubicBezTo>
                <a:cubicBezTo>
                  <a:pt x="862584" y="2389097"/>
                  <a:pt x="844319" y="2444049"/>
                  <a:pt x="840492" y="2499672"/>
                </a:cubicBezTo>
                <a:cubicBezTo>
                  <a:pt x="829614" y="2640106"/>
                  <a:pt x="819608" y="2781277"/>
                  <a:pt x="802082" y="2921644"/>
                </a:cubicBezTo>
                <a:cubicBezTo>
                  <a:pt x="788316" y="3049463"/>
                  <a:pt x="781265" y="3177953"/>
                  <a:pt x="767432" y="3305773"/>
                </a:cubicBezTo>
                <a:cubicBezTo>
                  <a:pt x="759576" y="3342206"/>
                  <a:pt x="803694" y="3351868"/>
                  <a:pt x="831494" y="3351264"/>
                </a:cubicBezTo>
                <a:cubicBezTo>
                  <a:pt x="869635" y="3352405"/>
                  <a:pt x="907978" y="3349922"/>
                  <a:pt x="945918" y="3354753"/>
                </a:cubicBezTo>
                <a:cubicBezTo>
                  <a:pt x="1003130" y="3355156"/>
                  <a:pt x="997086" y="3255316"/>
                  <a:pt x="1004406" y="3214991"/>
                </a:cubicBezTo>
                <a:cubicBezTo>
                  <a:pt x="1011456" y="3159032"/>
                  <a:pt x="1016291" y="3102872"/>
                  <a:pt x="1026699" y="3047450"/>
                </a:cubicBezTo>
                <a:cubicBezTo>
                  <a:pt x="1066385" y="2809928"/>
                  <a:pt x="1103049" y="2571734"/>
                  <a:pt x="1128163" y="2332266"/>
                </a:cubicBezTo>
                <a:cubicBezTo>
                  <a:pt x="1238626" y="2315895"/>
                  <a:pt x="1350834" y="2330454"/>
                  <a:pt x="1461967" y="2328844"/>
                </a:cubicBezTo>
                <a:cubicBezTo>
                  <a:pt x="1516359" y="2327100"/>
                  <a:pt x="1570549" y="2328442"/>
                  <a:pt x="1624806" y="2333541"/>
                </a:cubicBezTo>
                <a:cubicBezTo>
                  <a:pt x="1669931" y="2336292"/>
                  <a:pt x="1715124" y="2335084"/>
                  <a:pt x="1760248" y="2337701"/>
                </a:cubicBezTo>
                <a:cubicBezTo>
                  <a:pt x="1800337" y="2338842"/>
                  <a:pt x="1840224" y="2340318"/>
                  <a:pt x="1879843" y="2346558"/>
                </a:cubicBezTo>
                <a:cubicBezTo>
                  <a:pt x="1925371" y="2352395"/>
                  <a:pt x="1971369" y="2350517"/>
                  <a:pt x="2017098" y="2352664"/>
                </a:cubicBezTo>
                <a:cubicBezTo>
                  <a:pt x="2022403" y="2414661"/>
                  <a:pt x="2018441" y="2473974"/>
                  <a:pt x="2015151" y="2536509"/>
                </a:cubicBezTo>
                <a:cubicBezTo>
                  <a:pt x="2014345" y="2610181"/>
                  <a:pt x="2013875" y="2683920"/>
                  <a:pt x="2009913" y="2757525"/>
                </a:cubicBezTo>
                <a:cubicBezTo>
                  <a:pt x="2001586" y="2903595"/>
                  <a:pt x="1986612" y="3051006"/>
                  <a:pt x="1983187" y="3197881"/>
                </a:cubicBezTo>
                <a:cubicBezTo>
                  <a:pt x="1982919" y="3225189"/>
                  <a:pt x="1982381" y="3252565"/>
                  <a:pt x="1981643" y="3279873"/>
                </a:cubicBezTo>
                <a:cubicBezTo>
                  <a:pt x="1982650" y="3295440"/>
                  <a:pt x="1977681" y="3312549"/>
                  <a:pt x="1984127" y="3327176"/>
                </a:cubicBezTo>
                <a:cubicBezTo>
                  <a:pt x="2003601" y="3355625"/>
                  <a:pt x="2083845" y="3341468"/>
                  <a:pt x="2116145" y="3341065"/>
                </a:cubicBezTo>
                <a:cubicBezTo>
                  <a:pt x="2141259" y="3339388"/>
                  <a:pt x="2172014" y="3339589"/>
                  <a:pt x="2198404" y="3339656"/>
                </a:cubicBezTo>
                <a:cubicBezTo>
                  <a:pt x="2212640" y="3341334"/>
                  <a:pt x="2227144" y="3336033"/>
                  <a:pt x="2234799" y="3323486"/>
                </a:cubicBezTo>
                <a:cubicBezTo>
                  <a:pt x="2247020" y="3306041"/>
                  <a:pt x="2249236" y="3284167"/>
                  <a:pt x="2251117" y="3263502"/>
                </a:cubicBezTo>
                <a:cubicBezTo>
                  <a:pt x="2256153" y="3204993"/>
                  <a:pt x="2259577" y="3146485"/>
                  <a:pt x="2265352" y="3088044"/>
                </a:cubicBezTo>
                <a:cubicBezTo>
                  <a:pt x="2274821" y="2959553"/>
                  <a:pt x="2290735" y="2831734"/>
                  <a:pt x="2297652" y="2703110"/>
                </a:cubicBezTo>
                <a:cubicBezTo>
                  <a:pt x="2300606" y="2588441"/>
                  <a:pt x="2298592" y="2473639"/>
                  <a:pt x="2299330" y="2358971"/>
                </a:cubicBezTo>
                <a:cubicBezTo>
                  <a:pt x="2363392" y="2347564"/>
                  <a:pt x="2432422" y="2351724"/>
                  <a:pt x="2497759" y="2349711"/>
                </a:cubicBezTo>
                <a:cubicBezTo>
                  <a:pt x="2561418" y="2350718"/>
                  <a:pt x="2624808" y="2344411"/>
                  <a:pt x="2688466" y="2343874"/>
                </a:cubicBezTo>
                <a:cubicBezTo>
                  <a:pt x="2753736" y="2341458"/>
                  <a:pt x="2818939" y="2337365"/>
                  <a:pt x="2884209" y="2336426"/>
                </a:cubicBezTo>
                <a:cubicBezTo>
                  <a:pt x="2910330" y="2335956"/>
                  <a:pt x="2936519" y="2336091"/>
                  <a:pt x="2962640" y="2336024"/>
                </a:cubicBezTo>
                <a:cubicBezTo>
                  <a:pt x="2970497" y="2336292"/>
                  <a:pt x="2978421" y="2335420"/>
                  <a:pt x="2985068" y="2330924"/>
                </a:cubicBezTo>
                <a:cubicBezTo>
                  <a:pt x="3009578" y="2313009"/>
                  <a:pt x="3007295" y="2278991"/>
                  <a:pt x="3007900" y="2251750"/>
                </a:cubicBezTo>
                <a:cubicBezTo>
                  <a:pt x="3008571" y="2205655"/>
                  <a:pt x="3007094" y="2159559"/>
                  <a:pt x="3009377" y="2113464"/>
                </a:cubicBezTo>
                <a:cubicBezTo>
                  <a:pt x="3010250" y="2092194"/>
                  <a:pt x="3011794" y="2070790"/>
                  <a:pt x="3011391" y="2049520"/>
                </a:cubicBezTo>
                <a:cubicBezTo>
                  <a:pt x="3005079" y="2008457"/>
                  <a:pt x="2938936" y="2027848"/>
                  <a:pt x="2909122" y="2023152"/>
                </a:cubicBezTo>
                <a:cubicBezTo>
                  <a:pt x="2780260" y="2019327"/>
                  <a:pt x="2651130" y="2019461"/>
                  <a:pt x="2522269" y="2023755"/>
                </a:cubicBezTo>
                <a:cubicBezTo>
                  <a:pt x="2465863" y="2027714"/>
                  <a:pt x="2410800" y="2035632"/>
                  <a:pt x="2353588" y="2034692"/>
                </a:cubicBezTo>
                <a:cubicBezTo>
                  <a:pt x="2328742" y="2034155"/>
                  <a:pt x="2304031" y="2040328"/>
                  <a:pt x="2279387" y="2036504"/>
                </a:cubicBezTo>
                <a:cubicBezTo>
                  <a:pt x="2272940" y="2034893"/>
                  <a:pt x="2263607" y="2037376"/>
                  <a:pt x="2258570" y="2033753"/>
                </a:cubicBezTo>
                <a:cubicBezTo>
                  <a:pt x="2253534" y="2013154"/>
                  <a:pt x="2256891" y="1991482"/>
                  <a:pt x="2256824" y="1970481"/>
                </a:cubicBezTo>
                <a:cubicBezTo>
                  <a:pt x="2259443" y="1917541"/>
                  <a:pt x="2261861" y="1864602"/>
                  <a:pt x="2262868" y="1811663"/>
                </a:cubicBezTo>
                <a:cubicBezTo>
                  <a:pt x="2280461" y="1647343"/>
                  <a:pt x="2300203" y="1484700"/>
                  <a:pt x="2313499" y="1319642"/>
                </a:cubicBezTo>
                <a:cubicBezTo>
                  <a:pt x="2388707" y="1283142"/>
                  <a:pt x="2474593" y="1283276"/>
                  <a:pt x="2554837" y="1264221"/>
                </a:cubicBezTo>
                <a:cubicBezTo>
                  <a:pt x="2629508" y="1250332"/>
                  <a:pt x="2703709" y="1236711"/>
                  <a:pt x="2779992" y="1235637"/>
                </a:cubicBezTo>
                <a:cubicBezTo>
                  <a:pt x="2860841" y="1232014"/>
                  <a:pt x="2941018" y="1218930"/>
                  <a:pt x="3020792" y="1205645"/>
                </a:cubicBezTo>
                <a:cubicBezTo>
                  <a:pt x="3060210" y="1205511"/>
                  <a:pt x="3061485" y="1179880"/>
                  <a:pt x="3057188" y="1147808"/>
                </a:cubicBezTo>
                <a:close/>
                <a:moveTo>
                  <a:pt x="1284489" y="1248453"/>
                </a:moveTo>
                <a:cubicBezTo>
                  <a:pt x="1287780" y="1246373"/>
                  <a:pt x="1290600" y="1243353"/>
                  <a:pt x="1292480" y="1239730"/>
                </a:cubicBezTo>
                <a:cubicBezTo>
                  <a:pt x="1340895" y="1234094"/>
                  <a:pt x="1390654" y="1237583"/>
                  <a:pt x="1439405" y="1240267"/>
                </a:cubicBezTo>
                <a:cubicBezTo>
                  <a:pt x="1492050" y="1242280"/>
                  <a:pt x="1544763" y="1241341"/>
                  <a:pt x="1597476" y="1243957"/>
                </a:cubicBezTo>
                <a:cubicBezTo>
                  <a:pt x="1673759" y="1245769"/>
                  <a:pt x="1749840" y="1252143"/>
                  <a:pt x="1826123" y="1253418"/>
                </a:cubicBezTo>
                <a:cubicBezTo>
                  <a:pt x="1897369" y="1261201"/>
                  <a:pt x="1969489" y="1260195"/>
                  <a:pt x="2040466" y="1270461"/>
                </a:cubicBezTo>
                <a:cubicBezTo>
                  <a:pt x="2041406" y="1388819"/>
                  <a:pt x="2046241" y="1507379"/>
                  <a:pt x="2041071" y="1625805"/>
                </a:cubicBezTo>
                <a:cubicBezTo>
                  <a:pt x="2039123" y="1729134"/>
                  <a:pt x="2020187" y="1831725"/>
                  <a:pt x="2016964" y="1934919"/>
                </a:cubicBezTo>
                <a:cubicBezTo>
                  <a:pt x="2012397" y="1975781"/>
                  <a:pt x="2015755" y="2018388"/>
                  <a:pt x="2005817" y="2059585"/>
                </a:cubicBezTo>
                <a:cubicBezTo>
                  <a:pt x="1978151" y="2057706"/>
                  <a:pt x="1950418" y="2058444"/>
                  <a:pt x="1922752" y="2056633"/>
                </a:cubicBezTo>
                <a:cubicBezTo>
                  <a:pt x="1890654" y="2054351"/>
                  <a:pt x="1859161" y="2046971"/>
                  <a:pt x="1827197" y="2043616"/>
                </a:cubicBezTo>
                <a:cubicBezTo>
                  <a:pt x="1751586" y="2037846"/>
                  <a:pt x="1676512" y="2032478"/>
                  <a:pt x="1600498" y="2028586"/>
                </a:cubicBezTo>
                <a:cubicBezTo>
                  <a:pt x="1531199" y="2022279"/>
                  <a:pt x="1461833" y="2018723"/>
                  <a:pt x="1392332" y="2014899"/>
                </a:cubicBezTo>
                <a:cubicBezTo>
                  <a:pt x="1339284" y="2009262"/>
                  <a:pt x="1286235" y="2005170"/>
                  <a:pt x="1233119" y="2010604"/>
                </a:cubicBezTo>
                <a:cubicBezTo>
                  <a:pt x="1237081" y="1996380"/>
                  <a:pt x="1235671" y="1976855"/>
                  <a:pt x="1238156" y="1965381"/>
                </a:cubicBezTo>
                <a:cubicBezTo>
                  <a:pt x="1243796" y="1913985"/>
                  <a:pt x="1242453" y="1863461"/>
                  <a:pt x="1247489" y="1811797"/>
                </a:cubicBezTo>
                <a:cubicBezTo>
                  <a:pt x="1256487" y="1686393"/>
                  <a:pt x="1264881" y="1560855"/>
                  <a:pt x="1273208" y="1434780"/>
                </a:cubicBezTo>
                <a:cubicBezTo>
                  <a:pt x="1277237" y="1372649"/>
                  <a:pt x="1277707" y="1310182"/>
                  <a:pt x="1284489" y="12484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1" name="Google Shape;1161;p31"/>
          <p:cNvGrpSpPr/>
          <p:nvPr/>
        </p:nvGrpSpPr>
        <p:grpSpPr>
          <a:xfrm>
            <a:off x="7094327" y="514358"/>
            <a:ext cx="1529436" cy="1677377"/>
            <a:chOff x="14188655" y="1028715"/>
            <a:chExt cx="3058872" cy="3354754"/>
          </a:xfrm>
        </p:grpSpPr>
        <p:sp>
          <p:nvSpPr>
            <p:cNvPr id="1162" name="Google Shape;1162;p31"/>
            <p:cNvSpPr/>
            <p:nvPr/>
          </p:nvSpPr>
          <p:spPr>
            <a:xfrm>
              <a:off x="14188655" y="1028715"/>
              <a:ext cx="3058872" cy="3354754"/>
            </a:xfrm>
            <a:custGeom>
              <a:rect b="b" l="l" r="r" t="t"/>
              <a:pathLst>
                <a:path extrusionOk="0" h="3354754" w="3058872">
                  <a:moveTo>
                    <a:pt x="3057188" y="1147808"/>
                  </a:moveTo>
                  <a:cubicBezTo>
                    <a:pt x="3052353" y="1115266"/>
                    <a:pt x="3046981" y="1082858"/>
                    <a:pt x="3042213" y="1050383"/>
                  </a:cubicBezTo>
                  <a:cubicBezTo>
                    <a:pt x="3038386" y="1026698"/>
                    <a:pt x="3031604" y="1003617"/>
                    <a:pt x="3028447" y="979797"/>
                  </a:cubicBezTo>
                  <a:cubicBezTo>
                    <a:pt x="3023344" y="960071"/>
                    <a:pt x="3033551" y="931555"/>
                    <a:pt x="3010854" y="920954"/>
                  </a:cubicBezTo>
                  <a:cubicBezTo>
                    <a:pt x="2983323" y="911090"/>
                    <a:pt x="2952501" y="918203"/>
                    <a:pt x="2924096" y="920685"/>
                  </a:cubicBezTo>
                  <a:cubicBezTo>
                    <a:pt x="2877897" y="926254"/>
                    <a:pt x="2831765" y="930750"/>
                    <a:pt x="2785431" y="934172"/>
                  </a:cubicBezTo>
                  <a:cubicBezTo>
                    <a:pt x="2704515" y="941485"/>
                    <a:pt x="2623398" y="948463"/>
                    <a:pt x="2542616" y="957521"/>
                  </a:cubicBezTo>
                  <a:cubicBezTo>
                    <a:pt x="2482650" y="968123"/>
                    <a:pt x="2422417" y="977919"/>
                    <a:pt x="2361377" y="979261"/>
                  </a:cubicBezTo>
                  <a:cubicBezTo>
                    <a:pt x="2320684" y="981341"/>
                    <a:pt x="2281804" y="987849"/>
                    <a:pt x="2239701" y="983287"/>
                  </a:cubicBezTo>
                  <a:cubicBezTo>
                    <a:pt x="2245879" y="932293"/>
                    <a:pt x="2272202" y="885527"/>
                    <a:pt x="2285229" y="836076"/>
                  </a:cubicBezTo>
                  <a:cubicBezTo>
                    <a:pt x="2301009" y="777836"/>
                    <a:pt x="2305777" y="717382"/>
                    <a:pt x="2311753" y="657532"/>
                  </a:cubicBezTo>
                  <a:cubicBezTo>
                    <a:pt x="2324243" y="568830"/>
                    <a:pt x="2330824" y="482477"/>
                    <a:pt x="2338479" y="392768"/>
                  </a:cubicBezTo>
                  <a:cubicBezTo>
                    <a:pt x="2352983" y="294874"/>
                    <a:pt x="2357281" y="196041"/>
                    <a:pt x="2363660" y="97409"/>
                  </a:cubicBezTo>
                  <a:cubicBezTo>
                    <a:pt x="2364936" y="77145"/>
                    <a:pt x="2344321" y="63458"/>
                    <a:pt x="2325720" y="63256"/>
                  </a:cubicBezTo>
                  <a:cubicBezTo>
                    <a:pt x="2297114" y="63122"/>
                    <a:pt x="2268777" y="69496"/>
                    <a:pt x="2239970" y="66141"/>
                  </a:cubicBezTo>
                  <a:cubicBezTo>
                    <a:pt x="2216400" y="64330"/>
                    <a:pt x="2193032" y="60505"/>
                    <a:pt x="2169529" y="58023"/>
                  </a:cubicBezTo>
                  <a:cubicBezTo>
                    <a:pt x="2153010" y="56077"/>
                    <a:pt x="2133335" y="52655"/>
                    <a:pt x="2121248" y="66947"/>
                  </a:cubicBezTo>
                  <a:cubicBezTo>
                    <a:pt x="2095194" y="101434"/>
                    <a:pt x="2092843" y="147932"/>
                    <a:pt x="2085591" y="189197"/>
                  </a:cubicBezTo>
                  <a:cubicBezTo>
                    <a:pt x="2079346" y="233682"/>
                    <a:pt x="2069811" y="276758"/>
                    <a:pt x="2060678" y="320975"/>
                  </a:cubicBezTo>
                  <a:cubicBezTo>
                    <a:pt x="2047853" y="375457"/>
                    <a:pt x="2044227" y="431282"/>
                    <a:pt x="2039795" y="486905"/>
                  </a:cubicBezTo>
                  <a:cubicBezTo>
                    <a:pt x="2023746" y="623782"/>
                    <a:pt x="2005615" y="760593"/>
                    <a:pt x="1995341" y="898141"/>
                  </a:cubicBezTo>
                  <a:cubicBezTo>
                    <a:pt x="1952969" y="906125"/>
                    <a:pt x="1909188" y="902502"/>
                    <a:pt x="1866279" y="903509"/>
                  </a:cubicBezTo>
                  <a:cubicBezTo>
                    <a:pt x="1780729" y="906796"/>
                    <a:pt x="1696120" y="895189"/>
                    <a:pt x="1611175" y="886533"/>
                  </a:cubicBezTo>
                  <a:cubicBezTo>
                    <a:pt x="1563700" y="881568"/>
                    <a:pt x="1515754" y="885124"/>
                    <a:pt x="1468145" y="882776"/>
                  </a:cubicBezTo>
                  <a:cubicBezTo>
                    <a:pt x="1403949" y="875529"/>
                    <a:pt x="1339284" y="876536"/>
                    <a:pt x="1274887" y="872040"/>
                  </a:cubicBezTo>
                  <a:cubicBezTo>
                    <a:pt x="1276095" y="835137"/>
                    <a:pt x="1288720" y="799643"/>
                    <a:pt x="1291674" y="762874"/>
                  </a:cubicBezTo>
                  <a:cubicBezTo>
                    <a:pt x="1298591" y="678064"/>
                    <a:pt x="1307790" y="592448"/>
                    <a:pt x="1316587" y="507369"/>
                  </a:cubicBezTo>
                  <a:cubicBezTo>
                    <a:pt x="1325988" y="408268"/>
                    <a:pt x="1346805" y="310642"/>
                    <a:pt x="1354460" y="211339"/>
                  </a:cubicBezTo>
                  <a:cubicBezTo>
                    <a:pt x="1357683" y="151891"/>
                    <a:pt x="1368628" y="93316"/>
                    <a:pt x="1373530" y="34069"/>
                  </a:cubicBezTo>
                  <a:cubicBezTo>
                    <a:pt x="1369837" y="-12630"/>
                    <a:pt x="1307925" y="856"/>
                    <a:pt x="1276028" y="5083"/>
                  </a:cubicBezTo>
                  <a:cubicBezTo>
                    <a:pt x="1226001" y="16960"/>
                    <a:pt x="1174228" y="15349"/>
                    <a:pt x="1123933" y="23267"/>
                  </a:cubicBezTo>
                  <a:cubicBezTo>
                    <a:pt x="1103586" y="27829"/>
                    <a:pt x="1088410" y="63323"/>
                    <a:pt x="1116479" y="67752"/>
                  </a:cubicBezTo>
                  <a:cubicBezTo>
                    <a:pt x="1088343" y="173094"/>
                    <a:pt x="1082098" y="282327"/>
                    <a:pt x="1066788" y="389950"/>
                  </a:cubicBezTo>
                  <a:cubicBezTo>
                    <a:pt x="1044091" y="557893"/>
                    <a:pt x="1011188" y="724964"/>
                    <a:pt x="1005950" y="894786"/>
                  </a:cubicBezTo>
                  <a:cubicBezTo>
                    <a:pt x="959213" y="906796"/>
                    <a:pt x="911872" y="912835"/>
                    <a:pt x="863726" y="915183"/>
                  </a:cubicBezTo>
                  <a:cubicBezTo>
                    <a:pt x="796038" y="923638"/>
                    <a:pt x="731104" y="931354"/>
                    <a:pt x="662544" y="934977"/>
                  </a:cubicBezTo>
                  <a:cubicBezTo>
                    <a:pt x="581762" y="945645"/>
                    <a:pt x="500645" y="952825"/>
                    <a:pt x="419393" y="958997"/>
                  </a:cubicBezTo>
                  <a:cubicBezTo>
                    <a:pt x="332635" y="965573"/>
                    <a:pt x="247354" y="976577"/>
                    <a:pt x="160193" y="980401"/>
                  </a:cubicBezTo>
                  <a:cubicBezTo>
                    <a:pt x="138973" y="982012"/>
                    <a:pt x="116814" y="978456"/>
                    <a:pt x="96132" y="983287"/>
                  </a:cubicBezTo>
                  <a:cubicBezTo>
                    <a:pt x="83776" y="988453"/>
                    <a:pt x="78605" y="1001738"/>
                    <a:pt x="76121" y="1013950"/>
                  </a:cubicBezTo>
                  <a:cubicBezTo>
                    <a:pt x="67123" y="1070512"/>
                    <a:pt x="70144" y="1128283"/>
                    <a:pt x="69272" y="1185315"/>
                  </a:cubicBezTo>
                  <a:cubicBezTo>
                    <a:pt x="66988" y="1238321"/>
                    <a:pt x="68197" y="1258517"/>
                    <a:pt x="128028" y="1256169"/>
                  </a:cubicBezTo>
                  <a:cubicBezTo>
                    <a:pt x="175973" y="1252210"/>
                    <a:pt x="223986" y="1250533"/>
                    <a:pt x="272065" y="1251137"/>
                  </a:cubicBezTo>
                  <a:cubicBezTo>
                    <a:pt x="383333" y="1248990"/>
                    <a:pt x="495071" y="1256773"/>
                    <a:pt x="605936" y="1245635"/>
                  </a:cubicBezTo>
                  <a:cubicBezTo>
                    <a:pt x="732111" y="1229397"/>
                    <a:pt x="858152" y="1226311"/>
                    <a:pt x="985335" y="1216917"/>
                  </a:cubicBezTo>
                  <a:cubicBezTo>
                    <a:pt x="984663" y="1258383"/>
                    <a:pt x="972241" y="1300117"/>
                    <a:pt x="971099" y="1341851"/>
                  </a:cubicBezTo>
                  <a:cubicBezTo>
                    <a:pt x="963578" y="1446388"/>
                    <a:pt x="952968" y="1550723"/>
                    <a:pt x="942157" y="1654925"/>
                  </a:cubicBezTo>
                  <a:cubicBezTo>
                    <a:pt x="936584" y="1713232"/>
                    <a:pt x="933495" y="1771941"/>
                    <a:pt x="926310" y="1829980"/>
                  </a:cubicBezTo>
                  <a:cubicBezTo>
                    <a:pt x="914424" y="1885335"/>
                    <a:pt x="906702" y="1941629"/>
                    <a:pt x="897301" y="1997521"/>
                  </a:cubicBezTo>
                  <a:cubicBezTo>
                    <a:pt x="841768" y="2009262"/>
                    <a:pt x="783750" y="2007182"/>
                    <a:pt x="727344" y="2013691"/>
                  </a:cubicBezTo>
                  <a:cubicBezTo>
                    <a:pt x="663551" y="2018723"/>
                    <a:pt x="601101" y="2035095"/>
                    <a:pt x="536973" y="2036571"/>
                  </a:cubicBezTo>
                  <a:cubicBezTo>
                    <a:pt x="433091" y="2040999"/>
                    <a:pt x="329210" y="2046367"/>
                    <a:pt x="225732" y="2056767"/>
                  </a:cubicBezTo>
                  <a:cubicBezTo>
                    <a:pt x="169393" y="2063812"/>
                    <a:pt x="112852" y="2067838"/>
                    <a:pt x="56110" y="2068777"/>
                  </a:cubicBezTo>
                  <a:cubicBezTo>
                    <a:pt x="-229" y="2064550"/>
                    <a:pt x="6285" y="2137551"/>
                    <a:pt x="4069" y="2175998"/>
                  </a:cubicBezTo>
                  <a:cubicBezTo>
                    <a:pt x="2457" y="2223569"/>
                    <a:pt x="2457" y="2271208"/>
                    <a:pt x="510" y="2318713"/>
                  </a:cubicBezTo>
                  <a:cubicBezTo>
                    <a:pt x="241" y="2328777"/>
                    <a:pt x="-1639" y="2339580"/>
                    <a:pt x="4069" y="2348571"/>
                  </a:cubicBezTo>
                  <a:cubicBezTo>
                    <a:pt x="23005" y="2379905"/>
                    <a:pt x="98348" y="2367022"/>
                    <a:pt x="132326" y="2369773"/>
                  </a:cubicBezTo>
                  <a:cubicBezTo>
                    <a:pt x="188060" y="2368566"/>
                    <a:pt x="243929" y="2373463"/>
                    <a:pt x="299530" y="2369169"/>
                  </a:cubicBezTo>
                  <a:cubicBezTo>
                    <a:pt x="334246" y="2365949"/>
                    <a:pt x="368762" y="2361118"/>
                    <a:pt x="403411" y="2357293"/>
                  </a:cubicBezTo>
                  <a:cubicBezTo>
                    <a:pt x="473650" y="2348571"/>
                    <a:pt x="544359" y="2347162"/>
                    <a:pt x="614934" y="2343404"/>
                  </a:cubicBezTo>
                  <a:cubicBezTo>
                    <a:pt x="696455" y="2338775"/>
                    <a:pt x="777975" y="2332736"/>
                    <a:pt x="859697" y="2333273"/>
                  </a:cubicBezTo>
                  <a:cubicBezTo>
                    <a:pt x="862584" y="2389097"/>
                    <a:pt x="844319" y="2444049"/>
                    <a:pt x="840492" y="2499672"/>
                  </a:cubicBezTo>
                  <a:cubicBezTo>
                    <a:pt x="829614" y="2640106"/>
                    <a:pt x="819608" y="2781277"/>
                    <a:pt x="802082" y="2921644"/>
                  </a:cubicBezTo>
                  <a:cubicBezTo>
                    <a:pt x="788316" y="3049463"/>
                    <a:pt x="781265" y="3177953"/>
                    <a:pt x="767432" y="3305773"/>
                  </a:cubicBezTo>
                  <a:cubicBezTo>
                    <a:pt x="759576" y="3342206"/>
                    <a:pt x="803694" y="3351868"/>
                    <a:pt x="831494" y="3351264"/>
                  </a:cubicBezTo>
                  <a:cubicBezTo>
                    <a:pt x="869635" y="3352405"/>
                    <a:pt x="907978" y="3349922"/>
                    <a:pt x="945918" y="3354753"/>
                  </a:cubicBezTo>
                  <a:cubicBezTo>
                    <a:pt x="1003130" y="3355156"/>
                    <a:pt x="997086" y="3255316"/>
                    <a:pt x="1004406" y="3214991"/>
                  </a:cubicBezTo>
                  <a:cubicBezTo>
                    <a:pt x="1011456" y="3159032"/>
                    <a:pt x="1016291" y="3102872"/>
                    <a:pt x="1026699" y="3047450"/>
                  </a:cubicBezTo>
                  <a:cubicBezTo>
                    <a:pt x="1066385" y="2809928"/>
                    <a:pt x="1103049" y="2571734"/>
                    <a:pt x="1128163" y="2332266"/>
                  </a:cubicBezTo>
                  <a:cubicBezTo>
                    <a:pt x="1238626" y="2315895"/>
                    <a:pt x="1350834" y="2330454"/>
                    <a:pt x="1461967" y="2328844"/>
                  </a:cubicBezTo>
                  <a:cubicBezTo>
                    <a:pt x="1516359" y="2327100"/>
                    <a:pt x="1570549" y="2328442"/>
                    <a:pt x="1624806" y="2333541"/>
                  </a:cubicBezTo>
                  <a:cubicBezTo>
                    <a:pt x="1669931" y="2336292"/>
                    <a:pt x="1715124" y="2335084"/>
                    <a:pt x="1760248" y="2337701"/>
                  </a:cubicBezTo>
                  <a:cubicBezTo>
                    <a:pt x="1800337" y="2338842"/>
                    <a:pt x="1840224" y="2340318"/>
                    <a:pt x="1879843" y="2346558"/>
                  </a:cubicBezTo>
                  <a:cubicBezTo>
                    <a:pt x="1925371" y="2352395"/>
                    <a:pt x="1971369" y="2350517"/>
                    <a:pt x="2017098" y="2352664"/>
                  </a:cubicBezTo>
                  <a:cubicBezTo>
                    <a:pt x="2022403" y="2414661"/>
                    <a:pt x="2018441" y="2473974"/>
                    <a:pt x="2015151" y="2536509"/>
                  </a:cubicBezTo>
                  <a:cubicBezTo>
                    <a:pt x="2014345" y="2610181"/>
                    <a:pt x="2013875" y="2683920"/>
                    <a:pt x="2009913" y="2757525"/>
                  </a:cubicBezTo>
                  <a:cubicBezTo>
                    <a:pt x="2001586" y="2903595"/>
                    <a:pt x="1986612" y="3051006"/>
                    <a:pt x="1983187" y="3197881"/>
                  </a:cubicBezTo>
                  <a:cubicBezTo>
                    <a:pt x="1982919" y="3225189"/>
                    <a:pt x="1982381" y="3252565"/>
                    <a:pt x="1981643" y="3279873"/>
                  </a:cubicBezTo>
                  <a:cubicBezTo>
                    <a:pt x="1982650" y="3295440"/>
                    <a:pt x="1977681" y="3312549"/>
                    <a:pt x="1984127" y="3327176"/>
                  </a:cubicBezTo>
                  <a:cubicBezTo>
                    <a:pt x="2003601" y="3355625"/>
                    <a:pt x="2083845" y="3341468"/>
                    <a:pt x="2116145" y="3341065"/>
                  </a:cubicBezTo>
                  <a:cubicBezTo>
                    <a:pt x="2141259" y="3339388"/>
                    <a:pt x="2172014" y="3339589"/>
                    <a:pt x="2198404" y="3339656"/>
                  </a:cubicBezTo>
                  <a:cubicBezTo>
                    <a:pt x="2212640" y="3341334"/>
                    <a:pt x="2227144" y="3336033"/>
                    <a:pt x="2234799" y="3323486"/>
                  </a:cubicBezTo>
                  <a:cubicBezTo>
                    <a:pt x="2247020" y="3306041"/>
                    <a:pt x="2249236" y="3284167"/>
                    <a:pt x="2251117" y="3263502"/>
                  </a:cubicBezTo>
                  <a:cubicBezTo>
                    <a:pt x="2256153" y="3204993"/>
                    <a:pt x="2259577" y="3146485"/>
                    <a:pt x="2265352" y="3088044"/>
                  </a:cubicBezTo>
                  <a:cubicBezTo>
                    <a:pt x="2274821" y="2959553"/>
                    <a:pt x="2290735" y="2831734"/>
                    <a:pt x="2297652" y="2703110"/>
                  </a:cubicBezTo>
                  <a:cubicBezTo>
                    <a:pt x="2300606" y="2588441"/>
                    <a:pt x="2298592" y="2473639"/>
                    <a:pt x="2299330" y="2358971"/>
                  </a:cubicBezTo>
                  <a:cubicBezTo>
                    <a:pt x="2363392" y="2347564"/>
                    <a:pt x="2432422" y="2351724"/>
                    <a:pt x="2497759" y="2349711"/>
                  </a:cubicBezTo>
                  <a:cubicBezTo>
                    <a:pt x="2561418" y="2350718"/>
                    <a:pt x="2624808" y="2344411"/>
                    <a:pt x="2688466" y="2343874"/>
                  </a:cubicBezTo>
                  <a:cubicBezTo>
                    <a:pt x="2753736" y="2341458"/>
                    <a:pt x="2818939" y="2337365"/>
                    <a:pt x="2884209" y="2336426"/>
                  </a:cubicBezTo>
                  <a:cubicBezTo>
                    <a:pt x="2910330" y="2335956"/>
                    <a:pt x="2936519" y="2336091"/>
                    <a:pt x="2962640" y="2336024"/>
                  </a:cubicBezTo>
                  <a:cubicBezTo>
                    <a:pt x="2970497" y="2336292"/>
                    <a:pt x="2978421" y="2335420"/>
                    <a:pt x="2985068" y="2330924"/>
                  </a:cubicBezTo>
                  <a:cubicBezTo>
                    <a:pt x="3009578" y="2313009"/>
                    <a:pt x="3007295" y="2278991"/>
                    <a:pt x="3007900" y="2251750"/>
                  </a:cubicBezTo>
                  <a:cubicBezTo>
                    <a:pt x="3008571" y="2205655"/>
                    <a:pt x="3007094" y="2159559"/>
                    <a:pt x="3009377" y="2113464"/>
                  </a:cubicBezTo>
                  <a:cubicBezTo>
                    <a:pt x="3010250" y="2092194"/>
                    <a:pt x="3011794" y="2070790"/>
                    <a:pt x="3011391" y="2049520"/>
                  </a:cubicBezTo>
                  <a:cubicBezTo>
                    <a:pt x="3005079" y="2008457"/>
                    <a:pt x="2938936" y="2027848"/>
                    <a:pt x="2909122" y="2023152"/>
                  </a:cubicBezTo>
                  <a:cubicBezTo>
                    <a:pt x="2780260" y="2019327"/>
                    <a:pt x="2651130" y="2019461"/>
                    <a:pt x="2522269" y="2023755"/>
                  </a:cubicBezTo>
                  <a:cubicBezTo>
                    <a:pt x="2465863" y="2027714"/>
                    <a:pt x="2410800" y="2035632"/>
                    <a:pt x="2353588" y="2034692"/>
                  </a:cubicBezTo>
                  <a:cubicBezTo>
                    <a:pt x="2328742" y="2034155"/>
                    <a:pt x="2304031" y="2040328"/>
                    <a:pt x="2279387" y="2036504"/>
                  </a:cubicBezTo>
                  <a:cubicBezTo>
                    <a:pt x="2272940" y="2034893"/>
                    <a:pt x="2263607" y="2037376"/>
                    <a:pt x="2258570" y="2033753"/>
                  </a:cubicBezTo>
                  <a:cubicBezTo>
                    <a:pt x="2253534" y="2013154"/>
                    <a:pt x="2256891" y="1991482"/>
                    <a:pt x="2256824" y="1970481"/>
                  </a:cubicBezTo>
                  <a:cubicBezTo>
                    <a:pt x="2259443" y="1917541"/>
                    <a:pt x="2261861" y="1864602"/>
                    <a:pt x="2262868" y="1811663"/>
                  </a:cubicBezTo>
                  <a:cubicBezTo>
                    <a:pt x="2280461" y="1647343"/>
                    <a:pt x="2300203" y="1484700"/>
                    <a:pt x="2313499" y="1319642"/>
                  </a:cubicBezTo>
                  <a:cubicBezTo>
                    <a:pt x="2388707" y="1283142"/>
                    <a:pt x="2474593" y="1283276"/>
                    <a:pt x="2554837" y="1264221"/>
                  </a:cubicBezTo>
                  <a:cubicBezTo>
                    <a:pt x="2629508" y="1250332"/>
                    <a:pt x="2703709" y="1236711"/>
                    <a:pt x="2779992" y="1235637"/>
                  </a:cubicBezTo>
                  <a:cubicBezTo>
                    <a:pt x="2860841" y="1232014"/>
                    <a:pt x="2941018" y="1218930"/>
                    <a:pt x="3020792" y="1205645"/>
                  </a:cubicBezTo>
                  <a:cubicBezTo>
                    <a:pt x="3060210" y="1205511"/>
                    <a:pt x="3061485" y="1179880"/>
                    <a:pt x="3057188" y="1147808"/>
                  </a:cubicBezTo>
                  <a:close/>
                  <a:moveTo>
                    <a:pt x="2716803" y="1203364"/>
                  </a:moveTo>
                  <a:cubicBezTo>
                    <a:pt x="2630448" y="1209268"/>
                    <a:pt x="2543086" y="1232215"/>
                    <a:pt x="2457268" y="1245635"/>
                  </a:cubicBezTo>
                  <a:cubicBezTo>
                    <a:pt x="2407509" y="1252277"/>
                    <a:pt x="2357415" y="1260933"/>
                    <a:pt x="2311015" y="1280995"/>
                  </a:cubicBezTo>
                  <a:cubicBezTo>
                    <a:pt x="2300808" y="1285289"/>
                    <a:pt x="2289527" y="1290187"/>
                    <a:pt x="2282543" y="1299178"/>
                  </a:cubicBezTo>
                  <a:cubicBezTo>
                    <a:pt x="2273880" y="1315550"/>
                    <a:pt x="2277574" y="1335813"/>
                    <a:pt x="2273880" y="1353728"/>
                  </a:cubicBezTo>
                  <a:cubicBezTo>
                    <a:pt x="2266292" y="1445986"/>
                    <a:pt x="2256959" y="1539250"/>
                    <a:pt x="2246953" y="1631776"/>
                  </a:cubicBezTo>
                  <a:cubicBezTo>
                    <a:pt x="2235605" y="1716318"/>
                    <a:pt x="2224995" y="1801196"/>
                    <a:pt x="2224726" y="1886677"/>
                  </a:cubicBezTo>
                  <a:cubicBezTo>
                    <a:pt x="2223249" y="1919286"/>
                    <a:pt x="2220899" y="1951828"/>
                    <a:pt x="2220228" y="1984504"/>
                  </a:cubicBezTo>
                  <a:cubicBezTo>
                    <a:pt x="2220026" y="2007048"/>
                    <a:pt x="2217273" y="2030599"/>
                    <a:pt x="2226741" y="2051735"/>
                  </a:cubicBezTo>
                  <a:cubicBezTo>
                    <a:pt x="2233926" y="2066429"/>
                    <a:pt x="2250647" y="2072803"/>
                    <a:pt x="2266360" y="2071998"/>
                  </a:cubicBezTo>
                  <a:cubicBezTo>
                    <a:pt x="2287713" y="2075084"/>
                    <a:pt x="2308933" y="2074749"/>
                    <a:pt x="2330287" y="2072065"/>
                  </a:cubicBezTo>
                  <a:cubicBezTo>
                    <a:pt x="2391662" y="2071327"/>
                    <a:pt x="2452769" y="2067234"/>
                    <a:pt x="2513875" y="2060726"/>
                  </a:cubicBezTo>
                  <a:cubicBezTo>
                    <a:pt x="2667582" y="2053546"/>
                    <a:pt x="2821692" y="2058377"/>
                    <a:pt x="2975399" y="2059921"/>
                  </a:cubicBezTo>
                  <a:cubicBezTo>
                    <a:pt x="2973250" y="2114604"/>
                    <a:pt x="2971168" y="2169288"/>
                    <a:pt x="2972041" y="2223972"/>
                  </a:cubicBezTo>
                  <a:cubicBezTo>
                    <a:pt x="2971370" y="2247322"/>
                    <a:pt x="2973586" y="2271275"/>
                    <a:pt x="2968751" y="2294222"/>
                  </a:cubicBezTo>
                  <a:cubicBezTo>
                    <a:pt x="2968147" y="2295497"/>
                    <a:pt x="2966736" y="2298919"/>
                    <a:pt x="2965729" y="2299926"/>
                  </a:cubicBezTo>
                  <a:cubicBezTo>
                    <a:pt x="2776366" y="2299389"/>
                    <a:pt x="2587472" y="2315760"/>
                    <a:pt x="2398108" y="2314821"/>
                  </a:cubicBezTo>
                  <a:cubicBezTo>
                    <a:pt x="2363728" y="2315626"/>
                    <a:pt x="2329145" y="2316968"/>
                    <a:pt x="2295301" y="2323007"/>
                  </a:cubicBezTo>
                  <a:cubicBezTo>
                    <a:pt x="2272135" y="2326429"/>
                    <a:pt x="2260719" y="2340251"/>
                    <a:pt x="2263338" y="2363399"/>
                  </a:cubicBezTo>
                  <a:cubicBezTo>
                    <a:pt x="2263338" y="2403993"/>
                    <a:pt x="2263338" y="2444586"/>
                    <a:pt x="2263271" y="2485180"/>
                  </a:cubicBezTo>
                  <a:cubicBezTo>
                    <a:pt x="2262129" y="2562542"/>
                    <a:pt x="2264547" y="2639905"/>
                    <a:pt x="2260853" y="2717200"/>
                  </a:cubicBezTo>
                  <a:cubicBezTo>
                    <a:pt x="2255616" y="2813417"/>
                    <a:pt x="2243730" y="2909164"/>
                    <a:pt x="2236209" y="3005246"/>
                  </a:cubicBezTo>
                  <a:cubicBezTo>
                    <a:pt x="2231240" y="3069525"/>
                    <a:pt x="2224592" y="3133602"/>
                    <a:pt x="2220228" y="3197948"/>
                  </a:cubicBezTo>
                  <a:cubicBezTo>
                    <a:pt x="2214990" y="3232771"/>
                    <a:pt x="2220698" y="3271754"/>
                    <a:pt x="2204716" y="3303760"/>
                  </a:cubicBezTo>
                  <a:cubicBezTo>
                    <a:pt x="2142132" y="3300405"/>
                    <a:pt x="2079682" y="3312281"/>
                    <a:pt x="2017299" y="3306578"/>
                  </a:cubicBezTo>
                  <a:cubicBezTo>
                    <a:pt x="2019247" y="3189628"/>
                    <a:pt x="2023410" y="3075966"/>
                    <a:pt x="2031670" y="2958681"/>
                  </a:cubicBezTo>
                  <a:cubicBezTo>
                    <a:pt x="2044160" y="2823280"/>
                    <a:pt x="2051546" y="2686671"/>
                    <a:pt x="2051009" y="2550532"/>
                  </a:cubicBezTo>
                  <a:cubicBezTo>
                    <a:pt x="2053628" y="2491621"/>
                    <a:pt x="2057791" y="2431368"/>
                    <a:pt x="2054971" y="2371719"/>
                  </a:cubicBezTo>
                  <a:cubicBezTo>
                    <a:pt x="2054434" y="2344679"/>
                    <a:pt x="2052016" y="2312607"/>
                    <a:pt x="2016762" y="2316901"/>
                  </a:cubicBezTo>
                  <a:cubicBezTo>
                    <a:pt x="1980300" y="2314955"/>
                    <a:pt x="1943837" y="2315693"/>
                    <a:pt x="1907375" y="2313412"/>
                  </a:cubicBezTo>
                  <a:cubicBezTo>
                    <a:pt x="1863861" y="2307776"/>
                    <a:pt x="1814976" y="2302341"/>
                    <a:pt x="1769851" y="2302207"/>
                  </a:cubicBezTo>
                  <a:cubicBezTo>
                    <a:pt x="1719891" y="2299255"/>
                    <a:pt x="1669864" y="2300395"/>
                    <a:pt x="1619972" y="2297376"/>
                  </a:cubicBezTo>
                  <a:cubicBezTo>
                    <a:pt x="1556448" y="2290196"/>
                    <a:pt x="1492655" y="2292813"/>
                    <a:pt x="1428862" y="2293015"/>
                  </a:cubicBezTo>
                  <a:cubicBezTo>
                    <a:pt x="1350028" y="2292344"/>
                    <a:pt x="1271261" y="2284963"/>
                    <a:pt x="1192426" y="2290465"/>
                  </a:cubicBezTo>
                  <a:cubicBezTo>
                    <a:pt x="1163954" y="2293686"/>
                    <a:pt x="1132327" y="2289324"/>
                    <a:pt x="1106407" y="2303146"/>
                  </a:cubicBezTo>
                  <a:cubicBezTo>
                    <a:pt x="1097610" y="2308179"/>
                    <a:pt x="1093380" y="2317840"/>
                    <a:pt x="1092372" y="2327637"/>
                  </a:cubicBezTo>
                  <a:cubicBezTo>
                    <a:pt x="1089686" y="2351993"/>
                    <a:pt x="1087806" y="2376550"/>
                    <a:pt x="1084046" y="2400772"/>
                  </a:cubicBezTo>
                  <a:cubicBezTo>
                    <a:pt x="1070750" y="2504839"/>
                    <a:pt x="1061080" y="2609443"/>
                    <a:pt x="1042883" y="2712839"/>
                  </a:cubicBezTo>
                  <a:cubicBezTo>
                    <a:pt x="1023879" y="2840323"/>
                    <a:pt x="1003667" y="2967471"/>
                    <a:pt x="982447" y="3094552"/>
                  </a:cubicBezTo>
                  <a:cubicBezTo>
                    <a:pt x="976337" y="3143063"/>
                    <a:pt x="970562" y="3191775"/>
                    <a:pt x="965391" y="3240420"/>
                  </a:cubicBezTo>
                  <a:cubicBezTo>
                    <a:pt x="961765" y="3266722"/>
                    <a:pt x="962235" y="3295775"/>
                    <a:pt x="947865" y="3318991"/>
                  </a:cubicBezTo>
                  <a:cubicBezTo>
                    <a:pt x="937860" y="3317850"/>
                    <a:pt x="927787" y="3316776"/>
                    <a:pt x="917715" y="3316307"/>
                  </a:cubicBezTo>
                  <a:cubicBezTo>
                    <a:pt x="879909" y="3313153"/>
                    <a:pt x="840156" y="3321272"/>
                    <a:pt x="803492" y="3310738"/>
                  </a:cubicBezTo>
                  <a:cubicBezTo>
                    <a:pt x="816116" y="3194392"/>
                    <a:pt x="822966" y="3077510"/>
                    <a:pt x="834583" y="2961097"/>
                  </a:cubicBezTo>
                  <a:cubicBezTo>
                    <a:pt x="844319" y="2863135"/>
                    <a:pt x="857279" y="2765510"/>
                    <a:pt x="864532" y="2667347"/>
                  </a:cubicBezTo>
                  <a:cubicBezTo>
                    <a:pt x="868896" y="2609510"/>
                    <a:pt x="870777" y="2555296"/>
                    <a:pt x="877424" y="2496653"/>
                  </a:cubicBezTo>
                  <a:cubicBezTo>
                    <a:pt x="881856" y="2455657"/>
                    <a:pt x="890250" y="2415265"/>
                    <a:pt x="895085" y="2374336"/>
                  </a:cubicBezTo>
                  <a:cubicBezTo>
                    <a:pt x="897570" y="2348638"/>
                    <a:pt x="903009" y="2310594"/>
                    <a:pt x="873261" y="2298986"/>
                  </a:cubicBezTo>
                  <a:cubicBezTo>
                    <a:pt x="821287" y="2294960"/>
                    <a:pt x="768171" y="2299188"/>
                    <a:pt x="715995" y="2302006"/>
                  </a:cubicBezTo>
                  <a:cubicBezTo>
                    <a:pt x="601236" y="2309386"/>
                    <a:pt x="485737" y="2310325"/>
                    <a:pt x="371380" y="2324953"/>
                  </a:cubicBezTo>
                  <a:cubicBezTo>
                    <a:pt x="304297" y="2335688"/>
                    <a:pt x="236677" y="2336426"/>
                    <a:pt x="168990" y="2333809"/>
                  </a:cubicBezTo>
                  <a:cubicBezTo>
                    <a:pt x="124872" y="2332535"/>
                    <a:pt x="80083" y="2337365"/>
                    <a:pt x="36435" y="2330454"/>
                  </a:cubicBezTo>
                  <a:cubicBezTo>
                    <a:pt x="37241" y="2299188"/>
                    <a:pt x="38450" y="2267853"/>
                    <a:pt x="38987" y="2236586"/>
                  </a:cubicBezTo>
                  <a:cubicBezTo>
                    <a:pt x="41874" y="2193376"/>
                    <a:pt x="35361" y="2147348"/>
                    <a:pt x="48791" y="2105815"/>
                  </a:cubicBezTo>
                  <a:lnTo>
                    <a:pt x="48791" y="2105815"/>
                  </a:lnTo>
                  <a:cubicBezTo>
                    <a:pt x="160529" y="2104942"/>
                    <a:pt x="270722" y="2086021"/>
                    <a:pt x="382326" y="2081391"/>
                  </a:cubicBezTo>
                  <a:cubicBezTo>
                    <a:pt x="485670" y="2074212"/>
                    <a:pt x="589484" y="2074480"/>
                    <a:pt x="691553" y="2054351"/>
                  </a:cubicBezTo>
                  <a:cubicBezTo>
                    <a:pt x="742385" y="2047843"/>
                    <a:pt x="793688" y="2045763"/>
                    <a:pt x="844722" y="2041469"/>
                  </a:cubicBezTo>
                  <a:cubicBezTo>
                    <a:pt x="868561" y="2038986"/>
                    <a:pt x="893339" y="2039456"/>
                    <a:pt x="915633" y="2029660"/>
                  </a:cubicBezTo>
                  <a:cubicBezTo>
                    <a:pt x="924161" y="2026238"/>
                    <a:pt x="931346" y="2018589"/>
                    <a:pt x="932421" y="2009195"/>
                  </a:cubicBezTo>
                  <a:cubicBezTo>
                    <a:pt x="935174" y="1986517"/>
                    <a:pt x="939203" y="1964106"/>
                    <a:pt x="943903" y="1941763"/>
                  </a:cubicBezTo>
                  <a:cubicBezTo>
                    <a:pt x="948872" y="1906202"/>
                    <a:pt x="953707" y="1872654"/>
                    <a:pt x="961899" y="1837159"/>
                  </a:cubicBezTo>
                  <a:cubicBezTo>
                    <a:pt x="967070" y="1806496"/>
                    <a:pt x="967674" y="1775162"/>
                    <a:pt x="970763" y="1744298"/>
                  </a:cubicBezTo>
                  <a:cubicBezTo>
                    <a:pt x="978687" y="1643720"/>
                    <a:pt x="991378" y="1543477"/>
                    <a:pt x="999302" y="1442899"/>
                  </a:cubicBezTo>
                  <a:cubicBezTo>
                    <a:pt x="1004003" y="1392107"/>
                    <a:pt x="1006219" y="1341046"/>
                    <a:pt x="1013068" y="1290522"/>
                  </a:cubicBezTo>
                  <a:cubicBezTo>
                    <a:pt x="1015620" y="1257578"/>
                    <a:pt x="1033012" y="1218326"/>
                    <a:pt x="1011993" y="1188737"/>
                  </a:cubicBezTo>
                  <a:cubicBezTo>
                    <a:pt x="1003398" y="1179477"/>
                    <a:pt x="989901" y="1181021"/>
                    <a:pt x="978418" y="1181423"/>
                  </a:cubicBezTo>
                  <a:cubicBezTo>
                    <a:pt x="953103" y="1182363"/>
                    <a:pt x="927854" y="1184912"/>
                    <a:pt x="902673" y="1187126"/>
                  </a:cubicBezTo>
                  <a:cubicBezTo>
                    <a:pt x="790196" y="1191622"/>
                    <a:pt x="678055" y="1200814"/>
                    <a:pt x="566250" y="1213495"/>
                  </a:cubicBezTo>
                  <a:cubicBezTo>
                    <a:pt x="455721" y="1218662"/>
                    <a:pt x="345058" y="1213630"/>
                    <a:pt x="234394" y="1215575"/>
                  </a:cubicBezTo>
                  <a:cubicBezTo>
                    <a:pt x="191149" y="1213898"/>
                    <a:pt x="148576" y="1221883"/>
                    <a:pt x="105466" y="1219668"/>
                  </a:cubicBezTo>
                  <a:cubicBezTo>
                    <a:pt x="106943" y="1152437"/>
                    <a:pt x="101571" y="1084334"/>
                    <a:pt x="112516" y="1017774"/>
                  </a:cubicBezTo>
                  <a:cubicBezTo>
                    <a:pt x="197528" y="1017976"/>
                    <a:pt x="282003" y="1007911"/>
                    <a:pt x="366613" y="1000262"/>
                  </a:cubicBezTo>
                  <a:cubicBezTo>
                    <a:pt x="452699" y="991674"/>
                    <a:pt x="539256" y="988520"/>
                    <a:pt x="624873" y="976174"/>
                  </a:cubicBezTo>
                  <a:cubicBezTo>
                    <a:pt x="696387" y="967317"/>
                    <a:pt x="769850" y="965841"/>
                    <a:pt x="842305" y="954435"/>
                  </a:cubicBezTo>
                  <a:cubicBezTo>
                    <a:pt x="876887" y="949537"/>
                    <a:pt x="911872" y="949470"/>
                    <a:pt x="946455" y="944840"/>
                  </a:cubicBezTo>
                  <a:cubicBezTo>
                    <a:pt x="970965" y="940814"/>
                    <a:pt x="994937" y="933903"/>
                    <a:pt x="1019313" y="929072"/>
                  </a:cubicBezTo>
                  <a:cubicBezTo>
                    <a:pt x="1039794" y="924979"/>
                    <a:pt x="1042547" y="904783"/>
                    <a:pt x="1041741" y="887271"/>
                  </a:cubicBezTo>
                  <a:cubicBezTo>
                    <a:pt x="1042950" y="836613"/>
                    <a:pt x="1047046" y="786089"/>
                    <a:pt x="1052754" y="735700"/>
                  </a:cubicBezTo>
                  <a:cubicBezTo>
                    <a:pt x="1063229" y="611504"/>
                    <a:pt x="1087403" y="489186"/>
                    <a:pt x="1099020" y="365192"/>
                  </a:cubicBezTo>
                  <a:cubicBezTo>
                    <a:pt x="1108556" y="262064"/>
                    <a:pt x="1117352" y="162559"/>
                    <a:pt x="1132595" y="60036"/>
                  </a:cubicBezTo>
                  <a:cubicBezTo>
                    <a:pt x="1132998" y="59499"/>
                    <a:pt x="1133401" y="58962"/>
                    <a:pt x="1133804" y="58492"/>
                  </a:cubicBezTo>
                  <a:cubicBezTo>
                    <a:pt x="1163552" y="53393"/>
                    <a:pt x="1196590" y="55272"/>
                    <a:pt x="1227277" y="50105"/>
                  </a:cubicBezTo>
                  <a:cubicBezTo>
                    <a:pt x="1263874" y="46616"/>
                    <a:pt x="1300135" y="33868"/>
                    <a:pt x="1337135" y="38028"/>
                  </a:cubicBezTo>
                  <a:cubicBezTo>
                    <a:pt x="1324511" y="129347"/>
                    <a:pt x="1318803" y="221470"/>
                    <a:pt x="1306783" y="312856"/>
                  </a:cubicBezTo>
                  <a:cubicBezTo>
                    <a:pt x="1285026" y="444433"/>
                    <a:pt x="1271798" y="577486"/>
                    <a:pt x="1260382" y="710270"/>
                  </a:cubicBezTo>
                  <a:cubicBezTo>
                    <a:pt x="1257763" y="754084"/>
                    <a:pt x="1250578" y="797697"/>
                    <a:pt x="1241647" y="840706"/>
                  </a:cubicBezTo>
                  <a:cubicBezTo>
                    <a:pt x="1237753" y="874724"/>
                    <a:pt x="1228754" y="913506"/>
                    <a:pt x="1277103" y="908809"/>
                  </a:cubicBezTo>
                  <a:cubicBezTo>
                    <a:pt x="1322160" y="911963"/>
                    <a:pt x="1367285" y="912902"/>
                    <a:pt x="1412410" y="914445"/>
                  </a:cubicBezTo>
                  <a:cubicBezTo>
                    <a:pt x="1439942" y="916861"/>
                    <a:pt x="1472778" y="920752"/>
                    <a:pt x="1501519" y="920149"/>
                  </a:cubicBezTo>
                  <a:cubicBezTo>
                    <a:pt x="1545301" y="919947"/>
                    <a:pt x="1588814" y="919880"/>
                    <a:pt x="1632394" y="925718"/>
                  </a:cubicBezTo>
                  <a:cubicBezTo>
                    <a:pt x="1713176" y="933903"/>
                    <a:pt x="1793555" y="943431"/>
                    <a:pt x="1875008" y="940076"/>
                  </a:cubicBezTo>
                  <a:cubicBezTo>
                    <a:pt x="1906905" y="939808"/>
                    <a:pt x="1938935" y="940546"/>
                    <a:pt x="1970764" y="938332"/>
                  </a:cubicBezTo>
                  <a:cubicBezTo>
                    <a:pt x="1986679" y="936923"/>
                    <a:pt x="2004205" y="936587"/>
                    <a:pt x="2017904" y="927529"/>
                  </a:cubicBezTo>
                  <a:cubicBezTo>
                    <a:pt x="2037512" y="914445"/>
                    <a:pt x="2030528" y="887204"/>
                    <a:pt x="2033684" y="867008"/>
                  </a:cubicBezTo>
                  <a:cubicBezTo>
                    <a:pt x="2039728" y="796825"/>
                    <a:pt x="2049465" y="723220"/>
                    <a:pt x="2056851" y="652634"/>
                  </a:cubicBezTo>
                  <a:cubicBezTo>
                    <a:pt x="2062559" y="582384"/>
                    <a:pt x="2075653" y="512938"/>
                    <a:pt x="2079749" y="442487"/>
                  </a:cubicBezTo>
                  <a:cubicBezTo>
                    <a:pt x="2083577" y="373377"/>
                    <a:pt x="2101305" y="310038"/>
                    <a:pt x="2113862" y="241130"/>
                  </a:cubicBezTo>
                  <a:cubicBezTo>
                    <a:pt x="2124740" y="191746"/>
                    <a:pt x="2123061" y="138069"/>
                    <a:pt x="2147302" y="92645"/>
                  </a:cubicBezTo>
                  <a:cubicBezTo>
                    <a:pt x="2190010" y="95999"/>
                    <a:pt x="2232314" y="105058"/>
                    <a:pt x="2275358" y="103380"/>
                  </a:cubicBezTo>
                  <a:cubicBezTo>
                    <a:pt x="2292750" y="103447"/>
                    <a:pt x="2309940" y="98147"/>
                    <a:pt x="2327265" y="100227"/>
                  </a:cubicBezTo>
                  <a:lnTo>
                    <a:pt x="2327265" y="100227"/>
                  </a:lnTo>
                  <a:cubicBezTo>
                    <a:pt x="2321490" y="206843"/>
                    <a:pt x="2313298" y="312722"/>
                    <a:pt x="2299330" y="418936"/>
                  </a:cubicBezTo>
                  <a:cubicBezTo>
                    <a:pt x="2295301" y="488314"/>
                    <a:pt x="2288318" y="559168"/>
                    <a:pt x="2278581" y="628949"/>
                  </a:cubicBezTo>
                  <a:cubicBezTo>
                    <a:pt x="2272269" y="683633"/>
                    <a:pt x="2268441" y="738652"/>
                    <a:pt x="2258302" y="792799"/>
                  </a:cubicBezTo>
                  <a:cubicBezTo>
                    <a:pt x="2248901" y="849496"/>
                    <a:pt x="2219690" y="900221"/>
                    <a:pt x="2207805" y="956179"/>
                  </a:cubicBezTo>
                  <a:cubicBezTo>
                    <a:pt x="2205522" y="970941"/>
                    <a:pt x="2199680" y="986843"/>
                    <a:pt x="2204716" y="1001604"/>
                  </a:cubicBezTo>
                  <a:cubicBezTo>
                    <a:pt x="2219287" y="1036830"/>
                    <a:pt x="2327668" y="1015292"/>
                    <a:pt x="2361847" y="1015694"/>
                  </a:cubicBezTo>
                  <a:cubicBezTo>
                    <a:pt x="2437928" y="1015359"/>
                    <a:pt x="2512465" y="997041"/>
                    <a:pt x="2587741" y="989057"/>
                  </a:cubicBezTo>
                  <a:cubicBezTo>
                    <a:pt x="2683295" y="980200"/>
                    <a:pt x="2777440" y="971477"/>
                    <a:pt x="2873398" y="963023"/>
                  </a:cubicBezTo>
                  <a:cubicBezTo>
                    <a:pt x="2912278" y="960272"/>
                    <a:pt x="2950889" y="951483"/>
                    <a:pt x="2989971" y="953093"/>
                  </a:cubicBezTo>
                  <a:cubicBezTo>
                    <a:pt x="2990373" y="982213"/>
                    <a:pt x="2996820" y="1010662"/>
                    <a:pt x="3003266" y="1038910"/>
                  </a:cubicBezTo>
                  <a:cubicBezTo>
                    <a:pt x="3010048" y="1082254"/>
                    <a:pt x="3018912" y="1125599"/>
                    <a:pt x="3022538" y="1169346"/>
                  </a:cubicBezTo>
                  <a:cubicBezTo>
                    <a:pt x="2921410" y="1186992"/>
                    <a:pt x="2819476" y="1199271"/>
                    <a:pt x="2716803" y="1203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15385428" y="2228875"/>
              <a:ext cx="882784" cy="895926"/>
            </a:xfrm>
            <a:custGeom>
              <a:rect b="b" l="l" r="r" t="t"/>
              <a:pathLst>
                <a:path extrusionOk="0" h="895926" w="882784">
                  <a:moveTo>
                    <a:pt x="852421" y="35075"/>
                  </a:moveTo>
                  <a:cubicBezTo>
                    <a:pt x="819652" y="29238"/>
                    <a:pt x="785943" y="28299"/>
                    <a:pt x="752770" y="25078"/>
                  </a:cubicBezTo>
                  <a:cubicBezTo>
                    <a:pt x="676152" y="21321"/>
                    <a:pt x="599802" y="14812"/>
                    <a:pt x="523049" y="13269"/>
                  </a:cubicBezTo>
                  <a:cubicBezTo>
                    <a:pt x="437366" y="6962"/>
                    <a:pt x="350742" y="5553"/>
                    <a:pt x="264723" y="4681"/>
                  </a:cubicBezTo>
                  <a:cubicBezTo>
                    <a:pt x="204019" y="3070"/>
                    <a:pt x="143181" y="-5451"/>
                    <a:pt x="82813" y="5486"/>
                  </a:cubicBezTo>
                  <a:cubicBezTo>
                    <a:pt x="68040" y="11457"/>
                    <a:pt x="52931" y="34337"/>
                    <a:pt x="67234" y="46683"/>
                  </a:cubicBezTo>
                  <a:cubicBezTo>
                    <a:pt x="66495" y="50172"/>
                    <a:pt x="65891" y="53594"/>
                    <a:pt x="65085" y="56815"/>
                  </a:cubicBezTo>
                  <a:cubicBezTo>
                    <a:pt x="57027" y="98146"/>
                    <a:pt x="55348" y="140283"/>
                    <a:pt x="52058" y="182151"/>
                  </a:cubicBezTo>
                  <a:cubicBezTo>
                    <a:pt x="46887" y="247839"/>
                    <a:pt x="40844" y="313594"/>
                    <a:pt x="35337" y="379282"/>
                  </a:cubicBezTo>
                  <a:cubicBezTo>
                    <a:pt x="26071" y="496701"/>
                    <a:pt x="14588" y="611302"/>
                    <a:pt x="8880" y="729459"/>
                  </a:cubicBezTo>
                  <a:cubicBezTo>
                    <a:pt x="7336" y="746166"/>
                    <a:pt x="5187" y="768376"/>
                    <a:pt x="3374" y="786626"/>
                  </a:cubicBezTo>
                  <a:cubicBezTo>
                    <a:pt x="957" y="802259"/>
                    <a:pt x="-6967" y="823596"/>
                    <a:pt x="15125" y="827957"/>
                  </a:cubicBezTo>
                  <a:lnTo>
                    <a:pt x="15125" y="827957"/>
                  </a:lnTo>
                  <a:cubicBezTo>
                    <a:pt x="17677" y="829165"/>
                    <a:pt x="20900" y="829970"/>
                    <a:pt x="24593" y="829903"/>
                  </a:cubicBezTo>
                  <a:cubicBezTo>
                    <a:pt x="88050" y="830373"/>
                    <a:pt x="144456" y="837619"/>
                    <a:pt x="207041" y="844866"/>
                  </a:cubicBezTo>
                  <a:cubicBezTo>
                    <a:pt x="338722" y="854461"/>
                    <a:pt x="470068" y="867209"/>
                    <a:pt x="601951" y="876133"/>
                  </a:cubicBezTo>
                  <a:cubicBezTo>
                    <a:pt x="635459" y="878280"/>
                    <a:pt x="668363" y="885258"/>
                    <a:pt x="701535" y="889820"/>
                  </a:cubicBezTo>
                  <a:cubicBezTo>
                    <a:pt x="739542" y="894853"/>
                    <a:pt x="777885" y="893242"/>
                    <a:pt x="816093" y="895926"/>
                  </a:cubicBezTo>
                  <a:cubicBezTo>
                    <a:pt x="858465" y="895390"/>
                    <a:pt x="849265" y="807560"/>
                    <a:pt x="853563" y="776897"/>
                  </a:cubicBezTo>
                  <a:cubicBezTo>
                    <a:pt x="855913" y="745160"/>
                    <a:pt x="857793" y="712215"/>
                    <a:pt x="859606" y="679808"/>
                  </a:cubicBezTo>
                  <a:cubicBezTo>
                    <a:pt x="863703" y="607880"/>
                    <a:pt x="876260" y="536422"/>
                    <a:pt x="879214" y="464427"/>
                  </a:cubicBezTo>
                  <a:cubicBezTo>
                    <a:pt x="885661" y="335199"/>
                    <a:pt x="881766" y="205904"/>
                    <a:pt x="879953" y="76608"/>
                  </a:cubicBezTo>
                  <a:cubicBezTo>
                    <a:pt x="881967" y="55070"/>
                    <a:pt x="875118" y="38900"/>
                    <a:pt x="852421" y="35075"/>
                  </a:cubicBezTo>
                  <a:close/>
                  <a:moveTo>
                    <a:pt x="844296" y="425645"/>
                  </a:moveTo>
                  <a:cubicBezTo>
                    <a:pt x="842349" y="528974"/>
                    <a:pt x="823412" y="631565"/>
                    <a:pt x="820189" y="734760"/>
                  </a:cubicBezTo>
                  <a:cubicBezTo>
                    <a:pt x="815623" y="775622"/>
                    <a:pt x="818980" y="818228"/>
                    <a:pt x="809042" y="859426"/>
                  </a:cubicBezTo>
                  <a:cubicBezTo>
                    <a:pt x="781376" y="857547"/>
                    <a:pt x="753643" y="858285"/>
                    <a:pt x="725977" y="856473"/>
                  </a:cubicBezTo>
                  <a:cubicBezTo>
                    <a:pt x="693880" y="854192"/>
                    <a:pt x="662386" y="846811"/>
                    <a:pt x="630423" y="843457"/>
                  </a:cubicBezTo>
                  <a:cubicBezTo>
                    <a:pt x="554812" y="837686"/>
                    <a:pt x="479738" y="832319"/>
                    <a:pt x="403724" y="828427"/>
                  </a:cubicBezTo>
                  <a:cubicBezTo>
                    <a:pt x="334425" y="822120"/>
                    <a:pt x="265058" y="818564"/>
                    <a:pt x="195558" y="814739"/>
                  </a:cubicBezTo>
                  <a:cubicBezTo>
                    <a:pt x="142509" y="809103"/>
                    <a:pt x="89460" y="805010"/>
                    <a:pt x="36345" y="810445"/>
                  </a:cubicBezTo>
                  <a:cubicBezTo>
                    <a:pt x="40307" y="796221"/>
                    <a:pt x="38896" y="776696"/>
                    <a:pt x="41381" y="765222"/>
                  </a:cubicBezTo>
                  <a:cubicBezTo>
                    <a:pt x="47022" y="713826"/>
                    <a:pt x="45679" y="663302"/>
                    <a:pt x="50715" y="611638"/>
                  </a:cubicBezTo>
                  <a:cubicBezTo>
                    <a:pt x="59713" y="486234"/>
                    <a:pt x="68107" y="360696"/>
                    <a:pt x="76433" y="234621"/>
                  </a:cubicBezTo>
                  <a:cubicBezTo>
                    <a:pt x="80462" y="172490"/>
                    <a:pt x="80932" y="110022"/>
                    <a:pt x="87715" y="48294"/>
                  </a:cubicBezTo>
                  <a:cubicBezTo>
                    <a:pt x="91005" y="46213"/>
                    <a:pt x="93825" y="43194"/>
                    <a:pt x="95705" y="39571"/>
                  </a:cubicBezTo>
                  <a:cubicBezTo>
                    <a:pt x="144121" y="33935"/>
                    <a:pt x="193879" y="37424"/>
                    <a:pt x="242630" y="40108"/>
                  </a:cubicBezTo>
                  <a:cubicBezTo>
                    <a:pt x="295276" y="42121"/>
                    <a:pt x="347989" y="41181"/>
                    <a:pt x="400702" y="43798"/>
                  </a:cubicBezTo>
                  <a:cubicBezTo>
                    <a:pt x="476984" y="45610"/>
                    <a:pt x="553066" y="51984"/>
                    <a:pt x="629348" y="53259"/>
                  </a:cubicBezTo>
                  <a:cubicBezTo>
                    <a:pt x="700595" y="61042"/>
                    <a:pt x="772714" y="60035"/>
                    <a:pt x="843692" y="70301"/>
                  </a:cubicBezTo>
                  <a:cubicBezTo>
                    <a:pt x="844632" y="188660"/>
                    <a:pt x="849467" y="307220"/>
                    <a:pt x="844296" y="4256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4" name="Google Shape;1164;p31"/>
          <p:cNvSpPr/>
          <p:nvPr/>
        </p:nvSpPr>
        <p:spPr>
          <a:xfrm>
            <a:off x="7112444" y="532792"/>
            <a:ext cx="1493152" cy="1640961"/>
          </a:xfrm>
          <a:custGeom>
            <a:rect b="b" l="l" r="r" t="t"/>
            <a:pathLst>
              <a:path extrusionOk="0" h="3281921" w="2986304">
                <a:moveTo>
                  <a:pt x="2039688" y="1627652"/>
                </a:moveTo>
                <a:cubicBezTo>
                  <a:pt x="2046134" y="1498424"/>
                  <a:pt x="2042240" y="1369128"/>
                  <a:pt x="2040427" y="1239833"/>
                </a:cubicBezTo>
                <a:cubicBezTo>
                  <a:pt x="2042575" y="1218429"/>
                  <a:pt x="2035726" y="1202259"/>
                  <a:pt x="2012962" y="1198434"/>
                </a:cubicBezTo>
                <a:cubicBezTo>
                  <a:pt x="1980126" y="1192664"/>
                  <a:pt x="1946484" y="1191658"/>
                  <a:pt x="1913311" y="1188437"/>
                </a:cubicBezTo>
                <a:cubicBezTo>
                  <a:pt x="1836693" y="1184680"/>
                  <a:pt x="1760343" y="1178171"/>
                  <a:pt x="1683590" y="1176628"/>
                </a:cubicBezTo>
                <a:cubicBezTo>
                  <a:pt x="1597907" y="1170321"/>
                  <a:pt x="1511283" y="1168912"/>
                  <a:pt x="1425263" y="1168040"/>
                </a:cubicBezTo>
                <a:cubicBezTo>
                  <a:pt x="1364560" y="1166429"/>
                  <a:pt x="1303722" y="1157908"/>
                  <a:pt x="1243354" y="1168845"/>
                </a:cubicBezTo>
                <a:cubicBezTo>
                  <a:pt x="1228581" y="1174816"/>
                  <a:pt x="1213472" y="1197696"/>
                  <a:pt x="1227708" y="1210109"/>
                </a:cubicBezTo>
                <a:cubicBezTo>
                  <a:pt x="1226969" y="1213598"/>
                  <a:pt x="1226432" y="1217020"/>
                  <a:pt x="1225559" y="1220174"/>
                </a:cubicBezTo>
                <a:cubicBezTo>
                  <a:pt x="1217501" y="1261505"/>
                  <a:pt x="1215822" y="1303642"/>
                  <a:pt x="1212532" y="1345510"/>
                </a:cubicBezTo>
                <a:cubicBezTo>
                  <a:pt x="1207361" y="1411265"/>
                  <a:pt x="1201317" y="1476953"/>
                  <a:pt x="1195811" y="1542641"/>
                </a:cubicBezTo>
                <a:cubicBezTo>
                  <a:pt x="1186544" y="1660060"/>
                  <a:pt x="1175062" y="1774661"/>
                  <a:pt x="1169354" y="1892818"/>
                </a:cubicBezTo>
                <a:cubicBezTo>
                  <a:pt x="1167810" y="1909525"/>
                  <a:pt x="1165661" y="1931734"/>
                  <a:pt x="1163848" y="1949985"/>
                </a:cubicBezTo>
                <a:cubicBezTo>
                  <a:pt x="1161430" y="1965551"/>
                  <a:pt x="1153574" y="1986888"/>
                  <a:pt x="1175397" y="1991249"/>
                </a:cubicBezTo>
                <a:cubicBezTo>
                  <a:pt x="1177949" y="1992524"/>
                  <a:pt x="1181240" y="1993329"/>
                  <a:pt x="1185067" y="1993262"/>
                </a:cubicBezTo>
                <a:cubicBezTo>
                  <a:pt x="1248524" y="1993732"/>
                  <a:pt x="1304930" y="2000911"/>
                  <a:pt x="1367514" y="2008225"/>
                </a:cubicBezTo>
                <a:cubicBezTo>
                  <a:pt x="1499532" y="2017820"/>
                  <a:pt x="1631280" y="2030635"/>
                  <a:pt x="1763432" y="2039559"/>
                </a:cubicBezTo>
                <a:cubicBezTo>
                  <a:pt x="1796604" y="2041773"/>
                  <a:pt x="1829172" y="2048617"/>
                  <a:pt x="1862008" y="2053112"/>
                </a:cubicBezTo>
                <a:cubicBezTo>
                  <a:pt x="1900015" y="2058145"/>
                  <a:pt x="1938425" y="2056534"/>
                  <a:pt x="1976567" y="2059218"/>
                </a:cubicBezTo>
                <a:cubicBezTo>
                  <a:pt x="2018938" y="2058748"/>
                  <a:pt x="2009739" y="1970852"/>
                  <a:pt x="2014037" y="1940189"/>
                </a:cubicBezTo>
                <a:cubicBezTo>
                  <a:pt x="2016387" y="1908452"/>
                  <a:pt x="2018267" y="1875575"/>
                  <a:pt x="2020080" y="1843100"/>
                </a:cubicBezTo>
                <a:cubicBezTo>
                  <a:pt x="2024243" y="1771105"/>
                  <a:pt x="2036733" y="1699647"/>
                  <a:pt x="2039688" y="1627652"/>
                </a:cubicBezTo>
                <a:close/>
                <a:moveTo>
                  <a:pt x="2967033" y="1001707"/>
                </a:moveTo>
                <a:cubicBezTo>
                  <a:pt x="2973815" y="1045118"/>
                  <a:pt x="2982611" y="1088463"/>
                  <a:pt x="2986305" y="1132143"/>
                </a:cubicBezTo>
                <a:cubicBezTo>
                  <a:pt x="2885176" y="1150125"/>
                  <a:pt x="2783242" y="1162336"/>
                  <a:pt x="2680570" y="1166429"/>
                </a:cubicBezTo>
                <a:cubicBezTo>
                  <a:pt x="2594215" y="1172267"/>
                  <a:pt x="2506852" y="1195214"/>
                  <a:pt x="2421034" y="1208700"/>
                </a:cubicBezTo>
                <a:cubicBezTo>
                  <a:pt x="2371276" y="1215343"/>
                  <a:pt x="2321182" y="1223998"/>
                  <a:pt x="2274781" y="1244060"/>
                </a:cubicBezTo>
                <a:cubicBezTo>
                  <a:pt x="2264574" y="1248354"/>
                  <a:pt x="2253293" y="1253252"/>
                  <a:pt x="2246309" y="1262243"/>
                </a:cubicBezTo>
                <a:cubicBezTo>
                  <a:pt x="2237647" y="1278615"/>
                  <a:pt x="2241340" y="1298878"/>
                  <a:pt x="2237647" y="1316793"/>
                </a:cubicBezTo>
                <a:cubicBezTo>
                  <a:pt x="2230059" y="1408984"/>
                  <a:pt x="2220725" y="1502315"/>
                  <a:pt x="2210720" y="1594842"/>
                </a:cubicBezTo>
                <a:cubicBezTo>
                  <a:pt x="2199304" y="1679451"/>
                  <a:pt x="2188761" y="1764261"/>
                  <a:pt x="2188493" y="1849742"/>
                </a:cubicBezTo>
                <a:cubicBezTo>
                  <a:pt x="2187016" y="1882351"/>
                  <a:pt x="2184665" y="1914893"/>
                  <a:pt x="2183994" y="1947569"/>
                </a:cubicBezTo>
                <a:cubicBezTo>
                  <a:pt x="2183792" y="1970114"/>
                  <a:pt x="2181039" y="1993665"/>
                  <a:pt x="2190507" y="2014800"/>
                </a:cubicBezTo>
                <a:cubicBezTo>
                  <a:pt x="2197625" y="2029494"/>
                  <a:pt x="2214413" y="2035869"/>
                  <a:pt x="2230126" y="2035063"/>
                </a:cubicBezTo>
                <a:cubicBezTo>
                  <a:pt x="2251480" y="2038150"/>
                  <a:pt x="2272699" y="2037814"/>
                  <a:pt x="2294053" y="2035198"/>
                </a:cubicBezTo>
                <a:cubicBezTo>
                  <a:pt x="2355428" y="2034393"/>
                  <a:pt x="2416535" y="2030367"/>
                  <a:pt x="2477642" y="2023858"/>
                </a:cubicBezTo>
                <a:cubicBezTo>
                  <a:pt x="2631349" y="2016679"/>
                  <a:pt x="2785391" y="2021510"/>
                  <a:pt x="2939098" y="2023053"/>
                </a:cubicBezTo>
                <a:cubicBezTo>
                  <a:pt x="2936949" y="2077737"/>
                  <a:pt x="2934868" y="2132354"/>
                  <a:pt x="2935673" y="2187105"/>
                </a:cubicBezTo>
                <a:cubicBezTo>
                  <a:pt x="2935002" y="2210454"/>
                  <a:pt x="2937218" y="2234408"/>
                  <a:pt x="2932383" y="2257355"/>
                </a:cubicBezTo>
                <a:cubicBezTo>
                  <a:pt x="2931846" y="2258697"/>
                  <a:pt x="2930369" y="2262052"/>
                  <a:pt x="2929361" y="2263058"/>
                </a:cubicBezTo>
                <a:cubicBezTo>
                  <a:pt x="2739998" y="2262521"/>
                  <a:pt x="2551104" y="2278893"/>
                  <a:pt x="2361741" y="2277886"/>
                </a:cubicBezTo>
                <a:cubicBezTo>
                  <a:pt x="2327360" y="2278692"/>
                  <a:pt x="2292777" y="2280101"/>
                  <a:pt x="2258934" y="2286072"/>
                </a:cubicBezTo>
                <a:cubicBezTo>
                  <a:pt x="2235767" y="2289494"/>
                  <a:pt x="2224351" y="2303316"/>
                  <a:pt x="2226970" y="2326465"/>
                </a:cubicBezTo>
                <a:cubicBezTo>
                  <a:pt x="2226970" y="2367058"/>
                  <a:pt x="2226970" y="2407651"/>
                  <a:pt x="2226903" y="2448245"/>
                </a:cubicBezTo>
                <a:cubicBezTo>
                  <a:pt x="2225761" y="2525608"/>
                  <a:pt x="2228179" y="2603037"/>
                  <a:pt x="2224485" y="2680265"/>
                </a:cubicBezTo>
                <a:cubicBezTo>
                  <a:pt x="2219315" y="2776482"/>
                  <a:pt x="2207362" y="2872229"/>
                  <a:pt x="2199841" y="2968312"/>
                </a:cubicBezTo>
                <a:cubicBezTo>
                  <a:pt x="2194872" y="3032590"/>
                  <a:pt x="2188224" y="3096668"/>
                  <a:pt x="2183859" y="3161013"/>
                </a:cubicBezTo>
                <a:cubicBezTo>
                  <a:pt x="2178622" y="3195837"/>
                  <a:pt x="2184330" y="3234820"/>
                  <a:pt x="2168348" y="3266825"/>
                </a:cubicBezTo>
                <a:cubicBezTo>
                  <a:pt x="2105764" y="3263470"/>
                  <a:pt x="2043314" y="3275413"/>
                  <a:pt x="1980932" y="3269643"/>
                </a:cubicBezTo>
                <a:cubicBezTo>
                  <a:pt x="1982946" y="3152694"/>
                  <a:pt x="1987042" y="3038965"/>
                  <a:pt x="1995302" y="2921680"/>
                </a:cubicBezTo>
                <a:cubicBezTo>
                  <a:pt x="2007859" y="2786278"/>
                  <a:pt x="2015178" y="2649669"/>
                  <a:pt x="2014641" y="2513530"/>
                </a:cubicBezTo>
                <a:cubicBezTo>
                  <a:pt x="2017327" y="2454686"/>
                  <a:pt x="2021423" y="2394366"/>
                  <a:pt x="2018603" y="2334717"/>
                </a:cubicBezTo>
                <a:cubicBezTo>
                  <a:pt x="2018066" y="2307677"/>
                  <a:pt x="2015648" y="2275605"/>
                  <a:pt x="1980394" y="2279899"/>
                </a:cubicBezTo>
                <a:cubicBezTo>
                  <a:pt x="1943932" y="2277954"/>
                  <a:pt x="1907469" y="2278692"/>
                  <a:pt x="1871007" y="2276410"/>
                </a:cubicBezTo>
                <a:cubicBezTo>
                  <a:pt x="1827493" y="2270774"/>
                  <a:pt x="1778608" y="2265407"/>
                  <a:pt x="1733483" y="2265205"/>
                </a:cubicBezTo>
                <a:cubicBezTo>
                  <a:pt x="1683523" y="2262253"/>
                  <a:pt x="1633496" y="2263394"/>
                  <a:pt x="1583604" y="2260374"/>
                </a:cubicBezTo>
                <a:cubicBezTo>
                  <a:pt x="1520080" y="2253195"/>
                  <a:pt x="1456220" y="2255879"/>
                  <a:pt x="1392494" y="2256013"/>
                </a:cubicBezTo>
                <a:cubicBezTo>
                  <a:pt x="1313660" y="2255409"/>
                  <a:pt x="1234893" y="2247961"/>
                  <a:pt x="1156058" y="2253463"/>
                </a:cubicBezTo>
                <a:cubicBezTo>
                  <a:pt x="1127587" y="2256684"/>
                  <a:pt x="1095959" y="2252323"/>
                  <a:pt x="1070039" y="2266145"/>
                </a:cubicBezTo>
                <a:cubicBezTo>
                  <a:pt x="1061242" y="2271177"/>
                  <a:pt x="1057012" y="2280839"/>
                  <a:pt x="1056004" y="2290635"/>
                </a:cubicBezTo>
                <a:cubicBezTo>
                  <a:pt x="1053251" y="2315058"/>
                  <a:pt x="1051505" y="2339548"/>
                  <a:pt x="1047678" y="2363770"/>
                </a:cubicBezTo>
                <a:cubicBezTo>
                  <a:pt x="1034382" y="2467837"/>
                  <a:pt x="1024712" y="2572441"/>
                  <a:pt x="1006515" y="2675837"/>
                </a:cubicBezTo>
                <a:cubicBezTo>
                  <a:pt x="987444" y="2803321"/>
                  <a:pt x="967299" y="2930469"/>
                  <a:pt x="946079" y="3057550"/>
                </a:cubicBezTo>
                <a:cubicBezTo>
                  <a:pt x="939969" y="3106128"/>
                  <a:pt x="934194" y="3154774"/>
                  <a:pt x="929023" y="3203419"/>
                </a:cubicBezTo>
                <a:cubicBezTo>
                  <a:pt x="925397" y="3229721"/>
                  <a:pt x="925934" y="3258773"/>
                  <a:pt x="911497" y="3281922"/>
                </a:cubicBezTo>
                <a:cubicBezTo>
                  <a:pt x="901492" y="3280781"/>
                  <a:pt x="891419" y="3279708"/>
                  <a:pt x="881347" y="3279238"/>
                </a:cubicBezTo>
                <a:cubicBezTo>
                  <a:pt x="843541" y="3276084"/>
                  <a:pt x="803788" y="3284203"/>
                  <a:pt x="767124" y="3273669"/>
                </a:cubicBezTo>
                <a:cubicBezTo>
                  <a:pt x="779748" y="3157323"/>
                  <a:pt x="786531" y="3040508"/>
                  <a:pt x="798215" y="2924028"/>
                </a:cubicBezTo>
                <a:cubicBezTo>
                  <a:pt x="807951" y="2826067"/>
                  <a:pt x="820911" y="2728441"/>
                  <a:pt x="828164" y="2630279"/>
                </a:cubicBezTo>
                <a:cubicBezTo>
                  <a:pt x="832528" y="2572441"/>
                  <a:pt x="834409" y="2518227"/>
                  <a:pt x="841057" y="2459584"/>
                </a:cubicBezTo>
                <a:cubicBezTo>
                  <a:pt x="845488" y="2418655"/>
                  <a:pt x="853882" y="2378196"/>
                  <a:pt x="858717" y="2337267"/>
                </a:cubicBezTo>
                <a:cubicBezTo>
                  <a:pt x="861202" y="2311569"/>
                  <a:pt x="866708" y="2273525"/>
                  <a:pt x="836893" y="2261917"/>
                </a:cubicBezTo>
                <a:cubicBezTo>
                  <a:pt x="784919" y="2257892"/>
                  <a:pt x="731803" y="2262119"/>
                  <a:pt x="679627" y="2264937"/>
                </a:cubicBezTo>
                <a:cubicBezTo>
                  <a:pt x="564868" y="2272318"/>
                  <a:pt x="449369" y="2273257"/>
                  <a:pt x="335012" y="2287884"/>
                </a:cubicBezTo>
                <a:cubicBezTo>
                  <a:pt x="267929" y="2298686"/>
                  <a:pt x="200309" y="2299357"/>
                  <a:pt x="132622" y="2296741"/>
                </a:cubicBezTo>
                <a:cubicBezTo>
                  <a:pt x="88504" y="2295533"/>
                  <a:pt x="43715" y="2300297"/>
                  <a:pt x="0" y="2293319"/>
                </a:cubicBezTo>
                <a:cubicBezTo>
                  <a:pt x="806" y="2262052"/>
                  <a:pt x="2082" y="2230717"/>
                  <a:pt x="2552" y="2199450"/>
                </a:cubicBezTo>
                <a:cubicBezTo>
                  <a:pt x="5439" y="2156173"/>
                  <a:pt x="-1074" y="2110212"/>
                  <a:pt x="12356" y="2068679"/>
                </a:cubicBezTo>
                <a:cubicBezTo>
                  <a:pt x="12423" y="2068679"/>
                  <a:pt x="12423" y="2068612"/>
                  <a:pt x="12423" y="2068612"/>
                </a:cubicBezTo>
                <a:cubicBezTo>
                  <a:pt x="124161" y="2067740"/>
                  <a:pt x="234354" y="2048818"/>
                  <a:pt x="345958" y="2044189"/>
                </a:cubicBezTo>
                <a:cubicBezTo>
                  <a:pt x="449302" y="2037076"/>
                  <a:pt x="553184" y="2037345"/>
                  <a:pt x="655185" y="2017149"/>
                </a:cubicBezTo>
                <a:cubicBezTo>
                  <a:pt x="706017" y="2010640"/>
                  <a:pt x="757253" y="2008560"/>
                  <a:pt x="808354" y="2004266"/>
                </a:cubicBezTo>
                <a:cubicBezTo>
                  <a:pt x="832193" y="2001783"/>
                  <a:pt x="856971" y="2002253"/>
                  <a:pt x="879265" y="1992457"/>
                </a:cubicBezTo>
                <a:cubicBezTo>
                  <a:pt x="887860" y="1989035"/>
                  <a:pt x="894978" y="1981386"/>
                  <a:pt x="896053" y="1971992"/>
                </a:cubicBezTo>
                <a:cubicBezTo>
                  <a:pt x="898873" y="1949314"/>
                  <a:pt x="902835" y="1926903"/>
                  <a:pt x="907535" y="1904560"/>
                </a:cubicBezTo>
                <a:cubicBezTo>
                  <a:pt x="912504" y="1868999"/>
                  <a:pt x="917272" y="1835451"/>
                  <a:pt x="925532" y="1799957"/>
                </a:cubicBezTo>
                <a:cubicBezTo>
                  <a:pt x="930702" y="1769293"/>
                  <a:pt x="931239" y="1737959"/>
                  <a:pt x="934395" y="1707095"/>
                </a:cubicBezTo>
                <a:cubicBezTo>
                  <a:pt x="942319" y="1606517"/>
                  <a:pt x="955078" y="1506341"/>
                  <a:pt x="962934" y="1405696"/>
                </a:cubicBezTo>
                <a:cubicBezTo>
                  <a:pt x="967635" y="1354904"/>
                  <a:pt x="969851" y="1303843"/>
                  <a:pt x="976700" y="1253319"/>
                </a:cubicBezTo>
                <a:cubicBezTo>
                  <a:pt x="979252" y="1220375"/>
                  <a:pt x="996644" y="1181123"/>
                  <a:pt x="975626" y="1151534"/>
                </a:cubicBezTo>
                <a:cubicBezTo>
                  <a:pt x="967030" y="1142275"/>
                  <a:pt x="953533" y="1143818"/>
                  <a:pt x="942050" y="1144220"/>
                </a:cubicBezTo>
                <a:cubicBezTo>
                  <a:pt x="916735" y="1145160"/>
                  <a:pt x="891486" y="1147709"/>
                  <a:pt x="866305" y="1149924"/>
                </a:cubicBezTo>
                <a:cubicBezTo>
                  <a:pt x="753828" y="1154419"/>
                  <a:pt x="641688" y="1163611"/>
                  <a:pt x="529882" y="1176292"/>
                </a:cubicBezTo>
                <a:cubicBezTo>
                  <a:pt x="419353" y="1181459"/>
                  <a:pt x="308690" y="1176427"/>
                  <a:pt x="198026" y="1178372"/>
                </a:cubicBezTo>
                <a:cubicBezTo>
                  <a:pt x="154848" y="1176695"/>
                  <a:pt x="112275" y="1184680"/>
                  <a:pt x="69165" y="1182465"/>
                </a:cubicBezTo>
                <a:cubicBezTo>
                  <a:pt x="70642" y="1115235"/>
                  <a:pt x="65270" y="1047131"/>
                  <a:pt x="76216" y="980571"/>
                </a:cubicBezTo>
                <a:cubicBezTo>
                  <a:pt x="161228" y="980773"/>
                  <a:pt x="245703" y="970708"/>
                  <a:pt x="330312" y="963059"/>
                </a:cubicBezTo>
                <a:cubicBezTo>
                  <a:pt x="416399" y="954471"/>
                  <a:pt x="502955" y="951317"/>
                  <a:pt x="588572" y="938971"/>
                </a:cubicBezTo>
                <a:cubicBezTo>
                  <a:pt x="660087" y="930115"/>
                  <a:pt x="733549" y="928706"/>
                  <a:pt x="806004" y="917232"/>
                </a:cubicBezTo>
                <a:cubicBezTo>
                  <a:pt x="840587" y="912334"/>
                  <a:pt x="875572" y="912267"/>
                  <a:pt x="910154" y="907637"/>
                </a:cubicBezTo>
                <a:cubicBezTo>
                  <a:pt x="934664" y="903611"/>
                  <a:pt x="958569" y="896700"/>
                  <a:pt x="983012" y="891869"/>
                </a:cubicBezTo>
                <a:cubicBezTo>
                  <a:pt x="1003493" y="887777"/>
                  <a:pt x="1006246" y="867580"/>
                  <a:pt x="1005440" y="850068"/>
                </a:cubicBezTo>
                <a:cubicBezTo>
                  <a:pt x="1006649" y="799410"/>
                  <a:pt x="1010812" y="748886"/>
                  <a:pt x="1016453" y="698497"/>
                </a:cubicBezTo>
                <a:cubicBezTo>
                  <a:pt x="1026861" y="574301"/>
                  <a:pt x="1051102" y="451983"/>
                  <a:pt x="1062719" y="327989"/>
                </a:cubicBezTo>
                <a:cubicBezTo>
                  <a:pt x="1072322" y="224861"/>
                  <a:pt x="1080984" y="125357"/>
                  <a:pt x="1096295" y="22833"/>
                </a:cubicBezTo>
                <a:cubicBezTo>
                  <a:pt x="1096697" y="22296"/>
                  <a:pt x="1097100" y="21826"/>
                  <a:pt x="1097503" y="21290"/>
                </a:cubicBezTo>
                <a:cubicBezTo>
                  <a:pt x="1127251" y="16190"/>
                  <a:pt x="1160289" y="18136"/>
                  <a:pt x="1190976" y="12902"/>
                </a:cubicBezTo>
                <a:cubicBezTo>
                  <a:pt x="1227573" y="9413"/>
                  <a:pt x="1263834" y="-3335"/>
                  <a:pt x="1300834" y="825"/>
                </a:cubicBezTo>
                <a:cubicBezTo>
                  <a:pt x="1288210" y="92144"/>
                  <a:pt x="1282502" y="184200"/>
                  <a:pt x="1270482" y="275653"/>
                </a:cubicBezTo>
                <a:cubicBezTo>
                  <a:pt x="1248726" y="407230"/>
                  <a:pt x="1235497" y="540283"/>
                  <a:pt x="1224081" y="673067"/>
                </a:cubicBezTo>
                <a:cubicBezTo>
                  <a:pt x="1221463" y="716814"/>
                  <a:pt x="1214345" y="760494"/>
                  <a:pt x="1205346" y="803503"/>
                </a:cubicBezTo>
                <a:cubicBezTo>
                  <a:pt x="1201452" y="837521"/>
                  <a:pt x="1192454" y="876303"/>
                  <a:pt x="1240802" y="871673"/>
                </a:cubicBezTo>
                <a:cubicBezTo>
                  <a:pt x="1285860" y="874827"/>
                  <a:pt x="1330985" y="875766"/>
                  <a:pt x="1376110" y="877309"/>
                </a:cubicBezTo>
                <a:cubicBezTo>
                  <a:pt x="1403641" y="879725"/>
                  <a:pt x="1436478" y="883617"/>
                  <a:pt x="1465218" y="883013"/>
                </a:cubicBezTo>
                <a:cubicBezTo>
                  <a:pt x="1509000" y="882811"/>
                  <a:pt x="1552580" y="882744"/>
                  <a:pt x="1596094" y="888582"/>
                </a:cubicBezTo>
                <a:cubicBezTo>
                  <a:pt x="1676875" y="896767"/>
                  <a:pt x="1757254" y="906295"/>
                  <a:pt x="1838707" y="902940"/>
                </a:cubicBezTo>
                <a:cubicBezTo>
                  <a:pt x="1870604" y="902672"/>
                  <a:pt x="1902634" y="903410"/>
                  <a:pt x="1934464" y="901196"/>
                </a:cubicBezTo>
                <a:cubicBezTo>
                  <a:pt x="1950378" y="899787"/>
                  <a:pt x="1967904" y="899451"/>
                  <a:pt x="1981603" y="890393"/>
                </a:cubicBezTo>
                <a:cubicBezTo>
                  <a:pt x="2001211" y="877309"/>
                  <a:pt x="1994227" y="850068"/>
                  <a:pt x="1997383" y="829872"/>
                </a:cubicBezTo>
                <a:cubicBezTo>
                  <a:pt x="2003427" y="759689"/>
                  <a:pt x="2013164" y="686151"/>
                  <a:pt x="2020550" y="615498"/>
                </a:cubicBezTo>
                <a:cubicBezTo>
                  <a:pt x="2026258" y="545248"/>
                  <a:pt x="2039352" y="475803"/>
                  <a:pt x="2043448" y="405351"/>
                </a:cubicBezTo>
                <a:cubicBezTo>
                  <a:pt x="2047209" y="336242"/>
                  <a:pt x="2065004" y="272902"/>
                  <a:pt x="2077561" y="203994"/>
                </a:cubicBezTo>
                <a:cubicBezTo>
                  <a:pt x="2088439" y="154611"/>
                  <a:pt x="2086760" y="100933"/>
                  <a:pt x="2111002" y="55509"/>
                </a:cubicBezTo>
                <a:cubicBezTo>
                  <a:pt x="2153709" y="58931"/>
                  <a:pt x="2196014" y="67922"/>
                  <a:pt x="2239057" y="66244"/>
                </a:cubicBezTo>
                <a:cubicBezTo>
                  <a:pt x="2256449" y="66311"/>
                  <a:pt x="2273639" y="60944"/>
                  <a:pt x="2290964" y="63091"/>
                </a:cubicBezTo>
                <a:cubicBezTo>
                  <a:pt x="2290964" y="63158"/>
                  <a:pt x="2290964" y="63158"/>
                  <a:pt x="2290964" y="63158"/>
                </a:cubicBezTo>
                <a:cubicBezTo>
                  <a:pt x="2285189" y="169707"/>
                  <a:pt x="2276997" y="275653"/>
                  <a:pt x="2263030" y="381867"/>
                </a:cubicBezTo>
                <a:cubicBezTo>
                  <a:pt x="2259001" y="451245"/>
                  <a:pt x="2252084" y="522099"/>
                  <a:pt x="2242280" y="591880"/>
                </a:cubicBezTo>
                <a:cubicBezTo>
                  <a:pt x="2235968" y="646564"/>
                  <a:pt x="2232140" y="701583"/>
                  <a:pt x="2222001" y="755797"/>
                </a:cubicBezTo>
                <a:cubicBezTo>
                  <a:pt x="2212600" y="812494"/>
                  <a:pt x="2183390" y="863219"/>
                  <a:pt x="2171571" y="919178"/>
                </a:cubicBezTo>
                <a:cubicBezTo>
                  <a:pt x="2169288" y="933939"/>
                  <a:pt x="2163446" y="949841"/>
                  <a:pt x="2168482" y="964602"/>
                </a:cubicBezTo>
                <a:cubicBezTo>
                  <a:pt x="2183054" y="999828"/>
                  <a:pt x="2291434" y="978290"/>
                  <a:pt x="2325614" y="978693"/>
                </a:cubicBezTo>
                <a:cubicBezTo>
                  <a:pt x="2401695" y="978357"/>
                  <a:pt x="2476232" y="960040"/>
                  <a:pt x="2551507" y="952055"/>
                </a:cubicBezTo>
                <a:cubicBezTo>
                  <a:pt x="2647062" y="943199"/>
                  <a:pt x="2741206" y="934476"/>
                  <a:pt x="2837164" y="926022"/>
                </a:cubicBezTo>
                <a:cubicBezTo>
                  <a:pt x="2876044" y="923204"/>
                  <a:pt x="2914655" y="914481"/>
                  <a:pt x="2953737" y="916024"/>
                </a:cubicBezTo>
                <a:cubicBezTo>
                  <a:pt x="2954073" y="945010"/>
                  <a:pt x="2960586" y="973459"/>
                  <a:pt x="2967033" y="10017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5" name="Google Shape;1165;p31"/>
          <p:cNvGrpSpPr/>
          <p:nvPr/>
        </p:nvGrpSpPr>
        <p:grpSpPr>
          <a:xfrm>
            <a:off x="7090073" y="2732887"/>
            <a:ext cx="1538755" cy="1609849"/>
            <a:chOff x="14180145" y="5465774"/>
            <a:chExt cx="3077510" cy="3219697"/>
          </a:xfrm>
        </p:grpSpPr>
        <p:sp>
          <p:nvSpPr>
            <p:cNvPr id="1166" name="Google Shape;1166;p31"/>
            <p:cNvSpPr/>
            <p:nvPr/>
          </p:nvSpPr>
          <p:spPr>
            <a:xfrm>
              <a:off x="14180145" y="5465774"/>
              <a:ext cx="3077510" cy="1174764"/>
            </a:xfrm>
            <a:custGeom>
              <a:rect b="b" l="l" r="r" t="t"/>
              <a:pathLst>
                <a:path extrusionOk="0" h="1174764" w="3077510">
                  <a:moveTo>
                    <a:pt x="3015315" y="582670"/>
                  </a:moveTo>
                  <a:cubicBezTo>
                    <a:pt x="2930091" y="522012"/>
                    <a:pt x="2845704" y="460130"/>
                    <a:pt x="2762090" y="397153"/>
                  </a:cubicBezTo>
                  <a:cubicBezTo>
                    <a:pt x="2699798" y="354461"/>
                    <a:pt x="2636798" y="312670"/>
                    <a:pt x="2572058" y="273776"/>
                  </a:cubicBezTo>
                  <a:cubicBezTo>
                    <a:pt x="2492824" y="231405"/>
                    <a:pt x="2409275" y="197213"/>
                    <a:pt x="2325081" y="165789"/>
                  </a:cubicBezTo>
                  <a:cubicBezTo>
                    <a:pt x="2201657" y="123740"/>
                    <a:pt x="2078748" y="76604"/>
                    <a:pt x="1948882" y="59089"/>
                  </a:cubicBezTo>
                  <a:cubicBezTo>
                    <a:pt x="1869519" y="46468"/>
                    <a:pt x="1791445" y="26893"/>
                    <a:pt x="1711696" y="16654"/>
                  </a:cubicBezTo>
                  <a:cubicBezTo>
                    <a:pt x="1594972" y="2874"/>
                    <a:pt x="1477152" y="-3050"/>
                    <a:pt x="1359589" y="1522"/>
                  </a:cubicBezTo>
                  <a:cubicBezTo>
                    <a:pt x="1294785" y="3454"/>
                    <a:pt x="1230432" y="10923"/>
                    <a:pt x="1165821" y="16332"/>
                  </a:cubicBezTo>
                  <a:cubicBezTo>
                    <a:pt x="1110293" y="20196"/>
                    <a:pt x="1052060" y="22514"/>
                    <a:pt x="996918" y="32624"/>
                  </a:cubicBezTo>
                  <a:cubicBezTo>
                    <a:pt x="883157" y="56514"/>
                    <a:pt x="771392" y="89805"/>
                    <a:pt x="659048" y="119812"/>
                  </a:cubicBezTo>
                  <a:cubicBezTo>
                    <a:pt x="534980" y="159414"/>
                    <a:pt x="415485" y="215307"/>
                    <a:pt x="306748" y="287170"/>
                  </a:cubicBezTo>
                  <a:cubicBezTo>
                    <a:pt x="255214" y="324904"/>
                    <a:pt x="203809" y="362767"/>
                    <a:pt x="154271" y="402949"/>
                  </a:cubicBezTo>
                  <a:cubicBezTo>
                    <a:pt x="98486" y="456331"/>
                    <a:pt x="31298" y="505785"/>
                    <a:pt x="1344" y="579193"/>
                  </a:cubicBezTo>
                  <a:cubicBezTo>
                    <a:pt x="507" y="581575"/>
                    <a:pt x="-589" y="585825"/>
                    <a:pt x="378" y="588916"/>
                  </a:cubicBezTo>
                  <a:cubicBezTo>
                    <a:pt x="-2457" y="616219"/>
                    <a:pt x="52556" y="711134"/>
                    <a:pt x="57065" y="725687"/>
                  </a:cubicBezTo>
                  <a:cubicBezTo>
                    <a:pt x="80513" y="773467"/>
                    <a:pt x="111691" y="816868"/>
                    <a:pt x="134238" y="865098"/>
                  </a:cubicBezTo>
                  <a:cubicBezTo>
                    <a:pt x="149118" y="894848"/>
                    <a:pt x="162710" y="925241"/>
                    <a:pt x="180232" y="953510"/>
                  </a:cubicBezTo>
                  <a:cubicBezTo>
                    <a:pt x="190216" y="966839"/>
                    <a:pt x="197238" y="987767"/>
                    <a:pt x="215211" y="991502"/>
                  </a:cubicBezTo>
                  <a:cubicBezTo>
                    <a:pt x="216241" y="991631"/>
                    <a:pt x="217272" y="991695"/>
                    <a:pt x="218303" y="991824"/>
                  </a:cubicBezTo>
                  <a:cubicBezTo>
                    <a:pt x="228545" y="991824"/>
                    <a:pt x="238079" y="984225"/>
                    <a:pt x="240076" y="974116"/>
                  </a:cubicBezTo>
                  <a:cubicBezTo>
                    <a:pt x="262493" y="969673"/>
                    <a:pt x="303398" y="934965"/>
                    <a:pt x="318665" y="925885"/>
                  </a:cubicBezTo>
                  <a:cubicBezTo>
                    <a:pt x="392488" y="878556"/>
                    <a:pt x="472237" y="842239"/>
                    <a:pt x="549860" y="801349"/>
                  </a:cubicBezTo>
                  <a:cubicBezTo>
                    <a:pt x="658404" y="753376"/>
                    <a:pt x="764500" y="699028"/>
                    <a:pt x="875813" y="657881"/>
                  </a:cubicBezTo>
                  <a:cubicBezTo>
                    <a:pt x="1060692" y="598382"/>
                    <a:pt x="1250080" y="549765"/>
                    <a:pt x="1446682" y="550860"/>
                  </a:cubicBezTo>
                  <a:cubicBezTo>
                    <a:pt x="1517928" y="546288"/>
                    <a:pt x="1584214" y="548735"/>
                    <a:pt x="1655653" y="562257"/>
                  </a:cubicBezTo>
                  <a:cubicBezTo>
                    <a:pt x="1753246" y="572174"/>
                    <a:pt x="1844847" y="599670"/>
                    <a:pt x="1936192" y="635408"/>
                  </a:cubicBezTo>
                  <a:cubicBezTo>
                    <a:pt x="2060324" y="691752"/>
                    <a:pt x="2174988" y="770312"/>
                    <a:pt x="2292099" y="840178"/>
                  </a:cubicBezTo>
                  <a:cubicBezTo>
                    <a:pt x="2383508" y="892465"/>
                    <a:pt x="2468603" y="954090"/>
                    <a:pt x="2551380" y="1018869"/>
                  </a:cubicBezTo>
                  <a:cubicBezTo>
                    <a:pt x="2594604" y="1061240"/>
                    <a:pt x="2635380" y="1105735"/>
                    <a:pt x="2685368" y="1140636"/>
                  </a:cubicBezTo>
                  <a:cubicBezTo>
                    <a:pt x="2702246" y="1150617"/>
                    <a:pt x="2712617" y="1173091"/>
                    <a:pt x="2733488" y="1174700"/>
                  </a:cubicBezTo>
                  <a:cubicBezTo>
                    <a:pt x="2733811" y="1174700"/>
                    <a:pt x="2734068" y="1174700"/>
                    <a:pt x="2734455" y="1174765"/>
                  </a:cubicBezTo>
                  <a:cubicBezTo>
                    <a:pt x="2741476" y="1174765"/>
                    <a:pt x="2747403" y="1171223"/>
                    <a:pt x="2751268" y="1166136"/>
                  </a:cubicBezTo>
                  <a:cubicBezTo>
                    <a:pt x="2752556" y="1166329"/>
                    <a:pt x="2753780" y="1166522"/>
                    <a:pt x="2755004" y="1166522"/>
                  </a:cubicBezTo>
                  <a:cubicBezTo>
                    <a:pt x="2770207" y="1166522"/>
                    <a:pt x="2778452" y="1149136"/>
                    <a:pt x="2783541" y="1135163"/>
                  </a:cubicBezTo>
                  <a:cubicBezTo>
                    <a:pt x="2815750" y="1080300"/>
                    <a:pt x="2850471" y="1026660"/>
                    <a:pt x="2879072" y="969673"/>
                  </a:cubicBezTo>
                  <a:cubicBezTo>
                    <a:pt x="2916757" y="890791"/>
                    <a:pt x="2962944" y="825754"/>
                    <a:pt x="3004493" y="750285"/>
                  </a:cubicBezTo>
                  <a:cubicBezTo>
                    <a:pt x="3021242" y="719570"/>
                    <a:pt x="3044432" y="691623"/>
                    <a:pt x="3059120" y="659942"/>
                  </a:cubicBezTo>
                  <a:cubicBezTo>
                    <a:pt x="3064466" y="658911"/>
                    <a:pt x="3069426" y="656078"/>
                    <a:pt x="3072905" y="651506"/>
                  </a:cubicBezTo>
                  <a:cubicBezTo>
                    <a:pt x="3094034" y="618086"/>
                    <a:pt x="3036831" y="601666"/>
                    <a:pt x="3015315" y="582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14514916" y="6307096"/>
              <a:ext cx="2324684" cy="944663"/>
            </a:xfrm>
            <a:custGeom>
              <a:rect b="b" l="l" r="r" t="t"/>
              <a:pathLst>
                <a:path extrusionOk="0" h="944663" w="2324684">
                  <a:moveTo>
                    <a:pt x="2288822" y="451476"/>
                  </a:moveTo>
                  <a:cubicBezTo>
                    <a:pt x="2256871" y="416897"/>
                    <a:pt x="2218800" y="389015"/>
                    <a:pt x="2179119" y="363966"/>
                  </a:cubicBezTo>
                  <a:cubicBezTo>
                    <a:pt x="2112318" y="315285"/>
                    <a:pt x="2037916" y="270532"/>
                    <a:pt x="1962869" y="234729"/>
                  </a:cubicBezTo>
                  <a:cubicBezTo>
                    <a:pt x="1892847" y="195127"/>
                    <a:pt x="1825209" y="157071"/>
                    <a:pt x="1750613" y="125325"/>
                  </a:cubicBezTo>
                  <a:cubicBezTo>
                    <a:pt x="1699272" y="109420"/>
                    <a:pt x="1649735" y="88492"/>
                    <a:pt x="1598330" y="73295"/>
                  </a:cubicBezTo>
                  <a:cubicBezTo>
                    <a:pt x="1526955" y="56167"/>
                    <a:pt x="1454807" y="40906"/>
                    <a:pt x="1381951" y="32341"/>
                  </a:cubicBezTo>
                  <a:cubicBezTo>
                    <a:pt x="1334540" y="27770"/>
                    <a:pt x="1286935" y="25709"/>
                    <a:pt x="1239846" y="18111"/>
                  </a:cubicBezTo>
                  <a:cubicBezTo>
                    <a:pt x="1071523" y="-6037"/>
                    <a:pt x="899012" y="-6037"/>
                    <a:pt x="730689" y="18111"/>
                  </a:cubicBezTo>
                  <a:cubicBezTo>
                    <a:pt x="584976" y="42902"/>
                    <a:pt x="448089" y="100534"/>
                    <a:pt x="309978" y="151018"/>
                  </a:cubicBezTo>
                  <a:cubicBezTo>
                    <a:pt x="230551" y="181283"/>
                    <a:pt x="154280" y="219275"/>
                    <a:pt x="78912" y="258426"/>
                  </a:cubicBezTo>
                  <a:cubicBezTo>
                    <a:pt x="58362" y="270081"/>
                    <a:pt x="37233" y="281221"/>
                    <a:pt x="17715" y="294679"/>
                  </a:cubicBezTo>
                  <a:cubicBezTo>
                    <a:pt x="9083" y="300796"/>
                    <a:pt x="193" y="309167"/>
                    <a:pt x="0" y="320501"/>
                  </a:cubicBezTo>
                  <a:cubicBezTo>
                    <a:pt x="0" y="321788"/>
                    <a:pt x="258" y="323012"/>
                    <a:pt x="709" y="324171"/>
                  </a:cubicBezTo>
                  <a:cubicBezTo>
                    <a:pt x="386" y="326554"/>
                    <a:pt x="322" y="329065"/>
                    <a:pt x="709" y="331705"/>
                  </a:cubicBezTo>
                  <a:cubicBezTo>
                    <a:pt x="7344" y="398996"/>
                    <a:pt x="40068" y="460298"/>
                    <a:pt x="60424" y="524112"/>
                  </a:cubicBezTo>
                  <a:cubicBezTo>
                    <a:pt x="88896" y="611558"/>
                    <a:pt x="104292" y="701837"/>
                    <a:pt x="145133" y="785419"/>
                  </a:cubicBezTo>
                  <a:cubicBezTo>
                    <a:pt x="149127" y="793017"/>
                    <a:pt x="156792" y="796559"/>
                    <a:pt x="164523" y="796623"/>
                  </a:cubicBezTo>
                  <a:cubicBezTo>
                    <a:pt x="167421" y="796623"/>
                    <a:pt x="170256" y="796108"/>
                    <a:pt x="173026" y="795142"/>
                  </a:cubicBezTo>
                  <a:cubicBezTo>
                    <a:pt x="176053" y="795529"/>
                    <a:pt x="179210" y="794949"/>
                    <a:pt x="182044" y="793404"/>
                  </a:cubicBezTo>
                  <a:cubicBezTo>
                    <a:pt x="225268" y="753931"/>
                    <a:pt x="276803" y="724439"/>
                    <a:pt x="328659" y="697522"/>
                  </a:cubicBezTo>
                  <a:cubicBezTo>
                    <a:pt x="420583" y="648777"/>
                    <a:pt x="510510" y="598679"/>
                    <a:pt x="605848" y="555471"/>
                  </a:cubicBezTo>
                  <a:cubicBezTo>
                    <a:pt x="691394" y="523790"/>
                    <a:pt x="780677" y="495392"/>
                    <a:pt x="871570" y="481033"/>
                  </a:cubicBezTo>
                  <a:cubicBezTo>
                    <a:pt x="960273" y="473177"/>
                    <a:pt x="1052004" y="466866"/>
                    <a:pt x="1142382" y="475237"/>
                  </a:cubicBezTo>
                  <a:cubicBezTo>
                    <a:pt x="1231149" y="480582"/>
                    <a:pt x="1319788" y="494748"/>
                    <a:pt x="1406043" y="516256"/>
                  </a:cubicBezTo>
                  <a:cubicBezTo>
                    <a:pt x="1441602" y="531388"/>
                    <a:pt x="1476838" y="547358"/>
                    <a:pt x="1513428" y="559979"/>
                  </a:cubicBezTo>
                  <a:cubicBezTo>
                    <a:pt x="1548149" y="572664"/>
                    <a:pt x="1578554" y="593914"/>
                    <a:pt x="1612502" y="608338"/>
                  </a:cubicBezTo>
                  <a:cubicBezTo>
                    <a:pt x="1696631" y="638796"/>
                    <a:pt x="1771806" y="687026"/>
                    <a:pt x="1845565" y="736738"/>
                  </a:cubicBezTo>
                  <a:cubicBezTo>
                    <a:pt x="1898001" y="768612"/>
                    <a:pt x="1945927" y="811305"/>
                    <a:pt x="1988894" y="855607"/>
                  </a:cubicBezTo>
                  <a:cubicBezTo>
                    <a:pt x="2000876" y="869645"/>
                    <a:pt x="2014274" y="883232"/>
                    <a:pt x="2025354" y="898236"/>
                  </a:cubicBezTo>
                  <a:cubicBezTo>
                    <a:pt x="2029026" y="900876"/>
                    <a:pt x="2032311" y="904095"/>
                    <a:pt x="2035275" y="907637"/>
                  </a:cubicBezTo>
                  <a:cubicBezTo>
                    <a:pt x="2036241" y="908732"/>
                    <a:pt x="2037143" y="909891"/>
                    <a:pt x="2038045" y="911050"/>
                  </a:cubicBezTo>
                  <a:cubicBezTo>
                    <a:pt x="2038560" y="911758"/>
                    <a:pt x="2039140" y="912467"/>
                    <a:pt x="2039655" y="913175"/>
                  </a:cubicBezTo>
                  <a:cubicBezTo>
                    <a:pt x="2040943" y="914978"/>
                    <a:pt x="2042167" y="916781"/>
                    <a:pt x="2043391" y="918584"/>
                  </a:cubicBezTo>
                  <a:cubicBezTo>
                    <a:pt x="2043649" y="918970"/>
                    <a:pt x="2043907" y="919421"/>
                    <a:pt x="2044164" y="919807"/>
                  </a:cubicBezTo>
                  <a:cubicBezTo>
                    <a:pt x="2045517" y="921868"/>
                    <a:pt x="2046870" y="923993"/>
                    <a:pt x="2048158" y="926053"/>
                  </a:cubicBezTo>
                  <a:cubicBezTo>
                    <a:pt x="2049446" y="928114"/>
                    <a:pt x="2050799" y="930175"/>
                    <a:pt x="2052088" y="932171"/>
                  </a:cubicBezTo>
                  <a:cubicBezTo>
                    <a:pt x="2054858" y="936356"/>
                    <a:pt x="2057692" y="940542"/>
                    <a:pt x="2060526" y="944663"/>
                  </a:cubicBezTo>
                  <a:cubicBezTo>
                    <a:pt x="2061557" y="943762"/>
                    <a:pt x="2062523" y="942860"/>
                    <a:pt x="2063489" y="942023"/>
                  </a:cubicBezTo>
                  <a:cubicBezTo>
                    <a:pt x="2064327" y="941250"/>
                    <a:pt x="2065164" y="940478"/>
                    <a:pt x="2066002" y="939705"/>
                  </a:cubicBezTo>
                  <a:cubicBezTo>
                    <a:pt x="2067419" y="937451"/>
                    <a:pt x="2068901" y="935262"/>
                    <a:pt x="2070318" y="933008"/>
                  </a:cubicBezTo>
                  <a:cubicBezTo>
                    <a:pt x="2077146" y="929982"/>
                    <a:pt x="2082621" y="923929"/>
                    <a:pt x="2083266" y="915815"/>
                  </a:cubicBezTo>
                  <a:cubicBezTo>
                    <a:pt x="2083330" y="914849"/>
                    <a:pt x="2083201" y="913883"/>
                    <a:pt x="2083137" y="912917"/>
                  </a:cubicBezTo>
                  <a:cubicBezTo>
                    <a:pt x="2104910" y="879368"/>
                    <a:pt x="2127263" y="846271"/>
                    <a:pt x="2147812" y="812013"/>
                  </a:cubicBezTo>
                  <a:cubicBezTo>
                    <a:pt x="2199411" y="715166"/>
                    <a:pt x="2264408" y="626626"/>
                    <a:pt x="2308148" y="525593"/>
                  </a:cubicBezTo>
                  <a:cubicBezTo>
                    <a:pt x="2309436" y="522373"/>
                    <a:pt x="2312399" y="518316"/>
                    <a:pt x="2313688" y="514453"/>
                  </a:cubicBezTo>
                  <a:cubicBezTo>
                    <a:pt x="2323994" y="507434"/>
                    <a:pt x="2329083" y="492237"/>
                    <a:pt x="2319872" y="481097"/>
                  </a:cubicBezTo>
                  <a:cubicBezTo>
                    <a:pt x="2309694" y="471052"/>
                    <a:pt x="2297712" y="462809"/>
                    <a:pt x="2288822" y="4514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14815534" y="7117070"/>
              <a:ext cx="1661263" cy="832259"/>
            </a:xfrm>
            <a:custGeom>
              <a:rect b="b" l="l" r="r" t="t"/>
              <a:pathLst>
                <a:path extrusionOk="0" h="832259" w="1661263">
                  <a:moveTo>
                    <a:pt x="1540244" y="280668"/>
                  </a:moveTo>
                  <a:cubicBezTo>
                    <a:pt x="1501143" y="248793"/>
                    <a:pt x="1464038" y="214407"/>
                    <a:pt x="1419654" y="189809"/>
                  </a:cubicBezTo>
                  <a:cubicBezTo>
                    <a:pt x="1331016" y="139905"/>
                    <a:pt x="1237224" y="99852"/>
                    <a:pt x="1142336" y="63341"/>
                  </a:cubicBezTo>
                  <a:cubicBezTo>
                    <a:pt x="1043197" y="31080"/>
                    <a:pt x="939614" y="13887"/>
                    <a:pt x="836224" y="1910"/>
                  </a:cubicBezTo>
                  <a:cubicBezTo>
                    <a:pt x="803371" y="-1052"/>
                    <a:pt x="770325" y="43"/>
                    <a:pt x="737278" y="1137"/>
                  </a:cubicBezTo>
                  <a:cubicBezTo>
                    <a:pt x="718017" y="1781"/>
                    <a:pt x="698628" y="2425"/>
                    <a:pt x="679367" y="2296"/>
                  </a:cubicBezTo>
                  <a:cubicBezTo>
                    <a:pt x="608894" y="1846"/>
                    <a:pt x="539709" y="16205"/>
                    <a:pt x="470976" y="30243"/>
                  </a:cubicBezTo>
                  <a:cubicBezTo>
                    <a:pt x="387233" y="47307"/>
                    <a:pt x="302459" y="66690"/>
                    <a:pt x="224256" y="101977"/>
                  </a:cubicBezTo>
                  <a:cubicBezTo>
                    <a:pt x="160225" y="130825"/>
                    <a:pt x="97354" y="163086"/>
                    <a:pt x="40988" y="205328"/>
                  </a:cubicBezTo>
                  <a:cubicBezTo>
                    <a:pt x="31326" y="210544"/>
                    <a:pt x="-16730" y="255812"/>
                    <a:pt x="6074" y="252528"/>
                  </a:cubicBezTo>
                  <a:cubicBezTo>
                    <a:pt x="10325" y="320720"/>
                    <a:pt x="39636" y="385178"/>
                    <a:pt x="63019" y="448669"/>
                  </a:cubicBezTo>
                  <a:cubicBezTo>
                    <a:pt x="89302" y="518600"/>
                    <a:pt x="107854" y="591944"/>
                    <a:pt x="134458" y="661875"/>
                  </a:cubicBezTo>
                  <a:cubicBezTo>
                    <a:pt x="138839" y="671727"/>
                    <a:pt x="146891" y="675913"/>
                    <a:pt x="154814" y="675849"/>
                  </a:cubicBezTo>
                  <a:cubicBezTo>
                    <a:pt x="155265" y="675849"/>
                    <a:pt x="155780" y="675784"/>
                    <a:pt x="156231" y="675784"/>
                  </a:cubicBezTo>
                  <a:cubicBezTo>
                    <a:pt x="156296" y="676106"/>
                    <a:pt x="156360" y="676492"/>
                    <a:pt x="156489" y="676814"/>
                  </a:cubicBezTo>
                  <a:cubicBezTo>
                    <a:pt x="154363" y="682223"/>
                    <a:pt x="161127" y="685121"/>
                    <a:pt x="162029" y="679197"/>
                  </a:cubicBezTo>
                  <a:cubicBezTo>
                    <a:pt x="237784" y="659493"/>
                    <a:pt x="300849" y="608944"/>
                    <a:pt x="375316" y="584797"/>
                  </a:cubicBezTo>
                  <a:cubicBezTo>
                    <a:pt x="565348" y="519824"/>
                    <a:pt x="772064" y="542748"/>
                    <a:pt x="965703" y="578550"/>
                  </a:cubicBezTo>
                  <a:cubicBezTo>
                    <a:pt x="1013565" y="590399"/>
                    <a:pt x="1061943" y="606948"/>
                    <a:pt x="1109612" y="620857"/>
                  </a:cubicBezTo>
                  <a:cubicBezTo>
                    <a:pt x="1164560" y="640819"/>
                    <a:pt x="1215579" y="669216"/>
                    <a:pt x="1266405" y="697678"/>
                  </a:cubicBezTo>
                  <a:cubicBezTo>
                    <a:pt x="1318583" y="723435"/>
                    <a:pt x="1356460" y="774177"/>
                    <a:pt x="1405418" y="804377"/>
                  </a:cubicBezTo>
                  <a:cubicBezTo>
                    <a:pt x="1411215" y="802961"/>
                    <a:pt x="1417528" y="803282"/>
                    <a:pt x="1423133" y="805987"/>
                  </a:cubicBezTo>
                  <a:cubicBezTo>
                    <a:pt x="1431636" y="809979"/>
                    <a:pt x="1439173" y="816676"/>
                    <a:pt x="1446774" y="822278"/>
                  </a:cubicBezTo>
                  <a:cubicBezTo>
                    <a:pt x="1447289" y="822665"/>
                    <a:pt x="1447934" y="823116"/>
                    <a:pt x="1448449" y="823502"/>
                  </a:cubicBezTo>
                  <a:cubicBezTo>
                    <a:pt x="1448449" y="823502"/>
                    <a:pt x="1448449" y="823502"/>
                    <a:pt x="1448513" y="823502"/>
                  </a:cubicBezTo>
                  <a:cubicBezTo>
                    <a:pt x="1452443" y="826400"/>
                    <a:pt x="1456501" y="829362"/>
                    <a:pt x="1460495" y="832259"/>
                  </a:cubicBezTo>
                  <a:lnTo>
                    <a:pt x="1460495" y="832195"/>
                  </a:lnTo>
                  <a:cubicBezTo>
                    <a:pt x="1462621" y="828267"/>
                    <a:pt x="1464618" y="824275"/>
                    <a:pt x="1466679" y="820347"/>
                  </a:cubicBezTo>
                  <a:cubicBezTo>
                    <a:pt x="1472799" y="816032"/>
                    <a:pt x="1476277" y="808756"/>
                    <a:pt x="1476535" y="801351"/>
                  </a:cubicBezTo>
                  <a:cubicBezTo>
                    <a:pt x="1489998" y="774434"/>
                    <a:pt x="1502495" y="747132"/>
                    <a:pt x="1514992" y="719700"/>
                  </a:cubicBezTo>
                  <a:cubicBezTo>
                    <a:pt x="1534253" y="682674"/>
                    <a:pt x="1558088" y="647902"/>
                    <a:pt x="1573934" y="609137"/>
                  </a:cubicBezTo>
                  <a:cubicBezTo>
                    <a:pt x="1588042" y="570630"/>
                    <a:pt x="1605628" y="533668"/>
                    <a:pt x="1621410" y="495805"/>
                  </a:cubicBezTo>
                  <a:cubicBezTo>
                    <a:pt x="1622248" y="488336"/>
                    <a:pt x="1642861" y="448541"/>
                    <a:pt x="1647693" y="426647"/>
                  </a:cubicBezTo>
                  <a:cubicBezTo>
                    <a:pt x="1659545" y="420530"/>
                    <a:pt x="1666502" y="404496"/>
                    <a:pt x="1656389" y="391682"/>
                  </a:cubicBezTo>
                  <a:cubicBezTo>
                    <a:pt x="1619864" y="352402"/>
                    <a:pt x="1584241" y="311963"/>
                    <a:pt x="1540244" y="280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15262188" y="8034768"/>
              <a:ext cx="704458" cy="650703"/>
            </a:xfrm>
            <a:custGeom>
              <a:rect b="b" l="l" r="r" t="t"/>
              <a:pathLst>
                <a:path extrusionOk="0" h="650703" w="704458">
                  <a:moveTo>
                    <a:pt x="660705" y="145346"/>
                  </a:moveTo>
                  <a:cubicBezTo>
                    <a:pt x="654263" y="131824"/>
                    <a:pt x="647950" y="118172"/>
                    <a:pt x="638416" y="106581"/>
                  </a:cubicBezTo>
                  <a:cubicBezTo>
                    <a:pt x="621990" y="84366"/>
                    <a:pt x="600217" y="66851"/>
                    <a:pt x="578186" y="50366"/>
                  </a:cubicBezTo>
                  <a:cubicBezTo>
                    <a:pt x="512351" y="13920"/>
                    <a:pt x="433440" y="-4432"/>
                    <a:pt x="358007" y="912"/>
                  </a:cubicBezTo>
                  <a:cubicBezTo>
                    <a:pt x="226144" y="15723"/>
                    <a:pt x="74827" y="69491"/>
                    <a:pt x="25096" y="204073"/>
                  </a:cubicBezTo>
                  <a:cubicBezTo>
                    <a:pt x="3581" y="257454"/>
                    <a:pt x="-3183" y="317727"/>
                    <a:pt x="1326" y="374843"/>
                  </a:cubicBezTo>
                  <a:cubicBezTo>
                    <a:pt x="13566" y="431316"/>
                    <a:pt x="34115" y="488111"/>
                    <a:pt x="76759" y="528807"/>
                  </a:cubicBezTo>
                  <a:cubicBezTo>
                    <a:pt x="164367" y="622692"/>
                    <a:pt x="298098" y="648707"/>
                    <a:pt x="421587" y="650188"/>
                  </a:cubicBezTo>
                  <a:cubicBezTo>
                    <a:pt x="427062" y="650510"/>
                    <a:pt x="432473" y="650703"/>
                    <a:pt x="437884" y="650703"/>
                  </a:cubicBezTo>
                  <a:cubicBezTo>
                    <a:pt x="540244" y="650639"/>
                    <a:pt x="625340" y="585731"/>
                    <a:pt x="663024" y="490429"/>
                  </a:cubicBezTo>
                  <a:cubicBezTo>
                    <a:pt x="704187" y="400085"/>
                    <a:pt x="718488" y="293257"/>
                    <a:pt x="688404" y="197504"/>
                  </a:cubicBezTo>
                  <a:cubicBezTo>
                    <a:pt x="681834" y="178895"/>
                    <a:pt x="669595" y="162861"/>
                    <a:pt x="660705" y="1453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0" name="Google Shape;1170;p31"/>
          <p:cNvSpPr/>
          <p:nvPr/>
        </p:nvSpPr>
        <p:spPr>
          <a:xfrm>
            <a:off x="8456001" y="3049136"/>
            <a:ext cx="167593" cy="267014"/>
          </a:xfrm>
          <a:custGeom>
            <a:rect b="b" l="l" r="r" t="t"/>
            <a:pathLst>
              <a:path extrusionOk="0" h="534029" w="335186">
                <a:moveTo>
                  <a:pt x="13678" y="532029"/>
                </a:moveTo>
                <a:cubicBezTo>
                  <a:pt x="-14214" y="518506"/>
                  <a:pt x="7559" y="487405"/>
                  <a:pt x="17608" y="468602"/>
                </a:cubicBezTo>
                <a:cubicBezTo>
                  <a:pt x="37320" y="436083"/>
                  <a:pt x="59480" y="405046"/>
                  <a:pt x="78032" y="371754"/>
                </a:cubicBezTo>
                <a:cubicBezTo>
                  <a:pt x="113655" y="313157"/>
                  <a:pt x="142514" y="250245"/>
                  <a:pt x="182517" y="194351"/>
                </a:cubicBezTo>
                <a:cubicBezTo>
                  <a:pt x="195980" y="180700"/>
                  <a:pt x="327392" y="-42937"/>
                  <a:pt x="335187" y="7354"/>
                </a:cubicBezTo>
                <a:cubicBezTo>
                  <a:pt x="322432" y="47728"/>
                  <a:pt x="292800" y="80762"/>
                  <a:pt x="272637" y="117788"/>
                </a:cubicBezTo>
                <a:cubicBezTo>
                  <a:pt x="231088" y="193257"/>
                  <a:pt x="184901" y="258294"/>
                  <a:pt x="147216" y="337175"/>
                </a:cubicBezTo>
                <a:cubicBezTo>
                  <a:pt x="118615" y="394163"/>
                  <a:pt x="83894" y="447803"/>
                  <a:pt x="51685" y="502666"/>
                </a:cubicBezTo>
                <a:cubicBezTo>
                  <a:pt x="46596" y="516639"/>
                  <a:pt x="38351" y="534025"/>
                  <a:pt x="23148" y="534025"/>
                </a:cubicBezTo>
                <a:cubicBezTo>
                  <a:pt x="20185" y="534090"/>
                  <a:pt x="17093" y="533446"/>
                  <a:pt x="13678" y="5320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1" name="Google Shape;1171;p31"/>
          <p:cNvGrpSpPr/>
          <p:nvPr/>
        </p:nvGrpSpPr>
        <p:grpSpPr>
          <a:xfrm>
            <a:off x="7090063" y="2732887"/>
            <a:ext cx="1538765" cy="1609849"/>
            <a:chOff x="14180127" y="5465774"/>
            <a:chExt cx="3077530" cy="3219697"/>
          </a:xfrm>
        </p:grpSpPr>
        <p:sp>
          <p:nvSpPr>
            <p:cNvPr id="1172" name="Google Shape;1172;p31"/>
            <p:cNvSpPr/>
            <p:nvPr/>
          </p:nvSpPr>
          <p:spPr>
            <a:xfrm>
              <a:off x="14180127" y="5465774"/>
              <a:ext cx="3077530" cy="660456"/>
            </a:xfrm>
            <a:custGeom>
              <a:rect b="b" l="l" r="r" t="t"/>
              <a:pathLst>
                <a:path extrusionOk="0" h="660456" w="3077530">
                  <a:moveTo>
                    <a:pt x="3040265" y="655756"/>
                  </a:moveTo>
                  <a:cubicBezTo>
                    <a:pt x="2957230" y="597931"/>
                    <a:pt x="2873359" y="540814"/>
                    <a:pt x="2793481" y="478546"/>
                  </a:cubicBezTo>
                  <a:cubicBezTo>
                    <a:pt x="2722686" y="422653"/>
                    <a:pt x="2645707" y="375582"/>
                    <a:pt x="2570145" y="326707"/>
                  </a:cubicBezTo>
                  <a:cubicBezTo>
                    <a:pt x="2409037" y="236299"/>
                    <a:pt x="2230986" y="179376"/>
                    <a:pt x="2054482" y="126895"/>
                  </a:cubicBezTo>
                  <a:cubicBezTo>
                    <a:pt x="2012353" y="116013"/>
                    <a:pt x="1973187" y="110089"/>
                    <a:pt x="1930929" y="103263"/>
                  </a:cubicBezTo>
                  <a:cubicBezTo>
                    <a:pt x="1819358" y="82786"/>
                    <a:pt x="1705983" y="57158"/>
                    <a:pt x="1592608" y="52071"/>
                  </a:cubicBezTo>
                  <a:cubicBezTo>
                    <a:pt x="1462291" y="42154"/>
                    <a:pt x="1331330" y="45503"/>
                    <a:pt x="1201399" y="59733"/>
                  </a:cubicBezTo>
                  <a:cubicBezTo>
                    <a:pt x="1126868" y="66108"/>
                    <a:pt x="1051435" y="66752"/>
                    <a:pt x="978192" y="83108"/>
                  </a:cubicBezTo>
                  <a:cubicBezTo>
                    <a:pt x="828937" y="122646"/>
                    <a:pt x="675172" y="151880"/>
                    <a:pt x="533260" y="214213"/>
                  </a:cubicBezTo>
                  <a:cubicBezTo>
                    <a:pt x="441272" y="255360"/>
                    <a:pt x="350507" y="300692"/>
                    <a:pt x="271080" y="363476"/>
                  </a:cubicBezTo>
                  <a:cubicBezTo>
                    <a:pt x="174647" y="427869"/>
                    <a:pt x="88778" y="504883"/>
                    <a:pt x="9480" y="588723"/>
                  </a:cubicBezTo>
                  <a:cubicBezTo>
                    <a:pt x="9351" y="592007"/>
                    <a:pt x="4649" y="593552"/>
                    <a:pt x="2008" y="591492"/>
                  </a:cubicBezTo>
                  <a:cubicBezTo>
                    <a:pt x="-1342" y="588723"/>
                    <a:pt x="269" y="582348"/>
                    <a:pt x="1364" y="579193"/>
                  </a:cubicBezTo>
                  <a:cubicBezTo>
                    <a:pt x="31318" y="505785"/>
                    <a:pt x="98505" y="456331"/>
                    <a:pt x="154291" y="402949"/>
                  </a:cubicBezTo>
                  <a:cubicBezTo>
                    <a:pt x="203828" y="362767"/>
                    <a:pt x="255233" y="324904"/>
                    <a:pt x="306768" y="287170"/>
                  </a:cubicBezTo>
                  <a:cubicBezTo>
                    <a:pt x="415504" y="215307"/>
                    <a:pt x="534999" y="159414"/>
                    <a:pt x="659067" y="119812"/>
                  </a:cubicBezTo>
                  <a:cubicBezTo>
                    <a:pt x="771412" y="89805"/>
                    <a:pt x="883176" y="56514"/>
                    <a:pt x="996938" y="32624"/>
                  </a:cubicBezTo>
                  <a:cubicBezTo>
                    <a:pt x="1052079" y="22514"/>
                    <a:pt x="1110313" y="20196"/>
                    <a:pt x="1165841" y="16332"/>
                  </a:cubicBezTo>
                  <a:cubicBezTo>
                    <a:pt x="1230452" y="10923"/>
                    <a:pt x="1294805" y="3454"/>
                    <a:pt x="1359609" y="1522"/>
                  </a:cubicBezTo>
                  <a:cubicBezTo>
                    <a:pt x="1477171" y="-3050"/>
                    <a:pt x="1594991" y="2874"/>
                    <a:pt x="1711716" y="16654"/>
                  </a:cubicBezTo>
                  <a:cubicBezTo>
                    <a:pt x="1791465" y="26893"/>
                    <a:pt x="1869539" y="46468"/>
                    <a:pt x="1948901" y="59089"/>
                  </a:cubicBezTo>
                  <a:cubicBezTo>
                    <a:pt x="2078767" y="76604"/>
                    <a:pt x="2201676" y="123740"/>
                    <a:pt x="2325100" y="165789"/>
                  </a:cubicBezTo>
                  <a:cubicBezTo>
                    <a:pt x="2409294" y="197213"/>
                    <a:pt x="2492844" y="231405"/>
                    <a:pt x="2572077" y="273776"/>
                  </a:cubicBezTo>
                  <a:cubicBezTo>
                    <a:pt x="2636817" y="312670"/>
                    <a:pt x="2699818" y="354461"/>
                    <a:pt x="2762109" y="397153"/>
                  </a:cubicBezTo>
                  <a:cubicBezTo>
                    <a:pt x="2845724" y="460130"/>
                    <a:pt x="2930111" y="522012"/>
                    <a:pt x="3015335" y="582670"/>
                  </a:cubicBezTo>
                  <a:cubicBezTo>
                    <a:pt x="3036851" y="601666"/>
                    <a:pt x="3094053" y="618086"/>
                    <a:pt x="3072924" y="651506"/>
                  </a:cubicBezTo>
                  <a:cubicBezTo>
                    <a:pt x="3068480" y="657366"/>
                    <a:pt x="3061523" y="660457"/>
                    <a:pt x="3054501" y="660457"/>
                  </a:cubicBezTo>
                  <a:cubicBezTo>
                    <a:pt x="3049477" y="660457"/>
                    <a:pt x="3044452" y="658911"/>
                    <a:pt x="3040265" y="6557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14180369" y="6047342"/>
              <a:ext cx="240443" cy="410256"/>
            </a:xfrm>
            <a:custGeom>
              <a:rect b="b" l="l" r="r" t="t"/>
              <a:pathLst>
                <a:path extrusionOk="0" h="410256" w="240443">
                  <a:moveTo>
                    <a:pt x="214989" y="409934"/>
                  </a:moveTo>
                  <a:cubicBezTo>
                    <a:pt x="197016" y="406200"/>
                    <a:pt x="189995" y="385272"/>
                    <a:pt x="180010" y="371942"/>
                  </a:cubicBezTo>
                  <a:cubicBezTo>
                    <a:pt x="162488" y="343674"/>
                    <a:pt x="148896" y="313280"/>
                    <a:pt x="134016" y="283531"/>
                  </a:cubicBezTo>
                  <a:cubicBezTo>
                    <a:pt x="111470" y="235300"/>
                    <a:pt x="80291" y="191899"/>
                    <a:pt x="56843" y="144120"/>
                  </a:cubicBezTo>
                  <a:cubicBezTo>
                    <a:pt x="51432" y="126798"/>
                    <a:pt x="-25740" y="-4822"/>
                    <a:pt x="8917" y="137"/>
                  </a:cubicBezTo>
                  <a:cubicBezTo>
                    <a:pt x="15809" y="2133"/>
                    <a:pt x="19803" y="9731"/>
                    <a:pt x="23475" y="15333"/>
                  </a:cubicBezTo>
                  <a:cubicBezTo>
                    <a:pt x="49757" y="55128"/>
                    <a:pt x="71015" y="97756"/>
                    <a:pt x="95687" y="138582"/>
                  </a:cubicBezTo>
                  <a:cubicBezTo>
                    <a:pt x="133887" y="196085"/>
                    <a:pt x="169123" y="255069"/>
                    <a:pt x="199528" y="317144"/>
                  </a:cubicBezTo>
                  <a:cubicBezTo>
                    <a:pt x="210222" y="337106"/>
                    <a:pt x="222139" y="356166"/>
                    <a:pt x="235796" y="374132"/>
                  </a:cubicBezTo>
                  <a:cubicBezTo>
                    <a:pt x="239274" y="379090"/>
                    <a:pt x="241078" y="384757"/>
                    <a:pt x="240240" y="390874"/>
                  </a:cubicBezTo>
                  <a:cubicBezTo>
                    <a:pt x="239016" y="401821"/>
                    <a:pt x="228903" y="410256"/>
                    <a:pt x="218081" y="410256"/>
                  </a:cubicBezTo>
                  <a:cubicBezTo>
                    <a:pt x="217050" y="410128"/>
                    <a:pt x="216019" y="410063"/>
                    <a:pt x="214989" y="4099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14405148" y="5968161"/>
              <a:ext cx="2531367" cy="672377"/>
            </a:xfrm>
            <a:custGeom>
              <a:rect b="b" l="l" r="r" t="t"/>
              <a:pathLst>
                <a:path extrusionOk="0" h="672377" w="2531367">
                  <a:moveTo>
                    <a:pt x="2508486" y="672314"/>
                  </a:moveTo>
                  <a:cubicBezTo>
                    <a:pt x="2487615" y="670704"/>
                    <a:pt x="2477244" y="648230"/>
                    <a:pt x="2460366" y="638250"/>
                  </a:cubicBezTo>
                  <a:cubicBezTo>
                    <a:pt x="2410378" y="603349"/>
                    <a:pt x="2369602" y="558853"/>
                    <a:pt x="2326378" y="516482"/>
                  </a:cubicBezTo>
                  <a:cubicBezTo>
                    <a:pt x="2243601" y="451703"/>
                    <a:pt x="2158506" y="390078"/>
                    <a:pt x="2067097" y="337791"/>
                  </a:cubicBezTo>
                  <a:cubicBezTo>
                    <a:pt x="1949986" y="267925"/>
                    <a:pt x="1835322" y="189365"/>
                    <a:pt x="1711190" y="133021"/>
                  </a:cubicBezTo>
                  <a:cubicBezTo>
                    <a:pt x="1619846" y="97283"/>
                    <a:pt x="1528244" y="69787"/>
                    <a:pt x="1430651" y="59871"/>
                  </a:cubicBezTo>
                  <a:cubicBezTo>
                    <a:pt x="1359212" y="46348"/>
                    <a:pt x="1292926" y="43901"/>
                    <a:pt x="1221680" y="48473"/>
                  </a:cubicBezTo>
                  <a:cubicBezTo>
                    <a:pt x="1025078" y="47378"/>
                    <a:pt x="835690" y="95995"/>
                    <a:pt x="650811" y="155494"/>
                  </a:cubicBezTo>
                  <a:cubicBezTo>
                    <a:pt x="539498" y="196642"/>
                    <a:pt x="433402" y="250989"/>
                    <a:pt x="324858" y="298962"/>
                  </a:cubicBezTo>
                  <a:cubicBezTo>
                    <a:pt x="247235" y="339852"/>
                    <a:pt x="167486" y="376170"/>
                    <a:pt x="93663" y="423499"/>
                  </a:cubicBezTo>
                  <a:cubicBezTo>
                    <a:pt x="72921" y="435926"/>
                    <a:pt x="4702" y="495683"/>
                    <a:pt x="129" y="462199"/>
                  </a:cubicBezTo>
                  <a:cubicBezTo>
                    <a:pt x="64" y="462199"/>
                    <a:pt x="64" y="462199"/>
                    <a:pt x="0" y="462199"/>
                  </a:cubicBezTo>
                  <a:cubicBezTo>
                    <a:pt x="57589" y="402056"/>
                    <a:pt x="130961" y="358075"/>
                    <a:pt x="203624" y="317572"/>
                  </a:cubicBezTo>
                  <a:cubicBezTo>
                    <a:pt x="286014" y="272690"/>
                    <a:pt x="369950" y="231414"/>
                    <a:pt x="455497" y="193100"/>
                  </a:cubicBezTo>
                  <a:cubicBezTo>
                    <a:pt x="598955" y="121237"/>
                    <a:pt x="751754" y="69079"/>
                    <a:pt x="909319" y="38685"/>
                  </a:cubicBezTo>
                  <a:cubicBezTo>
                    <a:pt x="1011743" y="13314"/>
                    <a:pt x="1116357" y="2110"/>
                    <a:pt x="1221745" y="2239"/>
                  </a:cubicBezTo>
                  <a:cubicBezTo>
                    <a:pt x="1302138" y="-4007"/>
                    <a:pt x="1381758" y="3398"/>
                    <a:pt x="1460927" y="17242"/>
                  </a:cubicBezTo>
                  <a:cubicBezTo>
                    <a:pt x="1614563" y="36560"/>
                    <a:pt x="1761886" y="94514"/>
                    <a:pt x="1892139" y="177324"/>
                  </a:cubicBezTo>
                  <a:cubicBezTo>
                    <a:pt x="1979360" y="228838"/>
                    <a:pt x="2065809" y="281576"/>
                    <a:pt x="2151871" y="335151"/>
                  </a:cubicBezTo>
                  <a:cubicBezTo>
                    <a:pt x="2206561" y="368507"/>
                    <a:pt x="2259126" y="404825"/>
                    <a:pt x="2308727" y="445263"/>
                  </a:cubicBezTo>
                  <a:cubicBezTo>
                    <a:pt x="2338295" y="465740"/>
                    <a:pt x="2366768" y="487763"/>
                    <a:pt x="2390924" y="514550"/>
                  </a:cubicBezTo>
                  <a:cubicBezTo>
                    <a:pt x="2420621" y="548228"/>
                    <a:pt x="2455406" y="576175"/>
                    <a:pt x="2491094" y="603220"/>
                  </a:cubicBezTo>
                  <a:cubicBezTo>
                    <a:pt x="2504299" y="613909"/>
                    <a:pt x="2517763" y="624856"/>
                    <a:pt x="2528327" y="638056"/>
                  </a:cubicBezTo>
                  <a:cubicBezTo>
                    <a:pt x="2536895" y="652223"/>
                    <a:pt x="2526330" y="672378"/>
                    <a:pt x="2509453" y="672378"/>
                  </a:cubicBezTo>
                  <a:cubicBezTo>
                    <a:pt x="2509066" y="672314"/>
                    <a:pt x="2508809" y="672314"/>
                    <a:pt x="2508486" y="672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14514916" y="6307096"/>
              <a:ext cx="2324696" cy="518380"/>
            </a:xfrm>
            <a:custGeom>
              <a:rect b="b" l="l" r="r" t="t"/>
              <a:pathLst>
                <a:path extrusionOk="0" h="518380" w="2324696">
                  <a:moveTo>
                    <a:pt x="2292688" y="516320"/>
                  </a:moveTo>
                  <a:cubicBezTo>
                    <a:pt x="2268982" y="503441"/>
                    <a:pt x="2249850" y="474980"/>
                    <a:pt x="2230074" y="459075"/>
                  </a:cubicBezTo>
                  <a:cubicBezTo>
                    <a:pt x="2133383" y="380193"/>
                    <a:pt x="2027416" y="318118"/>
                    <a:pt x="1916425" y="262676"/>
                  </a:cubicBezTo>
                  <a:cubicBezTo>
                    <a:pt x="1724976" y="144192"/>
                    <a:pt x="1503057" y="82117"/>
                    <a:pt x="1278948" y="70011"/>
                  </a:cubicBezTo>
                  <a:cubicBezTo>
                    <a:pt x="1017799" y="29701"/>
                    <a:pt x="745119" y="34144"/>
                    <a:pt x="495952" y="128995"/>
                  </a:cubicBezTo>
                  <a:cubicBezTo>
                    <a:pt x="403770" y="163897"/>
                    <a:pt x="309849" y="194226"/>
                    <a:pt x="219793" y="234471"/>
                  </a:cubicBezTo>
                  <a:cubicBezTo>
                    <a:pt x="159434" y="262032"/>
                    <a:pt x="97014" y="291395"/>
                    <a:pt x="38329" y="320694"/>
                  </a:cubicBezTo>
                  <a:cubicBezTo>
                    <a:pt x="28795" y="325073"/>
                    <a:pt x="21258" y="330932"/>
                    <a:pt x="10630" y="331126"/>
                  </a:cubicBezTo>
                  <a:cubicBezTo>
                    <a:pt x="4896" y="331061"/>
                    <a:pt x="-64" y="326296"/>
                    <a:pt x="1" y="320501"/>
                  </a:cubicBezTo>
                  <a:cubicBezTo>
                    <a:pt x="194" y="309167"/>
                    <a:pt x="9084" y="300796"/>
                    <a:pt x="17715" y="294679"/>
                  </a:cubicBezTo>
                  <a:cubicBezTo>
                    <a:pt x="37234" y="281221"/>
                    <a:pt x="58363" y="270081"/>
                    <a:pt x="78912" y="258426"/>
                  </a:cubicBezTo>
                  <a:cubicBezTo>
                    <a:pt x="154281" y="219275"/>
                    <a:pt x="230551" y="181283"/>
                    <a:pt x="309978" y="151018"/>
                  </a:cubicBezTo>
                  <a:cubicBezTo>
                    <a:pt x="448090" y="100534"/>
                    <a:pt x="584977" y="42902"/>
                    <a:pt x="730690" y="18111"/>
                  </a:cubicBezTo>
                  <a:cubicBezTo>
                    <a:pt x="899013" y="-6037"/>
                    <a:pt x="1071523" y="-6037"/>
                    <a:pt x="1239847" y="18111"/>
                  </a:cubicBezTo>
                  <a:cubicBezTo>
                    <a:pt x="1286936" y="25709"/>
                    <a:pt x="1334541" y="27770"/>
                    <a:pt x="1381952" y="32341"/>
                  </a:cubicBezTo>
                  <a:cubicBezTo>
                    <a:pt x="1454808" y="40906"/>
                    <a:pt x="1526956" y="56167"/>
                    <a:pt x="1598331" y="73295"/>
                  </a:cubicBezTo>
                  <a:cubicBezTo>
                    <a:pt x="1649736" y="88492"/>
                    <a:pt x="1699273" y="109420"/>
                    <a:pt x="1750614" y="125325"/>
                  </a:cubicBezTo>
                  <a:cubicBezTo>
                    <a:pt x="1825209" y="157071"/>
                    <a:pt x="1892848" y="195127"/>
                    <a:pt x="1962870" y="234729"/>
                  </a:cubicBezTo>
                  <a:cubicBezTo>
                    <a:pt x="2037916" y="270532"/>
                    <a:pt x="2112319" y="315285"/>
                    <a:pt x="2179120" y="363966"/>
                  </a:cubicBezTo>
                  <a:cubicBezTo>
                    <a:pt x="2218801" y="389015"/>
                    <a:pt x="2256872" y="416897"/>
                    <a:pt x="2288823" y="451476"/>
                  </a:cubicBezTo>
                  <a:cubicBezTo>
                    <a:pt x="2297713" y="462809"/>
                    <a:pt x="2309694" y="471052"/>
                    <a:pt x="2319872" y="481161"/>
                  </a:cubicBezTo>
                  <a:cubicBezTo>
                    <a:pt x="2332240" y="496101"/>
                    <a:pt x="2318906" y="518381"/>
                    <a:pt x="2301578" y="518381"/>
                  </a:cubicBezTo>
                  <a:cubicBezTo>
                    <a:pt x="2298679" y="518316"/>
                    <a:pt x="2295716" y="517672"/>
                    <a:pt x="2292688" y="516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16548838" y="6812718"/>
              <a:ext cx="280480" cy="439104"/>
            </a:xfrm>
            <a:custGeom>
              <a:rect b="b" l="l" r="r" t="t"/>
              <a:pathLst>
                <a:path extrusionOk="0" h="439104" w="280480">
                  <a:moveTo>
                    <a:pt x="18166" y="426613"/>
                  </a:moveTo>
                  <a:cubicBezTo>
                    <a:pt x="12433" y="417920"/>
                    <a:pt x="7021" y="408196"/>
                    <a:pt x="0" y="400340"/>
                  </a:cubicBezTo>
                  <a:cubicBezTo>
                    <a:pt x="25960" y="360739"/>
                    <a:pt x="53531" y="322231"/>
                    <a:pt x="78396" y="281921"/>
                  </a:cubicBezTo>
                  <a:cubicBezTo>
                    <a:pt x="116403" y="212377"/>
                    <a:pt x="164587" y="149272"/>
                    <a:pt x="207360" y="82754"/>
                  </a:cubicBezTo>
                  <a:cubicBezTo>
                    <a:pt x="220630" y="62792"/>
                    <a:pt x="251422" y="-4757"/>
                    <a:pt x="278026" y="266"/>
                  </a:cubicBezTo>
                  <a:cubicBezTo>
                    <a:pt x="284404" y="5739"/>
                    <a:pt x="276609" y="14175"/>
                    <a:pt x="274226" y="20035"/>
                  </a:cubicBezTo>
                  <a:cubicBezTo>
                    <a:pt x="230486" y="121067"/>
                    <a:pt x="165489" y="209608"/>
                    <a:pt x="113890" y="306455"/>
                  </a:cubicBezTo>
                  <a:cubicBezTo>
                    <a:pt x="87866" y="349792"/>
                    <a:pt x="58942" y="391197"/>
                    <a:pt x="32080" y="434147"/>
                  </a:cubicBezTo>
                  <a:cubicBezTo>
                    <a:pt x="31243" y="434919"/>
                    <a:pt x="30405" y="435692"/>
                    <a:pt x="29568" y="436465"/>
                  </a:cubicBezTo>
                  <a:cubicBezTo>
                    <a:pt x="28601" y="437302"/>
                    <a:pt x="27635" y="438204"/>
                    <a:pt x="26605" y="439105"/>
                  </a:cubicBezTo>
                  <a:cubicBezTo>
                    <a:pt x="23770" y="434984"/>
                    <a:pt x="20936" y="430798"/>
                    <a:pt x="18166" y="4266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14515317" y="6617554"/>
              <a:ext cx="187758" cy="486165"/>
            </a:xfrm>
            <a:custGeom>
              <a:rect b="b" l="l" r="r" t="t"/>
              <a:pathLst>
                <a:path extrusionOk="0" h="486165" w="187758">
                  <a:moveTo>
                    <a:pt x="144732" y="474961"/>
                  </a:moveTo>
                  <a:cubicBezTo>
                    <a:pt x="103891" y="391378"/>
                    <a:pt x="88495" y="301099"/>
                    <a:pt x="60022" y="213653"/>
                  </a:cubicBezTo>
                  <a:cubicBezTo>
                    <a:pt x="39666" y="149840"/>
                    <a:pt x="6942" y="88538"/>
                    <a:pt x="307" y="21247"/>
                  </a:cubicBezTo>
                  <a:cubicBezTo>
                    <a:pt x="-2527" y="2701"/>
                    <a:pt x="14995" y="-11143"/>
                    <a:pt x="22016" y="12554"/>
                  </a:cubicBezTo>
                  <a:cubicBezTo>
                    <a:pt x="44111" y="74307"/>
                    <a:pt x="71553" y="133742"/>
                    <a:pt x="96096" y="194464"/>
                  </a:cubicBezTo>
                  <a:cubicBezTo>
                    <a:pt x="120704" y="252869"/>
                    <a:pt x="130817" y="315974"/>
                    <a:pt x="154072" y="374765"/>
                  </a:cubicBezTo>
                  <a:cubicBezTo>
                    <a:pt x="163542" y="400522"/>
                    <a:pt x="173011" y="427760"/>
                    <a:pt x="184928" y="452230"/>
                  </a:cubicBezTo>
                  <a:cubicBezTo>
                    <a:pt x="187569" y="457703"/>
                    <a:pt x="188600" y="463434"/>
                    <a:pt x="186990" y="469423"/>
                  </a:cubicBezTo>
                  <a:cubicBezTo>
                    <a:pt x="184413" y="480176"/>
                    <a:pt x="174235" y="486165"/>
                    <a:pt x="164121" y="486165"/>
                  </a:cubicBezTo>
                  <a:cubicBezTo>
                    <a:pt x="156391" y="486101"/>
                    <a:pt x="148726" y="482559"/>
                    <a:pt x="144732" y="474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14676430" y="6732475"/>
              <a:ext cx="1921792" cy="509817"/>
            </a:xfrm>
            <a:custGeom>
              <a:rect b="b" l="l" r="r" t="t"/>
              <a:pathLst>
                <a:path extrusionOk="0" h="509817" w="1921792">
                  <a:moveTo>
                    <a:pt x="1891670" y="508465"/>
                  </a:moveTo>
                  <a:cubicBezTo>
                    <a:pt x="1891284" y="507950"/>
                    <a:pt x="1890961" y="507370"/>
                    <a:pt x="1890575" y="506855"/>
                  </a:cubicBezTo>
                  <a:cubicBezTo>
                    <a:pt x="1882780" y="495007"/>
                    <a:pt x="1875437" y="481098"/>
                    <a:pt x="1863842" y="472856"/>
                  </a:cubicBezTo>
                  <a:cubicBezTo>
                    <a:pt x="1852762" y="457852"/>
                    <a:pt x="1839363" y="444265"/>
                    <a:pt x="1827381" y="430227"/>
                  </a:cubicBezTo>
                  <a:cubicBezTo>
                    <a:pt x="1784415" y="385925"/>
                    <a:pt x="1736488" y="343232"/>
                    <a:pt x="1684052" y="311358"/>
                  </a:cubicBezTo>
                  <a:cubicBezTo>
                    <a:pt x="1610294" y="261646"/>
                    <a:pt x="1535119" y="213416"/>
                    <a:pt x="1450989" y="182958"/>
                  </a:cubicBezTo>
                  <a:cubicBezTo>
                    <a:pt x="1417041" y="168534"/>
                    <a:pt x="1386636" y="147284"/>
                    <a:pt x="1351915" y="134599"/>
                  </a:cubicBezTo>
                  <a:cubicBezTo>
                    <a:pt x="1315326" y="121978"/>
                    <a:pt x="1280089" y="106008"/>
                    <a:pt x="1244531" y="90876"/>
                  </a:cubicBezTo>
                  <a:cubicBezTo>
                    <a:pt x="1158276" y="69368"/>
                    <a:pt x="1069637" y="55202"/>
                    <a:pt x="980869" y="49857"/>
                  </a:cubicBezTo>
                  <a:cubicBezTo>
                    <a:pt x="890491" y="41486"/>
                    <a:pt x="798761" y="47797"/>
                    <a:pt x="710058" y="55653"/>
                  </a:cubicBezTo>
                  <a:cubicBezTo>
                    <a:pt x="619164" y="70012"/>
                    <a:pt x="529882" y="98410"/>
                    <a:pt x="444335" y="130091"/>
                  </a:cubicBezTo>
                  <a:cubicBezTo>
                    <a:pt x="348997" y="173299"/>
                    <a:pt x="259070" y="223397"/>
                    <a:pt x="167146" y="272142"/>
                  </a:cubicBezTo>
                  <a:cubicBezTo>
                    <a:pt x="115290" y="299059"/>
                    <a:pt x="63756" y="328551"/>
                    <a:pt x="20532" y="368024"/>
                  </a:cubicBezTo>
                  <a:cubicBezTo>
                    <a:pt x="14927" y="371050"/>
                    <a:pt x="7970" y="370406"/>
                    <a:pt x="3332" y="365770"/>
                  </a:cubicBezTo>
                  <a:cubicBezTo>
                    <a:pt x="-17475" y="340979"/>
                    <a:pt x="65302" y="288241"/>
                    <a:pt x="82050" y="275684"/>
                  </a:cubicBezTo>
                  <a:cubicBezTo>
                    <a:pt x="150140" y="230866"/>
                    <a:pt x="222674" y="193776"/>
                    <a:pt x="294371" y="155140"/>
                  </a:cubicBezTo>
                  <a:cubicBezTo>
                    <a:pt x="417408" y="83857"/>
                    <a:pt x="553136" y="36786"/>
                    <a:pt x="692987" y="11415"/>
                  </a:cubicBezTo>
                  <a:cubicBezTo>
                    <a:pt x="870844" y="-10865"/>
                    <a:pt x="1050956" y="275"/>
                    <a:pt x="1225914" y="37816"/>
                  </a:cubicBezTo>
                  <a:cubicBezTo>
                    <a:pt x="1266239" y="45285"/>
                    <a:pt x="1301669" y="66793"/>
                    <a:pt x="1339933" y="80573"/>
                  </a:cubicBezTo>
                  <a:cubicBezTo>
                    <a:pt x="1377489" y="93065"/>
                    <a:pt x="1412918" y="110387"/>
                    <a:pt x="1447253" y="129962"/>
                  </a:cubicBezTo>
                  <a:cubicBezTo>
                    <a:pt x="1497305" y="152242"/>
                    <a:pt x="1548324" y="172397"/>
                    <a:pt x="1596186" y="199571"/>
                  </a:cubicBezTo>
                  <a:cubicBezTo>
                    <a:pt x="1676580" y="249798"/>
                    <a:pt x="1758132" y="299252"/>
                    <a:pt x="1827510" y="364611"/>
                  </a:cubicBezTo>
                  <a:cubicBezTo>
                    <a:pt x="1854179" y="388565"/>
                    <a:pt x="1877305" y="416190"/>
                    <a:pt x="1899980" y="443879"/>
                  </a:cubicBezTo>
                  <a:cubicBezTo>
                    <a:pt x="1909900" y="457659"/>
                    <a:pt x="1922590" y="472662"/>
                    <a:pt x="1921753" y="490500"/>
                  </a:cubicBezTo>
                  <a:cubicBezTo>
                    <a:pt x="1920787" y="502219"/>
                    <a:pt x="1909900" y="509817"/>
                    <a:pt x="1899078" y="509817"/>
                  </a:cubicBezTo>
                  <a:cubicBezTo>
                    <a:pt x="1896566" y="509753"/>
                    <a:pt x="1894054" y="509302"/>
                    <a:pt x="1891670" y="5084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14815523" y="7117070"/>
              <a:ext cx="1661297" cy="429158"/>
            </a:xfrm>
            <a:custGeom>
              <a:rect b="b" l="l" r="r" t="t"/>
              <a:pathLst>
                <a:path extrusionOk="0" h="429158" w="1661297">
                  <a:moveTo>
                    <a:pt x="1623869" y="424136"/>
                  </a:moveTo>
                  <a:cubicBezTo>
                    <a:pt x="1597587" y="399151"/>
                    <a:pt x="1575041" y="370689"/>
                    <a:pt x="1548050" y="346349"/>
                  </a:cubicBezTo>
                  <a:cubicBezTo>
                    <a:pt x="1508111" y="316213"/>
                    <a:pt x="1471779" y="281505"/>
                    <a:pt x="1431132" y="252270"/>
                  </a:cubicBezTo>
                  <a:cubicBezTo>
                    <a:pt x="1366521" y="209707"/>
                    <a:pt x="1296177" y="176287"/>
                    <a:pt x="1224544" y="147696"/>
                  </a:cubicBezTo>
                  <a:cubicBezTo>
                    <a:pt x="1121863" y="97663"/>
                    <a:pt x="1009776" y="71455"/>
                    <a:pt x="897045" y="56322"/>
                  </a:cubicBezTo>
                  <a:cubicBezTo>
                    <a:pt x="839842" y="45955"/>
                    <a:pt x="782253" y="44152"/>
                    <a:pt x="724277" y="47114"/>
                  </a:cubicBezTo>
                  <a:cubicBezTo>
                    <a:pt x="641114" y="44667"/>
                    <a:pt x="559110" y="56258"/>
                    <a:pt x="477880" y="73193"/>
                  </a:cubicBezTo>
                  <a:cubicBezTo>
                    <a:pt x="314452" y="100882"/>
                    <a:pt x="154439" y="157226"/>
                    <a:pt x="16263" y="249630"/>
                  </a:cubicBezTo>
                  <a:cubicBezTo>
                    <a:pt x="-27734" y="266244"/>
                    <a:pt x="30306" y="211123"/>
                    <a:pt x="40999" y="205328"/>
                  </a:cubicBezTo>
                  <a:cubicBezTo>
                    <a:pt x="97365" y="163086"/>
                    <a:pt x="160236" y="130825"/>
                    <a:pt x="224267" y="101977"/>
                  </a:cubicBezTo>
                  <a:cubicBezTo>
                    <a:pt x="302470" y="66690"/>
                    <a:pt x="387244" y="47307"/>
                    <a:pt x="470987" y="30243"/>
                  </a:cubicBezTo>
                  <a:cubicBezTo>
                    <a:pt x="539721" y="16205"/>
                    <a:pt x="608905" y="1846"/>
                    <a:pt x="679378" y="2296"/>
                  </a:cubicBezTo>
                  <a:cubicBezTo>
                    <a:pt x="698639" y="2425"/>
                    <a:pt x="718029" y="1781"/>
                    <a:pt x="737289" y="1137"/>
                  </a:cubicBezTo>
                  <a:cubicBezTo>
                    <a:pt x="770336" y="43"/>
                    <a:pt x="803382" y="-1052"/>
                    <a:pt x="836235" y="1910"/>
                  </a:cubicBezTo>
                  <a:cubicBezTo>
                    <a:pt x="939625" y="13887"/>
                    <a:pt x="1043209" y="31080"/>
                    <a:pt x="1142347" y="63341"/>
                  </a:cubicBezTo>
                  <a:cubicBezTo>
                    <a:pt x="1237235" y="99852"/>
                    <a:pt x="1331027" y="139905"/>
                    <a:pt x="1419665" y="189809"/>
                  </a:cubicBezTo>
                  <a:cubicBezTo>
                    <a:pt x="1464049" y="214407"/>
                    <a:pt x="1501154" y="248793"/>
                    <a:pt x="1540255" y="280668"/>
                  </a:cubicBezTo>
                  <a:cubicBezTo>
                    <a:pt x="1584252" y="311963"/>
                    <a:pt x="1619875" y="352402"/>
                    <a:pt x="1656400" y="391617"/>
                  </a:cubicBezTo>
                  <a:cubicBezTo>
                    <a:pt x="1669219" y="407844"/>
                    <a:pt x="1654725" y="429158"/>
                    <a:pt x="1637654" y="429158"/>
                  </a:cubicBezTo>
                  <a:cubicBezTo>
                    <a:pt x="1633016" y="429158"/>
                    <a:pt x="1628314" y="427613"/>
                    <a:pt x="1623869" y="424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16238088" y="7529190"/>
              <a:ext cx="226192" cy="420139"/>
            </a:xfrm>
            <a:custGeom>
              <a:rect b="b" l="l" r="r" t="t"/>
              <a:pathLst>
                <a:path extrusionOk="0" h="420139" w="226192">
                  <a:moveTo>
                    <a:pt x="24157" y="410094"/>
                  </a:moveTo>
                  <a:cubicBezTo>
                    <a:pt x="16555" y="404492"/>
                    <a:pt x="9018" y="397795"/>
                    <a:pt x="515" y="393803"/>
                  </a:cubicBezTo>
                  <a:cubicBezTo>
                    <a:pt x="386" y="393738"/>
                    <a:pt x="193" y="393674"/>
                    <a:pt x="0" y="393545"/>
                  </a:cubicBezTo>
                  <a:cubicBezTo>
                    <a:pt x="7408" y="375901"/>
                    <a:pt x="22804" y="356648"/>
                    <a:pt x="27055" y="343447"/>
                  </a:cubicBezTo>
                  <a:cubicBezTo>
                    <a:pt x="39424" y="318527"/>
                    <a:pt x="50632" y="293027"/>
                    <a:pt x="64933" y="269138"/>
                  </a:cubicBezTo>
                  <a:cubicBezTo>
                    <a:pt x="113182" y="198176"/>
                    <a:pt x="145197" y="118393"/>
                    <a:pt x="187004" y="43697"/>
                  </a:cubicBezTo>
                  <a:cubicBezTo>
                    <a:pt x="196023" y="28822"/>
                    <a:pt x="203366" y="10664"/>
                    <a:pt x="218054" y="618"/>
                  </a:cubicBezTo>
                  <a:cubicBezTo>
                    <a:pt x="243885" y="-7817"/>
                    <a:pt x="200081" y="72674"/>
                    <a:pt x="198857" y="83621"/>
                  </a:cubicBezTo>
                  <a:cubicBezTo>
                    <a:pt x="183075" y="121484"/>
                    <a:pt x="165489" y="158446"/>
                    <a:pt x="151381" y="196953"/>
                  </a:cubicBezTo>
                  <a:cubicBezTo>
                    <a:pt x="135535" y="235718"/>
                    <a:pt x="111700" y="270490"/>
                    <a:pt x="92439" y="307516"/>
                  </a:cubicBezTo>
                  <a:cubicBezTo>
                    <a:pt x="75175" y="345508"/>
                    <a:pt x="57847" y="383435"/>
                    <a:pt x="37942" y="420075"/>
                  </a:cubicBezTo>
                  <a:lnTo>
                    <a:pt x="37942" y="420139"/>
                  </a:lnTo>
                  <a:cubicBezTo>
                    <a:pt x="33304" y="416791"/>
                    <a:pt x="28666" y="413443"/>
                    <a:pt x="24157" y="410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14821398" y="7350897"/>
              <a:ext cx="173099" cy="442021"/>
            </a:xfrm>
            <a:custGeom>
              <a:rect b="b" l="l" r="r" t="t"/>
              <a:pathLst>
                <a:path extrusionOk="0" h="442021" w="173099">
                  <a:moveTo>
                    <a:pt x="128594" y="428048"/>
                  </a:moveTo>
                  <a:cubicBezTo>
                    <a:pt x="101990" y="358117"/>
                    <a:pt x="83438" y="284773"/>
                    <a:pt x="57155" y="214842"/>
                  </a:cubicBezTo>
                  <a:cubicBezTo>
                    <a:pt x="33450" y="150513"/>
                    <a:pt x="3624" y="85154"/>
                    <a:pt x="17" y="15932"/>
                  </a:cubicBezTo>
                  <a:cubicBezTo>
                    <a:pt x="-563" y="3890"/>
                    <a:pt x="13931" y="-6219"/>
                    <a:pt x="22756" y="4599"/>
                  </a:cubicBezTo>
                  <a:cubicBezTo>
                    <a:pt x="28103" y="10974"/>
                    <a:pt x="29907" y="19345"/>
                    <a:pt x="32548" y="27008"/>
                  </a:cubicBezTo>
                  <a:cubicBezTo>
                    <a:pt x="53999" y="102090"/>
                    <a:pt x="86916" y="170282"/>
                    <a:pt x="114036" y="242789"/>
                  </a:cubicBezTo>
                  <a:cubicBezTo>
                    <a:pt x="134199" y="298103"/>
                    <a:pt x="149595" y="355219"/>
                    <a:pt x="171239" y="409953"/>
                  </a:cubicBezTo>
                  <a:cubicBezTo>
                    <a:pt x="178389" y="428177"/>
                    <a:pt x="163638" y="442021"/>
                    <a:pt x="148950" y="442021"/>
                  </a:cubicBezTo>
                  <a:cubicBezTo>
                    <a:pt x="141027" y="442086"/>
                    <a:pt x="132975" y="437900"/>
                    <a:pt x="128594" y="4280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14971395" y="7617898"/>
              <a:ext cx="1320742" cy="323382"/>
            </a:xfrm>
            <a:custGeom>
              <a:rect b="b" l="l" r="r" t="t"/>
              <a:pathLst>
                <a:path extrusionOk="0" h="323382" w="1320742">
                  <a:moveTo>
                    <a:pt x="1292588" y="322674"/>
                  </a:moveTo>
                  <a:cubicBezTo>
                    <a:pt x="1292073" y="322288"/>
                    <a:pt x="1291428" y="321837"/>
                    <a:pt x="1290913" y="321451"/>
                  </a:cubicBezTo>
                  <a:cubicBezTo>
                    <a:pt x="1283312" y="315848"/>
                    <a:pt x="1275775" y="309151"/>
                    <a:pt x="1267272" y="305159"/>
                  </a:cubicBezTo>
                  <a:cubicBezTo>
                    <a:pt x="1261667" y="302454"/>
                    <a:pt x="1255354" y="302133"/>
                    <a:pt x="1249557" y="303549"/>
                  </a:cubicBezTo>
                  <a:cubicBezTo>
                    <a:pt x="1200599" y="273349"/>
                    <a:pt x="1162722" y="222607"/>
                    <a:pt x="1110544" y="196850"/>
                  </a:cubicBezTo>
                  <a:cubicBezTo>
                    <a:pt x="1059718" y="168388"/>
                    <a:pt x="1008700" y="139991"/>
                    <a:pt x="953751" y="120029"/>
                  </a:cubicBezTo>
                  <a:cubicBezTo>
                    <a:pt x="906082" y="106120"/>
                    <a:pt x="857705" y="89571"/>
                    <a:pt x="809842" y="77723"/>
                  </a:cubicBezTo>
                  <a:cubicBezTo>
                    <a:pt x="616203" y="41920"/>
                    <a:pt x="409487" y="18996"/>
                    <a:pt x="219455" y="83969"/>
                  </a:cubicBezTo>
                  <a:cubicBezTo>
                    <a:pt x="144988" y="108116"/>
                    <a:pt x="81923" y="158665"/>
                    <a:pt x="6168" y="178369"/>
                  </a:cubicBezTo>
                  <a:cubicBezTo>
                    <a:pt x="5266" y="184293"/>
                    <a:pt x="-1498" y="181395"/>
                    <a:pt x="628" y="175986"/>
                  </a:cubicBezTo>
                  <a:cubicBezTo>
                    <a:pt x="-4396" y="163752"/>
                    <a:pt x="22144" y="153900"/>
                    <a:pt x="29745" y="147654"/>
                  </a:cubicBezTo>
                  <a:cubicBezTo>
                    <a:pt x="78573" y="119707"/>
                    <a:pt x="122957" y="84484"/>
                    <a:pt x="174491" y="61431"/>
                  </a:cubicBezTo>
                  <a:cubicBezTo>
                    <a:pt x="239617" y="32712"/>
                    <a:pt x="309704" y="13716"/>
                    <a:pt x="380048" y="3735"/>
                  </a:cubicBezTo>
                  <a:cubicBezTo>
                    <a:pt x="660522" y="-13780"/>
                    <a:pt x="965797" y="26852"/>
                    <a:pt x="1195253" y="199554"/>
                  </a:cubicBezTo>
                  <a:cubicBezTo>
                    <a:pt x="1231262" y="225440"/>
                    <a:pt x="1260250" y="265622"/>
                    <a:pt x="1304054" y="277856"/>
                  </a:cubicBezTo>
                  <a:cubicBezTo>
                    <a:pt x="1330465" y="285905"/>
                    <a:pt x="1323251" y="323382"/>
                    <a:pt x="1298321" y="323382"/>
                  </a:cubicBezTo>
                  <a:cubicBezTo>
                    <a:pt x="1296517" y="323318"/>
                    <a:pt x="1294585" y="323060"/>
                    <a:pt x="1292588" y="322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14193923" y="5511989"/>
              <a:ext cx="3021765" cy="1077422"/>
            </a:xfrm>
            <a:custGeom>
              <a:rect b="b" l="l" r="r" t="t"/>
              <a:pathLst>
                <a:path extrusionOk="0" h="1077422" w="3021765">
                  <a:moveTo>
                    <a:pt x="2702255" y="1059328"/>
                  </a:moveTo>
                  <a:cubicBezTo>
                    <a:pt x="2666567" y="1032347"/>
                    <a:pt x="2631782" y="1004336"/>
                    <a:pt x="2602085" y="970658"/>
                  </a:cubicBezTo>
                  <a:cubicBezTo>
                    <a:pt x="2577864" y="943935"/>
                    <a:pt x="2549456" y="921913"/>
                    <a:pt x="2519888" y="901371"/>
                  </a:cubicBezTo>
                  <a:cubicBezTo>
                    <a:pt x="2470222" y="860932"/>
                    <a:pt x="2417658" y="824550"/>
                    <a:pt x="2363032" y="791259"/>
                  </a:cubicBezTo>
                  <a:cubicBezTo>
                    <a:pt x="2277034" y="737684"/>
                    <a:pt x="2190586" y="685011"/>
                    <a:pt x="2103300" y="633432"/>
                  </a:cubicBezTo>
                  <a:cubicBezTo>
                    <a:pt x="1973047" y="550622"/>
                    <a:pt x="1825724" y="492668"/>
                    <a:pt x="1672088" y="473350"/>
                  </a:cubicBezTo>
                  <a:cubicBezTo>
                    <a:pt x="1592919" y="459570"/>
                    <a:pt x="1513299" y="452101"/>
                    <a:pt x="1432906" y="458347"/>
                  </a:cubicBezTo>
                  <a:cubicBezTo>
                    <a:pt x="1327518" y="458218"/>
                    <a:pt x="1222904" y="469358"/>
                    <a:pt x="1120480" y="494793"/>
                  </a:cubicBezTo>
                  <a:cubicBezTo>
                    <a:pt x="962979" y="525251"/>
                    <a:pt x="810180" y="577410"/>
                    <a:pt x="666658" y="649208"/>
                  </a:cubicBezTo>
                  <a:cubicBezTo>
                    <a:pt x="581111" y="687522"/>
                    <a:pt x="497111" y="728798"/>
                    <a:pt x="414785" y="773680"/>
                  </a:cubicBezTo>
                  <a:cubicBezTo>
                    <a:pt x="346245" y="811929"/>
                    <a:pt x="277189" y="853205"/>
                    <a:pt x="221210" y="908133"/>
                  </a:cubicBezTo>
                  <a:cubicBezTo>
                    <a:pt x="207940" y="890489"/>
                    <a:pt x="196280" y="871815"/>
                    <a:pt x="185845" y="852368"/>
                  </a:cubicBezTo>
                  <a:cubicBezTo>
                    <a:pt x="155504" y="790358"/>
                    <a:pt x="120268" y="731309"/>
                    <a:pt x="82004" y="673806"/>
                  </a:cubicBezTo>
                  <a:cubicBezTo>
                    <a:pt x="57396" y="633045"/>
                    <a:pt x="36138" y="590353"/>
                    <a:pt x="9791" y="550558"/>
                  </a:cubicBezTo>
                  <a:cubicBezTo>
                    <a:pt x="7086" y="546372"/>
                    <a:pt x="4187" y="541156"/>
                    <a:pt x="0" y="537872"/>
                  </a:cubicBezTo>
                  <a:cubicBezTo>
                    <a:pt x="77945" y="455771"/>
                    <a:pt x="162526" y="380367"/>
                    <a:pt x="257220" y="317068"/>
                  </a:cubicBezTo>
                  <a:cubicBezTo>
                    <a:pt x="336582" y="254285"/>
                    <a:pt x="427346" y="209017"/>
                    <a:pt x="519399" y="167805"/>
                  </a:cubicBezTo>
                  <a:cubicBezTo>
                    <a:pt x="661311" y="105537"/>
                    <a:pt x="815012" y="76302"/>
                    <a:pt x="964267" y="36765"/>
                  </a:cubicBezTo>
                  <a:cubicBezTo>
                    <a:pt x="1037575" y="20345"/>
                    <a:pt x="1112943" y="19765"/>
                    <a:pt x="1187539" y="13326"/>
                  </a:cubicBezTo>
                  <a:cubicBezTo>
                    <a:pt x="1317405" y="-905"/>
                    <a:pt x="1448366" y="-4189"/>
                    <a:pt x="1578747" y="5663"/>
                  </a:cubicBezTo>
                  <a:cubicBezTo>
                    <a:pt x="1692122" y="10750"/>
                    <a:pt x="1805497" y="36379"/>
                    <a:pt x="1917068" y="56856"/>
                  </a:cubicBezTo>
                  <a:cubicBezTo>
                    <a:pt x="1959391" y="63746"/>
                    <a:pt x="1998492" y="69670"/>
                    <a:pt x="2040621" y="80552"/>
                  </a:cubicBezTo>
                  <a:cubicBezTo>
                    <a:pt x="2217061" y="133033"/>
                    <a:pt x="2395176" y="189956"/>
                    <a:pt x="2556284" y="280364"/>
                  </a:cubicBezTo>
                  <a:cubicBezTo>
                    <a:pt x="2631911" y="329239"/>
                    <a:pt x="2708825" y="376245"/>
                    <a:pt x="2779620" y="432203"/>
                  </a:cubicBezTo>
                  <a:cubicBezTo>
                    <a:pt x="2857952" y="493312"/>
                    <a:pt x="2940213" y="549463"/>
                    <a:pt x="3021766" y="606193"/>
                  </a:cubicBezTo>
                  <a:cubicBezTo>
                    <a:pt x="2979830" y="653844"/>
                    <a:pt x="2909937" y="770782"/>
                    <a:pt x="2900339" y="780570"/>
                  </a:cubicBezTo>
                  <a:cubicBezTo>
                    <a:pt x="2860336" y="836463"/>
                    <a:pt x="2831541" y="899311"/>
                    <a:pt x="2795853" y="957973"/>
                  </a:cubicBezTo>
                  <a:cubicBezTo>
                    <a:pt x="2777301" y="991200"/>
                    <a:pt x="2755206" y="1022302"/>
                    <a:pt x="2735430" y="1054820"/>
                  </a:cubicBezTo>
                  <a:cubicBezTo>
                    <a:pt x="2731951" y="1061260"/>
                    <a:pt x="2727120" y="1069244"/>
                    <a:pt x="2723448" y="1077422"/>
                  </a:cubicBezTo>
                  <a:cubicBezTo>
                    <a:pt x="2716813" y="1071176"/>
                    <a:pt x="2709469" y="1065187"/>
                    <a:pt x="2702255" y="1059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14539202" y="6352980"/>
              <a:ext cx="2266082" cy="821249"/>
            </a:xfrm>
            <a:custGeom>
              <a:rect b="b" l="l" r="r" t="t"/>
              <a:pathLst>
                <a:path extrusionOk="0" h="821249" w="2266082">
                  <a:moveTo>
                    <a:pt x="1964802" y="743977"/>
                  </a:moveTo>
                  <a:cubicBezTo>
                    <a:pt x="1895424" y="678618"/>
                    <a:pt x="1813936" y="629164"/>
                    <a:pt x="1733478" y="578938"/>
                  </a:cubicBezTo>
                  <a:cubicBezTo>
                    <a:pt x="1685616" y="551764"/>
                    <a:pt x="1634597" y="531673"/>
                    <a:pt x="1584545" y="509329"/>
                  </a:cubicBezTo>
                  <a:cubicBezTo>
                    <a:pt x="1550210" y="489818"/>
                    <a:pt x="1514780" y="472432"/>
                    <a:pt x="1477225" y="459939"/>
                  </a:cubicBezTo>
                  <a:cubicBezTo>
                    <a:pt x="1438961" y="446159"/>
                    <a:pt x="1403531" y="424716"/>
                    <a:pt x="1363206" y="417182"/>
                  </a:cubicBezTo>
                  <a:cubicBezTo>
                    <a:pt x="1188247" y="379641"/>
                    <a:pt x="1008136" y="368501"/>
                    <a:pt x="830279" y="390781"/>
                  </a:cubicBezTo>
                  <a:cubicBezTo>
                    <a:pt x="690428" y="416152"/>
                    <a:pt x="554700" y="463288"/>
                    <a:pt x="431662" y="534507"/>
                  </a:cubicBezTo>
                  <a:cubicBezTo>
                    <a:pt x="359966" y="573142"/>
                    <a:pt x="287431" y="610233"/>
                    <a:pt x="219342" y="655051"/>
                  </a:cubicBezTo>
                  <a:cubicBezTo>
                    <a:pt x="209550" y="662456"/>
                    <a:pt x="176762" y="683770"/>
                    <a:pt x="155762" y="705148"/>
                  </a:cubicBezTo>
                  <a:cubicBezTo>
                    <a:pt x="146292" y="683834"/>
                    <a:pt x="138240" y="660975"/>
                    <a:pt x="130252" y="639210"/>
                  </a:cubicBezTo>
                  <a:cubicBezTo>
                    <a:pt x="106998" y="580419"/>
                    <a:pt x="96884" y="517314"/>
                    <a:pt x="72277" y="458909"/>
                  </a:cubicBezTo>
                  <a:cubicBezTo>
                    <a:pt x="48378" y="399796"/>
                    <a:pt x="21773" y="341778"/>
                    <a:pt x="0" y="281764"/>
                  </a:cubicBezTo>
                  <a:cubicBezTo>
                    <a:pt x="4638" y="279703"/>
                    <a:pt x="9147" y="276934"/>
                    <a:pt x="14107" y="274680"/>
                  </a:cubicBezTo>
                  <a:cubicBezTo>
                    <a:pt x="72792" y="245317"/>
                    <a:pt x="135213" y="216018"/>
                    <a:pt x="195572" y="188458"/>
                  </a:cubicBezTo>
                  <a:cubicBezTo>
                    <a:pt x="285628" y="148277"/>
                    <a:pt x="379549" y="117947"/>
                    <a:pt x="471730" y="83046"/>
                  </a:cubicBezTo>
                  <a:cubicBezTo>
                    <a:pt x="720833" y="-11805"/>
                    <a:pt x="993577" y="-16248"/>
                    <a:pt x="1254726" y="24062"/>
                  </a:cubicBezTo>
                  <a:cubicBezTo>
                    <a:pt x="1478835" y="36233"/>
                    <a:pt x="1700754" y="98243"/>
                    <a:pt x="1892203" y="216726"/>
                  </a:cubicBezTo>
                  <a:cubicBezTo>
                    <a:pt x="2003195" y="272169"/>
                    <a:pt x="2109162" y="334244"/>
                    <a:pt x="2205853" y="413126"/>
                  </a:cubicBezTo>
                  <a:cubicBezTo>
                    <a:pt x="2224985" y="428580"/>
                    <a:pt x="2243472" y="455754"/>
                    <a:pt x="2266083" y="469083"/>
                  </a:cubicBezTo>
                  <a:cubicBezTo>
                    <a:pt x="2246049" y="487435"/>
                    <a:pt x="2226853" y="527810"/>
                    <a:pt x="2217061" y="542491"/>
                  </a:cubicBezTo>
                  <a:cubicBezTo>
                    <a:pt x="2174288" y="609009"/>
                    <a:pt x="2126039" y="672115"/>
                    <a:pt x="2088097" y="741659"/>
                  </a:cubicBezTo>
                  <a:cubicBezTo>
                    <a:pt x="2071349" y="768704"/>
                    <a:pt x="2053505" y="794912"/>
                    <a:pt x="2035661" y="821249"/>
                  </a:cubicBezTo>
                  <a:cubicBezTo>
                    <a:pt x="2013501" y="794204"/>
                    <a:pt x="1990827" y="767352"/>
                    <a:pt x="1964802" y="7439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14845700" y="7162964"/>
              <a:ext cx="1596912" cy="725770"/>
            </a:xfrm>
            <a:custGeom>
              <a:rect b="b" l="l" r="r" t="t"/>
              <a:pathLst>
                <a:path extrusionOk="0" h="725770" w="1596912">
                  <a:moveTo>
                    <a:pt x="1320948" y="654359"/>
                  </a:moveTo>
                  <a:cubicBezTo>
                    <a:pt x="1091428" y="481657"/>
                    <a:pt x="786153" y="441089"/>
                    <a:pt x="505678" y="458540"/>
                  </a:cubicBezTo>
                  <a:cubicBezTo>
                    <a:pt x="435334" y="468521"/>
                    <a:pt x="365248" y="487452"/>
                    <a:pt x="300122" y="516236"/>
                  </a:cubicBezTo>
                  <a:cubicBezTo>
                    <a:pt x="248588" y="539289"/>
                    <a:pt x="204139" y="574447"/>
                    <a:pt x="155375" y="602458"/>
                  </a:cubicBezTo>
                  <a:cubicBezTo>
                    <a:pt x="153829" y="603746"/>
                    <a:pt x="151510" y="605163"/>
                    <a:pt x="148805" y="606708"/>
                  </a:cubicBezTo>
                  <a:cubicBezTo>
                    <a:pt x="148740" y="604004"/>
                    <a:pt x="148161" y="601042"/>
                    <a:pt x="147001" y="598015"/>
                  </a:cubicBezTo>
                  <a:cubicBezTo>
                    <a:pt x="125292" y="543217"/>
                    <a:pt x="109961" y="486164"/>
                    <a:pt x="89798" y="430851"/>
                  </a:cubicBezTo>
                  <a:cubicBezTo>
                    <a:pt x="62743" y="358344"/>
                    <a:pt x="29761" y="290152"/>
                    <a:pt x="8310" y="215069"/>
                  </a:cubicBezTo>
                  <a:cubicBezTo>
                    <a:pt x="5926" y="208115"/>
                    <a:pt x="4187" y="200710"/>
                    <a:pt x="0" y="194657"/>
                  </a:cubicBezTo>
                  <a:cubicBezTo>
                    <a:pt x="134891" y="107661"/>
                    <a:pt x="289686" y="54086"/>
                    <a:pt x="447638" y="27363"/>
                  </a:cubicBezTo>
                  <a:cubicBezTo>
                    <a:pt x="528869" y="10428"/>
                    <a:pt x="610808" y="-1163"/>
                    <a:pt x="694035" y="1284"/>
                  </a:cubicBezTo>
                  <a:cubicBezTo>
                    <a:pt x="752011" y="-1678"/>
                    <a:pt x="809665" y="125"/>
                    <a:pt x="866868" y="10492"/>
                  </a:cubicBezTo>
                  <a:cubicBezTo>
                    <a:pt x="979534" y="25625"/>
                    <a:pt x="1091621" y="51897"/>
                    <a:pt x="1194367" y="101866"/>
                  </a:cubicBezTo>
                  <a:cubicBezTo>
                    <a:pt x="1265999" y="130457"/>
                    <a:pt x="1336279" y="163877"/>
                    <a:pt x="1400890" y="206440"/>
                  </a:cubicBezTo>
                  <a:cubicBezTo>
                    <a:pt x="1441537" y="235675"/>
                    <a:pt x="1477933" y="270383"/>
                    <a:pt x="1517808" y="300519"/>
                  </a:cubicBezTo>
                  <a:cubicBezTo>
                    <a:pt x="1544799" y="324795"/>
                    <a:pt x="1567410" y="353321"/>
                    <a:pt x="1593692" y="378306"/>
                  </a:cubicBezTo>
                  <a:cubicBezTo>
                    <a:pt x="1594787" y="379143"/>
                    <a:pt x="1595818" y="379916"/>
                    <a:pt x="1596913" y="380495"/>
                  </a:cubicBezTo>
                  <a:cubicBezTo>
                    <a:pt x="1590149" y="389703"/>
                    <a:pt x="1585060" y="400521"/>
                    <a:pt x="1579327" y="410052"/>
                  </a:cubicBezTo>
                  <a:cubicBezTo>
                    <a:pt x="1537520" y="484748"/>
                    <a:pt x="1505504" y="564531"/>
                    <a:pt x="1457255" y="635492"/>
                  </a:cubicBezTo>
                  <a:cubicBezTo>
                    <a:pt x="1443019" y="659382"/>
                    <a:pt x="1431746" y="684882"/>
                    <a:pt x="1419378" y="709802"/>
                  </a:cubicBezTo>
                  <a:cubicBezTo>
                    <a:pt x="1417896" y="714502"/>
                    <a:pt x="1414997" y="719911"/>
                    <a:pt x="1411519" y="725771"/>
                  </a:cubicBezTo>
                  <a:cubicBezTo>
                    <a:pt x="1377378" y="709029"/>
                    <a:pt x="1351739" y="676510"/>
                    <a:pt x="1320948" y="654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1"/>
            <p:cNvSpPr/>
            <p:nvPr/>
          </p:nvSpPr>
          <p:spPr>
            <a:xfrm>
              <a:off x="15262188" y="8034768"/>
              <a:ext cx="704458" cy="650703"/>
            </a:xfrm>
            <a:custGeom>
              <a:rect b="b" l="l" r="r" t="t"/>
              <a:pathLst>
                <a:path extrusionOk="0" h="650703" w="704458">
                  <a:moveTo>
                    <a:pt x="421587" y="650188"/>
                  </a:moveTo>
                  <a:cubicBezTo>
                    <a:pt x="298098" y="648707"/>
                    <a:pt x="164367" y="622692"/>
                    <a:pt x="76759" y="528807"/>
                  </a:cubicBezTo>
                  <a:cubicBezTo>
                    <a:pt x="34115" y="488111"/>
                    <a:pt x="13566" y="431316"/>
                    <a:pt x="1326" y="374843"/>
                  </a:cubicBezTo>
                  <a:cubicBezTo>
                    <a:pt x="-3183" y="317727"/>
                    <a:pt x="3581" y="257454"/>
                    <a:pt x="25096" y="204073"/>
                  </a:cubicBezTo>
                  <a:cubicBezTo>
                    <a:pt x="74827" y="69491"/>
                    <a:pt x="226144" y="15723"/>
                    <a:pt x="358007" y="912"/>
                  </a:cubicBezTo>
                  <a:cubicBezTo>
                    <a:pt x="433440" y="-4432"/>
                    <a:pt x="512351" y="13920"/>
                    <a:pt x="578186" y="50366"/>
                  </a:cubicBezTo>
                  <a:cubicBezTo>
                    <a:pt x="600217" y="66851"/>
                    <a:pt x="621990" y="84366"/>
                    <a:pt x="638416" y="106581"/>
                  </a:cubicBezTo>
                  <a:cubicBezTo>
                    <a:pt x="647950" y="118172"/>
                    <a:pt x="654263" y="131824"/>
                    <a:pt x="660705" y="145346"/>
                  </a:cubicBezTo>
                  <a:cubicBezTo>
                    <a:pt x="669595" y="162861"/>
                    <a:pt x="681834" y="178895"/>
                    <a:pt x="688404" y="197504"/>
                  </a:cubicBezTo>
                  <a:cubicBezTo>
                    <a:pt x="718488" y="293257"/>
                    <a:pt x="704187" y="400085"/>
                    <a:pt x="663024" y="490429"/>
                  </a:cubicBezTo>
                  <a:cubicBezTo>
                    <a:pt x="625340" y="585731"/>
                    <a:pt x="540244" y="650639"/>
                    <a:pt x="437884" y="650703"/>
                  </a:cubicBezTo>
                  <a:cubicBezTo>
                    <a:pt x="432473" y="650703"/>
                    <a:pt x="427062" y="650510"/>
                    <a:pt x="421587" y="650188"/>
                  </a:cubicBezTo>
                  <a:close/>
                  <a:moveTo>
                    <a:pt x="309564" y="45601"/>
                  </a:moveTo>
                  <a:cubicBezTo>
                    <a:pt x="222794" y="62858"/>
                    <a:pt x="134864" y="98468"/>
                    <a:pt x="82106" y="172778"/>
                  </a:cubicBezTo>
                  <a:cubicBezTo>
                    <a:pt x="46676" y="228800"/>
                    <a:pt x="36305" y="295318"/>
                    <a:pt x="37078" y="360483"/>
                  </a:cubicBezTo>
                  <a:cubicBezTo>
                    <a:pt x="43649" y="398862"/>
                    <a:pt x="56210" y="437691"/>
                    <a:pt x="76759" y="470918"/>
                  </a:cubicBezTo>
                  <a:cubicBezTo>
                    <a:pt x="160695" y="589723"/>
                    <a:pt x="316650" y="616704"/>
                    <a:pt x="453151" y="612454"/>
                  </a:cubicBezTo>
                  <a:cubicBezTo>
                    <a:pt x="508808" y="608590"/>
                    <a:pt x="562597" y="579485"/>
                    <a:pt x="595836" y="534667"/>
                  </a:cubicBezTo>
                  <a:cubicBezTo>
                    <a:pt x="632941" y="477808"/>
                    <a:pt x="658386" y="412127"/>
                    <a:pt x="665150" y="344321"/>
                  </a:cubicBezTo>
                  <a:cubicBezTo>
                    <a:pt x="666438" y="300598"/>
                    <a:pt x="668564" y="255394"/>
                    <a:pt x="654328" y="213410"/>
                  </a:cubicBezTo>
                  <a:cubicBezTo>
                    <a:pt x="645438" y="190099"/>
                    <a:pt x="629784" y="170202"/>
                    <a:pt x="620122" y="147213"/>
                  </a:cubicBezTo>
                  <a:cubicBezTo>
                    <a:pt x="607754" y="123002"/>
                    <a:pt x="587204" y="104457"/>
                    <a:pt x="566011" y="88101"/>
                  </a:cubicBezTo>
                  <a:cubicBezTo>
                    <a:pt x="550358" y="73548"/>
                    <a:pt x="530066" y="67688"/>
                    <a:pt x="509903" y="62665"/>
                  </a:cubicBezTo>
                  <a:cubicBezTo>
                    <a:pt x="502044" y="61377"/>
                    <a:pt x="493606" y="58415"/>
                    <a:pt x="490642" y="50302"/>
                  </a:cubicBezTo>
                  <a:cubicBezTo>
                    <a:pt x="457145" y="41222"/>
                    <a:pt x="422424" y="36071"/>
                    <a:pt x="387896" y="36071"/>
                  </a:cubicBezTo>
                  <a:cubicBezTo>
                    <a:pt x="361485" y="36135"/>
                    <a:pt x="335203" y="39097"/>
                    <a:pt x="309564" y="456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15299225" y="8070844"/>
              <a:ext cx="629107" cy="576764"/>
            </a:xfrm>
            <a:custGeom>
              <a:rect b="b" l="l" r="r" t="t"/>
              <a:pathLst>
                <a:path extrusionOk="0" h="576764" w="629107">
                  <a:moveTo>
                    <a:pt x="39721" y="434842"/>
                  </a:moveTo>
                  <a:cubicBezTo>
                    <a:pt x="19108" y="401615"/>
                    <a:pt x="6610" y="362786"/>
                    <a:pt x="40" y="324408"/>
                  </a:cubicBezTo>
                  <a:cubicBezTo>
                    <a:pt x="-733" y="259242"/>
                    <a:pt x="9574" y="192724"/>
                    <a:pt x="45068" y="136702"/>
                  </a:cubicBezTo>
                  <a:cubicBezTo>
                    <a:pt x="97890" y="62392"/>
                    <a:pt x="185820" y="26718"/>
                    <a:pt x="272526" y="9525"/>
                  </a:cubicBezTo>
                  <a:cubicBezTo>
                    <a:pt x="331726" y="-5543"/>
                    <a:pt x="394533" y="-1808"/>
                    <a:pt x="453604" y="14226"/>
                  </a:cubicBezTo>
                  <a:cubicBezTo>
                    <a:pt x="456568" y="22340"/>
                    <a:pt x="465006" y="25302"/>
                    <a:pt x="472865" y="26590"/>
                  </a:cubicBezTo>
                  <a:cubicBezTo>
                    <a:pt x="493092" y="31612"/>
                    <a:pt x="513319" y="37472"/>
                    <a:pt x="528973" y="52025"/>
                  </a:cubicBezTo>
                  <a:cubicBezTo>
                    <a:pt x="550166" y="68445"/>
                    <a:pt x="570780" y="86990"/>
                    <a:pt x="583084" y="111138"/>
                  </a:cubicBezTo>
                  <a:cubicBezTo>
                    <a:pt x="592811" y="134062"/>
                    <a:pt x="608464" y="154024"/>
                    <a:pt x="617354" y="177269"/>
                  </a:cubicBezTo>
                  <a:cubicBezTo>
                    <a:pt x="631590" y="219318"/>
                    <a:pt x="629464" y="264458"/>
                    <a:pt x="628176" y="308245"/>
                  </a:cubicBezTo>
                  <a:cubicBezTo>
                    <a:pt x="621412" y="376051"/>
                    <a:pt x="595967" y="441732"/>
                    <a:pt x="558798" y="498591"/>
                  </a:cubicBezTo>
                  <a:cubicBezTo>
                    <a:pt x="525494" y="543409"/>
                    <a:pt x="471770" y="572514"/>
                    <a:pt x="416113" y="576378"/>
                  </a:cubicBezTo>
                  <a:cubicBezTo>
                    <a:pt x="407481" y="576636"/>
                    <a:pt x="398720" y="576764"/>
                    <a:pt x="389960" y="576764"/>
                  </a:cubicBezTo>
                  <a:cubicBezTo>
                    <a:pt x="260158" y="576829"/>
                    <a:pt x="118311" y="546113"/>
                    <a:pt x="39721" y="4348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2"/>
          <p:cNvSpPr/>
          <p:nvPr/>
        </p:nvSpPr>
        <p:spPr>
          <a:xfrm rot="-5400000">
            <a:off x="-2376450" y="2376450"/>
            <a:ext cx="5143500" cy="3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3" name="Google Shape;1193;p32"/>
          <p:cNvCxnSpPr/>
          <p:nvPr/>
        </p:nvCxnSpPr>
        <p:spPr>
          <a:xfrm>
            <a:off x="1057584" y="2289170"/>
            <a:ext cx="80865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4" name="Google Shape;1194;p32"/>
          <p:cNvSpPr/>
          <p:nvPr/>
        </p:nvSpPr>
        <p:spPr>
          <a:xfrm>
            <a:off x="968286" y="2201853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32"/>
          <p:cNvSpPr txBox="1"/>
          <p:nvPr/>
        </p:nvSpPr>
        <p:spPr>
          <a:xfrm>
            <a:off x="967886" y="707079"/>
            <a:ext cx="525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Add a Social Media Timeline</a:t>
            </a:r>
            <a:endParaRPr b="1" sz="3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196" name="Google Shape;1196;p32"/>
          <p:cNvGrpSpPr/>
          <p:nvPr/>
        </p:nvGrpSpPr>
        <p:grpSpPr>
          <a:xfrm>
            <a:off x="967886" y="2852016"/>
            <a:ext cx="1183950" cy="1280890"/>
            <a:chOff x="0" y="-38100"/>
            <a:chExt cx="3157200" cy="3415707"/>
          </a:xfrm>
        </p:grpSpPr>
        <p:sp>
          <p:nvSpPr>
            <p:cNvPr id="1197" name="Google Shape;1197;p32"/>
            <p:cNvSpPr txBox="1"/>
            <p:nvPr/>
          </p:nvSpPr>
          <p:spPr>
            <a:xfrm>
              <a:off x="0" y="1899807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8" name="Google Shape;1198;p32"/>
            <p:cNvSpPr txBox="1"/>
            <p:nvPr/>
          </p:nvSpPr>
          <p:spPr>
            <a:xfrm>
              <a:off x="0" y="-38100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99" name="Google Shape;1199;p32"/>
          <p:cNvGrpSpPr/>
          <p:nvPr/>
        </p:nvGrpSpPr>
        <p:grpSpPr>
          <a:xfrm>
            <a:off x="3013888" y="2852016"/>
            <a:ext cx="1183950" cy="1280890"/>
            <a:chOff x="0" y="-38100"/>
            <a:chExt cx="3157200" cy="3415707"/>
          </a:xfrm>
        </p:grpSpPr>
        <p:sp>
          <p:nvSpPr>
            <p:cNvPr id="1200" name="Google Shape;1200;p32"/>
            <p:cNvSpPr txBox="1"/>
            <p:nvPr/>
          </p:nvSpPr>
          <p:spPr>
            <a:xfrm>
              <a:off x="0" y="1899807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1" name="Google Shape;1201;p32"/>
            <p:cNvSpPr txBox="1"/>
            <p:nvPr/>
          </p:nvSpPr>
          <p:spPr>
            <a:xfrm>
              <a:off x="0" y="-38100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202" name="Google Shape;1202;p32"/>
          <p:cNvGrpSpPr/>
          <p:nvPr/>
        </p:nvGrpSpPr>
        <p:grpSpPr>
          <a:xfrm>
            <a:off x="5059889" y="2852016"/>
            <a:ext cx="1183950" cy="1280890"/>
            <a:chOff x="0" y="-38100"/>
            <a:chExt cx="3157200" cy="3415707"/>
          </a:xfrm>
        </p:grpSpPr>
        <p:sp>
          <p:nvSpPr>
            <p:cNvPr id="1203" name="Google Shape;1203;p32"/>
            <p:cNvSpPr txBox="1"/>
            <p:nvPr/>
          </p:nvSpPr>
          <p:spPr>
            <a:xfrm>
              <a:off x="0" y="1899807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4" name="Google Shape;1204;p32"/>
            <p:cNvSpPr txBox="1"/>
            <p:nvPr/>
          </p:nvSpPr>
          <p:spPr>
            <a:xfrm>
              <a:off x="0" y="-38100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205" name="Google Shape;1205;p32"/>
          <p:cNvGrpSpPr/>
          <p:nvPr/>
        </p:nvGrpSpPr>
        <p:grpSpPr>
          <a:xfrm>
            <a:off x="7105891" y="2852016"/>
            <a:ext cx="1183950" cy="1280890"/>
            <a:chOff x="0" y="-38100"/>
            <a:chExt cx="3157200" cy="3415707"/>
          </a:xfrm>
        </p:grpSpPr>
        <p:sp>
          <p:nvSpPr>
            <p:cNvPr id="1206" name="Google Shape;1206;p32"/>
            <p:cNvSpPr txBox="1"/>
            <p:nvPr/>
          </p:nvSpPr>
          <p:spPr>
            <a:xfrm>
              <a:off x="0" y="1899807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7" name="Google Shape;1207;p32"/>
            <p:cNvSpPr txBox="1"/>
            <p:nvPr/>
          </p:nvSpPr>
          <p:spPr>
            <a:xfrm>
              <a:off x="0" y="-38100"/>
              <a:ext cx="315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Add a main point</a:t>
              </a:r>
              <a:endParaRPr b="1" sz="18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208" name="Google Shape;1208;p32"/>
          <p:cNvSpPr/>
          <p:nvPr/>
        </p:nvSpPr>
        <p:spPr>
          <a:xfrm>
            <a:off x="3014288" y="2201853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32"/>
          <p:cNvSpPr/>
          <p:nvPr/>
        </p:nvSpPr>
        <p:spPr>
          <a:xfrm>
            <a:off x="5060290" y="2201853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32"/>
          <p:cNvSpPr/>
          <p:nvPr/>
        </p:nvSpPr>
        <p:spPr>
          <a:xfrm>
            <a:off x="7106291" y="2201853"/>
            <a:ext cx="189650" cy="190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32"/>
          <p:cNvSpPr/>
          <p:nvPr/>
        </p:nvSpPr>
        <p:spPr>
          <a:xfrm>
            <a:off x="5481979" y="935679"/>
            <a:ext cx="339877" cy="578419"/>
          </a:xfrm>
          <a:custGeom>
            <a:rect b="b" l="l" r="r" t="t"/>
            <a:pathLst>
              <a:path extrusionOk="0" h="1156837" w="679754">
                <a:moveTo>
                  <a:pt x="677648" y="616293"/>
                </a:moveTo>
                <a:cubicBezTo>
                  <a:pt x="671247" y="610579"/>
                  <a:pt x="664985" y="604702"/>
                  <a:pt x="658792" y="598733"/>
                </a:cubicBezTo>
                <a:cubicBezTo>
                  <a:pt x="591593" y="534806"/>
                  <a:pt x="526336" y="468843"/>
                  <a:pt x="458467" y="405633"/>
                </a:cubicBezTo>
                <a:cubicBezTo>
                  <a:pt x="385538" y="337264"/>
                  <a:pt x="310298" y="271556"/>
                  <a:pt x="235890" y="204830"/>
                </a:cubicBezTo>
                <a:cubicBezTo>
                  <a:pt x="164093" y="139445"/>
                  <a:pt x="95392" y="70752"/>
                  <a:pt x="22602" y="6525"/>
                </a:cubicBezTo>
                <a:cubicBezTo>
                  <a:pt x="23133" y="5090"/>
                  <a:pt x="20753" y="5391"/>
                  <a:pt x="20129" y="4280"/>
                </a:cubicBezTo>
                <a:cubicBezTo>
                  <a:pt x="17865" y="2105"/>
                  <a:pt x="16155" y="1180"/>
                  <a:pt x="14999" y="1087"/>
                </a:cubicBezTo>
                <a:cubicBezTo>
                  <a:pt x="15161" y="717"/>
                  <a:pt x="15300" y="347"/>
                  <a:pt x="15461" y="0"/>
                </a:cubicBezTo>
                <a:cubicBezTo>
                  <a:pt x="12272" y="0"/>
                  <a:pt x="9430" y="1481"/>
                  <a:pt x="7327" y="5229"/>
                </a:cubicBezTo>
                <a:cubicBezTo>
                  <a:pt x="5294" y="15455"/>
                  <a:pt x="6957" y="26237"/>
                  <a:pt x="5779" y="36625"/>
                </a:cubicBezTo>
                <a:cubicBezTo>
                  <a:pt x="4300" y="60271"/>
                  <a:pt x="1042" y="84056"/>
                  <a:pt x="1157" y="107817"/>
                </a:cubicBezTo>
                <a:cubicBezTo>
                  <a:pt x="857" y="120866"/>
                  <a:pt x="1943" y="133846"/>
                  <a:pt x="2752" y="146849"/>
                </a:cubicBezTo>
                <a:cubicBezTo>
                  <a:pt x="-2771" y="214501"/>
                  <a:pt x="1296" y="282338"/>
                  <a:pt x="3907" y="350013"/>
                </a:cubicBezTo>
                <a:cubicBezTo>
                  <a:pt x="4993" y="397998"/>
                  <a:pt x="10331" y="445614"/>
                  <a:pt x="12295" y="493599"/>
                </a:cubicBezTo>
                <a:cubicBezTo>
                  <a:pt x="13613" y="534135"/>
                  <a:pt x="19228" y="574346"/>
                  <a:pt x="21677" y="614813"/>
                </a:cubicBezTo>
                <a:cubicBezTo>
                  <a:pt x="27223" y="689845"/>
                  <a:pt x="32515" y="764577"/>
                  <a:pt x="36744" y="839910"/>
                </a:cubicBezTo>
                <a:cubicBezTo>
                  <a:pt x="37738" y="857679"/>
                  <a:pt x="38639" y="875379"/>
                  <a:pt x="39863" y="893124"/>
                </a:cubicBezTo>
                <a:cubicBezTo>
                  <a:pt x="40233" y="898515"/>
                  <a:pt x="40603" y="904785"/>
                  <a:pt x="40973" y="911055"/>
                </a:cubicBezTo>
                <a:cubicBezTo>
                  <a:pt x="40973" y="915960"/>
                  <a:pt x="41920" y="922161"/>
                  <a:pt x="47651" y="923156"/>
                </a:cubicBezTo>
                <a:cubicBezTo>
                  <a:pt x="60268" y="925123"/>
                  <a:pt x="74295" y="893171"/>
                  <a:pt x="81805" y="883777"/>
                </a:cubicBezTo>
                <a:cubicBezTo>
                  <a:pt x="94144" y="865083"/>
                  <a:pt x="109766" y="848864"/>
                  <a:pt x="122036" y="830146"/>
                </a:cubicBezTo>
                <a:cubicBezTo>
                  <a:pt x="137750" y="803470"/>
                  <a:pt x="155473" y="778297"/>
                  <a:pt x="171418" y="751597"/>
                </a:cubicBezTo>
                <a:cubicBezTo>
                  <a:pt x="186600" y="727165"/>
                  <a:pt x="198663" y="700951"/>
                  <a:pt x="214006" y="676634"/>
                </a:cubicBezTo>
                <a:cubicBezTo>
                  <a:pt x="216225" y="680290"/>
                  <a:pt x="218905" y="683783"/>
                  <a:pt x="220754" y="687462"/>
                </a:cubicBezTo>
                <a:cubicBezTo>
                  <a:pt x="245318" y="724296"/>
                  <a:pt x="261286" y="765618"/>
                  <a:pt x="279495" y="805737"/>
                </a:cubicBezTo>
                <a:cubicBezTo>
                  <a:pt x="292066" y="835607"/>
                  <a:pt x="309258" y="863209"/>
                  <a:pt x="321713" y="893124"/>
                </a:cubicBezTo>
                <a:cubicBezTo>
                  <a:pt x="339830" y="933475"/>
                  <a:pt x="355983" y="974658"/>
                  <a:pt x="376017" y="1014106"/>
                </a:cubicBezTo>
                <a:cubicBezTo>
                  <a:pt x="391939" y="1047724"/>
                  <a:pt x="405064" y="1082522"/>
                  <a:pt x="418259" y="1117296"/>
                </a:cubicBezTo>
                <a:cubicBezTo>
                  <a:pt x="421772" y="1126852"/>
                  <a:pt x="425007" y="1136500"/>
                  <a:pt x="428866" y="1145917"/>
                </a:cubicBezTo>
                <a:cubicBezTo>
                  <a:pt x="430483" y="1150937"/>
                  <a:pt x="433464" y="1155541"/>
                  <a:pt x="439056" y="1156444"/>
                </a:cubicBezTo>
                <a:cubicBezTo>
                  <a:pt x="440813" y="1156721"/>
                  <a:pt x="442569" y="1156837"/>
                  <a:pt x="444279" y="1156837"/>
                </a:cubicBezTo>
                <a:cubicBezTo>
                  <a:pt x="459669" y="1156837"/>
                  <a:pt x="473557" y="1146911"/>
                  <a:pt x="486890" y="1140086"/>
                </a:cubicBezTo>
                <a:cubicBezTo>
                  <a:pt x="493361" y="1136847"/>
                  <a:pt x="500177" y="1133515"/>
                  <a:pt x="506948" y="1130091"/>
                </a:cubicBezTo>
                <a:cubicBezTo>
                  <a:pt x="522615" y="1122780"/>
                  <a:pt x="539392" y="1114936"/>
                  <a:pt x="554690" y="1106445"/>
                </a:cubicBezTo>
                <a:cubicBezTo>
                  <a:pt x="560166" y="1103553"/>
                  <a:pt x="568023" y="1101841"/>
                  <a:pt x="568901" y="1094622"/>
                </a:cubicBezTo>
                <a:cubicBezTo>
                  <a:pt x="570172" y="1080740"/>
                  <a:pt x="563702" y="1067367"/>
                  <a:pt x="560004" y="1054226"/>
                </a:cubicBezTo>
                <a:cubicBezTo>
                  <a:pt x="550553" y="1023037"/>
                  <a:pt x="538167" y="992867"/>
                  <a:pt x="527237" y="962188"/>
                </a:cubicBezTo>
                <a:cubicBezTo>
                  <a:pt x="520074" y="941989"/>
                  <a:pt x="510137" y="922994"/>
                  <a:pt x="502142" y="903143"/>
                </a:cubicBezTo>
                <a:cubicBezTo>
                  <a:pt x="496573" y="887849"/>
                  <a:pt x="490911" y="872625"/>
                  <a:pt x="483794" y="857980"/>
                </a:cubicBezTo>
                <a:cubicBezTo>
                  <a:pt x="474851" y="838337"/>
                  <a:pt x="467803" y="817884"/>
                  <a:pt x="458583" y="798380"/>
                </a:cubicBezTo>
                <a:cubicBezTo>
                  <a:pt x="446266" y="774271"/>
                  <a:pt x="434943" y="749584"/>
                  <a:pt x="422534" y="725476"/>
                </a:cubicBezTo>
                <a:cubicBezTo>
                  <a:pt x="419576" y="719599"/>
                  <a:pt x="416549" y="713514"/>
                  <a:pt x="413545" y="707360"/>
                </a:cubicBezTo>
                <a:cubicBezTo>
                  <a:pt x="405180" y="687300"/>
                  <a:pt x="393418" y="668606"/>
                  <a:pt x="381979" y="650166"/>
                </a:cubicBezTo>
                <a:cubicBezTo>
                  <a:pt x="367930" y="629088"/>
                  <a:pt x="358571" y="605211"/>
                  <a:pt x="344660" y="584087"/>
                </a:cubicBezTo>
                <a:cubicBezTo>
                  <a:pt x="346162" y="584550"/>
                  <a:pt x="347664" y="584665"/>
                  <a:pt x="348865" y="583925"/>
                </a:cubicBezTo>
                <a:cubicBezTo>
                  <a:pt x="351962" y="584735"/>
                  <a:pt x="354943" y="585938"/>
                  <a:pt x="358086" y="586516"/>
                </a:cubicBezTo>
                <a:cubicBezTo>
                  <a:pt x="358293" y="586609"/>
                  <a:pt x="358478" y="586678"/>
                  <a:pt x="358686" y="586725"/>
                </a:cubicBezTo>
                <a:cubicBezTo>
                  <a:pt x="362453" y="588298"/>
                  <a:pt x="366797" y="588876"/>
                  <a:pt x="370656" y="589871"/>
                </a:cubicBezTo>
                <a:cubicBezTo>
                  <a:pt x="423874" y="597576"/>
                  <a:pt x="476700" y="607640"/>
                  <a:pt x="530241" y="613309"/>
                </a:cubicBezTo>
                <a:cubicBezTo>
                  <a:pt x="556030" y="618514"/>
                  <a:pt x="582211" y="620759"/>
                  <a:pt x="608370" y="623743"/>
                </a:cubicBezTo>
                <a:cubicBezTo>
                  <a:pt x="626510" y="626589"/>
                  <a:pt x="645528" y="631078"/>
                  <a:pt x="664153" y="630870"/>
                </a:cubicBezTo>
                <a:cubicBezTo>
                  <a:pt x="666394" y="630939"/>
                  <a:pt x="668682" y="631101"/>
                  <a:pt x="670923" y="630777"/>
                </a:cubicBezTo>
                <a:cubicBezTo>
                  <a:pt x="673373" y="630361"/>
                  <a:pt x="674852" y="628810"/>
                  <a:pt x="675499" y="626936"/>
                </a:cubicBezTo>
                <a:cubicBezTo>
                  <a:pt x="676516" y="626589"/>
                  <a:pt x="677440" y="626034"/>
                  <a:pt x="678179" y="625201"/>
                </a:cubicBezTo>
                <a:cubicBezTo>
                  <a:pt x="680490" y="622633"/>
                  <a:pt x="680213" y="618584"/>
                  <a:pt x="677648" y="6162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32"/>
          <p:cNvGrpSpPr/>
          <p:nvPr/>
        </p:nvGrpSpPr>
        <p:grpSpPr>
          <a:xfrm>
            <a:off x="5481979" y="935679"/>
            <a:ext cx="339877" cy="578419"/>
            <a:chOff x="10963958" y="1871358"/>
            <a:chExt cx="679754" cy="1156837"/>
          </a:xfrm>
        </p:grpSpPr>
        <p:sp>
          <p:nvSpPr>
            <p:cNvPr id="1213" name="Google Shape;1213;p32"/>
            <p:cNvSpPr/>
            <p:nvPr/>
          </p:nvSpPr>
          <p:spPr>
            <a:xfrm>
              <a:off x="10963958" y="1871358"/>
              <a:ext cx="679754" cy="1156837"/>
            </a:xfrm>
            <a:custGeom>
              <a:rect b="b" l="l" r="r" t="t"/>
              <a:pathLst>
                <a:path extrusionOk="0" h="1156837" w="679754">
                  <a:moveTo>
                    <a:pt x="677648" y="616293"/>
                  </a:moveTo>
                  <a:cubicBezTo>
                    <a:pt x="671247" y="610579"/>
                    <a:pt x="664985" y="604702"/>
                    <a:pt x="658792" y="598733"/>
                  </a:cubicBezTo>
                  <a:cubicBezTo>
                    <a:pt x="591593" y="534806"/>
                    <a:pt x="526336" y="468843"/>
                    <a:pt x="458467" y="405633"/>
                  </a:cubicBezTo>
                  <a:cubicBezTo>
                    <a:pt x="385538" y="337264"/>
                    <a:pt x="310298" y="271556"/>
                    <a:pt x="235890" y="204830"/>
                  </a:cubicBezTo>
                  <a:cubicBezTo>
                    <a:pt x="164093" y="139445"/>
                    <a:pt x="95392" y="70752"/>
                    <a:pt x="22602" y="6525"/>
                  </a:cubicBezTo>
                  <a:cubicBezTo>
                    <a:pt x="23133" y="5090"/>
                    <a:pt x="20753" y="5391"/>
                    <a:pt x="20129" y="4280"/>
                  </a:cubicBezTo>
                  <a:cubicBezTo>
                    <a:pt x="17865" y="2105"/>
                    <a:pt x="16155" y="1180"/>
                    <a:pt x="14999" y="1087"/>
                  </a:cubicBezTo>
                  <a:cubicBezTo>
                    <a:pt x="15161" y="717"/>
                    <a:pt x="15300" y="347"/>
                    <a:pt x="15461" y="0"/>
                  </a:cubicBezTo>
                  <a:cubicBezTo>
                    <a:pt x="12272" y="0"/>
                    <a:pt x="9430" y="1481"/>
                    <a:pt x="7327" y="5229"/>
                  </a:cubicBezTo>
                  <a:cubicBezTo>
                    <a:pt x="5294" y="15455"/>
                    <a:pt x="6957" y="26237"/>
                    <a:pt x="5779" y="36625"/>
                  </a:cubicBezTo>
                  <a:cubicBezTo>
                    <a:pt x="4300" y="60271"/>
                    <a:pt x="1042" y="84056"/>
                    <a:pt x="1157" y="107817"/>
                  </a:cubicBezTo>
                  <a:cubicBezTo>
                    <a:pt x="857" y="120866"/>
                    <a:pt x="1943" y="133846"/>
                    <a:pt x="2752" y="146849"/>
                  </a:cubicBezTo>
                  <a:cubicBezTo>
                    <a:pt x="-2771" y="214501"/>
                    <a:pt x="1296" y="282338"/>
                    <a:pt x="3907" y="350013"/>
                  </a:cubicBezTo>
                  <a:cubicBezTo>
                    <a:pt x="4993" y="397998"/>
                    <a:pt x="10331" y="445614"/>
                    <a:pt x="12295" y="493599"/>
                  </a:cubicBezTo>
                  <a:cubicBezTo>
                    <a:pt x="13613" y="534135"/>
                    <a:pt x="19228" y="574346"/>
                    <a:pt x="21677" y="614813"/>
                  </a:cubicBezTo>
                  <a:cubicBezTo>
                    <a:pt x="27223" y="689845"/>
                    <a:pt x="32515" y="764577"/>
                    <a:pt x="36744" y="839910"/>
                  </a:cubicBezTo>
                  <a:cubicBezTo>
                    <a:pt x="37738" y="857679"/>
                    <a:pt x="38639" y="875379"/>
                    <a:pt x="39863" y="893124"/>
                  </a:cubicBezTo>
                  <a:cubicBezTo>
                    <a:pt x="40233" y="898515"/>
                    <a:pt x="40603" y="904785"/>
                    <a:pt x="40973" y="911055"/>
                  </a:cubicBezTo>
                  <a:cubicBezTo>
                    <a:pt x="40973" y="915960"/>
                    <a:pt x="41920" y="922161"/>
                    <a:pt x="47651" y="923156"/>
                  </a:cubicBezTo>
                  <a:cubicBezTo>
                    <a:pt x="60268" y="925123"/>
                    <a:pt x="74295" y="893171"/>
                    <a:pt x="81805" y="883777"/>
                  </a:cubicBezTo>
                  <a:cubicBezTo>
                    <a:pt x="94144" y="865083"/>
                    <a:pt x="109766" y="848864"/>
                    <a:pt x="122036" y="830146"/>
                  </a:cubicBezTo>
                  <a:cubicBezTo>
                    <a:pt x="137750" y="803470"/>
                    <a:pt x="155473" y="778297"/>
                    <a:pt x="171418" y="751597"/>
                  </a:cubicBezTo>
                  <a:cubicBezTo>
                    <a:pt x="186600" y="727165"/>
                    <a:pt x="198663" y="700951"/>
                    <a:pt x="214006" y="676634"/>
                  </a:cubicBezTo>
                  <a:cubicBezTo>
                    <a:pt x="216225" y="680290"/>
                    <a:pt x="218905" y="683783"/>
                    <a:pt x="220754" y="687462"/>
                  </a:cubicBezTo>
                  <a:cubicBezTo>
                    <a:pt x="245318" y="724296"/>
                    <a:pt x="261286" y="765618"/>
                    <a:pt x="279495" y="805737"/>
                  </a:cubicBezTo>
                  <a:cubicBezTo>
                    <a:pt x="292066" y="835607"/>
                    <a:pt x="309258" y="863209"/>
                    <a:pt x="321713" y="893124"/>
                  </a:cubicBezTo>
                  <a:cubicBezTo>
                    <a:pt x="339830" y="933475"/>
                    <a:pt x="355983" y="974658"/>
                    <a:pt x="376017" y="1014106"/>
                  </a:cubicBezTo>
                  <a:cubicBezTo>
                    <a:pt x="391939" y="1047724"/>
                    <a:pt x="405064" y="1082522"/>
                    <a:pt x="418259" y="1117296"/>
                  </a:cubicBezTo>
                  <a:cubicBezTo>
                    <a:pt x="421772" y="1126852"/>
                    <a:pt x="425007" y="1136500"/>
                    <a:pt x="428866" y="1145917"/>
                  </a:cubicBezTo>
                  <a:cubicBezTo>
                    <a:pt x="430483" y="1150937"/>
                    <a:pt x="433464" y="1155541"/>
                    <a:pt x="439056" y="1156444"/>
                  </a:cubicBezTo>
                  <a:cubicBezTo>
                    <a:pt x="440813" y="1156721"/>
                    <a:pt x="442569" y="1156837"/>
                    <a:pt x="444279" y="1156837"/>
                  </a:cubicBezTo>
                  <a:cubicBezTo>
                    <a:pt x="459669" y="1156837"/>
                    <a:pt x="473557" y="1146911"/>
                    <a:pt x="486890" y="1140086"/>
                  </a:cubicBezTo>
                  <a:cubicBezTo>
                    <a:pt x="493361" y="1136847"/>
                    <a:pt x="500177" y="1133515"/>
                    <a:pt x="506948" y="1130091"/>
                  </a:cubicBezTo>
                  <a:cubicBezTo>
                    <a:pt x="522615" y="1122780"/>
                    <a:pt x="539392" y="1114936"/>
                    <a:pt x="554690" y="1106445"/>
                  </a:cubicBezTo>
                  <a:cubicBezTo>
                    <a:pt x="560166" y="1103553"/>
                    <a:pt x="568023" y="1101841"/>
                    <a:pt x="568901" y="1094622"/>
                  </a:cubicBezTo>
                  <a:cubicBezTo>
                    <a:pt x="570172" y="1080740"/>
                    <a:pt x="563702" y="1067367"/>
                    <a:pt x="560004" y="1054226"/>
                  </a:cubicBezTo>
                  <a:cubicBezTo>
                    <a:pt x="550553" y="1023037"/>
                    <a:pt x="538167" y="992867"/>
                    <a:pt x="527237" y="962188"/>
                  </a:cubicBezTo>
                  <a:cubicBezTo>
                    <a:pt x="520074" y="941989"/>
                    <a:pt x="510137" y="922994"/>
                    <a:pt x="502142" y="903143"/>
                  </a:cubicBezTo>
                  <a:cubicBezTo>
                    <a:pt x="496573" y="887849"/>
                    <a:pt x="490911" y="872625"/>
                    <a:pt x="483794" y="857980"/>
                  </a:cubicBezTo>
                  <a:cubicBezTo>
                    <a:pt x="474851" y="838337"/>
                    <a:pt x="467803" y="817884"/>
                    <a:pt x="458583" y="798380"/>
                  </a:cubicBezTo>
                  <a:cubicBezTo>
                    <a:pt x="446266" y="774271"/>
                    <a:pt x="434943" y="749584"/>
                    <a:pt x="422534" y="725476"/>
                  </a:cubicBezTo>
                  <a:cubicBezTo>
                    <a:pt x="419576" y="719599"/>
                    <a:pt x="416549" y="713514"/>
                    <a:pt x="413545" y="707360"/>
                  </a:cubicBezTo>
                  <a:cubicBezTo>
                    <a:pt x="405180" y="687300"/>
                    <a:pt x="393418" y="668606"/>
                    <a:pt x="381979" y="650166"/>
                  </a:cubicBezTo>
                  <a:cubicBezTo>
                    <a:pt x="367930" y="629088"/>
                    <a:pt x="358571" y="605211"/>
                    <a:pt x="344660" y="584087"/>
                  </a:cubicBezTo>
                  <a:cubicBezTo>
                    <a:pt x="346162" y="584550"/>
                    <a:pt x="347664" y="584665"/>
                    <a:pt x="348865" y="583925"/>
                  </a:cubicBezTo>
                  <a:cubicBezTo>
                    <a:pt x="351962" y="584735"/>
                    <a:pt x="354943" y="585938"/>
                    <a:pt x="358086" y="586516"/>
                  </a:cubicBezTo>
                  <a:cubicBezTo>
                    <a:pt x="358293" y="586609"/>
                    <a:pt x="358478" y="586678"/>
                    <a:pt x="358686" y="586725"/>
                  </a:cubicBezTo>
                  <a:cubicBezTo>
                    <a:pt x="362453" y="588298"/>
                    <a:pt x="366797" y="588876"/>
                    <a:pt x="370656" y="589871"/>
                  </a:cubicBezTo>
                  <a:cubicBezTo>
                    <a:pt x="423874" y="597576"/>
                    <a:pt x="476700" y="607640"/>
                    <a:pt x="530241" y="613309"/>
                  </a:cubicBezTo>
                  <a:cubicBezTo>
                    <a:pt x="556030" y="618514"/>
                    <a:pt x="582211" y="620759"/>
                    <a:pt x="608370" y="623743"/>
                  </a:cubicBezTo>
                  <a:cubicBezTo>
                    <a:pt x="626510" y="626589"/>
                    <a:pt x="645528" y="631078"/>
                    <a:pt x="664153" y="630870"/>
                  </a:cubicBezTo>
                  <a:cubicBezTo>
                    <a:pt x="666394" y="630939"/>
                    <a:pt x="668682" y="631101"/>
                    <a:pt x="670923" y="630777"/>
                  </a:cubicBezTo>
                  <a:cubicBezTo>
                    <a:pt x="673373" y="630361"/>
                    <a:pt x="674852" y="628810"/>
                    <a:pt x="675499" y="626936"/>
                  </a:cubicBezTo>
                  <a:cubicBezTo>
                    <a:pt x="676516" y="626589"/>
                    <a:pt x="677440" y="626034"/>
                    <a:pt x="678179" y="625201"/>
                  </a:cubicBezTo>
                  <a:cubicBezTo>
                    <a:pt x="680490" y="622633"/>
                    <a:pt x="680213" y="618584"/>
                    <a:pt x="677648" y="616293"/>
                  </a:cubicBezTo>
                  <a:close/>
                  <a:moveTo>
                    <a:pt x="563910" y="606391"/>
                  </a:moveTo>
                  <a:cubicBezTo>
                    <a:pt x="536850" y="601301"/>
                    <a:pt x="509236" y="598316"/>
                    <a:pt x="481876" y="595100"/>
                  </a:cubicBezTo>
                  <a:cubicBezTo>
                    <a:pt x="443470" y="589894"/>
                    <a:pt x="404487" y="583000"/>
                    <a:pt x="365619" y="580570"/>
                  </a:cubicBezTo>
                  <a:cubicBezTo>
                    <a:pt x="364995" y="580593"/>
                    <a:pt x="364024" y="580478"/>
                    <a:pt x="362892" y="580316"/>
                  </a:cubicBezTo>
                  <a:cubicBezTo>
                    <a:pt x="361205" y="578997"/>
                    <a:pt x="358709" y="578858"/>
                    <a:pt x="356699" y="578280"/>
                  </a:cubicBezTo>
                  <a:cubicBezTo>
                    <a:pt x="351731" y="577586"/>
                    <a:pt x="346531" y="576568"/>
                    <a:pt x="341563" y="576845"/>
                  </a:cubicBezTo>
                  <a:cubicBezTo>
                    <a:pt x="340570" y="577169"/>
                    <a:pt x="339899" y="577979"/>
                    <a:pt x="339622" y="578928"/>
                  </a:cubicBezTo>
                  <a:cubicBezTo>
                    <a:pt x="338236" y="578465"/>
                    <a:pt x="336965" y="578858"/>
                    <a:pt x="336595" y="581149"/>
                  </a:cubicBezTo>
                  <a:cubicBezTo>
                    <a:pt x="338929" y="595262"/>
                    <a:pt x="347386" y="607779"/>
                    <a:pt x="352655" y="621013"/>
                  </a:cubicBezTo>
                  <a:cubicBezTo>
                    <a:pt x="362430" y="642577"/>
                    <a:pt x="374978" y="662567"/>
                    <a:pt x="387803" y="682372"/>
                  </a:cubicBezTo>
                  <a:cubicBezTo>
                    <a:pt x="390899" y="689244"/>
                    <a:pt x="394019" y="696138"/>
                    <a:pt x="397254" y="702686"/>
                  </a:cubicBezTo>
                  <a:cubicBezTo>
                    <a:pt x="415579" y="740260"/>
                    <a:pt x="434620" y="777186"/>
                    <a:pt x="452436" y="815269"/>
                  </a:cubicBezTo>
                  <a:cubicBezTo>
                    <a:pt x="464545" y="847036"/>
                    <a:pt x="479842" y="877461"/>
                    <a:pt x="491119" y="909552"/>
                  </a:cubicBezTo>
                  <a:cubicBezTo>
                    <a:pt x="504221" y="938958"/>
                    <a:pt x="516861" y="968504"/>
                    <a:pt x="527260" y="999021"/>
                  </a:cubicBezTo>
                  <a:cubicBezTo>
                    <a:pt x="534770" y="1018341"/>
                    <a:pt x="541749" y="1037845"/>
                    <a:pt x="547850" y="1057627"/>
                  </a:cubicBezTo>
                  <a:cubicBezTo>
                    <a:pt x="551177" y="1068755"/>
                    <a:pt x="555891" y="1079861"/>
                    <a:pt x="556631" y="1091545"/>
                  </a:cubicBezTo>
                  <a:cubicBezTo>
                    <a:pt x="536087" y="1102072"/>
                    <a:pt x="515383" y="1112206"/>
                    <a:pt x="494562" y="1122225"/>
                  </a:cubicBezTo>
                  <a:cubicBezTo>
                    <a:pt x="477601" y="1128819"/>
                    <a:pt x="460963" y="1144343"/>
                    <a:pt x="441876" y="1144089"/>
                  </a:cubicBezTo>
                  <a:cubicBezTo>
                    <a:pt x="420755" y="1087820"/>
                    <a:pt x="399981" y="1031320"/>
                    <a:pt x="372505" y="977759"/>
                  </a:cubicBezTo>
                  <a:cubicBezTo>
                    <a:pt x="353834" y="938079"/>
                    <a:pt x="338559" y="896849"/>
                    <a:pt x="318825" y="857656"/>
                  </a:cubicBezTo>
                  <a:cubicBezTo>
                    <a:pt x="283007" y="795719"/>
                    <a:pt x="263989" y="723578"/>
                    <a:pt x="217496" y="668235"/>
                  </a:cubicBezTo>
                  <a:cubicBezTo>
                    <a:pt x="216826" y="664834"/>
                    <a:pt x="213313" y="662035"/>
                    <a:pt x="209593" y="663145"/>
                  </a:cubicBezTo>
                  <a:cubicBezTo>
                    <a:pt x="207975" y="663585"/>
                    <a:pt x="206681" y="664649"/>
                    <a:pt x="205803" y="666061"/>
                  </a:cubicBezTo>
                  <a:cubicBezTo>
                    <a:pt x="202660" y="671081"/>
                    <a:pt x="199471" y="676079"/>
                    <a:pt x="196467" y="681169"/>
                  </a:cubicBezTo>
                  <a:cubicBezTo>
                    <a:pt x="182025" y="706180"/>
                    <a:pt x="169361" y="732139"/>
                    <a:pt x="153717" y="756456"/>
                  </a:cubicBezTo>
                  <a:cubicBezTo>
                    <a:pt x="138535" y="780240"/>
                    <a:pt x="123168" y="804002"/>
                    <a:pt x="108310" y="828087"/>
                  </a:cubicBezTo>
                  <a:cubicBezTo>
                    <a:pt x="100037" y="839979"/>
                    <a:pt x="89407" y="851617"/>
                    <a:pt x="80834" y="863509"/>
                  </a:cubicBezTo>
                  <a:cubicBezTo>
                    <a:pt x="70736" y="876512"/>
                    <a:pt x="62764" y="890996"/>
                    <a:pt x="53289" y="904415"/>
                  </a:cubicBezTo>
                  <a:cubicBezTo>
                    <a:pt x="45733" y="778181"/>
                    <a:pt x="38408" y="651716"/>
                    <a:pt x="26299" y="525782"/>
                  </a:cubicBezTo>
                  <a:cubicBezTo>
                    <a:pt x="23826" y="480596"/>
                    <a:pt x="20869" y="434647"/>
                    <a:pt x="17148" y="389438"/>
                  </a:cubicBezTo>
                  <a:cubicBezTo>
                    <a:pt x="16085" y="366555"/>
                    <a:pt x="14884" y="343673"/>
                    <a:pt x="13751" y="320791"/>
                  </a:cubicBezTo>
                  <a:cubicBezTo>
                    <a:pt x="14098" y="312022"/>
                    <a:pt x="14468" y="303276"/>
                    <a:pt x="14583" y="294508"/>
                  </a:cubicBezTo>
                  <a:cubicBezTo>
                    <a:pt x="14445" y="240830"/>
                    <a:pt x="15323" y="187153"/>
                    <a:pt x="16201" y="133453"/>
                  </a:cubicBezTo>
                  <a:cubicBezTo>
                    <a:pt x="16131" y="109738"/>
                    <a:pt x="16270" y="86046"/>
                    <a:pt x="18211" y="62377"/>
                  </a:cubicBezTo>
                  <a:cubicBezTo>
                    <a:pt x="19413" y="50045"/>
                    <a:pt x="18904" y="37551"/>
                    <a:pt x="19320" y="25173"/>
                  </a:cubicBezTo>
                  <a:cubicBezTo>
                    <a:pt x="19159" y="24779"/>
                    <a:pt x="18997" y="24386"/>
                    <a:pt x="18835" y="24016"/>
                  </a:cubicBezTo>
                  <a:lnTo>
                    <a:pt x="18835" y="24016"/>
                  </a:lnTo>
                  <a:cubicBezTo>
                    <a:pt x="18812" y="23970"/>
                    <a:pt x="18812" y="23947"/>
                    <a:pt x="18789" y="23900"/>
                  </a:cubicBezTo>
                  <a:cubicBezTo>
                    <a:pt x="17818" y="21540"/>
                    <a:pt x="16825" y="19180"/>
                    <a:pt x="15762" y="16844"/>
                  </a:cubicBezTo>
                  <a:cubicBezTo>
                    <a:pt x="16085" y="17445"/>
                    <a:pt x="16432" y="18070"/>
                    <a:pt x="16755" y="18671"/>
                  </a:cubicBezTo>
                  <a:cubicBezTo>
                    <a:pt x="16732" y="18671"/>
                    <a:pt x="16732" y="18648"/>
                    <a:pt x="16709" y="18602"/>
                  </a:cubicBezTo>
                  <a:cubicBezTo>
                    <a:pt x="16732" y="18625"/>
                    <a:pt x="16732" y="18648"/>
                    <a:pt x="16755" y="18671"/>
                  </a:cubicBezTo>
                  <a:cubicBezTo>
                    <a:pt x="14999" y="15478"/>
                    <a:pt x="13682" y="12563"/>
                    <a:pt x="13497" y="8861"/>
                  </a:cubicBezTo>
                  <a:cubicBezTo>
                    <a:pt x="13497" y="8792"/>
                    <a:pt x="13497" y="8723"/>
                    <a:pt x="13497" y="8653"/>
                  </a:cubicBezTo>
                  <a:cubicBezTo>
                    <a:pt x="13474" y="8005"/>
                    <a:pt x="13497" y="7357"/>
                    <a:pt x="13543" y="6710"/>
                  </a:cubicBezTo>
                  <a:cubicBezTo>
                    <a:pt x="13566" y="6478"/>
                    <a:pt x="13613" y="6224"/>
                    <a:pt x="13636" y="5969"/>
                  </a:cubicBezTo>
                  <a:cubicBezTo>
                    <a:pt x="13682" y="5599"/>
                    <a:pt x="13751" y="5229"/>
                    <a:pt x="13821" y="4859"/>
                  </a:cubicBezTo>
                  <a:cubicBezTo>
                    <a:pt x="14213" y="5830"/>
                    <a:pt x="14837" y="6918"/>
                    <a:pt x="15762" y="8052"/>
                  </a:cubicBezTo>
                  <a:cubicBezTo>
                    <a:pt x="31360" y="29083"/>
                    <a:pt x="52573" y="44978"/>
                    <a:pt x="70851" y="63487"/>
                  </a:cubicBezTo>
                  <a:cubicBezTo>
                    <a:pt x="145583" y="137710"/>
                    <a:pt x="222256" y="210220"/>
                    <a:pt x="301378" y="279816"/>
                  </a:cubicBezTo>
                  <a:cubicBezTo>
                    <a:pt x="365318" y="336038"/>
                    <a:pt x="427780" y="393926"/>
                    <a:pt x="489617" y="452439"/>
                  </a:cubicBezTo>
                  <a:cubicBezTo>
                    <a:pt x="547202" y="507319"/>
                    <a:pt x="603170" y="563889"/>
                    <a:pt x="661241" y="618260"/>
                  </a:cubicBezTo>
                  <a:cubicBezTo>
                    <a:pt x="643679" y="617520"/>
                    <a:pt x="626417" y="613795"/>
                    <a:pt x="609040" y="611134"/>
                  </a:cubicBezTo>
                  <a:cubicBezTo>
                    <a:pt x="594043" y="609190"/>
                    <a:pt x="578953" y="607964"/>
                    <a:pt x="563910" y="606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11324331" y="2448712"/>
              <a:ext cx="1573" cy="1573"/>
            </a:xfrm>
            <a:custGeom>
              <a:rect b="b" l="l" r="r" t="t"/>
              <a:pathLst>
                <a:path extrusionOk="0" h="1573" w="1573">
                  <a:moveTo>
                    <a:pt x="741" y="0"/>
                  </a:moveTo>
                  <a:cubicBezTo>
                    <a:pt x="302" y="0"/>
                    <a:pt x="-22" y="440"/>
                    <a:pt x="1" y="833"/>
                  </a:cubicBezTo>
                  <a:cubicBezTo>
                    <a:pt x="24" y="1273"/>
                    <a:pt x="417" y="1573"/>
                    <a:pt x="833" y="1573"/>
                  </a:cubicBezTo>
                  <a:cubicBezTo>
                    <a:pt x="1249" y="1573"/>
                    <a:pt x="1596" y="1134"/>
                    <a:pt x="1573" y="740"/>
                  </a:cubicBezTo>
                  <a:cubicBezTo>
                    <a:pt x="1549" y="278"/>
                    <a:pt x="1180" y="0"/>
                    <a:pt x="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5" name="Google Shape;1215;p32"/>
          <p:cNvSpPr/>
          <p:nvPr/>
        </p:nvSpPr>
        <p:spPr>
          <a:xfrm>
            <a:off x="5488723" y="938108"/>
            <a:ext cx="323876" cy="569605"/>
          </a:xfrm>
          <a:custGeom>
            <a:rect b="b" l="l" r="r" t="t"/>
            <a:pathLst>
              <a:path extrusionOk="0" h="1139209" w="647752">
                <a:moveTo>
                  <a:pt x="347716" y="574069"/>
                </a:moveTo>
                <a:cubicBezTo>
                  <a:pt x="348155" y="574069"/>
                  <a:pt x="348479" y="573629"/>
                  <a:pt x="348456" y="573236"/>
                </a:cubicBezTo>
                <a:cubicBezTo>
                  <a:pt x="348433" y="572796"/>
                  <a:pt x="348040" y="572496"/>
                  <a:pt x="347624" y="572496"/>
                </a:cubicBezTo>
                <a:cubicBezTo>
                  <a:pt x="347185" y="572496"/>
                  <a:pt x="346861" y="572935"/>
                  <a:pt x="346884" y="573328"/>
                </a:cubicBezTo>
                <a:cubicBezTo>
                  <a:pt x="346908" y="573768"/>
                  <a:pt x="347277" y="574069"/>
                  <a:pt x="347716" y="574069"/>
                </a:cubicBezTo>
                <a:close/>
                <a:moveTo>
                  <a:pt x="647752" y="613448"/>
                </a:moveTo>
                <a:cubicBezTo>
                  <a:pt x="630190" y="612707"/>
                  <a:pt x="612928" y="608982"/>
                  <a:pt x="595551" y="606298"/>
                </a:cubicBezTo>
                <a:cubicBezTo>
                  <a:pt x="580554" y="604309"/>
                  <a:pt x="565464" y="603105"/>
                  <a:pt x="550421" y="601509"/>
                </a:cubicBezTo>
                <a:cubicBezTo>
                  <a:pt x="523361" y="596419"/>
                  <a:pt x="495747" y="593434"/>
                  <a:pt x="468387" y="590218"/>
                </a:cubicBezTo>
                <a:cubicBezTo>
                  <a:pt x="429981" y="585012"/>
                  <a:pt x="390998" y="578095"/>
                  <a:pt x="352130" y="575688"/>
                </a:cubicBezTo>
                <a:cubicBezTo>
                  <a:pt x="351506" y="575712"/>
                  <a:pt x="350559" y="575596"/>
                  <a:pt x="349426" y="575457"/>
                </a:cubicBezTo>
                <a:cubicBezTo>
                  <a:pt x="347739" y="574115"/>
                  <a:pt x="345221" y="573999"/>
                  <a:pt x="343210" y="573421"/>
                </a:cubicBezTo>
                <a:cubicBezTo>
                  <a:pt x="338242" y="572704"/>
                  <a:pt x="333043" y="571709"/>
                  <a:pt x="328074" y="571987"/>
                </a:cubicBezTo>
                <a:cubicBezTo>
                  <a:pt x="327081" y="572287"/>
                  <a:pt x="326388" y="573120"/>
                  <a:pt x="326110" y="574046"/>
                </a:cubicBezTo>
                <a:cubicBezTo>
                  <a:pt x="324747" y="573583"/>
                  <a:pt x="323476" y="573976"/>
                  <a:pt x="323106" y="576267"/>
                </a:cubicBezTo>
                <a:cubicBezTo>
                  <a:pt x="325440" y="590357"/>
                  <a:pt x="333898" y="602897"/>
                  <a:pt x="339166" y="616131"/>
                </a:cubicBezTo>
                <a:cubicBezTo>
                  <a:pt x="348918" y="637672"/>
                  <a:pt x="361466" y="657662"/>
                  <a:pt x="374291" y="677467"/>
                </a:cubicBezTo>
                <a:cubicBezTo>
                  <a:pt x="377387" y="684362"/>
                  <a:pt x="380507" y="691233"/>
                  <a:pt x="383765" y="697804"/>
                </a:cubicBezTo>
                <a:cubicBezTo>
                  <a:pt x="402090" y="735378"/>
                  <a:pt x="421131" y="772304"/>
                  <a:pt x="438947" y="810387"/>
                </a:cubicBezTo>
                <a:cubicBezTo>
                  <a:pt x="451056" y="842154"/>
                  <a:pt x="466354" y="872579"/>
                  <a:pt x="477630" y="904670"/>
                </a:cubicBezTo>
                <a:cubicBezTo>
                  <a:pt x="490733" y="934077"/>
                  <a:pt x="503373" y="963622"/>
                  <a:pt x="513771" y="994139"/>
                </a:cubicBezTo>
                <a:cubicBezTo>
                  <a:pt x="521282" y="1013459"/>
                  <a:pt x="528260" y="1032963"/>
                  <a:pt x="534361" y="1052745"/>
                </a:cubicBezTo>
                <a:cubicBezTo>
                  <a:pt x="537688" y="1063874"/>
                  <a:pt x="542402" y="1074979"/>
                  <a:pt x="543142" y="1086663"/>
                </a:cubicBezTo>
                <a:cubicBezTo>
                  <a:pt x="522599" y="1097191"/>
                  <a:pt x="501894" y="1107324"/>
                  <a:pt x="481073" y="1117343"/>
                </a:cubicBezTo>
                <a:cubicBezTo>
                  <a:pt x="464112" y="1123937"/>
                  <a:pt x="447474" y="1139461"/>
                  <a:pt x="428387" y="1139207"/>
                </a:cubicBezTo>
                <a:cubicBezTo>
                  <a:pt x="407266" y="1082938"/>
                  <a:pt x="386492" y="1026438"/>
                  <a:pt x="359016" y="972877"/>
                </a:cubicBezTo>
                <a:cubicBezTo>
                  <a:pt x="340345" y="933197"/>
                  <a:pt x="325070" y="891968"/>
                  <a:pt x="305336" y="852774"/>
                </a:cubicBezTo>
                <a:cubicBezTo>
                  <a:pt x="269495" y="790837"/>
                  <a:pt x="250524" y="718650"/>
                  <a:pt x="204030" y="663330"/>
                </a:cubicBezTo>
                <a:cubicBezTo>
                  <a:pt x="203337" y="659929"/>
                  <a:pt x="199824" y="657153"/>
                  <a:pt x="196127" y="658287"/>
                </a:cubicBezTo>
                <a:cubicBezTo>
                  <a:pt x="194509" y="658726"/>
                  <a:pt x="193215" y="659790"/>
                  <a:pt x="192337" y="661202"/>
                </a:cubicBezTo>
                <a:cubicBezTo>
                  <a:pt x="189195" y="666222"/>
                  <a:pt x="186006" y="671220"/>
                  <a:pt x="183002" y="676310"/>
                </a:cubicBezTo>
                <a:cubicBezTo>
                  <a:pt x="168559" y="701321"/>
                  <a:pt x="155896" y="727257"/>
                  <a:pt x="140252" y="751597"/>
                </a:cubicBezTo>
                <a:cubicBezTo>
                  <a:pt x="125070" y="775382"/>
                  <a:pt x="109703" y="799143"/>
                  <a:pt x="94844" y="823228"/>
                </a:cubicBezTo>
                <a:cubicBezTo>
                  <a:pt x="86548" y="835121"/>
                  <a:pt x="75942" y="846758"/>
                  <a:pt x="67369" y="858651"/>
                </a:cubicBezTo>
                <a:cubicBezTo>
                  <a:pt x="57270" y="871654"/>
                  <a:pt x="49298" y="886137"/>
                  <a:pt x="39824" y="899556"/>
                </a:cubicBezTo>
                <a:cubicBezTo>
                  <a:pt x="32267" y="773322"/>
                  <a:pt x="24942" y="646857"/>
                  <a:pt x="12833" y="520924"/>
                </a:cubicBezTo>
                <a:cubicBezTo>
                  <a:pt x="10338" y="475761"/>
                  <a:pt x="7403" y="429788"/>
                  <a:pt x="3683" y="384579"/>
                </a:cubicBezTo>
                <a:cubicBezTo>
                  <a:pt x="2620" y="361720"/>
                  <a:pt x="1418" y="338838"/>
                  <a:pt x="286" y="315955"/>
                </a:cubicBezTo>
                <a:cubicBezTo>
                  <a:pt x="609" y="307187"/>
                  <a:pt x="1002" y="298418"/>
                  <a:pt x="1118" y="289649"/>
                </a:cubicBezTo>
                <a:cubicBezTo>
                  <a:pt x="956" y="235972"/>
                  <a:pt x="1834" y="182294"/>
                  <a:pt x="2712" y="128594"/>
                </a:cubicBezTo>
                <a:cubicBezTo>
                  <a:pt x="2643" y="104879"/>
                  <a:pt x="2781" y="81187"/>
                  <a:pt x="4722" y="57518"/>
                </a:cubicBezTo>
                <a:cubicBezTo>
                  <a:pt x="5924" y="45186"/>
                  <a:pt x="5416" y="32692"/>
                  <a:pt x="5832" y="20314"/>
                </a:cubicBezTo>
                <a:cubicBezTo>
                  <a:pt x="5670" y="19921"/>
                  <a:pt x="5508" y="19527"/>
                  <a:pt x="5346" y="19157"/>
                </a:cubicBezTo>
                <a:cubicBezTo>
                  <a:pt x="4353" y="16751"/>
                  <a:pt x="3336" y="14345"/>
                  <a:pt x="2250" y="11962"/>
                </a:cubicBezTo>
                <a:cubicBezTo>
                  <a:pt x="2481" y="12401"/>
                  <a:pt x="2712" y="12818"/>
                  <a:pt x="2943" y="13234"/>
                </a:cubicBezTo>
                <a:cubicBezTo>
                  <a:pt x="1349" y="10250"/>
                  <a:pt x="170" y="7473"/>
                  <a:pt x="8" y="4003"/>
                </a:cubicBezTo>
                <a:cubicBezTo>
                  <a:pt x="-15" y="3100"/>
                  <a:pt x="8" y="2221"/>
                  <a:pt x="101" y="1365"/>
                </a:cubicBezTo>
                <a:cubicBezTo>
                  <a:pt x="124" y="1134"/>
                  <a:pt x="170" y="925"/>
                  <a:pt x="193" y="694"/>
                </a:cubicBezTo>
                <a:cubicBezTo>
                  <a:pt x="193" y="648"/>
                  <a:pt x="216" y="625"/>
                  <a:pt x="216" y="602"/>
                </a:cubicBezTo>
                <a:cubicBezTo>
                  <a:pt x="239" y="393"/>
                  <a:pt x="263" y="208"/>
                  <a:pt x="309" y="0"/>
                </a:cubicBezTo>
                <a:cubicBezTo>
                  <a:pt x="702" y="972"/>
                  <a:pt x="1349" y="2082"/>
                  <a:pt x="2273" y="3193"/>
                </a:cubicBezTo>
                <a:cubicBezTo>
                  <a:pt x="17894" y="24224"/>
                  <a:pt x="39084" y="40119"/>
                  <a:pt x="57363" y="58629"/>
                </a:cubicBezTo>
                <a:cubicBezTo>
                  <a:pt x="132118" y="132874"/>
                  <a:pt x="208767" y="205385"/>
                  <a:pt x="287889" y="274957"/>
                </a:cubicBezTo>
                <a:cubicBezTo>
                  <a:pt x="351830" y="331202"/>
                  <a:pt x="414291" y="389067"/>
                  <a:pt x="476151" y="447580"/>
                </a:cubicBezTo>
                <a:cubicBezTo>
                  <a:pt x="533737" y="502484"/>
                  <a:pt x="589682" y="559099"/>
                  <a:pt x="647752" y="6134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3"/>
          <p:cNvSpPr/>
          <p:nvPr/>
        </p:nvSpPr>
        <p:spPr>
          <a:xfrm>
            <a:off x="0" y="4752968"/>
            <a:ext cx="9144000" cy="3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1" name="Google Shape;1221;p33"/>
          <p:cNvGrpSpPr/>
          <p:nvPr/>
        </p:nvGrpSpPr>
        <p:grpSpPr>
          <a:xfrm>
            <a:off x="802820" y="729117"/>
            <a:ext cx="1328175" cy="2708436"/>
            <a:chOff x="0" y="0"/>
            <a:chExt cx="3541800" cy="7222495"/>
          </a:xfrm>
        </p:grpSpPr>
        <p:sp>
          <p:nvSpPr>
            <p:cNvPr id="1222" name="Google Shape;1222;p33"/>
            <p:cNvSpPr txBox="1"/>
            <p:nvPr/>
          </p:nvSpPr>
          <p:spPr>
            <a:xfrm>
              <a:off x="0" y="0"/>
              <a:ext cx="35418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S</a:t>
              </a:r>
              <a:endParaRPr b="1" sz="7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23" name="Google Shape;1223;p33"/>
            <p:cNvSpPr txBox="1"/>
            <p:nvPr/>
          </p:nvSpPr>
          <p:spPr>
            <a:xfrm>
              <a:off x="0" y="4759795"/>
              <a:ext cx="35418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are you doing well? What sets you apart? What are your good qualities?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4" name="Google Shape;1224;p33"/>
            <p:cNvSpPr txBox="1"/>
            <p:nvPr/>
          </p:nvSpPr>
          <p:spPr>
            <a:xfrm>
              <a:off x="0" y="3592421"/>
              <a:ext cx="354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Strengths</a:t>
              </a:r>
              <a:endParaRPr sz="700"/>
            </a:p>
          </p:txBody>
        </p:sp>
      </p:grpSp>
      <p:grpSp>
        <p:nvGrpSpPr>
          <p:cNvPr id="1225" name="Google Shape;1225;p33"/>
          <p:cNvGrpSpPr/>
          <p:nvPr/>
        </p:nvGrpSpPr>
        <p:grpSpPr>
          <a:xfrm>
            <a:off x="2872873" y="729117"/>
            <a:ext cx="1328175" cy="2893161"/>
            <a:chOff x="0" y="0"/>
            <a:chExt cx="3541800" cy="7715095"/>
          </a:xfrm>
        </p:grpSpPr>
        <p:sp>
          <p:nvSpPr>
            <p:cNvPr id="1226" name="Google Shape;1226;p33"/>
            <p:cNvSpPr txBox="1"/>
            <p:nvPr/>
          </p:nvSpPr>
          <p:spPr>
            <a:xfrm>
              <a:off x="0" y="0"/>
              <a:ext cx="35418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W</a:t>
              </a:r>
              <a:endParaRPr sz="7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27" name="Google Shape;1227;p33"/>
            <p:cNvSpPr txBox="1"/>
            <p:nvPr/>
          </p:nvSpPr>
          <p:spPr>
            <a:xfrm>
              <a:off x="0" y="4759795"/>
              <a:ext cx="35418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Where do you need to improve? Are resources adequate? What do others do better than you?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8" name="Google Shape;1228;p33"/>
            <p:cNvSpPr txBox="1"/>
            <p:nvPr/>
          </p:nvSpPr>
          <p:spPr>
            <a:xfrm>
              <a:off x="0" y="3592421"/>
              <a:ext cx="354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Weaknesses</a:t>
              </a:r>
              <a:endParaRPr sz="700"/>
            </a:p>
          </p:txBody>
        </p:sp>
      </p:grpSp>
      <p:grpSp>
        <p:nvGrpSpPr>
          <p:cNvPr id="1229" name="Google Shape;1229;p33"/>
          <p:cNvGrpSpPr/>
          <p:nvPr/>
        </p:nvGrpSpPr>
        <p:grpSpPr>
          <a:xfrm>
            <a:off x="4942926" y="729117"/>
            <a:ext cx="1328175" cy="2708436"/>
            <a:chOff x="0" y="0"/>
            <a:chExt cx="3541800" cy="7222495"/>
          </a:xfrm>
        </p:grpSpPr>
        <p:sp>
          <p:nvSpPr>
            <p:cNvPr id="1230" name="Google Shape;1230;p33"/>
            <p:cNvSpPr txBox="1"/>
            <p:nvPr/>
          </p:nvSpPr>
          <p:spPr>
            <a:xfrm>
              <a:off x="0" y="0"/>
              <a:ext cx="35418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O</a:t>
              </a:r>
              <a:endParaRPr sz="7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31" name="Google Shape;1231;p33"/>
            <p:cNvSpPr txBox="1"/>
            <p:nvPr/>
          </p:nvSpPr>
          <p:spPr>
            <a:xfrm>
              <a:off x="0" y="4759795"/>
              <a:ext cx="35418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are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your goals?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Are demands shifting? How can it be improved?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2" name="Google Shape;1232;p33"/>
            <p:cNvSpPr txBox="1"/>
            <p:nvPr/>
          </p:nvSpPr>
          <p:spPr>
            <a:xfrm>
              <a:off x="0" y="3592421"/>
              <a:ext cx="354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Opportunities</a:t>
              </a:r>
              <a:endParaRPr sz="700"/>
            </a:p>
          </p:txBody>
        </p:sp>
      </p:grpSp>
      <p:grpSp>
        <p:nvGrpSpPr>
          <p:cNvPr id="1233" name="Google Shape;1233;p33"/>
          <p:cNvGrpSpPr/>
          <p:nvPr/>
        </p:nvGrpSpPr>
        <p:grpSpPr>
          <a:xfrm>
            <a:off x="7012979" y="729117"/>
            <a:ext cx="1328175" cy="2708436"/>
            <a:chOff x="0" y="0"/>
            <a:chExt cx="3541800" cy="7222495"/>
          </a:xfrm>
        </p:grpSpPr>
        <p:sp>
          <p:nvSpPr>
            <p:cNvPr id="1234" name="Google Shape;1234;p33"/>
            <p:cNvSpPr txBox="1"/>
            <p:nvPr/>
          </p:nvSpPr>
          <p:spPr>
            <a:xfrm>
              <a:off x="0" y="0"/>
              <a:ext cx="35418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T</a:t>
              </a:r>
              <a:endParaRPr sz="7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35" name="Google Shape;1235;p33"/>
            <p:cNvSpPr txBox="1"/>
            <p:nvPr/>
          </p:nvSpPr>
          <p:spPr>
            <a:xfrm>
              <a:off x="0" y="4759795"/>
              <a:ext cx="35418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What are the blockers you're facing? What are factors outside of your control?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6" name="Google Shape;1236;p33"/>
            <p:cNvSpPr txBox="1"/>
            <p:nvPr/>
          </p:nvSpPr>
          <p:spPr>
            <a:xfrm>
              <a:off x="0" y="3592421"/>
              <a:ext cx="354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2D925"/>
                  </a:solidFill>
                  <a:latin typeface="Dosis"/>
                  <a:ea typeface="Dosis"/>
                  <a:cs typeface="Dosis"/>
                  <a:sym typeface="Dosis"/>
                </a:rPr>
                <a:t>Threats</a:t>
              </a:r>
              <a:endParaRPr sz="700"/>
            </a:p>
          </p:txBody>
        </p:sp>
      </p:grpSp>
      <p:sp>
        <p:nvSpPr>
          <p:cNvPr id="1237" name="Google Shape;1237;p33"/>
          <p:cNvSpPr/>
          <p:nvPr/>
        </p:nvSpPr>
        <p:spPr>
          <a:xfrm>
            <a:off x="7708155" y="4248177"/>
            <a:ext cx="920526" cy="1009567"/>
          </a:xfrm>
          <a:custGeom>
            <a:rect b="b" l="l" r="r" t="t"/>
            <a:pathLst>
              <a:path extrusionOk="0" h="2019134" w="1841052">
                <a:moveTo>
                  <a:pt x="1840039" y="690834"/>
                </a:moveTo>
                <a:cubicBezTo>
                  <a:pt x="1837129" y="671248"/>
                  <a:pt x="1833895" y="651743"/>
                  <a:pt x="1831026" y="632197"/>
                </a:cubicBezTo>
                <a:cubicBezTo>
                  <a:pt x="1828722" y="617942"/>
                  <a:pt x="1824640" y="604050"/>
                  <a:pt x="1822741" y="589713"/>
                </a:cubicBezTo>
                <a:cubicBezTo>
                  <a:pt x="1819669" y="577841"/>
                  <a:pt x="1825812" y="560677"/>
                  <a:pt x="1812152" y="554297"/>
                </a:cubicBezTo>
                <a:cubicBezTo>
                  <a:pt x="1795581" y="548360"/>
                  <a:pt x="1777030" y="552641"/>
                  <a:pt x="1759934" y="554135"/>
                </a:cubicBezTo>
                <a:cubicBezTo>
                  <a:pt x="1732128" y="557487"/>
                  <a:pt x="1704362" y="560193"/>
                  <a:pt x="1676475" y="562252"/>
                </a:cubicBezTo>
                <a:cubicBezTo>
                  <a:pt x="1627774" y="566654"/>
                  <a:pt x="1578952" y="570854"/>
                  <a:pt x="1530332" y="576306"/>
                </a:cubicBezTo>
                <a:cubicBezTo>
                  <a:pt x="1494240" y="582687"/>
                  <a:pt x="1457987" y="588583"/>
                  <a:pt x="1421249" y="589390"/>
                </a:cubicBezTo>
                <a:cubicBezTo>
                  <a:pt x="1396757" y="590642"/>
                  <a:pt x="1373356" y="594559"/>
                  <a:pt x="1348015" y="591813"/>
                </a:cubicBezTo>
                <a:cubicBezTo>
                  <a:pt x="1351734" y="561122"/>
                  <a:pt x="1367577" y="532974"/>
                  <a:pt x="1375417" y="503211"/>
                </a:cubicBezTo>
                <a:cubicBezTo>
                  <a:pt x="1384915" y="468158"/>
                  <a:pt x="1387785" y="431773"/>
                  <a:pt x="1391382" y="395750"/>
                </a:cubicBezTo>
                <a:cubicBezTo>
                  <a:pt x="1398899" y="342363"/>
                  <a:pt x="1402860" y="290389"/>
                  <a:pt x="1407467" y="236396"/>
                </a:cubicBezTo>
                <a:cubicBezTo>
                  <a:pt x="1416197" y="177477"/>
                  <a:pt x="1418784" y="117992"/>
                  <a:pt x="1422623" y="58628"/>
                </a:cubicBezTo>
                <a:cubicBezTo>
                  <a:pt x="1423391" y="46432"/>
                  <a:pt x="1410983" y="38193"/>
                  <a:pt x="1399788" y="38072"/>
                </a:cubicBezTo>
                <a:cubicBezTo>
                  <a:pt x="1382571" y="37991"/>
                  <a:pt x="1365515" y="41828"/>
                  <a:pt x="1348177" y="39809"/>
                </a:cubicBezTo>
                <a:cubicBezTo>
                  <a:pt x="1333991" y="38718"/>
                  <a:pt x="1319926" y="36416"/>
                  <a:pt x="1305781" y="34922"/>
                </a:cubicBezTo>
                <a:cubicBezTo>
                  <a:pt x="1295838" y="33751"/>
                  <a:pt x="1283997" y="31692"/>
                  <a:pt x="1276722" y="40293"/>
                </a:cubicBezTo>
                <a:cubicBezTo>
                  <a:pt x="1261040" y="61051"/>
                  <a:pt x="1259626" y="89036"/>
                  <a:pt x="1255261" y="113872"/>
                </a:cubicBezTo>
                <a:cubicBezTo>
                  <a:pt x="1251502" y="140647"/>
                  <a:pt x="1245763" y="166573"/>
                  <a:pt x="1240267" y="193186"/>
                </a:cubicBezTo>
                <a:cubicBezTo>
                  <a:pt x="1232547" y="225977"/>
                  <a:pt x="1230365" y="259577"/>
                  <a:pt x="1227697" y="293055"/>
                </a:cubicBezTo>
                <a:cubicBezTo>
                  <a:pt x="1218038" y="375438"/>
                  <a:pt x="1207126" y="457780"/>
                  <a:pt x="1200942" y="540566"/>
                </a:cubicBezTo>
                <a:cubicBezTo>
                  <a:pt x="1175439" y="545372"/>
                  <a:pt x="1149088" y="543191"/>
                  <a:pt x="1123263" y="543797"/>
                </a:cubicBezTo>
                <a:cubicBezTo>
                  <a:pt x="1071773" y="545776"/>
                  <a:pt x="1020849" y="538789"/>
                  <a:pt x="969723" y="533580"/>
                </a:cubicBezTo>
                <a:cubicBezTo>
                  <a:pt x="941149" y="530592"/>
                  <a:pt x="912292" y="532732"/>
                  <a:pt x="883637" y="531319"/>
                </a:cubicBezTo>
                <a:cubicBezTo>
                  <a:pt x="844999" y="526957"/>
                  <a:pt x="806079" y="527563"/>
                  <a:pt x="767320" y="524857"/>
                </a:cubicBezTo>
                <a:cubicBezTo>
                  <a:pt x="768047" y="502646"/>
                  <a:pt x="775645" y="481283"/>
                  <a:pt x="777424" y="459153"/>
                </a:cubicBezTo>
                <a:cubicBezTo>
                  <a:pt x="781587" y="408108"/>
                  <a:pt x="787124" y="356578"/>
                  <a:pt x="792418" y="305372"/>
                </a:cubicBezTo>
                <a:cubicBezTo>
                  <a:pt x="798076" y="245725"/>
                  <a:pt x="810605" y="186967"/>
                  <a:pt x="815213" y="127199"/>
                </a:cubicBezTo>
                <a:cubicBezTo>
                  <a:pt x="817153" y="91419"/>
                  <a:pt x="823740" y="56164"/>
                  <a:pt x="826691" y="20505"/>
                </a:cubicBezTo>
                <a:cubicBezTo>
                  <a:pt x="824468" y="-7602"/>
                  <a:pt x="787204" y="515"/>
                  <a:pt x="768007" y="3060"/>
                </a:cubicBezTo>
                <a:cubicBezTo>
                  <a:pt x="737897" y="10207"/>
                  <a:pt x="706736" y="9238"/>
                  <a:pt x="676465" y="14004"/>
                </a:cubicBezTo>
                <a:cubicBezTo>
                  <a:pt x="664219" y="16750"/>
                  <a:pt x="655085" y="38113"/>
                  <a:pt x="671979" y="40778"/>
                </a:cubicBezTo>
                <a:cubicBezTo>
                  <a:pt x="655044" y="104180"/>
                  <a:pt x="651286" y="169925"/>
                  <a:pt x="642071" y="234700"/>
                </a:cubicBezTo>
                <a:cubicBezTo>
                  <a:pt x="628410" y="335781"/>
                  <a:pt x="608607" y="436336"/>
                  <a:pt x="605454" y="538547"/>
                </a:cubicBezTo>
                <a:cubicBezTo>
                  <a:pt x="577325" y="545776"/>
                  <a:pt x="548831" y="549410"/>
                  <a:pt x="519853" y="550824"/>
                </a:cubicBezTo>
                <a:cubicBezTo>
                  <a:pt x="479114" y="555912"/>
                  <a:pt x="440032" y="560556"/>
                  <a:pt x="398767" y="562737"/>
                </a:cubicBezTo>
                <a:cubicBezTo>
                  <a:pt x="350147" y="569158"/>
                  <a:pt x="301324" y="573479"/>
                  <a:pt x="252421" y="577194"/>
                </a:cubicBezTo>
                <a:cubicBezTo>
                  <a:pt x="200204" y="581152"/>
                  <a:pt x="148876" y="587775"/>
                  <a:pt x="96416" y="590077"/>
                </a:cubicBezTo>
                <a:cubicBezTo>
                  <a:pt x="83644" y="591046"/>
                  <a:pt x="70307" y="588906"/>
                  <a:pt x="57859" y="591813"/>
                </a:cubicBezTo>
                <a:cubicBezTo>
                  <a:pt x="50423" y="594923"/>
                  <a:pt x="47310" y="602919"/>
                  <a:pt x="45815" y="610269"/>
                </a:cubicBezTo>
                <a:cubicBezTo>
                  <a:pt x="40399" y="644312"/>
                  <a:pt x="42218" y="679082"/>
                  <a:pt x="41693" y="713409"/>
                </a:cubicBezTo>
                <a:cubicBezTo>
                  <a:pt x="40319" y="745312"/>
                  <a:pt x="41046" y="757467"/>
                  <a:pt x="77057" y="756054"/>
                </a:cubicBezTo>
                <a:cubicBezTo>
                  <a:pt x="105914" y="753671"/>
                  <a:pt x="134811" y="752661"/>
                  <a:pt x="163749" y="753025"/>
                </a:cubicBezTo>
                <a:cubicBezTo>
                  <a:pt x="230718" y="751733"/>
                  <a:pt x="297970" y="756417"/>
                  <a:pt x="364697" y="749713"/>
                </a:cubicBezTo>
                <a:cubicBezTo>
                  <a:pt x="440638" y="739941"/>
                  <a:pt x="516499" y="738083"/>
                  <a:pt x="593046" y="732429"/>
                </a:cubicBezTo>
                <a:cubicBezTo>
                  <a:pt x="592642" y="757386"/>
                  <a:pt x="585165" y="782505"/>
                  <a:pt x="584478" y="807624"/>
                </a:cubicBezTo>
                <a:cubicBezTo>
                  <a:pt x="579952" y="870541"/>
                  <a:pt x="573566" y="933338"/>
                  <a:pt x="567059" y="996054"/>
                </a:cubicBezTo>
                <a:cubicBezTo>
                  <a:pt x="563704" y="1031147"/>
                  <a:pt x="561845" y="1066483"/>
                  <a:pt x="557521" y="1101415"/>
                </a:cubicBezTo>
                <a:cubicBezTo>
                  <a:pt x="550367" y="1134731"/>
                  <a:pt x="545719" y="1168613"/>
                  <a:pt x="540061" y="1202253"/>
                </a:cubicBezTo>
                <a:cubicBezTo>
                  <a:pt x="506637" y="1209320"/>
                  <a:pt x="471718" y="1208068"/>
                  <a:pt x="437768" y="1211985"/>
                </a:cubicBezTo>
                <a:cubicBezTo>
                  <a:pt x="399373" y="1215014"/>
                  <a:pt x="361787" y="1224868"/>
                  <a:pt x="323189" y="1225756"/>
                </a:cubicBezTo>
                <a:cubicBezTo>
                  <a:pt x="260666" y="1228422"/>
                  <a:pt x="198143" y="1231652"/>
                  <a:pt x="135862" y="1237912"/>
                </a:cubicBezTo>
                <a:cubicBezTo>
                  <a:pt x="101953" y="1242152"/>
                  <a:pt x="67923" y="1244575"/>
                  <a:pt x="33771" y="1245140"/>
                </a:cubicBezTo>
                <a:cubicBezTo>
                  <a:pt x="-138" y="1242596"/>
                  <a:pt x="3783" y="1286534"/>
                  <a:pt x="2449" y="1309674"/>
                </a:cubicBezTo>
                <a:cubicBezTo>
                  <a:pt x="1479" y="1338306"/>
                  <a:pt x="1479" y="1366978"/>
                  <a:pt x="307" y="1395570"/>
                </a:cubicBezTo>
                <a:cubicBezTo>
                  <a:pt x="145" y="1401627"/>
                  <a:pt x="-987" y="1408129"/>
                  <a:pt x="2449" y="1413540"/>
                </a:cubicBezTo>
                <a:cubicBezTo>
                  <a:pt x="13846" y="1432400"/>
                  <a:pt x="59193" y="1424646"/>
                  <a:pt x="79643" y="1426302"/>
                </a:cubicBezTo>
                <a:cubicBezTo>
                  <a:pt x="113188" y="1425575"/>
                  <a:pt x="146814" y="1428523"/>
                  <a:pt x="180279" y="1425938"/>
                </a:cubicBezTo>
                <a:cubicBezTo>
                  <a:pt x="201174" y="1424000"/>
                  <a:pt x="221948" y="1421092"/>
                  <a:pt x="242802" y="1418790"/>
                </a:cubicBezTo>
                <a:cubicBezTo>
                  <a:pt x="285077" y="1413540"/>
                  <a:pt x="327635" y="1412692"/>
                  <a:pt x="370112" y="1410431"/>
                </a:cubicBezTo>
                <a:cubicBezTo>
                  <a:pt x="419177" y="1407644"/>
                  <a:pt x="468242" y="1404010"/>
                  <a:pt x="517428" y="1404333"/>
                </a:cubicBezTo>
                <a:cubicBezTo>
                  <a:pt x="519166" y="1437932"/>
                  <a:pt x="508173" y="1471006"/>
                  <a:pt x="505869" y="1504484"/>
                </a:cubicBezTo>
                <a:cubicBezTo>
                  <a:pt x="499322" y="1589008"/>
                  <a:pt x="493300" y="1673975"/>
                  <a:pt x="482751" y="1758457"/>
                </a:cubicBezTo>
                <a:cubicBezTo>
                  <a:pt x="474466" y="1835388"/>
                  <a:pt x="470222" y="1912723"/>
                  <a:pt x="461897" y="1989654"/>
                </a:cubicBezTo>
                <a:cubicBezTo>
                  <a:pt x="457168" y="2011582"/>
                  <a:pt x="483721" y="2017398"/>
                  <a:pt x="500454" y="2017034"/>
                </a:cubicBezTo>
                <a:cubicBezTo>
                  <a:pt x="523410" y="2017721"/>
                  <a:pt x="546487" y="2016226"/>
                  <a:pt x="569322" y="2019134"/>
                </a:cubicBezTo>
                <a:cubicBezTo>
                  <a:pt x="603757" y="2019376"/>
                  <a:pt x="600119" y="1959286"/>
                  <a:pt x="604525" y="1935015"/>
                </a:cubicBezTo>
                <a:cubicBezTo>
                  <a:pt x="608768" y="1901335"/>
                  <a:pt x="611678" y="1867534"/>
                  <a:pt x="617943" y="1834177"/>
                </a:cubicBezTo>
                <a:cubicBezTo>
                  <a:pt x="641828" y="1691219"/>
                  <a:pt x="663895" y="1547857"/>
                  <a:pt x="679011" y="1403727"/>
                </a:cubicBezTo>
                <a:cubicBezTo>
                  <a:pt x="745495" y="1393874"/>
                  <a:pt x="813030" y="1402637"/>
                  <a:pt x="879918" y="1401668"/>
                </a:cubicBezTo>
                <a:cubicBezTo>
                  <a:pt x="912655" y="1400618"/>
                  <a:pt x="945271" y="1401425"/>
                  <a:pt x="977927" y="1404495"/>
                </a:cubicBezTo>
                <a:cubicBezTo>
                  <a:pt x="1005086" y="1406150"/>
                  <a:pt x="1032286" y="1405423"/>
                  <a:pt x="1059446" y="1406998"/>
                </a:cubicBezTo>
                <a:cubicBezTo>
                  <a:pt x="1083574" y="1407685"/>
                  <a:pt x="1107581" y="1408573"/>
                  <a:pt x="1131427" y="1412329"/>
                </a:cubicBezTo>
                <a:cubicBezTo>
                  <a:pt x="1158829" y="1415842"/>
                  <a:pt x="1186514" y="1414712"/>
                  <a:pt x="1214037" y="1416004"/>
                </a:cubicBezTo>
                <a:cubicBezTo>
                  <a:pt x="1217230" y="1453318"/>
                  <a:pt x="1214845" y="1489018"/>
                  <a:pt x="1212865" y="1526655"/>
                </a:cubicBezTo>
                <a:cubicBezTo>
                  <a:pt x="1212380" y="1570996"/>
                  <a:pt x="1212097" y="1615378"/>
                  <a:pt x="1209712" y="1659679"/>
                </a:cubicBezTo>
                <a:cubicBezTo>
                  <a:pt x="1204701" y="1747594"/>
                  <a:pt x="1195688" y="1836317"/>
                  <a:pt x="1193627" y="1924717"/>
                </a:cubicBezTo>
                <a:cubicBezTo>
                  <a:pt x="1193465" y="1941153"/>
                  <a:pt x="1193142" y="1957630"/>
                  <a:pt x="1192697" y="1974066"/>
                </a:cubicBezTo>
                <a:cubicBezTo>
                  <a:pt x="1193303" y="1983435"/>
                  <a:pt x="1190313" y="1993733"/>
                  <a:pt x="1194193" y="2002536"/>
                </a:cubicBezTo>
                <a:cubicBezTo>
                  <a:pt x="1205913" y="2019659"/>
                  <a:pt x="1254210" y="2011138"/>
                  <a:pt x="1273650" y="2010896"/>
                </a:cubicBezTo>
                <a:cubicBezTo>
                  <a:pt x="1288766" y="2009886"/>
                  <a:pt x="1307276" y="2010007"/>
                  <a:pt x="1323160" y="2010048"/>
                </a:cubicBezTo>
                <a:cubicBezTo>
                  <a:pt x="1331728" y="2011057"/>
                  <a:pt x="1340458" y="2007867"/>
                  <a:pt x="1345065" y="2000315"/>
                </a:cubicBezTo>
                <a:cubicBezTo>
                  <a:pt x="1352421" y="1989816"/>
                  <a:pt x="1353755" y="1976650"/>
                  <a:pt x="1354886" y="1964212"/>
                </a:cubicBezTo>
                <a:cubicBezTo>
                  <a:pt x="1357917" y="1928998"/>
                  <a:pt x="1359978" y="1893783"/>
                  <a:pt x="1363454" y="1858609"/>
                </a:cubicBezTo>
                <a:cubicBezTo>
                  <a:pt x="1369153" y="1781274"/>
                  <a:pt x="1378732" y="1704343"/>
                  <a:pt x="1382894" y="1626928"/>
                </a:cubicBezTo>
                <a:cubicBezTo>
                  <a:pt x="1384673" y="1557912"/>
                  <a:pt x="1383460" y="1488816"/>
                  <a:pt x="1383905" y="1419800"/>
                </a:cubicBezTo>
                <a:cubicBezTo>
                  <a:pt x="1422462" y="1412935"/>
                  <a:pt x="1464009" y="1415438"/>
                  <a:pt x="1503334" y="1414227"/>
                </a:cubicBezTo>
                <a:cubicBezTo>
                  <a:pt x="1541648" y="1414833"/>
                  <a:pt x="1579801" y="1411037"/>
                  <a:pt x="1618115" y="1410714"/>
                </a:cubicBezTo>
                <a:cubicBezTo>
                  <a:pt x="1657399" y="1409260"/>
                  <a:pt x="1696643" y="1406796"/>
                  <a:pt x="1735927" y="1406231"/>
                </a:cubicBezTo>
                <a:cubicBezTo>
                  <a:pt x="1751649" y="1405948"/>
                  <a:pt x="1767411" y="1406029"/>
                  <a:pt x="1783133" y="1405989"/>
                </a:cubicBezTo>
                <a:cubicBezTo>
                  <a:pt x="1787862" y="1406150"/>
                  <a:pt x="1792631" y="1405625"/>
                  <a:pt x="1796632" y="1402919"/>
                </a:cubicBezTo>
                <a:cubicBezTo>
                  <a:pt x="1811384" y="1392137"/>
                  <a:pt x="1810010" y="1371663"/>
                  <a:pt x="1810373" y="1355267"/>
                </a:cubicBezTo>
                <a:cubicBezTo>
                  <a:pt x="1810777" y="1327523"/>
                  <a:pt x="1809888" y="1299780"/>
                  <a:pt x="1811262" y="1272036"/>
                </a:cubicBezTo>
                <a:cubicBezTo>
                  <a:pt x="1811788" y="1259234"/>
                  <a:pt x="1812717" y="1246352"/>
                  <a:pt x="1812475" y="1233550"/>
                </a:cubicBezTo>
                <a:cubicBezTo>
                  <a:pt x="1808676" y="1208836"/>
                  <a:pt x="1768866" y="1220506"/>
                  <a:pt x="1750922" y="1217680"/>
                </a:cubicBezTo>
                <a:cubicBezTo>
                  <a:pt x="1673363" y="1215378"/>
                  <a:pt x="1595644" y="1215459"/>
                  <a:pt x="1518085" y="1218043"/>
                </a:cubicBezTo>
                <a:cubicBezTo>
                  <a:pt x="1484136" y="1220426"/>
                  <a:pt x="1450995" y="1225191"/>
                  <a:pt x="1416561" y="1224626"/>
                </a:cubicBezTo>
                <a:cubicBezTo>
                  <a:pt x="1401607" y="1224303"/>
                  <a:pt x="1386734" y="1228018"/>
                  <a:pt x="1371901" y="1225716"/>
                </a:cubicBezTo>
                <a:cubicBezTo>
                  <a:pt x="1368021" y="1224747"/>
                  <a:pt x="1362403" y="1226241"/>
                  <a:pt x="1359372" y="1224060"/>
                </a:cubicBezTo>
                <a:cubicBezTo>
                  <a:pt x="1356341" y="1211662"/>
                  <a:pt x="1358362" y="1198618"/>
                  <a:pt x="1358321" y="1185978"/>
                </a:cubicBezTo>
                <a:cubicBezTo>
                  <a:pt x="1359898" y="1154116"/>
                  <a:pt x="1361353" y="1122253"/>
                  <a:pt x="1361959" y="1090390"/>
                </a:cubicBezTo>
                <a:cubicBezTo>
                  <a:pt x="1372548" y="991491"/>
                  <a:pt x="1384430" y="893601"/>
                  <a:pt x="1392432" y="794257"/>
                </a:cubicBezTo>
                <a:cubicBezTo>
                  <a:pt x="1437698" y="772288"/>
                  <a:pt x="1489390" y="772369"/>
                  <a:pt x="1537687" y="760900"/>
                </a:cubicBezTo>
                <a:cubicBezTo>
                  <a:pt x="1582630" y="752540"/>
                  <a:pt x="1627289" y="744342"/>
                  <a:pt x="1673202" y="743696"/>
                </a:cubicBezTo>
                <a:cubicBezTo>
                  <a:pt x="1721862" y="741516"/>
                  <a:pt x="1770119" y="733641"/>
                  <a:pt x="1818133" y="725645"/>
                </a:cubicBezTo>
                <a:cubicBezTo>
                  <a:pt x="1841857" y="725564"/>
                  <a:pt x="1842625" y="710137"/>
                  <a:pt x="1840039" y="690834"/>
                </a:cubicBezTo>
                <a:close/>
                <a:moveTo>
                  <a:pt x="773099" y="751410"/>
                </a:moveTo>
                <a:cubicBezTo>
                  <a:pt x="775080" y="750158"/>
                  <a:pt x="776777" y="748340"/>
                  <a:pt x="777909" y="746160"/>
                </a:cubicBezTo>
                <a:cubicBezTo>
                  <a:pt x="807049" y="742767"/>
                  <a:pt x="836997" y="744867"/>
                  <a:pt x="866339" y="746483"/>
                </a:cubicBezTo>
                <a:cubicBezTo>
                  <a:pt x="898025" y="747694"/>
                  <a:pt x="929751" y="747129"/>
                  <a:pt x="961478" y="748704"/>
                </a:cubicBezTo>
                <a:cubicBezTo>
                  <a:pt x="1007390" y="749794"/>
                  <a:pt x="1053181" y="753631"/>
                  <a:pt x="1099094" y="754398"/>
                </a:cubicBezTo>
                <a:cubicBezTo>
                  <a:pt x="1141975" y="759082"/>
                  <a:pt x="1185382" y="758477"/>
                  <a:pt x="1228101" y="764655"/>
                </a:cubicBezTo>
                <a:cubicBezTo>
                  <a:pt x="1228667" y="835892"/>
                  <a:pt x="1231577" y="907250"/>
                  <a:pt x="1228465" y="978527"/>
                </a:cubicBezTo>
                <a:cubicBezTo>
                  <a:pt x="1227293" y="1040718"/>
                  <a:pt x="1215896" y="1102465"/>
                  <a:pt x="1213956" y="1164575"/>
                </a:cubicBezTo>
                <a:cubicBezTo>
                  <a:pt x="1211208" y="1189169"/>
                  <a:pt x="1213228" y="1214812"/>
                  <a:pt x="1207247" y="1239608"/>
                </a:cubicBezTo>
                <a:cubicBezTo>
                  <a:pt x="1190595" y="1238477"/>
                  <a:pt x="1173904" y="1238921"/>
                  <a:pt x="1157252" y="1237831"/>
                </a:cubicBezTo>
                <a:cubicBezTo>
                  <a:pt x="1137934" y="1236458"/>
                  <a:pt x="1118978" y="1232016"/>
                  <a:pt x="1099741" y="1229997"/>
                </a:cubicBezTo>
                <a:cubicBezTo>
                  <a:pt x="1054232" y="1226524"/>
                  <a:pt x="1009047" y="1223293"/>
                  <a:pt x="963296" y="1220951"/>
                </a:cubicBezTo>
                <a:cubicBezTo>
                  <a:pt x="921587" y="1217155"/>
                  <a:pt x="879838" y="1215014"/>
                  <a:pt x="838007" y="1212712"/>
                </a:cubicBezTo>
                <a:cubicBezTo>
                  <a:pt x="806079" y="1209320"/>
                  <a:pt x="774150" y="1206857"/>
                  <a:pt x="742181" y="1210128"/>
                </a:cubicBezTo>
                <a:cubicBezTo>
                  <a:pt x="744566" y="1201567"/>
                  <a:pt x="743717" y="1189815"/>
                  <a:pt x="745212" y="1182909"/>
                </a:cubicBezTo>
                <a:cubicBezTo>
                  <a:pt x="748607" y="1151975"/>
                  <a:pt x="747799" y="1121566"/>
                  <a:pt x="750830" y="1090471"/>
                </a:cubicBezTo>
                <a:cubicBezTo>
                  <a:pt x="756246" y="1014994"/>
                  <a:pt x="761298" y="939436"/>
                  <a:pt x="766309" y="863555"/>
                </a:cubicBezTo>
                <a:cubicBezTo>
                  <a:pt x="768734" y="826160"/>
                  <a:pt x="769017" y="788563"/>
                  <a:pt x="773099" y="7514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8" name="Google Shape;1238;p33"/>
          <p:cNvGrpSpPr/>
          <p:nvPr/>
        </p:nvGrpSpPr>
        <p:grpSpPr>
          <a:xfrm>
            <a:off x="7708155" y="4248177"/>
            <a:ext cx="920526" cy="1009567"/>
            <a:chOff x="15416311" y="8496353"/>
            <a:chExt cx="1841052" cy="2019134"/>
          </a:xfrm>
        </p:grpSpPr>
        <p:sp>
          <p:nvSpPr>
            <p:cNvPr id="1239" name="Google Shape;1239;p33"/>
            <p:cNvSpPr/>
            <p:nvPr/>
          </p:nvSpPr>
          <p:spPr>
            <a:xfrm>
              <a:off x="15416311" y="8496353"/>
              <a:ext cx="1841052" cy="2019134"/>
            </a:xfrm>
            <a:custGeom>
              <a:rect b="b" l="l" r="r" t="t"/>
              <a:pathLst>
                <a:path extrusionOk="0" h="2019134" w="1841052">
                  <a:moveTo>
                    <a:pt x="1840039" y="690834"/>
                  </a:moveTo>
                  <a:cubicBezTo>
                    <a:pt x="1837129" y="671248"/>
                    <a:pt x="1833895" y="651743"/>
                    <a:pt x="1831026" y="632197"/>
                  </a:cubicBezTo>
                  <a:cubicBezTo>
                    <a:pt x="1828722" y="617942"/>
                    <a:pt x="1824640" y="604050"/>
                    <a:pt x="1822741" y="589713"/>
                  </a:cubicBezTo>
                  <a:cubicBezTo>
                    <a:pt x="1819669" y="577841"/>
                    <a:pt x="1825812" y="560677"/>
                    <a:pt x="1812152" y="554297"/>
                  </a:cubicBezTo>
                  <a:cubicBezTo>
                    <a:pt x="1795581" y="548360"/>
                    <a:pt x="1777030" y="552641"/>
                    <a:pt x="1759934" y="554135"/>
                  </a:cubicBezTo>
                  <a:cubicBezTo>
                    <a:pt x="1732128" y="557487"/>
                    <a:pt x="1704362" y="560193"/>
                    <a:pt x="1676475" y="562252"/>
                  </a:cubicBezTo>
                  <a:cubicBezTo>
                    <a:pt x="1627774" y="566654"/>
                    <a:pt x="1578952" y="570854"/>
                    <a:pt x="1530332" y="576306"/>
                  </a:cubicBezTo>
                  <a:cubicBezTo>
                    <a:pt x="1494240" y="582687"/>
                    <a:pt x="1457987" y="588583"/>
                    <a:pt x="1421249" y="589390"/>
                  </a:cubicBezTo>
                  <a:cubicBezTo>
                    <a:pt x="1396757" y="590642"/>
                    <a:pt x="1373356" y="594559"/>
                    <a:pt x="1348015" y="591813"/>
                  </a:cubicBezTo>
                  <a:cubicBezTo>
                    <a:pt x="1351734" y="561122"/>
                    <a:pt x="1367577" y="532974"/>
                    <a:pt x="1375417" y="503211"/>
                  </a:cubicBezTo>
                  <a:cubicBezTo>
                    <a:pt x="1384915" y="468158"/>
                    <a:pt x="1387785" y="431773"/>
                    <a:pt x="1391382" y="395750"/>
                  </a:cubicBezTo>
                  <a:cubicBezTo>
                    <a:pt x="1398899" y="342363"/>
                    <a:pt x="1402860" y="290389"/>
                    <a:pt x="1407467" y="236396"/>
                  </a:cubicBezTo>
                  <a:cubicBezTo>
                    <a:pt x="1416197" y="177477"/>
                    <a:pt x="1418784" y="117992"/>
                    <a:pt x="1422623" y="58628"/>
                  </a:cubicBezTo>
                  <a:cubicBezTo>
                    <a:pt x="1423391" y="46432"/>
                    <a:pt x="1410983" y="38193"/>
                    <a:pt x="1399788" y="38072"/>
                  </a:cubicBezTo>
                  <a:cubicBezTo>
                    <a:pt x="1382571" y="37991"/>
                    <a:pt x="1365515" y="41828"/>
                    <a:pt x="1348177" y="39809"/>
                  </a:cubicBezTo>
                  <a:cubicBezTo>
                    <a:pt x="1333991" y="38718"/>
                    <a:pt x="1319926" y="36416"/>
                    <a:pt x="1305781" y="34922"/>
                  </a:cubicBezTo>
                  <a:cubicBezTo>
                    <a:pt x="1295838" y="33751"/>
                    <a:pt x="1283997" y="31692"/>
                    <a:pt x="1276722" y="40293"/>
                  </a:cubicBezTo>
                  <a:cubicBezTo>
                    <a:pt x="1261040" y="61051"/>
                    <a:pt x="1259626" y="89036"/>
                    <a:pt x="1255261" y="113872"/>
                  </a:cubicBezTo>
                  <a:cubicBezTo>
                    <a:pt x="1251502" y="140647"/>
                    <a:pt x="1245763" y="166573"/>
                    <a:pt x="1240267" y="193186"/>
                  </a:cubicBezTo>
                  <a:cubicBezTo>
                    <a:pt x="1232547" y="225977"/>
                    <a:pt x="1230365" y="259577"/>
                    <a:pt x="1227697" y="293055"/>
                  </a:cubicBezTo>
                  <a:cubicBezTo>
                    <a:pt x="1218038" y="375438"/>
                    <a:pt x="1207126" y="457780"/>
                    <a:pt x="1200942" y="540566"/>
                  </a:cubicBezTo>
                  <a:cubicBezTo>
                    <a:pt x="1175439" y="545372"/>
                    <a:pt x="1149088" y="543191"/>
                    <a:pt x="1123263" y="543797"/>
                  </a:cubicBezTo>
                  <a:cubicBezTo>
                    <a:pt x="1071773" y="545776"/>
                    <a:pt x="1020849" y="538789"/>
                    <a:pt x="969723" y="533580"/>
                  </a:cubicBezTo>
                  <a:cubicBezTo>
                    <a:pt x="941149" y="530592"/>
                    <a:pt x="912292" y="532732"/>
                    <a:pt x="883637" y="531319"/>
                  </a:cubicBezTo>
                  <a:cubicBezTo>
                    <a:pt x="844999" y="526957"/>
                    <a:pt x="806079" y="527563"/>
                    <a:pt x="767320" y="524857"/>
                  </a:cubicBezTo>
                  <a:cubicBezTo>
                    <a:pt x="768047" y="502646"/>
                    <a:pt x="775645" y="481283"/>
                    <a:pt x="777424" y="459153"/>
                  </a:cubicBezTo>
                  <a:cubicBezTo>
                    <a:pt x="781587" y="408108"/>
                    <a:pt x="787124" y="356578"/>
                    <a:pt x="792418" y="305372"/>
                  </a:cubicBezTo>
                  <a:cubicBezTo>
                    <a:pt x="798076" y="245725"/>
                    <a:pt x="810605" y="186967"/>
                    <a:pt x="815213" y="127199"/>
                  </a:cubicBezTo>
                  <a:cubicBezTo>
                    <a:pt x="817153" y="91419"/>
                    <a:pt x="823740" y="56164"/>
                    <a:pt x="826691" y="20505"/>
                  </a:cubicBezTo>
                  <a:cubicBezTo>
                    <a:pt x="824468" y="-7602"/>
                    <a:pt x="787204" y="515"/>
                    <a:pt x="768007" y="3060"/>
                  </a:cubicBezTo>
                  <a:cubicBezTo>
                    <a:pt x="737897" y="10207"/>
                    <a:pt x="706736" y="9238"/>
                    <a:pt x="676465" y="14004"/>
                  </a:cubicBezTo>
                  <a:cubicBezTo>
                    <a:pt x="664219" y="16750"/>
                    <a:pt x="655085" y="38113"/>
                    <a:pt x="671979" y="40778"/>
                  </a:cubicBezTo>
                  <a:cubicBezTo>
                    <a:pt x="655044" y="104180"/>
                    <a:pt x="651286" y="169925"/>
                    <a:pt x="642071" y="234700"/>
                  </a:cubicBezTo>
                  <a:cubicBezTo>
                    <a:pt x="628410" y="335781"/>
                    <a:pt x="608607" y="436336"/>
                    <a:pt x="605454" y="538547"/>
                  </a:cubicBezTo>
                  <a:cubicBezTo>
                    <a:pt x="577325" y="545776"/>
                    <a:pt x="548831" y="549410"/>
                    <a:pt x="519853" y="550824"/>
                  </a:cubicBezTo>
                  <a:cubicBezTo>
                    <a:pt x="479114" y="555912"/>
                    <a:pt x="440032" y="560556"/>
                    <a:pt x="398767" y="562737"/>
                  </a:cubicBezTo>
                  <a:cubicBezTo>
                    <a:pt x="350147" y="569158"/>
                    <a:pt x="301324" y="573479"/>
                    <a:pt x="252421" y="577194"/>
                  </a:cubicBezTo>
                  <a:cubicBezTo>
                    <a:pt x="200204" y="581152"/>
                    <a:pt x="148876" y="587775"/>
                    <a:pt x="96416" y="590077"/>
                  </a:cubicBezTo>
                  <a:cubicBezTo>
                    <a:pt x="83644" y="591046"/>
                    <a:pt x="70307" y="588906"/>
                    <a:pt x="57859" y="591813"/>
                  </a:cubicBezTo>
                  <a:cubicBezTo>
                    <a:pt x="50423" y="594923"/>
                    <a:pt x="47310" y="602919"/>
                    <a:pt x="45815" y="610269"/>
                  </a:cubicBezTo>
                  <a:cubicBezTo>
                    <a:pt x="40399" y="644312"/>
                    <a:pt x="42218" y="679082"/>
                    <a:pt x="41693" y="713409"/>
                  </a:cubicBezTo>
                  <a:cubicBezTo>
                    <a:pt x="40319" y="745312"/>
                    <a:pt x="41046" y="757467"/>
                    <a:pt x="77057" y="756054"/>
                  </a:cubicBezTo>
                  <a:cubicBezTo>
                    <a:pt x="105914" y="753671"/>
                    <a:pt x="134811" y="752661"/>
                    <a:pt x="163749" y="753025"/>
                  </a:cubicBezTo>
                  <a:cubicBezTo>
                    <a:pt x="230718" y="751733"/>
                    <a:pt x="297970" y="756417"/>
                    <a:pt x="364697" y="749713"/>
                  </a:cubicBezTo>
                  <a:cubicBezTo>
                    <a:pt x="440638" y="739941"/>
                    <a:pt x="516499" y="738083"/>
                    <a:pt x="593046" y="732429"/>
                  </a:cubicBezTo>
                  <a:cubicBezTo>
                    <a:pt x="592642" y="757386"/>
                    <a:pt x="585165" y="782505"/>
                    <a:pt x="584478" y="807624"/>
                  </a:cubicBezTo>
                  <a:cubicBezTo>
                    <a:pt x="579952" y="870541"/>
                    <a:pt x="573566" y="933338"/>
                    <a:pt x="567059" y="996054"/>
                  </a:cubicBezTo>
                  <a:cubicBezTo>
                    <a:pt x="563704" y="1031147"/>
                    <a:pt x="561845" y="1066483"/>
                    <a:pt x="557521" y="1101415"/>
                  </a:cubicBezTo>
                  <a:cubicBezTo>
                    <a:pt x="550367" y="1134731"/>
                    <a:pt x="545719" y="1168613"/>
                    <a:pt x="540061" y="1202253"/>
                  </a:cubicBezTo>
                  <a:cubicBezTo>
                    <a:pt x="506637" y="1209320"/>
                    <a:pt x="471718" y="1208068"/>
                    <a:pt x="437768" y="1211985"/>
                  </a:cubicBezTo>
                  <a:cubicBezTo>
                    <a:pt x="399373" y="1215014"/>
                    <a:pt x="361787" y="1224868"/>
                    <a:pt x="323189" y="1225756"/>
                  </a:cubicBezTo>
                  <a:cubicBezTo>
                    <a:pt x="260666" y="1228422"/>
                    <a:pt x="198143" y="1231652"/>
                    <a:pt x="135862" y="1237912"/>
                  </a:cubicBezTo>
                  <a:cubicBezTo>
                    <a:pt x="101953" y="1242152"/>
                    <a:pt x="67923" y="1244575"/>
                    <a:pt x="33771" y="1245140"/>
                  </a:cubicBezTo>
                  <a:cubicBezTo>
                    <a:pt x="-138" y="1242596"/>
                    <a:pt x="3783" y="1286534"/>
                    <a:pt x="2449" y="1309674"/>
                  </a:cubicBezTo>
                  <a:cubicBezTo>
                    <a:pt x="1479" y="1338306"/>
                    <a:pt x="1479" y="1366978"/>
                    <a:pt x="307" y="1395570"/>
                  </a:cubicBezTo>
                  <a:cubicBezTo>
                    <a:pt x="145" y="1401627"/>
                    <a:pt x="-987" y="1408129"/>
                    <a:pt x="2449" y="1413540"/>
                  </a:cubicBezTo>
                  <a:cubicBezTo>
                    <a:pt x="13846" y="1432400"/>
                    <a:pt x="59193" y="1424646"/>
                    <a:pt x="79643" y="1426302"/>
                  </a:cubicBezTo>
                  <a:cubicBezTo>
                    <a:pt x="113188" y="1425575"/>
                    <a:pt x="146814" y="1428523"/>
                    <a:pt x="180279" y="1425938"/>
                  </a:cubicBezTo>
                  <a:cubicBezTo>
                    <a:pt x="201174" y="1424000"/>
                    <a:pt x="221948" y="1421092"/>
                    <a:pt x="242802" y="1418790"/>
                  </a:cubicBezTo>
                  <a:cubicBezTo>
                    <a:pt x="285077" y="1413540"/>
                    <a:pt x="327635" y="1412692"/>
                    <a:pt x="370112" y="1410431"/>
                  </a:cubicBezTo>
                  <a:cubicBezTo>
                    <a:pt x="419177" y="1407644"/>
                    <a:pt x="468242" y="1404010"/>
                    <a:pt x="517428" y="1404333"/>
                  </a:cubicBezTo>
                  <a:cubicBezTo>
                    <a:pt x="519166" y="1437932"/>
                    <a:pt x="508173" y="1471006"/>
                    <a:pt x="505869" y="1504484"/>
                  </a:cubicBezTo>
                  <a:cubicBezTo>
                    <a:pt x="499322" y="1589008"/>
                    <a:pt x="493300" y="1673975"/>
                    <a:pt x="482751" y="1758457"/>
                  </a:cubicBezTo>
                  <a:cubicBezTo>
                    <a:pt x="474466" y="1835388"/>
                    <a:pt x="470222" y="1912723"/>
                    <a:pt x="461897" y="1989654"/>
                  </a:cubicBezTo>
                  <a:cubicBezTo>
                    <a:pt x="457168" y="2011582"/>
                    <a:pt x="483721" y="2017398"/>
                    <a:pt x="500454" y="2017034"/>
                  </a:cubicBezTo>
                  <a:cubicBezTo>
                    <a:pt x="523410" y="2017721"/>
                    <a:pt x="546487" y="2016226"/>
                    <a:pt x="569322" y="2019134"/>
                  </a:cubicBezTo>
                  <a:cubicBezTo>
                    <a:pt x="603757" y="2019376"/>
                    <a:pt x="600119" y="1959286"/>
                    <a:pt x="604525" y="1935015"/>
                  </a:cubicBezTo>
                  <a:cubicBezTo>
                    <a:pt x="608768" y="1901335"/>
                    <a:pt x="611678" y="1867534"/>
                    <a:pt x="617943" y="1834177"/>
                  </a:cubicBezTo>
                  <a:cubicBezTo>
                    <a:pt x="641828" y="1691219"/>
                    <a:pt x="663895" y="1547857"/>
                    <a:pt x="679011" y="1403727"/>
                  </a:cubicBezTo>
                  <a:cubicBezTo>
                    <a:pt x="745495" y="1393874"/>
                    <a:pt x="813030" y="1402637"/>
                    <a:pt x="879918" y="1401668"/>
                  </a:cubicBezTo>
                  <a:cubicBezTo>
                    <a:pt x="912655" y="1400618"/>
                    <a:pt x="945271" y="1401425"/>
                    <a:pt x="977927" y="1404495"/>
                  </a:cubicBezTo>
                  <a:cubicBezTo>
                    <a:pt x="1005086" y="1406150"/>
                    <a:pt x="1032286" y="1405423"/>
                    <a:pt x="1059446" y="1406998"/>
                  </a:cubicBezTo>
                  <a:cubicBezTo>
                    <a:pt x="1083574" y="1407685"/>
                    <a:pt x="1107581" y="1408573"/>
                    <a:pt x="1131427" y="1412329"/>
                  </a:cubicBezTo>
                  <a:cubicBezTo>
                    <a:pt x="1158829" y="1415842"/>
                    <a:pt x="1186514" y="1414712"/>
                    <a:pt x="1214037" y="1416004"/>
                  </a:cubicBezTo>
                  <a:cubicBezTo>
                    <a:pt x="1217230" y="1453318"/>
                    <a:pt x="1214845" y="1489018"/>
                    <a:pt x="1212865" y="1526655"/>
                  </a:cubicBezTo>
                  <a:cubicBezTo>
                    <a:pt x="1212380" y="1570996"/>
                    <a:pt x="1212097" y="1615378"/>
                    <a:pt x="1209712" y="1659679"/>
                  </a:cubicBezTo>
                  <a:cubicBezTo>
                    <a:pt x="1204701" y="1747594"/>
                    <a:pt x="1195688" y="1836317"/>
                    <a:pt x="1193627" y="1924717"/>
                  </a:cubicBezTo>
                  <a:cubicBezTo>
                    <a:pt x="1193465" y="1941153"/>
                    <a:pt x="1193142" y="1957630"/>
                    <a:pt x="1192697" y="1974066"/>
                  </a:cubicBezTo>
                  <a:cubicBezTo>
                    <a:pt x="1193303" y="1983435"/>
                    <a:pt x="1190313" y="1993733"/>
                    <a:pt x="1194193" y="2002536"/>
                  </a:cubicBezTo>
                  <a:cubicBezTo>
                    <a:pt x="1205913" y="2019659"/>
                    <a:pt x="1254210" y="2011138"/>
                    <a:pt x="1273650" y="2010896"/>
                  </a:cubicBezTo>
                  <a:cubicBezTo>
                    <a:pt x="1288766" y="2009886"/>
                    <a:pt x="1307276" y="2010007"/>
                    <a:pt x="1323160" y="2010048"/>
                  </a:cubicBezTo>
                  <a:cubicBezTo>
                    <a:pt x="1331728" y="2011057"/>
                    <a:pt x="1340458" y="2007867"/>
                    <a:pt x="1345065" y="2000315"/>
                  </a:cubicBezTo>
                  <a:cubicBezTo>
                    <a:pt x="1352421" y="1989816"/>
                    <a:pt x="1353755" y="1976650"/>
                    <a:pt x="1354886" y="1964212"/>
                  </a:cubicBezTo>
                  <a:cubicBezTo>
                    <a:pt x="1357917" y="1928998"/>
                    <a:pt x="1359978" y="1893783"/>
                    <a:pt x="1363454" y="1858609"/>
                  </a:cubicBezTo>
                  <a:cubicBezTo>
                    <a:pt x="1369153" y="1781274"/>
                    <a:pt x="1378732" y="1704343"/>
                    <a:pt x="1382894" y="1626928"/>
                  </a:cubicBezTo>
                  <a:cubicBezTo>
                    <a:pt x="1384673" y="1557912"/>
                    <a:pt x="1383460" y="1488816"/>
                    <a:pt x="1383905" y="1419800"/>
                  </a:cubicBezTo>
                  <a:cubicBezTo>
                    <a:pt x="1422462" y="1412935"/>
                    <a:pt x="1464009" y="1415438"/>
                    <a:pt x="1503334" y="1414227"/>
                  </a:cubicBezTo>
                  <a:cubicBezTo>
                    <a:pt x="1541648" y="1414833"/>
                    <a:pt x="1579801" y="1411037"/>
                    <a:pt x="1618115" y="1410714"/>
                  </a:cubicBezTo>
                  <a:cubicBezTo>
                    <a:pt x="1657399" y="1409260"/>
                    <a:pt x="1696643" y="1406796"/>
                    <a:pt x="1735927" y="1406231"/>
                  </a:cubicBezTo>
                  <a:cubicBezTo>
                    <a:pt x="1751649" y="1405948"/>
                    <a:pt x="1767411" y="1406029"/>
                    <a:pt x="1783133" y="1405989"/>
                  </a:cubicBezTo>
                  <a:cubicBezTo>
                    <a:pt x="1787862" y="1406150"/>
                    <a:pt x="1792631" y="1405625"/>
                    <a:pt x="1796632" y="1402919"/>
                  </a:cubicBezTo>
                  <a:cubicBezTo>
                    <a:pt x="1811384" y="1392137"/>
                    <a:pt x="1810010" y="1371663"/>
                    <a:pt x="1810373" y="1355267"/>
                  </a:cubicBezTo>
                  <a:cubicBezTo>
                    <a:pt x="1810777" y="1327523"/>
                    <a:pt x="1809888" y="1299780"/>
                    <a:pt x="1811262" y="1272036"/>
                  </a:cubicBezTo>
                  <a:cubicBezTo>
                    <a:pt x="1811788" y="1259234"/>
                    <a:pt x="1812717" y="1246352"/>
                    <a:pt x="1812475" y="1233550"/>
                  </a:cubicBezTo>
                  <a:cubicBezTo>
                    <a:pt x="1808676" y="1208836"/>
                    <a:pt x="1768866" y="1220506"/>
                    <a:pt x="1750922" y="1217680"/>
                  </a:cubicBezTo>
                  <a:cubicBezTo>
                    <a:pt x="1673363" y="1215378"/>
                    <a:pt x="1595644" y="1215459"/>
                    <a:pt x="1518085" y="1218043"/>
                  </a:cubicBezTo>
                  <a:cubicBezTo>
                    <a:pt x="1484136" y="1220426"/>
                    <a:pt x="1450995" y="1225191"/>
                    <a:pt x="1416561" y="1224626"/>
                  </a:cubicBezTo>
                  <a:cubicBezTo>
                    <a:pt x="1401607" y="1224303"/>
                    <a:pt x="1386734" y="1228018"/>
                    <a:pt x="1371901" y="1225716"/>
                  </a:cubicBezTo>
                  <a:cubicBezTo>
                    <a:pt x="1368021" y="1224747"/>
                    <a:pt x="1362403" y="1226241"/>
                    <a:pt x="1359372" y="1224060"/>
                  </a:cubicBezTo>
                  <a:cubicBezTo>
                    <a:pt x="1356341" y="1211662"/>
                    <a:pt x="1358362" y="1198618"/>
                    <a:pt x="1358321" y="1185978"/>
                  </a:cubicBezTo>
                  <a:cubicBezTo>
                    <a:pt x="1359898" y="1154116"/>
                    <a:pt x="1361353" y="1122253"/>
                    <a:pt x="1361959" y="1090390"/>
                  </a:cubicBezTo>
                  <a:cubicBezTo>
                    <a:pt x="1372548" y="991491"/>
                    <a:pt x="1384430" y="893601"/>
                    <a:pt x="1392432" y="794257"/>
                  </a:cubicBezTo>
                  <a:cubicBezTo>
                    <a:pt x="1437698" y="772288"/>
                    <a:pt x="1489390" y="772369"/>
                    <a:pt x="1537687" y="760900"/>
                  </a:cubicBezTo>
                  <a:cubicBezTo>
                    <a:pt x="1582630" y="752540"/>
                    <a:pt x="1627289" y="744342"/>
                    <a:pt x="1673202" y="743696"/>
                  </a:cubicBezTo>
                  <a:cubicBezTo>
                    <a:pt x="1721862" y="741516"/>
                    <a:pt x="1770119" y="733641"/>
                    <a:pt x="1818133" y="725645"/>
                  </a:cubicBezTo>
                  <a:cubicBezTo>
                    <a:pt x="1841857" y="725564"/>
                    <a:pt x="1842625" y="710137"/>
                    <a:pt x="1840039" y="690834"/>
                  </a:cubicBezTo>
                  <a:close/>
                  <a:moveTo>
                    <a:pt x="1635170" y="724272"/>
                  </a:moveTo>
                  <a:cubicBezTo>
                    <a:pt x="1583196" y="727825"/>
                    <a:pt x="1530614" y="741637"/>
                    <a:pt x="1478963" y="749713"/>
                  </a:cubicBezTo>
                  <a:cubicBezTo>
                    <a:pt x="1449015" y="753711"/>
                    <a:pt x="1418864" y="758921"/>
                    <a:pt x="1390937" y="770996"/>
                  </a:cubicBezTo>
                  <a:cubicBezTo>
                    <a:pt x="1384794" y="773580"/>
                    <a:pt x="1378004" y="776528"/>
                    <a:pt x="1373801" y="781940"/>
                  </a:cubicBezTo>
                  <a:cubicBezTo>
                    <a:pt x="1368587" y="791793"/>
                    <a:pt x="1370810" y="803989"/>
                    <a:pt x="1368587" y="814772"/>
                  </a:cubicBezTo>
                  <a:cubicBezTo>
                    <a:pt x="1364020" y="870299"/>
                    <a:pt x="1358402" y="926432"/>
                    <a:pt x="1352380" y="982122"/>
                  </a:cubicBezTo>
                  <a:cubicBezTo>
                    <a:pt x="1345550" y="1033005"/>
                    <a:pt x="1339164" y="1084090"/>
                    <a:pt x="1339003" y="1135539"/>
                  </a:cubicBezTo>
                  <a:cubicBezTo>
                    <a:pt x="1338113" y="1155166"/>
                    <a:pt x="1336699" y="1174752"/>
                    <a:pt x="1336295" y="1194419"/>
                  </a:cubicBezTo>
                  <a:cubicBezTo>
                    <a:pt x="1336174" y="1207988"/>
                    <a:pt x="1334517" y="1222162"/>
                    <a:pt x="1340215" y="1234883"/>
                  </a:cubicBezTo>
                  <a:cubicBezTo>
                    <a:pt x="1344540" y="1243727"/>
                    <a:pt x="1354603" y="1247563"/>
                    <a:pt x="1364061" y="1247079"/>
                  </a:cubicBezTo>
                  <a:cubicBezTo>
                    <a:pt x="1376913" y="1248936"/>
                    <a:pt x="1389684" y="1248735"/>
                    <a:pt x="1402536" y="1247119"/>
                  </a:cubicBezTo>
                  <a:cubicBezTo>
                    <a:pt x="1439477" y="1246675"/>
                    <a:pt x="1476255" y="1244212"/>
                    <a:pt x="1513033" y="1240294"/>
                  </a:cubicBezTo>
                  <a:cubicBezTo>
                    <a:pt x="1605546" y="1235973"/>
                    <a:pt x="1698300" y="1238881"/>
                    <a:pt x="1790812" y="1239810"/>
                  </a:cubicBezTo>
                  <a:cubicBezTo>
                    <a:pt x="1789519" y="1272723"/>
                    <a:pt x="1788266" y="1305635"/>
                    <a:pt x="1788791" y="1338548"/>
                  </a:cubicBezTo>
                  <a:cubicBezTo>
                    <a:pt x="1788387" y="1352601"/>
                    <a:pt x="1789721" y="1367018"/>
                    <a:pt x="1786811" y="1380830"/>
                  </a:cubicBezTo>
                  <a:cubicBezTo>
                    <a:pt x="1786447" y="1381597"/>
                    <a:pt x="1785598" y="1383657"/>
                    <a:pt x="1784992" y="1384262"/>
                  </a:cubicBezTo>
                  <a:cubicBezTo>
                    <a:pt x="1671019" y="1383939"/>
                    <a:pt x="1557329" y="1393793"/>
                    <a:pt x="1443357" y="1393227"/>
                  </a:cubicBezTo>
                  <a:cubicBezTo>
                    <a:pt x="1422664" y="1393712"/>
                    <a:pt x="1401849" y="1394520"/>
                    <a:pt x="1381480" y="1398154"/>
                  </a:cubicBezTo>
                  <a:cubicBezTo>
                    <a:pt x="1367536" y="1400214"/>
                    <a:pt x="1360666" y="1408533"/>
                    <a:pt x="1362242" y="1422465"/>
                  </a:cubicBezTo>
                  <a:cubicBezTo>
                    <a:pt x="1362242" y="1446897"/>
                    <a:pt x="1362242" y="1471329"/>
                    <a:pt x="1362201" y="1495762"/>
                  </a:cubicBezTo>
                  <a:cubicBezTo>
                    <a:pt x="1361514" y="1542324"/>
                    <a:pt x="1362969" y="1588886"/>
                    <a:pt x="1360746" y="1635408"/>
                  </a:cubicBezTo>
                  <a:cubicBezTo>
                    <a:pt x="1357594" y="1693319"/>
                    <a:pt x="1350440" y="1750946"/>
                    <a:pt x="1345914" y="1808775"/>
                  </a:cubicBezTo>
                  <a:cubicBezTo>
                    <a:pt x="1342923" y="1847463"/>
                    <a:pt x="1338922" y="1886029"/>
                    <a:pt x="1336295" y="1924757"/>
                  </a:cubicBezTo>
                  <a:cubicBezTo>
                    <a:pt x="1333142" y="1945717"/>
                    <a:pt x="1336578" y="1969179"/>
                    <a:pt x="1326959" y="1988443"/>
                  </a:cubicBezTo>
                  <a:cubicBezTo>
                    <a:pt x="1289291" y="1986423"/>
                    <a:pt x="1251704" y="1993571"/>
                    <a:pt x="1214158" y="1990139"/>
                  </a:cubicBezTo>
                  <a:cubicBezTo>
                    <a:pt x="1215330" y="1919750"/>
                    <a:pt x="1217836" y="1851340"/>
                    <a:pt x="1222807" y="1780749"/>
                  </a:cubicBezTo>
                  <a:cubicBezTo>
                    <a:pt x="1230324" y="1699255"/>
                    <a:pt x="1234770" y="1617034"/>
                    <a:pt x="1234447" y="1535095"/>
                  </a:cubicBezTo>
                  <a:cubicBezTo>
                    <a:pt x="1236023" y="1499638"/>
                    <a:pt x="1238529" y="1463374"/>
                    <a:pt x="1236831" y="1427473"/>
                  </a:cubicBezTo>
                  <a:cubicBezTo>
                    <a:pt x="1236508" y="1411198"/>
                    <a:pt x="1235053" y="1391895"/>
                    <a:pt x="1213835" y="1394479"/>
                  </a:cubicBezTo>
                  <a:cubicBezTo>
                    <a:pt x="1191889" y="1393308"/>
                    <a:pt x="1169943" y="1393752"/>
                    <a:pt x="1147997" y="1392379"/>
                  </a:cubicBezTo>
                  <a:cubicBezTo>
                    <a:pt x="1121808" y="1388987"/>
                    <a:pt x="1092385" y="1385716"/>
                    <a:pt x="1065225" y="1385635"/>
                  </a:cubicBezTo>
                  <a:cubicBezTo>
                    <a:pt x="1035156" y="1383858"/>
                    <a:pt x="1005046" y="1384545"/>
                    <a:pt x="975017" y="1382728"/>
                  </a:cubicBezTo>
                  <a:cubicBezTo>
                    <a:pt x="936784" y="1378407"/>
                    <a:pt x="898389" y="1379982"/>
                    <a:pt x="859993" y="1380103"/>
                  </a:cubicBezTo>
                  <a:cubicBezTo>
                    <a:pt x="812545" y="1379699"/>
                    <a:pt x="765137" y="1375257"/>
                    <a:pt x="717689" y="1378568"/>
                  </a:cubicBezTo>
                  <a:cubicBezTo>
                    <a:pt x="700553" y="1380507"/>
                    <a:pt x="681517" y="1377882"/>
                    <a:pt x="665916" y="1386201"/>
                  </a:cubicBezTo>
                  <a:cubicBezTo>
                    <a:pt x="660622" y="1389229"/>
                    <a:pt x="658076" y="1395045"/>
                    <a:pt x="657469" y="1400941"/>
                  </a:cubicBezTo>
                  <a:cubicBezTo>
                    <a:pt x="655853" y="1415600"/>
                    <a:pt x="654721" y="1430380"/>
                    <a:pt x="652458" y="1444959"/>
                  </a:cubicBezTo>
                  <a:cubicBezTo>
                    <a:pt x="644455" y="1507594"/>
                    <a:pt x="638636" y="1570552"/>
                    <a:pt x="627683" y="1632783"/>
                  </a:cubicBezTo>
                  <a:cubicBezTo>
                    <a:pt x="616245" y="1709512"/>
                    <a:pt x="604080" y="1786039"/>
                    <a:pt x="591309" y="1862526"/>
                  </a:cubicBezTo>
                  <a:cubicBezTo>
                    <a:pt x="587631" y="1891724"/>
                    <a:pt x="584155" y="1921042"/>
                    <a:pt x="581043" y="1950320"/>
                  </a:cubicBezTo>
                  <a:cubicBezTo>
                    <a:pt x="578860" y="1966151"/>
                    <a:pt x="579143" y="1983637"/>
                    <a:pt x="570494" y="1997610"/>
                  </a:cubicBezTo>
                  <a:cubicBezTo>
                    <a:pt x="564472" y="1996923"/>
                    <a:pt x="558410" y="1996277"/>
                    <a:pt x="552348" y="1995994"/>
                  </a:cubicBezTo>
                  <a:cubicBezTo>
                    <a:pt x="529593" y="1994096"/>
                    <a:pt x="505667" y="1998983"/>
                    <a:pt x="483600" y="1992642"/>
                  </a:cubicBezTo>
                  <a:cubicBezTo>
                    <a:pt x="491198" y="1922617"/>
                    <a:pt x="495321" y="1852269"/>
                    <a:pt x="502313" y="1782203"/>
                  </a:cubicBezTo>
                  <a:cubicBezTo>
                    <a:pt x="508173" y="1723243"/>
                    <a:pt x="515973" y="1664485"/>
                    <a:pt x="520338" y="1605403"/>
                  </a:cubicBezTo>
                  <a:cubicBezTo>
                    <a:pt x="522965" y="1570593"/>
                    <a:pt x="524097" y="1537963"/>
                    <a:pt x="528098" y="1502667"/>
                  </a:cubicBezTo>
                  <a:cubicBezTo>
                    <a:pt x="530766" y="1477993"/>
                    <a:pt x="535818" y="1453682"/>
                    <a:pt x="538727" y="1429048"/>
                  </a:cubicBezTo>
                  <a:cubicBezTo>
                    <a:pt x="540223" y="1413581"/>
                    <a:pt x="543497" y="1390683"/>
                    <a:pt x="525592" y="1383697"/>
                  </a:cubicBezTo>
                  <a:cubicBezTo>
                    <a:pt x="494310" y="1381274"/>
                    <a:pt x="462341" y="1383818"/>
                    <a:pt x="430938" y="1385514"/>
                  </a:cubicBezTo>
                  <a:cubicBezTo>
                    <a:pt x="361867" y="1389956"/>
                    <a:pt x="292352" y="1390522"/>
                    <a:pt x="223524" y="1399325"/>
                  </a:cubicBezTo>
                  <a:cubicBezTo>
                    <a:pt x="183148" y="1405787"/>
                    <a:pt x="142450" y="1406231"/>
                    <a:pt x="101710" y="1404656"/>
                  </a:cubicBezTo>
                  <a:cubicBezTo>
                    <a:pt x="75157" y="1403889"/>
                    <a:pt x="48200" y="1406796"/>
                    <a:pt x="21929" y="1402637"/>
                  </a:cubicBezTo>
                  <a:cubicBezTo>
                    <a:pt x="22414" y="1383818"/>
                    <a:pt x="23142" y="1364959"/>
                    <a:pt x="23465" y="1346140"/>
                  </a:cubicBezTo>
                  <a:cubicBezTo>
                    <a:pt x="25203" y="1320133"/>
                    <a:pt x="21283" y="1292430"/>
                    <a:pt x="29366" y="1267432"/>
                  </a:cubicBezTo>
                  <a:lnTo>
                    <a:pt x="29366" y="1267432"/>
                  </a:lnTo>
                  <a:cubicBezTo>
                    <a:pt x="96618" y="1266907"/>
                    <a:pt x="162940" y="1255519"/>
                    <a:pt x="230112" y="1252733"/>
                  </a:cubicBezTo>
                  <a:cubicBezTo>
                    <a:pt x="292312" y="1248412"/>
                    <a:pt x="354795" y="1248573"/>
                    <a:pt x="416227" y="1236458"/>
                  </a:cubicBezTo>
                  <a:cubicBezTo>
                    <a:pt x="446822" y="1232541"/>
                    <a:pt x="477699" y="1231289"/>
                    <a:pt x="508415" y="1228704"/>
                  </a:cubicBezTo>
                  <a:cubicBezTo>
                    <a:pt x="522763" y="1227210"/>
                    <a:pt x="537677" y="1227493"/>
                    <a:pt x="551095" y="1221597"/>
                  </a:cubicBezTo>
                  <a:cubicBezTo>
                    <a:pt x="556227" y="1219537"/>
                    <a:pt x="560552" y="1214934"/>
                    <a:pt x="561199" y="1209280"/>
                  </a:cubicBezTo>
                  <a:cubicBezTo>
                    <a:pt x="562856" y="1195630"/>
                    <a:pt x="565281" y="1182142"/>
                    <a:pt x="568110" y="1168694"/>
                  </a:cubicBezTo>
                  <a:cubicBezTo>
                    <a:pt x="571101" y="1147291"/>
                    <a:pt x="574011" y="1127099"/>
                    <a:pt x="578941" y="1105736"/>
                  </a:cubicBezTo>
                  <a:cubicBezTo>
                    <a:pt x="582053" y="1087281"/>
                    <a:pt x="582417" y="1068422"/>
                    <a:pt x="584276" y="1049845"/>
                  </a:cubicBezTo>
                  <a:cubicBezTo>
                    <a:pt x="589045" y="989310"/>
                    <a:pt x="596684" y="928977"/>
                    <a:pt x="601453" y="868441"/>
                  </a:cubicBezTo>
                  <a:cubicBezTo>
                    <a:pt x="604282" y="837871"/>
                    <a:pt x="605616" y="807139"/>
                    <a:pt x="609738" y="776730"/>
                  </a:cubicBezTo>
                  <a:cubicBezTo>
                    <a:pt x="611274" y="756902"/>
                    <a:pt x="621742" y="733277"/>
                    <a:pt x="609091" y="715468"/>
                  </a:cubicBezTo>
                  <a:cubicBezTo>
                    <a:pt x="603918" y="709895"/>
                    <a:pt x="595795" y="710824"/>
                    <a:pt x="588884" y="711066"/>
                  </a:cubicBezTo>
                  <a:cubicBezTo>
                    <a:pt x="573647" y="711632"/>
                    <a:pt x="558450" y="713166"/>
                    <a:pt x="543294" y="714499"/>
                  </a:cubicBezTo>
                  <a:cubicBezTo>
                    <a:pt x="475598" y="717205"/>
                    <a:pt x="408103" y="722737"/>
                    <a:pt x="340811" y="730370"/>
                  </a:cubicBezTo>
                  <a:cubicBezTo>
                    <a:pt x="274286" y="733479"/>
                    <a:pt x="207681" y="730450"/>
                    <a:pt x="141075" y="731622"/>
                  </a:cubicBezTo>
                  <a:cubicBezTo>
                    <a:pt x="115048" y="730612"/>
                    <a:pt x="89424" y="735418"/>
                    <a:pt x="63477" y="734085"/>
                  </a:cubicBezTo>
                  <a:cubicBezTo>
                    <a:pt x="64366" y="693621"/>
                    <a:pt x="61133" y="652631"/>
                    <a:pt x="67721" y="612570"/>
                  </a:cubicBezTo>
                  <a:cubicBezTo>
                    <a:pt x="118887" y="612692"/>
                    <a:pt x="169730" y="606634"/>
                    <a:pt x="220654" y="602030"/>
                  </a:cubicBezTo>
                  <a:cubicBezTo>
                    <a:pt x="272467" y="596861"/>
                    <a:pt x="324564" y="594963"/>
                    <a:pt x="376094" y="587533"/>
                  </a:cubicBezTo>
                  <a:cubicBezTo>
                    <a:pt x="419137" y="582202"/>
                    <a:pt x="463352" y="581314"/>
                    <a:pt x="506961" y="574448"/>
                  </a:cubicBezTo>
                  <a:cubicBezTo>
                    <a:pt x="527775" y="571500"/>
                    <a:pt x="548831" y="571460"/>
                    <a:pt x="569646" y="568673"/>
                  </a:cubicBezTo>
                  <a:cubicBezTo>
                    <a:pt x="584397" y="566250"/>
                    <a:pt x="598826" y="562091"/>
                    <a:pt x="613497" y="559183"/>
                  </a:cubicBezTo>
                  <a:cubicBezTo>
                    <a:pt x="625824" y="556720"/>
                    <a:pt x="627481" y="544564"/>
                    <a:pt x="626996" y="534024"/>
                  </a:cubicBezTo>
                  <a:cubicBezTo>
                    <a:pt x="627723" y="503535"/>
                    <a:pt x="630189" y="473126"/>
                    <a:pt x="633624" y="442797"/>
                  </a:cubicBezTo>
                  <a:cubicBezTo>
                    <a:pt x="639929" y="368047"/>
                    <a:pt x="654479" y="294428"/>
                    <a:pt x="661471" y="219799"/>
                  </a:cubicBezTo>
                  <a:cubicBezTo>
                    <a:pt x="667210" y="157729"/>
                    <a:pt x="672504" y="97840"/>
                    <a:pt x="681678" y="36134"/>
                  </a:cubicBezTo>
                  <a:cubicBezTo>
                    <a:pt x="681921" y="35811"/>
                    <a:pt x="682163" y="35488"/>
                    <a:pt x="682406" y="35205"/>
                  </a:cubicBezTo>
                  <a:cubicBezTo>
                    <a:pt x="700310" y="32136"/>
                    <a:pt x="720195" y="33267"/>
                    <a:pt x="738665" y="30157"/>
                  </a:cubicBezTo>
                  <a:cubicBezTo>
                    <a:pt x="760692" y="28057"/>
                    <a:pt x="782516" y="20384"/>
                    <a:pt x="804785" y="22888"/>
                  </a:cubicBezTo>
                  <a:cubicBezTo>
                    <a:pt x="797187" y="77850"/>
                    <a:pt x="793752" y="133297"/>
                    <a:pt x="786517" y="188300"/>
                  </a:cubicBezTo>
                  <a:cubicBezTo>
                    <a:pt x="773423" y="267492"/>
                    <a:pt x="765461" y="347573"/>
                    <a:pt x="758590" y="427492"/>
                  </a:cubicBezTo>
                  <a:cubicBezTo>
                    <a:pt x="757014" y="453863"/>
                    <a:pt x="752689" y="480112"/>
                    <a:pt x="747314" y="505998"/>
                  </a:cubicBezTo>
                  <a:cubicBezTo>
                    <a:pt x="744970" y="526472"/>
                    <a:pt x="739554" y="549814"/>
                    <a:pt x="768653" y="546987"/>
                  </a:cubicBezTo>
                  <a:cubicBezTo>
                    <a:pt x="795773" y="548885"/>
                    <a:pt x="822932" y="549451"/>
                    <a:pt x="850092" y="550380"/>
                  </a:cubicBezTo>
                  <a:cubicBezTo>
                    <a:pt x="866662" y="551833"/>
                    <a:pt x="886425" y="554176"/>
                    <a:pt x="903723" y="553812"/>
                  </a:cubicBezTo>
                  <a:cubicBezTo>
                    <a:pt x="930075" y="553691"/>
                    <a:pt x="956264" y="553651"/>
                    <a:pt x="982494" y="557164"/>
                  </a:cubicBezTo>
                  <a:cubicBezTo>
                    <a:pt x="1031114" y="562091"/>
                    <a:pt x="1079492" y="567825"/>
                    <a:pt x="1128517" y="565806"/>
                  </a:cubicBezTo>
                  <a:cubicBezTo>
                    <a:pt x="1147714" y="565645"/>
                    <a:pt x="1166993" y="566089"/>
                    <a:pt x="1186150" y="564756"/>
                  </a:cubicBezTo>
                  <a:cubicBezTo>
                    <a:pt x="1195728" y="563908"/>
                    <a:pt x="1206277" y="563706"/>
                    <a:pt x="1214522" y="558254"/>
                  </a:cubicBezTo>
                  <a:cubicBezTo>
                    <a:pt x="1226323" y="550380"/>
                    <a:pt x="1222120" y="533984"/>
                    <a:pt x="1224019" y="521828"/>
                  </a:cubicBezTo>
                  <a:cubicBezTo>
                    <a:pt x="1227657" y="479587"/>
                    <a:pt x="1233517" y="435286"/>
                    <a:pt x="1237963" y="392802"/>
                  </a:cubicBezTo>
                  <a:cubicBezTo>
                    <a:pt x="1241398" y="350521"/>
                    <a:pt x="1249279" y="308724"/>
                    <a:pt x="1251745" y="266321"/>
                  </a:cubicBezTo>
                  <a:cubicBezTo>
                    <a:pt x="1254048" y="224726"/>
                    <a:pt x="1264718" y="186603"/>
                    <a:pt x="1272276" y="145129"/>
                  </a:cubicBezTo>
                  <a:cubicBezTo>
                    <a:pt x="1278823" y="115407"/>
                    <a:pt x="1277813" y="83100"/>
                    <a:pt x="1292403" y="55760"/>
                  </a:cubicBezTo>
                  <a:cubicBezTo>
                    <a:pt x="1318108" y="57779"/>
                    <a:pt x="1343570" y="63231"/>
                    <a:pt x="1369476" y="62222"/>
                  </a:cubicBezTo>
                  <a:cubicBezTo>
                    <a:pt x="1379944" y="62262"/>
                    <a:pt x="1390290" y="59072"/>
                    <a:pt x="1400718" y="60324"/>
                  </a:cubicBezTo>
                  <a:lnTo>
                    <a:pt x="1400718" y="60324"/>
                  </a:lnTo>
                  <a:cubicBezTo>
                    <a:pt x="1397242" y="124493"/>
                    <a:pt x="1392311" y="188219"/>
                    <a:pt x="1383905" y="252146"/>
                  </a:cubicBezTo>
                  <a:cubicBezTo>
                    <a:pt x="1381480" y="293903"/>
                    <a:pt x="1377276" y="336548"/>
                    <a:pt x="1371416" y="378547"/>
                  </a:cubicBezTo>
                  <a:cubicBezTo>
                    <a:pt x="1367617" y="411460"/>
                    <a:pt x="1365313" y="444574"/>
                    <a:pt x="1359211" y="477164"/>
                  </a:cubicBezTo>
                  <a:cubicBezTo>
                    <a:pt x="1353552" y="511288"/>
                    <a:pt x="1335971" y="541818"/>
                    <a:pt x="1328818" y="575498"/>
                  </a:cubicBezTo>
                  <a:cubicBezTo>
                    <a:pt x="1327444" y="584383"/>
                    <a:pt x="1323928" y="593954"/>
                    <a:pt x="1326959" y="602838"/>
                  </a:cubicBezTo>
                  <a:cubicBezTo>
                    <a:pt x="1335729" y="624039"/>
                    <a:pt x="1400960" y="611076"/>
                    <a:pt x="1421532" y="611319"/>
                  </a:cubicBezTo>
                  <a:cubicBezTo>
                    <a:pt x="1467323" y="611117"/>
                    <a:pt x="1512185" y="600092"/>
                    <a:pt x="1557491" y="595286"/>
                  </a:cubicBezTo>
                  <a:cubicBezTo>
                    <a:pt x="1615003" y="589956"/>
                    <a:pt x="1671666" y="584706"/>
                    <a:pt x="1729420" y="579617"/>
                  </a:cubicBezTo>
                  <a:cubicBezTo>
                    <a:pt x="1752821" y="577962"/>
                    <a:pt x="1776060" y="572671"/>
                    <a:pt x="1799582" y="573641"/>
                  </a:cubicBezTo>
                  <a:cubicBezTo>
                    <a:pt x="1799825" y="591167"/>
                    <a:pt x="1803705" y="608290"/>
                    <a:pt x="1807585" y="625291"/>
                  </a:cubicBezTo>
                  <a:cubicBezTo>
                    <a:pt x="1811667" y="651379"/>
                    <a:pt x="1817002" y="677467"/>
                    <a:pt x="1819184" y="703797"/>
                  </a:cubicBezTo>
                  <a:cubicBezTo>
                    <a:pt x="1758318" y="714418"/>
                    <a:pt x="1696966" y="721808"/>
                    <a:pt x="1635170" y="724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6136617" y="9218696"/>
              <a:ext cx="531324" cy="539233"/>
            </a:xfrm>
            <a:custGeom>
              <a:rect b="b" l="l" r="r" t="t"/>
              <a:pathLst>
                <a:path extrusionOk="0" h="539233" w="531324">
                  <a:moveTo>
                    <a:pt x="513049" y="21111"/>
                  </a:moveTo>
                  <a:cubicBezTo>
                    <a:pt x="493326" y="17598"/>
                    <a:pt x="473038" y="17032"/>
                    <a:pt x="453072" y="15094"/>
                  </a:cubicBezTo>
                  <a:cubicBezTo>
                    <a:pt x="406958" y="12832"/>
                    <a:pt x="361005" y="8915"/>
                    <a:pt x="314809" y="7986"/>
                  </a:cubicBezTo>
                  <a:cubicBezTo>
                    <a:pt x="263239" y="4190"/>
                    <a:pt x="211102" y="3342"/>
                    <a:pt x="159329" y="2817"/>
                  </a:cubicBezTo>
                  <a:cubicBezTo>
                    <a:pt x="122793" y="1848"/>
                    <a:pt x="86177" y="-3281"/>
                    <a:pt x="49843" y="3302"/>
                  </a:cubicBezTo>
                  <a:cubicBezTo>
                    <a:pt x="40951" y="6896"/>
                    <a:pt x="31858" y="20667"/>
                    <a:pt x="40466" y="28097"/>
                  </a:cubicBezTo>
                  <a:cubicBezTo>
                    <a:pt x="40022" y="30197"/>
                    <a:pt x="39658" y="32257"/>
                    <a:pt x="39173" y="34195"/>
                  </a:cubicBezTo>
                  <a:cubicBezTo>
                    <a:pt x="34323" y="59072"/>
                    <a:pt x="33313" y="84433"/>
                    <a:pt x="31332" y="109632"/>
                  </a:cubicBezTo>
                  <a:cubicBezTo>
                    <a:pt x="28220" y="149168"/>
                    <a:pt x="24583" y="188744"/>
                    <a:pt x="21269" y="228279"/>
                  </a:cubicBezTo>
                  <a:cubicBezTo>
                    <a:pt x="15691" y="298951"/>
                    <a:pt x="8780" y="367926"/>
                    <a:pt x="5345" y="439042"/>
                  </a:cubicBezTo>
                  <a:cubicBezTo>
                    <a:pt x="4415" y="449097"/>
                    <a:pt x="3122" y="462464"/>
                    <a:pt x="2031" y="473448"/>
                  </a:cubicBezTo>
                  <a:cubicBezTo>
                    <a:pt x="576" y="482858"/>
                    <a:pt x="-4193" y="495700"/>
                    <a:pt x="9103" y="498325"/>
                  </a:cubicBezTo>
                  <a:lnTo>
                    <a:pt x="9103" y="498325"/>
                  </a:lnTo>
                  <a:cubicBezTo>
                    <a:pt x="10639" y="499052"/>
                    <a:pt x="12579" y="499536"/>
                    <a:pt x="14802" y="499496"/>
                  </a:cubicBezTo>
                  <a:cubicBezTo>
                    <a:pt x="52995" y="499779"/>
                    <a:pt x="86944" y="504140"/>
                    <a:pt x="124612" y="508502"/>
                  </a:cubicBezTo>
                  <a:cubicBezTo>
                    <a:pt x="203868" y="514276"/>
                    <a:pt x="282921" y="521949"/>
                    <a:pt x="362298" y="527320"/>
                  </a:cubicBezTo>
                  <a:cubicBezTo>
                    <a:pt x="382466" y="528613"/>
                    <a:pt x="402269" y="532813"/>
                    <a:pt x="422235" y="535559"/>
                  </a:cubicBezTo>
                  <a:cubicBezTo>
                    <a:pt x="445110" y="538587"/>
                    <a:pt x="468188" y="537618"/>
                    <a:pt x="491184" y="539234"/>
                  </a:cubicBezTo>
                  <a:cubicBezTo>
                    <a:pt x="516687" y="538911"/>
                    <a:pt x="511150" y="486048"/>
                    <a:pt x="513736" y="467593"/>
                  </a:cubicBezTo>
                  <a:cubicBezTo>
                    <a:pt x="515151" y="448491"/>
                    <a:pt x="516283" y="428663"/>
                    <a:pt x="517374" y="409158"/>
                  </a:cubicBezTo>
                  <a:cubicBezTo>
                    <a:pt x="519839" y="365866"/>
                    <a:pt x="527397" y="322858"/>
                    <a:pt x="529175" y="279526"/>
                  </a:cubicBezTo>
                  <a:cubicBezTo>
                    <a:pt x="533055" y="201747"/>
                    <a:pt x="530711" y="123928"/>
                    <a:pt x="529620" y="46108"/>
                  </a:cubicBezTo>
                  <a:cubicBezTo>
                    <a:pt x="530832" y="33145"/>
                    <a:pt x="526710" y="23413"/>
                    <a:pt x="513049" y="21111"/>
                  </a:cubicBezTo>
                  <a:close/>
                  <a:moveTo>
                    <a:pt x="508159" y="256184"/>
                  </a:moveTo>
                  <a:cubicBezTo>
                    <a:pt x="506987" y="318375"/>
                    <a:pt x="495590" y="380122"/>
                    <a:pt x="493650" y="442232"/>
                  </a:cubicBezTo>
                  <a:cubicBezTo>
                    <a:pt x="490901" y="466826"/>
                    <a:pt x="492922" y="492469"/>
                    <a:pt x="486941" y="517265"/>
                  </a:cubicBezTo>
                  <a:cubicBezTo>
                    <a:pt x="470289" y="516134"/>
                    <a:pt x="453598" y="516578"/>
                    <a:pt x="436946" y="515488"/>
                  </a:cubicBezTo>
                  <a:cubicBezTo>
                    <a:pt x="417627" y="514115"/>
                    <a:pt x="398672" y="509673"/>
                    <a:pt x="379434" y="507653"/>
                  </a:cubicBezTo>
                  <a:cubicBezTo>
                    <a:pt x="333926" y="504181"/>
                    <a:pt x="288741" y="500950"/>
                    <a:pt x="242990" y="498608"/>
                  </a:cubicBezTo>
                  <a:cubicBezTo>
                    <a:pt x="201281" y="494811"/>
                    <a:pt x="159531" y="492671"/>
                    <a:pt x="117701" y="490369"/>
                  </a:cubicBezTo>
                  <a:cubicBezTo>
                    <a:pt x="85772" y="486977"/>
                    <a:pt x="53844" y="484514"/>
                    <a:pt x="21875" y="487785"/>
                  </a:cubicBezTo>
                  <a:cubicBezTo>
                    <a:pt x="24259" y="479223"/>
                    <a:pt x="23411" y="467472"/>
                    <a:pt x="24906" y="460566"/>
                  </a:cubicBezTo>
                  <a:cubicBezTo>
                    <a:pt x="28301" y="429632"/>
                    <a:pt x="27493" y="399223"/>
                    <a:pt x="30524" y="368128"/>
                  </a:cubicBezTo>
                  <a:cubicBezTo>
                    <a:pt x="35940" y="292651"/>
                    <a:pt x="40992" y="217093"/>
                    <a:pt x="46003" y="141212"/>
                  </a:cubicBezTo>
                  <a:cubicBezTo>
                    <a:pt x="48428" y="103817"/>
                    <a:pt x="48711" y="66220"/>
                    <a:pt x="52793" y="29067"/>
                  </a:cubicBezTo>
                  <a:cubicBezTo>
                    <a:pt x="54773" y="27815"/>
                    <a:pt x="56471" y="25997"/>
                    <a:pt x="57603" y="23817"/>
                  </a:cubicBezTo>
                  <a:cubicBezTo>
                    <a:pt x="86742" y="20424"/>
                    <a:pt x="116691" y="22524"/>
                    <a:pt x="146033" y="24140"/>
                  </a:cubicBezTo>
                  <a:cubicBezTo>
                    <a:pt x="177719" y="25351"/>
                    <a:pt x="209445" y="24786"/>
                    <a:pt x="241172" y="26361"/>
                  </a:cubicBezTo>
                  <a:cubicBezTo>
                    <a:pt x="287084" y="27451"/>
                    <a:pt x="332875" y="31288"/>
                    <a:pt x="378788" y="32055"/>
                  </a:cubicBezTo>
                  <a:cubicBezTo>
                    <a:pt x="421669" y="36739"/>
                    <a:pt x="465076" y="36134"/>
                    <a:pt x="507795" y="42312"/>
                  </a:cubicBezTo>
                  <a:cubicBezTo>
                    <a:pt x="508361" y="113549"/>
                    <a:pt x="511271" y="184907"/>
                    <a:pt x="508159" y="256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1" name="Google Shape;1241;p33"/>
          <p:cNvSpPr/>
          <p:nvPr/>
        </p:nvSpPr>
        <p:spPr>
          <a:xfrm>
            <a:off x="7719059" y="4259271"/>
            <a:ext cx="898688" cy="987649"/>
          </a:xfrm>
          <a:custGeom>
            <a:rect b="b" l="l" r="r" t="t"/>
            <a:pathLst>
              <a:path extrusionOk="0" h="1975298" w="1797375">
                <a:moveTo>
                  <a:pt x="1227633" y="979639"/>
                </a:moveTo>
                <a:cubicBezTo>
                  <a:pt x="1231513" y="901860"/>
                  <a:pt x="1229169" y="824041"/>
                  <a:pt x="1228078" y="746222"/>
                </a:cubicBezTo>
                <a:cubicBezTo>
                  <a:pt x="1229371" y="733339"/>
                  <a:pt x="1225248" y="723607"/>
                  <a:pt x="1211547" y="721305"/>
                </a:cubicBezTo>
                <a:cubicBezTo>
                  <a:pt x="1191784" y="717832"/>
                  <a:pt x="1171536" y="717226"/>
                  <a:pt x="1151570" y="715288"/>
                </a:cubicBezTo>
                <a:cubicBezTo>
                  <a:pt x="1105456" y="713026"/>
                  <a:pt x="1059503" y="709109"/>
                  <a:pt x="1013307" y="708180"/>
                </a:cubicBezTo>
                <a:cubicBezTo>
                  <a:pt x="961737" y="704384"/>
                  <a:pt x="909600" y="703536"/>
                  <a:pt x="857827" y="703011"/>
                </a:cubicBezTo>
                <a:cubicBezTo>
                  <a:pt x="821292" y="702042"/>
                  <a:pt x="784675" y="696913"/>
                  <a:pt x="748341" y="703496"/>
                </a:cubicBezTo>
                <a:cubicBezTo>
                  <a:pt x="739449" y="707090"/>
                  <a:pt x="730356" y="720861"/>
                  <a:pt x="738924" y="728332"/>
                </a:cubicBezTo>
                <a:cubicBezTo>
                  <a:pt x="738479" y="730432"/>
                  <a:pt x="738156" y="732491"/>
                  <a:pt x="737631" y="734389"/>
                </a:cubicBezTo>
                <a:cubicBezTo>
                  <a:pt x="732781" y="759266"/>
                  <a:pt x="731770" y="784626"/>
                  <a:pt x="729790" y="809826"/>
                </a:cubicBezTo>
                <a:cubicBezTo>
                  <a:pt x="726678" y="849402"/>
                  <a:pt x="723040" y="888938"/>
                  <a:pt x="719726" y="928473"/>
                </a:cubicBezTo>
                <a:cubicBezTo>
                  <a:pt x="714149" y="999145"/>
                  <a:pt x="707238" y="1068120"/>
                  <a:pt x="703802" y="1139236"/>
                </a:cubicBezTo>
                <a:cubicBezTo>
                  <a:pt x="702873" y="1149291"/>
                  <a:pt x="701580" y="1162658"/>
                  <a:pt x="700488" y="1173642"/>
                </a:cubicBezTo>
                <a:cubicBezTo>
                  <a:pt x="699033" y="1183012"/>
                  <a:pt x="694305" y="1195854"/>
                  <a:pt x="707440" y="1198478"/>
                </a:cubicBezTo>
                <a:cubicBezTo>
                  <a:pt x="708976" y="1199246"/>
                  <a:pt x="710956" y="1199730"/>
                  <a:pt x="713260" y="1199690"/>
                </a:cubicBezTo>
                <a:cubicBezTo>
                  <a:pt x="751453" y="1199973"/>
                  <a:pt x="785402" y="1204294"/>
                  <a:pt x="823070" y="1208695"/>
                </a:cubicBezTo>
                <a:cubicBezTo>
                  <a:pt x="902527" y="1214470"/>
                  <a:pt x="981823" y="1222184"/>
                  <a:pt x="1061362" y="1227555"/>
                </a:cubicBezTo>
                <a:cubicBezTo>
                  <a:pt x="1081327" y="1228887"/>
                  <a:pt x="1100929" y="1233007"/>
                  <a:pt x="1120693" y="1235712"/>
                </a:cubicBezTo>
                <a:cubicBezTo>
                  <a:pt x="1143568" y="1238741"/>
                  <a:pt x="1166686" y="1237772"/>
                  <a:pt x="1189642" y="1239387"/>
                </a:cubicBezTo>
                <a:cubicBezTo>
                  <a:pt x="1215144" y="1239104"/>
                  <a:pt x="1209607" y="1186202"/>
                  <a:pt x="1212194" y="1167747"/>
                </a:cubicBezTo>
                <a:cubicBezTo>
                  <a:pt x="1213609" y="1148645"/>
                  <a:pt x="1214740" y="1128857"/>
                  <a:pt x="1215832" y="1109311"/>
                </a:cubicBezTo>
                <a:cubicBezTo>
                  <a:pt x="1218337" y="1065980"/>
                  <a:pt x="1225855" y="1022971"/>
                  <a:pt x="1227633" y="979639"/>
                </a:cubicBezTo>
                <a:close/>
                <a:moveTo>
                  <a:pt x="1785777" y="602900"/>
                </a:moveTo>
                <a:cubicBezTo>
                  <a:pt x="1789859" y="629028"/>
                  <a:pt x="1795153" y="655116"/>
                  <a:pt x="1797376" y="681406"/>
                </a:cubicBezTo>
                <a:cubicBezTo>
                  <a:pt x="1736510" y="692229"/>
                  <a:pt x="1675158" y="699578"/>
                  <a:pt x="1613362" y="702042"/>
                </a:cubicBezTo>
                <a:cubicBezTo>
                  <a:pt x="1561387" y="705555"/>
                  <a:pt x="1508806" y="719366"/>
                  <a:pt x="1457155" y="727484"/>
                </a:cubicBezTo>
                <a:cubicBezTo>
                  <a:pt x="1427207" y="731482"/>
                  <a:pt x="1397056" y="736691"/>
                  <a:pt x="1369129" y="748766"/>
                </a:cubicBezTo>
                <a:cubicBezTo>
                  <a:pt x="1362986" y="751350"/>
                  <a:pt x="1356196" y="754298"/>
                  <a:pt x="1351993" y="759710"/>
                </a:cubicBezTo>
                <a:cubicBezTo>
                  <a:pt x="1346779" y="769563"/>
                  <a:pt x="1349002" y="781759"/>
                  <a:pt x="1346779" y="792542"/>
                </a:cubicBezTo>
                <a:cubicBezTo>
                  <a:pt x="1342212" y="848029"/>
                  <a:pt x="1336594" y="904203"/>
                  <a:pt x="1330572" y="959892"/>
                </a:cubicBezTo>
                <a:cubicBezTo>
                  <a:pt x="1323702" y="1010815"/>
                  <a:pt x="1317356" y="1061860"/>
                  <a:pt x="1317195" y="1113309"/>
                </a:cubicBezTo>
                <a:cubicBezTo>
                  <a:pt x="1316305" y="1132936"/>
                  <a:pt x="1314891" y="1152522"/>
                  <a:pt x="1314487" y="1172189"/>
                </a:cubicBezTo>
                <a:cubicBezTo>
                  <a:pt x="1314366" y="1185758"/>
                  <a:pt x="1312708" y="1199932"/>
                  <a:pt x="1318407" y="1212653"/>
                </a:cubicBezTo>
                <a:cubicBezTo>
                  <a:pt x="1322691" y="1221497"/>
                  <a:pt x="1332795" y="1225334"/>
                  <a:pt x="1342252" y="1224849"/>
                </a:cubicBezTo>
                <a:cubicBezTo>
                  <a:pt x="1355105" y="1226707"/>
                  <a:pt x="1367876" y="1226505"/>
                  <a:pt x="1380728" y="1224930"/>
                </a:cubicBezTo>
                <a:cubicBezTo>
                  <a:pt x="1417669" y="1224445"/>
                  <a:pt x="1454447" y="1222022"/>
                  <a:pt x="1491225" y="1218105"/>
                </a:cubicBezTo>
                <a:cubicBezTo>
                  <a:pt x="1583737" y="1213784"/>
                  <a:pt x="1676452" y="1216692"/>
                  <a:pt x="1768963" y="1217620"/>
                </a:cubicBezTo>
                <a:cubicBezTo>
                  <a:pt x="1767670" y="1250533"/>
                  <a:pt x="1766417" y="1283405"/>
                  <a:pt x="1766902" y="1316358"/>
                </a:cubicBezTo>
                <a:cubicBezTo>
                  <a:pt x="1766498" y="1330412"/>
                  <a:pt x="1767832" y="1344829"/>
                  <a:pt x="1764922" y="1358640"/>
                </a:cubicBezTo>
                <a:cubicBezTo>
                  <a:pt x="1764599" y="1359448"/>
                  <a:pt x="1763709" y="1361467"/>
                  <a:pt x="1763103" y="1362073"/>
                </a:cubicBezTo>
                <a:cubicBezTo>
                  <a:pt x="1649130" y="1361750"/>
                  <a:pt x="1535440" y="1371603"/>
                  <a:pt x="1421468" y="1370998"/>
                </a:cubicBezTo>
                <a:cubicBezTo>
                  <a:pt x="1400775" y="1371482"/>
                  <a:pt x="1379960" y="1372330"/>
                  <a:pt x="1359591" y="1375924"/>
                </a:cubicBezTo>
                <a:cubicBezTo>
                  <a:pt x="1345647" y="1377984"/>
                  <a:pt x="1338777" y="1386303"/>
                  <a:pt x="1340353" y="1400235"/>
                </a:cubicBezTo>
                <a:cubicBezTo>
                  <a:pt x="1340353" y="1424667"/>
                  <a:pt x="1340353" y="1449100"/>
                  <a:pt x="1340312" y="1473532"/>
                </a:cubicBezTo>
                <a:cubicBezTo>
                  <a:pt x="1339625" y="1520094"/>
                  <a:pt x="1341080" y="1566697"/>
                  <a:pt x="1338858" y="1613178"/>
                </a:cubicBezTo>
                <a:cubicBezTo>
                  <a:pt x="1335746" y="1671089"/>
                  <a:pt x="1328551" y="1728716"/>
                  <a:pt x="1324025" y="1786546"/>
                </a:cubicBezTo>
                <a:cubicBezTo>
                  <a:pt x="1321034" y="1825233"/>
                  <a:pt x="1317033" y="1863800"/>
                  <a:pt x="1314406" y="1902527"/>
                </a:cubicBezTo>
                <a:cubicBezTo>
                  <a:pt x="1311253" y="1923487"/>
                  <a:pt x="1314689" y="1946950"/>
                  <a:pt x="1305070" y="1966213"/>
                </a:cubicBezTo>
                <a:cubicBezTo>
                  <a:pt x="1267402" y="1964193"/>
                  <a:pt x="1229815" y="1971382"/>
                  <a:pt x="1192269" y="1967909"/>
                </a:cubicBezTo>
                <a:cubicBezTo>
                  <a:pt x="1193482" y="1897520"/>
                  <a:pt x="1195947" y="1829070"/>
                  <a:pt x="1200918" y="1758479"/>
                </a:cubicBezTo>
                <a:cubicBezTo>
                  <a:pt x="1208476" y="1676985"/>
                  <a:pt x="1212881" y="1594764"/>
                  <a:pt x="1212558" y="1512825"/>
                </a:cubicBezTo>
                <a:cubicBezTo>
                  <a:pt x="1214174" y="1477409"/>
                  <a:pt x="1216640" y="1441104"/>
                  <a:pt x="1214942" y="1405203"/>
                </a:cubicBezTo>
                <a:cubicBezTo>
                  <a:pt x="1214619" y="1388928"/>
                  <a:pt x="1213164" y="1369624"/>
                  <a:pt x="1191946" y="1372209"/>
                </a:cubicBezTo>
                <a:cubicBezTo>
                  <a:pt x="1170000" y="1371038"/>
                  <a:pt x="1148054" y="1371482"/>
                  <a:pt x="1126108" y="1370109"/>
                </a:cubicBezTo>
                <a:cubicBezTo>
                  <a:pt x="1099919" y="1366717"/>
                  <a:pt x="1070496" y="1363486"/>
                  <a:pt x="1043337" y="1363365"/>
                </a:cubicBezTo>
                <a:cubicBezTo>
                  <a:pt x="1013267" y="1361588"/>
                  <a:pt x="983157" y="1362275"/>
                  <a:pt x="953128" y="1360457"/>
                </a:cubicBezTo>
                <a:cubicBezTo>
                  <a:pt x="914895" y="1356136"/>
                  <a:pt x="876459" y="1357752"/>
                  <a:pt x="838105" y="1357833"/>
                </a:cubicBezTo>
                <a:cubicBezTo>
                  <a:pt x="790656" y="1357469"/>
                  <a:pt x="743248" y="1352986"/>
                  <a:pt x="695800" y="1356298"/>
                </a:cubicBezTo>
                <a:cubicBezTo>
                  <a:pt x="678664" y="1358236"/>
                  <a:pt x="659628" y="1355611"/>
                  <a:pt x="644027" y="1363930"/>
                </a:cubicBezTo>
                <a:cubicBezTo>
                  <a:pt x="638733" y="1366959"/>
                  <a:pt x="636187" y="1372774"/>
                  <a:pt x="635580" y="1378671"/>
                </a:cubicBezTo>
                <a:cubicBezTo>
                  <a:pt x="633923" y="1393370"/>
                  <a:pt x="632873" y="1408110"/>
                  <a:pt x="630569" y="1422689"/>
                </a:cubicBezTo>
                <a:cubicBezTo>
                  <a:pt x="622567" y="1485324"/>
                  <a:pt x="616747" y="1548282"/>
                  <a:pt x="605794" y="1610513"/>
                </a:cubicBezTo>
                <a:cubicBezTo>
                  <a:pt x="594316" y="1687242"/>
                  <a:pt x="582191" y="1763769"/>
                  <a:pt x="569420" y="1840256"/>
                </a:cubicBezTo>
                <a:cubicBezTo>
                  <a:pt x="565742" y="1869494"/>
                  <a:pt x="562266" y="1898772"/>
                  <a:pt x="559154" y="1928050"/>
                </a:cubicBezTo>
                <a:cubicBezTo>
                  <a:pt x="556972" y="1943880"/>
                  <a:pt x="557295" y="1961367"/>
                  <a:pt x="548605" y="1975299"/>
                </a:cubicBezTo>
                <a:cubicBezTo>
                  <a:pt x="542583" y="1974612"/>
                  <a:pt x="536521" y="1973966"/>
                  <a:pt x="530459" y="1973684"/>
                </a:cubicBezTo>
                <a:cubicBezTo>
                  <a:pt x="507705" y="1971786"/>
                  <a:pt x="483778" y="1976672"/>
                  <a:pt x="461711" y="1970332"/>
                </a:cubicBezTo>
                <a:cubicBezTo>
                  <a:pt x="469309" y="1900306"/>
                  <a:pt x="473391" y="1829998"/>
                  <a:pt x="480424" y="1759892"/>
                </a:cubicBezTo>
                <a:cubicBezTo>
                  <a:pt x="486284" y="1700932"/>
                  <a:pt x="494084" y="1642174"/>
                  <a:pt x="498449" y="1583093"/>
                </a:cubicBezTo>
                <a:cubicBezTo>
                  <a:pt x="501076" y="1548282"/>
                  <a:pt x="502208" y="1515652"/>
                  <a:pt x="506209" y="1480357"/>
                </a:cubicBezTo>
                <a:cubicBezTo>
                  <a:pt x="508877" y="1455723"/>
                  <a:pt x="513929" y="1431371"/>
                  <a:pt x="516839" y="1406737"/>
                </a:cubicBezTo>
                <a:cubicBezTo>
                  <a:pt x="518334" y="1391270"/>
                  <a:pt x="521648" y="1368373"/>
                  <a:pt x="503703" y="1361386"/>
                </a:cubicBezTo>
                <a:cubicBezTo>
                  <a:pt x="472421" y="1358963"/>
                  <a:pt x="440452" y="1361507"/>
                  <a:pt x="409049" y="1363203"/>
                </a:cubicBezTo>
                <a:cubicBezTo>
                  <a:pt x="339979" y="1367646"/>
                  <a:pt x="270463" y="1368211"/>
                  <a:pt x="201635" y="1377015"/>
                </a:cubicBezTo>
                <a:cubicBezTo>
                  <a:pt x="161259" y="1383516"/>
                  <a:pt x="120561" y="1383920"/>
                  <a:pt x="79821" y="1382345"/>
                </a:cubicBezTo>
                <a:cubicBezTo>
                  <a:pt x="53268" y="1381618"/>
                  <a:pt x="26311" y="1384486"/>
                  <a:pt x="0" y="1380286"/>
                </a:cubicBezTo>
                <a:cubicBezTo>
                  <a:pt x="485" y="1361467"/>
                  <a:pt x="1253" y="1342608"/>
                  <a:pt x="1536" y="1323789"/>
                </a:cubicBezTo>
                <a:cubicBezTo>
                  <a:pt x="3274" y="1297742"/>
                  <a:pt x="-647" y="1270079"/>
                  <a:pt x="7437" y="1245081"/>
                </a:cubicBezTo>
                <a:cubicBezTo>
                  <a:pt x="7477" y="1245081"/>
                  <a:pt x="7477" y="1245041"/>
                  <a:pt x="7477" y="1245041"/>
                </a:cubicBezTo>
                <a:cubicBezTo>
                  <a:pt x="74729" y="1244516"/>
                  <a:pt x="141051" y="1233128"/>
                  <a:pt x="208223" y="1230341"/>
                </a:cubicBezTo>
                <a:cubicBezTo>
                  <a:pt x="270423" y="1226061"/>
                  <a:pt x="332946" y="1226222"/>
                  <a:pt x="394338" y="1214067"/>
                </a:cubicBezTo>
                <a:cubicBezTo>
                  <a:pt x="424933" y="1210149"/>
                  <a:pt x="455770" y="1208897"/>
                  <a:pt x="486527" y="1206313"/>
                </a:cubicBezTo>
                <a:cubicBezTo>
                  <a:pt x="500874" y="1204819"/>
                  <a:pt x="515788" y="1205101"/>
                  <a:pt x="529206" y="1199205"/>
                </a:cubicBezTo>
                <a:cubicBezTo>
                  <a:pt x="534379" y="1197146"/>
                  <a:pt x="538663" y="1192542"/>
                  <a:pt x="539310" y="1186888"/>
                </a:cubicBezTo>
                <a:cubicBezTo>
                  <a:pt x="541007" y="1173239"/>
                  <a:pt x="543392" y="1159750"/>
                  <a:pt x="546221" y="1146303"/>
                </a:cubicBezTo>
                <a:cubicBezTo>
                  <a:pt x="549212" y="1124899"/>
                  <a:pt x="552081" y="1104708"/>
                  <a:pt x="557052" y="1083345"/>
                </a:cubicBezTo>
                <a:cubicBezTo>
                  <a:pt x="560164" y="1064889"/>
                  <a:pt x="560488" y="1046030"/>
                  <a:pt x="562387" y="1027454"/>
                </a:cubicBezTo>
                <a:cubicBezTo>
                  <a:pt x="567156" y="966918"/>
                  <a:pt x="574835" y="906626"/>
                  <a:pt x="579564" y="846050"/>
                </a:cubicBezTo>
                <a:cubicBezTo>
                  <a:pt x="582393" y="815480"/>
                  <a:pt x="583727" y="784748"/>
                  <a:pt x="587849" y="754339"/>
                </a:cubicBezTo>
                <a:cubicBezTo>
                  <a:pt x="589385" y="734510"/>
                  <a:pt x="599853" y="710886"/>
                  <a:pt x="587203" y="693077"/>
                </a:cubicBezTo>
                <a:cubicBezTo>
                  <a:pt x="582029" y="687504"/>
                  <a:pt x="573906" y="688433"/>
                  <a:pt x="566995" y="688675"/>
                </a:cubicBezTo>
                <a:cubicBezTo>
                  <a:pt x="551758" y="689240"/>
                  <a:pt x="536561" y="690775"/>
                  <a:pt x="521406" y="692108"/>
                </a:cubicBezTo>
                <a:cubicBezTo>
                  <a:pt x="453709" y="694813"/>
                  <a:pt x="386214" y="700346"/>
                  <a:pt x="318922" y="707978"/>
                </a:cubicBezTo>
                <a:cubicBezTo>
                  <a:pt x="252397" y="711088"/>
                  <a:pt x="185792" y="708059"/>
                  <a:pt x="119186" y="709230"/>
                </a:cubicBezTo>
                <a:cubicBezTo>
                  <a:pt x="93199" y="708221"/>
                  <a:pt x="67575" y="713026"/>
                  <a:pt x="41628" y="711694"/>
                </a:cubicBezTo>
                <a:cubicBezTo>
                  <a:pt x="42518" y="671229"/>
                  <a:pt x="39284" y="630240"/>
                  <a:pt x="45872" y="590179"/>
                </a:cubicBezTo>
                <a:cubicBezTo>
                  <a:pt x="97039" y="590300"/>
                  <a:pt x="147882" y="584243"/>
                  <a:pt x="198806" y="579639"/>
                </a:cubicBezTo>
                <a:cubicBezTo>
                  <a:pt x="250619" y="574470"/>
                  <a:pt x="302715" y="572572"/>
                  <a:pt x="354245" y="565141"/>
                </a:cubicBezTo>
                <a:cubicBezTo>
                  <a:pt x="397288" y="559811"/>
                  <a:pt x="441503" y="558963"/>
                  <a:pt x="485112" y="552057"/>
                </a:cubicBezTo>
                <a:cubicBezTo>
                  <a:pt x="505926" y="549109"/>
                  <a:pt x="526983" y="549069"/>
                  <a:pt x="547797" y="546282"/>
                </a:cubicBezTo>
                <a:cubicBezTo>
                  <a:pt x="562549" y="543859"/>
                  <a:pt x="576937" y="539699"/>
                  <a:pt x="591648" y="536792"/>
                </a:cubicBezTo>
                <a:cubicBezTo>
                  <a:pt x="603975" y="534328"/>
                  <a:pt x="605632" y="522173"/>
                  <a:pt x="605147" y="511633"/>
                </a:cubicBezTo>
                <a:cubicBezTo>
                  <a:pt x="605875" y="481143"/>
                  <a:pt x="608381" y="450734"/>
                  <a:pt x="611775" y="420406"/>
                </a:cubicBezTo>
                <a:cubicBezTo>
                  <a:pt x="618040" y="345656"/>
                  <a:pt x="632630" y="272036"/>
                  <a:pt x="639622" y="197407"/>
                </a:cubicBezTo>
                <a:cubicBezTo>
                  <a:pt x="645402" y="135338"/>
                  <a:pt x="650615" y="75449"/>
                  <a:pt x="659830" y="13742"/>
                </a:cubicBezTo>
                <a:cubicBezTo>
                  <a:pt x="660073" y="13419"/>
                  <a:pt x="660315" y="13137"/>
                  <a:pt x="660557" y="12814"/>
                </a:cubicBezTo>
                <a:cubicBezTo>
                  <a:pt x="678462" y="9744"/>
                  <a:pt x="698346" y="10916"/>
                  <a:pt x="716816" y="7766"/>
                </a:cubicBezTo>
                <a:cubicBezTo>
                  <a:pt x="738843" y="5666"/>
                  <a:pt x="760668" y="-2007"/>
                  <a:pt x="782937" y="497"/>
                </a:cubicBezTo>
                <a:cubicBezTo>
                  <a:pt x="775339" y="55459"/>
                  <a:pt x="771903" y="110865"/>
                  <a:pt x="764669" y="165908"/>
                </a:cubicBezTo>
                <a:cubicBezTo>
                  <a:pt x="751574" y="245101"/>
                  <a:pt x="743612" y="325181"/>
                  <a:pt x="736741" y="405101"/>
                </a:cubicBezTo>
                <a:cubicBezTo>
                  <a:pt x="735165" y="431431"/>
                  <a:pt x="730881" y="457721"/>
                  <a:pt x="725465" y="483607"/>
                </a:cubicBezTo>
                <a:cubicBezTo>
                  <a:pt x="723121" y="504081"/>
                  <a:pt x="717706" y="527423"/>
                  <a:pt x="746805" y="524636"/>
                </a:cubicBezTo>
                <a:cubicBezTo>
                  <a:pt x="773924" y="526534"/>
                  <a:pt x="801084" y="527100"/>
                  <a:pt x="828243" y="528029"/>
                </a:cubicBezTo>
                <a:cubicBezTo>
                  <a:pt x="844814" y="529482"/>
                  <a:pt x="864577" y="531825"/>
                  <a:pt x="881875" y="531461"/>
                </a:cubicBezTo>
                <a:cubicBezTo>
                  <a:pt x="908226" y="531340"/>
                  <a:pt x="934456" y="531300"/>
                  <a:pt x="960646" y="534813"/>
                </a:cubicBezTo>
                <a:cubicBezTo>
                  <a:pt x="1009266" y="539740"/>
                  <a:pt x="1057644" y="545474"/>
                  <a:pt x="1106668" y="543455"/>
                </a:cubicBezTo>
                <a:cubicBezTo>
                  <a:pt x="1125866" y="543294"/>
                  <a:pt x="1145144" y="543738"/>
                  <a:pt x="1164301" y="542405"/>
                </a:cubicBezTo>
                <a:cubicBezTo>
                  <a:pt x="1173880" y="541557"/>
                  <a:pt x="1184428" y="541355"/>
                  <a:pt x="1192673" y="535903"/>
                </a:cubicBezTo>
                <a:cubicBezTo>
                  <a:pt x="1204475" y="528029"/>
                  <a:pt x="1200271" y="511633"/>
                  <a:pt x="1202171" y="499477"/>
                </a:cubicBezTo>
                <a:cubicBezTo>
                  <a:pt x="1205808" y="457236"/>
                  <a:pt x="1211669" y="412975"/>
                  <a:pt x="1216115" y="370451"/>
                </a:cubicBezTo>
                <a:cubicBezTo>
                  <a:pt x="1219550" y="328170"/>
                  <a:pt x="1227431" y="286373"/>
                  <a:pt x="1229896" y="243970"/>
                </a:cubicBezTo>
                <a:cubicBezTo>
                  <a:pt x="1232160" y="202375"/>
                  <a:pt x="1242870" y="164252"/>
                  <a:pt x="1250428" y="122778"/>
                </a:cubicBezTo>
                <a:cubicBezTo>
                  <a:pt x="1256975" y="93056"/>
                  <a:pt x="1255965" y="60749"/>
                  <a:pt x="1270555" y="33409"/>
                </a:cubicBezTo>
                <a:cubicBezTo>
                  <a:pt x="1296259" y="35469"/>
                  <a:pt x="1321721" y="40880"/>
                  <a:pt x="1347628" y="39871"/>
                </a:cubicBezTo>
                <a:cubicBezTo>
                  <a:pt x="1358096" y="39911"/>
                  <a:pt x="1368442" y="36680"/>
                  <a:pt x="1378869" y="37973"/>
                </a:cubicBezTo>
                <a:cubicBezTo>
                  <a:pt x="1378869" y="38013"/>
                  <a:pt x="1378869" y="38013"/>
                  <a:pt x="1378869" y="38013"/>
                </a:cubicBezTo>
                <a:cubicBezTo>
                  <a:pt x="1375394" y="102142"/>
                  <a:pt x="1370463" y="165908"/>
                  <a:pt x="1362056" y="229835"/>
                </a:cubicBezTo>
                <a:cubicBezTo>
                  <a:pt x="1359631" y="271592"/>
                  <a:pt x="1355468" y="314237"/>
                  <a:pt x="1349568" y="356236"/>
                </a:cubicBezTo>
                <a:cubicBezTo>
                  <a:pt x="1345769" y="389149"/>
                  <a:pt x="1343465" y="422264"/>
                  <a:pt x="1337362" y="454894"/>
                </a:cubicBezTo>
                <a:cubicBezTo>
                  <a:pt x="1331704" y="489018"/>
                  <a:pt x="1314123" y="519548"/>
                  <a:pt x="1307010" y="553228"/>
                </a:cubicBezTo>
                <a:cubicBezTo>
                  <a:pt x="1305636" y="562112"/>
                  <a:pt x="1302120" y="571683"/>
                  <a:pt x="1305151" y="580568"/>
                </a:cubicBezTo>
                <a:cubicBezTo>
                  <a:pt x="1313921" y="601769"/>
                  <a:pt x="1379152" y="588806"/>
                  <a:pt x="1399724" y="589048"/>
                </a:cubicBezTo>
                <a:cubicBezTo>
                  <a:pt x="1445515" y="588846"/>
                  <a:pt x="1490377" y="577822"/>
                  <a:pt x="1535683" y="573016"/>
                </a:cubicBezTo>
                <a:cubicBezTo>
                  <a:pt x="1593195" y="567685"/>
                  <a:pt x="1649858" y="562436"/>
                  <a:pt x="1707612" y="557347"/>
                </a:cubicBezTo>
                <a:cubicBezTo>
                  <a:pt x="1731013" y="555651"/>
                  <a:pt x="1754252" y="550401"/>
                  <a:pt x="1777774" y="551330"/>
                </a:cubicBezTo>
                <a:cubicBezTo>
                  <a:pt x="1777976" y="568776"/>
                  <a:pt x="1781897" y="585898"/>
                  <a:pt x="1785777" y="602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2" name="Google Shape;1242;p33"/>
          <p:cNvGrpSpPr/>
          <p:nvPr/>
        </p:nvGrpSpPr>
        <p:grpSpPr>
          <a:xfrm rot="-979105">
            <a:off x="333802" y="4262691"/>
            <a:ext cx="938617" cy="982038"/>
            <a:chOff x="666608" y="8524027"/>
            <a:chExt cx="1877067" cy="1963792"/>
          </a:xfrm>
        </p:grpSpPr>
        <p:sp>
          <p:nvSpPr>
            <p:cNvPr id="1243" name="Google Shape;1243;p33"/>
            <p:cNvSpPr/>
            <p:nvPr/>
          </p:nvSpPr>
          <p:spPr>
            <a:xfrm>
              <a:off x="666608" y="8524027"/>
              <a:ext cx="1877067" cy="716525"/>
            </a:xfrm>
            <a:custGeom>
              <a:rect b="b" l="l" r="r" t="t"/>
              <a:pathLst>
                <a:path extrusionOk="0" h="716525" w="1877067">
                  <a:moveTo>
                    <a:pt x="1839133" y="355388"/>
                  </a:moveTo>
                  <a:cubicBezTo>
                    <a:pt x="1787152" y="318391"/>
                    <a:pt x="1735682" y="280647"/>
                    <a:pt x="1684683" y="242236"/>
                  </a:cubicBezTo>
                  <a:cubicBezTo>
                    <a:pt x="1646689" y="216196"/>
                    <a:pt x="1608263" y="190707"/>
                    <a:pt x="1568777" y="166984"/>
                  </a:cubicBezTo>
                  <a:cubicBezTo>
                    <a:pt x="1520450" y="141141"/>
                    <a:pt x="1469490" y="120286"/>
                    <a:pt x="1418138" y="101120"/>
                  </a:cubicBezTo>
                  <a:cubicBezTo>
                    <a:pt x="1342858" y="75473"/>
                    <a:pt x="1267892" y="46723"/>
                    <a:pt x="1188683" y="36040"/>
                  </a:cubicBezTo>
                  <a:cubicBezTo>
                    <a:pt x="1140277" y="28343"/>
                    <a:pt x="1092657" y="16403"/>
                    <a:pt x="1044016" y="10158"/>
                  </a:cubicBezTo>
                  <a:cubicBezTo>
                    <a:pt x="972822" y="1753"/>
                    <a:pt x="900960" y="-1860"/>
                    <a:pt x="829255" y="928"/>
                  </a:cubicBezTo>
                  <a:cubicBezTo>
                    <a:pt x="789729" y="2107"/>
                    <a:pt x="750478" y="6663"/>
                    <a:pt x="711070" y="9962"/>
                  </a:cubicBezTo>
                  <a:cubicBezTo>
                    <a:pt x="677202" y="12318"/>
                    <a:pt x="641683" y="13732"/>
                    <a:pt x="608051" y="19898"/>
                  </a:cubicBezTo>
                  <a:cubicBezTo>
                    <a:pt x="538664" y="34469"/>
                    <a:pt x="470496" y="54775"/>
                    <a:pt x="401973" y="73077"/>
                  </a:cubicBezTo>
                  <a:cubicBezTo>
                    <a:pt x="326300" y="97231"/>
                    <a:pt x="253417" y="131322"/>
                    <a:pt x="187095" y="175154"/>
                  </a:cubicBezTo>
                  <a:cubicBezTo>
                    <a:pt x="155663" y="198169"/>
                    <a:pt x="124309" y="221263"/>
                    <a:pt x="94095" y="245771"/>
                  </a:cubicBezTo>
                  <a:cubicBezTo>
                    <a:pt x="60069" y="278330"/>
                    <a:pt x="19090" y="308494"/>
                    <a:pt x="820" y="353267"/>
                  </a:cubicBezTo>
                  <a:cubicBezTo>
                    <a:pt x="309" y="354721"/>
                    <a:pt x="-359" y="357313"/>
                    <a:pt x="230" y="359198"/>
                  </a:cubicBezTo>
                  <a:cubicBezTo>
                    <a:pt x="-1498" y="375851"/>
                    <a:pt x="32056" y="433743"/>
                    <a:pt x="34806" y="442619"/>
                  </a:cubicBezTo>
                  <a:cubicBezTo>
                    <a:pt x="49108" y="471761"/>
                    <a:pt x="68124" y="498233"/>
                    <a:pt x="81876" y="527650"/>
                  </a:cubicBezTo>
                  <a:cubicBezTo>
                    <a:pt x="90952" y="545795"/>
                    <a:pt x="99242" y="564333"/>
                    <a:pt x="109929" y="581575"/>
                  </a:cubicBezTo>
                  <a:cubicBezTo>
                    <a:pt x="116019" y="589705"/>
                    <a:pt x="120301" y="602469"/>
                    <a:pt x="131263" y="604747"/>
                  </a:cubicBezTo>
                  <a:cubicBezTo>
                    <a:pt x="131892" y="604826"/>
                    <a:pt x="132521" y="604865"/>
                    <a:pt x="133149" y="604944"/>
                  </a:cubicBezTo>
                  <a:cubicBezTo>
                    <a:pt x="139397" y="604944"/>
                    <a:pt x="145212" y="600309"/>
                    <a:pt x="146430" y="594143"/>
                  </a:cubicBezTo>
                  <a:cubicBezTo>
                    <a:pt x="160103" y="591433"/>
                    <a:pt x="185052" y="570264"/>
                    <a:pt x="194364" y="564726"/>
                  </a:cubicBezTo>
                  <a:cubicBezTo>
                    <a:pt x="239390" y="535858"/>
                    <a:pt x="288032" y="513707"/>
                    <a:pt x="335376" y="488767"/>
                  </a:cubicBezTo>
                  <a:cubicBezTo>
                    <a:pt x="401581" y="459507"/>
                    <a:pt x="466292" y="426359"/>
                    <a:pt x="534185" y="401262"/>
                  </a:cubicBezTo>
                  <a:cubicBezTo>
                    <a:pt x="646948" y="364971"/>
                    <a:pt x="762462" y="335319"/>
                    <a:pt x="882376" y="335986"/>
                  </a:cubicBezTo>
                  <a:cubicBezTo>
                    <a:pt x="925831" y="333198"/>
                    <a:pt x="966260" y="334690"/>
                    <a:pt x="1009833" y="342938"/>
                  </a:cubicBezTo>
                  <a:cubicBezTo>
                    <a:pt x="1069358" y="348986"/>
                    <a:pt x="1125229" y="365757"/>
                    <a:pt x="1180942" y="387555"/>
                  </a:cubicBezTo>
                  <a:cubicBezTo>
                    <a:pt x="1256655" y="421921"/>
                    <a:pt x="1326592" y="469837"/>
                    <a:pt x="1398021" y="512450"/>
                  </a:cubicBezTo>
                  <a:cubicBezTo>
                    <a:pt x="1453774" y="544342"/>
                    <a:pt x="1505677" y="581928"/>
                    <a:pt x="1556165" y="621439"/>
                  </a:cubicBezTo>
                  <a:cubicBezTo>
                    <a:pt x="1582528" y="647283"/>
                    <a:pt x="1607399" y="674422"/>
                    <a:pt x="1637888" y="695709"/>
                  </a:cubicBezTo>
                  <a:cubicBezTo>
                    <a:pt x="1648182" y="701797"/>
                    <a:pt x="1654508" y="715504"/>
                    <a:pt x="1667238" y="716486"/>
                  </a:cubicBezTo>
                  <a:cubicBezTo>
                    <a:pt x="1667435" y="716486"/>
                    <a:pt x="1667592" y="716486"/>
                    <a:pt x="1667827" y="716525"/>
                  </a:cubicBezTo>
                  <a:cubicBezTo>
                    <a:pt x="1672110" y="716525"/>
                    <a:pt x="1675725" y="714365"/>
                    <a:pt x="1678082" y="711262"/>
                  </a:cubicBezTo>
                  <a:cubicBezTo>
                    <a:pt x="1678868" y="711380"/>
                    <a:pt x="1679615" y="711498"/>
                    <a:pt x="1680361" y="711498"/>
                  </a:cubicBezTo>
                  <a:cubicBezTo>
                    <a:pt x="1689634" y="711498"/>
                    <a:pt x="1694663" y="700893"/>
                    <a:pt x="1697767" y="692371"/>
                  </a:cubicBezTo>
                  <a:cubicBezTo>
                    <a:pt x="1717412" y="658908"/>
                    <a:pt x="1738589" y="626192"/>
                    <a:pt x="1756034" y="591433"/>
                  </a:cubicBezTo>
                  <a:cubicBezTo>
                    <a:pt x="1779019" y="543321"/>
                    <a:pt x="1807190" y="503653"/>
                    <a:pt x="1832532" y="457622"/>
                  </a:cubicBezTo>
                  <a:cubicBezTo>
                    <a:pt x="1842748" y="438888"/>
                    <a:pt x="1856892" y="421842"/>
                    <a:pt x="1865851" y="402519"/>
                  </a:cubicBezTo>
                  <a:cubicBezTo>
                    <a:pt x="1869112" y="401890"/>
                    <a:pt x="1872137" y="400162"/>
                    <a:pt x="1874259" y="397374"/>
                  </a:cubicBezTo>
                  <a:cubicBezTo>
                    <a:pt x="1887146" y="376990"/>
                    <a:pt x="1852256" y="366975"/>
                    <a:pt x="1839133" y="3553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870794" y="9037175"/>
              <a:ext cx="1417896" cy="576179"/>
            </a:xfrm>
            <a:custGeom>
              <a:rect b="b" l="l" r="r" t="t"/>
              <a:pathLst>
                <a:path extrusionOk="0" h="576179" w="1417896">
                  <a:moveTo>
                    <a:pt x="1396023" y="275369"/>
                  </a:moveTo>
                  <a:cubicBezTo>
                    <a:pt x="1376535" y="254278"/>
                    <a:pt x="1353314" y="237272"/>
                    <a:pt x="1329111" y="221994"/>
                  </a:cubicBezTo>
                  <a:cubicBezTo>
                    <a:pt x="1288367" y="192302"/>
                    <a:pt x="1242987" y="165006"/>
                    <a:pt x="1197214" y="143168"/>
                  </a:cubicBezTo>
                  <a:cubicBezTo>
                    <a:pt x="1154505" y="119014"/>
                    <a:pt x="1113251" y="95802"/>
                    <a:pt x="1067753" y="76440"/>
                  </a:cubicBezTo>
                  <a:cubicBezTo>
                    <a:pt x="1036438" y="66739"/>
                    <a:pt x="1006224" y="53974"/>
                    <a:pt x="974870" y="44705"/>
                  </a:cubicBezTo>
                  <a:cubicBezTo>
                    <a:pt x="931337" y="34258"/>
                    <a:pt x="887332" y="24950"/>
                    <a:pt x="842894" y="19726"/>
                  </a:cubicBezTo>
                  <a:cubicBezTo>
                    <a:pt x="813977" y="16937"/>
                    <a:pt x="784941" y="15681"/>
                    <a:pt x="756220" y="11046"/>
                  </a:cubicBezTo>
                  <a:cubicBezTo>
                    <a:pt x="653554" y="-3682"/>
                    <a:pt x="548335" y="-3682"/>
                    <a:pt x="445670" y="11046"/>
                  </a:cubicBezTo>
                  <a:cubicBezTo>
                    <a:pt x="356795" y="26167"/>
                    <a:pt x="273303" y="61319"/>
                    <a:pt x="189065" y="92110"/>
                  </a:cubicBezTo>
                  <a:cubicBezTo>
                    <a:pt x="140620" y="110570"/>
                    <a:pt x="94100" y="133742"/>
                    <a:pt x="48131" y="157622"/>
                  </a:cubicBezTo>
                  <a:cubicBezTo>
                    <a:pt x="35597" y="164731"/>
                    <a:pt x="22710" y="171525"/>
                    <a:pt x="10805" y="179734"/>
                  </a:cubicBezTo>
                  <a:cubicBezTo>
                    <a:pt x="5540" y="183465"/>
                    <a:pt x="118" y="188571"/>
                    <a:pt x="0" y="195483"/>
                  </a:cubicBezTo>
                  <a:cubicBezTo>
                    <a:pt x="0" y="196269"/>
                    <a:pt x="157" y="197015"/>
                    <a:pt x="432" y="197722"/>
                  </a:cubicBezTo>
                  <a:cubicBezTo>
                    <a:pt x="236" y="199175"/>
                    <a:pt x="196" y="200707"/>
                    <a:pt x="432" y="202317"/>
                  </a:cubicBezTo>
                  <a:cubicBezTo>
                    <a:pt x="4479" y="243360"/>
                    <a:pt x="24439" y="280750"/>
                    <a:pt x="36854" y="319672"/>
                  </a:cubicBezTo>
                  <a:cubicBezTo>
                    <a:pt x="54221" y="373008"/>
                    <a:pt x="63611" y="428072"/>
                    <a:pt x="88521" y="479051"/>
                  </a:cubicBezTo>
                  <a:cubicBezTo>
                    <a:pt x="90957" y="483686"/>
                    <a:pt x="95633" y="485846"/>
                    <a:pt x="100347" y="485885"/>
                  </a:cubicBezTo>
                  <a:cubicBezTo>
                    <a:pt x="102115" y="485885"/>
                    <a:pt x="103844" y="485571"/>
                    <a:pt x="105534" y="484982"/>
                  </a:cubicBezTo>
                  <a:cubicBezTo>
                    <a:pt x="107380" y="485217"/>
                    <a:pt x="109306" y="484864"/>
                    <a:pt x="111034" y="483921"/>
                  </a:cubicBezTo>
                  <a:cubicBezTo>
                    <a:pt x="137398" y="459845"/>
                    <a:pt x="168830" y="441857"/>
                    <a:pt x="200459" y="425440"/>
                  </a:cubicBezTo>
                  <a:cubicBezTo>
                    <a:pt x="256526" y="395709"/>
                    <a:pt x="311375" y="365153"/>
                    <a:pt x="369525" y="338799"/>
                  </a:cubicBezTo>
                  <a:cubicBezTo>
                    <a:pt x="421703" y="319475"/>
                    <a:pt x="476159" y="302155"/>
                    <a:pt x="531597" y="293397"/>
                  </a:cubicBezTo>
                  <a:cubicBezTo>
                    <a:pt x="585700" y="288605"/>
                    <a:pt x="641649" y="284756"/>
                    <a:pt x="696774" y="289862"/>
                  </a:cubicBezTo>
                  <a:cubicBezTo>
                    <a:pt x="750916" y="293122"/>
                    <a:pt x="804979" y="301762"/>
                    <a:pt x="857589" y="314880"/>
                  </a:cubicBezTo>
                  <a:cubicBezTo>
                    <a:pt x="879277" y="324110"/>
                    <a:pt x="900769" y="333850"/>
                    <a:pt x="923086" y="341548"/>
                  </a:cubicBezTo>
                  <a:cubicBezTo>
                    <a:pt x="944263" y="349285"/>
                    <a:pt x="962808" y="362246"/>
                    <a:pt x="983514" y="371044"/>
                  </a:cubicBezTo>
                  <a:cubicBezTo>
                    <a:pt x="1034827" y="389621"/>
                    <a:pt x="1080679" y="419038"/>
                    <a:pt x="1125666" y="449359"/>
                  </a:cubicBezTo>
                  <a:cubicBezTo>
                    <a:pt x="1157649" y="468800"/>
                    <a:pt x="1186881" y="494840"/>
                    <a:pt x="1213087" y="521861"/>
                  </a:cubicBezTo>
                  <a:cubicBezTo>
                    <a:pt x="1220395" y="530423"/>
                    <a:pt x="1228568" y="538710"/>
                    <a:pt x="1235326" y="547862"/>
                  </a:cubicBezTo>
                  <a:cubicBezTo>
                    <a:pt x="1237565" y="549472"/>
                    <a:pt x="1239569" y="551436"/>
                    <a:pt x="1241376" y="553596"/>
                  </a:cubicBezTo>
                  <a:cubicBezTo>
                    <a:pt x="1241966" y="554263"/>
                    <a:pt x="1242516" y="554970"/>
                    <a:pt x="1243066" y="555677"/>
                  </a:cubicBezTo>
                  <a:cubicBezTo>
                    <a:pt x="1243380" y="556109"/>
                    <a:pt x="1243734" y="556541"/>
                    <a:pt x="1244048" y="556973"/>
                  </a:cubicBezTo>
                  <a:cubicBezTo>
                    <a:pt x="1244834" y="558073"/>
                    <a:pt x="1245580" y="559173"/>
                    <a:pt x="1246327" y="560273"/>
                  </a:cubicBezTo>
                  <a:cubicBezTo>
                    <a:pt x="1246484" y="560508"/>
                    <a:pt x="1246641" y="560783"/>
                    <a:pt x="1246798" y="561019"/>
                  </a:cubicBezTo>
                  <a:cubicBezTo>
                    <a:pt x="1247623" y="562276"/>
                    <a:pt x="1248448" y="563572"/>
                    <a:pt x="1249234" y="564828"/>
                  </a:cubicBezTo>
                  <a:cubicBezTo>
                    <a:pt x="1250020" y="566085"/>
                    <a:pt x="1250845" y="567342"/>
                    <a:pt x="1251631" y="568560"/>
                  </a:cubicBezTo>
                  <a:cubicBezTo>
                    <a:pt x="1253320" y="571113"/>
                    <a:pt x="1255049" y="573665"/>
                    <a:pt x="1256778" y="576179"/>
                  </a:cubicBezTo>
                  <a:cubicBezTo>
                    <a:pt x="1257407" y="575629"/>
                    <a:pt x="1257996" y="575079"/>
                    <a:pt x="1258585" y="574569"/>
                  </a:cubicBezTo>
                  <a:cubicBezTo>
                    <a:pt x="1259096" y="574097"/>
                    <a:pt x="1259607" y="573626"/>
                    <a:pt x="1260118" y="573155"/>
                  </a:cubicBezTo>
                  <a:cubicBezTo>
                    <a:pt x="1260982" y="571780"/>
                    <a:pt x="1261886" y="570445"/>
                    <a:pt x="1262750" y="569070"/>
                  </a:cubicBezTo>
                  <a:cubicBezTo>
                    <a:pt x="1266915" y="567224"/>
                    <a:pt x="1270255" y="563532"/>
                    <a:pt x="1270647" y="558584"/>
                  </a:cubicBezTo>
                  <a:cubicBezTo>
                    <a:pt x="1270687" y="557995"/>
                    <a:pt x="1270608" y="557405"/>
                    <a:pt x="1270569" y="556816"/>
                  </a:cubicBezTo>
                  <a:cubicBezTo>
                    <a:pt x="1283849" y="536354"/>
                    <a:pt x="1297483" y="516166"/>
                    <a:pt x="1310016" y="495272"/>
                  </a:cubicBezTo>
                  <a:cubicBezTo>
                    <a:pt x="1341488" y="436202"/>
                    <a:pt x="1381132" y="382198"/>
                    <a:pt x="1407810" y="320575"/>
                  </a:cubicBezTo>
                  <a:cubicBezTo>
                    <a:pt x="1408596" y="318611"/>
                    <a:pt x="1410403" y="316137"/>
                    <a:pt x="1411189" y="313780"/>
                  </a:cubicBezTo>
                  <a:cubicBezTo>
                    <a:pt x="1417475" y="309499"/>
                    <a:pt x="1420579" y="300230"/>
                    <a:pt x="1414961" y="293436"/>
                  </a:cubicBezTo>
                  <a:cubicBezTo>
                    <a:pt x="1408753" y="287309"/>
                    <a:pt x="1401445" y="282282"/>
                    <a:pt x="1396023" y="275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1054150" y="9531203"/>
              <a:ext cx="1013255" cy="507620"/>
            </a:xfrm>
            <a:custGeom>
              <a:rect b="b" l="l" r="r" t="t"/>
              <a:pathLst>
                <a:path extrusionOk="0" h="507620" w="1013255">
                  <a:moveTo>
                    <a:pt x="939442" y="171188"/>
                  </a:moveTo>
                  <a:cubicBezTo>
                    <a:pt x="915593" y="151747"/>
                    <a:pt x="892961" y="130774"/>
                    <a:pt x="865890" y="115770"/>
                  </a:cubicBezTo>
                  <a:cubicBezTo>
                    <a:pt x="811827" y="85332"/>
                    <a:pt x="754620" y="60903"/>
                    <a:pt x="696746" y="38634"/>
                  </a:cubicBezTo>
                  <a:cubicBezTo>
                    <a:pt x="636278" y="18957"/>
                    <a:pt x="573099" y="8470"/>
                    <a:pt x="510038" y="1165"/>
                  </a:cubicBezTo>
                  <a:cubicBezTo>
                    <a:pt x="490000" y="-642"/>
                    <a:pt x="469844" y="26"/>
                    <a:pt x="449689" y="694"/>
                  </a:cubicBezTo>
                  <a:cubicBezTo>
                    <a:pt x="437941" y="1086"/>
                    <a:pt x="426114" y="1479"/>
                    <a:pt x="414367" y="1401"/>
                  </a:cubicBezTo>
                  <a:cubicBezTo>
                    <a:pt x="371383" y="1126"/>
                    <a:pt x="329185" y="9884"/>
                    <a:pt x="287263" y="18446"/>
                  </a:cubicBezTo>
                  <a:cubicBezTo>
                    <a:pt x="236185" y="28854"/>
                    <a:pt x="184479" y="40676"/>
                    <a:pt x="136781" y="62199"/>
                  </a:cubicBezTo>
                  <a:cubicBezTo>
                    <a:pt x="97726" y="79794"/>
                    <a:pt x="59379" y="99471"/>
                    <a:pt x="25000" y="125236"/>
                  </a:cubicBezTo>
                  <a:cubicBezTo>
                    <a:pt x="19106" y="128417"/>
                    <a:pt x="-10204" y="156028"/>
                    <a:pt x="3705" y="154025"/>
                  </a:cubicBezTo>
                  <a:cubicBezTo>
                    <a:pt x="6298" y="195617"/>
                    <a:pt x="24175" y="234932"/>
                    <a:pt x="38437" y="273657"/>
                  </a:cubicBezTo>
                  <a:cubicBezTo>
                    <a:pt x="54468" y="316310"/>
                    <a:pt x="65783" y="361045"/>
                    <a:pt x="82010" y="403698"/>
                  </a:cubicBezTo>
                  <a:cubicBezTo>
                    <a:pt x="84682" y="409707"/>
                    <a:pt x="89593" y="412260"/>
                    <a:pt x="94426" y="412221"/>
                  </a:cubicBezTo>
                  <a:cubicBezTo>
                    <a:pt x="94701" y="412221"/>
                    <a:pt x="95015" y="412181"/>
                    <a:pt x="95290" y="412181"/>
                  </a:cubicBezTo>
                  <a:cubicBezTo>
                    <a:pt x="95330" y="412378"/>
                    <a:pt x="95369" y="412613"/>
                    <a:pt x="95447" y="412810"/>
                  </a:cubicBezTo>
                  <a:cubicBezTo>
                    <a:pt x="94151" y="416109"/>
                    <a:pt x="98276" y="417876"/>
                    <a:pt x="98826" y="414263"/>
                  </a:cubicBezTo>
                  <a:cubicBezTo>
                    <a:pt x="145032" y="402245"/>
                    <a:pt x="183497" y="371414"/>
                    <a:pt x="228917" y="356685"/>
                  </a:cubicBezTo>
                  <a:cubicBezTo>
                    <a:pt x="344823" y="317057"/>
                    <a:pt x="470905" y="331039"/>
                    <a:pt x="589012" y="352876"/>
                  </a:cubicBezTo>
                  <a:cubicBezTo>
                    <a:pt x="618205" y="360102"/>
                    <a:pt x="647712" y="370196"/>
                    <a:pt x="676786" y="378680"/>
                  </a:cubicBezTo>
                  <a:cubicBezTo>
                    <a:pt x="710301" y="390855"/>
                    <a:pt x="741419" y="408175"/>
                    <a:pt x="772419" y="425535"/>
                  </a:cubicBezTo>
                  <a:cubicBezTo>
                    <a:pt x="804244" y="441245"/>
                    <a:pt x="827347" y="472194"/>
                    <a:pt x="857207" y="490614"/>
                  </a:cubicBezTo>
                  <a:cubicBezTo>
                    <a:pt x="860743" y="489750"/>
                    <a:pt x="864594" y="489947"/>
                    <a:pt x="868012" y="491596"/>
                  </a:cubicBezTo>
                  <a:cubicBezTo>
                    <a:pt x="873198" y="494031"/>
                    <a:pt x="877795" y="498116"/>
                    <a:pt x="882432" y="501533"/>
                  </a:cubicBezTo>
                  <a:cubicBezTo>
                    <a:pt x="882746" y="501768"/>
                    <a:pt x="883139" y="502043"/>
                    <a:pt x="883453" y="502279"/>
                  </a:cubicBezTo>
                  <a:cubicBezTo>
                    <a:pt x="883453" y="502279"/>
                    <a:pt x="883453" y="502279"/>
                    <a:pt x="883492" y="502279"/>
                  </a:cubicBezTo>
                  <a:cubicBezTo>
                    <a:pt x="885889" y="504046"/>
                    <a:pt x="888364" y="505853"/>
                    <a:pt x="890800" y="507620"/>
                  </a:cubicBezTo>
                  <a:lnTo>
                    <a:pt x="890800" y="507581"/>
                  </a:lnTo>
                  <a:cubicBezTo>
                    <a:pt x="892097" y="505185"/>
                    <a:pt x="893315" y="502750"/>
                    <a:pt x="894572" y="500355"/>
                  </a:cubicBezTo>
                  <a:cubicBezTo>
                    <a:pt x="898305" y="497723"/>
                    <a:pt x="900427" y="493285"/>
                    <a:pt x="900584" y="488768"/>
                  </a:cubicBezTo>
                  <a:cubicBezTo>
                    <a:pt x="908795" y="472351"/>
                    <a:pt x="916418" y="455698"/>
                    <a:pt x="924040" y="438967"/>
                  </a:cubicBezTo>
                  <a:cubicBezTo>
                    <a:pt x="935788" y="416384"/>
                    <a:pt x="950325" y="395175"/>
                    <a:pt x="959991" y="371531"/>
                  </a:cubicBezTo>
                  <a:cubicBezTo>
                    <a:pt x="968595" y="348045"/>
                    <a:pt x="979322" y="325501"/>
                    <a:pt x="988948" y="302407"/>
                  </a:cubicBezTo>
                  <a:cubicBezTo>
                    <a:pt x="989458" y="297851"/>
                    <a:pt x="1002031" y="273579"/>
                    <a:pt x="1004978" y="260225"/>
                  </a:cubicBezTo>
                  <a:cubicBezTo>
                    <a:pt x="1012207" y="256494"/>
                    <a:pt x="1016451" y="246714"/>
                    <a:pt x="1010282" y="238899"/>
                  </a:cubicBezTo>
                  <a:cubicBezTo>
                    <a:pt x="988005" y="214941"/>
                    <a:pt x="966277" y="190276"/>
                    <a:pt x="939442" y="1711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1326577" y="10090936"/>
              <a:ext cx="429670" cy="396883"/>
            </a:xfrm>
            <a:custGeom>
              <a:rect b="b" l="l" r="r" t="t"/>
              <a:pathLst>
                <a:path extrusionOk="0" h="396883" w="429670">
                  <a:moveTo>
                    <a:pt x="402984" y="88651"/>
                  </a:moveTo>
                  <a:cubicBezTo>
                    <a:pt x="399055" y="80403"/>
                    <a:pt x="395205" y="72077"/>
                    <a:pt x="389390" y="65007"/>
                  </a:cubicBezTo>
                  <a:cubicBezTo>
                    <a:pt x="379371" y="51457"/>
                    <a:pt x="366091" y="40774"/>
                    <a:pt x="352653" y="30720"/>
                  </a:cubicBezTo>
                  <a:cubicBezTo>
                    <a:pt x="312499" y="8490"/>
                    <a:pt x="264368" y="-2703"/>
                    <a:pt x="218359" y="556"/>
                  </a:cubicBezTo>
                  <a:cubicBezTo>
                    <a:pt x="137932" y="9590"/>
                    <a:pt x="45639" y="42385"/>
                    <a:pt x="15307" y="124470"/>
                  </a:cubicBezTo>
                  <a:cubicBezTo>
                    <a:pt x="2184" y="157029"/>
                    <a:pt x="-1941" y="193791"/>
                    <a:pt x="809" y="228628"/>
                  </a:cubicBezTo>
                  <a:cubicBezTo>
                    <a:pt x="8274" y="263073"/>
                    <a:pt x="20808" y="297714"/>
                    <a:pt x="46818" y="322536"/>
                  </a:cubicBezTo>
                  <a:cubicBezTo>
                    <a:pt x="100253" y="379799"/>
                    <a:pt x="181819" y="395666"/>
                    <a:pt x="257139" y="396570"/>
                  </a:cubicBezTo>
                  <a:cubicBezTo>
                    <a:pt x="260478" y="396766"/>
                    <a:pt x="263779" y="396884"/>
                    <a:pt x="267079" y="396884"/>
                  </a:cubicBezTo>
                  <a:cubicBezTo>
                    <a:pt x="329511" y="396845"/>
                    <a:pt x="381414" y="357255"/>
                    <a:pt x="404399" y="299128"/>
                  </a:cubicBezTo>
                  <a:cubicBezTo>
                    <a:pt x="429505" y="244024"/>
                    <a:pt x="438228" y="178866"/>
                    <a:pt x="419879" y="120464"/>
                  </a:cubicBezTo>
                  <a:cubicBezTo>
                    <a:pt x="415871" y="109114"/>
                    <a:pt x="408406" y="99334"/>
                    <a:pt x="402984" y="88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7" name="Google Shape;1247;p33"/>
          <p:cNvSpPr/>
          <p:nvPr/>
        </p:nvSpPr>
        <p:spPr>
          <a:xfrm rot="-975612">
            <a:off x="1088730" y="4347142"/>
            <a:ext cx="102220" cy="162860"/>
          </a:xfrm>
          <a:custGeom>
            <a:rect b="b" l="l" r="r" t="t"/>
            <a:pathLst>
              <a:path extrusionOk="0" h="325720" w="204440">
                <a:moveTo>
                  <a:pt x="8343" y="324501"/>
                </a:moveTo>
                <a:cubicBezTo>
                  <a:pt x="-8670" y="316253"/>
                  <a:pt x="4610" y="297283"/>
                  <a:pt x="10740" y="285815"/>
                </a:cubicBezTo>
                <a:cubicBezTo>
                  <a:pt x="22763" y="265981"/>
                  <a:pt x="36278" y="247050"/>
                  <a:pt x="47594" y="226744"/>
                </a:cubicBezTo>
                <a:cubicBezTo>
                  <a:pt x="69322" y="191004"/>
                  <a:pt x="86923" y="152632"/>
                  <a:pt x="111323" y="118541"/>
                </a:cubicBezTo>
                <a:cubicBezTo>
                  <a:pt x="119534" y="110214"/>
                  <a:pt x="199687" y="-26189"/>
                  <a:pt x="204441" y="4485"/>
                </a:cubicBezTo>
                <a:cubicBezTo>
                  <a:pt x="196661" y="29111"/>
                  <a:pt x="178588" y="49259"/>
                  <a:pt x="166290" y="71843"/>
                </a:cubicBezTo>
                <a:cubicBezTo>
                  <a:pt x="140948" y="117873"/>
                  <a:pt x="112777" y="157541"/>
                  <a:pt x="89792" y="205654"/>
                </a:cubicBezTo>
                <a:cubicBezTo>
                  <a:pt x="72347" y="240412"/>
                  <a:pt x="51169" y="273129"/>
                  <a:pt x="31524" y="306591"/>
                </a:cubicBezTo>
                <a:cubicBezTo>
                  <a:pt x="28420" y="315114"/>
                  <a:pt x="23391" y="325718"/>
                  <a:pt x="14119" y="325718"/>
                </a:cubicBezTo>
                <a:cubicBezTo>
                  <a:pt x="12311" y="325758"/>
                  <a:pt x="10425" y="325365"/>
                  <a:pt x="8343" y="3245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8" name="Google Shape;1248;p33"/>
          <p:cNvGrpSpPr/>
          <p:nvPr/>
        </p:nvGrpSpPr>
        <p:grpSpPr>
          <a:xfrm rot="-979105">
            <a:off x="333796" y="4262692"/>
            <a:ext cx="938623" cy="982038"/>
            <a:chOff x="666596" y="8524027"/>
            <a:chExt cx="1877079" cy="1963792"/>
          </a:xfrm>
        </p:grpSpPr>
        <p:sp>
          <p:nvSpPr>
            <p:cNvPr id="1249" name="Google Shape;1249;p33"/>
            <p:cNvSpPr/>
            <p:nvPr/>
          </p:nvSpPr>
          <p:spPr>
            <a:xfrm>
              <a:off x="666596" y="8524027"/>
              <a:ext cx="1877079" cy="402832"/>
            </a:xfrm>
            <a:custGeom>
              <a:rect b="b" l="l" r="r" t="t"/>
              <a:pathLst>
                <a:path extrusionOk="0" h="402832" w="1877079">
                  <a:moveTo>
                    <a:pt x="1854350" y="399966"/>
                  </a:moveTo>
                  <a:cubicBezTo>
                    <a:pt x="1803705" y="364697"/>
                    <a:pt x="1752549" y="329859"/>
                    <a:pt x="1703829" y="291880"/>
                  </a:cubicBezTo>
                  <a:cubicBezTo>
                    <a:pt x="1660649" y="257789"/>
                    <a:pt x="1613697" y="229079"/>
                    <a:pt x="1567610" y="199269"/>
                  </a:cubicBezTo>
                  <a:cubicBezTo>
                    <a:pt x="1469345" y="144126"/>
                    <a:pt x="1360747" y="109407"/>
                    <a:pt x="1253091" y="77397"/>
                  </a:cubicBezTo>
                  <a:cubicBezTo>
                    <a:pt x="1227396" y="70760"/>
                    <a:pt x="1203507" y="67147"/>
                    <a:pt x="1177733" y="62983"/>
                  </a:cubicBezTo>
                  <a:cubicBezTo>
                    <a:pt x="1109682" y="50494"/>
                    <a:pt x="1040531" y="34862"/>
                    <a:pt x="971380" y="31759"/>
                  </a:cubicBezTo>
                  <a:cubicBezTo>
                    <a:pt x="891896" y="25711"/>
                    <a:pt x="812019" y="27753"/>
                    <a:pt x="732770" y="36433"/>
                  </a:cubicBezTo>
                  <a:cubicBezTo>
                    <a:pt x="687311" y="40322"/>
                    <a:pt x="641302" y="40714"/>
                    <a:pt x="596629" y="50690"/>
                  </a:cubicBezTo>
                  <a:cubicBezTo>
                    <a:pt x="505594" y="74805"/>
                    <a:pt x="411808" y="92636"/>
                    <a:pt x="325251" y="130655"/>
                  </a:cubicBezTo>
                  <a:cubicBezTo>
                    <a:pt x="269145" y="155752"/>
                    <a:pt x="213785" y="183402"/>
                    <a:pt x="165340" y="221695"/>
                  </a:cubicBezTo>
                  <a:cubicBezTo>
                    <a:pt x="106523" y="260970"/>
                    <a:pt x="54149" y="307944"/>
                    <a:pt x="5782" y="359080"/>
                  </a:cubicBezTo>
                  <a:cubicBezTo>
                    <a:pt x="5704" y="361083"/>
                    <a:pt x="2836" y="362026"/>
                    <a:pt x="1225" y="360769"/>
                  </a:cubicBezTo>
                  <a:cubicBezTo>
                    <a:pt x="-818" y="359080"/>
                    <a:pt x="164" y="355192"/>
                    <a:pt x="832" y="353267"/>
                  </a:cubicBezTo>
                  <a:cubicBezTo>
                    <a:pt x="19102" y="308494"/>
                    <a:pt x="60081" y="278330"/>
                    <a:pt x="94107" y="245771"/>
                  </a:cubicBezTo>
                  <a:cubicBezTo>
                    <a:pt x="124321" y="221263"/>
                    <a:pt x="155675" y="198169"/>
                    <a:pt x="187107" y="175154"/>
                  </a:cubicBezTo>
                  <a:cubicBezTo>
                    <a:pt x="253429" y="131322"/>
                    <a:pt x="326312" y="97231"/>
                    <a:pt x="401985" y="73077"/>
                  </a:cubicBezTo>
                  <a:cubicBezTo>
                    <a:pt x="470508" y="54775"/>
                    <a:pt x="538676" y="34469"/>
                    <a:pt x="608063" y="19898"/>
                  </a:cubicBezTo>
                  <a:cubicBezTo>
                    <a:pt x="641695" y="13732"/>
                    <a:pt x="677214" y="12318"/>
                    <a:pt x="711082" y="9962"/>
                  </a:cubicBezTo>
                  <a:cubicBezTo>
                    <a:pt x="750490" y="6663"/>
                    <a:pt x="789741" y="2107"/>
                    <a:pt x="829267" y="928"/>
                  </a:cubicBezTo>
                  <a:cubicBezTo>
                    <a:pt x="900972" y="-1860"/>
                    <a:pt x="972834" y="1753"/>
                    <a:pt x="1044028" y="10158"/>
                  </a:cubicBezTo>
                  <a:cubicBezTo>
                    <a:pt x="1092669" y="16403"/>
                    <a:pt x="1140289" y="28343"/>
                    <a:pt x="1188695" y="36040"/>
                  </a:cubicBezTo>
                  <a:cubicBezTo>
                    <a:pt x="1267904" y="46723"/>
                    <a:pt x="1342870" y="75473"/>
                    <a:pt x="1418150" y="101120"/>
                  </a:cubicBezTo>
                  <a:cubicBezTo>
                    <a:pt x="1469502" y="120286"/>
                    <a:pt x="1520462" y="141141"/>
                    <a:pt x="1568789" y="166984"/>
                  </a:cubicBezTo>
                  <a:cubicBezTo>
                    <a:pt x="1608275" y="190707"/>
                    <a:pt x="1646701" y="216196"/>
                    <a:pt x="1684695" y="242236"/>
                  </a:cubicBezTo>
                  <a:cubicBezTo>
                    <a:pt x="1735694" y="280647"/>
                    <a:pt x="1787164" y="318391"/>
                    <a:pt x="1839145" y="355388"/>
                  </a:cubicBezTo>
                  <a:cubicBezTo>
                    <a:pt x="1852268" y="366975"/>
                    <a:pt x="1887158" y="376990"/>
                    <a:pt x="1874271" y="397374"/>
                  </a:cubicBezTo>
                  <a:cubicBezTo>
                    <a:pt x="1871559" y="400948"/>
                    <a:pt x="1867316" y="402833"/>
                    <a:pt x="1863034" y="402833"/>
                  </a:cubicBezTo>
                  <a:cubicBezTo>
                    <a:pt x="1859969" y="402833"/>
                    <a:pt x="1856904" y="401890"/>
                    <a:pt x="1854350" y="399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666743" y="8878743"/>
              <a:ext cx="146653" cy="250227"/>
            </a:xfrm>
            <a:custGeom>
              <a:rect b="b" l="l" r="r" t="t"/>
              <a:pathLst>
                <a:path extrusionOk="0" h="250227" w="146653">
                  <a:moveTo>
                    <a:pt x="131128" y="250032"/>
                  </a:moveTo>
                  <a:cubicBezTo>
                    <a:pt x="120166" y="247754"/>
                    <a:pt x="115884" y="234989"/>
                    <a:pt x="109794" y="226859"/>
                  </a:cubicBezTo>
                  <a:cubicBezTo>
                    <a:pt x="99107" y="209617"/>
                    <a:pt x="90816" y="191079"/>
                    <a:pt x="81740" y="172934"/>
                  </a:cubicBezTo>
                  <a:cubicBezTo>
                    <a:pt x="67989" y="143517"/>
                    <a:pt x="48972" y="117045"/>
                    <a:pt x="34671" y="87903"/>
                  </a:cubicBezTo>
                  <a:cubicBezTo>
                    <a:pt x="31370" y="77338"/>
                    <a:pt x="-15700" y="-2941"/>
                    <a:pt x="5439" y="83"/>
                  </a:cubicBezTo>
                  <a:cubicBezTo>
                    <a:pt x="9643" y="1301"/>
                    <a:pt x="12079" y="5935"/>
                    <a:pt x="14318" y="9352"/>
                  </a:cubicBezTo>
                  <a:cubicBezTo>
                    <a:pt x="30349" y="33624"/>
                    <a:pt x="43314" y="59625"/>
                    <a:pt x="58363" y="84525"/>
                  </a:cubicBezTo>
                  <a:cubicBezTo>
                    <a:pt x="81662" y="119598"/>
                    <a:pt x="103153" y="155574"/>
                    <a:pt x="121698" y="193436"/>
                  </a:cubicBezTo>
                  <a:cubicBezTo>
                    <a:pt x="128221" y="205611"/>
                    <a:pt x="135489" y="217237"/>
                    <a:pt x="143819" y="228194"/>
                  </a:cubicBezTo>
                  <a:cubicBezTo>
                    <a:pt x="145941" y="231219"/>
                    <a:pt x="147041" y="234675"/>
                    <a:pt x="146530" y="238406"/>
                  </a:cubicBezTo>
                  <a:cubicBezTo>
                    <a:pt x="145783" y="245083"/>
                    <a:pt x="139615" y="250228"/>
                    <a:pt x="133014" y="250228"/>
                  </a:cubicBezTo>
                  <a:cubicBezTo>
                    <a:pt x="132385" y="250149"/>
                    <a:pt x="131757" y="250110"/>
                    <a:pt x="131128" y="250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803843" y="8830449"/>
              <a:ext cx="1543958" cy="410103"/>
            </a:xfrm>
            <a:custGeom>
              <a:rect b="b" l="l" r="r" t="t"/>
              <a:pathLst>
                <a:path extrusionOk="0" h="410103" w="1543958">
                  <a:moveTo>
                    <a:pt x="1530003" y="410065"/>
                  </a:moveTo>
                  <a:cubicBezTo>
                    <a:pt x="1517273" y="409083"/>
                    <a:pt x="1510947" y="395376"/>
                    <a:pt x="1500653" y="389288"/>
                  </a:cubicBezTo>
                  <a:cubicBezTo>
                    <a:pt x="1470163" y="368001"/>
                    <a:pt x="1445293" y="340862"/>
                    <a:pt x="1418929" y="315018"/>
                  </a:cubicBezTo>
                  <a:cubicBezTo>
                    <a:pt x="1368441" y="275507"/>
                    <a:pt x="1316539" y="237921"/>
                    <a:pt x="1260786" y="206029"/>
                  </a:cubicBezTo>
                  <a:cubicBezTo>
                    <a:pt x="1189356" y="163416"/>
                    <a:pt x="1119419" y="115500"/>
                    <a:pt x="1043707" y="81134"/>
                  </a:cubicBezTo>
                  <a:cubicBezTo>
                    <a:pt x="987993" y="59336"/>
                    <a:pt x="932122" y="42565"/>
                    <a:pt x="872598" y="36517"/>
                  </a:cubicBezTo>
                  <a:cubicBezTo>
                    <a:pt x="829025" y="28269"/>
                    <a:pt x="788595" y="26777"/>
                    <a:pt x="745140" y="29565"/>
                  </a:cubicBezTo>
                  <a:cubicBezTo>
                    <a:pt x="625226" y="28897"/>
                    <a:pt x="509713" y="58550"/>
                    <a:pt x="396950" y="94841"/>
                  </a:cubicBezTo>
                  <a:cubicBezTo>
                    <a:pt x="329056" y="119938"/>
                    <a:pt x="264345" y="153086"/>
                    <a:pt x="198141" y="182346"/>
                  </a:cubicBezTo>
                  <a:cubicBezTo>
                    <a:pt x="150796" y="207286"/>
                    <a:pt x="102155" y="229437"/>
                    <a:pt x="57128" y="258305"/>
                  </a:cubicBezTo>
                  <a:cubicBezTo>
                    <a:pt x="44477" y="265885"/>
                    <a:pt x="2868" y="302332"/>
                    <a:pt x="79" y="281909"/>
                  </a:cubicBezTo>
                  <a:cubicBezTo>
                    <a:pt x="39" y="281909"/>
                    <a:pt x="39" y="281909"/>
                    <a:pt x="0" y="281909"/>
                  </a:cubicBezTo>
                  <a:cubicBezTo>
                    <a:pt x="35125" y="245226"/>
                    <a:pt x="79877" y="218401"/>
                    <a:pt x="124197" y="193697"/>
                  </a:cubicBezTo>
                  <a:cubicBezTo>
                    <a:pt x="174449" y="166322"/>
                    <a:pt x="225644" y="141146"/>
                    <a:pt x="277822" y="117778"/>
                  </a:cubicBezTo>
                  <a:cubicBezTo>
                    <a:pt x="365321" y="73946"/>
                    <a:pt x="458518" y="42133"/>
                    <a:pt x="554621" y="23595"/>
                  </a:cubicBezTo>
                  <a:cubicBezTo>
                    <a:pt x="617093" y="8121"/>
                    <a:pt x="680900" y="1287"/>
                    <a:pt x="745179" y="1365"/>
                  </a:cubicBezTo>
                  <a:cubicBezTo>
                    <a:pt x="794214" y="-2444"/>
                    <a:pt x="842776" y="2072"/>
                    <a:pt x="891064" y="10517"/>
                  </a:cubicBezTo>
                  <a:cubicBezTo>
                    <a:pt x="984771" y="22299"/>
                    <a:pt x="1074628" y="57647"/>
                    <a:pt x="1154073" y="108155"/>
                  </a:cubicBezTo>
                  <a:cubicBezTo>
                    <a:pt x="1207272" y="139575"/>
                    <a:pt x="1260000" y="171742"/>
                    <a:pt x="1312492" y="204419"/>
                  </a:cubicBezTo>
                  <a:cubicBezTo>
                    <a:pt x="1345849" y="224764"/>
                    <a:pt x="1377910" y="246915"/>
                    <a:pt x="1408163" y="271580"/>
                  </a:cubicBezTo>
                  <a:cubicBezTo>
                    <a:pt x="1426198" y="284069"/>
                    <a:pt x="1443564" y="297502"/>
                    <a:pt x="1458298" y="313840"/>
                  </a:cubicBezTo>
                  <a:cubicBezTo>
                    <a:pt x="1476411" y="334381"/>
                    <a:pt x="1497627" y="351427"/>
                    <a:pt x="1519394" y="367922"/>
                  </a:cubicBezTo>
                  <a:cubicBezTo>
                    <a:pt x="1527449" y="374442"/>
                    <a:pt x="1535660" y="381119"/>
                    <a:pt x="1542104" y="389170"/>
                  </a:cubicBezTo>
                  <a:cubicBezTo>
                    <a:pt x="1547330" y="397811"/>
                    <a:pt x="1540886" y="410104"/>
                    <a:pt x="1530592" y="410104"/>
                  </a:cubicBezTo>
                  <a:cubicBezTo>
                    <a:pt x="1530356" y="410065"/>
                    <a:pt x="1530199" y="410065"/>
                    <a:pt x="1530003" y="4100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870794" y="9037175"/>
              <a:ext cx="1417903" cy="316176"/>
            </a:xfrm>
            <a:custGeom>
              <a:rect b="b" l="l" r="r" t="t"/>
              <a:pathLst>
                <a:path extrusionOk="0" h="316176" w="1417903">
                  <a:moveTo>
                    <a:pt x="1398381" y="314919"/>
                  </a:moveTo>
                  <a:cubicBezTo>
                    <a:pt x="1383922" y="307064"/>
                    <a:pt x="1372253" y="289705"/>
                    <a:pt x="1360190" y="280004"/>
                  </a:cubicBezTo>
                  <a:cubicBezTo>
                    <a:pt x="1301216" y="231891"/>
                    <a:pt x="1236583" y="194030"/>
                    <a:pt x="1168886" y="160214"/>
                  </a:cubicBezTo>
                  <a:cubicBezTo>
                    <a:pt x="1052115" y="87947"/>
                    <a:pt x="916760" y="50086"/>
                    <a:pt x="780069" y="42702"/>
                  </a:cubicBezTo>
                  <a:cubicBezTo>
                    <a:pt x="620787" y="18116"/>
                    <a:pt x="454471" y="20826"/>
                    <a:pt x="302496" y="78678"/>
                  </a:cubicBezTo>
                  <a:cubicBezTo>
                    <a:pt x="246272" y="99966"/>
                    <a:pt x="188987" y="118464"/>
                    <a:pt x="134059" y="143011"/>
                  </a:cubicBezTo>
                  <a:cubicBezTo>
                    <a:pt x="97244" y="159821"/>
                    <a:pt x="59172" y="177731"/>
                    <a:pt x="23378" y="195601"/>
                  </a:cubicBezTo>
                  <a:cubicBezTo>
                    <a:pt x="17563" y="198272"/>
                    <a:pt x="12966" y="201846"/>
                    <a:pt x="6483" y="201964"/>
                  </a:cubicBezTo>
                  <a:cubicBezTo>
                    <a:pt x="2986" y="201924"/>
                    <a:pt x="-39" y="199018"/>
                    <a:pt x="0" y="195483"/>
                  </a:cubicBezTo>
                  <a:cubicBezTo>
                    <a:pt x="118" y="188571"/>
                    <a:pt x="5540" y="183465"/>
                    <a:pt x="10805" y="179734"/>
                  </a:cubicBezTo>
                  <a:cubicBezTo>
                    <a:pt x="22710" y="171525"/>
                    <a:pt x="35597" y="164731"/>
                    <a:pt x="48131" y="157622"/>
                  </a:cubicBezTo>
                  <a:cubicBezTo>
                    <a:pt x="94101" y="133742"/>
                    <a:pt x="140620" y="110570"/>
                    <a:pt x="189065" y="92110"/>
                  </a:cubicBezTo>
                  <a:cubicBezTo>
                    <a:pt x="273304" y="61319"/>
                    <a:pt x="356795" y="26167"/>
                    <a:pt x="445670" y="11046"/>
                  </a:cubicBezTo>
                  <a:cubicBezTo>
                    <a:pt x="548335" y="-3682"/>
                    <a:pt x="653555" y="-3682"/>
                    <a:pt x="756220" y="11046"/>
                  </a:cubicBezTo>
                  <a:cubicBezTo>
                    <a:pt x="784941" y="15681"/>
                    <a:pt x="813977" y="16937"/>
                    <a:pt x="842895" y="19726"/>
                  </a:cubicBezTo>
                  <a:cubicBezTo>
                    <a:pt x="887332" y="24950"/>
                    <a:pt x="931337" y="34258"/>
                    <a:pt x="974871" y="44705"/>
                  </a:cubicBezTo>
                  <a:cubicBezTo>
                    <a:pt x="1006224" y="53974"/>
                    <a:pt x="1036439" y="66739"/>
                    <a:pt x="1067753" y="76440"/>
                  </a:cubicBezTo>
                  <a:cubicBezTo>
                    <a:pt x="1113251" y="95802"/>
                    <a:pt x="1154506" y="119014"/>
                    <a:pt x="1197214" y="143168"/>
                  </a:cubicBezTo>
                  <a:cubicBezTo>
                    <a:pt x="1242987" y="165006"/>
                    <a:pt x="1288368" y="192302"/>
                    <a:pt x="1329112" y="221994"/>
                  </a:cubicBezTo>
                  <a:cubicBezTo>
                    <a:pt x="1353315" y="237272"/>
                    <a:pt x="1376535" y="254278"/>
                    <a:pt x="1396023" y="275369"/>
                  </a:cubicBezTo>
                  <a:cubicBezTo>
                    <a:pt x="1401445" y="282282"/>
                    <a:pt x="1408753" y="287309"/>
                    <a:pt x="1414961" y="293475"/>
                  </a:cubicBezTo>
                  <a:cubicBezTo>
                    <a:pt x="1422505" y="302587"/>
                    <a:pt x="1414372" y="316176"/>
                    <a:pt x="1403803" y="316176"/>
                  </a:cubicBezTo>
                  <a:cubicBezTo>
                    <a:pt x="1402034" y="316137"/>
                    <a:pt x="1400227" y="315744"/>
                    <a:pt x="1398381" y="314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2111345" y="9345570"/>
              <a:ext cx="171073" cy="267823"/>
            </a:xfrm>
            <a:custGeom>
              <a:rect b="b" l="l" r="r" t="t"/>
              <a:pathLst>
                <a:path extrusionOk="0" h="267823" w="171073">
                  <a:moveTo>
                    <a:pt x="11080" y="260204"/>
                  </a:moveTo>
                  <a:cubicBezTo>
                    <a:pt x="7583" y="254902"/>
                    <a:pt x="4283" y="248971"/>
                    <a:pt x="0" y="244180"/>
                  </a:cubicBezTo>
                  <a:cubicBezTo>
                    <a:pt x="15834" y="220026"/>
                    <a:pt x="32650" y="196539"/>
                    <a:pt x="47816" y="171953"/>
                  </a:cubicBezTo>
                  <a:cubicBezTo>
                    <a:pt x="70998" y="129535"/>
                    <a:pt x="100387" y="91045"/>
                    <a:pt x="126475" y="50474"/>
                  </a:cubicBezTo>
                  <a:cubicBezTo>
                    <a:pt x="134569" y="38299"/>
                    <a:pt x="153350" y="-2901"/>
                    <a:pt x="169577" y="162"/>
                  </a:cubicBezTo>
                  <a:cubicBezTo>
                    <a:pt x="173467" y="3501"/>
                    <a:pt x="168712" y="8646"/>
                    <a:pt x="167259" y="12220"/>
                  </a:cubicBezTo>
                  <a:cubicBezTo>
                    <a:pt x="140581" y="73843"/>
                    <a:pt x="100937" y="127846"/>
                    <a:pt x="69465" y="186916"/>
                  </a:cubicBezTo>
                  <a:cubicBezTo>
                    <a:pt x="53592" y="213349"/>
                    <a:pt x="35951" y="238603"/>
                    <a:pt x="19567" y="264799"/>
                  </a:cubicBezTo>
                  <a:cubicBezTo>
                    <a:pt x="19056" y="265271"/>
                    <a:pt x="18545" y="265742"/>
                    <a:pt x="18034" y="266213"/>
                  </a:cubicBezTo>
                  <a:cubicBezTo>
                    <a:pt x="17445" y="266724"/>
                    <a:pt x="16856" y="267274"/>
                    <a:pt x="16227" y="267824"/>
                  </a:cubicBezTo>
                  <a:cubicBezTo>
                    <a:pt x="14498" y="265310"/>
                    <a:pt x="12769" y="262757"/>
                    <a:pt x="11080" y="260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871039" y="9226533"/>
              <a:ext cx="114519" cy="296526"/>
            </a:xfrm>
            <a:custGeom>
              <a:rect b="b" l="l" r="r" t="t"/>
              <a:pathLst>
                <a:path extrusionOk="0" h="296526" w="114519">
                  <a:moveTo>
                    <a:pt x="88276" y="289693"/>
                  </a:moveTo>
                  <a:cubicBezTo>
                    <a:pt x="63366" y="238714"/>
                    <a:pt x="53976" y="183650"/>
                    <a:pt x="36610" y="130314"/>
                  </a:cubicBezTo>
                  <a:cubicBezTo>
                    <a:pt x="24194" y="91392"/>
                    <a:pt x="4234" y="54002"/>
                    <a:pt x="187" y="12959"/>
                  </a:cubicBezTo>
                  <a:cubicBezTo>
                    <a:pt x="-1541" y="1648"/>
                    <a:pt x="9146" y="-6796"/>
                    <a:pt x="13428" y="7657"/>
                  </a:cubicBezTo>
                  <a:cubicBezTo>
                    <a:pt x="26905" y="45322"/>
                    <a:pt x="43642" y="81573"/>
                    <a:pt x="58612" y="118610"/>
                  </a:cubicBezTo>
                  <a:cubicBezTo>
                    <a:pt x="73621" y="154232"/>
                    <a:pt x="79790" y="192722"/>
                    <a:pt x="93973" y="228581"/>
                  </a:cubicBezTo>
                  <a:cubicBezTo>
                    <a:pt x="99749" y="244291"/>
                    <a:pt x="105525" y="260904"/>
                    <a:pt x="112793" y="275829"/>
                  </a:cubicBezTo>
                  <a:cubicBezTo>
                    <a:pt x="114404" y="279167"/>
                    <a:pt x="115033" y="282663"/>
                    <a:pt x="114051" y="286315"/>
                  </a:cubicBezTo>
                  <a:cubicBezTo>
                    <a:pt x="112479" y="292874"/>
                    <a:pt x="106271" y="296527"/>
                    <a:pt x="100103" y="296527"/>
                  </a:cubicBezTo>
                  <a:cubicBezTo>
                    <a:pt x="95388" y="296488"/>
                    <a:pt x="90712" y="294328"/>
                    <a:pt x="88276" y="289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969306" y="9296627"/>
              <a:ext cx="1172159" cy="310953"/>
            </a:xfrm>
            <a:custGeom>
              <a:rect b="b" l="l" r="r" t="t"/>
              <a:pathLst>
                <a:path extrusionOk="0" h="310953" w="1172159">
                  <a:moveTo>
                    <a:pt x="1153787" y="310129"/>
                  </a:moveTo>
                  <a:cubicBezTo>
                    <a:pt x="1153552" y="309814"/>
                    <a:pt x="1153355" y="309461"/>
                    <a:pt x="1153119" y="309147"/>
                  </a:cubicBezTo>
                  <a:cubicBezTo>
                    <a:pt x="1148365" y="301920"/>
                    <a:pt x="1143886" y="293437"/>
                    <a:pt x="1136814" y="288409"/>
                  </a:cubicBezTo>
                  <a:cubicBezTo>
                    <a:pt x="1130056" y="279258"/>
                    <a:pt x="1121884" y="270971"/>
                    <a:pt x="1114576" y="262409"/>
                  </a:cubicBezTo>
                  <a:cubicBezTo>
                    <a:pt x="1088369" y="235388"/>
                    <a:pt x="1059137" y="209348"/>
                    <a:pt x="1027155" y="189907"/>
                  </a:cubicBezTo>
                  <a:cubicBezTo>
                    <a:pt x="982167" y="159586"/>
                    <a:pt x="936316" y="130169"/>
                    <a:pt x="885003" y="111592"/>
                  </a:cubicBezTo>
                  <a:cubicBezTo>
                    <a:pt x="864297" y="102794"/>
                    <a:pt x="845752" y="89833"/>
                    <a:pt x="824574" y="82096"/>
                  </a:cubicBezTo>
                  <a:cubicBezTo>
                    <a:pt x="802257" y="74398"/>
                    <a:pt x="780766" y="64658"/>
                    <a:pt x="759077" y="55428"/>
                  </a:cubicBezTo>
                  <a:cubicBezTo>
                    <a:pt x="706468" y="42310"/>
                    <a:pt x="652404" y="33669"/>
                    <a:pt x="598262" y="30410"/>
                  </a:cubicBezTo>
                  <a:cubicBezTo>
                    <a:pt x="543138" y="25304"/>
                    <a:pt x="487189" y="29153"/>
                    <a:pt x="433086" y="33944"/>
                  </a:cubicBezTo>
                  <a:cubicBezTo>
                    <a:pt x="377647" y="42703"/>
                    <a:pt x="323191" y="60023"/>
                    <a:pt x="271014" y="79347"/>
                  </a:cubicBezTo>
                  <a:cubicBezTo>
                    <a:pt x="212864" y="105700"/>
                    <a:pt x="158015" y="136257"/>
                    <a:pt x="101947" y="165988"/>
                  </a:cubicBezTo>
                  <a:cubicBezTo>
                    <a:pt x="70319" y="182405"/>
                    <a:pt x="38887" y="200393"/>
                    <a:pt x="12523" y="224469"/>
                  </a:cubicBezTo>
                  <a:cubicBezTo>
                    <a:pt x="9105" y="226315"/>
                    <a:pt x="4861" y="225922"/>
                    <a:pt x="2032" y="223094"/>
                  </a:cubicBezTo>
                  <a:cubicBezTo>
                    <a:pt x="-10658" y="207973"/>
                    <a:pt x="39830" y="175807"/>
                    <a:pt x="50045" y="168148"/>
                  </a:cubicBezTo>
                  <a:cubicBezTo>
                    <a:pt x="91575" y="140813"/>
                    <a:pt x="135816" y="118190"/>
                    <a:pt x="179546" y="94625"/>
                  </a:cubicBezTo>
                  <a:cubicBezTo>
                    <a:pt x="254590" y="51147"/>
                    <a:pt x="337375" y="22437"/>
                    <a:pt x="422674" y="6962"/>
                  </a:cubicBezTo>
                  <a:cubicBezTo>
                    <a:pt x="531154" y="-6627"/>
                    <a:pt x="641010" y="168"/>
                    <a:pt x="747722" y="23065"/>
                  </a:cubicBezTo>
                  <a:cubicBezTo>
                    <a:pt x="772318" y="27621"/>
                    <a:pt x="793928" y="40739"/>
                    <a:pt x="817266" y="49144"/>
                  </a:cubicBezTo>
                  <a:cubicBezTo>
                    <a:pt x="840172" y="56763"/>
                    <a:pt x="861782" y="67328"/>
                    <a:pt x="882724" y="79268"/>
                  </a:cubicBezTo>
                  <a:cubicBezTo>
                    <a:pt x="913252" y="92857"/>
                    <a:pt x="944370" y="105150"/>
                    <a:pt x="973563" y="121725"/>
                  </a:cubicBezTo>
                  <a:cubicBezTo>
                    <a:pt x="1022597" y="152359"/>
                    <a:pt x="1072339" y="182523"/>
                    <a:pt x="1114654" y="222387"/>
                  </a:cubicBezTo>
                  <a:cubicBezTo>
                    <a:pt x="1130920" y="236998"/>
                    <a:pt x="1145026" y="253847"/>
                    <a:pt x="1158856" y="270735"/>
                  </a:cubicBezTo>
                  <a:cubicBezTo>
                    <a:pt x="1164907" y="279140"/>
                    <a:pt x="1172647" y="288291"/>
                    <a:pt x="1172136" y="299171"/>
                  </a:cubicBezTo>
                  <a:cubicBezTo>
                    <a:pt x="1171547" y="306319"/>
                    <a:pt x="1164907" y="310953"/>
                    <a:pt x="1158306" y="310953"/>
                  </a:cubicBezTo>
                  <a:cubicBezTo>
                    <a:pt x="1156773" y="310914"/>
                    <a:pt x="1155241" y="310639"/>
                    <a:pt x="1153787" y="310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1054144" y="9531203"/>
              <a:ext cx="1013276" cy="261756"/>
            </a:xfrm>
            <a:custGeom>
              <a:rect b="b" l="l" r="r" t="t"/>
              <a:pathLst>
                <a:path extrusionOk="0" h="261756" w="1013276">
                  <a:moveTo>
                    <a:pt x="990447" y="258693"/>
                  </a:moveTo>
                  <a:cubicBezTo>
                    <a:pt x="974417" y="243455"/>
                    <a:pt x="960665" y="226095"/>
                    <a:pt x="944203" y="211249"/>
                  </a:cubicBezTo>
                  <a:cubicBezTo>
                    <a:pt x="919843" y="192868"/>
                    <a:pt x="897683" y="171698"/>
                    <a:pt x="872891" y="153867"/>
                  </a:cubicBezTo>
                  <a:cubicBezTo>
                    <a:pt x="833483" y="127907"/>
                    <a:pt x="790578" y="107523"/>
                    <a:pt x="746887" y="90084"/>
                  </a:cubicBezTo>
                  <a:cubicBezTo>
                    <a:pt x="684258" y="59567"/>
                    <a:pt x="615893" y="43582"/>
                    <a:pt x="547135" y="34353"/>
                  </a:cubicBezTo>
                  <a:cubicBezTo>
                    <a:pt x="512245" y="28029"/>
                    <a:pt x="477120" y="26930"/>
                    <a:pt x="441759" y="28736"/>
                  </a:cubicBezTo>
                  <a:cubicBezTo>
                    <a:pt x="391035" y="27244"/>
                    <a:pt x="341018" y="34313"/>
                    <a:pt x="291473" y="44643"/>
                  </a:cubicBezTo>
                  <a:cubicBezTo>
                    <a:pt x="191794" y="61531"/>
                    <a:pt x="94197" y="95897"/>
                    <a:pt x="9919" y="152257"/>
                  </a:cubicBezTo>
                  <a:cubicBezTo>
                    <a:pt x="-16916" y="162390"/>
                    <a:pt x="18485" y="128771"/>
                    <a:pt x="25007" y="125236"/>
                  </a:cubicBezTo>
                  <a:cubicBezTo>
                    <a:pt x="59386" y="99471"/>
                    <a:pt x="97733" y="79794"/>
                    <a:pt x="136788" y="62199"/>
                  </a:cubicBezTo>
                  <a:cubicBezTo>
                    <a:pt x="184486" y="40676"/>
                    <a:pt x="236192" y="28854"/>
                    <a:pt x="287269" y="18446"/>
                  </a:cubicBezTo>
                  <a:cubicBezTo>
                    <a:pt x="329192" y="9884"/>
                    <a:pt x="371390" y="1126"/>
                    <a:pt x="414373" y="1401"/>
                  </a:cubicBezTo>
                  <a:cubicBezTo>
                    <a:pt x="426121" y="1479"/>
                    <a:pt x="437948" y="1086"/>
                    <a:pt x="449695" y="694"/>
                  </a:cubicBezTo>
                  <a:cubicBezTo>
                    <a:pt x="469851" y="26"/>
                    <a:pt x="490007" y="-642"/>
                    <a:pt x="510045" y="1165"/>
                  </a:cubicBezTo>
                  <a:cubicBezTo>
                    <a:pt x="573106" y="8470"/>
                    <a:pt x="636285" y="18957"/>
                    <a:pt x="696753" y="38634"/>
                  </a:cubicBezTo>
                  <a:cubicBezTo>
                    <a:pt x="754627" y="60903"/>
                    <a:pt x="811834" y="85332"/>
                    <a:pt x="865897" y="115770"/>
                  </a:cubicBezTo>
                  <a:cubicBezTo>
                    <a:pt x="892968" y="130774"/>
                    <a:pt x="915599" y="151747"/>
                    <a:pt x="939449" y="171188"/>
                  </a:cubicBezTo>
                  <a:cubicBezTo>
                    <a:pt x="966284" y="190276"/>
                    <a:pt x="988011" y="214941"/>
                    <a:pt x="1010289" y="238859"/>
                  </a:cubicBezTo>
                  <a:cubicBezTo>
                    <a:pt x="1018108" y="248757"/>
                    <a:pt x="1009267" y="261757"/>
                    <a:pt x="998855" y="261757"/>
                  </a:cubicBezTo>
                  <a:cubicBezTo>
                    <a:pt x="996027" y="261757"/>
                    <a:pt x="993158" y="260814"/>
                    <a:pt x="990447" y="258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1921809" y="9782568"/>
              <a:ext cx="137961" cy="256255"/>
            </a:xfrm>
            <a:custGeom>
              <a:rect b="b" l="l" r="r" t="t"/>
              <a:pathLst>
                <a:path extrusionOk="0" h="256255" w="137961">
                  <a:moveTo>
                    <a:pt x="14734" y="250129"/>
                  </a:moveTo>
                  <a:cubicBezTo>
                    <a:pt x="10098" y="246712"/>
                    <a:pt x="5501" y="242627"/>
                    <a:pt x="314" y="240192"/>
                  </a:cubicBezTo>
                  <a:cubicBezTo>
                    <a:pt x="236" y="240153"/>
                    <a:pt x="118" y="240114"/>
                    <a:pt x="0" y="240035"/>
                  </a:cubicBezTo>
                  <a:cubicBezTo>
                    <a:pt x="4518" y="229274"/>
                    <a:pt x="13909" y="217530"/>
                    <a:pt x="16502" y="209479"/>
                  </a:cubicBezTo>
                  <a:cubicBezTo>
                    <a:pt x="24046" y="194279"/>
                    <a:pt x="30882" y="178726"/>
                    <a:pt x="39605" y="164155"/>
                  </a:cubicBezTo>
                  <a:cubicBezTo>
                    <a:pt x="69033" y="120874"/>
                    <a:pt x="88560" y="72212"/>
                    <a:pt x="114060" y="26652"/>
                  </a:cubicBezTo>
                  <a:cubicBezTo>
                    <a:pt x="119560" y="17580"/>
                    <a:pt x="124039" y="6504"/>
                    <a:pt x="132998" y="377"/>
                  </a:cubicBezTo>
                  <a:cubicBezTo>
                    <a:pt x="148753" y="-4768"/>
                    <a:pt x="122036" y="44326"/>
                    <a:pt x="121289" y="51003"/>
                  </a:cubicBezTo>
                  <a:cubicBezTo>
                    <a:pt x="111663" y="74097"/>
                    <a:pt x="100937" y="96641"/>
                    <a:pt x="92332" y="120128"/>
                  </a:cubicBezTo>
                  <a:cubicBezTo>
                    <a:pt x="82667" y="143771"/>
                    <a:pt x="68129" y="164980"/>
                    <a:pt x="56382" y="187563"/>
                  </a:cubicBezTo>
                  <a:cubicBezTo>
                    <a:pt x="45852" y="210736"/>
                    <a:pt x="35283" y="233869"/>
                    <a:pt x="23142" y="256217"/>
                  </a:cubicBezTo>
                  <a:lnTo>
                    <a:pt x="23142" y="256256"/>
                  </a:lnTo>
                  <a:cubicBezTo>
                    <a:pt x="20313" y="254214"/>
                    <a:pt x="17484" y="252171"/>
                    <a:pt x="14734" y="2501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1057727" y="9673822"/>
              <a:ext cx="105578" cy="269602"/>
            </a:xfrm>
            <a:custGeom>
              <a:rect b="b" l="l" r="r" t="t"/>
              <a:pathLst>
                <a:path extrusionOk="0" h="269602" w="105578">
                  <a:moveTo>
                    <a:pt x="78434" y="261080"/>
                  </a:moveTo>
                  <a:cubicBezTo>
                    <a:pt x="62207" y="218426"/>
                    <a:pt x="50891" y="173692"/>
                    <a:pt x="34861" y="131039"/>
                  </a:cubicBezTo>
                  <a:cubicBezTo>
                    <a:pt x="20402" y="91803"/>
                    <a:pt x="2211" y="51938"/>
                    <a:pt x="10" y="9717"/>
                  </a:cubicBezTo>
                  <a:cubicBezTo>
                    <a:pt x="-343" y="2373"/>
                    <a:pt x="8497" y="-3793"/>
                    <a:pt x="13880" y="2805"/>
                  </a:cubicBezTo>
                  <a:cubicBezTo>
                    <a:pt x="17141" y="6693"/>
                    <a:pt x="18241" y="11799"/>
                    <a:pt x="19852" y="16473"/>
                  </a:cubicBezTo>
                  <a:cubicBezTo>
                    <a:pt x="32936" y="62268"/>
                    <a:pt x="53013" y="103860"/>
                    <a:pt x="69554" y="148084"/>
                  </a:cubicBezTo>
                  <a:cubicBezTo>
                    <a:pt x="81852" y="181822"/>
                    <a:pt x="91242" y="216659"/>
                    <a:pt x="104444" y="250043"/>
                  </a:cubicBezTo>
                  <a:cubicBezTo>
                    <a:pt x="108805" y="261158"/>
                    <a:pt x="99808" y="269602"/>
                    <a:pt x="90849" y="269602"/>
                  </a:cubicBezTo>
                  <a:cubicBezTo>
                    <a:pt x="86017" y="269642"/>
                    <a:pt x="81105" y="267089"/>
                    <a:pt x="78434" y="261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1149215" y="9836674"/>
              <a:ext cx="805561" cy="197240"/>
            </a:xfrm>
            <a:custGeom>
              <a:rect b="b" l="l" r="r" t="t"/>
              <a:pathLst>
                <a:path extrusionOk="0" h="197240" w="805561">
                  <a:moveTo>
                    <a:pt x="788389" y="196809"/>
                  </a:moveTo>
                  <a:cubicBezTo>
                    <a:pt x="788075" y="196573"/>
                    <a:pt x="787682" y="196298"/>
                    <a:pt x="787367" y="196063"/>
                  </a:cubicBezTo>
                  <a:cubicBezTo>
                    <a:pt x="782731" y="192646"/>
                    <a:pt x="778134" y="188561"/>
                    <a:pt x="772948" y="186126"/>
                  </a:cubicBezTo>
                  <a:cubicBezTo>
                    <a:pt x="769530" y="184476"/>
                    <a:pt x="765679" y="184280"/>
                    <a:pt x="762143" y="185144"/>
                  </a:cubicBezTo>
                  <a:cubicBezTo>
                    <a:pt x="732282" y="166724"/>
                    <a:pt x="709180" y="135775"/>
                    <a:pt x="677355" y="120065"/>
                  </a:cubicBezTo>
                  <a:cubicBezTo>
                    <a:pt x="646354" y="102705"/>
                    <a:pt x="615237" y="85385"/>
                    <a:pt x="581722" y="73209"/>
                  </a:cubicBezTo>
                  <a:cubicBezTo>
                    <a:pt x="552647" y="64726"/>
                    <a:pt x="523140" y="54632"/>
                    <a:pt x="493948" y="47405"/>
                  </a:cubicBezTo>
                  <a:cubicBezTo>
                    <a:pt x="375841" y="25568"/>
                    <a:pt x="249758" y="11586"/>
                    <a:pt x="133852" y="51215"/>
                  </a:cubicBezTo>
                  <a:cubicBezTo>
                    <a:pt x="88433" y="65943"/>
                    <a:pt x="49967" y="96774"/>
                    <a:pt x="3762" y="108793"/>
                  </a:cubicBezTo>
                  <a:cubicBezTo>
                    <a:pt x="3212" y="112406"/>
                    <a:pt x="-913" y="110639"/>
                    <a:pt x="383" y="107340"/>
                  </a:cubicBezTo>
                  <a:cubicBezTo>
                    <a:pt x="-2682" y="99877"/>
                    <a:pt x="13506" y="93868"/>
                    <a:pt x="18142" y="90058"/>
                  </a:cubicBezTo>
                  <a:cubicBezTo>
                    <a:pt x="47924" y="73013"/>
                    <a:pt x="74995" y="51529"/>
                    <a:pt x="106428" y="37469"/>
                  </a:cubicBezTo>
                  <a:cubicBezTo>
                    <a:pt x="146150" y="19952"/>
                    <a:pt x="188898" y="8366"/>
                    <a:pt x="231803" y="2278"/>
                  </a:cubicBezTo>
                  <a:cubicBezTo>
                    <a:pt x="402873" y="-8405"/>
                    <a:pt x="589069" y="16378"/>
                    <a:pt x="729021" y="121714"/>
                  </a:cubicBezTo>
                  <a:cubicBezTo>
                    <a:pt x="750985" y="137503"/>
                    <a:pt x="768665" y="162011"/>
                    <a:pt x="795382" y="169473"/>
                  </a:cubicBezTo>
                  <a:cubicBezTo>
                    <a:pt x="811492" y="174382"/>
                    <a:pt x="807091" y="197241"/>
                    <a:pt x="791886" y="197241"/>
                  </a:cubicBezTo>
                  <a:cubicBezTo>
                    <a:pt x="790786" y="197202"/>
                    <a:pt x="789607" y="197044"/>
                    <a:pt x="788389" y="1968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675011" y="8552215"/>
              <a:ext cx="1843067" cy="657152"/>
            </a:xfrm>
            <a:custGeom>
              <a:rect b="b" l="l" r="r" t="t"/>
              <a:pathLst>
                <a:path extrusionOk="0" h="657152" w="1843067">
                  <a:moveTo>
                    <a:pt x="1648188" y="646116"/>
                  </a:moveTo>
                  <a:cubicBezTo>
                    <a:pt x="1626421" y="629660"/>
                    <a:pt x="1605204" y="612575"/>
                    <a:pt x="1587091" y="592034"/>
                  </a:cubicBezTo>
                  <a:cubicBezTo>
                    <a:pt x="1572318" y="575735"/>
                    <a:pt x="1554991" y="562303"/>
                    <a:pt x="1536957" y="549774"/>
                  </a:cubicBezTo>
                  <a:cubicBezTo>
                    <a:pt x="1506664" y="525109"/>
                    <a:pt x="1474603" y="502919"/>
                    <a:pt x="1441285" y="482613"/>
                  </a:cubicBezTo>
                  <a:cubicBezTo>
                    <a:pt x="1388833" y="449936"/>
                    <a:pt x="1336105" y="417809"/>
                    <a:pt x="1282867" y="386349"/>
                  </a:cubicBezTo>
                  <a:cubicBezTo>
                    <a:pt x="1203422" y="335841"/>
                    <a:pt x="1113565" y="300493"/>
                    <a:pt x="1019858" y="288711"/>
                  </a:cubicBezTo>
                  <a:cubicBezTo>
                    <a:pt x="971570" y="280306"/>
                    <a:pt x="923007" y="275750"/>
                    <a:pt x="873973" y="279560"/>
                  </a:cubicBezTo>
                  <a:cubicBezTo>
                    <a:pt x="809694" y="279481"/>
                    <a:pt x="745887" y="286276"/>
                    <a:pt x="683415" y="301790"/>
                  </a:cubicBezTo>
                  <a:cubicBezTo>
                    <a:pt x="587350" y="320367"/>
                    <a:pt x="494154" y="352180"/>
                    <a:pt x="406615" y="395972"/>
                  </a:cubicBezTo>
                  <a:cubicBezTo>
                    <a:pt x="354438" y="419341"/>
                    <a:pt x="303203" y="444516"/>
                    <a:pt x="252990" y="471891"/>
                  </a:cubicBezTo>
                  <a:cubicBezTo>
                    <a:pt x="211185" y="495221"/>
                    <a:pt x="169066" y="520396"/>
                    <a:pt x="134923" y="553898"/>
                  </a:cubicBezTo>
                  <a:cubicBezTo>
                    <a:pt x="126829" y="543137"/>
                    <a:pt x="119717" y="531747"/>
                    <a:pt x="113352" y="519886"/>
                  </a:cubicBezTo>
                  <a:cubicBezTo>
                    <a:pt x="94847" y="482063"/>
                    <a:pt x="73355" y="446048"/>
                    <a:pt x="50017" y="410975"/>
                  </a:cubicBezTo>
                  <a:cubicBezTo>
                    <a:pt x="35008" y="386114"/>
                    <a:pt x="22042" y="360074"/>
                    <a:pt x="5972" y="335802"/>
                  </a:cubicBezTo>
                  <a:cubicBezTo>
                    <a:pt x="4322" y="333249"/>
                    <a:pt x="2554" y="330068"/>
                    <a:pt x="0" y="328065"/>
                  </a:cubicBezTo>
                  <a:cubicBezTo>
                    <a:pt x="47541" y="277989"/>
                    <a:pt x="99129" y="231997"/>
                    <a:pt x="156886" y="193390"/>
                  </a:cubicBezTo>
                  <a:cubicBezTo>
                    <a:pt x="205292" y="155096"/>
                    <a:pt x="260652" y="127486"/>
                    <a:pt x="316797" y="102349"/>
                  </a:cubicBezTo>
                  <a:cubicBezTo>
                    <a:pt x="403354" y="64370"/>
                    <a:pt x="497101" y="46539"/>
                    <a:pt x="588136" y="22424"/>
                  </a:cubicBezTo>
                  <a:cubicBezTo>
                    <a:pt x="632848" y="12409"/>
                    <a:pt x="678818" y="12055"/>
                    <a:pt x="724316" y="8128"/>
                  </a:cubicBezTo>
                  <a:cubicBezTo>
                    <a:pt x="803525" y="-552"/>
                    <a:pt x="883402" y="-2555"/>
                    <a:pt x="962926" y="3454"/>
                  </a:cubicBezTo>
                  <a:cubicBezTo>
                    <a:pt x="1032077" y="6557"/>
                    <a:pt x="1101228" y="22188"/>
                    <a:pt x="1169279" y="34678"/>
                  </a:cubicBezTo>
                  <a:cubicBezTo>
                    <a:pt x="1195092" y="38880"/>
                    <a:pt x="1218941" y="42494"/>
                    <a:pt x="1244637" y="49131"/>
                  </a:cubicBezTo>
                  <a:cubicBezTo>
                    <a:pt x="1352253" y="81141"/>
                    <a:pt x="1460891" y="115860"/>
                    <a:pt x="1559156" y="171003"/>
                  </a:cubicBezTo>
                  <a:cubicBezTo>
                    <a:pt x="1605283" y="200813"/>
                    <a:pt x="1652195" y="229484"/>
                    <a:pt x="1695375" y="263614"/>
                  </a:cubicBezTo>
                  <a:cubicBezTo>
                    <a:pt x="1743152" y="300886"/>
                    <a:pt x="1793326" y="335134"/>
                    <a:pt x="1843067" y="369736"/>
                  </a:cubicBezTo>
                  <a:cubicBezTo>
                    <a:pt x="1817489" y="398800"/>
                    <a:pt x="1774859" y="470124"/>
                    <a:pt x="1769005" y="476094"/>
                  </a:cubicBezTo>
                  <a:cubicBezTo>
                    <a:pt x="1744606" y="510185"/>
                    <a:pt x="1727043" y="548517"/>
                    <a:pt x="1705276" y="584297"/>
                  </a:cubicBezTo>
                  <a:cubicBezTo>
                    <a:pt x="1693961" y="604563"/>
                    <a:pt x="1680484" y="623533"/>
                    <a:pt x="1668422" y="643367"/>
                  </a:cubicBezTo>
                  <a:cubicBezTo>
                    <a:pt x="1666300" y="647295"/>
                    <a:pt x="1663354" y="652165"/>
                    <a:pt x="1661114" y="657153"/>
                  </a:cubicBezTo>
                  <a:cubicBezTo>
                    <a:pt x="1657067" y="653343"/>
                    <a:pt x="1652588" y="649691"/>
                    <a:pt x="1648188" y="6461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885606" y="9065162"/>
              <a:ext cx="1382153" cy="500905"/>
            </a:xfrm>
            <a:custGeom>
              <a:rect b="b" l="l" r="r" t="t"/>
              <a:pathLst>
                <a:path extrusionOk="0" h="500905" w="1382153">
                  <a:moveTo>
                    <a:pt x="1198393" y="453775"/>
                  </a:moveTo>
                  <a:cubicBezTo>
                    <a:pt x="1156077" y="413910"/>
                    <a:pt x="1106375" y="383747"/>
                    <a:pt x="1057301" y="353112"/>
                  </a:cubicBezTo>
                  <a:cubicBezTo>
                    <a:pt x="1028109" y="336538"/>
                    <a:pt x="996991" y="324284"/>
                    <a:pt x="966462" y="310655"/>
                  </a:cubicBezTo>
                  <a:cubicBezTo>
                    <a:pt x="945520" y="298755"/>
                    <a:pt x="923911" y="288151"/>
                    <a:pt x="901005" y="280531"/>
                  </a:cubicBezTo>
                  <a:cubicBezTo>
                    <a:pt x="877666" y="272126"/>
                    <a:pt x="856056" y="259047"/>
                    <a:pt x="831461" y="254452"/>
                  </a:cubicBezTo>
                  <a:cubicBezTo>
                    <a:pt x="724748" y="231555"/>
                    <a:pt x="614893" y="224760"/>
                    <a:pt x="506412" y="238349"/>
                  </a:cubicBezTo>
                  <a:cubicBezTo>
                    <a:pt x="421113" y="253824"/>
                    <a:pt x="338329" y="282573"/>
                    <a:pt x="263284" y="326012"/>
                  </a:cubicBezTo>
                  <a:cubicBezTo>
                    <a:pt x="219554" y="349577"/>
                    <a:pt x="175313" y="372200"/>
                    <a:pt x="133783" y="399535"/>
                  </a:cubicBezTo>
                  <a:cubicBezTo>
                    <a:pt x="127811" y="404052"/>
                    <a:pt x="107813" y="417052"/>
                    <a:pt x="95004" y="430092"/>
                  </a:cubicBezTo>
                  <a:cubicBezTo>
                    <a:pt x="89228" y="417091"/>
                    <a:pt x="84317" y="403149"/>
                    <a:pt x="79445" y="389874"/>
                  </a:cubicBezTo>
                  <a:cubicBezTo>
                    <a:pt x="65261" y="354015"/>
                    <a:pt x="59093" y="315525"/>
                    <a:pt x="44084" y="279903"/>
                  </a:cubicBezTo>
                  <a:cubicBezTo>
                    <a:pt x="29507" y="243848"/>
                    <a:pt x="13280" y="208461"/>
                    <a:pt x="0" y="171856"/>
                  </a:cubicBezTo>
                  <a:cubicBezTo>
                    <a:pt x="2829" y="170599"/>
                    <a:pt x="5579" y="168911"/>
                    <a:pt x="8605" y="167536"/>
                  </a:cubicBezTo>
                  <a:cubicBezTo>
                    <a:pt x="44398" y="149626"/>
                    <a:pt x="82470" y="131756"/>
                    <a:pt x="119285" y="114946"/>
                  </a:cubicBezTo>
                  <a:cubicBezTo>
                    <a:pt x="174213" y="90438"/>
                    <a:pt x="231498" y="71940"/>
                    <a:pt x="287723" y="50653"/>
                  </a:cubicBezTo>
                  <a:cubicBezTo>
                    <a:pt x="439658" y="-7200"/>
                    <a:pt x="606013" y="-9910"/>
                    <a:pt x="765296" y="14676"/>
                  </a:cubicBezTo>
                  <a:cubicBezTo>
                    <a:pt x="901987" y="22099"/>
                    <a:pt x="1037342" y="59922"/>
                    <a:pt x="1154113" y="132188"/>
                  </a:cubicBezTo>
                  <a:cubicBezTo>
                    <a:pt x="1221810" y="166004"/>
                    <a:pt x="1286442" y="203866"/>
                    <a:pt x="1345417" y="251978"/>
                  </a:cubicBezTo>
                  <a:cubicBezTo>
                    <a:pt x="1357086" y="261404"/>
                    <a:pt x="1368362" y="277978"/>
                    <a:pt x="1382153" y="286108"/>
                  </a:cubicBezTo>
                  <a:cubicBezTo>
                    <a:pt x="1369934" y="297302"/>
                    <a:pt x="1358225" y="321927"/>
                    <a:pt x="1352253" y="330882"/>
                  </a:cubicBezTo>
                  <a:cubicBezTo>
                    <a:pt x="1326165" y="371454"/>
                    <a:pt x="1296736" y="409943"/>
                    <a:pt x="1273594" y="452361"/>
                  </a:cubicBezTo>
                  <a:cubicBezTo>
                    <a:pt x="1263379" y="468856"/>
                    <a:pt x="1252495" y="484841"/>
                    <a:pt x="1241612" y="500905"/>
                  </a:cubicBezTo>
                  <a:cubicBezTo>
                    <a:pt x="1228096" y="484409"/>
                    <a:pt x="1214266" y="468032"/>
                    <a:pt x="1198393" y="453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1072550" y="9559196"/>
              <a:ext cx="974005" cy="442669"/>
            </a:xfrm>
            <a:custGeom>
              <a:rect b="b" l="l" r="r" t="t"/>
              <a:pathLst>
                <a:path extrusionOk="0" h="442669" w="974005">
                  <a:moveTo>
                    <a:pt x="805686" y="399114"/>
                  </a:moveTo>
                  <a:cubicBezTo>
                    <a:pt x="665695" y="293777"/>
                    <a:pt x="479498" y="269034"/>
                    <a:pt x="308429" y="279677"/>
                  </a:cubicBezTo>
                  <a:cubicBezTo>
                    <a:pt x="265524" y="285765"/>
                    <a:pt x="222776" y="297312"/>
                    <a:pt x="183053" y="314868"/>
                  </a:cubicBezTo>
                  <a:cubicBezTo>
                    <a:pt x="151621" y="328929"/>
                    <a:pt x="124511" y="350373"/>
                    <a:pt x="94768" y="367458"/>
                  </a:cubicBezTo>
                  <a:cubicBezTo>
                    <a:pt x="93825" y="368243"/>
                    <a:pt x="92411" y="369107"/>
                    <a:pt x="90761" y="370050"/>
                  </a:cubicBezTo>
                  <a:cubicBezTo>
                    <a:pt x="90721" y="368400"/>
                    <a:pt x="90368" y="366594"/>
                    <a:pt x="89660" y="364748"/>
                  </a:cubicBezTo>
                  <a:cubicBezTo>
                    <a:pt x="76420" y="331324"/>
                    <a:pt x="67068" y="296526"/>
                    <a:pt x="54771" y="262789"/>
                  </a:cubicBezTo>
                  <a:cubicBezTo>
                    <a:pt x="38269" y="218565"/>
                    <a:pt x="18152" y="176972"/>
                    <a:pt x="5068" y="131177"/>
                  </a:cubicBezTo>
                  <a:cubicBezTo>
                    <a:pt x="3615" y="126936"/>
                    <a:pt x="2554" y="122419"/>
                    <a:pt x="0" y="118727"/>
                  </a:cubicBezTo>
                  <a:cubicBezTo>
                    <a:pt x="82274" y="65666"/>
                    <a:pt x="176688" y="32989"/>
                    <a:pt x="273028" y="16690"/>
                  </a:cubicBezTo>
                  <a:cubicBezTo>
                    <a:pt x="322573" y="6360"/>
                    <a:pt x="372550" y="-709"/>
                    <a:pt x="423313" y="783"/>
                  </a:cubicBezTo>
                  <a:cubicBezTo>
                    <a:pt x="458675" y="-1024"/>
                    <a:pt x="493839" y="76"/>
                    <a:pt x="528729" y="6400"/>
                  </a:cubicBezTo>
                  <a:cubicBezTo>
                    <a:pt x="597448" y="15629"/>
                    <a:pt x="665813" y="31654"/>
                    <a:pt x="728481" y="62131"/>
                  </a:cubicBezTo>
                  <a:cubicBezTo>
                    <a:pt x="772172" y="79570"/>
                    <a:pt x="815037" y="99953"/>
                    <a:pt x="854446" y="125914"/>
                  </a:cubicBezTo>
                  <a:cubicBezTo>
                    <a:pt x="879238" y="143745"/>
                    <a:pt x="901437" y="164915"/>
                    <a:pt x="925757" y="183296"/>
                  </a:cubicBezTo>
                  <a:cubicBezTo>
                    <a:pt x="942220" y="198102"/>
                    <a:pt x="956011" y="215501"/>
                    <a:pt x="972041" y="230740"/>
                  </a:cubicBezTo>
                  <a:cubicBezTo>
                    <a:pt x="972709" y="231251"/>
                    <a:pt x="973338" y="231722"/>
                    <a:pt x="974006" y="232076"/>
                  </a:cubicBezTo>
                  <a:cubicBezTo>
                    <a:pt x="969880" y="237692"/>
                    <a:pt x="966776" y="244290"/>
                    <a:pt x="963280" y="250103"/>
                  </a:cubicBezTo>
                  <a:cubicBezTo>
                    <a:pt x="937780" y="295662"/>
                    <a:pt x="918253" y="344325"/>
                    <a:pt x="888825" y="387606"/>
                  </a:cubicBezTo>
                  <a:cubicBezTo>
                    <a:pt x="880141" y="402177"/>
                    <a:pt x="873266" y="417730"/>
                    <a:pt x="865722" y="432930"/>
                  </a:cubicBezTo>
                  <a:cubicBezTo>
                    <a:pt x="864818" y="435797"/>
                    <a:pt x="863050" y="439096"/>
                    <a:pt x="860928" y="442670"/>
                  </a:cubicBezTo>
                  <a:cubicBezTo>
                    <a:pt x="840105" y="432458"/>
                    <a:pt x="824467" y="412624"/>
                    <a:pt x="805686" y="399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1326577" y="10090936"/>
              <a:ext cx="429670" cy="396883"/>
            </a:xfrm>
            <a:custGeom>
              <a:rect b="b" l="l" r="r" t="t"/>
              <a:pathLst>
                <a:path extrusionOk="0" h="396883" w="429670">
                  <a:moveTo>
                    <a:pt x="257139" y="396570"/>
                  </a:moveTo>
                  <a:cubicBezTo>
                    <a:pt x="181819" y="395666"/>
                    <a:pt x="100253" y="379799"/>
                    <a:pt x="46818" y="322536"/>
                  </a:cubicBezTo>
                  <a:cubicBezTo>
                    <a:pt x="20808" y="297714"/>
                    <a:pt x="8274" y="263073"/>
                    <a:pt x="809" y="228628"/>
                  </a:cubicBezTo>
                  <a:cubicBezTo>
                    <a:pt x="-1941" y="193791"/>
                    <a:pt x="2184" y="157029"/>
                    <a:pt x="15307" y="124470"/>
                  </a:cubicBezTo>
                  <a:cubicBezTo>
                    <a:pt x="45639" y="42385"/>
                    <a:pt x="137932" y="9590"/>
                    <a:pt x="218359" y="556"/>
                  </a:cubicBezTo>
                  <a:cubicBezTo>
                    <a:pt x="264368" y="-2703"/>
                    <a:pt x="312499" y="8490"/>
                    <a:pt x="352653" y="30720"/>
                  </a:cubicBezTo>
                  <a:cubicBezTo>
                    <a:pt x="366091" y="40774"/>
                    <a:pt x="379371" y="51457"/>
                    <a:pt x="389390" y="65007"/>
                  </a:cubicBezTo>
                  <a:cubicBezTo>
                    <a:pt x="395205" y="72077"/>
                    <a:pt x="399055" y="80403"/>
                    <a:pt x="402984" y="88651"/>
                  </a:cubicBezTo>
                  <a:cubicBezTo>
                    <a:pt x="408406" y="99334"/>
                    <a:pt x="415871" y="109114"/>
                    <a:pt x="419879" y="120464"/>
                  </a:cubicBezTo>
                  <a:cubicBezTo>
                    <a:pt x="438228" y="178866"/>
                    <a:pt x="429505" y="244024"/>
                    <a:pt x="404399" y="299128"/>
                  </a:cubicBezTo>
                  <a:cubicBezTo>
                    <a:pt x="381414" y="357255"/>
                    <a:pt x="329511" y="396845"/>
                    <a:pt x="267079" y="396884"/>
                  </a:cubicBezTo>
                  <a:cubicBezTo>
                    <a:pt x="263779" y="396884"/>
                    <a:pt x="260478" y="396766"/>
                    <a:pt x="257139" y="396570"/>
                  </a:cubicBezTo>
                  <a:close/>
                  <a:moveTo>
                    <a:pt x="188813" y="27814"/>
                  </a:moveTo>
                  <a:cubicBezTo>
                    <a:pt x="135889" y="38339"/>
                    <a:pt x="82258" y="60059"/>
                    <a:pt x="50079" y="105382"/>
                  </a:cubicBezTo>
                  <a:cubicBezTo>
                    <a:pt x="28469" y="139552"/>
                    <a:pt x="22144" y="180123"/>
                    <a:pt x="22615" y="219870"/>
                  </a:cubicBezTo>
                  <a:cubicBezTo>
                    <a:pt x="26623" y="243278"/>
                    <a:pt x="34284" y="266961"/>
                    <a:pt x="46818" y="287227"/>
                  </a:cubicBezTo>
                  <a:cubicBezTo>
                    <a:pt x="98013" y="359690"/>
                    <a:pt x="193135" y="376147"/>
                    <a:pt x="276391" y="373554"/>
                  </a:cubicBezTo>
                  <a:cubicBezTo>
                    <a:pt x="310338" y="371198"/>
                    <a:pt x="343145" y="353445"/>
                    <a:pt x="363419" y="326110"/>
                  </a:cubicBezTo>
                  <a:cubicBezTo>
                    <a:pt x="386050" y="291430"/>
                    <a:pt x="401570" y="251369"/>
                    <a:pt x="405695" y="210012"/>
                  </a:cubicBezTo>
                  <a:cubicBezTo>
                    <a:pt x="406481" y="183344"/>
                    <a:pt x="407778" y="155773"/>
                    <a:pt x="399094" y="130165"/>
                  </a:cubicBezTo>
                  <a:cubicBezTo>
                    <a:pt x="393672" y="115947"/>
                    <a:pt x="384125" y="103811"/>
                    <a:pt x="378231" y="89790"/>
                  </a:cubicBezTo>
                  <a:cubicBezTo>
                    <a:pt x="370688" y="75022"/>
                    <a:pt x="358154" y="63711"/>
                    <a:pt x="345227" y="53735"/>
                  </a:cubicBezTo>
                  <a:cubicBezTo>
                    <a:pt x="335680" y="44859"/>
                    <a:pt x="323303" y="41285"/>
                    <a:pt x="311006" y="38221"/>
                  </a:cubicBezTo>
                  <a:cubicBezTo>
                    <a:pt x="306212" y="37436"/>
                    <a:pt x="301065" y="35629"/>
                    <a:pt x="299258" y="30681"/>
                  </a:cubicBezTo>
                  <a:cubicBezTo>
                    <a:pt x="278827" y="25143"/>
                    <a:pt x="257649" y="22001"/>
                    <a:pt x="236590" y="22001"/>
                  </a:cubicBezTo>
                  <a:cubicBezTo>
                    <a:pt x="220481" y="22040"/>
                    <a:pt x="204450" y="23847"/>
                    <a:pt x="188813" y="278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1349168" y="10112939"/>
              <a:ext cx="383711" cy="351786"/>
            </a:xfrm>
            <a:custGeom>
              <a:rect b="b" l="l" r="r" t="t"/>
              <a:pathLst>
                <a:path extrusionOk="0" h="351786" w="383711">
                  <a:moveTo>
                    <a:pt x="24227" y="265223"/>
                  </a:moveTo>
                  <a:cubicBezTo>
                    <a:pt x="11654" y="244957"/>
                    <a:pt x="4032" y="221274"/>
                    <a:pt x="24" y="197866"/>
                  </a:cubicBezTo>
                  <a:cubicBezTo>
                    <a:pt x="-447" y="158120"/>
                    <a:pt x="5839" y="117548"/>
                    <a:pt x="27488" y="83379"/>
                  </a:cubicBezTo>
                  <a:cubicBezTo>
                    <a:pt x="59706" y="38055"/>
                    <a:pt x="113338" y="16296"/>
                    <a:pt x="166222" y="5810"/>
                  </a:cubicBezTo>
                  <a:cubicBezTo>
                    <a:pt x="202330" y="-3381"/>
                    <a:pt x="240638" y="-1103"/>
                    <a:pt x="276667" y="8677"/>
                  </a:cubicBezTo>
                  <a:cubicBezTo>
                    <a:pt x="278475" y="13626"/>
                    <a:pt x="283622" y="15432"/>
                    <a:pt x="288415" y="16218"/>
                  </a:cubicBezTo>
                  <a:cubicBezTo>
                    <a:pt x="300752" y="19281"/>
                    <a:pt x="313089" y="22855"/>
                    <a:pt x="322637" y="31732"/>
                  </a:cubicBezTo>
                  <a:cubicBezTo>
                    <a:pt x="335563" y="41747"/>
                    <a:pt x="348136" y="53058"/>
                    <a:pt x="355641" y="67786"/>
                  </a:cubicBezTo>
                  <a:cubicBezTo>
                    <a:pt x="361573" y="81768"/>
                    <a:pt x="371121" y="93944"/>
                    <a:pt x="376543" y="108122"/>
                  </a:cubicBezTo>
                  <a:cubicBezTo>
                    <a:pt x="385226" y="133769"/>
                    <a:pt x="383930" y="161301"/>
                    <a:pt x="383144" y="188008"/>
                  </a:cubicBezTo>
                  <a:cubicBezTo>
                    <a:pt x="379018" y="229365"/>
                    <a:pt x="363499" y="269426"/>
                    <a:pt x="340828" y="304106"/>
                  </a:cubicBezTo>
                  <a:cubicBezTo>
                    <a:pt x="320515" y="331442"/>
                    <a:pt x="287747" y="349194"/>
                    <a:pt x="253800" y="351551"/>
                  </a:cubicBezTo>
                  <a:cubicBezTo>
                    <a:pt x="248535" y="351708"/>
                    <a:pt x="243192" y="351786"/>
                    <a:pt x="237848" y="351786"/>
                  </a:cubicBezTo>
                  <a:cubicBezTo>
                    <a:pt x="158678" y="351826"/>
                    <a:pt x="72161" y="333091"/>
                    <a:pt x="24227" y="2652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4"/>
          <p:cNvSpPr/>
          <p:nvPr/>
        </p:nvSpPr>
        <p:spPr>
          <a:xfrm rot="-5400000">
            <a:off x="6377018" y="2376450"/>
            <a:ext cx="5143500" cy="3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0" name="Google Shape;1270;p34"/>
          <p:cNvGrpSpPr/>
          <p:nvPr/>
        </p:nvGrpSpPr>
        <p:grpSpPr>
          <a:xfrm>
            <a:off x="3872909" y="561257"/>
            <a:ext cx="4157784" cy="3987127"/>
            <a:chOff x="0" y="-47625"/>
            <a:chExt cx="11087423" cy="10632340"/>
          </a:xfrm>
        </p:grpSpPr>
        <p:sp>
          <p:nvSpPr>
            <p:cNvPr id="1271" name="Google Shape;1271;p34"/>
            <p:cNvSpPr txBox="1"/>
            <p:nvPr/>
          </p:nvSpPr>
          <p:spPr>
            <a:xfrm>
              <a:off x="1189481" y="10092115"/>
              <a:ext cx="88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1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72" name="Google Shape;1272;p34"/>
            <p:cNvSpPr txBox="1"/>
            <p:nvPr/>
          </p:nvSpPr>
          <p:spPr>
            <a:xfrm>
              <a:off x="3269957" y="10092115"/>
              <a:ext cx="98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2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73" name="Google Shape;1273;p34"/>
            <p:cNvSpPr txBox="1"/>
            <p:nvPr/>
          </p:nvSpPr>
          <p:spPr>
            <a:xfrm>
              <a:off x="5397165" y="10092115"/>
              <a:ext cx="99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3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74" name="Google Shape;1274;p34"/>
            <p:cNvSpPr txBox="1"/>
            <p:nvPr/>
          </p:nvSpPr>
          <p:spPr>
            <a:xfrm>
              <a:off x="7535585" y="10092115"/>
              <a:ext cx="97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4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75" name="Google Shape;1275;p34"/>
            <p:cNvSpPr txBox="1"/>
            <p:nvPr/>
          </p:nvSpPr>
          <p:spPr>
            <a:xfrm>
              <a:off x="9659222" y="10092115"/>
              <a:ext cx="986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5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1276" name="Google Shape;1276;p34"/>
            <p:cNvGrpSpPr/>
            <p:nvPr/>
          </p:nvGrpSpPr>
          <p:grpSpPr>
            <a:xfrm>
              <a:off x="698698" y="237470"/>
              <a:ext cx="10388725" cy="9705420"/>
              <a:chOff x="0" y="-6350"/>
              <a:chExt cx="10388725" cy="9705420"/>
            </a:xfrm>
          </p:grpSpPr>
          <p:sp>
            <p:nvSpPr>
              <p:cNvPr id="1277" name="Google Shape;1277;p34"/>
              <p:cNvSpPr/>
              <p:nvPr/>
            </p:nvSpPr>
            <p:spPr>
              <a:xfrm>
                <a:off x="0" y="-6350"/>
                <a:ext cx="10388725" cy="12700"/>
              </a:xfrm>
              <a:custGeom>
                <a:rect b="b" l="l" r="r" t="t"/>
                <a:pathLst>
                  <a:path extrusionOk="0" h="12700" w="10388725">
                    <a:moveTo>
                      <a:pt x="0" y="0"/>
                    </a:moveTo>
                    <a:lnTo>
                      <a:pt x="10388725" y="0"/>
                    </a:lnTo>
                    <a:lnTo>
                      <a:pt x="103887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278" name="Google Shape;1278;p34"/>
              <p:cNvSpPr/>
              <p:nvPr/>
            </p:nvSpPr>
            <p:spPr>
              <a:xfrm>
                <a:off x="0" y="1932194"/>
                <a:ext cx="10388725" cy="12700"/>
              </a:xfrm>
              <a:custGeom>
                <a:rect b="b" l="l" r="r" t="t"/>
                <a:pathLst>
                  <a:path extrusionOk="0" h="12700" w="10388725">
                    <a:moveTo>
                      <a:pt x="0" y="0"/>
                    </a:moveTo>
                    <a:lnTo>
                      <a:pt x="10388725" y="0"/>
                    </a:lnTo>
                    <a:lnTo>
                      <a:pt x="103887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279" name="Google Shape;1279;p34"/>
              <p:cNvSpPr/>
              <p:nvPr/>
            </p:nvSpPr>
            <p:spPr>
              <a:xfrm>
                <a:off x="0" y="3870738"/>
                <a:ext cx="10388725" cy="12700"/>
              </a:xfrm>
              <a:custGeom>
                <a:rect b="b" l="l" r="r" t="t"/>
                <a:pathLst>
                  <a:path extrusionOk="0" h="12700" w="10388725">
                    <a:moveTo>
                      <a:pt x="0" y="0"/>
                    </a:moveTo>
                    <a:lnTo>
                      <a:pt x="10388725" y="0"/>
                    </a:lnTo>
                    <a:lnTo>
                      <a:pt x="103887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280" name="Google Shape;1280;p34"/>
              <p:cNvSpPr/>
              <p:nvPr/>
            </p:nvSpPr>
            <p:spPr>
              <a:xfrm>
                <a:off x="0" y="5809282"/>
                <a:ext cx="10388725" cy="12700"/>
              </a:xfrm>
              <a:custGeom>
                <a:rect b="b" l="l" r="r" t="t"/>
                <a:pathLst>
                  <a:path extrusionOk="0" h="12700" w="10388725">
                    <a:moveTo>
                      <a:pt x="0" y="0"/>
                    </a:moveTo>
                    <a:lnTo>
                      <a:pt x="10388725" y="0"/>
                    </a:lnTo>
                    <a:lnTo>
                      <a:pt x="103887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281" name="Google Shape;1281;p34"/>
              <p:cNvSpPr/>
              <p:nvPr/>
            </p:nvSpPr>
            <p:spPr>
              <a:xfrm>
                <a:off x="0" y="7747826"/>
                <a:ext cx="10388725" cy="12700"/>
              </a:xfrm>
              <a:custGeom>
                <a:rect b="b" l="l" r="r" t="t"/>
                <a:pathLst>
                  <a:path extrusionOk="0" h="12700" w="10388725">
                    <a:moveTo>
                      <a:pt x="0" y="0"/>
                    </a:moveTo>
                    <a:lnTo>
                      <a:pt x="10388725" y="0"/>
                    </a:lnTo>
                    <a:lnTo>
                      <a:pt x="103887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282" name="Google Shape;1282;p34"/>
              <p:cNvSpPr/>
              <p:nvPr/>
            </p:nvSpPr>
            <p:spPr>
              <a:xfrm>
                <a:off x="0" y="9686370"/>
                <a:ext cx="10388725" cy="12700"/>
              </a:xfrm>
              <a:custGeom>
                <a:rect b="b" l="l" r="r" t="t"/>
                <a:pathLst>
                  <a:path extrusionOk="0" h="12700" w="10388725">
                    <a:moveTo>
                      <a:pt x="0" y="0"/>
                    </a:moveTo>
                    <a:lnTo>
                      <a:pt x="10388725" y="0"/>
                    </a:lnTo>
                    <a:lnTo>
                      <a:pt x="103887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283" name="Google Shape;1283;p34"/>
            <p:cNvSpPr txBox="1"/>
            <p:nvPr/>
          </p:nvSpPr>
          <p:spPr>
            <a:xfrm>
              <a:off x="5159" y="-47625"/>
              <a:ext cx="49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50 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84" name="Google Shape;1284;p34"/>
            <p:cNvSpPr txBox="1"/>
            <p:nvPr/>
          </p:nvSpPr>
          <p:spPr>
            <a:xfrm>
              <a:off x="17462" y="1890919"/>
              <a:ext cx="477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4</a:t>
              </a: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85" name="Google Shape;1285;p34"/>
            <p:cNvSpPr txBox="1"/>
            <p:nvPr/>
          </p:nvSpPr>
          <p:spPr>
            <a:xfrm>
              <a:off x="0" y="3829463"/>
              <a:ext cx="495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3</a:t>
              </a: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86" name="Google Shape;1286;p34"/>
            <p:cNvSpPr txBox="1"/>
            <p:nvPr/>
          </p:nvSpPr>
          <p:spPr>
            <a:xfrm>
              <a:off x="4762" y="5768007"/>
              <a:ext cx="490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20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87" name="Google Shape;1287;p34"/>
            <p:cNvSpPr txBox="1"/>
            <p:nvPr/>
          </p:nvSpPr>
          <p:spPr>
            <a:xfrm>
              <a:off x="103188" y="7706551"/>
              <a:ext cx="39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10 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288" name="Google Shape;1288;p34"/>
            <p:cNvSpPr txBox="1"/>
            <p:nvPr/>
          </p:nvSpPr>
          <p:spPr>
            <a:xfrm>
              <a:off x="197842" y="9645095"/>
              <a:ext cx="297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700"/>
            </a:p>
          </p:txBody>
        </p:sp>
        <p:grpSp>
          <p:nvGrpSpPr>
            <p:cNvPr id="1289" name="Google Shape;1289;p34"/>
            <p:cNvGrpSpPr/>
            <p:nvPr/>
          </p:nvGrpSpPr>
          <p:grpSpPr>
            <a:xfrm>
              <a:off x="696966" y="237470"/>
              <a:ext cx="10390456" cy="9699070"/>
              <a:chOff x="-1732" y="-6350"/>
              <a:chExt cx="10390456" cy="9699070"/>
            </a:xfrm>
          </p:grpSpPr>
          <p:sp>
            <p:nvSpPr>
              <p:cNvPr id="1290" name="Google Shape;1290;p34"/>
              <p:cNvSpPr/>
              <p:nvPr/>
            </p:nvSpPr>
            <p:spPr>
              <a:xfrm>
                <a:off x="-1732" y="7741439"/>
                <a:ext cx="1873434" cy="1951281"/>
              </a:xfrm>
              <a:custGeom>
                <a:rect b="b" l="l" r="r" t="t"/>
                <a:pathLst>
                  <a:path extrusionOk="0" h="1951281" w="1873434">
                    <a:moveTo>
                      <a:pt x="1732" y="1951281"/>
                    </a:moveTo>
                    <a:lnTo>
                      <a:pt x="1732" y="155984"/>
                    </a:lnTo>
                    <a:cubicBezTo>
                      <a:pt x="0" y="115220"/>
                      <a:pt x="14993" y="75517"/>
                      <a:pt x="43238" y="46073"/>
                    </a:cubicBezTo>
                    <a:cubicBezTo>
                      <a:pt x="71483" y="16629"/>
                      <a:pt x="110529" y="0"/>
                      <a:pt x="151330" y="37"/>
                    </a:cubicBezTo>
                    <a:lnTo>
                      <a:pt x="1722105" y="37"/>
                    </a:lnTo>
                    <a:cubicBezTo>
                      <a:pt x="1762906" y="0"/>
                      <a:pt x="1801952" y="16629"/>
                      <a:pt x="1830196" y="46073"/>
                    </a:cubicBezTo>
                    <a:cubicBezTo>
                      <a:pt x="1858441" y="75517"/>
                      <a:pt x="1873434" y="115220"/>
                      <a:pt x="1871703" y="155984"/>
                    </a:cubicBezTo>
                    <a:lnTo>
                      <a:pt x="1871703" y="19512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4"/>
              <p:cNvSpPr/>
              <p:nvPr/>
            </p:nvSpPr>
            <p:spPr>
              <a:xfrm>
                <a:off x="2129689" y="5809282"/>
                <a:ext cx="1869970" cy="3883438"/>
              </a:xfrm>
              <a:custGeom>
                <a:rect b="b" l="l" r="r" t="t"/>
                <a:pathLst>
                  <a:path extrusionOk="0" h="3883438" w="1869970">
                    <a:moveTo>
                      <a:pt x="0" y="3883438"/>
                    </a:moveTo>
                    <a:lnTo>
                      <a:pt x="0" y="149597"/>
                    </a:lnTo>
                    <a:cubicBezTo>
                      <a:pt x="0" y="66977"/>
                      <a:pt x="66977" y="0"/>
                      <a:pt x="149597" y="0"/>
                    </a:cubicBezTo>
                    <a:lnTo>
                      <a:pt x="1720373" y="0"/>
                    </a:lnTo>
                    <a:cubicBezTo>
                      <a:pt x="1802993" y="0"/>
                      <a:pt x="1869970" y="66977"/>
                      <a:pt x="1869970" y="149597"/>
                    </a:cubicBezTo>
                    <a:lnTo>
                      <a:pt x="1869970" y="38834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4"/>
              <p:cNvSpPr/>
              <p:nvPr/>
            </p:nvSpPr>
            <p:spPr>
              <a:xfrm>
                <a:off x="4259377" y="3870738"/>
                <a:ext cx="1869970" cy="5821982"/>
              </a:xfrm>
              <a:custGeom>
                <a:rect b="b" l="l" r="r" t="t"/>
                <a:pathLst>
                  <a:path extrusionOk="0" h="5821982" w="1869970">
                    <a:moveTo>
                      <a:pt x="0" y="5821982"/>
                    </a:moveTo>
                    <a:lnTo>
                      <a:pt x="0" y="149598"/>
                    </a:lnTo>
                    <a:cubicBezTo>
                      <a:pt x="0" y="109922"/>
                      <a:pt x="15761" y="71871"/>
                      <a:pt x="43816" y="43816"/>
                    </a:cubicBezTo>
                    <a:cubicBezTo>
                      <a:pt x="71871" y="15761"/>
                      <a:pt x="109922" y="0"/>
                      <a:pt x="149598" y="0"/>
                    </a:cubicBezTo>
                    <a:lnTo>
                      <a:pt x="1720373" y="0"/>
                    </a:lnTo>
                    <a:cubicBezTo>
                      <a:pt x="1760049" y="0"/>
                      <a:pt x="1798100" y="15761"/>
                      <a:pt x="1826155" y="43816"/>
                    </a:cubicBezTo>
                    <a:cubicBezTo>
                      <a:pt x="1854210" y="71871"/>
                      <a:pt x="1869971" y="109922"/>
                      <a:pt x="1869971" y="149598"/>
                    </a:cubicBezTo>
                    <a:lnTo>
                      <a:pt x="1869971" y="58219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4"/>
              <p:cNvSpPr/>
              <p:nvPr/>
            </p:nvSpPr>
            <p:spPr>
              <a:xfrm>
                <a:off x="6389066" y="1932194"/>
                <a:ext cx="1869970" cy="7760526"/>
              </a:xfrm>
              <a:custGeom>
                <a:rect b="b" l="l" r="r" t="t"/>
                <a:pathLst>
                  <a:path extrusionOk="0" h="7760526" w="1869970">
                    <a:moveTo>
                      <a:pt x="0" y="7760526"/>
                    </a:moveTo>
                    <a:lnTo>
                      <a:pt x="0" y="149598"/>
                    </a:lnTo>
                    <a:cubicBezTo>
                      <a:pt x="0" y="109922"/>
                      <a:pt x="15761" y="71871"/>
                      <a:pt x="43816" y="43816"/>
                    </a:cubicBezTo>
                    <a:cubicBezTo>
                      <a:pt x="71871" y="15761"/>
                      <a:pt x="109922" y="0"/>
                      <a:pt x="149598" y="0"/>
                    </a:cubicBezTo>
                    <a:lnTo>
                      <a:pt x="1720372" y="0"/>
                    </a:lnTo>
                    <a:cubicBezTo>
                      <a:pt x="1760048" y="0"/>
                      <a:pt x="1798099" y="15761"/>
                      <a:pt x="1826154" y="43816"/>
                    </a:cubicBezTo>
                    <a:cubicBezTo>
                      <a:pt x="1854209" y="71871"/>
                      <a:pt x="1869970" y="109922"/>
                      <a:pt x="1869970" y="149598"/>
                    </a:cubicBezTo>
                    <a:lnTo>
                      <a:pt x="1869970" y="77605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4"/>
              <p:cNvSpPr/>
              <p:nvPr/>
            </p:nvSpPr>
            <p:spPr>
              <a:xfrm>
                <a:off x="8518754" y="-6350"/>
                <a:ext cx="1869970" cy="9699070"/>
              </a:xfrm>
              <a:custGeom>
                <a:rect b="b" l="l" r="r" t="t"/>
                <a:pathLst>
                  <a:path extrusionOk="0" h="9699070" w="1869970">
                    <a:moveTo>
                      <a:pt x="0" y="9699070"/>
                    </a:moveTo>
                    <a:lnTo>
                      <a:pt x="0" y="149598"/>
                    </a:lnTo>
                    <a:cubicBezTo>
                      <a:pt x="0" y="109922"/>
                      <a:pt x="15761" y="71871"/>
                      <a:pt x="43816" y="43816"/>
                    </a:cubicBezTo>
                    <a:cubicBezTo>
                      <a:pt x="71872" y="15761"/>
                      <a:pt x="109922" y="0"/>
                      <a:pt x="149598" y="0"/>
                    </a:cubicBezTo>
                    <a:lnTo>
                      <a:pt x="1720373" y="0"/>
                    </a:lnTo>
                    <a:cubicBezTo>
                      <a:pt x="1760049" y="0"/>
                      <a:pt x="1798099" y="15761"/>
                      <a:pt x="1826155" y="43816"/>
                    </a:cubicBezTo>
                    <a:cubicBezTo>
                      <a:pt x="1854210" y="71871"/>
                      <a:pt x="1869971" y="109922"/>
                      <a:pt x="1869971" y="149598"/>
                    </a:cubicBezTo>
                    <a:lnTo>
                      <a:pt x="1869971" y="96990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34"/>
              <p:cNvSpPr/>
              <p:nvPr/>
            </p:nvSpPr>
            <p:spPr>
              <a:xfrm>
                <a:off x="0" y="8717097"/>
                <a:ext cx="1869971" cy="975623"/>
              </a:xfrm>
              <a:custGeom>
                <a:rect b="b" l="l" r="r" t="t"/>
                <a:pathLst>
                  <a:path extrusionOk="0" h="975623" w="1869971">
                    <a:moveTo>
                      <a:pt x="0" y="0"/>
                    </a:moveTo>
                    <a:lnTo>
                      <a:pt x="1869971" y="0"/>
                    </a:lnTo>
                    <a:lnTo>
                      <a:pt x="1869971" y="975623"/>
                    </a:lnTo>
                    <a:lnTo>
                      <a:pt x="0" y="9756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296" name="Google Shape;1296;p34"/>
              <p:cNvSpPr/>
              <p:nvPr/>
            </p:nvSpPr>
            <p:spPr>
              <a:xfrm>
                <a:off x="2129689" y="6585969"/>
                <a:ext cx="1869970" cy="3106751"/>
              </a:xfrm>
              <a:custGeom>
                <a:rect b="b" l="l" r="r" t="t"/>
                <a:pathLst>
                  <a:path extrusionOk="0" h="3106751" w="1869970">
                    <a:moveTo>
                      <a:pt x="0" y="0"/>
                    </a:moveTo>
                    <a:lnTo>
                      <a:pt x="1869970" y="0"/>
                    </a:lnTo>
                    <a:lnTo>
                      <a:pt x="1869970" y="3106751"/>
                    </a:lnTo>
                    <a:lnTo>
                      <a:pt x="0" y="310675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297" name="Google Shape;1297;p34"/>
              <p:cNvSpPr/>
              <p:nvPr/>
            </p:nvSpPr>
            <p:spPr>
              <a:xfrm>
                <a:off x="4259377" y="4841068"/>
                <a:ext cx="1869970" cy="4851652"/>
              </a:xfrm>
              <a:custGeom>
                <a:rect b="b" l="l" r="r" t="t"/>
                <a:pathLst>
                  <a:path extrusionOk="0" h="4851652" w="1869970">
                    <a:moveTo>
                      <a:pt x="0" y="0"/>
                    </a:moveTo>
                    <a:lnTo>
                      <a:pt x="1869971" y="0"/>
                    </a:lnTo>
                    <a:lnTo>
                      <a:pt x="1869971" y="4851652"/>
                    </a:lnTo>
                    <a:lnTo>
                      <a:pt x="0" y="48516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298" name="Google Shape;1298;p34"/>
              <p:cNvSpPr/>
              <p:nvPr/>
            </p:nvSpPr>
            <p:spPr>
              <a:xfrm>
                <a:off x="6389066" y="3484299"/>
                <a:ext cx="1869970" cy="6208421"/>
              </a:xfrm>
              <a:custGeom>
                <a:rect b="b" l="l" r="r" t="t"/>
                <a:pathLst>
                  <a:path extrusionOk="0" h="6208421" w="1869970">
                    <a:moveTo>
                      <a:pt x="0" y="0"/>
                    </a:moveTo>
                    <a:lnTo>
                      <a:pt x="1869970" y="0"/>
                    </a:lnTo>
                    <a:lnTo>
                      <a:pt x="1869970" y="6208421"/>
                    </a:lnTo>
                    <a:lnTo>
                      <a:pt x="0" y="62084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299" name="Google Shape;1299;p34"/>
              <p:cNvSpPr/>
              <p:nvPr/>
            </p:nvSpPr>
            <p:spPr>
              <a:xfrm>
                <a:off x="8518754" y="1545501"/>
                <a:ext cx="1869970" cy="8147219"/>
              </a:xfrm>
              <a:custGeom>
                <a:rect b="b" l="l" r="r" t="t"/>
                <a:pathLst>
                  <a:path extrusionOk="0" h="8147219" w="1869970">
                    <a:moveTo>
                      <a:pt x="0" y="0"/>
                    </a:moveTo>
                    <a:lnTo>
                      <a:pt x="1869971" y="0"/>
                    </a:lnTo>
                    <a:lnTo>
                      <a:pt x="1869971" y="8147219"/>
                    </a:lnTo>
                    <a:lnTo>
                      <a:pt x="0" y="81472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300" name="Google Shape;1300;p34"/>
              <p:cNvSpPr/>
              <p:nvPr/>
            </p:nvSpPr>
            <p:spPr>
              <a:xfrm>
                <a:off x="0" y="9692720"/>
                <a:ext cx="1869971" cy="0"/>
              </a:xfrm>
              <a:custGeom>
                <a:rect b="b" l="l" r="r" t="t"/>
                <a:pathLst>
                  <a:path extrusionOk="0" h="120000" w="1869971">
                    <a:moveTo>
                      <a:pt x="0" y="0"/>
                    </a:moveTo>
                    <a:lnTo>
                      <a:pt x="1869971" y="0"/>
                    </a:lnTo>
                    <a:lnTo>
                      <a:pt x="18699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</p:sp>
          <p:sp>
            <p:nvSpPr>
              <p:cNvPr id="1301" name="Google Shape;1301;p34"/>
              <p:cNvSpPr/>
              <p:nvPr/>
            </p:nvSpPr>
            <p:spPr>
              <a:xfrm>
                <a:off x="2129689" y="8139344"/>
                <a:ext cx="1869970" cy="1553376"/>
              </a:xfrm>
              <a:custGeom>
                <a:rect b="b" l="l" r="r" t="t"/>
                <a:pathLst>
                  <a:path extrusionOk="0" h="1553376" w="1869970">
                    <a:moveTo>
                      <a:pt x="0" y="0"/>
                    </a:moveTo>
                    <a:lnTo>
                      <a:pt x="1869970" y="0"/>
                    </a:lnTo>
                    <a:lnTo>
                      <a:pt x="1869970" y="1553376"/>
                    </a:lnTo>
                    <a:lnTo>
                      <a:pt x="0" y="15533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02" name="Google Shape;1302;p34"/>
              <p:cNvSpPr/>
              <p:nvPr/>
            </p:nvSpPr>
            <p:spPr>
              <a:xfrm>
                <a:off x="4259377" y="6781729"/>
                <a:ext cx="1869970" cy="2910991"/>
              </a:xfrm>
              <a:custGeom>
                <a:rect b="b" l="l" r="r" t="t"/>
                <a:pathLst>
                  <a:path extrusionOk="0" h="2910991" w="1869970">
                    <a:moveTo>
                      <a:pt x="0" y="0"/>
                    </a:moveTo>
                    <a:lnTo>
                      <a:pt x="1869971" y="0"/>
                    </a:lnTo>
                    <a:lnTo>
                      <a:pt x="1869971" y="2910991"/>
                    </a:lnTo>
                    <a:lnTo>
                      <a:pt x="0" y="29109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03" name="Google Shape;1303;p34"/>
              <p:cNvSpPr/>
              <p:nvPr/>
            </p:nvSpPr>
            <p:spPr>
              <a:xfrm>
                <a:off x="6389066" y="6200483"/>
                <a:ext cx="1869970" cy="3492237"/>
              </a:xfrm>
              <a:custGeom>
                <a:rect b="b" l="l" r="r" t="t"/>
                <a:pathLst>
                  <a:path extrusionOk="0" h="3492237" w="1869970">
                    <a:moveTo>
                      <a:pt x="0" y="0"/>
                    </a:moveTo>
                    <a:lnTo>
                      <a:pt x="1869970" y="0"/>
                    </a:lnTo>
                    <a:lnTo>
                      <a:pt x="1869970" y="3492237"/>
                    </a:lnTo>
                    <a:lnTo>
                      <a:pt x="0" y="34922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04" name="Google Shape;1304;p34"/>
              <p:cNvSpPr/>
              <p:nvPr/>
            </p:nvSpPr>
            <p:spPr>
              <a:xfrm>
                <a:off x="8518754" y="5425129"/>
                <a:ext cx="1869970" cy="4267591"/>
              </a:xfrm>
              <a:custGeom>
                <a:rect b="b" l="l" r="r" t="t"/>
                <a:pathLst>
                  <a:path extrusionOk="0" h="4267591" w="1869970">
                    <a:moveTo>
                      <a:pt x="0" y="0"/>
                    </a:moveTo>
                    <a:lnTo>
                      <a:pt x="1869971" y="0"/>
                    </a:lnTo>
                    <a:lnTo>
                      <a:pt x="1869971" y="4267591"/>
                    </a:lnTo>
                    <a:lnTo>
                      <a:pt x="0" y="42675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1305" name="Google Shape;1305;p34"/>
          <p:cNvGrpSpPr/>
          <p:nvPr/>
        </p:nvGrpSpPr>
        <p:grpSpPr>
          <a:xfrm>
            <a:off x="776400" y="1491475"/>
            <a:ext cx="2858199" cy="2102049"/>
            <a:chOff x="0" y="-27"/>
            <a:chExt cx="7287606" cy="5605464"/>
          </a:xfrm>
        </p:grpSpPr>
        <p:sp>
          <p:nvSpPr>
            <p:cNvPr id="1306" name="Google Shape;1306;p34"/>
            <p:cNvSpPr txBox="1"/>
            <p:nvPr/>
          </p:nvSpPr>
          <p:spPr>
            <a:xfrm>
              <a:off x="6" y="-27"/>
              <a:ext cx="72876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Write Your Topic or Idea on </a:t>
              </a:r>
              <a:br>
                <a:rPr b="1" lang="en" sz="30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1" lang="en" sz="30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Social Media</a:t>
              </a:r>
              <a:endParaRPr b="1"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307" name="Google Shape;1307;p34"/>
            <p:cNvSpPr txBox="1"/>
            <p:nvPr/>
          </p:nvSpPr>
          <p:spPr>
            <a:xfrm>
              <a:off x="0" y="4373938"/>
              <a:ext cx="6203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want to discuss.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8" name="Google Shape;1308;p34"/>
          <p:cNvSpPr/>
          <p:nvPr/>
        </p:nvSpPr>
        <p:spPr>
          <a:xfrm>
            <a:off x="-87080" y="4362566"/>
            <a:ext cx="862571" cy="946006"/>
          </a:xfrm>
          <a:custGeom>
            <a:rect b="b" l="l" r="r" t="t"/>
            <a:pathLst>
              <a:path extrusionOk="0" h="1892012" w="1725141">
                <a:moveTo>
                  <a:pt x="1724192" y="647340"/>
                </a:moveTo>
                <a:cubicBezTo>
                  <a:pt x="1721465" y="628987"/>
                  <a:pt x="1718435" y="610710"/>
                  <a:pt x="1715747" y="592395"/>
                </a:cubicBezTo>
                <a:cubicBezTo>
                  <a:pt x="1713588" y="579037"/>
                  <a:pt x="1709763" y="566019"/>
                  <a:pt x="1707983" y="552586"/>
                </a:cubicBezTo>
                <a:cubicBezTo>
                  <a:pt x="1705105" y="541460"/>
                  <a:pt x="1710861" y="525378"/>
                  <a:pt x="1698061" y="519399"/>
                </a:cubicBezTo>
                <a:cubicBezTo>
                  <a:pt x="1682533" y="513836"/>
                  <a:pt x="1665150" y="517848"/>
                  <a:pt x="1649131" y="519248"/>
                </a:cubicBezTo>
                <a:cubicBezTo>
                  <a:pt x="1623075" y="522389"/>
                  <a:pt x="1597058" y="524924"/>
                  <a:pt x="1570926" y="526854"/>
                </a:cubicBezTo>
                <a:cubicBezTo>
                  <a:pt x="1525291" y="530979"/>
                  <a:pt x="1479543" y="534914"/>
                  <a:pt x="1433984" y="540023"/>
                </a:cubicBezTo>
                <a:cubicBezTo>
                  <a:pt x="1400164" y="546001"/>
                  <a:pt x="1366194" y="551526"/>
                  <a:pt x="1331769" y="552283"/>
                </a:cubicBezTo>
                <a:cubicBezTo>
                  <a:pt x="1308819" y="553456"/>
                  <a:pt x="1286891" y="557127"/>
                  <a:pt x="1263146" y="554554"/>
                </a:cubicBezTo>
                <a:cubicBezTo>
                  <a:pt x="1266630" y="525794"/>
                  <a:pt x="1281476" y="499419"/>
                  <a:pt x="1288823" y="471530"/>
                </a:cubicBezTo>
                <a:cubicBezTo>
                  <a:pt x="1297722" y="438684"/>
                  <a:pt x="1300411" y="404589"/>
                  <a:pt x="1303782" y="370835"/>
                </a:cubicBezTo>
                <a:cubicBezTo>
                  <a:pt x="1310826" y="320809"/>
                  <a:pt x="1314537" y="272107"/>
                  <a:pt x="1318855" y="221513"/>
                </a:cubicBezTo>
                <a:cubicBezTo>
                  <a:pt x="1327035" y="166303"/>
                  <a:pt x="1329459" y="110563"/>
                  <a:pt x="1333056" y="54936"/>
                </a:cubicBezTo>
                <a:cubicBezTo>
                  <a:pt x="1333776" y="43508"/>
                  <a:pt x="1322149" y="35789"/>
                  <a:pt x="1311659" y="35675"/>
                </a:cubicBezTo>
                <a:cubicBezTo>
                  <a:pt x="1295526" y="35600"/>
                  <a:pt x="1279544" y="39194"/>
                  <a:pt x="1263297" y="37302"/>
                </a:cubicBezTo>
                <a:cubicBezTo>
                  <a:pt x="1250005" y="36281"/>
                  <a:pt x="1236825" y="34124"/>
                  <a:pt x="1223570" y="32724"/>
                </a:cubicBezTo>
                <a:cubicBezTo>
                  <a:pt x="1214254" y="31626"/>
                  <a:pt x="1203158" y="29696"/>
                  <a:pt x="1196341" y="37757"/>
                </a:cubicBezTo>
                <a:cubicBezTo>
                  <a:pt x="1181647" y="57207"/>
                  <a:pt x="1180321" y="83431"/>
                  <a:pt x="1176231" y="106703"/>
                </a:cubicBezTo>
                <a:cubicBezTo>
                  <a:pt x="1172709" y="131792"/>
                  <a:pt x="1167331" y="156086"/>
                  <a:pt x="1162181" y="181023"/>
                </a:cubicBezTo>
                <a:cubicBezTo>
                  <a:pt x="1154947" y="211750"/>
                  <a:pt x="1152902" y="243234"/>
                  <a:pt x="1150403" y="274604"/>
                </a:cubicBezTo>
                <a:cubicBezTo>
                  <a:pt x="1141352" y="351800"/>
                  <a:pt x="1131126" y="428959"/>
                  <a:pt x="1125332" y="506533"/>
                </a:cubicBezTo>
                <a:cubicBezTo>
                  <a:pt x="1101435" y="511036"/>
                  <a:pt x="1076743" y="508993"/>
                  <a:pt x="1052543" y="509560"/>
                </a:cubicBezTo>
                <a:cubicBezTo>
                  <a:pt x="1004295" y="511415"/>
                  <a:pt x="956577" y="504868"/>
                  <a:pt x="908670" y="499987"/>
                </a:cubicBezTo>
                <a:cubicBezTo>
                  <a:pt x="881895" y="497186"/>
                  <a:pt x="854855" y="499192"/>
                  <a:pt x="828004" y="497867"/>
                </a:cubicBezTo>
                <a:cubicBezTo>
                  <a:pt x="791799" y="493781"/>
                  <a:pt x="755329" y="494348"/>
                  <a:pt x="719010" y="491813"/>
                </a:cubicBezTo>
                <a:cubicBezTo>
                  <a:pt x="719692" y="471000"/>
                  <a:pt x="726812" y="450982"/>
                  <a:pt x="728478" y="430245"/>
                </a:cubicBezTo>
                <a:cubicBezTo>
                  <a:pt x="732379" y="382414"/>
                  <a:pt x="737567" y="334129"/>
                  <a:pt x="742528" y="286146"/>
                </a:cubicBezTo>
                <a:cubicBezTo>
                  <a:pt x="747830" y="230255"/>
                  <a:pt x="759570" y="175196"/>
                  <a:pt x="763888" y="119191"/>
                </a:cubicBezTo>
                <a:cubicBezTo>
                  <a:pt x="765706" y="85663"/>
                  <a:pt x="771879" y="52628"/>
                  <a:pt x="774643" y="19214"/>
                </a:cubicBezTo>
                <a:cubicBezTo>
                  <a:pt x="772560" y="-7123"/>
                  <a:pt x="737643" y="483"/>
                  <a:pt x="719654" y="2867"/>
                </a:cubicBezTo>
                <a:cubicBezTo>
                  <a:pt x="691440" y="9565"/>
                  <a:pt x="662241" y="8657"/>
                  <a:pt x="633875" y="13122"/>
                </a:cubicBezTo>
                <a:cubicBezTo>
                  <a:pt x="622400" y="15695"/>
                  <a:pt x="613841" y="35713"/>
                  <a:pt x="629672" y="38211"/>
                </a:cubicBezTo>
                <a:cubicBezTo>
                  <a:pt x="613804" y="97621"/>
                  <a:pt x="610281" y="159227"/>
                  <a:pt x="601647" y="219924"/>
                </a:cubicBezTo>
                <a:cubicBezTo>
                  <a:pt x="588846" y="314640"/>
                  <a:pt x="570289" y="408865"/>
                  <a:pt x="567335" y="504641"/>
                </a:cubicBezTo>
                <a:cubicBezTo>
                  <a:pt x="540977" y="511415"/>
                  <a:pt x="514278" y="514820"/>
                  <a:pt x="487124" y="516145"/>
                </a:cubicBezTo>
                <a:cubicBezTo>
                  <a:pt x="448949" y="520913"/>
                  <a:pt x="412328" y="525264"/>
                  <a:pt x="373661" y="527308"/>
                </a:cubicBezTo>
                <a:cubicBezTo>
                  <a:pt x="328102" y="533325"/>
                  <a:pt x="282353" y="537374"/>
                  <a:pt x="236529" y="540855"/>
                </a:cubicBezTo>
                <a:cubicBezTo>
                  <a:pt x="187599" y="544563"/>
                  <a:pt x="139503" y="550769"/>
                  <a:pt x="90346" y="552926"/>
                </a:cubicBezTo>
                <a:cubicBezTo>
                  <a:pt x="78378" y="553835"/>
                  <a:pt x="65881" y="551829"/>
                  <a:pt x="54216" y="554554"/>
                </a:cubicBezTo>
                <a:cubicBezTo>
                  <a:pt x="47248" y="557467"/>
                  <a:pt x="44332" y="564960"/>
                  <a:pt x="42931" y="571847"/>
                </a:cubicBezTo>
                <a:cubicBezTo>
                  <a:pt x="37856" y="603747"/>
                  <a:pt x="39560" y="636328"/>
                  <a:pt x="39068" y="668493"/>
                </a:cubicBezTo>
                <a:cubicBezTo>
                  <a:pt x="37780" y="698388"/>
                  <a:pt x="38462" y="709778"/>
                  <a:pt x="72205" y="708454"/>
                </a:cubicBezTo>
                <a:cubicBezTo>
                  <a:pt x="99245" y="706221"/>
                  <a:pt x="126323" y="705275"/>
                  <a:pt x="153439" y="705616"/>
                </a:cubicBezTo>
                <a:cubicBezTo>
                  <a:pt x="216192" y="704405"/>
                  <a:pt x="279210" y="708794"/>
                  <a:pt x="341736" y="702513"/>
                </a:cubicBezTo>
                <a:cubicBezTo>
                  <a:pt x="412896" y="693355"/>
                  <a:pt x="483980" y="691614"/>
                  <a:pt x="555709" y="686317"/>
                </a:cubicBezTo>
                <a:cubicBezTo>
                  <a:pt x="555330" y="709702"/>
                  <a:pt x="548324" y="733240"/>
                  <a:pt x="547680" y="756777"/>
                </a:cubicBezTo>
                <a:cubicBezTo>
                  <a:pt x="543439" y="815733"/>
                  <a:pt x="537455" y="874576"/>
                  <a:pt x="531358" y="933344"/>
                </a:cubicBezTo>
                <a:cubicBezTo>
                  <a:pt x="528214" y="966228"/>
                  <a:pt x="526472" y="999339"/>
                  <a:pt x="522420" y="1032071"/>
                </a:cubicBezTo>
                <a:cubicBezTo>
                  <a:pt x="515717" y="1063290"/>
                  <a:pt x="511362" y="1095039"/>
                  <a:pt x="506059" y="1126561"/>
                </a:cubicBezTo>
                <a:cubicBezTo>
                  <a:pt x="474740" y="1133183"/>
                  <a:pt x="442019" y="1132010"/>
                  <a:pt x="410207" y="1135681"/>
                </a:cubicBezTo>
                <a:cubicBezTo>
                  <a:pt x="374229" y="1138519"/>
                  <a:pt x="339009" y="1147752"/>
                  <a:pt x="302842" y="1148584"/>
                </a:cubicBezTo>
                <a:cubicBezTo>
                  <a:pt x="244255" y="1151082"/>
                  <a:pt x="185668" y="1154109"/>
                  <a:pt x="127308" y="1159975"/>
                </a:cubicBezTo>
                <a:cubicBezTo>
                  <a:pt x="95534" y="1163948"/>
                  <a:pt x="63646" y="1166218"/>
                  <a:pt x="31645" y="1166748"/>
                </a:cubicBezTo>
                <a:cubicBezTo>
                  <a:pt x="-129" y="1164364"/>
                  <a:pt x="3544" y="1205535"/>
                  <a:pt x="2295" y="1227218"/>
                </a:cubicBezTo>
                <a:cubicBezTo>
                  <a:pt x="1386" y="1254048"/>
                  <a:pt x="1386" y="1280915"/>
                  <a:pt x="287" y="1307707"/>
                </a:cubicBezTo>
                <a:cubicBezTo>
                  <a:pt x="136" y="1313383"/>
                  <a:pt x="-924" y="1319475"/>
                  <a:pt x="2295" y="1324546"/>
                </a:cubicBezTo>
                <a:cubicBezTo>
                  <a:pt x="12974" y="1342218"/>
                  <a:pt x="55466" y="1334952"/>
                  <a:pt x="74629" y="1336504"/>
                </a:cubicBezTo>
                <a:cubicBezTo>
                  <a:pt x="106062" y="1335823"/>
                  <a:pt x="137571" y="1338585"/>
                  <a:pt x="168929" y="1336163"/>
                </a:cubicBezTo>
                <a:cubicBezTo>
                  <a:pt x="188508" y="1334347"/>
                  <a:pt x="207974" y="1331622"/>
                  <a:pt x="227516" y="1329465"/>
                </a:cubicBezTo>
                <a:cubicBezTo>
                  <a:pt x="267129" y="1324546"/>
                  <a:pt x="307008" y="1323751"/>
                  <a:pt x="346810" y="1321632"/>
                </a:cubicBezTo>
                <a:cubicBezTo>
                  <a:pt x="392786" y="1319021"/>
                  <a:pt x="438762" y="1315615"/>
                  <a:pt x="484852" y="1315918"/>
                </a:cubicBezTo>
                <a:cubicBezTo>
                  <a:pt x="486480" y="1347402"/>
                  <a:pt x="476179" y="1378394"/>
                  <a:pt x="474020" y="1409764"/>
                </a:cubicBezTo>
                <a:cubicBezTo>
                  <a:pt x="467885" y="1488966"/>
                  <a:pt x="462242" y="1568584"/>
                  <a:pt x="452358" y="1647747"/>
                </a:cubicBezTo>
                <a:cubicBezTo>
                  <a:pt x="444594" y="1719835"/>
                  <a:pt x="440618" y="1792301"/>
                  <a:pt x="432816" y="1864388"/>
                </a:cubicBezTo>
                <a:cubicBezTo>
                  <a:pt x="428385" y="1884936"/>
                  <a:pt x="453267" y="1890385"/>
                  <a:pt x="468946" y="1890044"/>
                </a:cubicBezTo>
                <a:cubicBezTo>
                  <a:pt x="490456" y="1890688"/>
                  <a:pt x="512081" y="1889288"/>
                  <a:pt x="533478" y="1892012"/>
                </a:cubicBezTo>
                <a:cubicBezTo>
                  <a:pt x="565745" y="1892239"/>
                  <a:pt x="562336" y="1835932"/>
                  <a:pt x="566464" y="1813189"/>
                </a:cubicBezTo>
                <a:cubicBezTo>
                  <a:pt x="570441" y="1781630"/>
                  <a:pt x="573168" y="1749956"/>
                  <a:pt x="579038" y="1718700"/>
                </a:cubicBezTo>
                <a:cubicBezTo>
                  <a:pt x="601420" y="1584742"/>
                  <a:pt x="622097" y="1450406"/>
                  <a:pt x="636261" y="1315351"/>
                </a:cubicBezTo>
                <a:cubicBezTo>
                  <a:pt x="698560" y="1306117"/>
                  <a:pt x="761843" y="1314329"/>
                  <a:pt x="824520" y="1313421"/>
                </a:cubicBezTo>
                <a:cubicBezTo>
                  <a:pt x="855196" y="1312437"/>
                  <a:pt x="885758" y="1313194"/>
                  <a:pt x="916358" y="1316070"/>
                </a:cubicBezTo>
                <a:cubicBezTo>
                  <a:pt x="941807" y="1317621"/>
                  <a:pt x="967295" y="1316940"/>
                  <a:pt x="992744" y="1318416"/>
                </a:cubicBezTo>
                <a:cubicBezTo>
                  <a:pt x="1015354" y="1319059"/>
                  <a:pt x="1037849" y="1319891"/>
                  <a:pt x="1060193" y="1323411"/>
                </a:cubicBezTo>
                <a:cubicBezTo>
                  <a:pt x="1085870" y="1326703"/>
                  <a:pt x="1111812" y="1325643"/>
                  <a:pt x="1137602" y="1326854"/>
                </a:cubicBezTo>
                <a:cubicBezTo>
                  <a:pt x="1140594" y="1361819"/>
                  <a:pt x="1138360" y="1395271"/>
                  <a:pt x="1136504" y="1430539"/>
                </a:cubicBezTo>
                <a:cubicBezTo>
                  <a:pt x="1136050" y="1472089"/>
                  <a:pt x="1135784" y="1513676"/>
                  <a:pt x="1133550" y="1555188"/>
                </a:cubicBezTo>
                <a:cubicBezTo>
                  <a:pt x="1128854" y="1637568"/>
                  <a:pt x="1120409" y="1720705"/>
                  <a:pt x="1118477" y="1803540"/>
                </a:cubicBezTo>
                <a:cubicBezTo>
                  <a:pt x="1118326" y="1818941"/>
                  <a:pt x="1118023" y="1834380"/>
                  <a:pt x="1117606" y="1849781"/>
                </a:cubicBezTo>
                <a:cubicBezTo>
                  <a:pt x="1118174" y="1858561"/>
                  <a:pt x="1115372" y="1868210"/>
                  <a:pt x="1119008" y="1876460"/>
                </a:cubicBezTo>
                <a:cubicBezTo>
                  <a:pt x="1129990" y="1892504"/>
                  <a:pt x="1175246" y="1884520"/>
                  <a:pt x="1193463" y="1884293"/>
                </a:cubicBezTo>
                <a:cubicBezTo>
                  <a:pt x="1207626" y="1883347"/>
                  <a:pt x="1224972" y="1883460"/>
                  <a:pt x="1239855" y="1883498"/>
                </a:cubicBezTo>
                <a:cubicBezTo>
                  <a:pt x="1247884" y="1884444"/>
                  <a:pt x="1256064" y="1881455"/>
                  <a:pt x="1260381" y="1874378"/>
                </a:cubicBezTo>
                <a:cubicBezTo>
                  <a:pt x="1267274" y="1864540"/>
                  <a:pt x="1268524" y="1852203"/>
                  <a:pt x="1269584" y="1840548"/>
                </a:cubicBezTo>
                <a:cubicBezTo>
                  <a:pt x="1272424" y="1807551"/>
                  <a:pt x="1274356" y="1774553"/>
                  <a:pt x="1277613" y="1741594"/>
                </a:cubicBezTo>
                <a:cubicBezTo>
                  <a:pt x="1282953" y="1669128"/>
                  <a:pt x="1291928" y="1597040"/>
                  <a:pt x="1295829" y="1524499"/>
                </a:cubicBezTo>
                <a:cubicBezTo>
                  <a:pt x="1297495" y="1459828"/>
                  <a:pt x="1296359" y="1395082"/>
                  <a:pt x="1296776" y="1330411"/>
                </a:cubicBezTo>
                <a:cubicBezTo>
                  <a:pt x="1332905" y="1323978"/>
                  <a:pt x="1371837" y="1326324"/>
                  <a:pt x="1408685" y="1325189"/>
                </a:cubicBezTo>
                <a:cubicBezTo>
                  <a:pt x="1444588" y="1325757"/>
                  <a:pt x="1480338" y="1322200"/>
                  <a:pt x="1516240" y="1321897"/>
                </a:cubicBezTo>
                <a:cubicBezTo>
                  <a:pt x="1553051" y="1320535"/>
                  <a:pt x="1589824" y="1318226"/>
                  <a:pt x="1626635" y="1317697"/>
                </a:cubicBezTo>
                <a:cubicBezTo>
                  <a:pt x="1641367" y="1317432"/>
                  <a:pt x="1656137" y="1317507"/>
                  <a:pt x="1670869" y="1317470"/>
                </a:cubicBezTo>
                <a:cubicBezTo>
                  <a:pt x="1675300" y="1317621"/>
                  <a:pt x="1679769" y="1317129"/>
                  <a:pt x="1683518" y="1314594"/>
                </a:cubicBezTo>
                <a:cubicBezTo>
                  <a:pt x="1697341" y="1304490"/>
                  <a:pt x="1696053" y="1285305"/>
                  <a:pt x="1696394" y="1269941"/>
                </a:cubicBezTo>
                <a:cubicBezTo>
                  <a:pt x="1696773" y="1243944"/>
                  <a:pt x="1695940" y="1217947"/>
                  <a:pt x="1697227" y="1191950"/>
                </a:cubicBezTo>
                <a:cubicBezTo>
                  <a:pt x="1697720" y="1179955"/>
                  <a:pt x="1698591" y="1167883"/>
                  <a:pt x="1698364" y="1155888"/>
                </a:cubicBezTo>
                <a:cubicBezTo>
                  <a:pt x="1694804" y="1132729"/>
                  <a:pt x="1657500" y="1143665"/>
                  <a:pt x="1640685" y="1141016"/>
                </a:cubicBezTo>
                <a:cubicBezTo>
                  <a:pt x="1568010" y="1138859"/>
                  <a:pt x="1495184" y="1138935"/>
                  <a:pt x="1422509" y="1141357"/>
                </a:cubicBezTo>
                <a:cubicBezTo>
                  <a:pt x="1390697" y="1143589"/>
                  <a:pt x="1359642" y="1148055"/>
                  <a:pt x="1327376" y="1147525"/>
                </a:cubicBezTo>
                <a:cubicBezTo>
                  <a:pt x="1313363" y="1147222"/>
                  <a:pt x="1299427" y="1150704"/>
                  <a:pt x="1285528" y="1148547"/>
                </a:cubicBezTo>
                <a:cubicBezTo>
                  <a:pt x="1281892" y="1147638"/>
                  <a:pt x="1276628" y="1149038"/>
                  <a:pt x="1273788" y="1146995"/>
                </a:cubicBezTo>
                <a:cubicBezTo>
                  <a:pt x="1270947" y="1135378"/>
                  <a:pt x="1272841" y="1123155"/>
                  <a:pt x="1272803" y="1111311"/>
                </a:cubicBezTo>
                <a:cubicBezTo>
                  <a:pt x="1274280" y="1081454"/>
                  <a:pt x="1275643" y="1051597"/>
                  <a:pt x="1276212" y="1021741"/>
                </a:cubicBezTo>
                <a:cubicBezTo>
                  <a:pt x="1286134" y="929068"/>
                  <a:pt x="1297268" y="837341"/>
                  <a:pt x="1304766" y="744251"/>
                </a:cubicBezTo>
                <a:cubicBezTo>
                  <a:pt x="1347182" y="723666"/>
                  <a:pt x="1395620" y="723741"/>
                  <a:pt x="1440876" y="712995"/>
                </a:cubicBezTo>
                <a:cubicBezTo>
                  <a:pt x="1482989" y="705161"/>
                  <a:pt x="1524837" y="697480"/>
                  <a:pt x="1567859" y="696874"/>
                </a:cubicBezTo>
                <a:cubicBezTo>
                  <a:pt x="1613456" y="694831"/>
                  <a:pt x="1658674" y="687452"/>
                  <a:pt x="1703666" y="679959"/>
                </a:cubicBezTo>
                <a:cubicBezTo>
                  <a:pt x="1725896" y="679884"/>
                  <a:pt x="1726616" y="665428"/>
                  <a:pt x="1724192" y="647340"/>
                </a:cubicBezTo>
                <a:close/>
                <a:moveTo>
                  <a:pt x="724426" y="704102"/>
                </a:moveTo>
                <a:cubicBezTo>
                  <a:pt x="726281" y="702929"/>
                  <a:pt x="727872" y="701226"/>
                  <a:pt x="728932" y="699183"/>
                </a:cubicBezTo>
                <a:cubicBezTo>
                  <a:pt x="756238" y="696004"/>
                  <a:pt x="784300" y="697972"/>
                  <a:pt x="811795" y="699485"/>
                </a:cubicBezTo>
                <a:cubicBezTo>
                  <a:pt x="841486" y="700620"/>
                  <a:pt x="871215" y="700091"/>
                  <a:pt x="900944" y="701566"/>
                </a:cubicBezTo>
                <a:cubicBezTo>
                  <a:pt x="943966" y="702588"/>
                  <a:pt x="986874" y="706183"/>
                  <a:pt x="1029896" y="706902"/>
                </a:cubicBezTo>
                <a:cubicBezTo>
                  <a:pt x="1070078" y="711292"/>
                  <a:pt x="1110752" y="710724"/>
                  <a:pt x="1150782" y="716514"/>
                </a:cubicBezTo>
                <a:cubicBezTo>
                  <a:pt x="1151312" y="783266"/>
                  <a:pt x="1154039" y="850131"/>
                  <a:pt x="1151122" y="916921"/>
                </a:cubicBezTo>
                <a:cubicBezTo>
                  <a:pt x="1150024" y="975196"/>
                  <a:pt x="1139344" y="1033055"/>
                  <a:pt x="1137527" y="1091255"/>
                </a:cubicBezTo>
                <a:cubicBezTo>
                  <a:pt x="1134951" y="1114300"/>
                  <a:pt x="1136845" y="1138329"/>
                  <a:pt x="1131240" y="1161564"/>
                </a:cubicBezTo>
                <a:cubicBezTo>
                  <a:pt x="1115637" y="1160504"/>
                  <a:pt x="1099996" y="1160921"/>
                  <a:pt x="1084393" y="1159899"/>
                </a:cubicBezTo>
                <a:cubicBezTo>
                  <a:pt x="1066291" y="1158612"/>
                  <a:pt x="1048529" y="1154450"/>
                  <a:pt x="1030502" y="1152558"/>
                </a:cubicBezTo>
                <a:cubicBezTo>
                  <a:pt x="987859" y="1149303"/>
                  <a:pt x="945519" y="1146276"/>
                  <a:pt x="902648" y="1144081"/>
                </a:cubicBezTo>
                <a:cubicBezTo>
                  <a:pt x="863565" y="1140524"/>
                  <a:pt x="824444" y="1138519"/>
                  <a:pt x="785247" y="1136362"/>
                </a:cubicBezTo>
                <a:cubicBezTo>
                  <a:pt x="755329" y="1133183"/>
                  <a:pt x="725410" y="1130875"/>
                  <a:pt x="695454" y="1133940"/>
                </a:cubicBezTo>
                <a:cubicBezTo>
                  <a:pt x="697689" y="1125918"/>
                  <a:pt x="696893" y="1114906"/>
                  <a:pt x="698295" y="1108435"/>
                </a:cubicBezTo>
                <a:cubicBezTo>
                  <a:pt x="701476" y="1079449"/>
                  <a:pt x="700718" y="1050954"/>
                  <a:pt x="703559" y="1021816"/>
                </a:cubicBezTo>
                <a:cubicBezTo>
                  <a:pt x="708633" y="951091"/>
                  <a:pt x="713367" y="880290"/>
                  <a:pt x="718063" y="809187"/>
                </a:cubicBezTo>
                <a:cubicBezTo>
                  <a:pt x="720336" y="774146"/>
                  <a:pt x="720601" y="738916"/>
                  <a:pt x="724426" y="704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34"/>
          <p:cNvGrpSpPr/>
          <p:nvPr/>
        </p:nvGrpSpPr>
        <p:grpSpPr>
          <a:xfrm>
            <a:off x="-87080" y="4362566"/>
            <a:ext cx="862571" cy="946006"/>
            <a:chOff x="-174160" y="8725132"/>
            <a:chExt cx="1725141" cy="1892012"/>
          </a:xfrm>
        </p:grpSpPr>
        <p:sp>
          <p:nvSpPr>
            <p:cNvPr id="1310" name="Google Shape;1310;p34"/>
            <p:cNvSpPr/>
            <p:nvPr/>
          </p:nvSpPr>
          <p:spPr>
            <a:xfrm>
              <a:off x="-174160" y="8725132"/>
              <a:ext cx="1725141" cy="1892012"/>
            </a:xfrm>
            <a:custGeom>
              <a:rect b="b" l="l" r="r" t="t"/>
              <a:pathLst>
                <a:path extrusionOk="0" h="1892012" w="1725141">
                  <a:moveTo>
                    <a:pt x="1724192" y="647340"/>
                  </a:moveTo>
                  <a:cubicBezTo>
                    <a:pt x="1721465" y="628987"/>
                    <a:pt x="1718435" y="610710"/>
                    <a:pt x="1715747" y="592395"/>
                  </a:cubicBezTo>
                  <a:cubicBezTo>
                    <a:pt x="1713588" y="579037"/>
                    <a:pt x="1709763" y="566019"/>
                    <a:pt x="1707983" y="552586"/>
                  </a:cubicBezTo>
                  <a:cubicBezTo>
                    <a:pt x="1705105" y="541460"/>
                    <a:pt x="1710861" y="525378"/>
                    <a:pt x="1698061" y="519399"/>
                  </a:cubicBezTo>
                  <a:cubicBezTo>
                    <a:pt x="1682533" y="513836"/>
                    <a:pt x="1665150" y="517848"/>
                    <a:pt x="1649131" y="519248"/>
                  </a:cubicBezTo>
                  <a:cubicBezTo>
                    <a:pt x="1623075" y="522389"/>
                    <a:pt x="1597058" y="524924"/>
                    <a:pt x="1570926" y="526854"/>
                  </a:cubicBezTo>
                  <a:cubicBezTo>
                    <a:pt x="1525291" y="530979"/>
                    <a:pt x="1479543" y="534914"/>
                    <a:pt x="1433984" y="540023"/>
                  </a:cubicBezTo>
                  <a:cubicBezTo>
                    <a:pt x="1400164" y="546001"/>
                    <a:pt x="1366194" y="551526"/>
                    <a:pt x="1331769" y="552283"/>
                  </a:cubicBezTo>
                  <a:cubicBezTo>
                    <a:pt x="1308819" y="553456"/>
                    <a:pt x="1286891" y="557127"/>
                    <a:pt x="1263146" y="554554"/>
                  </a:cubicBezTo>
                  <a:cubicBezTo>
                    <a:pt x="1266630" y="525794"/>
                    <a:pt x="1281476" y="499419"/>
                    <a:pt x="1288823" y="471530"/>
                  </a:cubicBezTo>
                  <a:cubicBezTo>
                    <a:pt x="1297722" y="438684"/>
                    <a:pt x="1300411" y="404589"/>
                    <a:pt x="1303782" y="370835"/>
                  </a:cubicBezTo>
                  <a:cubicBezTo>
                    <a:pt x="1310826" y="320809"/>
                    <a:pt x="1314537" y="272107"/>
                    <a:pt x="1318855" y="221513"/>
                  </a:cubicBezTo>
                  <a:cubicBezTo>
                    <a:pt x="1327035" y="166303"/>
                    <a:pt x="1329459" y="110563"/>
                    <a:pt x="1333056" y="54936"/>
                  </a:cubicBezTo>
                  <a:cubicBezTo>
                    <a:pt x="1333776" y="43508"/>
                    <a:pt x="1322149" y="35789"/>
                    <a:pt x="1311659" y="35675"/>
                  </a:cubicBezTo>
                  <a:cubicBezTo>
                    <a:pt x="1295526" y="35600"/>
                    <a:pt x="1279544" y="39194"/>
                    <a:pt x="1263297" y="37302"/>
                  </a:cubicBezTo>
                  <a:cubicBezTo>
                    <a:pt x="1250005" y="36281"/>
                    <a:pt x="1236825" y="34124"/>
                    <a:pt x="1223570" y="32724"/>
                  </a:cubicBezTo>
                  <a:cubicBezTo>
                    <a:pt x="1214254" y="31626"/>
                    <a:pt x="1203158" y="29696"/>
                    <a:pt x="1196341" y="37757"/>
                  </a:cubicBezTo>
                  <a:cubicBezTo>
                    <a:pt x="1181647" y="57207"/>
                    <a:pt x="1180321" y="83431"/>
                    <a:pt x="1176231" y="106703"/>
                  </a:cubicBezTo>
                  <a:cubicBezTo>
                    <a:pt x="1172709" y="131792"/>
                    <a:pt x="1167331" y="156086"/>
                    <a:pt x="1162181" y="181023"/>
                  </a:cubicBezTo>
                  <a:cubicBezTo>
                    <a:pt x="1154947" y="211750"/>
                    <a:pt x="1152902" y="243234"/>
                    <a:pt x="1150403" y="274604"/>
                  </a:cubicBezTo>
                  <a:cubicBezTo>
                    <a:pt x="1141352" y="351800"/>
                    <a:pt x="1131126" y="428959"/>
                    <a:pt x="1125332" y="506533"/>
                  </a:cubicBezTo>
                  <a:cubicBezTo>
                    <a:pt x="1101435" y="511036"/>
                    <a:pt x="1076743" y="508993"/>
                    <a:pt x="1052543" y="509560"/>
                  </a:cubicBezTo>
                  <a:cubicBezTo>
                    <a:pt x="1004295" y="511415"/>
                    <a:pt x="956577" y="504868"/>
                    <a:pt x="908670" y="499987"/>
                  </a:cubicBezTo>
                  <a:cubicBezTo>
                    <a:pt x="881895" y="497186"/>
                    <a:pt x="854855" y="499192"/>
                    <a:pt x="828004" y="497867"/>
                  </a:cubicBezTo>
                  <a:cubicBezTo>
                    <a:pt x="791799" y="493781"/>
                    <a:pt x="755329" y="494348"/>
                    <a:pt x="719010" y="491813"/>
                  </a:cubicBezTo>
                  <a:cubicBezTo>
                    <a:pt x="719692" y="471000"/>
                    <a:pt x="726812" y="450982"/>
                    <a:pt x="728478" y="430245"/>
                  </a:cubicBezTo>
                  <a:cubicBezTo>
                    <a:pt x="732379" y="382414"/>
                    <a:pt x="737567" y="334129"/>
                    <a:pt x="742528" y="286146"/>
                  </a:cubicBezTo>
                  <a:cubicBezTo>
                    <a:pt x="747830" y="230255"/>
                    <a:pt x="759570" y="175196"/>
                    <a:pt x="763888" y="119191"/>
                  </a:cubicBezTo>
                  <a:cubicBezTo>
                    <a:pt x="765706" y="85663"/>
                    <a:pt x="771879" y="52628"/>
                    <a:pt x="774643" y="19214"/>
                  </a:cubicBezTo>
                  <a:cubicBezTo>
                    <a:pt x="772560" y="-7123"/>
                    <a:pt x="737643" y="483"/>
                    <a:pt x="719654" y="2867"/>
                  </a:cubicBezTo>
                  <a:cubicBezTo>
                    <a:pt x="691440" y="9565"/>
                    <a:pt x="662241" y="8657"/>
                    <a:pt x="633875" y="13122"/>
                  </a:cubicBezTo>
                  <a:cubicBezTo>
                    <a:pt x="622400" y="15695"/>
                    <a:pt x="613841" y="35713"/>
                    <a:pt x="629672" y="38211"/>
                  </a:cubicBezTo>
                  <a:cubicBezTo>
                    <a:pt x="613804" y="97621"/>
                    <a:pt x="610281" y="159227"/>
                    <a:pt x="601647" y="219924"/>
                  </a:cubicBezTo>
                  <a:cubicBezTo>
                    <a:pt x="588846" y="314640"/>
                    <a:pt x="570289" y="408865"/>
                    <a:pt x="567335" y="504641"/>
                  </a:cubicBezTo>
                  <a:cubicBezTo>
                    <a:pt x="540977" y="511415"/>
                    <a:pt x="514278" y="514820"/>
                    <a:pt x="487124" y="516145"/>
                  </a:cubicBezTo>
                  <a:cubicBezTo>
                    <a:pt x="448949" y="520913"/>
                    <a:pt x="412328" y="525264"/>
                    <a:pt x="373661" y="527308"/>
                  </a:cubicBezTo>
                  <a:cubicBezTo>
                    <a:pt x="328102" y="533325"/>
                    <a:pt x="282353" y="537374"/>
                    <a:pt x="236529" y="540855"/>
                  </a:cubicBezTo>
                  <a:cubicBezTo>
                    <a:pt x="187599" y="544563"/>
                    <a:pt x="139503" y="550769"/>
                    <a:pt x="90346" y="552926"/>
                  </a:cubicBezTo>
                  <a:cubicBezTo>
                    <a:pt x="78378" y="553835"/>
                    <a:pt x="65881" y="551829"/>
                    <a:pt x="54216" y="554554"/>
                  </a:cubicBezTo>
                  <a:cubicBezTo>
                    <a:pt x="47248" y="557467"/>
                    <a:pt x="44332" y="564960"/>
                    <a:pt x="42931" y="571847"/>
                  </a:cubicBezTo>
                  <a:cubicBezTo>
                    <a:pt x="37856" y="603747"/>
                    <a:pt x="39560" y="636328"/>
                    <a:pt x="39068" y="668493"/>
                  </a:cubicBezTo>
                  <a:cubicBezTo>
                    <a:pt x="37780" y="698388"/>
                    <a:pt x="38462" y="709778"/>
                    <a:pt x="72205" y="708454"/>
                  </a:cubicBezTo>
                  <a:cubicBezTo>
                    <a:pt x="99245" y="706221"/>
                    <a:pt x="126323" y="705275"/>
                    <a:pt x="153439" y="705616"/>
                  </a:cubicBezTo>
                  <a:cubicBezTo>
                    <a:pt x="216192" y="704405"/>
                    <a:pt x="279210" y="708794"/>
                    <a:pt x="341736" y="702513"/>
                  </a:cubicBezTo>
                  <a:cubicBezTo>
                    <a:pt x="412896" y="693355"/>
                    <a:pt x="483980" y="691614"/>
                    <a:pt x="555709" y="686317"/>
                  </a:cubicBezTo>
                  <a:cubicBezTo>
                    <a:pt x="555330" y="709702"/>
                    <a:pt x="548324" y="733240"/>
                    <a:pt x="547680" y="756777"/>
                  </a:cubicBezTo>
                  <a:cubicBezTo>
                    <a:pt x="543439" y="815733"/>
                    <a:pt x="537455" y="874576"/>
                    <a:pt x="531358" y="933344"/>
                  </a:cubicBezTo>
                  <a:cubicBezTo>
                    <a:pt x="528214" y="966228"/>
                    <a:pt x="526472" y="999339"/>
                    <a:pt x="522420" y="1032071"/>
                  </a:cubicBezTo>
                  <a:cubicBezTo>
                    <a:pt x="515717" y="1063290"/>
                    <a:pt x="511362" y="1095039"/>
                    <a:pt x="506059" y="1126561"/>
                  </a:cubicBezTo>
                  <a:cubicBezTo>
                    <a:pt x="474740" y="1133183"/>
                    <a:pt x="442019" y="1132010"/>
                    <a:pt x="410207" y="1135681"/>
                  </a:cubicBezTo>
                  <a:cubicBezTo>
                    <a:pt x="374229" y="1138519"/>
                    <a:pt x="339009" y="1147752"/>
                    <a:pt x="302842" y="1148584"/>
                  </a:cubicBezTo>
                  <a:cubicBezTo>
                    <a:pt x="244255" y="1151082"/>
                    <a:pt x="185668" y="1154109"/>
                    <a:pt x="127308" y="1159975"/>
                  </a:cubicBezTo>
                  <a:cubicBezTo>
                    <a:pt x="95534" y="1163948"/>
                    <a:pt x="63646" y="1166218"/>
                    <a:pt x="31645" y="1166748"/>
                  </a:cubicBezTo>
                  <a:cubicBezTo>
                    <a:pt x="-129" y="1164364"/>
                    <a:pt x="3544" y="1205535"/>
                    <a:pt x="2295" y="1227218"/>
                  </a:cubicBezTo>
                  <a:cubicBezTo>
                    <a:pt x="1386" y="1254048"/>
                    <a:pt x="1386" y="1280915"/>
                    <a:pt x="287" y="1307707"/>
                  </a:cubicBezTo>
                  <a:cubicBezTo>
                    <a:pt x="136" y="1313383"/>
                    <a:pt x="-924" y="1319475"/>
                    <a:pt x="2295" y="1324546"/>
                  </a:cubicBezTo>
                  <a:cubicBezTo>
                    <a:pt x="12974" y="1342218"/>
                    <a:pt x="55466" y="1334952"/>
                    <a:pt x="74629" y="1336504"/>
                  </a:cubicBezTo>
                  <a:cubicBezTo>
                    <a:pt x="106062" y="1335823"/>
                    <a:pt x="137571" y="1338585"/>
                    <a:pt x="168929" y="1336163"/>
                  </a:cubicBezTo>
                  <a:cubicBezTo>
                    <a:pt x="188508" y="1334347"/>
                    <a:pt x="207974" y="1331622"/>
                    <a:pt x="227516" y="1329465"/>
                  </a:cubicBezTo>
                  <a:cubicBezTo>
                    <a:pt x="267129" y="1324546"/>
                    <a:pt x="307008" y="1323751"/>
                    <a:pt x="346810" y="1321632"/>
                  </a:cubicBezTo>
                  <a:cubicBezTo>
                    <a:pt x="392786" y="1319021"/>
                    <a:pt x="438762" y="1315615"/>
                    <a:pt x="484852" y="1315918"/>
                  </a:cubicBezTo>
                  <a:cubicBezTo>
                    <a:pt x="486480" y="1347402"/>
                    <a:pt x="476179" y="1378394"/>
                    <a:pt x="474020" y="1409764"/>
                  </a:cubicBezTo>
                  <a:cubicBezTo>
                    <a:pt x="467885" y="1488966"/>
                    <a:pt x="462242" y="1568584"/>
                    <a:pt x="452358" y="1647747"/>
                  </a:cubicBezTo>
                  <a:cubicBezTo>
                    <a:pt x="444594" y="1719835"/>
                    <a:pt x="440618" y="1792301"/>
                    <a:pt x="432816" y="1864388"/>
                  </a:cubicBezTo>
                  <a:cubicBezTo>
                    <a:pt x="428385" y="1884936"/>
                    <a:pt x="453267" y="1890385"/>
                    <a:pt x="468946" y="1890044"/>
                  </a:cubicBezTo>
                  <a:cubicBezTo>
                    <a:pt x="490456" y="1890688"/>
                    <a:pt x="512081" y="1889288"/>
                    <a:pt x="533478" y="1892012"/>
                  </a:cubicBezTo>
                  <a:cubicBezTo>
                    <a:pt x="565745" y="1892239"/>
                    <a:pt x="562336" y="1835932"/>
                    <a:pt x="566464" y="1813189"/>
                  </a:cubicBezTo>
                  <a:cubicBezTo>
                    <a:pt x="570441" y="1781630"/>
                    <a:pt x="573168" y="1749956"/>
                    <a:pt x="579038" y="1718700"/>
                  </a:cubicBezTo>
                  <a:cubicBezTo>
                    <a:pt x="601420" y="1584742"/>
                    <a:pt x="622097" y="1450406"/>
                    <a:pt x="636261" y="1315351"/>
                  </a:cubicBezTo>
                  <a:cubicBezTo>
                    <a:pt x="698560" y="1306117"/>
                    <a:pt x="761843" y="1314329"/>
                    <a:pt x="824520" y="1313421"/>
                  </a:cubicBezTo>
                  <a:cubicBezTo>
                    <a:pt x="855196" y="1312437"/>
                    <a:pt x="885758" y="1313194"/>
                    <a:pt x="916358" y="1316070"/>
                  </a:cubicBezTo>
                  <a:cubicBezTo>
                    <a:pt x="941807" y="1317621"/>
                    <a:pt x="967295" y="1316940"/>
                    <a:pt x="992744" y="1318416"/>
                  </a:cubicBezTo>
                  <a:cubicBezTo>
                    <a:pt x="1015354" y="1319059"/>
                    <a:pt x="1037849" y="1319891"/>
                    <a:pt x="1060193" y="1323411"/>
                  </a:cubicBezTo>
                  <a:cubicBezTo>
                    <a:pt x="1085870" y="1326703"/>
                    <a:pt x="1111812" y="1325643"/>
                    <a:pt x="1137602" y="1326854"/>
                  </a:cubicBezTo>
                  <a:cubicBezTo>
                    <a:pt x="1140594" y="1361819"/>
                    <a:pt x="1138360" y="1395271"/>
                    <a:pt x="1136504" y="1430539"/>
                  </a:cubicBezTo>
                  <a:cubicBezTo>
                    <a:pt x="1136050" y="1472089"/>
                    <a:pt x="1135784" y="1513676"/>
                    <a:pt x="1133550" y="1555188"/>
                  </a:cubicBezTo>
                  <a:cubicBezTo>
                    <a:pt x="1128854" y="1637568"/>
                    <a:pt x="1120409" y="1720705"/>
                    <a:pt x="1118477" y="1803540"/>
                  </a:cubicBezTo>
                  <a:cubicBezTo>
                    <a:pt x="1118326" y="1818941"/>
                    <a:pt x="1118023" y="1834380"/>
                    <a:pt x="1117606" y="1849781"/>
                  </a:cubicBezTo>
                  <a:cubicBezTo>
                    <a:pt x="1118174" y="1858561"/>
                    <a:pt x="1115372" y="1868210"/>
                    <a:pt x="1119008" y="1876460"/>
                  </a:cubicBezTo>
                  <a:cubicBezTo>
                    <a:pt x="1129990" y="1892504"/>
                    <a:pt x="1175246" y="1884520"/>
                    <a:pt x="1193463" y="1884293"/>
                  </a:cubicBezTo>
                  <a:cubicBezTo>
                    <a:pt x="1207626" y="1883347"/>
                    <a:pt x="1224972" y="1883460"/>
                    <a:pt x="1239855" y="1883498"/>
                  </a:cubicBezTo>
                  <a:cubicBezTo>
                    <a:pt x="1247884" y="1884444"/>
                    <a:pt x="1256064" y="1881455"/>
                    <a:pt x="1260381" y="1874378"/>
                  </a:cubicBezTo>
                  <a:cubicBezTo>
                    <a:pt x="1267274" y="1864540"/>
                    <a:pt x="1268524" y="1852203"/>
                    <a:pt x="1269584" y="1840548"/>
                  </a:cubicBezTo>
                  <a:cubicBezTo>
                    <a:pt x="1272424" y="1807551"/>
                    <a:pt x="1274356" y="1774553"/>
                    <a:pt x="1277613" y="1741594"/>
                  </a:cubicBezTo>
                  <a:cubicBezTo>
                    <a:pt x="1282953" y="1669128"/>
                    <a:pt x="1291928" y="1597040"/>
                    <a:pt x="1295829" y="1524499"/>
                  </a:cubicBezTo>
                  <a:cubicBezTo>
                    <a:pt x="1297495" y="1459828"/>
                    <a:pt x="1296359" y="1395082"/>
                    <a:pt x="1296776" y="1330411"/>
                  </a:cubicBezTo>
                  <a:cubicBezTo>
                    <a:pt x="1332905" y="1323978"/>
                    <a:pt x="1371837" y="1326324"/>
                    <a:pt x="1408685" y="1325189"/>
                  </a:cubicBezTo>
                  <a:cubicBezTo>
                    <a:pt x="1444588" y="1325757"/>
                    <a:pt x="1480338" y="1322200"/>
                    <a:pt x="1516240" y="1321897"/>
                  </a:cubicBezTo>
                  <a:cubicBezTo>
                    <a:pt x="1553051" y="1320535"/>
                    <a:pt x="1589824" y="1318226"/>
                    <a:pt x="1626635" y="1317697"/>
                  </a:cubicBezTo>
                  <a:cubicBezTo>
                    <a:pt x="1641367" y="1317432"/>
                    <a:pt x="1656137" y="1317507"/>
                    <a:pt x="1670869" y="1317470"/>
                  </a:cubicBezTo>
                  <a:cubicBezTo>
                    <a:pt x="1675300" y="1317621"/>
                    <a:pt x="1679769" y="1317129"/>
                    <a:pt x="1683518" y="1314594"/>
                  </a:cubicBezTo>
                  <a:cubicBezTo>
                    <a:pt x="1697341" y="1304490"/>
                    <a:pt x="1696053" y="1285305"/>
                    <a:pt x="1696394" y="1269941"/>
                  </a:cubicBezTo>
                  <a:cubicBezTo>
                    <a:pt x="1696773" y="1243944"/>
                    <a:pt x="1695940" y="1217947"/>
                    <a:pt x="1697227" y="1191950"/>
                  </a:cubicBezTo>
                  <a:cubicBezTo>
                    <a:pt x="1697720" y="1179955"/>
                    <a:pt x="1698591" y="1167883"/>
                    <a:pt x="1698364" y="1155888"/>
                  </a:cubicBezTo>
                  <a:cubicBezTo>
                    <a:pt x="1694804" y="1132729"/>
                    <a:pt x="1657500" y="1143665"/>
                    <a:pt x="1640685" y="1141016"/>
                  </a:cubicBezTo>
                  <a:cubicBezTo>
                    <a:pt x="1568010" y="1138859"/>
                    <a:pt x="1495184" y="1138935"/>
                    <a:pt x="1422509" y="1141357"/>
                  </a:cubicBezTo>
                  <a:cubicBezTo>
                    <a:pt x="1390697" y="1143589"/>
                    <a:pt x="1359642" y="1148055"/>
                    <a:pt x="1327376" y="1147525"/>
                  </a:cubicBezTo>
                  <a:cubicBezTo>
                    <a:pt x="1313363" y="1147222"/>
                    <a:pt x="1299427" y="1150704"/>
                    <a:pt x="1285528" y="1148547"/>
                  </a:cubicBezTo>
                  <a:cubicBezTo>
                    <a:pt x="1281892" y="1147638"/>
                    <a:pt x="1276628" y="1149038"/>
                    <a:pt x="1273788" y="1146995"/>
                  </a:cubicBezTo>
                  <a:cubicBezTo>
                    <a:pt x="1270947" y="1135378"/>
                    <a:pt x="1272841" y="1123155"/>
                    <a:pt x="1272803" y="1111311"/>
                  </a:cubicBezTo>
                  <a:cubicBezTo>
                    <a:pt x="1274280" y="1081454"/>
                    <a:pt x="1275643" y="1051597"/>
                    <a:pt x="1276212" y="1021741"/>
                  </a:cubicBezTo>
                  <a:cubicBezTo>
                    <a:pt x="1286134" y="929068"/>
                    <a:pt x="1297268" y="837341"/>
                    <a:pt x="1304766" y="744251"/>
                  </a:cubicBezTo>
                  <a:cubicBezTo>
                    <a:pt x="1347182" y="723666"/>
                    <a:pt x="1395620" y="723741"/>
                    <a:pt x="1440876" y="712995"/>
                  </a:cubicBezTo>
                  <a:cubicBezTo>
                    <a:pt x="1482989" y="705161"/>
                    <a:pt x="1524837" y="697480"/>
                    <a:pt x="1567859" y="696874"/>
                  </a:cubicBezTo>
                  <a:cubicBezTo>
                    <a:pt x="1613456" y="694831"/>
                    <a:pt x="1658674" y="687452"/>
                    <a:pt x="1703666" y="679959"/>
                  </a:cubicBezTo>
                  <a:cubicBezTo>
                    <a:pt x="1725896" y="679884"/>
                    <a:pt x="1726616" y="665428"/>
                    <a:pt x="1724192" y="647340"/>
                  </a:cubicBezTo>
                  <a:close/>
                  <a:moveTo>
                    <a:pt x="1532222" y="678673"/>
                  </a:moveTo>
                  <a:cubicBezTo>
                    <a:pt x="1483519" y="682003"/>
                    <a:pt x="1434249" y="694944"/>
                    <a:pt x="1385849" y="702513"/>
                  </a:cubicBezTo>
                  <a:cubicBezTo>
                    <a:pt x="1357786" y="706259"/>
                    <a:pt x="1329534" y="711140"/>
                    <a:pt x="1303365" y="722455"/>
                  </a:cubicBezTo>
                  <a:cubicBezTo>
                    <a:pt x="1297609" y="724877"/>
                    <a:pt x="1291246" y="727639"/>
                    <a:pt x="1287308" y="732710"/>
                  </a:cubicBezTo>
                  <a:cubicBezTo>
                    <a:pt x="1282422" y="741943"/>
                    <a:pt x="1284505" y="753371"/>
                    <a:pt x="1282422" y="763475"/>
                  </a:cubicBezTo>
                  <a:cubicBezTo>
                    <a:pt x="1278143" y="815506"/>
                    <a:pt x="1272879" y="868106"/>
                    <a:pt x="1267236" y="920289"/>
                  </a:cubicBezTo>
                  <a:cubicBezTo>
                    <a:pt x="1260836" y="967968"/>
                    <a:pt x="1254852" y="1015838"/>
                    <a:pt x="1254701" y="1064047"/>
                  </a:cubicBezTo>
                  <a:cubicBezTo>
                    <a:pt x="1253867" y="1082438"/>
                    <a:pt x="1252542" y="1100791"/>
                    <a:pt x="1252163" y="1119220"/>
                  </a:cubicBezTo>
                  <a:cubicBezTo>
                    <a:pt x="1252050" y="1131934"/>
                    <a:pt x="1250497" y="1145217"/>
                    <a:pt x="1255837" y="1157137"/>
                  </a:cubicBezTo>
                  <a:cubicBezTo>
                    <a:pt x="1259889" y="1165424"/>
                    <a:pt x="1269319" y="1169019"/>
                    <a:pt x="1278181" y="1168565"/>
                  </a:cubicBezTo>
                  <a:cubicBezTo>
                    <a:pt x="1290224" y="1170305"/>
                    <a:pt x="1302191" y="1170116"/>
                    <a:pt x="1314234" y="1168602"/>
                  </a:cubicBezTo>
                  <a:cubicBezTo>
                    <a:pt x="1348849" y="1168186"/>
                    <a:pt x="1383312" y="1165878"/>
                    <a:pt x="1417775" y="1162207"/>
                  </a:cubicBezTo>
                  <a:cubicBezTo>
                    <a:pt x="1504462" y="1158158"/>
                    <a:pt x="1591377" y="1160883"/>
                    <a:pt x="1678064" y="1161753"/>
                  </a:cubicBezTo>
                  <a:cubicBezTo>
                    <a:pt x="1676853" y="1192594"/>
                    <a:pt x="1675679" y="1223434"/>
                    <a:pt x="1676171" y="1254275"/>
                  </a:cubicBezTo>
                  <a:cubicBezTo>
                    <a:pt x="1675792" y="1267444"/>
                    <a:pt x="1677042" y="1280953"/>
                    <a:pt x="1674315" y="1293895"/>
                  </a:cubicBezTo>
                  <a:cubicBezTo>
                    <a:pt x="1673974" y="1294614"/>
                    <a:pt x="1673179" y="1296543"/>
                    <a:pt x="1672611" y="1297111"/>
                  </a:cubicBezTo>
                  <a:cubicBezTo>
                    <a:pt x="1565814" y="1296808"/>
                    <a:pt x="1459282" y="1306042"/>
                    <a:pt x="1352484" y="1305512"/>
                  </a:cubicBezTo>
                  <a:cubicBezTo>
                    <a:pt x="1333094" y="1305966"/>
                    <a:pt x="1313591" y="1306723"/>
                    <a:pt x="1294503" y="1310128"/>
                  </a:cubicBezTo>
                  <a:cubicBezTo>
                    <a:pt x="1281438" y="1312058"/>
                    <a:pt x="1275000" y="1319854"/>
                    <a:pt x="1276477" y="1332909"/>
                  </a:cubicBezTo>
                  <a:cubicBezTo>
                    <a:pt x="1276477" y="1355803"/>
                    <a:pt x="1276477" y="1378697"/>
                    <a:pt x="1276439" y="1401591"/>
                  </a:cubicBezTo>
                  <a:cubicBezTo>
                    <a:pt x="1275795" y="1445221"/>
                    <a:pt x="1277158" y="1488852"/>
                    <a:pt x="1275075" y="1532445"/>
                  </a:cubicBezTo>
                  <a:cubicBezTo>
                    <a:pt x="1272121" y="1586710"/>
                    <a:pt x="1265418" y="1640709"/>
                    <a:pt x="1261177" y="1694898"/>
                  </a:cubicBezTo>
                  <a:cubicBezTo>
                    <a:pt x="1258374" y="1731149"/>
                    <a:pt x="1254625" y="1767288"/>
                    <a:pt x="1252163" y="1803577"/>
                  </a:cubicBezTo>
                  <a:cubicBezTo>
                    <a:pt x="1249209" y="1823217"/>
                    <a:pt x="1252428" y="1845203"/>
                    <a:pt x="1243415" y="1863253"/>
                  </a:cubicBezTo>
                  <a:cubicBezTo>
                    <a:pt x="1208119" y="1861361"/>
                    <a:pt x="1172898" y="1868059"/>
                    <a:pt x="1137716" y="1864842"/>
                  </a:cubicBezTo>
                  <a:cubicBezTo>
                    <a:pt x="1138814" y="1798885"/>
                    <a:pt x="1141162" y="1734782"/>
                    <a:pt x="1145820" y="1668636"/>
                  </a:cubicBezTo>
                  <a:cubicBezTo>
                    <a:pt x="1152865" y="1592272"/>
                    <a:pt x="1157030" y="1515228"/>
                    <a:pt x="1156727" y="1438448"/>
                  </a:cubicBezTo>
                  <a:cubicBezTo>
                    <a:pt x="1158204" y="1405223"/>
                    <a:pt x="1160552" y="1371242"/>
                    <a:pt x="1158962" y="1337601"/>
                  </a:cubicBezTo>
                  <a:cubicBezTo>
                    <a:pt x="1158659" y="1322351"/>
                    <a:pt x="1157295" y="1304263"/>
                    <a:pt x="1137413" y="1306685"/>
                  </a:cubicBezTo>
                  <a:cubicBezTo>
                    <a:pt x="1116849" y="1305587"/>
                    <a:pt x="1096285" y="1306004"/>
                    <a:pt x="1075721" y="1304717"/>
                  </a:cubicBezTo>
                  <a:cubicBezTo>
                    <a:pt x="1051180" y="1301539"/>
                    <a:pt x="1023610" y="1298473"/>
                    <a:pt x="998160" y="1298398"/>
                  </a:cubicBezTo>
                  <a:cubicBezTo>
                    <a:pt x="969984" y="1296733"/>
                    <a:pt x="941769" y="1297376"/>
                    <a:pt x="913631" y="1295673"/>
                  </a:cubicBezTo>
                  <a:cubicBezTo>
                    <a:pt x="877805" y="1291624"/>
                    <a:pt x="841827" y="1293100"/>
                    <a:pt x="805849" y="1293213"/>
                  </a:cubicBezTo>
                  <a:cubicBezTo>
                    <a:pt x="761388" y="1292835"/>
                    <a:pt x="716965" y="1288672"/>
                    <a:pt x="672504" y="1291775"/>
                  </a:cubicBezTo>
                  <a:cubicBezTo>
                    <a:pt x="656447" y="1293592"/>
                    <a:pt x="638609" y="1291132"/>
                    <a:pt x="623991" y="1298927"/>
                  </a:cubicBezTo>
                  <a:cubicBezTo>
                    <a:pt x="619030" y="1301766"/>
                    <a:pt x="616644" y="1307215"/>
                    <a:pt x="616076" y="1312739"/>
                  </a:cubicBezTo>
                  <a:cubicBezTo>
                    <a:pt x="614561" y="1326476"/>
                    <a:pt x="613501" y="1340326"/>
                    <a:pt x="611380" y="1353986"/>
                  </a:cubicBezTo>
                  <a:cubicBezTo>
                    <a:pt x="603881" y="1412678"/>
                    <a:pt x="598428" y="1471672"/>
                    <a:pt x="588165" y="1529986"/>
                  </a:cubicBezTo>
                  <a:cubicBezTo>
                    <a:pt x="577447" y="1601884"/>
                    <a:pt x="566048" y="1673593"/>
                    <a:pt x="554080" y="1745264"/>
                  </a:cubicBezTo>
                  <a:cubicBezTo>
                    <a:pt x="550634" y="1772623"/>
                    <a:pt x="547377" y="1800096"/>
                    <a:pt x="544461" y="1827531"/>
                  </a:cubicBezTo>
                  <a:cubicBezTo>
                    <a:pt x="542416" y="1842365"/>
                    <a:pt x="542681" y="1858750"/>
                    <a:pt x="534577" y="1871843"/>
                  </a:cubicBezTo>
                  <a:cubicBezTo>
                    <a:pt x="528934" y="1871200"/>
                    <a:pt x="523253" y="1870594"/>
                    <a:pt x="517572" y="1870329"/>
                  </a:cubicBezTo>
                  <a:cubicBezTo>
                    <a:pt x="496251" y="1868551"/>
                    <a:pt x="473831" y="1873129"/>
                    <a:pt x="453153" y="1867188"/>
                  </a:cubicBezTo>
                  <a:cubicBezTo>
                    <a:pt x="460273" y="1801572"/>
                    <a:pt x="464136" y="1735653"/>
                    <a:pt x="470688" y="1669998"/>
                  </a:cubicBezTo>
                  <a:cubicBezTo>
                    <a:pt x="476179" y="1614750"/>
                    <a:pt x="483488" y="1559691"/>
                    <a:pt x="487578" y="1504329"/>
                  </a:cubicBezTo>
                  <a:cubicBezTo>
                    <a:pt x="490040" y="1471710"/>
                    <a:pt x="491100" y="1441135"/>
                    <a:pt x="494850" y="1408061"/>
                  </a:cubicBezTo>
                  <a:cubicBezTo>
                    <a:pt x="497349" y="1384940"/>
                    <a:pt x="502083" y="1362160"/>
                    <a:pt x="504810" y="1339077"/>
                  </a:cubicBezTo>
                  <a:cubicBezTo>
                    <a:pt x="506211" y="1324584"/>
                    <a:pt x="509279" y="1303128"/>
                    <a:pt x="492502" y="1296581"/>
                  </a:cubicBezTo>
                  <a:cubicBezTo>
                    <a:pt x="463189" y="1294311"/>
                    <a:pt x="433233" y="1296695"/>
                    <a:pt x="403807" y="1298284"/>
                  </a:cubicBezTo>
                  <a:cubicBezTo>
                    <a:pt x="339085" y="1302447"/>
                    <a:pt x="273946" y="1302976"/>
                    <a:pt x="209451" y="1311226"/>
                  </a:cubicBezTo>
                  <a:cubicBezTo>
                    <a:pt x="171618" y="1317280"/>
                    <a:pt x="133481" y="1317697"/>
                    <a:pt x="95307" y="1316221"/>
                  </a:cubicBezTo>
                  <a:cubicBezTo>
                    <a:pt x="70425" y="1315502"/>
                    <a:pt x="45165" y="1318226"/>
                    <a:pt x="20549" y="1314329"/>
                  </a:cubicBezTo>
                  <a:cubicBezTo>
                    <a:pt x="21003" y="1296695"/>
                    <a:pt x="21685" y="1279023"/>
                    <a:pt x="21988" y="1261389"/>
                  </a:cubicBezTo>
                  <a:cubicBezTo>
                    <a:pt x="23616" y="1237019"/>
                    <a:pt x="19943" y="1211060"/>
                    <a:pt x="27517" y="1187637"/>
                  </a:cubicBezTo>
                  <a:lnTo>
                    <a:pt x="27517" y="1187637"/>
                  </a:lnTo>
                  <a:cubicBezTo>
                    <a:pt x="90535" y="1187145"/>
                    <a:pt x="152682" y="1176473"/>
                    <a:pt x="215624" y="1173862"/>
                  </a:cubicBezTo>
                  <a:cubicBezTo>
                    <a:pt x="273908" y="1169813"/>
                    <a:pt x="332457" y="1169965"/>
                    <a:pt x="390022" y="1158612"/>
                  </a:cubicBezTo>
                  <a:cubicBezTo>
                    <a:pt x="418690" y="1154942"/>
                    <a:pt x="447624" y="1153769"/>
                    <a:pt x="476406" y="1151347"/>
                  </a:cubicBezTo>
                  <a:cubicBezTo>
                    <a:pt x="489851" y="1149947"/>
                    <a:pt x="503825" y="1150212"/>
                    <a:pt x="516398" y="1144687"/>
                  </a:cubicBezTo>
                  <a:cubicBezTo>
                    <a:pt x="521208" y="1142757"/>
                    <a:pt x="525260" y="1138443"/>
                    <a:pt x="525866" y="1133145"/>
                  </a:cubicBezTo>
                  <a:cubicBezTo>
                    <a:pt x="527419" y="1120355"/>
                    <a:pt x="529691" y="1107716"/>
                    <a:pt x="532342" y="1095115"/>
                  </a:cubicBezTo>
                  <a:cubicBezTo>
                    <a:pt x="535145" y="1075059"/>
                    <a:pt x="537871" y="1056138"/>
                    <a:pt x="542492" y="1036120"/>
                  </a:cubicBezTo>
                  <a:cubicBezTo>
                    <a:pt x="545408" y="1018827"/>
                    <a:pt x="545749" y="1001155"/>
                    <a:pt x="547491" y="983748"/>
                  </a:cubicBezTo>
                  <a:cubicBezTo>
                    <a:pt x="551960" y="927024"/>
                    <a:pt x="559117" y="870490"/>
                    <a:pt x="563586" y="813766"/>
                  </a:cubicBezTo>
                  <a:cubicBezTo>
                    <a:pt x="566237" y="785120"/>
                    <a:pt x="567487" y="756323"/>
                    <a:pt x="571350" y="727828"/>
                  </a:cubicBezTo>
                  <a:cubicBezTo>
                    <a:pt x="572789" y="709248"/>
                    <a:pt x="582598" y="687111"/>
                    <a:pt x="570744" y="670423"/>
                  </a:cubicBezTo>
                  <a:cubicBezTo>
                    <a:pt x="565896" y="665201"/>
                    <a:pt x="558284" y="666072"/>
                    <a:pt x="551808" y="666299"/>
                  </a:cubicBezTo>
                  <a:cubicBezTo>
                    <a:pt x="537531" y="666828"/>
                    <a:pt x="523291" y="668266"/>
                    <a:pt x="509089" y="669515"/>
                  </a:cubicBezTo>
                  <a:cubicBezTo>
                    <a:pt x="445655" y="672050"/>
                    <a:pt x="382410" y="677235"/>
                    <a:pt x="319354" y="684387"/>
                  </a:cubicBezTo>
                  <a:cubicBezTo>
                    <a:pt x="257017" y="687300"/>
                    <a:pt x="194605" y="684462"/>
                    <a:pt x="132193" y="685560"/>
                  </a:cubicBezTo>
                  <a:cubicBezTo>
                    <a:pt x="107804" y="684614"/>
                    <a:pt x="83794" y="689117"/>
                    <a:pt x="59480" y="687868"/>
                  </a:cubicBezTo>
                  <a:cubicBezTo>
                    <a:pt x="60314" y="649951"/>
                    <a:pt x="57284" y="611542"/>
                    <a:pt x="63457" y="574004"/>
                  </a:cubicBezTo>
                  <a:cubicBezTo>
                    <a:pt x="111402" y="574117"/>
                    <a:pt x="159044" y="568441"/>
                    <a:pt x="206762" y="564127"/>
                  </a:cubicBezTo>
                  <a:cubicBezTo>
                    <a:pt x="255313" y="559284"/>
                    <a:pt x="304129" y="557505"/>
                    <a:pt x="352415" y="550542"/>
                  </a:cubicBezTo>
                  <a:cubicBezTo>
                    <a:pt x="392748" y="545547"/>
                    <a:pt x="434180" y="544715"/>
                    <a:pt x="475043" y="538282"/>
                  </a:cubicBezTo>
                  <a:cubicBezTo>
                    <a:pt x="494547" y="535519"/>
                    <a:pt x="514278" y="535482"/>
                    <a:pt x="533781" y="532871"/>
                  </a:cubicBezTo>
                  <a:cubicBezTo>
                    <a:pt x="547604" y="530600"/>
                    <a:pt x="561124" y="526702"/>
                    <a:pt x="574872" y="523978"/>
                  </a:cubicBezTo>
                  <a:cubicBezTo>
                    <a:pt x="586423" y="521670"/>
                    <a:pt x="587975" y="510279"/>
                    <a:pt x="587521" y="500403"/>
                  </a:cubicBezTo>
                  <a:cubicBezTo>
                    <a:pt x="588202" y="471833"/>
                    <a:pt x="590513" y="443338"/>
                    <a:pt x="593732" y="414920"/>
                  </a:cubicBezTo>
                  <a:cubicBezTo>
                    <a:pt x="599640" y="344876"/>
                    <a:pt x="613273" y="275891"/>
                    <a:pt x="619825" y="205961"/>
                  </a:cubicBezTo>
                  <a:cubicBezTo>
                    <a:pt x="625203" y="147799"/>
                    <a:pt x="630164" y="91680"/>
                    <a:pt x="638761" y="33859"/>
                  </a:cubicBezTo>
                  <a:cubicBezTo>
                    <a:pt x="638988" y="33556"/>
                    <a:pt x="639215" y="33253"/>
                    <a:pt x="639442" y="32989"/>
                  </a:cubicBezTo>
                  <a:cubicBezTo>
                    <a:pt x="656219" y="30113"/>
                    <a:pt x="674852" y="31172"/>
                    <a:pt x="692159" y="28258"/>
                  </a:cubicBezTo>
                  <a:cubicBezTo>
                    <a:pt x="712799" y="26291"/>
                    <a:pt x="733250" y="19101"/>
                    <a:pt x="754117" y="21447"/>
                  </a:cubicBezTo>
                  <a:cubicBezTo>
                    <a:pt x="746997" y="72949"/>
                    <a:pt x="743778" y="124905"/>
                    <a:pt x="736999" y="176444"/>
                  </a:cubicBezTo>
                  <a:cubicBezTo>
                    <a:pt x="724729" y="250651"/>
                    <a:pt x="717268" y="325690"/>
                    <a:pt x="710830" y="400578"/>
                  </a:cubicBezTo>
                  <a:cubicBezTo>
                    <a:pt x="709353" y="425288"/>
                    <a:pt x="705301" y="449885"/>
                    <a:pt x="700264" y="474141"/>
                  </a:cubicBezTo>
                  <a:cubicBezTo>
                    <a:pt x="698067" y="493326"/>
                    <a:pt x="692993" y="515199"/>
                    <a:pt x="720260" y="512550"/>
                  </a:cubicBezTo>
                  <a:cubicBezTo>
                    <a:pt x="745672" y="514328"/>
                    <a:pt x="771121" y="514858"/>
                    <a:pt x="796571" y="515728"/>
                  </a:cubicBezTo>
                  <a:cubicBezTo>
                    <a:pt x="812098" y="517091"/>
                    <a:pt x="830617" y="519286"/>
                    <a:pt x="846826" y="518945"/>
                  </a:cubicBezTo>
                  <a:cubicBezTo>
                    <a:pt x="871518" y="518831"/>
                    <a:pt x="896059" y="518794"/>
                    <a:pt x="920637" y="522086"/>
                  </a:cubicBezTo>
                  <a:cubicBezTo>
                    <a:pt x="966197" y="526702"/>
                    <a:pt x="1011529" y="532076"/>
                    <a:pt x="1057467" y="530184"/>
                  </a:cubicBezTo>
                  <a:cubicBezTo>
                    <a:pt x="1075455" y="530032"/>
                    <a:pt x="1093520" y="530449"/>
                    <a:pt x="1111471" y="529200"/>
                  </a:cubicBezTo>
                  <a:cubicBezTo>
                    <a:pt x="1120447" y="528405"/>
                    <a:pt x="1130331" y="528216"/>
                    <a:pt x="1138057" y="523108"/>
                  </a:cubicBezTo>
                  <a:cubicBezTo>
                    <a:pt x="1149115" y="515728"/>
                    <a:pt x="1145177" y="500365"/>
                    <a:pt x="1146957" y="488975"/>
                  </a:cubicBezTo>
                  <a:cubicBezTo>
                    <a:pt x="1150365" y="449393"/>
                    <a:pt x="1155856" y="407881"/>
                    <a:pt x="1160022" y="368072"/>
                  </a:cubicBezTo>
                  <a:cubicBezTo>
                    <a:pt x="1163241" y="328452"/>
                    <a:pt x="1170626" y="289287"/>
                    <a:pt x="1172936" y="249554"/>
                  </a:cubicBezTo>
                  <a:cubicBezTo>
                    <a:pt x="1175095" y="210577"/>
                    <a:pt x="1185093" y="174855"/>
                    <a:pt x="1192175" y="135992"/>
                  </a:cubicBezTo>
                  <a:cubicBezTo>
                    <a:pt x="1198310" y="108141"/>
                    <a:pt x="1197363" y="77868"/>
                    <a:pt x="1211035" y="52250"/>
                  </a:cubicBezTo>
                  <a:cubicBezTo>
                    <a:pt x="1235121" y="54142"/>
                    <a:pt x="1258980" y="59250"/>
                    <a:pt x="1283256" y="58304"/>
                  </a:cubicBezTo>
                  <a:cubicBezTo>
                    <a:pt x="1293064" y="58342"/>
                    <a:pt x="1302759" y="55353"/>
                    <a:pt x="1312530" y="56526"/>
                  </a:cubicBezTo>
                  <a:lnTo>
                    <a:pt x="1312530" y="56526"/>
                  </a:lnTo>
                  <a:cubicBezTo>
                    <a:pt x="1309273" y="116655"/>
                    <a:pt x="1304653" y="176369"/>
                    <a:pt x="1296776" y="236271"/>
                  </a:cubicBezTo>
                  <a:cubicBezTo>
                    <a:pt x="1294503" y="275399"/>
                    <a:pt x="1290565" y="315359"/>
                    <a:pt x="1285073" y="354714"/>
                  </a:cubicBezTo>
                  <a:cubicBezTo>
                    <a:pt x="1281514" y="385555"/>
                    <a:pt x="1279355" y="416585"/>
                    <a:pt x="1273636" y="447122"/>
                  </a:cubicBezTo>
                  <a:cubicBezTo>
                    <a:pt x="1268334" y="479098"/>
                    <a:pt x="1251860" y="507706"/>
                    <a:pt x="1245157" y="539266"/>
                  </a:cubicBezTo>
                  <a:cubicBezTo>
                    <a:pt x="1243869" y="547591"/>
                    <a:pt x="1240575" y="556559"/>
                    <a:pt x="1243415" y="564884"/>
                  </a:cubicBezTo>
                  <a:cubicBezTo>
                    <a:pt x="1251633" y="584751"/>
                    <a:pt x="1312757" y="572604"/>
                    <a:pt x="1332034" y="572831"/>
                  </a:cubicBezTo>
                  <a:cubicBezTo>
                    <a:pt x="1374942" y="572642"/>
                    <a:pt x="1416979" y="562311"/>
                    <a:pt x="1459433" y="557808"/>
                  </a:cubicBezTo>
                  <a:cubicBezTo>
                    <a:pt x="1513324" y="552813"/>
                    <a:pt x="1566420" y="547893"/>
                    <a:pt x="1620538" y="543125"/>
                  </a:cubicBezTo>
                  <a:cubicBezTo>
                    <a:pt x="1642465" y="541574"/>
                    <a:pt x="1664241" y="536617"/>
                    <a:pt x="1686283" y="537525"/>
                  </a:cubicBezTo>
                  <a:cubicBezTo>
                    <a:pt x="1686510" y="553948"/>
                    <a:pt x="1690145" y="569993"/>
                    <a:pt x="1693781" y="585924"/>
                  </a:cubicBezTo>
                  <a:cubicBezTo>
                    <a:pt x="1697606" y="610369"/>
                    <a:pt x="1702605" y="634815"/>
                    <a:pt x="1704650" y="659487"/>
                  </a:cubicBezTo>
                  <a:cubicBezTo>
                    <a:pt x="1647616" y="669439"/>
                    <a:pt x="1590127" y="676364"/>
                    <a:pt x="1532222" y="6786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00796" y="9401998"/>
              <a:ext cx="497872" cy="505284"/>
            </a:xfrm>
            <a:custGeom>
              <a:rect b="b" l="l" r="r" t="t"/>
              <a:pathLst>
                <a:path extrusionOk="0" h="505284" w="497872">
                  <a:moveTo>
                    <a:pt x="480748" y="19782"/>
                  </a:moveTo>
                  <a:cubicBezTo>
                    <a:pt x="462267" y="16490"/>
                    <a:pt x="443256" y="15960"/>
                    <a:pt x="424547" y="14143"/>
                  </a:cubicBezTo>
                  <a:cubicBezTo>
                    <a:pt x="381336" y="12024"/>
                    <a:pt x="338276" y="8354"/>
                    <a:pt x="294989" y="7483"/>
                  </a:cubicBezTo>
                  <a:cubicBezTo>
                    <a:pt x="246665" y="3926"/>
                    <a:pt x="197811" y="3132"/>
                    <a:pt x="149298" y="2640"/>
                  </a:cubicBezTo>
                  <a:cubicBezTo>
                    <a:pt x="115062" y="1732"/>
                    <a:pt x="80751" y="-3074"/>
                    <a:pt x="46705" y="3094"/>
                  </a:cubicBezTo>
                  <a:cubicBezTo>
                    <a:pt x="38373" y="6462"/>
                    <a:pt x="29852" y="19366"/>
                    <a:pt x="37918" y="26328"/>
                  </a:cubicBezTo>
                  <a:cubicBezTo>
                    <a:pt x="37502" y="28296"/>
                    <a:pt x="37161" y="30226"/>
                    <a:pt x="36707" y="32042"/>
                  </a:cubicBezTo>
                  <a:cubicBezTo>
                    <a:pt x="32162" y="55353"/>
                    <a:pt x="31215" y="79117"/>
                    <a:pt x="29360" y="102730"/>
                  </a:cubicBezTo>
                  <a:cubicBezTo>
                    <a:pt x="26443" y="139776"/>
                    <a:pt x="23035" y="176861"/>
                    <a:pt x="19930" y="213907"/>
                  </a:cubicBezTo>
                  <a:cubicBezTo>
                    <a:pt x="14703" y="280129"/>
                    <a:pt x="8227" y="344762"/>
                    <a:pt x="5008" y="411400"/>
                  </a:cubicBezTo>
                  <a:cubicBezTo>
                    <a:pt x="4137" y="420823"/>
                    <a:pt x="2925" y="433348"/>
                    <a:pt x="1903" y="443641"/>
                  </a:cubicBezTo>
                  <a:cubicBezTo>
                    <a:pt x="539" y="452458"/>
                    <a:pt x="-3929" y="464491"/>
                    <a:pt x="8530" y="466951"/>
                  </a:cubicBezTo>
                  <a:lnTo>
                    <a:pt x="8530" y="466951"/>
                  </a:lnTo>
                  <a:cubicBezTo>
                    <a:pt x="9969" y="467632"/>
                    <a:pt x="11787" y="468086"/>
                    <a:pt x="13870" y="468048"/>
                  </a:cubicBezTo>
                  <a:cubicBezTo>
                    <a:pt x="49659" y="468313"/>
                    <a:pt x="81471" y="472400"/>
                    <a:pt x="116767" y="476487"/>
                  </a:cubicBezTo>
                  <a:cubicBezTo>
                    <a:pt x="191032" y="481898"/>
                    <a:pt x="265109" y="489088"/>
                    <a:pt x="339488" y="494121"/>
                  </a:cubicBezTo>
                  <a:cubicBezTo>
                    <a:pt x="358386" y="495332"/>
                    <a:pt x="376943" y="499267"/>
                    <a:pt x="395651" y="501841"/>
                  </a:cubicBezTo>
                  <a:cubicBezTo>
                    <a:pt x="417087" y="504679"/>
                    <a:pt x="438711" y="503771"/>
                    <a:pt x="460260" y="505284"/>
                  </a:cubicBezTo>
                  <a:cubicBezTo>
                    <a:pt x="484157" y="504981"/>
                    <a:pt x="478968" y="455447"/>
                    <a:pt x="481392" y="438154"/>
                  </a:cubicBezTo>
                  <a:cubicBezTo>
                    <a:pt x="482718" y="420255"/>
                    <a:pt x="483778" y="401675"/>
                    <a:pt x="484801" y="383398"/>
                  </a:cubicBezTo>
                  <a:cubicBezTo>
                    <a:pt x="487111" y="342832"/>
                    <a:pt x="494193" y="302531"/>
                    <a:pt x="495859" y="261928"/>
                  </a:cubicBezTo>
                  <a:cubicBezTo>
                    <a:pt x="499495" y="189045"/>
                    <a:pt x="497298" y="116125"/>
                    <a:pt x="496276" y="43205"/>
                  </a:cubicBezTo>
                  <a:cubicBezTo>
                    <a:pt x="497412" y="31058"/>
                    <a:pt x="493549" y="21939"/>
                    <a:pt x="480748" y="19782"/>
                  </a:cubicBezTo>
                  <a:close/>
                  <a:moveTo>
                    <a:pt x="476166" y="240055"/>
                  </a:moveTo>
                  <a:cubicBezTo>
                    <a:pt x="475068" y="298331"/>
                    <a:pt x="464388" y="356190"/>
                    <a:pt x="462570" y="414390"/>
                  </a:cubicBezTo>
                  <a:cubicBezTo>
                    <a:pt x="459995" y="437435"/>
                    <a:pt x="461888" y="461464"/>
                    <a:pt x="456283" y="484699"/>
                  </a:cubicBezTo>
                  <a:cubicBezTo>
                    <a:pt x="440680" y="483639"/>
                    <a:pt x="425040" y="484055"/>
                    <a:pt x="409436" y="483034"/>
                  </a:cubicBezTo>
                  <a:cubicBezTo>
                    <a:pt x="391334" y="481747"/>
                    <a:pt x="373572" y="477584"/>
                    <a:pt x="355546" y="475692"/>
                  </a:cubicBezTo>
                  <a:cubicBezTo>
                    <a:pt x="312902" y="472438"/>
                    <a:pt x="270562" y="469411"/>
                    <a:pt x="227692" y="467216"/>
                  </a:cubicBezTo>
                  <a:cubicBezTo>
                    <a:pt x="188609" y="463659"/>
                    <a:pt x="149488" y="461653"/>
                    <a:pt x="110291" y="459496"/>
                  </a:cubicBezTo>
                  <a:cubicBezTo>
                    <a:pt x="80372" y="456318"/>
                    <a:pt x="50454" y="454009"/>
                    <a:pt x="20498" y="457075"/>
                  </a:cubicBezTo>
                  <a:cubicBezTo>
                    <a:pt x="22732" y="449052"/>
                    <a:pt x="21937" y="438040"/>
                    <a:pt x="23338" y="431570"/>
                  </a:cubicBezTo>
                  <a:cubicBezTo>
                    <a:pt x="26519" y="402583"/>
                    <a:pt x="25762" y="374089"/>
                    <a:pt x="28602" y="344951"/>
                  </a:cubicBezTo>
                  <a:cubicBezTo>
                    <a:pt x="33677" y="274226"/>
                    <a:pt x="38411" y="203425"/>
                    <a:pt x="43107" y="132321"/>
                  </a:cubicBezTo>
                  <a:cubicBezTo>
                    <a:pt x="45379" y="97281"/>
                    <a:pt x="45644" y="62050"/>
                    <a:pt x="49469" y="27237"/>
                  </a:cubicBezTo>
                  <a:cubicBezTo>
                    <a:pt x="51325" y="26063"/>
                    <a:pt x="52916" y="24361"/>
                    <a:pt x="53976" y="22317"/>
                  </a:cubicBezTo>
                  <a:cubicBezTo>
                    <a:pt x="81281" y="19138"/>
                    <a:pt x="109344" y="21106"/>
                    <a:pt x="136839" y="22620"/>
                  </a:cubicBezTo>
                  <a:cubicBezTo>
                    <a:pt x="166530" y="23755"/>
                    <a:pt x="196259" y="23225"/>
                    <a:pt x="225988" y="24701"/>
                  </a:cubicBezTo>
                  <a:cubicBezTo>
                    <a:pt x="269010" y="25723"/>
                    <a:pt x="311918" y="29318"/>
                    <a:pt x="354940" y="30037"/>
                  </a:cubicBezTo>
                  <a:cubicBezTo>
                    <a:pt x="395121" y="34426"/>
                    <a:pt x="435795" y="33859"/>
                    <a:pt x="475825" y="39648"/>
                  </a:cubicBezTo>
                  <a:cubicBezTo>
                    <a:pt x="476355" y="106400"/>
                    <a:pt x="479082" y="173266"/>
                    <a:pt x="476166" y="240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2" name="Google Shape;1312;p34"/>
          <p:cNvSpPr/>
          <p:nvPr/>
        </p:nvSpPr>
        <p:spPr>
          <a:xfrm>
            <a:off x="-76862" y="4372963"/>
            <a:ext cx="842108" cy="925468"/>
          </a:xfrm>
          <a:custGeom>
            <a:rect b="b" l="l" r="r" t="t"/>
            <a:pathLst>
              <a:path extrusionOk="0" h="1850936" w="1684215">
                <a:moveTo>
                  <a:pt x="1150343" y="917963"/>
                </a:moveTo>
                <a:cubicBezTo>
                  <a:pt x="1153978" y="845080"/>
                  <a:pt x="1151782" y="772161"/>
                  <a:pt x="1150759" y="699241"/>
                </a:cubicBezTo>
                <a:cubicBezTo>
                  <a:pt x="1151971" y="687169"/>
                  <a:pt x="1148108" y="678049"/>
                  <a:pt x="1135270" y="675893"/>
                </a:cubicBezTo>
                <a:cubicBezTo>
                  <a:pt x="1116751" y="672638"/>
                  <a:pt x="1097777" y="672071"/>
                  <a:pt x="1079069" y="670254"/>
                </a:cubicBezTo>
                <a:cubicBezTo>
                  <a:pt x="1035857" y="668135"/>
                  <a:pt x="992798" y="664464"/>
                  <a:pt x="949511" y="663594"/>
                </a:cubicBezTo>
                <a:cubicBezTo>
                  <a:pt x="901187" y="660037"/>
                  <a:pt x="852333" y="659242"/>
                  <a:pt x="803820" y="658750"/>
                </a:cubicBezTo>
                <a:cubicBezTo>
                  <a:pt x="769584" y="657842"/>
                  <a:pt x="735272" y="653036"/>
                  <a:pt x="701226" y="659205"/>
                </a:cubicBezTo>
                <a:cubicBezTo>
                  <a:pt x="692894" y="662572"/>
                  <a:pt x="684373" y="675476"/>
                  <a:pt x="692402" y="682477"/>
                </a:cubicBezTo>
                <a:cubicBezTo>
                  <a:pt x="691986" y="684445"/>
                  <a:pt x="691683" y="686375"/>
                  <a:pt x="691190" y="688153"/>
                </a:cubicBezTo>
                <a:cubicBezTo>
                  <a:pt x="686646" y="711463"/>
                  <a:pt x="685699" y="735227"/>
                  <a:pt x="683843" y="758840"/>
                </a:cubicBezTo>
                <a:cubicBezTo>
                  <a:pt x="680927" y="795925"/>
                  <a:pt x="677519" y="832971"/>
                  <a:pt x="674413" y="870018"/>
                </a:cubicBezTo>
                <a:cubicBezTo>
                  <a:pt x="669187" y="936240"/>
                  <a:pt x="662711" y="1000873"/>
                  <a:pt x="659492" y="1067511"/>
                </a:cubicBezTo>
                <a:cubicBezTo>
                  <a:pt x="658621" y="1076933"/>
                  <a:pt x="657409" y="1089459"/>
                  <a:pt x="656386" y="1099752"/>
                </a:cubicBezTo>
                <a:cubicBezTo>
                  <a:pt x="655023" y="1108531"/>
                  <a:pt x="650592" y="1120564"/>
                  <a:pt x="662900" y="1123024"/>
                </a:cubicBezTo>
                <a:cubicBezTo>
                  <a:pt x="664339" y="1123743"/>
                  <a:pt x="666195" y="1124197"/>
                  <a:pt x="668354" y="1124159"/>
                </a:cubicBezTo>
                <a:cubicBezTo>
                  <a:pt x="704142" y="1124424"/>
                  <a:pt x="735954" y="1128473"/>
                  <a:pt x="771250" y="1132598"/>
                </a:cubicBezTo>
                <a:cubicBezTo>
                  <a:pt x="845705" y="1138009"/>
                  <a:pt x="920009" y="1145237"/>
                  <a:pt x="994540" y="1150270"/>
                </a:cubicBezTo>
                <a:cubicBezTo>
                  <a:pt x="1013248" y="1151518"/>
                  <a:pt x="1031616" y="1155378"/>
                  <a:pt x="1050135" y="1157913"/>
                </a:cubicBezTo>
                <a:cubicBezTo>
                  <a:pt x="1071570" y="1160752"/>
                  <a:pt x="1093233" y="1159843"/>
                  <a:pt x="1114743" y="1161357"/>
                </a:cubicBezTo>
                <a:cubicBezTo>
                  <a:pt x="1138640" y="1161092"/>
                  <a:pt x="1133452" y="1111520"/>
                  <a:pt x="1135876" y="1094227"/>
                </a:cubicBezTo>
                <a:cubicBezTo>
                  <a:pt x="1137201" y="1076328"/>
                  <a:pt x="1138262" y="1057786"/>
                  <a:pt x="1139284" y="1039471"/>
                </a:cubicBezTo>
                <a:cubicBezTo>
                  <a:pt x="1141632" y="998867"/>
                  <a:pt x="1148676" y="958566"/>
                  <a:pt x="1150343" y="917963"/>
                </a:cubicBezTo>
                <a:close/>
                <a:moveTo>
                  <a:pt x="1673346" y="564942"/>
                </a:moveTo>
                <a:cubicBezTo>
                  <a:pt x="1677171" y="589425"/>
                  <a:pt x="1682132" y="613871"/>
                  <a:pt x="1684215" y="638505"/>
                </a:cubicBezTo>
                <a:cubicBezTo>
                  <a:pt x="1627181" y="648647"/>
                  <a:pt x="1569692" y="655534"/>
                  <a:pt x="1511787" y="657842"/>
                </a:cubicBezTo>
                <a:cubicBezTo>
                  <a:pt x="1463084" y="661135"/>
                  <a:pt x="1413814" y="674076"/>
                  <a:pt x="1365414" y="681682"/>
                </a:cubicBezTo>
                <a:cubicBezTo>
                  <a:pt x="1337351" y="685429"/>
                  <a:pt x="1309099" y="690310"/>
                  <a:pt x="1282930" y="701625"/>
                </a:cubicBezTo>
                <a:cubicBezTo>
                  <a:pt x="1277174" y="704046"/>
                  <a:pt x="1270811" y="706809"/>
                  <a:pt x="1266873" y="711879"/>
                </a:cubicBezTo>
                <a:cubicBezTo>
                  <a:pt x="1261987" y="721113"/>
                  <a:pt x="1264070" y="732541"/>
                  <a:pt x="1261987" y="742644"/>
                </a:cubicBezTo>
                <a:cubicBezTo>
                  <a:pt x="1257708" y="794638"/>
                  <a:pt x="1252444" y="847275"/>
                  <a:pt x="1246801" y="899458"/>
                </a:cubicBezTo>
                <a:cubicBezTo>
                  <a:pt x="1240363" y="947176"/>
                  <a:pt x="1234417" y="995007"/>
                  <a:pt x="1234265" y="1043217"/>
                </a:cubicBezTo>
                <a:cubicBezTo>
                  <a:pt x="1233432" y="1061608"/>
                  <a:pt x="1232107" y="1079961"/>
                  <a:pt x="1231728" y="1098389"/>
                </a:cubicBezTo>
                <a:cubicBezTo>
                  <a:pt x="1231615" y="1111104"/>
                  <a:pt x="1230062" y="1124386"/>
                  <a:pt x="1235402" y="1136306"/>
                </a:cubicBezTo>
                <a:cubicBezTo>
                  <a:pt x="1239416" y="1144593"/>
                  <a:pt x="1248884" y="1148188"/>
                  <a:pt x="1257746" y="1147734"/>
                </a:cubicBezTo>
                <a:cubicBezTo>
                  <a:pt x="1269789" y="1149475"/>
                  <a:pt x="1281756" y="1149286"/>
                  <a:pt x="1293799" y="1147810"/>
                </a:cubicBezTo>
                <a:cubicBezTo>
                  <a:pt x="1328414" y="1147356"/>
                  <a:pt x="1362877" y="1145085"/>
                  <a:pt x="1397340" y="1141415"/>
                </a:cubicBezTo>
                <a:cubicBezTo>
                  <a:pt x="1484027" y="1137366"/>
                  <a:pt x="1570904" y="1140090"/>
                  <a:pt x="1657592" y="1140961"/>
                </a:cubicBezTo>
                <a:cubicBezTo>
                  <a:pt x="1656380" y="1171801"/>
                  <a:pt x="1655206" y="1202604"/>
                  <a:pt x="1655660" y="1233482"/>
                </a:cubicBezTo>
                <a:cubicBezTo>
                  <a:pt x="1655281" y="1246651"/>
                  <a:pt x="1656531" y="1260160"/>
                  <a:pt x="1653804" y="1273102"/>
                </a:cubicBezTo>
                <a:cubicBezTo>
                  <a:pt x="1653501" y="1273859"/>
                  <a:pt x="1652668" y="1275751"/>
                  <a:pt x="1652100" y="1276319"/>
                </a:cubicBezTo>
                <a:cubicBezTo>
                  <a:pt x="1545303" y="1276016"/>
                  <a:pt x="1438771" y="1285249"/>
                  <a:pt x="1331974" y="1284681"/>
                </a:cubicBezTo>
                <a:cubicBezTo>
                  <a:pt x="1312584" y="1285136"/>
                  <a:pt x="1293080" y="1285930"/>
                  <a:pt x="1273993" y="1289298"/>
                </a:cubicBezTo>
                <a:cubicBezTo>
                  <a:pt x="1260927" y="1291228"/>
                  <a:pt x="1254489" y="1299023"/>
                  <a:pt x="1255966" y="1312079"/>
                </a:cubicBezTo>
                <a:cubicBezTo>
                  <a:pt x="1255966" y="1334972"/>
                  <a:pt x="1255966" y="1357866"/>
                  <a:pt x="1255928" y="1380760"/>
                </a:cubicBezTo>
                <a:cubicBezTo>
                  <a:pt x="1255284" y="1424391"/>
                  <a:pt x="1256647" y="1468060"/>
                  <a:pt x="1254565" y="1511615"/>
                </a:cubicBezTo>
                <a:cubicBezTo>
                  <a:pt x="1251649" y="1565879"/>
                  <a:pt x="1244907" y="1619879"/>
                  <a:pt x="1240666" y="1674067"/>
                </a:cubicBezTo>
                <a:cubicBezTo>
                  <a:pt x="1237863" y="1710319"/>
                  <a:pt x="1234114" y="1746457"/>
                  <a:pt x="1231652" y="1782747"/>
                </a:cubicBezTo>
                <a:cubicBezTo>
                  <a:pt x="1228698" y="1802387"/>
                  <a:pt x="1231917" y="1824372"/>
                  <a:pt x="1222904" y="1842423"/>
                </a:cubicBezTo>
                <a:cubicBezTo>
                  <a:pt x="1187608" y="1840531"/>
                  <a:pt x="1152388" y="1847266"/>
                  <a:pt x="1117205" y="1844012"/>
                </a:cubicBezTo>
                <a:cubicBezTo>
                  <a:pt x="1118341" y="1778055"/>
                  <a:pt x="1120651" y="1713914"/>
                  <a:pt x="1125310" y="1647768"/>
                </a:cubicBezTo>
                <a:cubicBezTo>
                  <a:pt x="1132392" y="1571404"/>
                  <a:pt x="1136520" y="1494359"/>
                  <a:pt x="1136217" y="1417580"/>
                </a:cubicBezTo>
                <a:cubicBezTo>
                  <a:pt x="1137731" y="1384393"/>
                  <a:pt x="1140042" y="1350374"/>
                  <a:pt x="1138451" y="1316733"/>
                </a:cubicBezTo>
                <a:cubicBezTo>
                  <a:pt x="1138148" y="1301483"/>
                  <a:pt x="1136785" y="1283395"/>
                  <a:pt x="1116902" y="1285817"/>
                </a:cubicBezTo>
                <a:cubicBezTo>
                  <a:pt x="1096338" y="1284719"/>
                  <a:pt x="1075774" y="1285136"/>
                  <a:pt x="1055210" y="1283849"/>
                </a:cubicBezTo>
                <a:cubicBezTo>
                  <a:pt x="1030669" y="1280670"/>
                  <a:pt x="1003099" y="1277643"/>
                  <a:pt x="977649" y="1277530"/>
                </a:cubicBezTo>
                <a:cubicBezTo>
                  <a:pt x="949473" y="1275864"/>
                  <a:pt x="921259" y="1276508"/>
                  <a:pt x="893120" y="1274805"/>
                </a:cubicBezTo>
                <a:cubicBezTo>
                  <a:pt x="857294" y="1270756"/>
                  <a:pt x="821278" y="1272270"/>
                  <a:pt x="785338" y="1272345"/>
                </a:cubicBezTo>
                <a:cubicBezTo>
                  <a:pt x="740877" y="1272005"/>
                  <a:pt x="696454" y="1267804"/>
                  <a:pt x="651993" y="1270907"/>
                </a:cubicBezTo>
                <a:cubicBezTo>
                  <a:pt x="635936" y="1272724"/>
                  <a:pt x="618099" y="1270264"/>
                  <a:pt x="603480" y="1278059"/>
                </a:cubicBezTo>
                <a:cubicBezTo>
                  <a:pt x="598519" y="1280897"/>
                  <a:pt x="596133" y="1286346"/>
                  <a:pt x="595565" y="1291871"/>
                </a:cubicBezTo>
                <a:cubicBezTo>
                  <a:pt x="594012" y="1305645"/>
                  <a:pt x="593028" y="1319457"/>
                  <a:pt x="590869" y="1333118"/>
                </a:cubicBezTo>
                <a:cubicBezTo>
                  <a:pt x="583370" y="1391810"/>
                  <a:pt x="577917" y="1450804"/>
                  <a:pt x="567654" y="1509117"/>
                </a:cubicBezTo>
                <a:cubicBezTo>
                  <a:pt x="556898" y="1581016"/>
                  <a:pt x="545537" y="1652725"/>
                  <a:pt x="533570" y="1724396"/>
                </a:cubicBezTo>
                <a:cubicBezTo>
                  <a:pt x="530123" y="1751793"/>
                  <a:pt x="526866" y="1779228"/>
                  <a:pt x="523950" y="1806663"/>
                </a:cubicBezTo>
                <a:cubicBezTo>
                  <a:pt x="521905" y="1821496"/>
                  <a:pt x="522208" y="1837882"/>
                  <a:pt x="514066" y="1850937"/>
                </a:cubicBezTo>
                <a:cubicBezTo>
                  <a:pt x="508423" y="1850294"/>
                  <a:pt x="502742" y="1849688"/>
                  <a:pt x="497062" y="1849423"/>
                </a:cubicBezTo>
                <a:cubicBezTo>
                  <a:pt x="475740" y="1847645"/>
                  <a:pt x="453320" y="1852223"/>
                  <a:pt x="432642" y="1846282"/>
                </a:cubicBezTo>
                <a:cubicBezTo>
                  <a:pt x="439762" y="1780666"/>
                  <a:pt x="443587" y="1714784"/>
                  <a:pt x="450177" y="1649092"/>
                </a:cubicBezTo>
                <a:cubicBezTo>
                  <a:pt x="455668" y="1593844"/>
                  <a:pt x="462977" y="1538785"/>
                  <a:pt x="467067" y="1483423"/>
                </a:cubicBezTo>
                <a:cubicBezTo>
                  <a:pt x="469529" y="1450804"/>
                  <a:pt x="470590" y="1420229"/>
                  <a:pt x="474339" y="1387155"/>
                </a:cubicBezTo>
                <a:cubicBezTo>
                  <a:pt x="476838" y="1364072"/>
                  <a:pt x="481572" y="1341254"/>
                  <a:pt x="484299" y="1318171"/>
                </a:cubicBezTo>
                <a:cubicBezTo>
                  <a:pt x="485700" y="1303678"/>
                  <a:pt x="488806" y="1282222"/>
                  <a:pt x="471991" y="1275675"/>
                </a:cubicBezTo>
                <a:cubicBezTo>
                  <a:pt x="442678" y="1273405"/>
                  <a:pt x="412722" y="1275789"/>
                  <a:pt x="383296" y="1277378"/>
                </a:cubicBezTo>
                <a:cubicBezTo>
                  <a:pt x="318574" y="1281541"/>
                  <a:pt x="253435" y="1282070"/>
                  <a:pt x="188940" y="1290320"/>
                </a:cubicBezTo>
                <a:cubicBezTo>
                  <a:pt x="151107" y="1296412"/>
                  <a:pt x="112970" y="1296791"/>
                  <a:pt x="74796" y="1295315"/>
                </a:cubicBezTo>
                <a:cubicBezTo>
                  <a:pt x="49914" y="1294634"/>
                  <a:pt x="24654" y="1297320"/>
                  <a:pt x="0" y="1293385"/>
                </a:cubicBezTo>
                <a:cubicBezTo>
                  <a:pt x="454" y="1275751"/>
                  <a:pt x="1174" y="1258079"/>
                  <a:pt x="1439" y="1240445"/>
                </a:cubicBezTo>
                <a:cubicBezTo>
                  <a:pt x="3068" y="1216038"/>
                  <a:pt x="-606" y="1190116"/>
                  <a:pt x="6968" y="1166693"/>
                </a:cubicBezTo>
                <a:cubicBezTo>
                  <a:pt x="7006" y="1166693"/>
                  <a:pt x="7006" y="1166655"/>
                  <a:pt x="7006" y="1166655"/>
                </a:cubicBezTo>
                <a:cubicBezTo>
                  <a:pt x="70024" y="1166163"/>
                  <a:pt x="132171" y="1155492"/>
                  <a:pt x="195113" y="1152881"/>
                </a:cubicBezTo>
                <a:cubicBezTo>
                  <a:pt x="253397" y="1148870"/>
                  <a:pt x="311984" y="1149021"/>
                  <a:pt x="369511" y="1137631"/>
                </a:cubicBezTo>
                <a:cubicBezTo>
                  <a:pt x="398179" y="1133960"/>
                  <a:pt x="427075" y="1132787"/>
                  <a:pt x="455895" y="1130365"/>
                </a:cubicBezTo>
                <a:cubicBezTo>
                  <a:pt x="469340" y="1128965"/>
                  <a:pt x="483314" y="1129230"/>
                  <a:pt x="495888" y="1123705"/>
                </a:cubicBezTo>
                <a:cubicBezTo>
                  <a:pt x="500735" y="1121775"/>
                  <a:pt x="504749" y="1117461"/>
                  <a:pt x="505355" y="1112164"/>
                </a:cubicBezTo>
                <a:cubicBezTo>
                  <a:pt x="506946" y="1099373"/>
                  <a:pt x="509180" y="1086734"/>
                  <a:pt x="511831" y="1074133"/>
                </a:cubicBezTo>
                <a:cubicBezTo>
                  <a:pt x="514634" y="1054077"/>
                  <a:pt x="517323" y="1035157"/>
                  <a:pt x="521981" y="1015139"/>
                </a:cubicBezTo>
                <a:cubicBezTo>
                  <a:pt x="524897" y="997845"/>
                  <a:pt x="525200" y="980173"/>
                  <a:pt x="526980" y="962767"/>
                </a:cubicBezTo>
                <a:cubicBezTo>
                  <a:pt x="531449" y="906043"/>
                  <a:pt x="538644" y="849546"/>
                  <a:pt x="543075" y="792784"/>
                </a:cubicBezTo>
                <a:cubicBezTo>
                  <a:pt x="545726" y="764138"/>
                  <a:pt x="546976" y="735341"/>
                  <a:pt x="550839" y="706847"/>
                </a:cubicBezTo>
                <a:cubicBezTo>
                  <a:pt x="552278" y="688267"/>
                  <a:pt x="562087" y="666130"/>
                  <a:pt x="550233" y="649442"/>
                </a:cubicBezTo>
                <a:cubicBezTo>
                  <a:pt x="545385" y="644219"/>
                  <a:pt x="537773" y="645090"/>
                  <a:pt x="531297" y="645317"/>
                </a:cubicBezTo>
                <a:cubicBezTo>
                  <a:pt x="517020" y="645847"/>
                  <a:pt x="502780" y="647285"/>
                  <a:pt x="488578" y="648533"/>
                </a:cubicBezTo>
                <a:cubicBezTo>
                  <a:pt x="425144" y="651069"/>
                  <a:pt x="361899" y="656253"/>
                  <a:pt x="298843" y="663405"/>
                </a:cubicBezTo>
                <a:cubicBezTo>
                  <a:pt x="236507" y="666319"/>
                  <a:pt x="174095" y="663481"/>
                  <a:pt x="111683" y="664578"/>
                </a:cubicBezTo>
                <a:cubicBezTo>
                  <a:pt x="87331" y="663632"/>
                  <a:pt x="63321" y="668135"/>
                  <a:pt x="39008" y="666886"/>
                </a:cubicBezTo>
                <a:cubicBezTo>
                  <a:pt x="39841" y="628970"/>
                  <a:pt x="36811" y="590561"/>
                  <a:pt x="42984" y="553022"/>
                </a:cubicBezTo>
                <a:cubicBezTo>
                  <a:pt x="90929" y="553136"/>
                  <a:pt x="138571" y="547460"/>
                  <a:pt x="186289" y="543146"/>
                </a:cubicBezTo>
                <a:cubicBezTo>
                  <a:pt x="234840" y="538302"/>
                  <a:pt x="283657" y="536523"/>
                  <a:pt x="331942" y="529561"/>
                </a:cubicBezTo>
                <a:cubicBezTo>
                  <a:pt x="372275" y="524566"/>
                  <a:pt x="413707" y="523771"/>
                  <a:pt x="454570" y="517300"/>
                </a:cubicBezTo>
                <a:cubicBezTo>
                  <a:pt x="474074" y="514538"/>
                  <a:pt x="493805" y="514500"/>
                  <a:pt x="513308" y="511889"/>
                </a:cubicBezTo>
                <a:cubicBezTo>
                  <a:pt x="527131" y="509618"/>
                  <a:pt x="540614" y="505721"/>
                  <a:pt x="554399" y="502996"/>
                </a:cubicBezTo>
                <a:cubicBezTo>
                  <a:pt x="565950" y="500688"/>
                  <a:pt x="567502" y="489298"/>
                  <a:pt x="567048" y="479421"/>
                </a:cubicBezTo>
                <a:cubicBezTo>
                  <a:pt x="567730" y="450851"/>
                  <a:pt x="570078" y="422357"/>
                  <a:pt x="573259" y="393938"/>
                </a:cubicBezTo>
                <a:cubicBezTo>
                  <a:pt x="579129" y="323894"/>
                  <a:pt x="592800" y="254909"/>
                  <a:pt x="599352" y="184979"/>
                </a:cubicBezTo>
                <a:cubicBezTo>
                  <a:pt x="604768" y="126817"/>
                  <a:pt x="609653" y="70699"/>
                  <a:pt x="618288" y="12877"/>
                </a:cubicBezTo>
                <a:cubicBezTo>
                  <a:pt x="618515" y="12574"/>
                  <a:pt x="618742" y="12310"/>
                  <a:pt x="618970" y="12007"/>
                </a:cubicBezTo>
                <a:cubicBezTo>
                  <a:pt x="635747" y="9131"/>
                  <a:pt x="654379" y="10228"/>
                  <a:pt x="671686" y="7277"/>
                </a:cubicBezTo>
                <a:cubicBezTo>
                  <a:pt x="692326" y="5309"/>
                  <a:pt x="712777" y="-1881"/>
                  <a:pt x="733644" y="465"/>
                </a:cubicBezTo>
                <a:cubicBezTo>
                  <a:pt x="726524" y="51967"/>
                  <a:pt x="723305" y="103885"/>
                  <a:pt x="716526" y="155463"/>
                </a:cubicBezTo>
                <a:cubicBezTo>
                  <a:pt x="704256" y="229669"/>
                  <a:pt x="696795" y="304708"/>
                  <a:pt x="690357" y="379596"/>
                </a:cubicBezTo>
                <a:cubicBezTo>
                  <a:pt x="688880" y="404269"/>
                  <a:pt x="684866" y="428903"/>
                  <a:pt x="679791" y="453159"/>
                </a:cubicBezTo>
                <a:cubicBezTo>
                  <a:pt x="677594" y="472345"/>
                  <a:pt x="672520" y="494217"/>
                  <a:pt x="699787" y="491606"/>
                </a:cubicBezTo>
                <a:cubicBezTo>
                  <a:pt x="725199" y="493385"/>
                  <a:pt x="750648" y="493914"/>
                  <a:pt x="776098" y="494785"/>
                </a:cubicBezTo>
                <a:cubicBezTo>
                  <a:pt x="791625" y="496147"/>
                  <a:pt x="810144" y="498342"/>
                  <a:pt x="826353" y="498001"/>
                </a:cubicBezTo>
                <a:cubicBezTo>
                  <a:pt x="851045" y="497888"/>
                  <a:pt x="875624" y="497850"/>
                  <a:pt x="900164" y="501142"/>
                </a:cubicBezTo>
                <a:cubicBezTo>
                  <a:pt x="945724" y="505759"/>
                  <a:pt x="991056" y="511132"/>
                  <a:pt x="1036994" y="509240"/>
                </a:cubicBezTo>
                <a:cubicBezTo>
                  <a:pt x="1054982" y="509089"/>
                  <a:pt x="1073047" y="509505"/>
                  <a:pt x="1090998" y="508256"/>
                </a:cubicBezTo>
                <a:cubicBezTo>
                  <a:pt x="1099974" y="507461"/>
                  <a:pt x="1109858" y="507272"/>
                  <a:pt x="1117584" y="502164"/>
                </a:cubicBezTo>
                <a:cubicBezTo>
                  <a:pt x="1128642" y="494785"/>
                  <a:pt x="1124704" y="479421"/>
                  <a:pt x="1126484" y="468031"/>
                </a:cubicBezTo>
                <a:cubicBezTo>
                  <a:pt x="1129892" y="428449"/>
                  <a:pt x="1135383" y="386975"/>
                  <a:pt x="1139549" y="347128"/>
                </a:cubicBezTo>
                <a:cubicBezTo>
                  <a:pt x="1142768" y="307509"/>
                  <a:pt x="1150153" y="268343"/>
                  <a:pt x="1152463" y="228610"/>
                </a:cubicBezTo>
                <a:cubicBezTo>
                  <a:pt x="1154584" y="189633"/>
                  <a:pt x="1164620" y="153911"/>
                  <a:pt x="1171702" y="115048"/>
                </a:cubicBezTo>
                <a:cubicBezTo>
                  <a:pt x="1177837" y="87197"/>
                  <a:pt x="1176890" y="56924"/>
                  <a:pt x="1190562" y="31306"/>
                </a:cubicBezTo>
                <a:cubicBezTo>
                  <a:pt x="1214648" y="33236"/>
                  <a:pt x="1238507" y="38306"/>
                  <a:pt x="1262783" y="37360"/>
                </a:cubicBezTo>
                <a:cubicBezTo>
                  <a:pt x="1272591" y="37398"/>
                  <a:pt x="1282286" y="34371"/>
                  <a:pt x="1292057" y="35582"/>
                </a:cubicBezTo>
                <a:cubicBezTo>
                  <a:pt x="1292057" y="35620"/>
                  <a:pt x="1292057" y="35620"/>
                  <a:pt x="1292057" y="35620"/>
                </a:cubicBezTo>
                <a:cubicBezTo>
                  <a:pt x="1288800" y="95712"/>
                  <a:pt x="1284180" y="155463"/>
                  <a:pt x="1276303" y="215365"/>
                </a:cubicBezTo>
                <a:cubicBezTo>
                  <a:pt x="1274030" y="254493"/>
                  <a:pt x="1270130" y="294453"/>
                  <a:pt x="1264600" y="333808"/>
                </a:cubicBezTo>
                <a:cubicBezTo>
                  <a:pt x="1261041" y="364649"/>
                  <a:pt x="1258882" y="395679"/>
                  <a:pt x="1253163" y="426254"/>
                </a:cubicBezTo>
                <a:cubicBezTo>
                  <a:pt x="1247861" y="458230"/>
                  <a:pt x="1231387" y="486838"/>
                  <a:pt x="1224722" y="518398"/>
                </a:cubicBezTo>
                <a:cubicBezTo>
                  <a:pt x="1223434" y="526723"/>
                  <a:pt x="1220140" y="535691"/>
                  <a:pt x="1222980" y="544016"/>
                </a:cubicBezTo>
                <a:cubicBezTo>
                  <a:pt x="1231198" y="563883"/>
                  <a:pt x="1292322" y="551736"/>
                  <a:pt x="1311599" y="551963"/>
                </a:cubicBezTo>
                <a:cubicBezTo>
                  <a:pt x="1354507" y="551773"/>
                  <a:pt x="1396544" y="541443"/>
                  <a:pt x="1438998" y="536940"/>
                </a:cubicBezTo>
                <a:cubicBezTo>
                  <a:pt x="1492889" y="531945"/>
                  <a:pt x="1545985" y="527025"/>
                  <a:pt x="1600103" y="522257"/>
                </a:cubicBezTo>
                <a:cubicBezTo>
                  <a:pt x="1622030" y="520668"/>
                  <a:pt x="1643806" y="515749"/>
                  <a:pt x="1665848" y="516619"/>
                </a:cubicBezTo>
                <a:cubicBezTo>
                  <a:pt x="1666037" y="532966"/>
                  <a:pt x="1669710" y="549011"/>
                  <a:pt x="1673346" y="5649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7" name="Google Shape;1317;p35"/>
          <p:cNvCxnSpPr/>
          <p:nvPr/>
        </p:nvCxnSpPr>
        <p:spPr>
          <a:xfrm rot="-5400000">
            <a:off x="4490201" y="2731725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8" name="Google Shape;1318;p35"/>
          <p:cNvCxnSpPr/>
          <p:nvPr/>
        </p:nvCxnSpPr>
        <p:spPr>
          <a:xfrm rot="-5400000">
            <a:off x="2544487" y="290714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19" name="Google Shape;1319;p35"/>
          <p:cNvGrpSpPr/>
          <p:nvPr/>
        </p:nvGrpSpPr>
        <p:grpSpPr>
          <a:xfrm>
            <a:off x="1725962" y="2993009"/>
            <a:ext cx="1809150" cy="519546"/>
            <a:chOff x="0" y="0"/>
            <a:chExt cx="4824400" cy="1385455"/>
          </a:xfrm>
        </p:grpSpPr>
        <p:sp>
          <p:nvSpPr>
            <p:cNvPr id="1320" name="Google Shape;1320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1" name="Google Shape;1321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2" name="Google Shape;1322;p35"/>
            <p:cNvSpPr txBox="1"/>
            <p:nvPr/>
          </p:nvSpPr>
          <p:spPr>
            <a:xfrm>
              <a:off x="1187307" y="98325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323" name="Google Shape;1323;p35"/>
          <p:cNvCxnSpPr/>
          <p:nvPr/>
        </p:nvCxnSpPr>
        <p:spPr>
          <a:xfrm>
            <a:off x="2630486" y="2818496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4" name="Google Shape;1324;p35"/>
          <p:cNvCxnSpPr/>
          <p:nvPr/>
        </p:nvCxnSpPr>
        <p:spPr>
          <a:xfrm rot="-5400000">
            <a:off x="2548837" y="3596697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5" name="Google Shape;1325;p35"/>
          <p:cNvCxnSpPr/>
          <p:nvPr/>
        </p:nvCxnSpPr>
        <p:spPr>
          <a:xfrm>
            <a:off x="1725962" y="3683468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6" name="Google Shape;1326;p35"/>
          <p:cNvCxnSpPr/>
          <p:nvPr/>
        </p:nvCxnSpPr>
        <p:spPr>
          <a:xfrm rot="-5400000">
            <a:off x="3449011" y="3769548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27" name="Google Shape;1327;p35"/>
          <p:cNvGrpSpPr/>
          <p:nvPr/>
        </p:nvGrpSpPr>
        <p:grpSpPr>
          <a:xfrm>
            <a:off x="2813642" y="3860430"/>
            <a:ext cx="1442925" cy="516978"/>
            <a:chOff x="0" y="0"/>
            <a:chExt cx="3847800" cy="1378608"/>
          </a:xfrm>
        </p:grpSpPr>
        <p:sp>
          <p:nvSpPr>
            <p:cNvPr id="1328" name="Google Shape;1328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9" name="Google Shape;1329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0" name="Google Shape;1330;p35"/>
            <p:cNvSpPr txBox="1"/>
            <p:nvPr/>
          </p:nvSpPr>
          <p:spPr>
            <a:xfrm>
              <a:off x="1187307" y="91478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331" name="Google Shape;1331;p35"/>
          <p:cNvCxnSpPr/>
          <p:nvPr/>
        </p:nvCxnSpPr>
        <p:spPr>
          <a:xfrm rot="-5400000">
            <a:off x="1642224" y="3766980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32" name="Google Shape;1332;p35"/>
          <p:cNvGrpSpPr/>
          <p:nvPr/>
        </p:nvGrpSpPr>
        <p:grpSpPr>
          <a:xfrm>
            <a:off x="1004474" y="3860430"/>
            <a:ext cx="1447688" cy="516978"/>
            <a:chOff x="0" y="0"/>
            <a:chExt cx="3860500" cy="1378609"/>
          </a:xfrm>
        </p:grpSpPr>
        <p:sp>
          <p:nvSpPr>
            <p:cNvPr id="1333" name="Google Shape;1333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4" name="Google Shape;1334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5" name="Google Shape;1335;p35"/>
            <p:cNvSpPr txBox="1"/>
            <p:nvPr/>
          </p:nvSpPr>
          <p:spPr>
            <a:xfrm>
              <a:off x="1187307" y="91478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336" name="Google Shape;1336;p35"/>
          <p:cNvCxnSpPr/>
          <p:nvPr/>
        </p:nvCxnSpPr>
        <p:spPr>
          <a:xfrm rot="-5400000">
            <a:off x="6427395" y="2904576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37" name="Google Shape;1337;p35"/>
          <p:cNvGrpSpPr/>
          <p:nvPr/>
        </p:nvGrpSpPr>
        <p:grpSpPr>
          <a:xfrm>
            <a:off x="5608870" y="2993009"/>
            <a:ext cx="1809150" cy="517003"/>
            <a:chOff x="0" y="0"/>
            <a:chExt cx="4824400" cy="1378675"/>
          </a:xfrm>
        </p:grpSpPr>
        <p:sp>
          <p:nvSpPr>
            <p:cNvPr id="1338" name="Google Shape;1338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9" name="Google Shape;1339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0" name="Google Shape;1340;p35"/>
            <p:cNvSpPr txBox="1"/>
            <p:nvPr/>
          </p:nvSpPr>
          <p:spPr>
            <a:xfrm>
              <a:off x="1187307" y="91478"/>
              <a:ext cx="3413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341" name="Google Shape;1341;p35"/>
          <p:cNvCxnSpPr/>
          <p:nvPr/>
        </p:nvCxnSpPr>
        <p:spPr>
          <a:xfrm rot="-5400000">
            <a:off x="6431745" y="3594130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2" name="Google Shape;1342;p35"/>
          <p:cNvCxnSpPr/>
          <p:nvPr/>
        </p:nvCxnSpPr>
        <p:spPr>
          <a:xfrm>
            <a:off x="5608870" y="3680900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3" name="Google Shape;1343;p35"/>
          <p:cNvCxnSpPr/>
          <p:nvPr/>
        </p:nvCxnSpPr>
        <p:spPr>
          <a:xfrm rot="-5400000">
            <a:off x="7331920" y="3766980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44" name="Google Shape;1344;p35"/>
          <p:cNvGrpSpPr/>
          <p:nvPr/>
        </p:nvGrpSpPr>
        <p:grpSpPr>
          <a:xfrm>
            <a:off x="6696551" y="3857861"/>
            <a:ext cx="1442925" cy="516979"/>
            <a:chOff x="0" y="0"/>
            <a:chExt cx="3847800" cy="1378609"/>
          </a:xfrm>
        </p:grpSpPr>
        <p:sp>
          <p:nvSpPr>
            <p:cNvPr id="1345" name="Google Shape;1345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46" name="Google Shape;1346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7" name="Google Shape;1347;p35"/>
            <p:cNvSpPr txBox="1"/>
            <p:nvPr/>
          </p:nvSpPr>
          <p:spPr>
            <a:xfrm>
              <a:off x="1187307" y="91478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348" name="Google Shape;1348;p35"/>
          <p:cNvCxnSpPr/>
          <p:nvPr/>
        </p:nvCxnSpPr>
        <p:spPr>
          <a:xfrm rot="-5400000">
            <a:off x="5522752" y="3766980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49" name="Google Shape;1349;p35"/>
          <p:cNvGrpSpPr/>
          <p:nvPr/>
        </p:nvGrpSpPr>
        <p:grpSpPr>
          <a:xfrm>
            <a:off x="4887382" y="3857861"/>
            <a:ext cx="1447688" cy="519505"/>
            <a:chOff x="0" y="0"/>
            <a:chExt cx="3860500" cy="1385347"/>
          </a:xfrm>
        </p:grpSpPr>
        <p:sp>
          <p:nvSpPr>
            <p:cNvPr id="1350" name="Google Shape;1350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1" name="Google Shape;1351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2" name="Google Shape;1352;p35"/>
            <p:cNvSpPr txBox="1"/>
            <p:nvPr/>
          </p:nvSpPr>
          <p:spPr>
            <a:xfrm>
              <a:off x="1187307" y="91478"/>
              <a:ext cx="239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3" name="Google Shape;1353;p35"/>
          <p:cNvGrpSpPr/>
          <p:nvPr/>
        </p:nvGrpSpPr>
        <p:grpSpPr>
          <a:xfrm>
            <a:off x="3758470" y="2133053"/>
            <a:ext cx="1631813" cy="516978"/>
            <a:chOff x="0" y="0"/>
            <a:chExt cx="4351500" cy="1378608"/>
          </a:xfrm>
        </p:grpSpPr>
        <p:sp>
          <p:nvSpPr>
            <p:cNvPr id="1354" name="Google Shape;1354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5" name="Google Shape;1355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6" name="Google Shape;1356;p35"/>
            <p:cNvSpPr txBox="1"/>
            <p:nvPr/>
          </p:nvSpPr>
          <p:spPr>
            <a:xfrm>
              <a:off x="1187307" y="91478"/>
              <a:ext cx="2919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7" name="Google Shape;1357;p35"/>
          <p:cNvSpPr txBox="1"/>
          <p:nvPr/>
        </p:nvSpPr>
        <p:spPr>
          <a:xfrm>
            <a:off x="2179544" y="704246"/>
            <a:ext cx="478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Add a Chart Page</a:t>
            </a:r>
            <a:endParaRPr sz="700"/>
          </a:p>
        </p:txBody>
      </p:sp>
      <p:sp>
        <p:nvSpPr>
          <p:cNvPr id="1358" name="Google Shape;1358;p35"/>
          <p:cNvSpPr/>
          <p:nvPr/>
        </p:nvSpPr>
        <p:spPr>
          <a:xfrm rot="-833831">
            <a:off x="442414" y="1517363"/>
            <a:ext cx="1125869" cy="631051"/>
          </a:xfrm>
          <a:custGeom>
            <a:rect b="b" l="l" r="r" t="t"/>
            <a:pathLst>
              <a:path extrusionOk="0" h="1261519" w="2253429">
                <a:moveTo>
                  <a:pt x="2230671" y="97853"/>
                </a:moveTo>
                <a:cubicBezTo>
                  <a:pt x="2210616" y="58599"/>
                  <a:pt x="2178888" y="46071"/>
                  <a:pt x="2136615" y="45350"/>
                </a:cubicBezTo>
                <a:cubicBezTo>
                  <a:pt x="2092854" y="42465"/>
                  <a:pt x="2045984" y="35570"/>
                  <a:pt x="2003710" y="48865"/>
                </a:cubicBezTo>
                <a:cubicBezTo>
                  <a:pt x="1895368" y="51569"/>
                  <a:pt x="1787611" y="39310"/>
                  <a:pt x="1679539" y="34173"/>
                </a:cubicBezTo>
                <a:cubicBezTo>
                  <a:pt x="1605899" y="30838"/>
                  <a:pt x="1532303" y="25610"/>
                  <a:pt x="1458618" y="21734"/>
                </a:cubicBezTo>
                <a:cubicBezTo>
                  <a:pt x="1365418" y="14298"/>
                  <a:pt x="1270821" y="3978"/>
                  <a:pt x="1176946" y="1364"/>
                </a:cubicBezTo>
                <a:cubicBezTo>
                  <a:pt x="993836" y="-3549"/>
                  <a:pt x="810456" y="5465"/>
                  <a:pt x="627797" y="17948"/>
                </a:cubicBezTo>
                <a:cubicBezTo>
                  <a:pt x="582459" y="21824"/>
                  <a:pt x="537346" y="28449"/>
                  <a:pt x="491963" y="31964"/>
                </a:cubicBezTo>
                <a:cubicBezTo>
                  <a:pt x="451177" y="34578"/>
                  <a:pt x="409805" y="38364"/>
                  <a:pt x="369380" y="44809"/>
                </a:cubicBezTo>
                <a:cubicBezTo>
                  <a:pt x="300111" y="62115"/>
                  <a:pt x="225839" y="58825"/>
                  <a:pt x="159365" y="86451"/>
                </a:cubicBezTo>
                <a:cubicBezTo>
                  <a:pt x="60802" y="131158"/>
                  <a:pt x="44037" y="235940"/>
                  <a:pt x="36691" y="332926"/>
                </a:cubicBezTo>
                <a:cubicBezTo>
                  <a:pt x="35113" y="361273"/>
                  <a:pt x="25649" y="388179"/>
                  <a:pt x="21142" y="416030"/>
                </a:cubicBezTo>
                <a:cubicBezTo>
                  <a:pt x="18303" y="433607"/>
                  <a:pt x="17717" y="451544"/>
                  <a:pt x="16320" y="469255"/>
                </a:cubicBezTo>
                <a:cubicBezTo>
                  <a:pt x="3296" y="624873"/>
                  <a:pt x="-3870" y="781979"/>
                  <a:pt x="2169" y="938273"/>
                </a:cubicBezTo>
                <a:cubicBezTo>
                  <a:pt x="4873" y="982349"/>
                  <a:pt x="1944" y="1027372"/>
                  <a:pt x="10867" y="1070772"/>
                </a:cubicBezTo>
                <a:cubicBezTo>
                  <a:pt x="27902" y="1144322"/>
                  <a:pt x="67021" y="1184838"/>
                  <a:pt x="137281" y="1210076"/>
                </a:cubicBezTo>
                <a:cubicBezTo>
                  <a:pt x="199745" y="1237973"/>
                  <a:pt x="268744" y="1248338"/>
                  <a:pt x="336660" y="1251628"/>
                </a:cubicBezTo>
                <a:cubicBezTo>
                  <a:pt x="409670" y="1260146"/>
                  <a:pt x="485383" y="1257172"/>
                  <a:pt x="559024" y="1254693"/>
                </a:cubicBezTo>
                <a:cubicBezTo>
                  <a:pt x="604858" y="1252394"/>
                  <a:pt x="650736" y="1255008"/>
                  <a:pt x="696570" y="1253476"/>
                </a:cubicBezTo>
                <a:cubicBezTo>
                  <a:pt x="789725" y="1252079"/>
                  <a:pt x="882789" y="1251493"/>
                  <a:pt x="975944" y="1252349"/>
                </a:cubicBezTo>
                <a:cubicBezTo>
                  <a:pt x="1068513" y="1253521"/>
                  <a:pt x="1160947" y="1249150"/>
                  <a:pt x="1253470" y="1250547"/>
                </a:cubicBezTo>
                <a:cubicBezTo>
                  <a:pt x="1324857" y="1253882"/>
                  <a:pt x="1396334" y="1252124"/>
                  <a:pt x="1467767" y="1254197"/>
                </a:cubicBezTo>
                <a:cubicBezTo>
                  <a:pt x="1536585" y="1257487"/>
                  <a:pt x="1605403" y="1261047"/>
                  <a:pt x="1674311" y="1261363"/>
                </a:cubicBezTo>
                <a:cubicBezTo>
                  <a:pt x="1764176" y="1263211"/>
                  <a:pt x="1851472" y="1248203"/>
                  <a:pt x="1941787" y="1244598"/>
                </a:cubicBezTo>
                <a:cubicBezTo>
                  <a:pt x="1990190" y="1241894"/>
                  <a:pt x="2040936" y="1242525"/>
                  <a:pt x="2088708" y="1231483"/>
                </a:cubicBezTo>
                <a:cubicBezTo>
                  <a:pt x="2132333" y="1224678"/>
                  <a:pt x="2162303" y="1201964"/>
                  <a:pt x="2183260" y="1163611"/>
                </a:cubicBezTo>
                <a:cubicBezTo>
                  <a:pt x="2204847" y="1128639"/>
                  <a:pt x="2209940" y="1086816"/>
                  <a:pt x="2213455" y="1046616"/>
                </a:cubicBezTo>
                <a:cubicBezTo>
                  <a:pt x="2217826" y="1001188"/>
                  <a:pt x="2217826" y="955399"/>
                  <a:pt x="2220170" y="909791"/>
                </a:cubicBezTo>
                <a:cubicBezTo>
                  <a:pt x="2225939" y="808389"/>
                  <a:pt x="2239774" y="707482"/>
                  <a:pt x="2241938" y="605810"/>
                </a:cubicBezTo>
                <a:cubicBezTo>
                  <a:pt x="2244191" y="553036"/>
                  <a:pt x="2249284" y="501749"/>
                  <a:pt x="2251627" y="448704"/>
                </a:cubicBezTo>
                <a:cubicBezTo>
                  <a:pt x="2252168" y="376281"/>
                  <a:pt x="2252303" y="303857"/>
                  <a:pt x="2253430" y="231434"/>
                </a:cubicBezTo>
                <a:cubicBezTo>
                  <a:pt x="2252934" y="186231"/>
                  <a:pt x="2255187" y="137783"/>
                  <a:pt x="2230671" y="978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35"/>
          <p:cNvSpPr/>
          <p:nvPr/>
        </p:nvSpPr>
        <p:spPr>
          <a:xfrm rot="-833831">
            <a:off x="549121" y="1698069"/>
            <a:ext cx="276023" cy="438719"/>
          </a:xfrm>
          <a:custGeom>
            <a:rect b="b" l="l" r="r" t="t"/>
            <a:pathLst>
              <a:path extrusionOk="0" h="877032" w="552461">
                <a:moveTo>
                  <a:pt x="42085" y="875967"/>
                </a:moveTo>
                <a:cubicBezTo>
                  <a:pt x="27889" y="874435"/>
                  <a:pt x="9050" y="871686"/>
                  <a:pt x="2921" y="856814"/>
                </a:cubicBezTo>
                <a:cubicBezTo>
                  <a:pt x="-2622" y="834325"/>
                  <a:pt x="1344" y="807960"/>
                  <a:pt x="1794" y="786193"/>
                </a:cubicBezTo>
                <a:cubicBezTo>
                  <a:pt x="5310" y="693308"/>
                  <a:pt x="13963" y="600785"/>
                  <a:pt x="21399" y="508171"/>
                </a:cubicBezTo>
                <a:cubicBezTo>
                  <a:pt x="28249" y="430835"/>
                  <a:pt x="31764" y="354175"/>
                  <a:pt x="40102" y="277425"/>
                </a:cubicBezTo>
                <a:cubicBezTo>
                  <a:pt x="45510" y="229969"/>
                  <a:pt x="50422" y="182377"/>
                  <a:pt x="55109" y="134876"/>
                </a:cubicBezTo>
                <a:cubicBezTo>
                  <a:pt x="56732" y="119778"/>
                  <a:pt x="59661" y="104906"/>
                  <a:pt x="61554" y="89854"/>
                </a:cubicBezTo>
                <a:cubicBezTo>
                  <a:pt x="61960" y="86519"/>
                  <a:pt x="62861" y="83093"/>
                  <a:pt x="61870" y="79758"/>
                </a:cubicBezTo>
                <a:cubicBezTo>
                  <a:pt x="60968" y="78046"/>
                  <a:pt x="60067" y="76559"/>
                  <a:pt x="59751" y="74576"/>
                </a:cubicBezTo>
                <a:cubicBezTo>
                  <a:pt x="58174" y="47490"/>
                  <a:pt x="82420" y="8822"/>
                  <a:pt x="109191" y="1566"/>
                </a:cubicBezTo>
                <a:cubicBezTo>
                  <a:pt x="147813" y="-6771"/>
                  <a:pt x="194233" y="18962"/>
                  <a:pt x="199145" y="60109"/>
                </a:cubicBezTo>
                <a:cubicBezTo>
                  <a:pt x="204959" y="100219"/>
                  <a:pt x="198920" y="141186"/>
                  <a:pt x="195675" y="181341"/>
                </a:cubicBezTo>
                <a:cubicBezTo>
                  <a:pt x="190853" y="226093"/>
                  <a:pt x="186932" y="270890"/>
                  <a:pt x="181344" y="315552"/>
                </a:cubicBezTo>
                <a:cubicBezTo>
                  <a:pt x="173051" y="395277"/>
                  <a:pt x="166426" y="475181"/>
                  <a:pt x="153267" y="554320"/>
                </a:cubicBezTo>
                <a:cubicBezTo>
                  <a:pt x="144524" y="617820"/>
                  <a:pt x="138349" y="681816"/>
                  <a:pt x="126812" y="744866"/>
                </a:cubicBezTo>
                <a:cubicBezTo>
                  <a:pt x="175169" y="743333"/>
                  <a:pt x="223437" y="747705"/>
                  <a:pt x="271794" y="747525"/>
                </a:cubicBezTo>
                <a:cubicBezTo>
                  <a:pt x="305009" y="748742"/>
                  <a:pt x="337954" y="743604"/>
                  <a:pt x="371123" y="744190"/>
                </a:cubicBezTo>
                <a:cubicBezTo>
                  <a:pt x="404563" y="744821"/>
                  <a:pt x="438049" y="747840"/>
                  <a:pt x="471399" y="749553"/>
                </a:cubicBezTo>
                <a:cubicBezTo>
                  <a:pt x="496772" y="752978"/>
                  <a:pt x="529716" y="746804"/>
                  <a:pt x="546662" y="770554"/>
                </a:cubicBezTo>
                <a:cubicBezTo>
                  <a:pt x="555540" y="783579"/>
                  <a:pt x="552430" y="800749"/>
                  <a:pt x="549095" y="815171"/>
                </a:cubicBezTo>
                <a:cubicBezTo>
                  <a:pt x="545580" y="830539"/>
                  <a:pt x="532015" y="841130"/>
                  <a:pt x="517818" y="846403"/>
                </a:cubicBezTo>
                <a:cubicBezTo>
                  <a:pt x="460673" y="867449"/>
                  <a:pt x="399200" y="866503"/>
                  <a:pt x="339170" y="866458"/>
                </a:cubicBezTo>
                <a:cubicBezTo>
                  <a:pt x="276752" y="869838"/>
                  <a:pt x="215775" y="876779"/>
                  <a:pt x="153312" y="874796"/>
                </a:cubicBezTo>
                <a:cubicBezTo>
                  <a:pt x="116131" y="874210"/>
                  <a:pt x="79085" y="879122"/>
                  <a:pt x="42085" y="875967"/>
                </a:cubicBezTo>
                <a:close/>
                <a:moveTo>
                  <a:pt x="101078" y="852127"/>
                </a:moveTo>
                <a:cubicBezTo>
                  <a:pt x="144163" y="849468"/>
                  <a:pt x="187383" y="851721"/>
                  <a:pt x="230467" y="850144"/>
                </a:cubicBezTo>
                <a:cubicBezTo>
                  <a:pt x="265981" y="846854"/>
                  <a:pt x="301539" y="844420"/>
                  <a:pt x="337142" y="842437"/>
                </a:cubicBezTo>
                <a:cubicBezTo>
                  <a:pt x="378740" y="841491"/>
                  <a:pt x="420743" y="844330"/>
                  <a:pt x="461529" y="835947"/>
                </a:cubicBezTo>
                <a:cubicBezTo>
                  <a:pt x="480412" y="831350"/>
                  <a:pt x="524038" y="828196"/>
                  <a:pt x="526697" y="804806"/>
                </a:cubicBezTo>
                <a:cubicBezTo>
                  <a:pt x="531654" y="783128"/>
                  <a:pt x="525119" y="776954"/>
                  <a:pt x="503757" y="775827"/>
                </a:cubicBezTo>
                <a:cubicBezTo>
                  <a:pt x="478564" y="773844"/>
                  <a:pt x="456346" y="773078"/>
                  <a:pt x="431784" y="770960"/>
                </a:cubicBezTo>
                <a:cubicBezTo>
                  <a:pt x="393747" y="768752"/>
                  <a:pt x="355575" y="766318"/>
                  <a:pt x="317583" y="770689"/>
                </a:cubicBezTo>
                <a:cubicBezTo>
                  <a:pt x="272561" y="773033"/>
                  <a:pt x="227493" y="770599"/>
                  <a:pt x="182515" y="769067"/>
                </a:cubicBezTo>
                <a:cubicBezTo>
                  <a:pt x="165435" y="768661"/>
                  <a:pt x="148264" y="768391"/>
                  <a:pt x="131184" y="768752"/>
                </a:cubicBezTo>
                <a:cubicBezTo>
                  <a:pt x="96797" y="772087"/>
                  <a:pt x="100538" y="744595"/>
                  <a:pt x="106757" y="720304"/>
                </a:cubicBezTo>
                <a:cubicBezTo>
                  <a:pt x="113382" y="685106"/>
                  <a:pt x="115951" y="649322"/>
                  <a:pt x="121043" y="613944"/>
                </a:cubicBezTo>
                <a:cubicBezTo>
                  <a:pt x="133166" y="525251"/>
                  <a:pt x="146822" y="436739"/>
                  <a:pt x="153672" y="347415"/>
                </a:cubicBezTo>
                <a:cubicBezTo>
                  <a:pt x="161965" y="265933"/>
                  <a:pt x="173682" y="184496"/>
                  <a:pt x="177198" y="102653"/>
                </a:cubicBezTo>
                <a:cubicBezTo>
                  <a:pt x="177333" y="80480"/>
                  <a:pt x="179721" y="53845"/>
                  <a:pt x="161469" y="37710"/>
                </a:cubicBezTo>
                <a:cubicBezTo>
                  <a:pt x="148580" y="27841"/>
                  <a:pt x="130598" y="21441"/>
                  <a:pt x="114418" y="25091"/>
                </a:cubicBezTo>
                <a:cubicBezTo>
                  <a:pt x="99456" y="30590"/>
                  <a:pt x="93056" y="46679"/>
                  <a:pt x="85530" y="59433"/>
                </a:cubicBezTo>
                <a:cubicBezTo>
                  <a:pt x="80798" y="65788"/>
                  <a:pt x="77598" y="72863"/>
                  <a:pt x="74128" y="79804"/>
                </a:cubicBezTo>
                <a:cubicBezTo>
                  <a:pt x="71965" y="165207"/>
                  <a:pt x="62320" y="249753"/>
                  <a:pt x="55740" y="334796"/>
                </a:cubicBezTo>
                <a:cubicBezTo>
                  <a:pt x="53442" y="386128"/>
                  <a:pt x="49476" y="439623"/>
                  <a:pt x="45555" y="490414"/>
                </a:cubicBezTo>
                <a:cubicBezTo>
                  <a:pt x="38525" y="609393"/>
                  <a:pt x="23247" y="728461"/>
                  <a:pt x="25139" y="847439"/>
                </a:cubicBezTo>
                <a:cubicBezTo>
                  <a:pt x="49070" y="856363"/>
                  <a:pt x="75976" y="852262"/>
                  <a:pt x="101078" y="852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35"/>
          <p:cNvSpPr/>
          <p:nvPr/>
        </p:nvSpPr>
        <p:spPr>
          <a:xfrm rot="-833831">
            <a:off x="538285" y="1750672"/>
            <a:ext cx="13777" cy="39763"/>
          </a:xfrm>
          <a:custGeom>
            <a:rect b="b" l="l" r="r" t="t"/>
            <a:pathLst>
              <a:path extrusionOk="0" h="79489" w="27575">
                <a:moveTo>
                  <a:pt x="371" y="76164"/>
                </a:moveTo>
                <a:cubicBezTo>
                  <a:pt x="371" y="74497"/>
                  <a:pt x="416" y="72829"/>
                  <a:pt x="461" y="71162"/>
                </a:cubicBezTo>
                <a:cubicBezTo>
                  <a:pt x="-891" y="55298"/>
                  <a:pt x="1137" y="38983"/>
                  <a:pt x="1363" y="22984"/>
                </a:cubicBezTo>
                <a:cubicBezTo>
                  <a:pt x="1408" y="21047"/>
                  <a:pt x="3256" y="19514"/>
                  <a:pt x="5193" y="20010"/>
                </a:cubicBezTo>
                <a:cubicBezTo>
                  <a:pt x="5599" y="19695"/>
                  <a:pt x="6095" y="19469"/>
                  <a:pt x="6590" y="19379"/>
                </a:cubicBezTo>
                <a:cubicBezTo>
                  <a:pt x="6681" y="19379"/>
                  <a:pt x="6726" y="19379"/>
                  <a:pt x="6816" y="19379"/>
                </a:cubicBezTo>
                <a:cubicBezTo>
                  <a:pt x="7041" y="16945"/>
                  <a:pt x="10016" y="15323"/>
                  <a:pt x="11368" y="17937"/>
                </a:cubicBezTo>
                <a:cubicBezTo>
                  <a:pt x="11999" y="21542"/>
                  <a:pt x="11232" y="25373"/>
                  <a:pt x="11278" y="29069"/>
                </a:cubicBezTo>
                <a:cubicBezTo>
                  <a:pt x="13260" y="20100"/>
                  <a:pt x="15469" y="10996"/>
                  <a:pt x="15739" y="1758"/>
                </a:cubicBezTo>
                <a:cubicBezTo>
                  <a:pt x="15694" y="811"/>
                  <a:pt x="16550" y="0"/>
                  <a:pt x="17497" y="0"/>
                </a:cubicBezTo>
                <a:cubicBezTo>
                  <a:pt x="18443" y="0"/>
                  <a:pt x="19300" y="811"/>
                  <a:pt x="19254" y="1758"/>
                </a:cubicBezTo>
                <a:cubicBezTo>
                  <a:pt x="19209" y="6355"/>
                  <a:pt x="18353" y="10861"/>
                  <a:pt x="17632" y="15413"/>
                </a:cubicBezTo>
                <a:cubicBezTo>
                  <a:pt x="17902" y="15593"/>
                  <a:pt x="18128" y="15819"/>
                  <a:pt x="18308" y="16089"/>
                </a:cubicBezTo>
                <a:cubicBezTo>
                  <a:pt x="19525" y="13520"/>
                  <a:pt x="19390" y="10320"/>
                  <a:pt x="21913" y="8923"/>
                </a:cubicBezTo>
                <a:cubicBezTo>
                  <a:pt x="22319" y="7436"/>
                  <a:pt x="23491" y="5994"/>
                  <a:pt x="25203" y="6264"/>
                </a:cubicBezTo>
                <a:cubicBezTo>
                  <a:pt x="27141" y="6490"/>
                  <a:pt x="27953" y="8563"/>
                  <a:pt x="27412" y="10275"/>
                </a:cubicBezTo>
                <a:cubicBezTo>
                  <a:pt x="25744" y="16134"/>
                  <a:pt x="23942" y="21948"/>
                  <a:pt x="22905" y="27942"/>
                </a:cubicBezTo>
                <a:cubicBezTo>
                  <a:pt x="19885" y="41597"/>
                  <a:pt x="16596" y="55208"/>
                  <a:pt x="13531" y="68863"/>
                </a:cubicBezTo>
                <a:cubicBezTo>
                  <a:pt x="13125" y="70305"/>
                  <a:pt x="11863" y="71297"/>
                  <a:pt x="10421" y="71342"/>
                </a:cubicBezTo>
                <a:cubicBezTo>
                  <a:pt x="10376" y="71928"/>
                  <a:pt x="10286" y="72514"/>
                  <a:pt x="10241" y="73055"/>
                </a:cubicBezTo>
                <a:cubicBezTo>
                  <a:pt x="10061" y="74542"/>
                  <a:pt x="8528" y="75308"/>
                  <a:pt x="7267" y="74902"/>
                </a:cubicBezTo>
                <a:cubicBezTo>
                  <a:pt x="8033" y="79950"/>
                  <a:pt x="867" y="81482"/>
                  <a:pt x="371" y="761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35"/>
          <p:cNvSpPr/>
          <p:nvPr/>
        </p:nvSpPr>
        <p:spPr>
          <a:xfrm rot="-833831">
            <a:off x="844882" y="1652275"/>
            <a:ext cx="91632" cy="412728"/>
          </a:xfrm>
          <a:custGeom>
            <a:rect b="b" l="l" r="r" t="t"/>
            <a:pathLst>
              <a:path extrusionOk="0" h="825075" w="183401">
                <a:moveTo>
                  <a:pt x="69987" y="824899"/>
                </a:moveTo>
                <a:cubicBezTo>
                  <a:pt x="-4645" y="822646"/>
                  <a:pt x="-318" y="753692"/>
                  <a:pt x="223" y="697403"/>
                </a:cubicBezTo>
                <a:cubicBezTo>
                  <a:pt x="1304" y="631153"/>
                  <a:pt x="2296" y="564949"/>
                  <a:pt x="3197" y="498655"/>
                </a:cubicBezTo>
                <a:cubicBezTo>
                  <a:pt x="5045" y="417308"/>
                  <a:pt x="9146" y="334429"/>
                  <a:pt x="14870" y="253487"/>
                </a:cubicBezTo>
                <a:cubicBezTo>
                  <a:pt x="16086" y="200983"/>
                  <a:pt x="24154" y="149336"/>
                  <a:pt x="33392" y="97734"/>
                </a:cubicBezTo>
                <a:cubicBezTo>
                  <a:pt x="39792" y="63708"/>
                  <a:pt x="50067" y="8275"/>
                  <a:pt x="91755" y="4038"/>
                </a:cubicBezTo>
                <a:cubicBezTo>
                  <a:pt x="105546" y="-4660"/>
                  <a:pt x="125601" y="1965"/>
                  <a:pt x="137228" y="11880"/>
                </a:cubicBezTo>
                <a:cubicBezTo>
                  <a:pt x="154895" y="26752"/>
                  <a:pt x="162827" y="49511"/>
                  <a:pt x="168640" y="71144"/>
                </a:cubicBezTo>
                <a:cubicBezTo>
                  <a:pt x="173598" y="94354"/>
                  <a:pt x="179096" y="117608"/>
                  <a:pt x="181845" y="141179"/>
                </a:cubicBezTo>
                <a:cubicBezTo>
                  <a:pt x="185135" y="173898"/>
                  <a:pt x="182837" y="206842"/>
                  <a:pt x="178420" y="239336"/>
                </a:cubicBezTo>
                <a:cubicBezTo>
                  <a:pt x="175040" y="280708"/>
                  <a:pt x="169767" y="321855"/>
                  <a:pt x="165621" y="363182"/>
                </a:cubicBezTo>
                <a:cubicBezTo>
                  <a:pt x="159627" y="419561"/>
                  <a:pt x="154174" y="476076"/>
                  <a:pt x="154129" y="532771"/>
                </a:cubicBezTo>
                <a:cubicBezTo>
                  <a:pt x="154264" y="588745"/>
                  <a:pt x="151334" y="644629"/>
                  <a:pt x="147188" y="700422"/>
                </a:cubicBezTo>
                <a:cubicBezTo>
                  <a:pt x="142952" y="732736"/>
                  <a:pt x="141510" y="767167"/>
                  <a:pt x="126772" y="796732"/>
                </a:cubicBezTo>
                <a:cubicBezTo>
                  <a:pt x="115506" y="815750"/>
                  <a:pt x="91755" y="826612"/>
                  <a:pt x="69987" y="824899"/>
                </a:cubicBezTo>
                <a:close/>
                <a:moveTo>
                  <a:pt x="78415" y="800968"/>
                </a:moveTo>
                <a:cubicBezTo>
                  <a:pt x="101174" y="798129"/>
                  <a:pt x="110864" y="781228"/>
                  <a:pt x="114154" y="760678"/>
                </a:cubicBezTo>
                <a:cubicBezTo>
                  <a:pt x="119877" y="732961"/>
                  <a:pt x="123347" y="704614"/>
                  <a:pt x="124970" y="676401"/>
                </a:cubicBezTo>
                <a:cubicBezTo>
                  <a:pt x="131640" y="594063"/>
                  <a:pt x="127809" y="511499"/>
                  <a:pt x="135065" y="429296"/>
                </a:cubicBezTo>
                <a:cubicBezTo>
                  <a:pt x="139482" y="371023"/>
                  <a:pt x="147954" y="313067"/>
                  <a:pt x="152867" y="254839"/>
                </a:cubicBezTo>
                <a:cubicBezTo>
                  <a:pt x="159086" y="204183"/>
                  <a:pt x="164134" y="151725"/>
                  <a:pt x="150613" y="101880"/>
                </a:cubicBezTo>
                <a:cubicBezTo>
                  <a:pt x="144349" y="75155"/>
                  <a:pt x="141104" y="39551"/>
                  <a:pt x="114154" y="25806"/>
                </a:cubicBezTo>
                <a:cubicBezTo>
                  <a:pt x="107619" y="22876"/>
                  <a:pt x="99957" y="25986"/>
                  <a:pt x="93648" y="22696"/>
                </a:cubicBezTo>
                <a:cubicBezTo>
                  <a:pt x="58135" y="39011"/>
                  <a:pt x="58405" y="100393"/>
                  <a:pt x="51239" y="134238"/>
                </a:cubicBezTo>
                <a:cubicBezTo>
                  <a:pt x="48535" y="151319"/>
                  <a:pt x="45290" y="168264"/>
                  <a:pt x="43217" y="185390"/>
                </a:cubicBezTo>
                <a:cubicBezTo>
                  <a:pt x="36187" y="279131"/>
                  <a:pt x="31545" y="371609"/>
                  <a:pt x="28074" y="465305"/>
                </a:cubicBezTo>
                <a:cubicBezTo>
                  <a:pt x="26722" y="532365"/>
                  <a:pt x="25686" y="599426"/>
                  <a:pt x="25010" y="666486"/>
                </a:cubicBezTo>
                <a:cubicBezTo>
                  <a:pt x="24785" y="700062"/>
                  <a:pt x="21675" y="734043"/>
                  <a:pt x="27939" y="767258"/>
                </a:cubicBezTo>
                <a:cubicBezTo>
                  <a:pt x="30463" y="793487"/>
                  <a:pt x="54980" y="802140"/>
                  <a:pt x="78415" y="8009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35"/>
          <p:cNvSpPr/>
          <p:nvPr/>
        </p:nvSpPr>
        <p:spPr>
          <a:xfrm rot="-833831">
            <a:off x="976337" y="1587479"/>
            <a:ext cx="233125" cy="427018"/>
          </a:xfrm>
          <a:custGeom>
            <a:rect b="b" l="l" r="r" t="t"/>
            <a:pathLst>
              <a:path extrusionOk="0" h="853641" w="466600">
                <a:moveTo>
                  <a:pt x="65848" y="853609"/>
                </a:moveTo>
                <a:cubicBezTo>
                  <a:pt x="-8288" y="844641"/>
                  <a:pt x="94" y="751080"/>
                  <a:pt x="455" y="695332"/>
                </a:cubicBezTo>
                <a:cubicBezTo>
                  <a:pt x="1446" y="605512"/>
                  <a:pt x="13389" y="515422"/>
                  <a:pt x="17085" y="426143"/>
                </a:cubicBezTo>
                <a:cubicBezTo>
                  <a:pt x="22493" y="340109"/>
                  <a:pt x="26504" y="254571"/>
                  <a:pt x="38672" y="169348"/>
                </a:cubicBezTo>
                <a:cubicBezTo>
                  <a:pt x="44170" y="125092"/>
                  <a:pt x="46874" y="80069"/>
                  <a:pt x="61566" y="37661"/>
                </a:cubicBezTo>
                <a:cubicBezTo>
                  <a:pt x="75853" y="-13175"/>
                  <a:pt x="151927" y="-9525"/>
                  <a:pt x="176444" y="30540"/>
                </a:cubicBezTo>
                <a:cubicBezTo>
                  <a:pt x="183159" y="42573"/>
                  <a:pt x="185322" y="56364"/>
                  <a:pt x="184691" y="69974"/>
                </a:cubicBezTo>
                <a:cubicBezTo>
                  <a:pt x="184556" y="90660"/>
                  <a:pt x="185142" y="111481"/>
                  <a:pt x="183069" y="132077"/>
                </a:cubicBezTo>
                <a:cubicBezTo>
                  <a:pt x="179328" y="153394"/>
                  <a:pt x="180500" y="175117"/>
                  <a:pt x="176804" y="196389"/>
                </a:cubicBezTo>
                <a:cubicBezTo>
                  <a:pt x="172703" y="226359"/>
                  <a:pt x="164501" y="255608"/>
                  <a:pt x="157290" y="284947"/>
                </a:cubicBezTo>
                <a:cubicBezTo>
                  <a:pt x="190730" y="248667"/>
                  <a:pt x="232192" y="221131"/>
                  <a:pt x="266624" y="185843"/>
                </a:cubicBezTo>
                <a:cubicBezTo>
                  <a:pt x="292042" y="161056"/>
                  <a:pt x="315703" y="134691"/>
                  <a:pt x="341661" y="110490"/>
                </a:cubicBezTo>
                <a:cubicBezTo>
                  <a:pt x="359418" y="91291"/>
                  <a:pt x="376904" y="71597"/>
                  <a:pt x="398357" y="56364"/>
                </a:cubicBezTo>
                <a:cubicBezTo>
                  <a:pt x="431391" y="28963"/>
                  <a:pt x="476909" y="39869"/>
                  <a:pt x="464516" y="89038"/>
                </a:cubicBezTo>
                <a:cubicBezTo>
                  <a:pt x="447480" y="136449"/>
                  <a:pt x="418682" y="178812"/>
                  <a:pt x="389749" y="219734"/>
                </a:cubicBezTo>
                <a:cubicBezTo>
                  <a:pt x="374831" y="242448"/>
                  <a:pt x="362528" y="266829"/>
                  <a:pt x="346303" y="288687"/>
                </a:cubicBezTo>
                <a:cubicBezTo>
                  <a:pt x="332918" y="306759"/>
                  <a:pt x="318902" y="324606"/>
                  <a:pt x="308672" y="344706"/>
                </a:cubicBezTo>
                <a:cubicBezTo>
                  <a:pt x="332197" y="406899"/>
                  <a:pt x="361041" y="467380"/>
                  <a:pt x="377671" y="531962"/>
                </a:cubicBezTo>
                <a:cubicBezTo>
                  <a:pt x="387045" y="564050"/>
                  <a:pt x="393670" y="596814"/>
                  <a:pt x="402232" y="629128"/>
                </a:cubicBezTo>
                <a:cubicBezTo>
                  <a:pt x="413680" y="664416"/>
                  <a:pt x="421747" y="700740"/>
                  <a:pt x="427019" y="737335"/>
                </a:cubicBezTo>
                <a:cubicBezTo>
                  <a:pt x="430129" y="771090"/>
                  <a:pt x="432878" y="812282"/>
                  <a:pt x="408587" y="839097"/>
                </a:cubicBezTo>
                <a:cubicBezTo>
                  <a:pt x="389884" y="858972"/>
                  <a:pt x="352748" y="855457"/>
                  <a:pt x="340445" y="830264"/>
                </a:cubicBezTo>
                <a:cubicBezTo>
                  <a:pt x="320299" y="799077"/>
                  <a:pt x="307004" y="764195"/>
                  <a:pt x="296143" y="728907"/>
                </a:cubicBezTo>
                <a:cubicBezTo>
                  <a:pt x="291456" y="703219"/>
                  <a:pt x="281722" y="679017"/>
                  <a:pt x="276133" y="653509"/>
                </a:cubicBezTo>
                <a:cubicBezTo>
                  <a:pt x="259278" y="596544"/>
                  <a:pt x="243324" y="539623"/>
                  <a:pt x="228091" y="482252"/>
                </a:cubicBezTo>
                <a:cubicBezTo>
                  <a:pt x="223449" y="460800"/>
                  <a:pt x="219213" y="439123"/>
                  <a:pt x="209929" y="419113"/>
                </a:cubicBezTo>
                <a:cubicBezTo>
                  <a:pt x="184826" y="428937"/>
                  <a:pt x="159679" y="438672"/>
                  <a:pt x="134306" y="447776"/>
                </a:cubicBezTo>
                <a:cubicBezTo>
                  <a:pt x="132863" y="488336"/>
                  <a:pt x="128717" y="529573"/>
                  <a:pt x="127230" y="569729"/>
                </a:cubicBezTo>
                <a:cubicBezTo>
                  <a:pt x="127410" y="610154"/>
                  <a:pt x="126148" y="650580"/>
                  <a:pt x="124661" y="690960"/>
                </a:cubicBezTo>
                <a:cubicBezTo>
                  <a:pt x="119568" y="735262"/>
                  <a:pt x="130520" y="855908"/>
                  <a:pt x="65848" y="853609"/>
                </a:cubicBezTo>
                <a:close/>
                <a:moveTo>
                  <a:pt x="69453" y="829543"/>
                </a:moveTo>
                <a:cubicBezTo>
                  <a:pt x="103164" y="828912"/>
                  <a:pt x="98522" y="697180"/>
                  <a:pt x="101361" y="669508"/>
                </a:cubicBezTo>
                <a:cubicBezTo>
                  <a:pt x="103299" y="612993"/>
                  <a:pt x="102623" y="556434"/>
                  <a:pt x="107355" y="500054"/>
                </a:cubicBezTo>
                <a:cubicBezTo>
                  <a:pt x="108211" y="486308"/>
                  <a:pt x="109473" y="472833"/>
                  <a:pt x="109789" y="459088"/>
                </a:cubicBezTo>
                <a:cubicBezTo>
                  <a:pt x="110465" y="451291"/>
                  <a:pt x="109338" y="442818"/>
                  <a:pt x="112989" y="435652"/>
                </a:cubicBezTo>
                <a:cubicBezTo>
                  <a:pt x="118802" y="425422"/>
                  <a:pt x="133765" y="422313"/>
                  <a:pt x="143229" y="418977"/>
                </a:cubicBezTo>
                <a:cubicBezTo>
                  <a:pt x="159183" y="413660"/>
                  <a:pt x="174596" y="406989"/>
                  <a:pt x="190189" y="400815"/>
                </a:cubicBezTo>
                <a:cubicBezTo>
                  <a:pt x="201366" y="397345"/>
                  <a:pt x="215472" y="387430"/>
                  <a:pt x="225387" y="398427"/>
                </a:cubicBezTo>
                <a:cubicBezTo>
                  <a:pt x="241521" y="421682"/>
                  <a:pt x="245307" y="451246"/>
                  <a:pt x="251887" y="478241"/>
                </a:cubicBezTo>
                <a:cubicBezTo>
                  <a:pt x="259684" y="509699"/>
                  <a:pt x="269734" y="540615"/>
                  <a:pt x="277981" y="571937"/>
                </a:cubicBezTo>
                <a:cubicBezTo>
                  <a:pt x="282578" y="594200"/>
                  <a:pt x="290014" y="615517"/>
                  <a:pt x="296864" y="637105"/>
                </a:cubicBezTo>
                <a:cubicBezTo>
                  <a:pt x="301056" y="654005"/>
                  <a:pt x="304886" y="671040"/>
                  <a:pt x="310745" y="687490"/>
                </a:cubicBezTo>
                <a:cubicBezTo>
                  <a:pt x="321877" y="734000"/>
                  <a:pt x="336028" y="780510"/>
                  <a:pt x="362888" y="820620"/>
                </a:cubicBezTo>
                <a:cubicBezTo>
                  <a:pt x="367035" y="828011"/>
                  <a:pt x="376859" y="829137"/>
                  <a:pt x="384340" y="826704"/>
                </a:cubicBezTo>
                <a:cubicBezTo>
                  <a:pt x="407325" y="816428"/>
                  <a:pt x="404576" y="777355"/>
                  <a:pt x="404891" y="756894"/>
                </a:cubicBezTo>
                <a:cubicBezTo>
                  <a:pt x="401286" y="705066"/>
                  <a:pt x="384340" y="655898"/>
                  <a:pt x="371677" y="605918"/>
                </a:cubicBezTo>
                <a:cubicBezTo>
                  <a:pt x="357345" y="543184"/>
                  <a:pt x="340219" y="480720"/>
                  <a:pt x="313044" y="422177"/>
                </a:cubicBezTo>
                <a:cubicBezTo>
                  <a:pt x="306689" y="406494"/>
                  <a:pt x="301191" y="390450"/>
                  <a:pt x="295107" y="374676"/>
                </a:cubicBezTo>
                <a:cubicBezTo>
                  <a:pt x="292132" y="366924"/>
                  <a:pt x="288887" y="359263"/>
                  <a:pt x="285552" y="351647"/>
                </a:cubicBezTo>
                <a:cubicBezTo>
                  <a:pt x="282353" y="344346"/>
                  <a:pt x="285597" y="336504"/>
                  <a:pt x="289203" y="330014"/>
                </a:cubicBezTo>
                <a:cubicBezTo>
                  <a:pt x="301641" y="307210"/>
                  <a:pt x="318046" y="286975"/>
                  <a:pt x="333054" y="265883"/>
                </a:cubicBezTo>
                <a:cubicBezTo>
                  <a:pt x="354280" y="230911"/>
                  <a:pt x="376318" y="196704"/>
                  <a:pt x="399393" y="162949"/>
                </a:cubicBezTo>
                <a:cubicBezTo>
                  <a:pt x="408181" y="149068"/>
                  <a:pt x="473845" y="46269"/>
                  <a:pt x="423955" y="68667"/>
                </a:cubicBezTo>
                <a:cubicBezTo>
                  <a:pt x="399663" y="82188"/>
                  <a:pt x="380915" y="103369"/>
                  <a:pt x="362303" y="123650"/>
                </a:cubicBezTo>
                <a:cubicBezTo>
                  <a:pt x="330620" y="153845"/>
                  <a:pt x="301506" y="186609"/>
                  <a:pt x="269328" y="216309"/>
                </a:cubicBezTo>
                <a:cubicBezTo>
                  <a:pt x="243685" y="242042"/>
                  <a:pt x="213850" y="262863"/>
                  <a:pt x="187666" y="287966"/>
                </a:cubicBezTo>
                <a:cubicBezTo>
                  <a:pt x="175678" y="300540"/>
                  <a:pt x="163419" y="312888"/>
                  <a:pt x="151612" y="325643"/>
                </a:cubicBezTo>
                <a:cubicBezTo>
                  <a:pt x="146564" y="330555"/>
                  <a:pt x="143364" y="338171"/>
                  <a:pt x="136108" y="340199"/>
                </a:cubicBezTo>
                <a:cubicBezTo>
                  <a:pt x="129844" y="342137"/>
                  <a:pt x="123039" y="337991"/>
                  <a:pt x="121326" y="331817"/>
                </a:cubicBezTo>
                <a:cubicBezTo>
                  <a:pt x="119253" y="321812"/>
                  <a:pt x="125698" y="312393"/>
                  <a:pt x="127636" y="302793"/>
                </a:cubicBezTo>
                <a:cubicBezTo>
                  <a:pt x="134756" y="277555"/>
                  <a:pt x="140885" y="252047"/>
                  <a:pt x="146924" y="226584"/>
                </a:cubicBezTo>
                <a:cubicBezTo>
                  <a:pt x="153279" y="200715"/>
                  <a:pt x="155442" y="174441"/>
                  <a:pt x="156839" y="147986"/>
                </a:cubicBezTo>
                <a:cubicBezTo>
                  <a:pt x="159769" y="128607"/>
                  <a:pt x="160850" y="109679"/>
                  <a:pt x="160625" y="90164"/>
                </a:cubicBezTo>
                <a:cubicBezTo>
                  <a:pt x="160084" y="77095"/>
                  <a:pt x="162247" y="63259"/>
                  <a:pt x="158867" y="50550"/>
                </a:cubicBezTo>
                <a:cubicBezTo>
                  <a:pt x="155172" y="33920"/>
                  <a:pt x="137686" y="25898"/>
                  <a:pt x="122858" y="22022"/>
                </a:cubicBezTo>
                <a:cubicBezTo>
                  <a:pt x="97395" y="16254"/>
                  <a:pt x="77250" y="29413"/>
                  <a:pt x="70896" y="54606"/>
                </a:cubicBezTo>
                <a:cubicBezTo>
                  <a:pt x="56339" y="85973"/>
                  <a:pt x="61116" y="121577"/>
                  <a:pt x="57510" y="155152"/>
                </a:cubicBezTo>
                <a:cubicBezTo>
                  <a:pt x="53680" y="194811"/>
                  <a:pt x="50029" y="234426"/>
                  <a:pt x="48497" y="274266"/>
                </a:cubicBezTo>
                <a:cubicBezTo>
                  <a:pt x="41421" y="361471"/>
                  <a:pt x="40565" y="449038"/>
                  <a:pt x="33219" y="536243"/>
                </a:cubicBezTo>
                <a:cubicBezTo>
                  <a:pt x="28487" y="592713"/>
                  <a:pt x="24746" y="648957"/>
                  <a:pt x="24115" y="705562"/>
                </a:cubicBezTo>
                <a:cubicBezTo>
                  <a:pt x="25197" y="743734"/>
                  <a:pt x="16274" y="826388"/>
                  <a:pt x="69453" y="8295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35"/>
          <p:cNvSpPr/>
          <p:nvPr/>
        </p:nvSpPr>
        <p:spPr>
          <a:xfrm rot="-833831">
            <a:off x="1225600" y="1543148"/>
            <a:ext cx="225864" cy="398954"/>
          </a:xfrm>
          <a:custGeom>
            <a:rect b="b" l="l" r="r" t="t"/>
            <a:pathLst>
              <a:path extrusionOk="0" h="797540" w="452068">
                <a:moveTo>
                  <a:pt x="169109" y="797498"/>
                </a:moveTo>
                <a:cubicBezTo>
                  <a:pt x="130982" y="798174"/>
                  <a:pt x="93260" y="790603"/>
                  <a:pt x="56845" y="779877"/>
                </a:cubicBezTo>
                <a:cubicBezTo>
                  <a:pt x="26785" y="770188"/>
                  <a:pt x="7767" y="739632"/>
                  <a:pt x="4116" y="709301"/>
                </a:cubicBezTo>
                <a:cubicBezTo>
                  <a:pt x="-2418" y="668019"/>
                  <a:pt x="286" y="625746"/>
                  <a:pt x="2359" y="584149"/>
                </a:cubicBezTo>
                <a:cubicBezTo>
                  <a:pt x="4387" y="528175"/>
                  <a:pt x="10696" y="472967"/>
                  <a:pt x="12679" y="417038"/>
                </a:cubicBezTo>
                <a:cubicBezTo>
                  <a:pt x="14527" y="389637"/>
                  <a:pt x="19980" y="362596"/>
                  <a:pt x="22008" y="335195"/>
                </a:cubicBezTo>
                <a:cubicBezTo>
                  <a:pt x="24352" y="273498"/>
                  <a:pt x="27687" y="211710"/>
                  <a:pt x="35258" y="150373"/>
                </a:cubicBezTo>
                <a:cubicBezTo>
                  <a:pt x="35573" y="127028"/>
                  <a:pt x="34943" y="103683"/>
                  <a:pt x="37016" y="80383"/>
                </a:cubicBezTo>
                <a:cubicBezTo>
                  <a:pt x="38773" y="64880"/>
                  <a:pt x="34627" y="47664"/>
                  <a:pt x="43866" y="33964"/>
                </a:cubicBezTo>
                <a:cubicBezTo>
                  <a:pt x="54232" y="17108"/>
                  <a:pt x="75143" y="14675"/>
                  <a:pt x="93035" y="12692"/>
                </a:cubicBezTo>
                <a:cubicBezTo>
                  <a:pt x="115974" y="8275"/>
                  <a:pt x="139094" y="5706"/>
                  <a:pt x="162394" y="4850"/>
                </a:cubicBezTo>
                <a:cubicBezTo>
                  <a:pt x="197276" y="2552"/>
                  <a:pt x="231437" y="-2090"/>
                  <a:pt x="266365" y="1064"/>
                </a:cubicBezTo>
                <a:cubicBezTo>
                  <a:pt x="310125" y="4895"/>
                  <a:pt x="429915" y="9853"/>
                  <a:pt x="449114" y="52847"/>
                </a:cubicBezTo>
                <a:cubicBezTo>
                  <a:pt x="456775" y="69792"/>
                  <a:pt x="448843" y="90884"/>
                  <a:pt x="433340" y="100438"/>
                </a:cubicBezTo>
                <a:cubicBezTo>
                  <a:pt x="404362" y="116482"/>
                  <a:pt x="369705" y="118871"/>
                  <a:pt x="337301" y="122206"/>
                </a:cubicBezTo>
                <a:cubicBezTo>
                  <a:pt x="287546" y="128155"/>
                  <a:pt x="237656" y="122431"/>
                  <a:pt x="187902" y="121845"/>
                </a:cubicBezTo>
                <a:cubicBezTo>
                  <a:pt x="188713" y="167409"/>
                  <a:pt x="186099" y="212927"/>
                  <a:pt x="186370" y="258490"/>
                </a:cubicBezTo>
                <a:cubicBezTo>
                  <a:pt x="187226" y="286342"/>
                  <a:pt x="184747" y="313968"/>
                  <a:pt x="179790" y="341370"/>
                </a:cubicBezTo>
                <a:cubicBezTo>
                  <a:pt x="252980" y="336367"/>
                  <a:pt x="329639" y="321089"/>
                  <a:pt x="400846" y="345290"/>
                </a:cubicBezTo>
                <a:cubicBezTo>
                  <a:pt x="429284" y="355791"/>
                  <a:pt x="426895" y="382381"/>
                  <a:pt x="407291" y="400904"/>
                </a:cubicBezTo>
                <a:cubicBezTo>
                  <a:pt x="393140" y="415370"/>
                  <a:pt x="374211" y="424204"/>
                  <a:pt x="355283" y="430603"/>
                </a:cubicBezTo>
                <a:cubicBezTo>
                  <a:pt x="336174" y="437138"/>
                  <a:pt x="315939" y="437228"/>
                  <a:pt x="295974" y="437814"/>
                </a:cubicBezTo>
                <a:cubicBezTo>
                  <a:pt x="248788" y="441825"/>
                  <a:pt x="201062" y="438670"/>
                  <a:pt x="154101" y="444619"/>
                </a:cubicBezTo>
                <a:cubicBezTo>
                  <a:pt x="154056" y="522496"/>
                  <a:pt x="153966" y="600598"/>
                  <a:pt x="143555" y="677799"/>
                </a:cubicBezTo>
                <a:cubicBezTo>
                  <a:pt x="197501" y="677664"/>
                  <a:pt x="251402" y="679061"/>
                  <a:pt x="305303" y="679962"/>
                </a:cubicBezTo>
                <a:cubicBezTo>
                  <a:pt x="341492" y="680142"/>
                  <a:pt x="379800" y="674374"/>
                  <a:pt x="413510" y="690869"/>
                </a:cubicBezTo>
                <a:cubicBezTo>
                  <a:pt x="441993" y="702361"/>
                  <a:pt x="434151" y="732286"/>
                  <a:pt x="417927" y="751124"/>
                </a:cubicBezTo>
                <a:cubicBezTo>
                  <a:pt x="387822" y="791595"/>
                  <a:pt x="334101" y="787268"/>
                  <a:pt x="289169" y="791865"/>
                </a:cubicBezTo>
                <a:cubicBezTo>
                  <a:pt x="249014" y="792857"/>
                  <a:pt x="209219" y="796868"/>
                  <a:pt x="169109" y="797498"/>
                </a:cubicBezTo>
                <a:close/>
                <a:moveTo>
                  <a:pt x="179655" y="773297"/>
                </a:moveTo>
                <a:cubicBezTo>
                  <a:pt x="222153" y="770909"/>
                  <a:pt x="264607" y="769466"/>
                  <a:pt x="307016" y="766222"/>
                </a:cubicBezTo>
                <a:cubicBezTo>
                  <a:pt x="326845" y="764329"/>
                  <a:pt x="347126" y="764239"/>
                  <a:pt x="366460" y="759011"/>
                </a:cubicBezTo>
                <a:cubicBezTo>
                  <a:pt x="385613" y="752115"/>
                  <a:pt x="404452" y="737018"/>
                  <a:pt x="408823" y="716332"/>
                </a:cubicBezTo>
                <a:cubicBezTo>
                  <a:pt x="383540" y="699071"/>
                  <a:pt x="350461" y="703758"/>
                  <a:pt x="321347" y="703758"/>
                </a:cubicBezTo>
                <a:cubicBezTo>
                  <a:pt x="272629" y="704164"/>
                  <a:pt x="224001" y="702090"/>
                  <a:pt x="175283" y="701865"/>
                </a:cubicBezTo>
                <a:cubicBezTo>
                  <a:pt x="163701" y="701775"/>
                  <a:pt x="152028" y="701775"/>
                  <a:pt x="140446" y="701775"/>
                </a:cubicBezTo>
                <a:cubicBezTo>
                  <a:pt x="136931" y="701865"/>
                  <a:pt x="133325" y="701234"/>
                  <a:pt x="130306" y="699386"/>
                </a:cubicBezTo>
                <a:cubicBezTo>
                  <a:pt x="117371" y="690914"/>
                  <a:pt x="118453" y="673337"/>
                  <a:pt x="120706" y="659907"/>
                </a:cubicBezTo>
                <a:cubicBezTo>
                  <a:pt x="130711" y="602852"/>
                  <a:pt x="128232" y="544985"/>
                  <a:pt x="129945" y="487389"/>
                </a:cubicBezTo>
                <a:cubicBezTo>
                  <a:pt x="130080" y="472156"/>
                  <a:pt x="130035" y="456878"/>
                  <a:pt x="130080" y="441600"/>
                </a:cubicBezTo>
                <a:cubicBezTo>
                  <a:pt x="129585" y="435696"/>
                  <a:pt x="131522" y="429702"/>
                  <a:pt x="136435" y="426052"/>
                </a:cubicBezTo>
                <a:cubicBezTo>
                  <a:pt x="150090" y="417669"/>
                  <a:pt x="167757" y="419111"/>
                  <a:pt x="183305" y="417894"/>
                </a:cubicBezTo>
                <a:cubicBezTo>
                  <a:pt x="207371" y="417894"/>
                  <a:pt x="231347" y="415506"/>
                  <a:pt x="255458" y="415731"/>
                </a:cubicBezTo>
                <a:cubicBezTo>
                  <a:pt x="293405" y="413207"/>
                  <a:pt x="333966" y="417669"/>
                  <a:pt x="368623" y="399281"/>
                </a:cubicBezTo>
                <a:cubicBezTo>
                  <a:pt x="380160" y="392702"/>
                  <a:pt x="394447" y="384815"/>
                  <a:pt x="398232" y="371340"/>
                </a:cubicBezTo>
                <a:cubicBezTo>
                  <a:pt x="380025" y="360343"/>
                  <a:pt x="357717" y="359757"/>
                  <a:pt x="337211" y="356963"/>
                </a:cubicBezTo>
                <a:cubicBezTo>
                  <a:pt x="302599" y="355160"/>
                  <a:pt x="267987" y="357324"/>
                  <a:pt x="233600" y="360704"/>
                </a:cubicBezTo>
                <a:cubicBezTo>
                  <a:pt x="214131" y="362641"/>
                  <a:pt x="194707" y="364264"/>
                  <a:pt x="175193" y="365841"/>
                </a:cubicBezTo>
                <a:cubicBezTo>
                  <a:pt x="157526" y="368951"/>
                  <a:pt x="152569" y="356783"/>
                  <a:pt x="155724" y="341325"/>
                </a:cubicBezTo>
                <a:cubicBezTo>
                  <a:pt x="163340" y="302116"/>
                  <a:pt x="162619" y="262366"/>
                  <a:pt x="162484" y="222616"/>
                </a:cubicBezTo>
                <a:cubicBezTo>
                  <a:pt x="164692" y="185571"/>
                  <a:pt x="163025" y="148345"/>
                  <a:pt x="164512" y="111390"/>
                </a:cubicBezTo>
                <a:cubicBezTo>
                  <a:pt x="171182" y="93363"/>
                  <a:pt x="195383" y="98050"/>
                  <a:pt x="210661" y="97869"/>
                </a:cubicBezTo>
                <a:cubicBezTo>
                  <a:pt x="232158" y="99762"/>
                  <a:pt x="253610" y="101069"/>
                  <a:pt x="275198" y="100844"/>
                </a:cubicBezTo>
                <a:cubicBezTo>
                  <a:pt x="307556" y="100393"/>
                  <a:pt x="406975" y="98906"/>
                  <a:pt x="426039" y="74164"/>
                </a:cubicBezTo>
                <a:cubicBezTo>
                  <a:pt x="448122" y="31395"/>
                  <a:pt x="245904" y="22156"/>
                  <a:pt x="219539" y="24499"/>
                </a:cubicBezTo>
                <a:cubicBezTo>
                  <a:pt x="176950" y="28601"/>
                  <a:pt x="134722" y="28826"/>
                  <a:pt x="93080" y="37028"/>
                </a:cubicBezTo>
                <a:cubicBezTo>
                  <a:pt x="79605" y="39237"/>
                  <a:pt x="62028" y="39327"/>
                  <a:pt x="54772" y="52757"/>
                </a:cubicBezTo>
                <a:cubicBezTo>
                  <a:pt x="62659" y="114454"/>
                  <a:pt x="49184" y="176467"/>
                  <a:pt x="48102" y="238255"/>
                </a:cubicBezTo>
                <a:cubicBezTo>
                  <a:pt x="44136" y="287514"/>
                  <a:pt x="47111" y="336412"/>
                  <a:pt x="39044" y="385265"/>
                </a:cubicBezTo>
                <a:cubicBezTo>
                  <a:pt x="33320" y="432992"/>
                  <a:pt x="33951" y="481890"/>
                  <a:pt x="28633" y="529617"/>
                </a:cubicBezTo>
                <a:cubicBezTo>
                  <a:pt x="28768" y="586267"/>
                  <a:pt x="12454" y="686767"/>
                  <a:pt x="37692" y="734855"/>
                </a:cubicBezTo>
                <a:cubicBezTo>
                  <a:pt x="47832" y="752882"/>
                  <a:pt x="66535" y="759236"/>
                  <a:pt x="85689" y="762796"/>
                </a:cubicBezTo>
                <a:cubicBezTo>
                  <a:pt x="116380" y="770638"/>
                  <a:pt x="147927" y="774784"/>
                  <a:pt x="179655" y="7732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35"/>
          <p:cNvSpPr/>
          <p:nvPr/>
        </p:nvSpPr>
        <p:spPr>
          <a:xfrm rot="-833831">
            <a:off x="442414" y="1517363"/>
            <a:ext cx="1125869" cy="631051"/>
          </a:xfrm>
          <a:custGeom>
            <a:rect b="b" l="l" r="r" t="t"/>
            <a:pathLst>
              <a:path extrusionOk="0" h="1261519" w="2253429">
                <a:moveTo>
                  <a:pt x="1674311" y="1261363"/>
                </a:moveTo>
                <a:cubicBezTo>
                  <a:pt x="1605403" y="1261047"/>
                  <a:pt x="1536585" y="1257487"/>
                  <a:pt x="1467767" y="1254197"/>
                </a:cubicBezTo>
                <a:cubicBezTo>
                  <a:pt x="1396334" y="1252124"/>
                  <a:pt x="1324857" y="1253882"/>
                  <a:pt x="1253470" y="1250547"/>
                </a:cubicBezTo>
                <a:cubicBezTo>
                  <a:pt x="1160947" y="1249150"/>
                  <a:pt x="1068513" y="1253521"/>
                  <a:pt x="975944" y="1252349"/>
                </a:cubicBezTo>
                <a:cubicBezTo>
                  <a:pt x="882789" y="1251493"/>
                  <a:pt x="789725" y="1252079"/>
                  <a:pt x="696570" y="1253476"/>
                </a:cubicBezTo>
                <a:cubicBezTo>
                  <a:pt x="650736" y="1255008"/>
                  <a:pt x="604858" y="1252394"/>
                  <a:pt x="559024" y="1254693"/>
                </a:cubicBezTo>
                <a:cubicBezTo>
                  <a:pt x="485383" y="1257172"/>
                  <a:pt x="409670" y="1260146"/>
                  <a:pt x="336660" y="1251628"/>
                </a:cubicBezTo>
                <a:cubicBezTo>
                  <a:pt x="268744" y="1248338"/>
                  <a:pt x="199745" y="1237973"/>
                  <a:pt x="137281" y="1210076"/>
                </a:cubicBezTo>
                <a:cubicBezTo>
                  <a:pt x="67021" y="1184838"/>
                  <a:pt x="27902" y="1144322"/>
                  <a:pt x="10867" y="1070772"/>
                </a:cubicBezTo>
                <a:cubicBezTo>
                  <a:pt x="1944" y="1027372"/>
                  <a:pt x="4873" y="982349"/>
                  <a:pt x="2169" y="938273"/>
                </a:cubicBezTo>
                <a:cubicBezTo>
                  <a:pt x="-3870" y="781979"/>
                  <a:pt x="3296" y="624873"/>
                  <a:pt x="16320" y="469255"/>
                </a:cubicBezTo>
                <a:cubicBezTo>
                  <a:pt x="17717" y="451544"/>
                  <a:pt x="18303" y="433607"/>
                  <a:pt x="21142" y="416030"/>
                </a:cubicBezTo>
                <a:cubicBezTo>
                  <a:pt x="25649" y="388179"/>
                  <a:pt x="35113" y="361273"/>
                  <a:pt x="36691" y="332926"/>
                </a:cubicBezTo>
                <a:cubicBezTo>
                  <a:pt x="44037" y="235940"/>
                  <a:pt x="60802" y="131158"/>
                  <a:pt x="159365" y="86451"/>
                </a:cubicBezTo>
                <a:cubicBezTo>
                  <a:pt x="225839" y="58825"/>
                  <a:pt x="300111" y="62115"/>
                  <a:pt x="369380" y="44809"/>
                </a:cubicBezTo>
                <a:cubicBezTo>
                  <a:pt x="409805" y="38364"/>
                  <a:pt x="451177" y="34578"/>
                  <a:pt x="491963" y="31964"/>
                </a:cubicBezTo>
                <a:cubicBezTo>
                  <a:pt x="537346" y="28449"/>
                  <a:pt x="582459" y="21824"/>
                  <a:pt x="627797" y="17948"/>
                </a:cubicBezTo>
                <a:cubicBezTo>
                  <a:pt x="810456" y="5465"/>
                  <a:pt x="993836" y="-3549"/>
                  <a:pt x="1176946" y="1364"/>
                </a:cubicBezTo>
                <a:cubicBezTo>
                  <a:pt x="1270821" y="3978"/>
                  <a:pt x="1365418" y="14298"/>
                  <a:pt x="1458618" y="21734"/>
                </a:cubicBezTo>
                <a:cubicBezTo>
                  <a:pt x="1532303" y="25610"/>
                  <a:pt x="1605899" y="30838"/>
                  <a:pt x="1679539" y="34173"/>
                </a:cubicBezTo>
                <a:cubicBezTo>
                  <a:pt x="1787611" y="39310"/>
                  <a:pt x="1895368" y="51569"/>
                  <a:pt x="2003710" y="48865"/>
                </a:cubicBezTo>
                <a:cubicBezTo>
                  <a:pt x="2045984" y="35570"/>
                  <a:pt x="2092854" y="42465"/>
                  <a:pt x="2136615" y="45350"/>
                </a:cubicBezTo>
                <a:cubicBezTo>
                  <a:pt x="2178888" y="46071"/>
                  <a:pt x="2210616" y="58599"/>
                  <a:pt x="2230671" y="97853"/>
                </a:cubicBezTo>
                <a:cubicBezTo>
                  <a:pt x="2255187" y="137783"/>
                  <a:pt x="2252934" y="186231"/>
                  <a:pt x="2253430" y="231434"/>
                </a:cubicBezTo>
                <a:cubicBezTo>
                  <a:pt x="2252303" y="303857"/>
                  <a:pt x="2252168" y="376281"/>
                  <a:pt x="2251627" y="448704"/>
                </a:cubicBezTo>
                <a:cubicBezTo>
                  <a:pt x="2249284" y="501749"/>
                  <a:pt x="2244191" y="553036"/>
                  <a:pt x="2241938" y="605810"/>
                </a:cubicBezTo>
                <a:cubicBezTo>
                  <a:pt x="2239774" y="707482"/>
                  <a:pt x="2225939" y="808389"/>
                  <a:pt x="2220170" y="909791"/>
                </a:cubicBezTo>
                <a:cubicBezTo>
                  <a:pt x="2217826" y="955399"/>
                  <a:pt x="2217826" y="1001188"/>
                  <a:pt x="2213455" y="1046616"/>
                </a:cubicBezTo>
                <a:cubicBezTo>
                  <a:pt x="2209940" y="1086816"/>
                  <a:pt x="2204847" y="1128639"/>
                  <a:pt x="2183260" y="1163611"/>
                </a:cubicBezTo>
                <a:cubicBezTo>
                  <a:pt x="2162303" y="1201964"/>
                  <a:pt x="2132333" y="1224678"/>
                  <a:pt x="2088708" y="1231483"/>
                </a:cubicBezTo>
                <a:cubicBezTo>
                  <a:pt x="2040936" y="1242525"/>
                  <a:pt x="1990190" y="1241894"/>
                  <a:pt x="1941787" y="1244598"/>
                </a:cubicBezTo>
                <a:cubicBezTo>
                  <a:pt x="1851472" y="1248203"/>
                  <a:pt x="1764176" y="1263211"/>
                  <a:pt x="1674311" y="1261363"/>
                </a:cubicBezTo>
                <a:close/>
                <a:moveTo>
                  <a:pt x="1218318" y="1225940"/>
                </a:moveTo>
                <a:cubicBezTo>
                  <a:pt x="1289795" y="1227427"/>
                  <a:pt x="1361227" y="1229590"/>
                  <a:pt x="1432749" y="1229230"/>
                </a:cubicBezTo>
                <a:cubicBezTo>
                  <a:pt x="1506344" y="1230897"/>
                  <a:pt x="1579805" y="1236576"/>
                  <a:pt x="1653490" y="1237071"/>
                </a:cubicBezTo>
                <a:cubicBezTo>
                  <a:pt x="1743625" y="1240812"/>
                  <a:pt x="1833355" y="1225940"/>
                  <a:pt x="1923129" y="1221703"/>
                </a:cubicBezTo>
                <a:cubicBezTo>
                  <a:pt x="1989063" y="1216205"/>
                  <a:pt x="2057521" y="1221523"/>
                  <a:pt x="2119940" y="1196826"/>
                </a:cubicBezTo>
                <a:cubicBezTo>
                  <a:pt x="2155904" y="1176185"/>
                  <a:pt x="2174562" y="1134588"/>
                  <a:pt x="2183124" y="1095514"/>
                </a:cubicBezTo>
                <a:cubicBezTo>
                  <a:pt x="2194662" y="1025614"/>
                  <a:pt x="2193129" y="954453"/>
                  <a:pt x="2197231" y="883922"/>
                </a:cubicBezTo>
                <a:cubicBezTo>
                  <a:pt x="2204892" y="791894"/>
                  <a:pt x="2215122" y="700001"/>
                  <a:pt x="2217736" y="607658"/>
                </a:cubicBezTo>
                <a:cubicBezTo>
                  <a:pt x="2220485" y="537713"/>
                  <a:pt x="2229184" y="469030"/>
                  <a:pt x="2227922" y="399761"/>
                </a:cubicBezTo>
                <a:cubicBezTo>
                  <a:pt x="2227471" y="347978"/>
                  <a:pt x="2228643" y="296196"/>
                  <a:pt x="2229319" y="244413"/>
                </a:cubicBezTo>
                <a:cubicBezTo>
                  <a:pt x="2229003" y="189295"/>
                  <a:pt x="2234051" y="126832"/>
                  <a:pt x="2191462" y="85460"/>
                </a:cubicBezTo>
                <a:cubicBezTo>
                  <a:pt x="2174381" y="68559"/>
                  <a:pt x="2149639" y="72525"/>
                  <a:pt x="2127736" y="71263"/>
                </a:cubicBezTo>
                <a:cubicBezTo>
                  <a:pt x="2105924" y="70993"/>
                  <a:pt x="2084156" y="69506"/>
                  <a:pt x="2062343" y="69325"/>
                </a:cubicBezTo>
                <a:cubicBezTo>
                  <a:pt x="1986224" y="70002"/>
                  <a:pt x="1909925" y="74869"/>
                  <a:pt x="1834031" y="66486"/>
                </a:cubicBezTo>
                <a:cubicBezTo>
                  <a:pt x="1715864" y="60763"/>
                  <a:pt x="1598958" y="53236"/>
                  <a:pt x="1481062" y="47062"/>
                </a:cubicBezTo>
                <a:cubicBezTo>
                  <a:pt x="1365328" y="39130"/>
                  <a:pt x="1250090" y="25430"/>
                  <a:pt x="1134267" y="24078"/>
                </a:cubicBezTo>
                <a:cubicBezTo>
                  <a:pt x="1020110" y="21914"/>
                  <a:pt x="906044" y="27683"/>
                  <a:pt x="792023" y="31964"/>
                </a:cubicBezTo>
                <a:cubicBezTo>
                  <a:pt x="721673" y="35525"/>
                  <a:pt x="651277" y="38634"/>
                  <a:pt x="581332" y="46702"/>
                </a:cubicBezTo>
                <a:cubicBezTo>
                  <a:pt x="543926" y="51073"/>
                  <a:pt x="504627" y="55670"/>
                  <a:pt x="467402" y="57608"/>
                </a:cubicBezTo>
                <a:cubicBezTo>
                  <a:pt x="420757" y="61078"/>
                  <a:pt x="374427" y="67748"/>
                  <a:pt x="329179" y="76987"/>
                </a:cubicBezTo>
                <a:cubicBezTo>
                  <a:pt x="281092" y="85144"/>
                  <a:pt x="231698" y="87488"/>
                  <a:pt x="184963" y="102135"/>
                </a:cubicBezTo>
                <a:cubicBezTo>
                  <a:pt x="78018" y="137738"/>
                  <a:pt x="65669" y="248920"/>
                  <a:pt x="58188" y="346356"/>
                </a:cubicBezTo>
                <a:cubicBezTo>
                  <a:pt x="53591" y="381644"/>
                  <a:pt x="41017" y="417427"/>
                  <a:pt x="40566" y="453076"/>
                </a:cubicBezTo>
                <a:cubicBezTo>
                  <a:pt x="35474" y="527032"/>
                  <a:pt x="27407" y="599996"/>
                  <a:pt x="27046" y="673772"/>
                </a:cubicBezTo>
                <a:cubicBezTo>
                  <a:pt x="20962" y="769405"/>
                  <a:pt x="21863" y="865264"/>
                  <a:pt x="25424" y="960987"/>
                </a:cubicBezTo>
                <a:cubicBezTo>
                  <a:pt x="27272" y="993887"/>
                  <a:pt x="25334" y="1028183"/>
                  <a:pt x="30967" y="1060587"/>
                </a:cubicBezTo>
                <a:cubicBezTo>
                  <a:pt x="45073" y="1129180"/>
                  <a:pt x="81262" y="1165594"/>
                  <a:pt x="146430" y="1188353"/>
                </a:cubicBezTo>
                <a:cubicBezTo>
                  <a:pt x="210066" y="1216791"/>
                  <a:pt x="280371" y="1224993"/>
                  <a:pt x="349324" y="1228554"/>
                </a:cubicBezTo>
                <a:cubicBezTo>
                  <a:pt x="443110" y="1239370"/>
                  <a:pt x="537031" y="1228193"/>
                  <a:pt x="630997" y="1229815"/>
                </a:cubicBezTo>
                <a:cubicBezTo>
                  <a:pt x="711488" y="1230717"/>
                  <a:pt x="791978" y="1226796"/>
                  <a:pt x="872424" y="1227697"/>
                </a:cubicBezTo>
                <a:cubicBezTo>
                  <a:pt x="987752" y="1229500"/>
                  <a:pt x="1103080" y="1227427"/>
                  <a:pt x="1218318" y="12259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35"/>
          <p:cNvSpPr/>
          <p:nvPr/>
        </p:nvSpPr>
        <p:spPr>
          <a:xfrm rot="-833831">
            <a:off x="453665" y="1529205"/>
            <a:ext cx="1102547" cy="607356"/>
          </a:xfrm>
          <a:custGeom>
            <a:rect b="b" l="l" r="r" t="t"/>
            <a:pathLst>
              <a:path extrusionOk="0" h="1214151" w="2206749">
                <a:moveTo>
                  <a:pt x="718439" y="995472"/>
                </a:moveTo>
                <a:cubicBezTo>
                  <a:pt x="721774" y="981050"/>
                  <a:pt x="724883" y="963879"/>
                  <a:pt x="716005" y="950855"/>
                </a:cubicBezTo>
                <a:cubicBezTo>
                  <a:pt x="699060" y="927104"/>
                  <a:pt x="666160" y="933279"/>
                  <a:pt x="640742" y="929853"/>
                </a:cubicBezTo>
                <a:cubicBezTo>
                  <a:pt x="607392" y="928096"/>
                  <a:pt x="573907" y="925121"/>
                  <a:pt x="540467" y="924490"/>
                </a:cubicBezTo>
                <a:cubicBezTo>
                  <a:pt x="507297" y="923904"/>
                  <a:pt x="474353" y="929042"/>
                  <a:pt x="441138" y="927825"/>
                </a:cubicBezTo>
                <a:cubicBezTo>
                  <a:pt x="392780" y="928006"/>
                  <a:pt x="344513" y="923634"/>
                  <a:pt x="296155" y="925166"/>
                </a:cubicBezTo>
                <a:cubicBezTo>
                  <a:pt x="307693" y="862117"/>
                  <a:pt x="313822" y="798166"/>
                  <a:pt x="322610" y="734621"/>
                </a:cubicBezTo>
                <a:cubicBezTo>
                  <a:pt x="335815" y="655482"/>
                  <a:pt x="342440" y="575577"/>
                  <a:pt x="350732" y="495853"/>
                </a:cubicBezTo>
                <a:cubicBezTo>
                  <a:pt x="356276" y="451191"/>
                  <a:pt x="360242" y="406393"/>
                  <a:pt x="365064" y="361641"/>
                </a:cubicBezTo>
                <a:cubicBezTo>
                  <a:pt x="368309" y="321486"/>
                  <a:pt x="374348" y="280520"/>
                  <a:pt x="368534" y="240410"/>
                </a:cubicBezTo>
                <a:cubicBezTo>
                  <a:pt x="363667" y="199308"/>
                  <a:pt x="317202" y="173574"/>
                  <a:pt x="278579" y="181912"/>
                </a:cubicBezTo>
                <a:cubicBezTo>
                  <a:pt x="251809" y="189123"/>
                  <a:pt x="227608" y="227791"/>
                  <a:pt x="229140" y="254921"/>
                </a:cubicBezTo>
                <a:cubicBezTo>
                  <a:pt x="229275" y="255642"/>
                  <a:pt x="229455" y="256273"/>
                  <a:pt x="229681" y="256859"/>
                </a:cubicBezTo>
                <a:cubicBezTo>
                  <a:pt x="229275" y="266774"/>
                  <a:pt x="228464" y="276824"/>
                  <a:pt x="228509" y="286739"/>
                </a:cubicBezTo>
                <a:cubicBezTo>
                  <a:pt x="227022" y="296203"/>
                  <a:pt x="225489" y="305713"/>
                  <a:pt x="224453" y="315267"/>
                </a:cubicBezTo>
                <a:cubicBezTo>
                  <a:pt x="219766" y="362768"/>
                  <a:pt x="214854" y="410359"/>
                  <a:pt x="209445" y="457816"/>
                </a:cubicBezTo>
                <a:cubicBezTo>
                  <a:pt x="201108" y="534566"/>
                  <a:pt x="197593" y="611226"/>
                  <a:pt x="190742" y="688562"/>
                </a:cubicBezTo>
                <a:cubicBezTo>
                  <a:pt x="183306" y="781175"/>
                  <a:pt x="174653" y="873699"/>
                  <a:pt x="171138" y="966583"/>
                </a:cubicBezTo>
                <a:cubicBezTo>
                  <a:pt x="170732" y="988351"/>
                  <a:pt x="166766" y="1014716"/>
                  <a:pt x="172310" y="1037204"/>
                </a:cubicBezTo>
                <a:cubicBezTo>
                  <a:pt x="178439" y="1052077"/>
                  <a:pt x="197277" y="1054826"/>
                  <a:pt x="211473" y="1056358"/>
                </a:cubicBezTo>
                <a:cubicBezTo>
                  <a:pt x="248429" y="1059513"/>
                  <a:pt x="285519" y="1054600"/>
                  <a:pt x="322565" y="1055186"/>
                </a:cubicBezTo>
                <a:cubicBezTo>
                  <a:pt x="385029" y="1057169"/>
                  <a:pt x="446005" y="1050229"/>
                  <a:pt x="508424" y="1046849"/>
                </a:cubicBezTo>
                <a:cubicBezTo>
                  <a:pt x="568409" y="1046894"/>
                  <a:pt x="629926" y="1047795"/>
                  <a:pt x="687072" y="1026794"/>
                </a:cubicBezTo>
                <a:cubicBezTo>
                  <a:pt x="701358" y="1021431"/>
                  <a:pt x="714923" y="1010795"/>
                  <a:pt x="718439" y="995472"/>
                </a:cubicBezTo>
                <a:close/>
                <a:moveTo>
                  <a:pt x="955855" y="430189"/>
                </a:moveTo>
                <a:cubicBezTo>
                  <a:pt x="960271" y="397695"/>
                  <a:pt x="962615" y="364751"/>
                  <a:pt x="959280" y="332032"/>
                </a:cubicBezTo>
                <a:cubicBezTo>
                  <a:pt x="956531" y="308417"/>
                  <a:pt x="951032" y="285162"/>
                  <a:pt x="946075" y="261997"/>
                </a:cubicBezTo>
                <a:cubicBezTo>
                  <a:pt x="940261" y="240365"/>
                  <a:pt x="932329" y="217605"/>
                  <a:pt x="914663" y="202733"/>
                </a:cubicBezTo>
                <a:cubicBezTo>
                  <a:pt x="903081" y="192863"/>
                  <a:pt x="882980" y="186193"/>
                  <a:pt x="869190" y="194891"/>
                </a:cubicBezTo>
                <a:cubicBezTo>
                  <a:pt x="827502" y="199173"/>
                  <a:pt x="817227" y="254561"/>
                  <a:pt x="810827" y="288587"/>
                </a:cubicBezTo>
                <a:cubicBezTo>
                  <a:pt x="801588" y="340189"/>
                  <a:pt x="793521" y="391837"/>
                  <a:pt x="792304" y="444340"/>
                </a:cubicBezTo>
                <a:cubicBezTo>
                  <a:pt x="786581" y="525282"/>
                  <a:pt x="782525" y="608161"/>
                  <a:pt x="780632" y="689508"/>
                </a:cubicBezTo>
                <a:cubicBezTo>
                  <a:pt x="779731" y="755802"/>
                  <a:pt x="778739" y="822007"/>
                  <a:pt x="777658" y="888256"/>
                </a:cubicBezTo>
                <a:cubicBezTo>
                  <a:pt x="777117" y="944545"/>
                  <a:pt x="772745" y="1013499"/>
                  <a:pt x="847422" y="1015752"/>
                </a:cubicBezTo>
                <a:cubicBezTo>
                  <a:pt x="869190" y="1017510"/>
                  <a:pt x="892985" y="1006649"/>
                  <a:pt x="904252" y="987630"/>
                </a:cubicBezTo>
                <a:cubicBezTo>
                  <a:pt x="918989" y="958111"/>
                  <a:pt x="920432" y="923634"/>
                  <a:pt x="924668" y="891321"/>
                </a:cubicBezTo>
                <a:cubicBezTo>
                  <a:pt x="928814" y="835572"/>
                  <a:pt x="931744" y="779643"/>
                  <a:pt x="931608" y="723669"/>
                </a:cubicBezTo>
                <a:cubicBezTo>
                  <a:pt x="931653" y="666974"/>
                  <a:pt x="937062" y="610459"/>
                  <a:pt x="943101" y="554080"/>
                </a:cubicBezTo>
                <a:cubicBezTo>
                  <a:pt x="947202" y="512753"/>
                  <a:pt x="952475" y="471606"/>
                  <a:pt x="955855" y="430189"/>
                </a:cubicBezTo>
                <a:close/>
                <a:moveTo>
                  <a:pt x="1520732" y="251136"/>
                </a:moveTo>
                <a:cubicBezTo>
                  <a:pt x="1533125" y="201967"/>
                  <a:pt x="1487607" y="191061"/>
                  <a:pt x="1454573" y="218462"/>
                </a:cubicBezTo>
                <a:cubicBezTo>
                  <a:pt x="1433075" y="233695"/>
                  <a:pt x="1415634" y="253389"/>
                  <a:pt x="1397878" y="272588"/>
                </a:cubicBezTo>
                <a:cubicBezTo>
                  <a:pt x="1371919" y="296789"/>
                  <a:pt x="1348258" y="323199"/>
                  <a:pt x="1322840" y="347941"/>
                </a:cubicBezTo>
                <a:cubicBezTo>
                  <a:pt x="1288408" y="383229"/>
                  <a:pt x="1246946" y="410765"/>
                  <a:pt x="1213506" y="447044"/>
                </a:cubicBezTo>
                <a:cubicBezTo>
                  <a:pt x="1220717" y="417705"/>
                  <a:pt x="1228919" y="388502"/>
                  <a:pt x="1233020" y="358532"/>
                </a:cubicBezTo>
                <a:cubicBezTo>
                  <a:pt x="1236671" y="337215"/>
                  <a:pt x="1235499" y="315537"/>
                  <a:pt x="1239285" y="294220"/>
                </a:cubicBezTo>
                <a:cubicBezTo>
                  <a:pt x="1241358" y="273624"/>
                  <a:pt x="1240727" y="252803"/>
                  <a:pt x="1240862" y="232117"/>
                </a:cubicBezTo>
                <a:cubicBezTo>
                  <a:pt x="1241493" y="218462"/>
                  <a:pt x="1239330" y="204716"/>
                  <a:pt x="1232615" y="192683"/>
                </a:cubicBezTo>
                <a:cubicBezTo>
                  <a:pt x="1208143" y="152618"/>
                  <a:pt x="1132069" y="148968"/>
                  <a:pt x="1117783" y="199804"/>
                </a:cubicBezTo>
                <a:cubicBezTo>
                  <a:pt x="1103090" y="242212"/>
                  <a:pt x="1100341" y="287235"/>
                  <a:pt x="1094888" y="331491"/>
                </a:cubicBezTo>
                <a:cubicBezTo>
                  <a:pt x="1082720" y="416669"/>
                  <a:pt x="1078709" y="502207"/>
                  <a:pt x="1073301" y="588286"/>
                </a:cubicBezTo>
                <a:cubicBezTo>
                  <a:pt x="1069605" y="677610"/>
                  <a:pt x="1057662" y="767655"/>
                  <a:pt x="1056716" y="857475"/>
                </a:cubicBezTo>
                <a:cubicBezTo>
                  <a:pt x="1056355" y="913178"/>
                  <a:pt x="1047973" y="1006784"/>
                  <a:pt x="1122064" y="1015752"/>
                </a:cubicBezTo>
                <a:cubicBezTo>
                  <a:pt x="1186736" y="1018051"/>
                  <a:pt x="1175785" y="897360"/>
                  <a:pt x="1180877" y="853058"/>
                </a:cubicBezTo>
                <a:cubicBezTo>
                  <a:pt x="1182364" y="812633"/>
                  <a:pt x="1183581" y="772207"/>
                  <a:pt x="1183446" y="731826"/>
                </a:cubicBezTo>
                <a:cubicBezTo>
                  <a:pt x="1184978" y="691671"/>
                  <a:pt x="1189124" y="650389"/>
                  <a:pt x="1190567" y="609829"/>
                </a:cubicBezTo>
                <a:cubicBezTo>
                  <a:pt x="1215940" y="600770"/>
                  <a:pt x="1241087" y="590990"/>
                  <a:pt x="1266145" y="581166"/>
                </a:cubicBezTo>
                <a:cubicBezTo>
                  <a:pt x="1275474" y="601176"/>
                  <a:pt x="1279665" y="622898"/>
                  <a:pt x="1284307" y="644305"/>
                </a:cubicBezTo>
                <a:cubicBezTo>
                  <a:pt x="1299585" y="701676"/>
                  <a:pt x="1315494" y="758597"/>
                  <a:pt x="1332349" y="815562"/>
                </a:cubicBezTo>
                <a:cubicBezTo>
                  <a:pt x="1337893" y="841025"/>
                  <a:pt x="1347672" y="865271"/>
                  <a:pt x="1352359" y="890960"/>
                </a:cubicBezTo>
                <a:cubicBezTo>
                  <a:pt x="1363266" y="926248"/>
                  <a:pt x="1376516" y="961175"/>
                  <a:pt x="1396661" y="992317"/>
                </a:cubicBezTo>
                <a:cubicBezTo>
                  <a:pt x="1408964" y="1017510"/>
                  <a:pt x="1446145" y="1021025"/>
                  <a:pt x="1464848" y="1001150"/>
                </a:cubicBezTo>
                <a:cubicBezTo>
                  <a:pt x="1489185" y="974335"/>
                  <a:pt x="1486435" y="933143"/>
                  <a:pt x="1483281" y="899388"/>
                </a:cubicBezTo>
                <a:cubicBezTo>
                  <a:pt x="1478008" y="862793"/>
                  <a:pt x="1469941" y="826423"/>
                  <a:pt x="1458494" y="791180"/>
                </a:cubicBezTo>
                <a:cubicBezTo>
                  <a:pt x="1449931" y="758867"/>
                  <a:pt x="1443261" y="726103"/>
                  <a:pt x="1433932" y="694015"/>
                </a:cubicBezTo>
                <a:cubicBezTo>
                  <a:pt x="1417302" y="629433"/>
                  <a:pt x="1388458" y="568997"/>
                  <a:pt x="1364933" y="506759"/>
                </a:cubicBezTo>
                <a:cubicBezTo>
                  <a:pt x="1375163" y="486659"/>
                  <a:pt x="1389180" y="468812"/>
                  <a:pt x="1402565" y="450740"/>
                </a:cubicBezTo>
                <a:cubicBezTo>
                  <a:pt x="1418789" y="428837"/>
                  <a:pt x="1431137" y="404501"/>
                  <a:pt x="1446010" y="381787"/>
                </a:cubicBezTo>
                <a:cubicBezTo>
                  <a:pt x="1474898" y="340910"/>
                  <a:pt x="1503696" y="298547"/>
                  <a:pt x="1520732" y="251136"/>
                </a:cubicBezTo>
                <a:close/>
                <a:moveTo>
                  <a:pt x="2001828" y="296023"/>
                </a:moveTo>
                <a:cubicBezTo>
                  <a:pt x="2017286" y="286424"/>
                  <a:pt x="2025218" y="265332"/>
                  <a:pt x="2017602" y="248432"/>
                </a:cubicBezTo>
                <a:cubicBezTo>
                  <a:pt x="1998358" y="205437"/>
                  <a:pt x="1878613" y="200435"/>
                  <a:pt x="1834853" y="196649"/>
                </a:cubicBezTo>
                <a:cubicBezTo>
                  <a:pt x="1799925" y="193539"/>
                  <a:pt x="1765764" y="198136"/>
                  <a:pt x="1730882" y="200435"/>
                </a:cubicBezTo>
                <a:cubicBezTo>
                  <a:pt x="1707537" y="201291"/>
                  <a:pt x="1684417" y="203860"/>
                  <a:pt x="1661523" y="208276"/>
                </a:cubicBezTo>
                <a:cubicBezTo>
                  <a:pt x="1643631" y="210259"/>
                  <a:pt x="1622675" y="212693"/>
                  <a:pt x="1612354" y="229548"/>
                </a:cubicBezTo>
                <a:cubicBezTo>
                  <a:pt x="1603070" y="243204"/>
                  <a:pt x="1607261" y="260465"/>
                  <a:pt x="1605459" y="275923"/>
                </a:cubicBezTo>
                <a:cubicBezTo>
                  <a:pt x="1603386" y="299223"/>
                  <a:pt x="1604017" y="322613"/>
                  <a:pt x="1603701" y="345913"/>
                </a:cubicBezTo>
                <a:cubicBezTo>
                  <a:pt x="1596130" y="407250"/>
                  <a:pt x="1592795" y="468992"/>
                  <a:pt x="1590451" y="530735"/>
                </a:cubicBezTo>
                <a:cubicBezTo>
                  <a:pt x="1588423" y="558136"/>
                  <a:pt x="1583015" y="585177"/>
                  <a:pt x="1581167" y="612578"/>
                </a:cubicBezTo>
                <a:cubicBezTo>
                  <a:pt x="1579184" y="668507"/>
                  <a:pt x="1572875" y="723714"/>
                  <a:pt x="1570847" y="779688"/>
                </a:cubicBezTo>
                <a:cubicBezTo>
                  <a:pt x="1568774" y="821286"/>
                  <a:pt x="1566070" y="863514"/>
                  <a:pt x="1572605" y="904841"/>
                </a:cubicBezTo>
                <a:cubicBezTo>
                  <a:pt x="1576255" y="935216"/>
                  <a:pt x="1595229" y="965727"/>
                  <a:pt x="1625289" y="975417"/>
                </a:cubicBezTo>
                <a:cubicBezTo>
                  <a:pt x="1661703" y="986143"/>
                  <a:pt x="1699425" y="993714"/>
                  <a:pt x="1737552" y="993038"/>
                </a:cubicBezTo>
                <a:cubicBezTo>
                  <a:pt x="1777662" y="992362"/>
                  <a:pt x="1817457" y="988396"/>
                  <a:pt x="1857657" y="987405"/>
                </a:cubicBezTo>
                <a:cubicBezTo>
                  <a:pt x="1902589" y="982808"/>
                  <a:pt x="1956265" y="987134"/>
                  <a:pt x="1986415" y="946664"/>
                </a:cubicBezTo>
                <a:cubicBezTo>
                  <a:pt x="2002639" y="927825"/>
                  <a:pt x="2010481" y="897900"/>
                  <a:pt x="1981998" y="886408"/>
                </a:cubicBezTo>
                <a:cubicBezTo>
                  <a:pt x="1948243" y="869913"/>
                  <a:pt x="1909980" y="875637"/>
                  <a:pt x="1873791" y="875502"/>
                </a:cubicBezTo>
                <a:cubicBezTo>
                  <a:pt x="1819845" y="874601"/>
                  <a:pt x="1765944" y="873158"/>
                  <a:pt x="1711999" y="873339"/>
                </a:cubicBezTo>
                <a:cubicBezTo>
                  <a:pt x="1722409" y="796138"/>
                  <a:pt x="1722544" y="718081"/>
                  <a:pt x="1722544" y="640159"/>
                </a:cubicBezTo>
                <a:cubicBezTo>
                  <a:pt x="1769505" y="634210"/>
                  <a:pt x="1817276" y="637320"/>
                  <a:pt x="1864417" y="633354"/>
                </a:cubicBezTo>
                <a:cubicBezTo>
                  <a:pt x="1884382" y="632768"/>
                  <a:pt x="1904617" y="632678"/>
                  <a:pt x="1923726" y="626188"/>
                </a:cubicBezTo>
                <a:cubicBezTo>
                  <a:pt x="1942654" y="619788"/>
                  <a:pt x="1961583" y="610910"/>
                  <a:pt x="1975734" y="596488"/>
                </a:cubicBezTo>
                <a:cubicBezTo>
                  <a:pt x="1995338" y="577966"/>
                  <a:pt x="1997727" y="551376"/>
                  <a:pt x="1969289" y="540875"/>
                </a:cubicBezTo>
                <a:cubicBezTo>
                  <a:pt x="1898083" y="516629"/>
                  <a:pt x="1821423" y="531952"/>
                  <a:pt x="1748233" y="536909"/>
                </a:cubicBezTo>
                <a:cubicBezTo>
                  <a:pt x="1753145" y="509553"/>
                  <a:pt x="1755669" y="481882"/>
                  <a:pt x="1754813" y="454075"/>
                </a:cubicBezTo>
                <a:cubicBezTo>
                  <a:pt x="1754542" y="408512"/>
                  <a:pt x="1757111" y="362993"/>
                  <a:pt x="1756300" y="317430"/>
                </a:cubicBezTo>
                <a:cubicBezTo>
                  <a:pt x="1806055" y="317971"/>
                  <a:pt x="1855944" y="323740"/>
                  <a:pt x="1905699" y="317791"/>
                </a:cubicBezTo>
                <a:cubicBezTo>
                  <a:pt x="1938193" y="314456"/>
                  <a:pt x="1972850" y="312022"/>
                  <a:pt x="2001828" y="296023"/>
                </a:cubicBezTo>
                <a:close/>
                <a:moveTo>
                  <a:pt x="2168849" y="61942"/>
                </a:moveTo>
                <a:cubicBezTo>
                  <a:pt x="2211438" y="103314"/>
                  <a:pt x="2206390" y="165778"/>
                  <a:pt x="2206705" y="220895"/>
                </a:cubicBezTo>
                <a:cubicBezTo>
                  <a:pt x="2206029" y="272678"/>
                  <a:pt x="2204858" y="324461"/>
                  <a:pt x="2205308" y="376243"/>
                </a:cubicBezTo>
                <a:cubicBezTo>
                  <a:pt x="2206570" y="445512"/>
                  <a:pt x="2197872" y="514195"/>
                  <a:pt x="2195123" y="584140"/>
                </a:cubicBezTo>
                <a:cubicBezTo>
                  <a:pt x="2192554" y="676483"/>
                  <a:pt x="2182324" y="768421"/>
                  <a:pt x="2174617" y="860404"/>
                </a:cubicBezTo>
                <a:cubicBezTo>
                  <a:pt x="2170516" y="930935"/>
                  <a:pt x="2172048" y="1002097"/>
                  <a:pt x="2160511" y="1071997"/>
                </a:cubicBezTo>
                <a:cubicBezTo>
                  <a:pt x="2151948" y="1111025"/>
                  <a:pt x="2133290" y="1152667"/>
                  <a:pt x="2097327" y="1173308"/>
                </a:cubicBezTo>
                <a:cubicBezTo>
                  <a:pt x="2034863" y="1198051"/>
                  <a:pt x="1966450" y="1192687"/>
                  <a:pt x="1900516" y="1198186"/>
                </a:cubicBezTo>
                <a:cubicBezTo>
                  <a:pt x="1810742" y="1202422"/>
                  <a:pt x="1721057" y="1217294"/>
                  <a:pt x="1630877" y="1213554"/>
                </a:cubicBezTo>
                <a:cubicBezTo>
                  <a:pt x="1557236" y="1213103"/>
                  <a:pt x="1483776" y="1207425"/>
                  <a:pt x="1410136" y="1205712"/>
                </a:cubicBezTo>
                <a:cubicBezTo>
                  <a:pt x="1338659" y="1206073"/>
                  <a:pt x="1267227" y="1203909"/>
                  <a:pt x="1195704" y="1202422"/>
                </a:cubicBezTo>
                <a:cubicBezTo>
                  <a:pt x="1080422" y="1203909"/>
                  <a:pt x="965139" y="1205982"/>
                  <a:pt x="849856" y="1204135"/>
                </a:cubicBezTo>
                <a:cubicBezTo>
                  <a:pt x="769410" y="1203233"/>
                  <a:pt x="688919" y="1207199"/>
                  <a:pt x="608429" y="1206253"/>
                </a:cubicBezTo>
                <a:cubicBezTo>
                  <a:pt x="514463" y="1204675"/>
                  <a:pt x="420542" y="1215852"/>
                  <a:pt x="326756" y="1204991"/>
                </a:cubicBezTo>
                <a:cubicBezTo>
                  <a:pt x="257803" y="1201431"/>
                  <a:pt x="187497" y="1193183"/>
                  <a:pt x="123862" y="1164791"/>
                </a:cubicBezTo>
                <a:cubicBezTo>
                  <a:pt x="58649" y="1142077"/>
                  <a:pt x="22460" y="1105662"/>
                  <a:pt x="8354" y="1037069"/>
                </a:cubicBezTo>
                <a:cubicBezTo>
                  <a:pt x="2720" y="1004666"/>
                  <a:pt x="4658" y="970414"/>
                  <a:pt x="2811" y="937470"/>
                </a:cubicBezTo>
                <a:cubicBezTo>
                  <a:pt x="-750" y="841746"/>
                  <a:pt x="-1651" y="745888"/>
                  <a:pt x="4433" y="650209"/>
                </a:cubicBezTo>
                <a:cubicBezTo>
                  <a:pt x="4794" y="576433"/>
                  <a:pt x="12861" y="503469"/>
                  <a:pt x="17953" y="429513"/>
                </a:cubicBezTo>
                <a:cubicBezTo>
                  <a:pt x="18404" y="393865"/>
                  <a:pt x="30978" y="358081"/>
                  <a:pt x="35575" y="322703"/>
                </a:cubicBezTo>
                <a:cubicBezTo>
                  <a:pt x="43056" y="225312"/>
                  <a:pt x="55404" y="114130"/>
                  <a:pt x="162350" y="78527"/>
                </a:cubicBezTo>
                <a:cubicBezTo>
                  <a:pt x="209085" y="63880"/>
                  <a:pt x="258479" y="61536"/>
                  <a:pt x="306566" y="53379"/>
                </a:cubicBezTo>
                <a:cubicBezTo>
                  <a:pt x="351814" y="44140"/>
                  <a:pt x="398143" y="37470"/>
                  <a:pt x="444788" y="34000"/>
                </a:cubicBezTo>
                <a:cubicBezTo>
                  <a:pt x="482014" y="32062"/>
                  <a:pt x="521268" y="27465"/>
                  <a:pt x="558719" y="23094"/>
                </a:cubicBezTo>
                <a:cubicBezTo>
                  <a:pt x="628664" y="15027"/>
                  <a:pt x="699060" y="11917"/>
                  <a:pt x="769410" y="8357"/>
                </a:cubicBezTo>
                <a:cubicBezTo>
                  <a:pt x="883431" y="4075"/>
                  <a:pt x="997497" y="-1693"/>
                  <a:pt x="1111653" y="470"/>
                </a:cubicBezTo>
                <a:cubicBezTo>
                  <a:pt x="1227477" y="1867"/>
                  <a:pt x="1342715" y="15522"/>
                  <a:pt x="1458448" y="23454"/>
                </a:cubicBezTo>
                <a:cubicBezTo>
                  <a:pt x="1576345" y="29674"/>
                  <a:pt x="1693251" y="37155"/>
                  <a:pt x="1811418" y="42878"/>
                </a:cubicBezTo>
                <a:cubicBezTo>
                  <a:pt x="1887311" y="51261"/>
                  <a:pt x="1963611" y="46394"/>
                  <a:pt x="2039730" y="45718"/>
                </a:cubicBezTo>
                <a:cubicBezTo>
                  <a:pt x="2061543" y="45898"/>
                  <a:pt x="2083310" y="47340"/>
                  <a:pt x="2105123" y="47656"/>
                </a:cubicBezTo>
                <a:cubicBezTo>
                  <a:pt x="2127026" y="48963"/>
                  <a:pt x="2151768" y="45042"/>
                  <a:pt x="2168849" y="619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35"/>
          <p:cNvSpPr/>
          <p:nvPr/>
        </p:nvSpPr>
        <p:spPr>
          <a:xfrm rot="-833831">
            <a:off x="561551" y="1710064"/>
            <a:ext cx="251481" cy="414737"/>
          </a:xfrm>
          <a:custGeom>
            <a:rect b="b" l="l" r="r" t="t"/>
            <a:pathLst>
              <a:path extrusionOk="0" h="829090" w="503340">
                <a:moveTo>
                  <a:pt x="478824" y="751728"/>
                </a:moveTo>
                <a:cubicBezTo>
                  <a:pt x="500231" y="752900"/>
                  <a:pt x="506721" y="759029"/>
                  <a:pt x="501764" y="780707"/>
                </a:cubicBezTo>
                <a:cubicBezTo>
                  <a:pt x="499150" y="804097"/>
                  <a:pt x="455479" y="807252"/>
                  <a:pt x="436596" y="811849"/>
                </a:cubicBezTo>
                <a:cubicBezTo>
                  <a:pt x="395810" y="820231"/>
                  <a:pt x="353762" y="817392"/>
                  <a:pt x="312209" y="818338"/>
                </a:cubicBezTo>
                <a:cubicBezTo>
                  <a:pt x="276606" y="820321"/>
                  <a:pt x="241048" y="822755"/>
                  <a:pt x="205534" y="826045"/>
                </a:cubicBezTo>
                <a:cubicBezTo>
                  <a:pt x="162450" y="827622"/>
                  <a:pt x="119230" y="825369"/>
                  <a:pt x="76145" y="828028"/>
                </a:cubicBezTo>
                <a:cubicBezTo>
                  <a:pt x="51043" y="828163"/>
                  <a:pt x="24137" y="832264"/>
                  <a:pt x="161" y="823386"/>
                </a:cubicBezTo>
                <a:cubicBezTo>
                  <a:pt x="-1731" y="704362"/>
                  <a:pt x="13501" y="585339"/>
                  <a:pt x="20577" y="466361"/>
                </a:cubicBezTo>
                <a:cubicBezTo>
                  <a:pt x="24453" y="415569"/>
                  <a:pt x="28464" y="362074"/>
                  <a:pt x="30762" y="310742"/>
                </a:cubicBezTo>
                <a:cubicBezTo>
                  <a:pt x="36486" y="236922"/>
                  <a:pt x="44508" y="163506"/>
                  <a:pt x="47933" y="89551"/>
                </a:cubicBezTo>
                <a:cubicBezTo>
                  <a:pt x="50953" y="76211"/>
                  <a:pt x="54197" y="62916"/>
                  <a:pt x="57127" y="49576"/>
                </a:cubicBezTo>
                <a:cubicBezTo>
                  <a:pt x="57938" y="44708"/>
                  <a:pt x="59290" y="39931"/>
                  <a:pt x="60687" y="35199"/>
                </a:cubicBezTo>
                <a:cubicBezTo>
                  <a:pt x="68168" y="22445"/>
                  <a:pt x="74613" y="6491"/>
                  <a:pt x="89485" y="1038"/>
                </a:cubicBezTo>
                <a:cubicBezTo>
                  <a:pt x="105665" y="-2613"/>
                  <a:pt x="123647" y="3787"/>
                  <a:pt x="136536" y="13657"/>
                </a:cubicBezTo>
                <a:cubicBezTo>
                  <a:pt x="154788" y="29791"/>
                  <a:pt x="152400" y="56426"/>
                  <a:pt x="152265" y="78599"/>
                </a:cubicBezTo>
                <a:cubicBezTo>
                  <a:pt x="148704" y="160397"/>
                  <a:pt x="136987" y="241879"/>
                  <a:pt x="128739" y="323361"/>
                </a:cubicBezTo>
                <a:cubicBezTo>
                  <a:pt x="121889" y="412685"/>
                  <a:pt x="108234" y="501198"/>
                  <a:pt x="96110" y="589891"/>
                </a:cubicBezTo>
                <a:cubicBezTo>
                  <a:pt x="91018" y="625314"/>
                  <a:pt x="88449" y="661052"/>
                  <a:pt x="81824" y="696250"/>
                </a:cubicBezTo>
                <a:cubicBezTo>
                  <a:pt x="75605" y="720587"/>
                  <a:pt x="71909" y="748078"/>
                  <a:pt x="106251" y="744698"/>
                </a:cubicBezTo>
                <a:cubicBezTo>
                  <a:pt x="123376" y="744382"/>
                  <a:pt x="140502" y="744608"/>
                  <a:pt x="157583" y="745013"/>
                </a:cubicBezTo>
                <a:cubicBezTo>
                  <a:pt x="202605" y="746546"/>
                  <a:pt x="247628" y="748979"/>
                  <a:pt x="292650" y="746636"/>
                </a:cubicBezTo>
                <a:cubicBezTo>
                  <a:pt x="330642" y="742309"/>
                  <a:pt x="368814" y="744698"/>
                  <a:pt x="406851" y="746906"/>
                </a:cubicBezTo>
                <a:cubicBezTo>
                  <a:pt x="431413" y="748979"/>
                  <a:pt x="453631" y="749700"/>
                  <a:pt x="478824" y="7517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35"/>
          <p:cNvSpPr/>
          <p:nvPr/>
        </p:nvSpPr>
        <p:spPr>
          <a:xfrm rot="-833831">
            <a:off x="856746" y="1663621"/>
            <a:ext cx="67523" cy="389390"/>
          </a:xfrm>
          <a:custGeom>
            <a:rect b="b" l="l" r="r" t="t"/>
            <a:pathLst>
              <a:path extrusionOk="0" h="778420" w="135148">
                <a:moveTo>
                  <a:pt x="126545" y="79229"/>
                </a:moveTo>
                <a:cubicBezTo>
                  <a:pt x="140110" y="129119"/>
                  <a:pt x="135063" y="181532"/>
                  <a:pt x="128843" y="232188"/>
                </a:cubicBezTo>
                <a:cubicBezTo>
                  <a:pt x="123976" y="290415"/>
                  <a:pt x="115458" y="348372"/>
                  <a:pt x="111042" y="406645"/>
                </a:cubicBezTo>
                <a:cubicBezTo>
                  <a:pt x="103786" y="488848"/>
                  <a:pt x="107571" y="571412"/>
                  <a:pt x="100947" y="653750"/>
                </a:cubicBezTo>
                <a:cubicBezTo>
                  <a:pt x="99369" y="681963"/>
                  <a:pt x="95854" y="710310"/>
                  <a:pt x="90130" y="738027"/>
                </a:cubicBezTo>
                <a:cubicBezTo>
                  <a:pt x="86885" y="758577"/>
                  <a:pt x="77151" y="775478"/>
                  <a:pt x="54437" y="778317"/>
                </a:cubicBezTo>
                <a:cubicBezTo>
                  <a:pt x="31047" y="779489"/>
                  <a:pt x="6485" y="770836"/>
                  <a:pt x="3916" y="744561"/>
                </a:cubicBezTo>
                <a:cubicBezTo>
                  <a:pt x="-2393" y="711347"/>
                  <a:pt x="761" y="677366"/>
                  <a:pt x="987" y="643790"/>
                </a:cubicBezTo>
                <a:cubicBezTo>
                  <a:pt x="1663" y="576730"/>
                  <a:pt x="2699" y="509669"/>
                  <a:pt x="4051" y="442609"/>
                </a:cubicBezTo>
                <a:cubicBezTo>
                  <a:pt x="7521" y="348913"/>
                  <a:pt x="12163" y="256434"/>
                  <a:pt x="19194" y="162694"/>
                </a:cubicBezTo>
                <a:cubicBezTo>
                  <a:pt x="21222" y="145568"/>
                  <a:pt x="24512" y="128623"/>
                  <a:pt x="27216" y="111542"/>
                </a:cubicBezTo>
                <a:cubicBezTo>
                  <a:pt x="34382" y="77696"/>
                  <a:pt x="34111" y="16360"/>
                  <a:pt x="69624" y="0"/>
                </a:cubicBezTo>
                <a:cubicBezTo>
                  <a:pt x="75934" y="3335"/>
                  <a:pt x="83550" y="180"/>
                  <a:pt x="90130" y="3110"/>
                </a:cubicBezTo>
                <a:cubicBezTo>
                  <a:pt x="117036" y="16900"/>
                  <a:pt x="120280" y="52504"/>
                  <a:pt x="126545" y="792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35"/>
          <p:cNvSpPr/>
          <p:nvPr/>
        </p:nvSpPr>
        <p:spPr>
          <a:xfrm rot="-833831">
            <a:off x="988231" y="1597811"/>
            <a:ext cx="208940" cy="404633"/>
          </a:xfrm>
          <a:custGeom>
            <a:rect b="b" l="l" r="r" t="t"/>
            <a:pathLst>
              <a:path extrusionOk="0" h="808891" w="418194">
                <a:moveTo>
                  <a:pt x="399662" y="48061"/>
                </a:moveTo>
                <a:cubicBezTo>
                  <a:pt x="449552" y="25662"/>
                  <a:pt x="383888" y="128462"/>
                  <a:pt x="375100" y="142342"/>
                </a:cubicBezTo>
                <a:cubicBezTo>
                  <a:pt x="352025" y="176098"/>
                  <a:pt x="329942" y="210349"/>
                  <a:pt x="308760" y="245277"/>
                </a:cubicBezTo>
                <a:cubicBezTo>
                  <a:pt x="293753" y="266368"/>
                  <a:pt x="277303" y="286604"/>
                  <a:pt x="264910" y="309408"/>
                </a:cubicBezTo>
                <a:cubicBezTo>
                  <a:pt x="261304" y="315898"/>
                  <a:pt x="258059" y="323739"/>
                  <a:pt x="261259" y="331040"/>
                </a:cubicBezTo>
                <a:cubicBezTo>
                  <a:pt x="264594" y="338657"/>
                  <a:pt x="267839" y="346318"/>
                  <a:pt x="270814" y="354070"/>
                </a:cubicBezTo>
                <a:cubicBezTo>
                  <a:pt x="276898" y="369889"/>
                  <a:pt x="282396" y="385888"/>
                  <a:pt x="288750" y="401571"/>
                </a:cubicBezTo>
                <a:cubicBezTo>
                  <a:pt x="315926" y="460114"/>
                  <a:pt x="333007" y="522532"/>
                  <a:pt x="347383" y="585312"/>
                </a:cubicBezTo>
                <a:cubicBezTo>
                  <a:pt x="360047" y="635247"/>
                  <a:pt x="376993" y="684415"/>
                  <a:pt x="380598" y="736288"/>
                </a:cubicBezTo>
                <a:cubicBezTo>
                  <a:pt x="380328" y="756749"/>
                  <a:pt x="383077" y="795822"/>
                  <a:pt x="360092" y="806053"/>
                </a:cubicBezTo>
                <a:cubicBezTo>
                  <a:pt x="352611" y="808486"/>
                  <a:pt x="342832" y="807405"/>
                  <a:pt x="338640" y="800014"/>
                </a:cubicBezTo>
                <a:cubicBezTo>
                  <a:pt x="311780" y="759858"/>
                  <a:pt x="297584" y="713394"/>
                  <a:pt x="286497" y="666839"/>
                </a:cubicBezTo>
                <a:cubicBezTo>
                  <a:pt x="280638" y="650389"/>
                  <a:pt x="276763" y="633354"/>
                  <a:pt x="272616" y="616498"/>
                </a:cubicBezTo>
                <a:cubicBezTo>
                  <a:pt x="265766" y="594911"/>
                  <a:pt x="258330" y="573549"/>
                  <a:pt x="253733" y="551286"/>
                </a:cubicBezTo>
                <a:cubicBezTo>
                  <a:pt x="245486" y="519964"/>
                  <a:pt x="235436" y="489092"/>
                  <a:pt x="227639" y="457635"/>
                </a:cubicBezTo>
                <a:cubicBezTo>
                  <a:pt x="221059" y="430595"/>
                  <a:pt x="217273" y="401030"/>
                  <a:pt x="201139" y="377775"/>
                </a:cubicBezTo>
                <a:cubicBezTo>
                  <a:pt x="191224" y="366779"/>
                  <a:pt x="177118" y="376694"/>
                  <a:pt x="165941" y="380164"/>
                </a:cubicBezTo>
                <a:cubicBezTo>
                  <a:pt x="150348" y="386293"/>
                  <a:pt x="134890" y="393008"/>
                  <a:pt x="118981" y="398326"/>
                </a:cubicBezTo>
                <a:cubicBezTo>
                  <a:pt x="109517" y="401706"/>
                  <a:pt x="94554" y="404816"/>
                  <a:pt x="88741" y="415046"/>
                </a:cubicBezTo>
                <a:cubicBezTo>
                  <a:pt x="85090" y="422167"/>
                  <a:pt x="86262" y="430685"/>
                  <a:pt x="85541" y="438481"/>
                </a:cubicBezTo>
                <a:cubicBezTo>
                  <a:pt x="85270" y="452182"/>
                  <a:pt x="83963" y="465702"/>
                  <a:pt x="83107" y="479403"/>
                </a:cubicBezTo>
                <a:cubicBezTo>
                  <a:pt x="78420" y="535782"/>
                  <a:pt x="79051" y="592297"/>
                  <a:pt x="77158" y="648857"/>
                </a:cubicBezTo>
                <a:cubicBezTo>
                  <a:pt x="74319" y="676528"/>
                  <a:pt x="78961" y="808306"/>
                  <a:pt x="45250" y="808892"/>
                </a:cubicBezTo>
                <a:cubicBezTo>
                  <a:pt x="-7929" y="805737"/>
                  <a:pt x="1039" y="723083"/>
                  <a:pt x="2" y="684911"/>
                </a:cubicBezTo>
                <a:cubicBezTo>
                  <a:pt x="633" y="628306"/>
                  <a:pt x="4329" y="572017"/>
                  <a:pt x="9106" y="515592"/>
                </a:cubicBezTo>
                <a:cubicBezTo>
                  <a:pt x="16452" y="428431"/>
                  <a:pt x="17308" y="340820"/>
                  <a:pt x="24384" y="253614"/>
                </a:cubicBezTo>
                <a:cubicBezTo>
                  <a:pt x="25916" y="213775"/>
                  <a:pt x="29567" y="174160"/>
                  <a:pt x="33443" y="134501"/>
                </a:cubicBezTo>
                <a:cubicBezTo>
                  <a:pt x="37048" y="100970"/>
                  <a:pt x="32271" y="65322"/>
                  <a:pt x="46828" y="33955"/>
                </a:cubicBezTo>
                <a:cubicBezTo>
                  <a:pt x="53182" y="8762"/>
                  <a:pt x="73327" y="-4398"/>
                  <a:pt x="98791" y="1326"/>
                </a:cubicBezTo>
                <a:cubicBezTo>
                  <a:pt x="113573" y="5202"/>
                  <a:pt x="131104" y="13224"/>
                  <a:pt x="134800" y="29854"/>
                </a:cubicBezTo>
                <a:cubicBezTo>
                  <a:pt x="138225" y="42563"/>
                  <a:pt x="136016" y="56399"/>
                  <a:pt x="136557" y="69468"/>
                </a:cubicBezTo>
                <a:cubicBezTo>
                  <a:pt x="136738" y="88937"/>
                  <a:pt x="135656" y="107866"/>
                  <a:pt x="132726" y="127290"/>
                </a:cubicBezTo>
                <a:cubicBezTo>
                  <a:pt x="131329" y="153745"/>
                  <a:pt x="129166" y="179974"/>
                  <a:pt x="122812" y="205888"/>
                </a:cubicBezTo>
                <a:cubicBezTo>
                  <a:pt x="116773" y="231351"/>
                  <a:pt x="110643" y="256859"/>
                  <a:pt x="103523" y="282097"/>
                </a:cubicBezTo>
                <a:cubicBezTo>
                  <a:pt x="101585" y="291696"/>
                  <a:pt x="95185" y="301115"/>
                  <a:pt x="97213" y="311121"/>
                </a:cubicBezTo>
                <a:cubicBezTo>
                  <a:pt x="98926" y="317295"/>
                  <a:pt x="105731" y="321441"/>
                  <a:pt x="111995" y="319503"/>
                </a:cubicBezTo>
                <a:cubicBezTo>
                  <a:pt x="119206" y="317475"/>
                  <a:pt x="122451" y="309859"/>
                  <a:pt x="127499" y="304946"/>
                </a:cubicBezTo>
                <a:cubicBezTo>
                  <a:pt x="139306" y="292237"/>
                  <a:pt x="151520" y="279889"/>
                  <a:pt x="163553" y="267270"/>
                </a:cubicBezTo>
                <a:cubicBezTo>
                  <a:pt x="189737" y="242167"/>
                  <a:pt x="219572" y="221346"/>
                  <a:pt x="245215" y="195612"/>
                </a:cubicBezTo>
                <a:cubicBezTo>
                  <a:pt x="277439" y="165958"/>
                  <a:pt x="306552" y="133194"/>
                  <a:pt x="338235" y="102998"/>
                </a:cubicBezTo>
                <a:cubicBezTo>
                  <a:pt x="356622" y="82763"/>
                  <a:pt x="375370" y="61626"/>
                  <a:pt x="399662" y="480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35"/>
          <p:cNvSpPr/>
          <p:nvPr/>
        </p:nvSpPr>
        <p:spPr>
          <a:xfrm rot="-833831">
            <a:off x="1237364" y="1555247"/>
            <a:ext cx="201937" cy="374907"/>
          </a:xfrm>
          <a:custGeom>
            <a:rect b="b" l="l" r="r" t="t"/>
            <a:pathLst>
              <a:path extrusionOk="0" h="749467" w="404177">
                <a:moveTo>
                  <a:pt x="195951" y="325"/>
                </a:moveTo>
                <a:cubicBezTo>
                  <a:pt x="222360" y="-1973"/>
                  <a:pt x="424579" y="7221"/>
                  <a:pt x="402495" y="49990"/>
                </a:cubicBezTo>
                <a:cubicBezTo>
                  <a:pt x="383432" y="74732"/>
                  <a:pt x="283968" y="76219"/>
                  <a:pt x="251654" y="76670"/>
                </a:cubicBezTo>
                <a:cubicBezTo>
                  <a:pt x="230022" y="76940"/>
                  <a:pt x="208615" y="75588"/>
                  <a:pt x="187117" y="73695"/>
                </a:cubicBezTo>
                <a:cubicBezTo>
                  <a:pt x="171794" y="73831"/>
                  <a:pt x="147638" y="69144"/>
                  <a:pt x="140968" y="87216"/>
                </a:cubicBezTo>
                <a:cubicBezTo>
                  <a:pt x="139481" y="124171"/>
                  <a:pt x="141103" y="161397"/>
                  <a:pt x="138940" y="198442"/>
                </a:cubicBezTo>
                <a:cubicBezTo>
                  <a:pt x="139075" y="238192"/>
                  <a:pt x="139796" y="277942"/>
                  <a:pt x="132180" y="317150"/>
                </a:cubicBezTo>
                <a:cubicBezTo>
                  <a:pt x="129025" y="332609"/>
                  <a:pt x="133983" y="344777"/>
                  <a:pt x="151649" y="341667"/>
                </a:cubicBezTo>
                <a:cubicBezTo>
                  <a:pt x="171118" y="340135"/>
                  <a:pt x="190588" y="338512"/>
                  <a:pt x="210057" y="336529"/>
                </a:cubicBezTo>
                <a:cubicBezTo>
                  <a:pt x="244443" y="333104"/>
                  <a:pt x="279055" y="330986"/>
                  <a:pt x="313667" y="332789"/>
                </a:cubicBezTo>
                <a:cubicBezTo>
                  <a:pt x="334218" y="335538"/>
                  <a:pt x="356481" y="336169"/>
                  <a:pt x="374689" y="347165"/>
                </a:cubicBezTo>
                <a:cubicBezTo>
                  <a:pt x="370903" y="360641"/>
                  <a:pt x="356572" y="368527"/>
                  <a:pt x="345079" y="375107"/>
                </a:cubicBezTo>
                <a:cubicBezTo>
                  <a:pt x="310422" y="393540"/>
                  <a:pt x="269816" y="389033"/>
                  <a:pt x="231915" y="391602"/>
                </a:cubicBezTo>
                <a:cubicBezTo>
                  <a:pt x="207849" y="391377"/>
                  <a:pt x="183827" y="393765"/>
                  <a:pt x="159761" y="393765"/>
                </a:cubicBezTo>
                <a:cubicBezTo>
                  <a:pt x="144258" y="394982"/>
                  <a:pt x="126547" y="393540"/>
                  <a:pt x="112891" y="401923"/>
                </a:cubicBezTo>
                <a:cubicBezTo>
                  <a:pt x="107979" y="405573"/>
                  <a:pt x="106041" y="411567"/>
                  <a:pt x="106537" y="417471"/>
                </a:cubicBezTo>
                <a:cubicBezTo>
                  <a:pt x="106491" y="432749"/>
                  <a:pt x="106582" y="448027"/>
                  <a:pt x="106401" y="463259"/>
                </a:cubicBezTo>
                <a:cubicBezTo>
                  <a:pt x="104644" y="520856"/>
                  <a:pt x="107122" y="578723"/>
                  <a:pt x="97162" y="635778"/>
                </a:cubicBezTo>
                <a:cubicBezTo>
                  <a:pt x="94864" y="649208"/>
                  <a:pt x="93827" y="666785"/>
                  <a:pt x="106762" y="675257"/>
                </a:cubicBezTo>
                <a:cubicBezTo>
                  <a:pt x="109781" y="677105"/>
                  <a:pt x="113387" y="677736"/>
                  <a:pt x="116902" y="677646"/>
                </a:cubicBezTo>
                <a:cubicBezTo>
                  <a:pt x="128484" y="677646"/>
                  <a:pt x="140112" y="677646"/>
                  <a:pt x="151739" y="677736"/>
                </a:cubicBezTo>
                <a:cubicBezTo>
                  <a:pt x="200412" y="677961"/>
                  <a:pt x="249085" y="680034"/>
                  <a:pt x="297803" y="679629"/>
                </a:cubicBezTo>
                <a:cubicBezTo>
                  <a:pt x="326872" y="679629"/>
                  <a:pt x="359952" y="674897"/>
                  <a:pt x="385280" y="692203"/>
                </a:cubicBezTo>
                <a:cubicBezTo>
                  <a:pt x="380908" y="712889"/>
                  <a:pt x="362070" y="727941"/>
                  <a:pt x="342916" y="734882"/>
                </a:cubicBezTo>
                <a:cubicBezTo>
                  <a:pt x="323582" y="740110"/>
                  <a:pt x="303302" y="740245"/>
                  <a:pt x="283472" y="742093"/>
                </a:cubicBezTo>
                <a:cubicBezTo>
                  <a:pt x="241063" y="745292"/>
                  <a:pt x="198610" y="746780"/>
                  <a:pt x="156111" y="749168"/>
                </a:cubicBezTo>
                <a:cubicBezTo>
                  <a:pt x="124383" y="750655"/>
                  <a:pt x="92791" y="746509"/>
                  <a:pt x="62100" y="738577"/>
                </a:cubicBezTo>
                <a:cubicBezTo>
                  <a:pt x="42946" y="735017"/>
                  <a:pt x="24243" y="728662"/>
                  <a:pt x="14103" y="710635"/>
                </a:cubicBezTo>
                <a:cubicBezTo>
                  <a:pt x="-11090" y="662548"/>
                  <a:pt x="5180" y="562048"/>
                  <a:pt x="5044" y="505398"/>
                </a:cubicBezTo>
                <a:cubicBezTo>
                  <a:pt x="10407" y="457671"/>
                  <a:pt x="9776" y="408773"/>
                  <a:pt x="15500" y="361046"/>
                </a:cubicBezTo>
                <a:cubicBezTo>
                  <a:pt x="23567" y="312193"/>
                  <a:pt x="20593" y="263295"/>
                  <a:pt x="24559" y="214036"/>
                </a:cubicBezTo>
                <a:cubicBezTo>
                  <a:pt x="25640" y="152248"/>
                  <a:pt x="39070" y="90235"/>
                  <a:pt x="31229" y="28583"/>
                </a:cubicBezTo>
                <a:cubicBezTo>
                  <a:pt x="38439" y="15153"/>
                  <a:pt x="56061" y="15062"/>
                  <a:pt x="69536" y="12854"/>
                </a:cubicBezTo>
                <a:cubicBezTo>
                  <a:pt x="111133" y="4652"/>
                  <a:pt x="153362" y="4427"/>
                  <a:pt x="195951" y="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35"/>
          <p:cNvSpPr/>
          <p:nvPr/>
        </p:nvSpPr>
        <p:spPr>
          <a:xfrm rot="904748">
            <a:off x="7621414" y="437124"/>
            <a:ext cx="1035550" cy="831816"/>
          </a:xfrm>
          <a:custGeom>
            <a:rect b="b" l="l" r="r" t="t"/>
            <a:pathLst>
              <a:path extrusionOk="0" h="1664610" w="2072318">
                <a:moveTo>
                  <a:pt x="2056629" y="746223"/>
                </a:moveTo>
                <a:cubicBezTo>
                  <a:pt x="2054929" y="684332"/>
                  <a:pt x="2046972" y="622772"/>
                  <a:pt x="2040382" y="561295"/>
                </a:cubicBezTo>
                <a:cubicBezTo>
                  <a:pt x="2033419" y="489047"/>
                  <a:pt x="2026788" y="417586"/>
                  <a:pt x="2022561" y="345006"/>
                </a:cubicBezTo>
                <a:cubicBezTo>
                  <a:pt x="2015763" y="285104"/>
                  <a:pt x="2019825" y="222425"/>
                  <a:pt x="2001216" y="164138"/>
                </a:cubicBezTo>
                <a:cubicBezTo>
                  <a:pt x="1991767" y="138743"/>
                  <a:pt x="1979582" y="113017"/>
                  <a:pt x="1960931" y="92967"/>
                </a:cubicBezTo>
                <a:cubicBezTo>
                  <a:pt x="1941908" y="72626"/>
                  <a:pt x="1916916" y="58790"/>
                  <a:pt x="1889189" y="55144"/>
                </a:cubicBezTo>
                <a:cubicBezTo>
                  <a:pt x="1859597" y="51084"/>
                  <a:pt x="1829798" y="47812"/>
                  <a:pt x="1800082" y="44373"/>
                </a:cubicBezTo>
                <a:cubicBezTo>
                  <a:pt x="1729459" y="40603"/>
                  <a:pt x="1658836" y="45326"/>
                  <a:pt x="1588296" y="48143"/>
                </a:cubicBezTo>
                <a:cubicBezTo>
                  <a:pt x="1546850" y="49344"/>
                  <a:pt x="1505446" y="46693"/>
                  <a:pt x="1464001" y="45989"/>
                </a:cubicBezTo>
                <a:cubicBezTo>
                  <a:pt x="1282926" y="42633"/>
                  <a:pt x="1102473" y="35674"/>
                  <a:pt x="921854" y="21216"/>
                </a:cubicBezTo>
                <a:cubicBezTo>
                  <a:pt x="861095" y="17570"/>
                  <a:pt x="800170" y="16742"/>
                  <a:pt x="739328" y="14960"/>
                </a:cubicBezTo>
                <a:cubicBezTo>
                  <a:pt x="676372" y="11978"/>
                  <a:pt x="613417" y="8498"/>
                  <a:pt x="550337" y="7255"/>
                </a:cubicBezTo>
                <a:cubicBezTo>
                  <a:pt x="486843" y="7338"/>
                  <a:pt x="423638" y="420"/>
                  <a:pt x="360144" y="254"/>
                </a:cubicBezTo>
                <a:cubicBezTo>
                  <a:pt x="325123" y="-947"/>
                  <a:pt x="290143" y="2491"/>
                  <a:pt x="255163" y="2740"/>
                </a:cubicBezTo>
                <a:cubicBezTo>
                  <a:pt x="242646" y="2864"/>
                  <a:pt x="230130" y="3071"/>
                  <a:pt x="217613" y="2698"/>
                </a:cubicBezTo>
                <a:cubicBezTo>
                  <a:pt x="214629" y="3361"/>
                  <a:pt x="211604" y="4024"/>
                  <a:pt x="208620" y="4728"/>
                </a:cubicBezTo>
                <a:cubicBezTo>
                  <a:pt x="175753" y="1621"/>
                  <a:pt x="142431" y="7794"/>
                  <a:pt x="110435" y="14919"/>
                </a:cubicBezTo>
                <a:cubicBezTo>
                  <a:pt x="96966" y="17032"/>
                  <a:pt x="84118" y="21630"/>
                  <a:pt x="72430" y="28217"/>
                </a:cubicBezTo>
                <a:cubicBezTo>
                  <a:pt x="71477" y="28383"/>
                  <a:pt x="70482" y="28548"/>
                  <a:pt x="69529" y="28714"/>
                </a:cubicBezTo>
                <a:cubicBezTo>
                  <a:pt x="69032" y="29335"/>
                  <a:pt x="68410" y="29915"/>
                  <a:pt x="67705" y="30371"/>
                </a:cubicBezTo>
                <a:cubicBezTo>
                  <a:pt x="65757" y="31655"/>
                  <a:pt x="63768" y="32940"/>
                  <a:pt x="61861" y="34265"/>
                </a:cubicBezTo>
                <a:cubicBezTo>
                  <a:pt x="61530" y="34514"/>
                  <a:pt x="61240" y="34762"/>
                  <a:pt x="60908" y="34969"/>
                </a:cubicBezTo>
                <a:cubicBezTo>
                  <a:pt x="59789" y="35839"/>
                  <a:pt x="58670" y="36668"/>
                  <a:pt x="57634" y="37579"/>
                </a:cubicBezTo>
                <a:cubicBezTo>
                  <a:pt x="57012" y="38118"/>
                  <a:pt x="56349" y="38656"/>
                  <a:pt x="55728" y="39195"/>
                </a:cubicBezTo>
                <a:cubicBezTo>
                  <a:pt x="54609" y="40148"/>
                  <a:pt x="53448" y="40852"/>
                  <a:pt x="52080" y="41391"/>
                </a:cubicBezTo>
                <a:cubicBezTo>
                  <a:pt x="52080" y="41391"/>
                  <a:pt x="52039" y="41391"/>
                  <a:pt x="52039" y="41432"/>
                </a:cubicBezTo>
                <a:cubicBezTo>
                  <a:pt x="51417" y="42509"/>
                  <a:pt x="50920" y="43586"/>
                  <a:pt x="50340" y="44705"/>
                </a:cubicBezTo>
                <a:cubicBezTo>
                  <a:pt x="42133" y="52576"/>
                  <a:pt x="35088" y="61731"/>
                  <a:pt x="29658" y="71963"/>
                </a:cubicBezTo>
                <a:cubicBezTo>
                  <a:pt x="27130" y="77432"/>
                  <a:pt x="19463" y="93008"/>
                  <a:pt x="13412" y="109206"/>
                </a:cubicBezTo>
                <a:cubicBezTo>
                  <a:pt x="12956" y="112147"/>
                  <a:pt x="12541" y="115089"/>
                  <a:pt x="12127" y="117988"/>
                </a:cubicBezTo>
                <a:cubicBezTo>
                  <a:pt x="12293" y="119770"/>
                  <a:pt x="12003" y="121593"/>
                  <a:pt x="11837" y="123415"/>
                </a:cubicBezTo>
                <a:cubicBezTo>
                  <a:pt x="11671" y="124824"/>
                  <a:pt x="11505" y="126274"/>
                  <a:pt x="11340" y="127682"/>
                </a:cubicBezTo>
                <a:cubicBezTo>
                  <a:pt x="11008" y="130334"/>
                  <a:pt x="10635" y="133026"/>
                  <a:pt x="10303" y="135636"/>
                </a:cubicBezTo>
                <a:cubicBezTo>
                  <a:pt x="9847" y="138246"/>
                  <a:pt x="9516" y="140856"/>
                  <a:pt x="9226" y="143424"/>
                </a:cubicBezTo>
                <a:cubicBezTo>
                  <a:pt x="9060" y="144626"/>
                  <a:pt x="8936" y="145827"/>
                  <a:pt x="8770" y="147029"/>
                </a:cubicBezTo>
                <a:cubicBezTo>
                  <a:pt x="8563" y="148603"/>
                  <a:pt x="8438" y="150218"/>
                  <a:pt x="7900" y="151710"/>
                </a:cubicBezTo>
                <a:cubicBezTo>
                  <a:pt x="8024" y="151875"/>
                  <a:pt x="8190" y="152041"/>
                  <a:pt x="8355" y="152207"/>
                </a:cubicBezTo>
                <a:cubicBezTo>
                  <a:pt x="7195" y="160492"/>
                  <a:pt x="6325" y="168819"/>
                  <a:pt x="5662" y="177104"/>
                </a:cubicBezTo>
                <a:cubicBezTo>
                  <a:pt x="1185" y="216625"/>
                  <a:pt x="688" y="256395"/>
                  <a:pt x="439" y="296123"/>
                </a:cubicBezTo>
                <a:cubicBezTo>
                  <a:pt x="-1840" y="402258"/>
                  <a:pt x="5247" y="508186"/>
                  <a:pt x="10262" y="614114"/>
                </a:cubicBezTo>
                <a:cubicBezTo>
                  <a:pt x="12334" y="748709"/>
                  <a:pt x="25928" y="883304"/>
                  <a:pt x="28747" y="1018065"/>
                </a:cubicBezTo>
                <a:cubicBezTo>
                  <a:pt x="28995" y="1048265"/>
                  <a:pt x="31275" y="1078424"/>
                  <a:pt x="34715" y="1108417"/>
                </a:cubicBezTo>
                <a:cubicBezTo>
                  <a:pt x="38776" y="1146363"/>
                  <a:pt x="39232" y="1186174"/>
                  <a:pt x="57054" y="1220849"/>
                </a:cubicBezTo>
                <a:cubicBezTo>
                  <a:pt x="73922" y="1258174"/>
                  <a:pt x="112342" y="1276982"/>
                  <a:pt x="144877" y="1298648"/>
                </a:cubicBezTo>
                <a:cubicBezTo>
                  <a:pt x="188353" y="1322178"/>
                  <a:pt x="237839" y="1329594"/>
                  <a:pt x="286288" y="1335600"/>
                </a:cubicBezTo>
                <a:cubicBezTo>
                  <a:pt x="324252" y="1341359"/>
                  <a:pt x="362465" y="1344631"/>
                  <a:pt x="400843" y="1346454"/>
                </a:cubicBezTo>
                <a:cubicBezTo>
                  <a:pt x="498240" y="1354822"/>
                  <a:pt x="596797" y="1354284"/>
                  <a:pt x="694484" y="1363480"/>
                </a:cubicBezTo>
                <a:cubicBezTo>
                  <a:pt x="720885" y="1365718"/>
                  <a:pt x="747286" y="1367955"/>
                  <a:pt x="773686" y="1369943"/>
                </a:cubicBezTo>
                <a:cubicBezTo>
                  <a:pt x="776380" y="1369694"/>
                  <a:pt x="777665" y="1373506"/>
                  <a:pt x="779613" y="1374749"/>
                </a:cubicBezTo>
                <a:cubicBezTo>
                  <a:pt x="822302" y="1421851"/>
                  <a:pt x="862338" y="1472225"/>
                  <a:pt x="906104" y="1518706"/>
                </a:cubicBezTo>
                <a:cubicBezTo>
                  <a:pt x="932546" y="1552013"/>
                  <a:pt x="958450" y="1585900"/>
                  <a:pt x="988415" y="1616307"/>
                </a:cubicBezTo>
                <a:cubicBezTo>
                  <a:pt x="999812" y="1629357"/>
                  <a:pt x="1010049" y="1643400"/>
                  <a:pt x="1020576" y="1657113"/>
                </a:cubicBezTo>
                <a:cubicBezTo>
                  <a:pt x="1023229" y="1660675"/>
                  <a:pt x="1026752" y="1663989"/>
                  <a:pt x="1031352" y="1664611"/>
                </a:cubicBezTo>
                <a:cubicBezTo>
                  <a:pt x="1031559" y="1664611"/>
                  <a:pt x="1031725" y="1664611"/>
                  <a:pt x="1031891" y="1664611"/>
                </a:cubicBezTo>
                <a:cubicBezTo>
                  <a:pt x="1050003" y="1664611"/>
                  <a:pt x="1062851" y="1636399"/>
                  <a:pt x="1072093" y="1623143"/>
                </a:cubicBezTo>
                <a:cubicBezTo>
                  <a:pt x="1081708" y="1607483"/>
                  <a:pt x="1092401" y="1592528"/>
                  <a:pt x="1101519" y="1576538"/>
                </a:cubicBezTo>
                <a:cubicBezTo>
                  <a:pt x="1135132" y="1517795"/>
                  <a:pt x="1172059" y="1460792"/>
                  <a:pt x="1202439" y="1400267"/>
                </a:cubicBezTo>
                <a:cubicBezTo>
                  <a:pt x="1223700" y="1396373"/>
                  <a:pt x="1245584" y="1396663"/>
                  <a:pt x="1267384" y="1396912"/>
                </a:cubicBezTo>
                <a:cubicBezTo>
                  <a:pt x="1278284" y="1397036"/>
                  <a:pt x="1289143" y="1397160"/>
                  <a:pt x="1299918" y="1396788"/>
                </a:cubicBezTo>
                <a:cubicBezTo>
                  <a:pt x="1318693" y="1396953"/>
                  <a:pt x="1337509" y="1396705"/>
                  <a:pt x="1356284" y="1396456"/>
                </a:cubicBezTo>
                <a:cubicBezTo>
                  <a:pt x="1380861" y="1396125"/>
                  <a:pt x="1405438" y="1395793"/>
                  <a:pt x="1430057" y="1396415"/>
                </a:cubicBezTo>
                <a:cubicBezTo>
                  <a:pt x="1509011" y="1397616"/>
                  <a:pt x="1587881" y="1409091"/>
                  <a:pt x="1666835" y="1412985"/>
                </a:cubicBezTo>
                <a:cubicBezTo>
                  <a:pt x="1726516" y="1415388"/>
                  <a:pt x="1785949" y="1420152"/>
                  <a:pt x="1845630" y="1423591"/>
                </a:cubicBezTo>
                <a:cubicBezTo>
                  <a:pt x="1904192" y="1430840"/>
                  <a:pt x="1967148" y="1419655"/>
                  <a:pt x="2010500" y="1376406"/>
                </a:cubicBezTo>
                <a:cubicBezTo>
                  <a:pt x="2035118" y="1345336"/>
                  <a:pt x="2051365" y="1307845"/>
                  <a:pt x="2062638" y="1270022"/>
                </a:cubicBezTo>
                <a:cubicBezTo>
                  <a:pt x="2072751" y="1221760"/>
                  <a:pt x="2071922" y="1171882"/>
                  <a:pt x="2072254" y="1122750"/>
                </a:cubicBezTo>
                <a:cubicBezTo>
                  <a:pt x="2073290" y="997145"/>
                  <a:pt x="2061602" y="871746"/>
                  <a:pt x="2056629" y="7462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1" name="Google Shape;1371;p35"/>
          <p:cNvGrpSpPr/>
          <p:nvPr/>
        </p:nvGrpSpPr>
        <p:grpSpPr>
          <a:xfrm rot="903369">
            <a:off x="7622681" y="436830"/>
            <a:ext cx="1036297" cy="832416"/>
            <a:chOff x="15242934" y="874110"/>
            <a:chExt cx="2072318" cy="1664610"/>
          </a:xfrm>
        </p:grpSpPr>
        <p:sp>
          <p:nvSpPr>
            <p:cNvPr id="1372" name="Google Shape;1372;p35"/>
            <p:cNvSpPr/>
            <p:nvPr/>
          </p:nvSpPr>
          <p:spPr>
            <a:xfrm>
              <a:off x="15242934" y="874110"/>
              <a:ext cx="2072318" cy="1664610"/>
            </a:xfrm>
            <a:custGeom>
              <a:rect b="b" l="l" r="r" t="t"/>
              <a:pathLst>
                <a:path extrusionOk="0" h="1664610" w="2072318">
                  <a:moveTo>
                    <a:pt x="2056629" y="746223"/>
                  </a:moveTo>
                  <a:cubicBezTo>
                    <a:pt x="2054929" y="684332"/>
                    <a:pt x="2046972" y="622772"/>
                    <a:pt x="2040382" y="561295"/>
                  </a:cubicBezTo>
                  <a:cubicBezTo>
                    <a:pt x="2033419" y="489047"/>
                    <a:pt x="2026788" y="417586"/>
                    <a:pt x="2022561" y="345006"/>
                  </a:cubicBezTo>
                  <a:cubicBezTo>
                    <a:pt x="2015763" y="285104"/>
                    <a:pt x="2019825" y="222425"/>
                    <a:pt x="2001216" y="164138"/>
                  </a:cubicBezTo>
                  <a:cubicBezTo>
                    <a:pt x="1991767" y="138743"/>
                    <a:pt x="1979582" y="113017"/>
                    <a:pt x="1960931" y="92967"/>
                  </a:cubicBezTo>
                  <a:cubicBezTo>
                    <a:pt x="1941908" y="72626"/>
                    <a:pt x="1916916" y="58790"/>
                    <a:pt x="1889189" y="55144"/>
                  </a:cubicBezTo>
                  <a:cubicBezTo>
                    <a:pt x="1859597" y="51084"/>
                    <a:pt x="1829798" y="47812"/>
                    <a:pt x="1800082" y="44373"/>
                  </a:cubicBezTo>
                  <a:cubicBezTo>
                    <a:pt x="1729459" y="40603"/>
                    <a:pt x="1658836" y="45326"/>
                    <a:pt x="1588296" y="48143"/>
                  </a:cubicBezTo>
                  <a:cubicBezTo>
                    <a:pt x="1546850" y="49344"/>
                    <a:pt x="1505446" y="46693"/>
                    <a:pt x="1464001" y="45989"/>
                  </a:cubicBezTo>
                  <a:cubicBezTo>
                    <a:pt x="1282926" y="42633"/>
                    <a:pt x="1102473" y="35674"/>
                    <a:pt x="921854" y="21216"/>
                  </a:cubicBezTo>
                  <a:cubicBezTo>
                    <a:pt x="861095" y="17570"/>
                    <a:pt x="800170" y="16742"/>
                    <a:pt x="739328" y="14960"/>
                  </a:cubicBezTo>
                  <a:cubicBezTo>
                    <a:pt x="676372" y="11978"/>
                    <a:pt x="613417" y="8498"/>
                    <a:pt x="550337" y="7255"/>
                  </a:cubicBezTo>
                  <a:cubicBezTo>
                    <a:pt x="486843" y="7338"/>
                    <a:pt x="423638" y="420"/>
                    <a:pt x="360144" y="254"/>
                  </a:cubicBezTo>
                  <a:cubicBezTo>
                    <a:pt x="325123" y="-947"/>
                    <a:pt x="290143" y="2491"/>
                    <a:pt x="255163" y="2740"/>
                  </a:cubicBezTo>
                  <a:cubicBezTo>
                    <a:pt x="242646" y="2864"/>
                    <a:pt x="230130" y="3071"/>
                    <a:pt x="217613" y="2698"/>
                  </a:cubicBezTo>
                  <a:cubicBezTo>
                    <a:pt x="214629" y="3361"/>
                    <a:pt x="211604" y="4024"/>
                    <a:pt x="208620" y="4728"/>
                  </a:cubicBezTo>
                  <a:cubicBezTo>
                    <a:pt x="175753" y="1621"/>
                    <a:pt x="142431" y="7794"/>
                    <a:pt x="110435" y="14919"/>
                  </a:cubicBezTo>
                  <a:cubicBezTo>
                    <a:pt x="96966" y="17032"/>
                    <a:pt x="84118" y="21630"/>
                    <a:pt x="72430" y="28217"/>
                  </a:cubicBezTo>
                  <a:cubicBezTo>
                    <a:pt x="71477" y="28383"/>
                    <a:pt x="70482" y="28548"/>
                    <a:pt x="69529" y="28714"/>
                  </a:cubicBezTo>
                  <a:cubicBezTo>
                    <a:pt x="69032" y="29335"/>
                    <a:pt x="68410" y="29915"/>
                    <a:pt x="67705" y="30371"/>
                  </a:cubicBezTo>
                  <a:cubicBezTo>
                    <a:pt x="65757" y="31655"/>
                    <a:pt x="63768" y="32940"/>
                    <a:pt x="61861" y="34265"/>
                  </a:cubicBezTo>
                  <a:cubicBezTo>
                    <a:pt x="61530" y="34514"/>
                    <a:pt x="61240" y="34762"/>
                    <a:pt x="60908" y="34969"/>
                  </a:cubicBezTo>
                  <a:cubicBezTo>
                    <a:pt x="59789" y="35839"/>
                    <a:pt x="58670" y="36668"/>
                    <a:pt x="57634" y="37579"/>
                  </a:cubicBezTo>
                  <a:cubicBezTo>
                    <a:pt x="57012" y="38118"/>
                    <a:pt x="56349" y="38656"/>
                    <a:pt x="55728" y="39195"/>
                  </a:cubicBezTo>
                  <a:cubicBezTo>
                    <a:pt x="54609" y="40148"/>
                    <a:pt x="53448" y="40852"/>
                    <a:pt x="52080" y="41391"/>
                  </a:cubicBezTo>
                  <a:cubicBezTo>
                    <a:pt x="52080" y="41391"/>
                    <a:pt x="52039" y="41391"/>
                    <a:pt x="52039" y="41432"/>
                  </a:cubicBezTo>
                  <a:cubicBezTo>
                    <a:pt x="51417" y="42509"/>
                    <a:pt x="50920" y="43586"/>
                    <a:pt x="50340" y="44705"/>
                  </a:cubicBezTo>
                  <a:cubicBezTo>
                    <a:pt x="42133" y="52576"/>
                    <a:pt x="35088" y="61731"/>
                    <a:pt x="29658" y="71963"/>
                  </a:cubicBezTo>
                  <a:cubicBezTo>
                    <a:pt x="27130" y="77432"/>
                    <a:pt x="19463" y="93008"/>
                    <a:pt x="13412" y="109206"/>
                  </a:cubicBezTo>
                  <a:cubicBezTo>
                    <a:pt x="12956" y="112147"/>
                    <a:pt x="12541" y="115089"/>
                    <a:pt x="12127" y="117988"/>
                  </a:cubicBezTo>
                  <a:cubicBezTo>
                    <a:pt x="12293" y="119770"/>
                    <a:pt x="12003" y="121593"/>
                    <a:pt x="11837" y="123415"/>
                  </a:cubicBezTo>
                  <a:cubicBezTo>
                    <a:pt x="11671" y="124824"/>
                    <a:pt x="11505" y="126274"/>
                    <a:pt x="11340" y="127682"/>
                  </a:cubicBezTo>
                  <a:cubicBezTo>
                    <a:pt x="11008" y="130334"/>
                    <a:pt x="10635" y="133026"/>
                    <a:pt x="10303" y="135636"/>
                  </a:cubicBezTo>
                  <a:cubicBezTo>
                    <a:pt x="9847" y="138246"/>
                    <a:pt x="9516" y="140856"/>
                    <a:pt x="9226" y="143424"/>
                  </a:cubicBezTo>
                  <a:cubicBezTo>
                    <a:pt x="9060" y="144626"/>
                    <a:pt x="8936" y="145827"/>
                    <a:pt x="8770" y="147029"/>
                  </a:cubicBezTo>
                  <a:cubicBezTo>
                    <a:pt x="8563" y="148603"/>
                    <a:pt x="8438" y="150218"/>
                    <a:pt x="7900" y="151710"/>
                  </a:cubicBezTo>
                  <a:cubicBezTo>
                    <a:pt x="8024" y="151875"/>
                    <a:pt x="8190" y="152041"/>
                    <a:pt x="8355" y="152207"/>
                  </a:cubicBezTo>
                  <a:cubicBezTo>
                    <a:pt x="7195" y="160492"/>
                    <a:pt x="6325" y="168819"/>
                    <a:pt x="5662" y="177104"/>
                  </a:cubicBezTo>
                  <a:cubicBezTo>
                    <a:pt x="1185" y="216625"/>
                    <a:pt x="688" y="256395"/>
                    <a:pt x="439" y="296123"/>
                  </a:cubicBezTo>
                  <a:cubicBezTo>
                    <a:pt x="-1840" y="402258"/>
                    <a:pt x="5247" y="508186"/>
                    <a:pt x="10262" y="614114"/>
                  </a:cubicBezTo>
                  <a:cubicBezTo>
                    <a:pt x="12334" y="748709"/>
                    <a:pt x="25928" y="883304"/>
                    <a:pt x="28747" y="1018065"/>
                  </a:cubicBezTo>
                  <a:cubicBezTo>
                    <a:pt x="28995" y="1048265"/>
                    <a:pt x="31275" y="1078424"/>
                    <a:pt x="34715" y="1108417"/>
                  </a:cubicBezTo>
                  <a:cubicBezTo>
                    <a:pt x="38776" y="1146363"/>
                    <a:pt x="39232" y="1186174"/>
                    <a:pt x="57054" y="1220849"/>
                  </a:cubicBezTo>
                  <a:cubicBezTo>
                    <a:pt x="73922" y="1258174"/>
                    <a:pt x="112342" y="1276982"/>
                    <a:pt x="144877" y="1298648"/>
                  </a:cubicBezTo>
                  <a:cubicBezTo>
                    <a:pt x="188353" y="1322178"/>
                    <a:pt x="237839" y="1329594"/>
                    <a:pt x="286288" y="1335600"/>
                  </a:cubicBezTo>
                  <a:cubicBezTo>
                    <a:pt x="324252" y="1341359"/>
                    <a:pt x="362465" y="1344631"/>
                    <a:pt x="400843" y="1346454"/>
                  </a:cubicBezTo>
                  <a:cubicBezTo>
                    <a:pt x="498240" y="1354822"/>
                    <a:pt x="596797" y="1354284"/>
                    <a:pt x="694484" y="1363480"/>
                  </a:cubicBezTo>
                  <a:cubicBezTo>
                    <a:pt x="720885" y="1365718"/>
                    <a:pt x="747286" y="1367955"/>
                    <a:pt x="773686" y="1369943"/>
                  </a:cubicBezTo>
                  <a:cubicBezTo>
                    <a:pt x="776380" y="1369694"/>
                    <a:pt x="777665" y="1373506"/>
                    <a:pt x="779613" y="1374749"/>
                  </a:cubicBezTo>
                  <a:cubicBezTo>
                    <a:pt x="822302" y="1421851"/>
                    <a:pt x="862338" y="1472225"/>
                    <a:pt x="906104" y="1518706"/>
                  </a:cubicBezTo>
                  <a:cubicBezTo>
                    <a:pt x="932546" y="1552013"/>
                    <a:pt x="958450" y="1585900"/>
                    <a:pt x="988415" y="1616307"/>
                  </a:cubicBezTo>
                  <a:cubicBezTo>
                    <a:pt x="999812" y="1629357"/>
                    <a:pt x="1010049" y="1643400"/>
                    <a:pt x="1020576" y="1657113"/>
                  </a:cubicBezTo>
                  <a:cubicBezTo>
                    <a:pt x="1023229" y="1660675"/>
                    <a:pt x="1026752" y="1663989"/>
                    <a:pt x="1031352" y="1664611"/>
                  </a:cubicBezTo>
                  <a:cubicBezTo>
                    <a:pt x="1031559" y="1664611"/>
                    <a:pt x="1031725" y="1664611"/>
                    <a:pt x="1031891" y="1664611"/>
                  </a:cubicBezTo>
                  <a:cubicBezTo>
                    <a:pt x="1050003" y="1664611"/>
                    <a:pt x="1062851" y="1636399"/>
                    <a:pt x="1072093" y="1623143"/>
                  </a:cubicBezTo>
                  <a:cubicBezTo>
                    <a:pt x="1081708" y="1607483"/>
                    <a:pt x="1092401" y="1592528"/>
                    <a:pt x="1101519" y="1576538"/>
                  </a:cubicBezTo>
                  <a:cubicBezTo>
                    <a:pt x="1135132" y="1517795"/>
                    <a:pt x="1172059" y="1460792"/>
                    <a:pt x="1202439" y="1400267"/>
                  </a:cubicBezTo>
                  <a:cubicBezTo>
                    <a:pt x="1223700" y="1396373"/>
                    <a:pt x="1245584" y="1396663"/>
                    <a:pt x="1267384" y="1396912"/>
                  </a:cubicBezTo>
                  <a:cubicBezTo>
                    <a:pt x="1278284" y="1397036"/>
                    <a:pt x="1289143" y="1397160"/>
                    <a:pt x="1299918" y="1396788"/>
                  </a:cubicBezTo>
                  <a:cubicBezTo>
                    <a:pt x="1318693" y="1396953"/>
                    <a:pt x="1337509" y="1396705"/>
                    <a:pt x="1356284" y="1396456"/>
                  </a:cubicBezTo>
                  <a:cubicBezTo>
                    <a:pt x="1380861" y="1396125"/>
                    <a:pt x="1405438" y="1395793"/>
                    <a:pt x="1430057" y="1396415"/>
                  </a:cubicBezTo>
                  <a:cubicBezTo>
                    <a:pt x="1509011" y="1397616"/>
                    <a:pt x="1587881" y="1409091"/>
                    <a:pt x="1666835" y="1412985"/>
                  </a:cubicBezTo>
                  <a:cubicBezTo>
                    <a:pt x="1726516" y="1415388"/>
                    <a:pt x="1785949" y="1420152"/>
                    <a:pt x="1845630" y="1423591"/>
                  </a:cubicBezTo>
                  <a:cubicBezTo>
                    <a:pt x="1904192" y="1430840"/>
                    <a:pt x="1967148" y="1419655"/>
                    <a:pt x="2010500" y="1376406"/>
                  </a:cubicBezTo>
                  <a:cubicBezTo>
                    <a:pt x="2035118" y="1345336"/>
                    <a:pt x="2051365" y="1307845"/>
                    <a:pt x="2062638" y="1270022"/>
                  </a:cubicBezTo>
                  <a:cubicBezTo>
                    <a:pt x="2072751" y="1221760"/>
                    <a:pt x="2071922" y="1171882"/>
                    <a:pt x="2072254" y="1122750"/>
                  </a:cubicBezTo>
                  <a:cubicBezTo>
                    <a:pt x="2073290" y="997145"/>
                    <a:pt x="2061602" y="871746"/>
                    <a:pt x="2056629" y="746223"/>
                  </a:cubicBezTo>
                  <a:close/>
                  <a:moveTo>
                    <a:pt x="2050370" y="1115335"/>
                  </a:moveTo>
                  <a:cubicBezTo>
                    <a:pt x="2049500" y="1167243"/>
                    <a:pt x="2052277" y="1218860"/>
                    <a:pt x="2039843" y="1270105"/>
                  </a:cubicBezTo>
                  <a:cubicBezTo>
                    <a:pt x="2028321" y="1303453"/>
                    <a:pt x="2015059" y="1337713"/>
                    <a:pt x="1991394" y="1364475"/>
                  </a:cubicBezTo>
                  <a:cubicBezTo>
                    <a:pt x="1933743" y="1415595"/>
                    <a:pt x="1870829" y="1403002"/>
                    <a:pt x="1800496" y="1399190"/>
                  </a:cubicBezTo>
                  <a:cubicBezTo>
                    <a:pt x="1748192" y="1394550"/>
                    <a:pt x="1695681" y="1392686"/>
                    <a:pt x="1643211" y="1390159"/>
                  </a:cubicBezTo>
                  <a:cubicBezTo>
                    <a:pt x="1587633" y="1385105"/>
                    <a:pt x="1532054" y="1379844"/>
                    <a:pt x="1476352" y="1376240"/>
                  </a:cubicBezTo>
                  <a:cubicBezTo>
                    <a:pt x="1391927" y="1372760"/>
                    <a:pt x="1307337" y="1374914"/>
                    <a:pt x="1222872" y="1375784"/>
                  </a:cubicBezTo>
                  <a:cubicBezTo>
                    <a:pt x="1205216" y="1376323"/>
                    <a:pt x="1185819" y="1377068"/>
                    <a:pt x="1179644" y="1396995"/>
                  </a:cubicBezTo>
                  <a:cubicBezTo>
                    <a:pt x="1157636" y="1440203"/>
                    <a:pt x="1131443" y="1481629"/>
                    <a:pt x="1107280" y="1523719"/>
                  </a:cubicBezTo>
                  <a:cubicBezTo>
                    <a:pt x="1083615" y="1562577"/>
                    <a:pt x="1061856" y="1602968"/>
                    <a:pt x="1034419" y="1639299"/>
                  </a:cubicBezTo>
                  <a:cubicBezTo>
                    <a:pt x="1021696" y="1622107"/>
                    <a:pt x="1008392" y="1605288"/>
                    <a:pt x="993637" y="1589836"/>
                  </a:cubicBezTo>
                  <a:cubicBezTo>
                    <a:pt x="968355" y="1564400"/>
                    <a:pt x="947674" y="1535194"/>
                    <a:pt x="925169" y="1507397"/>
                  </a:cubicBezTo>
                  <a:cubicBezTo>
                    <a:pt x="880657" y="1459797"/>
                    <a:pt x="839875" y="1408926"/>
                    <a:pt x="796191" y="1360581"/>
                  </a:cubicBezTo>
                  <a:cubicBezTo>
                    <a:pt x="789643" y="1351052"/>
                    <a:pt x="779489" y="1347573"/>
                    <a:pt x="768547" y="1347573"/>
                  </a:cubicBezTo>
                  <a:cubicBezTo>
                    <a:pt x="767884" y="1347573"/>
                    <a:pt x="767221" y="1347614"/>
                    <a:pt x="766516" y="1347614"/>
                  </a:cubicBezTo>
                  <a:cubicBezTo>
                    <a:pt x="745006" y="1345667"/>
                    <a:pt x="720305" y="1343803"/>
                    <a:pt x="698090" y="1341897"/>
                  </a:cubicBezTo>
                  <a:cubicBezTo>
                    <a:pt x="639900" y="1336263"/>
                    <a:pt x="581504" y="1334109"/>
                    <a:pt x="522983" y="1332162"/>
                  </a:cubicBezTo>
                  <a:cubicBezTo>
                    <a:pt x="435243" y="1326362"/>
                    <a:pt x="346135" y="1324167"/>
                    <a:pt x="258851" y="1309709"/>
                  </a:cubicBezTo>
                  <a:cubicBezTo>
                    <a:pt x="211604" y="1303950"/>
                    <a:pt x="164770" y="1290072"/>
                    <a:pt x="126682" y="1260577"/>
                  </a:cubicBezTo>
                  <a:cubicBezTo>
                    <a:pt x="107203" y="1248439"/>
                    <a:pt x="86936" y="1233939"/>
                    <a:pt x="77030" y="1212066"/>
                  </a:cubicBezTo>
                  <a:cubicBezTo>
                    <a:pt x="62027" y="1182943"/>
                    <a:pt x="60660" y="1149636"/>
                    <a:pt x="57510" y="1117696"/>
                  </a:cubicBezTo>
                  <a:cubicBezTo>
                    <a:pt x="49386" y="1053112"/>
                    <a:pt x="50671" y="987451"/>
                    <a:pt x="46900" y="922245"/>
                  </a:cubicBezTo>
                  <a:cubicBezTo>
                    <a:pt x="43625" y="854554"/>
                    <a:pt x="39813" y="787526"/>
                    <a:pt x="35461" y="719752"/>
                  </a:cubicBezTo>
                  <a:cubicBezTo>
                    <a:pt x="32477" y="634786"/>
                    <a:pt x="29617" y="549820"/>
                    <a:pt x="24602" y="464937"/>
                  </a:cubicBezTo>
                  <a:cubicBezTo>
                    <a:pt x="21369" y="401140"/>
                    <a:pt x="21908" y="337260"/>
                    <a:pt x="22364" y="273380"/>
                  </a:cubicBezTo>
                  <a:cubicBezTo>
                    <a:pt x="23980" y="215507"/>
                    <a:pt x="23151" y="155355"/>
                    <a:pt x="42341" y="100092"/>
                  </a:cubicBezTo>
                  <a:cubicBezTo>
                    <a:pt x="52288" y="89238"/>
                    <a:pt x="55562" y="73372"/>
                    <a:pt x="63727" y="60903"/>
                  </a:cubicBezTo>
                  <a:cubicBezTo>
                    <a:pt x="73052" y="51872"/>
                    <a:pt x="84076" y="44663"/>
                    <a:pt x="96841" y="40272"/>
                  </a:cubicBezTo>
                  <a:cubicBezTo>
                    <a:pt x="125895" y="31655"/>
                    <a:pt x="155652" y="25690"/>
                    <a:pt x="185617" y="21506"/>
                  </a:cubicBezTo>
                  <a:cubicBezTo>
                    <a:pt x="233321" y="28880"/>
                    <a:pt x="282185" y="22707"/>
                    <a:pt x="330220" y="22003"/>
                  </a:cubicBezTo>
                  <a:cubicBezTo>
                    <a:pt x="398481" y="20594"/>
                    <a:pt x="466493" y="28051"/>
                    <a:pt x="534754" y="28797"/>
                  </a:cubicBezTo>
                  <a:cubicBezTo>
                    <a:pt x="649267" y="31531"/>
                    <a:pt x="763574" y="38035"/>
                    <a:pt x="878129" y="41059"/>
                  </a:cubicBezTo>
                  <a:cubicBezTo>
                    <a:pt x="981991" y="45326"/>
                    <a:pt x="1086143" y="57008"/>
                    <a:pt x="1190337" y="58997"/>
                  </a:cubicBezTo>
                  <a:cubicBezTo>
                    <a:pt x="1301245" y="66329"/>
                    <a:pt x="1412443" y="65128"/>
                    <a:pt x="1523475" y="69644"/>
                  </a:cubicBezTo>
                  <a:cubicBezTo>
                    <a:pt x="1565252" y="71176"/>
                    <a:pt x="1607070" y="69312"/>
                    <a:pt x="1648930" y="67448"/>
                  </a:cubicBezTo>
                  <a:cubicBezTo>
                    <a:pt x="1714414" y="64548"/>
                    <a:pt x="1779898" y="61648"/>
                    <a:pt x="1844967" y="71715"/>
                  </a:cubicBezTo>
                  <a:cubicBezTo>
                    <a:pt x="1871824" y="74988"/>
                    <a:pt x="1900711" y="75402"/>
                    <a:pt x="1924252" y="90274"/>
                  </a:cubicBezTo>
                  <a:cubicBezTo>
                    <a:pt x="1952145" y="108667"/>
                    <a:pt x="1968557" y="138743"/>
                    <a:pt x="1979996" y="169316"/>
                  </a:cubicBezTo>
                  <a:cubicBezTo>
                    <a:pt x="1990813" y="199516"/>
                    <a:pt x="1992098" y="231746"/>
                    <a:pt x="1995041" y="263396"/>
                  </a:cubicBezTo>
                  <a:cubicBezTo>
                    <a:pt x="1999144" y="329057"/>
                    <a:pt x="2004407" y="394221"/>
                    <a:pt x="2008718" y="460131"/>
                  </a:cubicBezTo>
                  <a:cubicBezTo>
                    <a:pt x="2016344" y="540747"/>
                    <a:pt x="2025627" y="621239"/>
                    <a:pt x="2032798" y="701897"/>
                  </a:cubicBezTo>
                  <a:cubicBezTo>
                    <a:pt x="2034994" y="745229"/>
                    <a:pt x="2036818" y="788603"/>
                    <a:pt x="2039512" y="831894"/>
                  </a:cubicBezTo>
                  <a:cubicBezTo>
                    <a:pt x="2042413" y="926347"/>
                    <a:pt x="2052028" y="1020758"/>
                    <a:pt x="2050370" y="1115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15690241" y="1192482"/>
              <a:ext cx="1075058" cy="897132"/>
            </a:xfrm>
            <a:custGeom>
              <a:rect b="b" l="l" r="r" t="t"/>
              <a:pathLst>
                <a:path extrusionOk="0" h="897132" w="1075058">
                  <a:moveTo>
                    <a:pt x="959955" y="22202"/>
                  </a:moveTo>
                  <a:cubicBezTo>
                    <a:pt x="930694" y="8158"/>
                    <a:pt x="898409" y="2731"/>
                    <a:pt x="866205" y="1033"/>
                  </a:cubicBezTo>
                  <a:cubicBezTo>
                    <a:pt x="822273" y="-2861"/>
                    <a:pt x="777885" y="4223"/>
                    <a:pt x="737808" y="22823"/>
                  </a:cubicBezTo>
                  <a:cubicBezTo>
                    <a:pt x="664366" y="51656"/>
                    <a:pt x="610612" y="96521"/>
                    <a:pt x="571612" y="165372"/>
                  </a:cubicBezTo>
                  <a:cubicBezTo>
                    <a:pt x="533648" y="82146"/>
                    <a:pt x="442799" y="39974"/>
                    <a:pt x="358831" y="17189"/>
                  </a:cubicBezTo>
                  <a:cubicBezTo>
                    <a:pt x="337362" y="9733"/>
                    <a:pt x="314857" y="6046"/>
                    <a:pt x="292104" y="5134"/>
                  </a:cubicBezTo>
                  <a:cubicBezTo>
                    <a:pt x="257497" y="3436"/>
                    <a:pt x="222310" y="3394"/>
                    <a:pt x="188988" y="14082"/>
                  </a:cubicBezTo>
                  <a:cubicBezTo>
                    <a:pt x="125410" y="30860"/>
                    <a:pt x="96440" y="68351"/>
                    <a:pt x="61253" y="120259"/>
                  </a:cubicBezTo>
                  <a:cubicBezTo>
                    <a:pt x="37422" y="158661"/>
                    <a:pt x="12140" y="198390"/>
                    <a:pt x="3519" y="243337"/>
                  </a:cubicBezTo>
                  <a:cubicBezTo>
                    <a:pt x="-2366" y="300175"/>
                    <a:pt x="-2656" y="359332"/>
                    <a:pt x="16823" y="413684"/>
                  </a:cubicBezTo>
                  <a:cubicBezTo>
                    <a:pt x="24408" y="435681"/>
                    <a:pt x="36924" y="455898"/>
                    <a:pt x="52674" y="473048"/>
                  </a:cubicBezTo>
                  <a:cubicBezTo>
                    <a:pt x="82390" y="505941"/>
                    <a:pt x="114759" y="536555"/>
                    <a:pt x="151977" y="560873"/>
                  </a:cubicBezTo>
                  <a:cubicBezTo>
                    <a:pt x="170793" y="573591"/>
                    <a:pt x="188573" y="587759"/>
                    <a:pt x="206478" y="601678"/>
                  </a:cubicBezTo>
                  <a:cubicBezTo>
                    <a:pt x="236981" y="624090"/>
                    <a:pt x="269516" y="642939"/>
                    <a:pt x="299232" y="666593"/>
                  </a:cubicBezTo>
                  <a:cubicBezTo>
                    <a:pt x="334005" y="690165"/>
                    <a:pt x="368239" y="714483"/>
                    <a:pt x="400525" y="741907"/>
                  </a:cubicBezTo>
                  <a:cubicBezTo>
                    <a:pt x="425641" y="759679"/>
                    <a:pt x="449845" y="778404"/>
                    <a:pt x="472557" y="799076"/>
                  </a:cubicBezTo>
                  <a:cubicBezTo>
                    <a:pt x="493901" y="816972"/>
                    <a:pt x="515660" y="834371"/>
                    <a:pt x="536259" y="853138"/>
                  </a:cubicBezTo>
                  <a:cubicBezTo>
                    <a:pt x="551801" y="866891"/>
                    <a:pt x="567011" y="881101"/>
                    <a:pt x="583879" y="893239"/>
                  </a:cubicBezTo>
                  <a:cubicBezTo>
                    <a:pt x="586615" y="895144"/>
                    <a:pt x="589309" y="896511"/>
                    <a:pt x="592666" y="896967"/>
                  </a:cubicBezTo>
                  <a:cubicBezTo>
                    <a:pt x="593578" y="897091"/>
                    <a:pt x="594489" y="897133"/>
                    <a:pt x="595401" y="897133"/>
                  </a:cubicBezTo>
                  <a:cubicBezTo>
                    <a:pt x="603234" y="897133"/>
                    <a:pt x="610197" y="892700"/>
                    <a:pt x="616746" y="888682"/>
                  </a:cubicBezTo>
                  <a:cubicBezTo>
                    <a:pt x="631500" y="879444"/>
                    <a:pt x="645840" y="869667"/>
                    <a:pt x="660056" y="859683"/>
                  </a:cubicBezTo>
                  <a:cubicBezTo>
                    <a:pt x="687203" y="840917"/>
                    <a:pt x="713811" y="821032"/>
                    <a:pt x="736067" y="796507"/>
                  </a:cubicBezTo>
                  <a:cubicBezTo>
                    <a:pt x="758986" y="771403"/>
                    <a:pt x="784185" y="748701"/>
                    <a:pt x="809011" y="725544"/>
                  </a:cubicBezTo>
                  <a:cubicBezTo>
                    <a:pt x="834707" y="698865"/>
                    <a:pt x="856673" y="668996"/>
                    <a:pt x="882203" y="642027"/>
                  </a:cubicBezTo>
                  <a:cubicBezTo>
                    <a:pt x="921867" y="594511"/>
                    <a:pt x="956639" y="543101"/>
                    <a:pt x="990832" y="491566"/>
                  </a:cubicBezTo>
                  <a:cubicBezTo>
                    <a:pt x="1014994" y="458632"/>
                    <a:pt x="1029625" y="417536"/>
                    <a:pt x="1044130" y="379341"/>
                  </a:cubicBezTo>
                  <a:cubicBezTo>
                    <a:pt x="1055445" y="348105"/>
                    <a:pt x="1067672" y="316704"/>
                    <a:pt x="1071816" y="283480"/>
                  </a:cubicBezTo>
                  <a:cubicBezTo>
                    <a:pt x="1087565" y="194910"/>
                    <a:pt x="1045250" y="62634"/>
                    <a:pt x="959955" y="22202"/>
                  </a:cubicBezTo>
                  <a:close/>
                  <a:moveTo>
                    <a:pt x="1020921" y="370517"/>
                  </a:moveTo>
                  <a:cubicBezTo>
                    <a:pt x="1011472" y="396906"/>
                    <a:pt x="1000364" y="422715"/>
                    <a:pt x="988718" y="448151"/>
                  </a:cubicBezTo>
                  <a:cubicBezTo>
                    <a:pt x="970814" y="478392"/>
                    <a:pt x="951086" y="507639"/>
                    <a:pt x="930239" y="535892"/>
                  </a:cubicBezTo>
                  <a:cubicBezTo>
                    <a:pt x="894637" y="592233"/>
                    <a:pt x="848301" y="641489"/>
                    <a:pt x="805654" y="692858"/>
                  </a:cubicBezTo>
                  <a:cubicBezTo>
                    <a:pt x="777264" y="723679"/>
                    <a:pt x="744149" y="749820"/>
                    <a:pt x="716214" y="781138"/>
                  </a:cubicBezTo>
                  <a:cubicBezTo>
                    <a:pt x="681608" y="817469"/>
                    <a:pt x="638960" y="845225"/>
                    <a:pt x="596479" y="871531"/>
                  </a:cubicBezTo>
                  <a:cubicBezTo>
                    <a:pt x="543677" y="828820"/>
                    <a:pt x="494399" y="781594"/>
                    <a:pt x="440520" y="740126"/>
                  </a:cubicBezTo>
                  <a:cubicBezTo>
                    <a:pt x="422491" y="727491"/>
                    <a:pt x="405042" y="714151"/>
                    <a:pt x="388340" y="699735"/>
                  </a:cubicBezTo>
                  <a:cubicBezTo>
                    <a:pt x="364136" y="679270"/>
                    <a:pt x="336906" y="663611"/>
                    <a:pt x="311500" y="644596"/>
                  </a:cubicBezTo>
                  <a:cubicBezTo>
                    <a:pt x="288747" y="626700"/>
                    <a:pt x="264501" y="610916"/>
                    <a:pt x="240214" y="595132"/>
                  </a:cubicBezTo>
                  <a:cubicBezTo>
                    <a:pt x="218124" y="580219"/>
                    <a:pt x="198064" y="562530"/>
                    <a:pt x="176139" y="547368"/>
                  </a:cubicBezTo>
                  <a:cubicBezTo>
                    <a:pt x="136808" y="521766"/>
                    <a:pt x="101621" y="490779"/>
                    <a:pt x="70537" y="455690"/>
                  </a:cubicBezTo>
                  <a:cubicBezTo>
                    <a:pt x="56279" y="440114"/>
                    <a:pt x="45586" y="421596"/>
                    <a:pt x="38748" y="401339"/>
                  </a:cubicBezTo>
                  <a:cubicBezTo>
                    <a:pt x="22087" y="349928"/>
                    <a:pt x="22170" y="294416"/>
                    <a:pt x="29050" y="241266"/>
                  </a:cubicBezTo>
                  <a:cubicBezTo>
                    <a:pt x="39453" y="201952"/>
                    <a:pt x="61170" y="166740"/>
                    <a:pt x="82680" y="132645"/>
                  </a:cubicBezTo>
                  <a:cubicBezTo>
                    <a:pt x="111443" y="91136"/>
                    <a:pt x="136559" y="54805"/>
                    <a:pt x="187910" y="40347"/>
                  </a:cubicBezTo>
                  <a:cubicBezTo>
                    <a:pt x="212280" y="31274"/>
                    <a:pt x="237935" y="28872"/>
                    <a:pt x="263672" y="28872"/>
                  </a:cubicBezTo>
                  <a:cubicBezTo>
                    <a:pt x="273785" y="28872"/>
                    <a:pt x="283898" y="29245"/>
                    <a:pt x="293927" y="29700"/>
                  </a:cubicBezTo>
                  <a:cubicBezTo>
                    <a:pt x="318090" y="30363"/>
                    <a:pt x="341299" y="36950"/>
                    <a:pt x="364219" y="44158"/>
                  </a:cubicBezTo>
                  <a:cubicBezTo>
                    <a:pt x="443670" y="65451"/>
                    <a:pt x="524364" y="108949"/>
                    <a:pt x="561665" y="185547"/>
                  </a:cubicBezTo>
                  <a:cubicBezTo>
                    <a:pt x="560297" y="201041"/>
                    <a:pt x="581724" y="204976"/>
                    <a:pt x="586449" y="190146"/>
                  </a:cubicBezTo>
                  <a:cubicBezTo>
                    <a:pt x="599712" y="163343"/>
                    <a:pt x="618113" y="139564"/>
                    <a:pt x="637510" y="116903"/>
                  </a:cubicBezTo>
                  <a:cubicBezTo>
                    <a:pt x="679660" y="70961"/>
                    <a:pt x="762799" y="30032"/>
                    <a:pt x="825589" y="25350"/>
                  </a:cubicBezTo>
                  <a:cubicBezTo>
                    <a:pt x="882493" y="23611"/>
                    <a:pt x="950671" y="29286"/>
                    <a:pt x="990293" y="75850"/>
                  </a:cubicBezTo>
                  <a:cubicBezTo>
                    <a:pt x="1027760" y="122082"/>
                    <a:pt x="1050099" y="181736"/>
                    <a:pt x="1050223" y="241349"/>
                  </a:cubicBezTo>
                  <a:cubicBezTo>
                    <a:pt x="1050264" y="286463"/>
                    <a:pt x="1037168" y="328842"/>
                    <a:pt x="1020921" y="370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4" name="Google Shape;1374;p35"/>
          <p:cNvSpPr/>
          <p:nvPr/>
        </p:nvSpPr>
        <p:spPr>
          <a:xfrm rot="904748">
            <a:off x="7632652" y="447921"/>
            <a:ext cx="1013679" cy="808421"/>
          </a:xfrm>
          <a:custGeom>
            <a:rect b="b" l="l" r="r" t="t"/>
            <a:pathLst>
              <a:path extrusionOk="0" h="1617793" w="2028550">
                <a:moveTo>
                  <a:pt x="1497187" y="580222"/>
                </a:moveTo>
                <a:cubicBezTo>
                  <a:pt x="1512895" y="491776"/>
                  <a:pt x="1470579" y="359500"/>
                  <a:pt x="1385326" y="319068"/>
                </a:cubicBezTo>
                <a:cubicBezTo>
                  <a:pt x="1356024" y="305024"/>
                  <a:pt x="1323779" y="299597"/>
                  <a:pt x="1291535" y="297899"/>
                </a:cubicBezTo>
                <a:cubicBezTo>
                  <a:pt x="1247603" y="293963"/>
                  <a:pt x="1203215" y="301089"/>
                  <a:pt x="1163137" y="319689"/>
                </a:cubicBezTo>
                <a:cubicBezTo>
                  <a:pt x="1089737" y="348522"/>
                  <a:pt x="1035941" y="393387"/>
                  <a:pt x="996941" y="462238"/>
                </a:cubicBezTo>
                <a:cubicBezTo>
                  <a:pt x="958977" y="379012"/>
                  <a:pt x="868129" y="336799"/>
                  <a:pt x="784160" y="314055"/>
                </a:cubicBezTo>
                <a:cubicBezTo>
                  <a:pt x="762692" y="306599"/>
                  <a:pt x="740187" y="302870"/>
                  <a:pt x="717433" y="302000"/>
                </a:cubicBezTo>
                <a:cubicBezTo>
                  <a:pt x="682826" y="300302"/>
                  <a:pt x="647681" y="300260"/>
                  <a:pt x="614317" y="310948"/>
                </a:cubicBezTo>
                <a:cubicBezTo>
                  <a:pt x="550740" y="327726"/>
                  <a:pt x="521811" y="365217"/>
                  <a:pt x="486582" y="417125"/>
                </a:cubicBezTo>
                <a:cubicBezTo>
                  <a:pt x="462751" y="455486"/>
                  <a:pt x="437470" y="495256"/>
                  <a:pt x="428849" y="540162"/>
                </a:cubicBezTo>
                <a:cubicBezTo>
                  <a:pt x="422964" y="596958"/>
                  <a:pt x="422674" y="656157"/>
                  <a:pt x="442153" y="710508"/>
                </a:cubicBezTo>
                <a:cubicBezTo>
                  <a:pt x="449737" y="732547"/>
                  <a:pt x="462254" y="752722"/>
                  <a:pt x="478003" y="769873"/>
                </a:cubicBezTo>
                <a:cubicBezTo>
                  <a:pt x="507720" y="802766"/>
                  <a:pt x="540088" y="833380"/>
                  <a:pt x="577306" y="857697"/>
                </a:cubicBezTo>
                <a:cubicBezTo>
                  <a:pt x="596123" y="870415"/>
                  <a:pt x="613903" y="884542"/>
                  <a:pt x="631807" y="898461"/>
                </a:cubicBezTo>
                <a:cubicBezTo>
                  <a:pt x="662311" y="920873"/>
                  <a:pt x="694846" y="939722"/>
                  <a:pt x="724562" y="963377"/>
                </a:cubicBezTo>
                <a:cubicBezTo>
                  <a:pt x="759335" y="986948"/>
                  <a:pt x="793568" y="1011224"/>
                  <a:pt x="825854" y="1038690"/>
                </a:cubicBezTo>
                <a:cubicBezTo>
                  <a:pt x="850970" y="1056462"/>
                  <a:pt x="875133" y="1075187"/>
                  <a:pt x="897887" y="1095859"/>
                </a:cubicBezTo>
                <a:cubicBezTo>
                  <a:pt x="919231" y="1113755"/>
                  <a:pt x="940990" y="1131154"/>
                  <a:pt x="961588" y="1149921"/>
                </a:cubicBezTo>
                <a:cubicBezTo>
                  <a:pt x="977130" y="1163674"/>
                  <a:pt x="992341" y="1177884"/>
                  <a:pt x="1009209" y="1190022"/>
                </a:cubicBezTo>
                <a:cubicBezTo>
                  <a:pt x="1011903" y="1191927"/>
                  <a:pt x="1014638" y="1193294"/>
                  <a:pt x="1017995" y="1193792"/>
                </a:cubicBezTo>
                <a:cubicBezTo>
                  <a:pt x="1018907" y="1193916"/>
                  <a:pt x="1019819" y="1193957"/>
                  <a:pt x="1020731" y="1193957"/>
                </a:cubicBezTo>
                <a:cubicBezTo>
                  <a:pt x="1028564" y="1193957"/>
                  <a:pt x="1035568" y="1189525"/>
                  <a:pt x="1042075" y="1185506"/>
                </a:cubicBezTo>
                <a:cubicBezTo>
                  <a:pt x="1056830" y="1176268"/>
                  <a:pt x="1071128" y="1166450"/>
                  <a:pt x="1085386" y="1156466"/>
                </a:cubicBezTo>
                <a:cubicBezTo>
                  <a:pt x="1112532" y="1137700"/>
                  <a:pt x="1139140" y="1117815"/>
                  <a:pt x="1161438" y="1093291"/>
                </a:cubicBezTo>
                <a:cubicBezTo>
                  <a:pt x="1184357" y="1068186"/>
                  <a:pt x="1209556" y="1045484"/>
                  <a:pt x="1234382" y="1022327"/>
                </a:cubicBezTo>
                <a:cubicBezTo>
                  <a:pt x="1260119" y="995648"/>
                  <a:pt x="1282044" y="965779"/>
                  <a:pt x="1307574" y="938811"/>
                </a:cubicBezTo>
                <a:cubicBezTo>
                  <a:pt x="1347238" y="891294"/>
                  <a:pt x="1382010" y="839884"/>
                  <a:pt x="1416203" y="788349"/>
                </a:cubicBezTo>
                <a:cubicBezTo>
                  <a:pt x="1440365" y="755415"/>
                  <a:pt x="1454996" y="714320"/>
                  <a:pt x="1469501" y="676124"/>
                </a:cubicBezTo>
                <a:cubicBezTo>
                  <a:pt x="1480816" y="644847"/>
                  <a:pt x="1493001" y="613446"/>
                  <a:pt x="1497187" y="580222"/>
                </a:cubicBezTo>
                <a:close/>
                <a:moveTo>
                  <a:pt x="2017451" y="810347"/>
                </a:moveTo>
                <a:cubicBezTo>
                  <a:pt x="2020435" y="904841"/>
                  <a:pt x="2030051" y="999252"/>
                  <a:pt x="2028351" y="1093829"/>
                </a:cubicBezTo>
                <a:cubicBezTo>
                  <a:pt x="2027481" y="1145737"/>
                  <a:pt x="2030258" y="1197354"/>
                  <a:pt x="2017824" y="1248599"/>
                </a:cubicBezTo>
                <a:cubicBezTo>
                  <a:pt x="2006302" y="1281948"/>
                  <a:pt x="1993040" y="1316207"/>
                  <a:pt x="1969375" y="1342969"/>
                </a:cubicBezTo>
                <a:cubicBezTo>
                  <a:pt x="1911724" y="1394089"/>
                  <a:pt x="1848810" y="1381496"/>
                  <a:pt x="1778477" y="1377684"/>
                </a:cubicBezTo>
                <a:cubicBezTo>
                  <a:pt x="1726173" y="1373045"/>
                  <a:pt x="1673662" y="1371180"/>
                  <a:pt x="1621192" y="1368653"/>
                </a:cubicBezTo>
                <a:cubicBezTo>
                  <a:pt x="1565613" y="1363599"/>
                  <a:pt x="1510035" y="1358338"/>
                  <a:pt x="1454332" y="1354734"/>
                </a:cubicBezTo>
                <a:cubicBezTo>
                  <a:pt x="1369908" y="1351254"/>
                  <a:pt x="1285318" y="1353409"/>
                  <a:pt x="1200852" y="1354278"/>
                </a:cubicBezTo>
                <a:cubicBezTo>
                  <a:pt x="1183197" y="1354817"/>
                  <a:pt x="1163800" y="1355563"/>
                  <a:pt x="1157625" y="1375489"/>
                </a:cubicBezTo>
                <a:cubicBezTo>
                  <a:pt x="1135617" y="1418697"/>
                  <a:pt x="1109424" y="1460123"/>
                  <a:pt x="1085261" y="1502213"/>
                </a:cubicBezTo>
                <a:cubicBezTo>
                  <a:pt x="1061596" y="1541071"/>
                  <a:pt x="1039837" y="1581462"/>
                  <a:pt x="1012400" y="1617793"/>
                </a:cubicBezTo>
                <a:cubicBezTo>
                  <a:pt x="999676" y="1600601"/>
                  <a:pt x="986372" y="1583782"/>
                  <a:pt x="971618" y="1568330"/>
                </a:cubicBezTo>
                <a:cubicBezTo>
                  <a:pt x="946336" y="1542894"/>
                  <a:pt x="925655" y="1513688"/>
                  <a:pt x="903150" y="1485891"/>
                </a:cubicBezTo>
                <a:cubicBezTo>
                  <a:pt x="858638" y="1438292"/>
                  <a:pt x="817855" y="1387420"/>
                  <a:pt x="774172" y="1339075"/>
                </a:cubicBezTo>
                <a:cubicBezTo>
                  <a:pt x="767624" y="1329547"/>
                  <a:pt x="757470" y="1326067"/>
                  <a:pt x="746528" y="1326067"/>
                </a:cubicBezTo>
                <a:cubicBezTo>
                  <a:pt x="745865" y="1326067"/>
                  <a:pt x="745202" y="1326108"/>
                  <a:pt x="744497" y="1326108"/>
                </a:cubicBezTo>
                <a:cubicBezTo>
                  <a:pt x="722987" y="1324161"/>
                  <a:pt x="698285" y="1322297"/>
                  <a:pt x="676071" y="1320391"/>
                </a:cubicBezTo>
                <a:cubicBezTo>
                  <a:pt x="617881" y="1314757"/>
                  <a:pt x="559485" y="1312603"/>
                  <a:pt x="500964" y="1310656"/>
                </a:cubicBezTo>
                <a:cubicBezTo>
                  <a:pt x="413224" y="1304856"/>
                  <a:pt x="324116" y="1302661"/>
                  <a:pt x="236832" y="1288203"/>
                </a:cubicBezTo>
                <a:cubicBezTo>
                  <a:pt x="189585" y="1282445"/>
                  <a:pt x="142751" y="1268567"/>
                  <a:pt x="104663" y="1239071"/>
                </a:cubicBezTo>
                <a:cubicBezTo>
                  <a:pt x="85184" y="1226933"/>
                  <a:pt x="64917" y="1212434"/>
                  <a:pt x="55011" y="1190560"/>
                </a:cubicBezTo>
                <a:cubicBezTo>
                  <a:pt x="40008" y="1161437"/>
                  <a:pt x="38640" y="1128130"/>
                  <a:pt x="35491" y="1096190"/>
                </a:cubicBezTo>
                <a:cubicBezTo>
                  <a:pt x="27367" y="1031606"/>
                  <a:pt x="28652" y="965945"/>
                  <a:pt x="24881" y="900739"/>
                </a:cubicBezTo>
                <a:cubicBezTo>
                  <a:pt x="21606" y="833048"/>
                  <a:pt x="17793" y="766020"/>
                  <a:pt x="13442" y="698246"/>
                </a:cubicBezTo>
                <a:cubicBezTo>
                  <a:pt x="10458" y="613280"/>
                  <a:pt x="7598" y="528314"/>
                  <a:pt x="2583" y="443431"/>
                </a:cubicBezTo>
                <a:cubicBezTo>
                  <a:pt x="-650" y="379634"/>
                  <a:pt x="-111" y="315754"/>
                  <a:pt x="345" y="251874"/>
                </a:cubicBezTo>
                <a:cubicBezTo>
                  <a:pt x="1961" y="194001"/>
                  <a:pt x="1132" y="133849"/>
                  <a:pt x="20322" y="78586"/>
                </a:cubicBezTo>
                <a:cubicBezTo>
                  <a:pt x="30227" y="67774"/>
                  <a:pt x="33460" y="51866"/>
                  <a:pt x="41625" y="39397"/>
                </a:cubicBezTo>
                <a:cubicBezTo>
                  <a:pt x="50950" y="30324"/>
                  <a:pt x="62016" y="23157"/>
                  <a:pt x="74822" y="18766"/>
                </a:cubicBezTo>
                <a:cubicBezTo>
                  <a:pt x="103834" y="10150"/>
                  <a:pt x="133633" y="4184"/>
                  <a:pt x="163598" y="0"/>
                </a:cubicBezTo>
                <a:cubicBezTo>
                  <a:pt x="211302" y="7374"/>
                  <a:pt x="260166" y="1201"/>
                  <a:pt x="308201" y="497"/>
                </a:cubicBezTo>
                <a:cubicBezTo>
                  <a:pt x="376462" y="-911"/>
                  <a:pt x="444474" y="6545"/>
                  <a:pt x="512734" y="7291"/>
                </a:cubicBezTo>
                <a:cubicBezTo>
                  <a:pt x="627248" y="10025"/>
                  <a:pt x="741554" y="16529"/>
                  <a:pt x="856110" y="19553"/>
                </a:cubicBezTo>
                <a:cubicBezTo>
                  <a:pt x="959972" y="23820"/>
                  <a:pt x="1064124" y="35503"/>
                  <a:pt x="1168318" y="37491"/>
                </a:cubicBezTo>
                <a:cubicBezTo>
                  <a:pt x="1279226" y="44824"/>
                  <a:pt x="1390424" y="43622"/>
                  <a:pt x="1501456" y="48138"/>
                </a:cubicBezTo>
                <a:cubicBezTo>
                  <a:pt x="1543233" y="49671"/>
                  <a:pt x="1585051" y="47806"/>
                  <a:pt x="1626911" y="45942"/>
                </a:cubicBezTo>
                <a:cubicBezTo>
                  <a:pt x="1692395" y="43042"/>
                  <a:pt x="1757879" y="40142"/>
                  <a:pt x="1822948" y="50209"/>
                </a:cubicBezTo>
                <a:cubicBezTo>
                  <a:pt x="1849805" y="53482"/>
                  <a:pt x="1878692" y="53896"/>
                  <a:pt x="1902233" y="68768"/>
                </a:cubicBezTo>
                <a:cubicBezTo>
                  <a:pt x="1930126" y="87162"/>
                  <a:pt x="1946538" y="117237"/>
                  <a:pt x="1957977" y="147810"/>
                </a:cubicBezTo>
                <a:cubicBezTo>
                  <a:pt x="1968794" y="178010"/>
                  <a:pt x="1970079" y="210240"/>
                  <a:pt x="1973022" y="241890"/>
                </a:cubicBezTo>
                <a:cubicBezTo>
                  <a:pt x="1977125" y="307551"/>
                  <a:pt x="1982388" y="372716"/>
                  <a:pt x="1986699" y="438625"/>
                </a:cubicBezTo>
                <a:cubicBezTo>
                  <a:pt x="1994325" y="519242"/>
                  <a:pt x="2003608" y="599734"/>
                  <a:pt x="2010778" y="680391"/>
                </a:cubicBezTo>
                <a:cubicBezTo>
                  <a:pt x="2012934" y="723641"/>
                  <a:pt x="2014757" y="767056"/>
                  <a:pt x="2017451" y="8103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35"/>
          <p:cNvSpPr/>
          <p:nvPr/>
        </p:nvSpPr>
        <p:spPr>
          <a:xfrm rot="904748">
            <a:off x="7866887" y="603297"/>
            <a:ext cx="512464" cy="422974"/>
          </a:xfrm>
          <a:custGeom>
            <a:rect b="b" l="l" r="r" t="t"/>
            <a:pathLst>
              <a:path extrusionOk="0" h="846446" w="1025531">
                <a:moveTo>
                  <a:pt x="1025532" y="216265"/>
                </a:moveTo>
                <a:cubicBezTo>
                  <a:pt x="1025532" y="261337"/>
                  <a:pt x="1012476" y="303717"/>
                  <a:pt x="996188" y="345392"/>
                </a:cubicBezTo>
                <a:cubicBezTo>
                  <a:pt x="986739" y="371781"/>
                  <a:pt x="975631" y="397589"/>
                  <a:pt x="963985" y="423025"/>
                </a:cubicBezTo>
                <a:cubicBezTo>
                  <a:pt x="946081" y="453267"/>
                  <a:pt x="926353" y="482514"/>
                  <a:pt x="905464" y="510767"/>
                </a:cubicBezTo>
                <a:cubicBezTo>
                  <a:pt x="869863" y="567107"/>
                  <a:pt x="823527" y="616363"/>
                  <a:pt x="780879" y="667733"/>
                </a:cubicBezTo>
                <a:cubicBezTo>
                  <a:pt x="752489" y="698554"/>
                  <a:pt x="719374" y="724694"/>
                  <a:pt x="691440" y="756054"/>
                </a:cubicBezTo>
                <a:cubicBezTo>
                  <a:pt x="656833" y="792344"/>
                  <a:pt x="614186" y="820141"/>
                  <a:pt x="571704" y="846447"/>
                </a:cubicBezTo>
                <a:cubicBezTo>
                  <a:pt x="518903" y="803736"/>
                  <a:pt x="469624" y="756510"/>
                  <a:pt x="415745" y="715042"/>
                </a:cubicBezTo>
                <a:cubicBezTo>
                  <a:pt x="397758" y="702407"/>
                  <a:pt x="380268" y="689067"/>
                  <a:pt x="363607" y="674651"/>
                </a:cubicBezTo>
                <a:cubicBezTo>
                  <a:pt x="339403" y="654186"/>
                  <a:pt x="312173" y="638527"/>
                  <a:pt x="286767" y="619512"/>
                </a:cubicBezTo>
                <a:cubicBezTo>
                  <a:pt x="263972" y="601616"/>
                  <a:pt x="239727" y="585832"/>
                  <a:pt x="215481" y="570049"/>
                </a:cubicBezTo>
                <a:cubicBezTo>
                  <a:pt x="193391" y="555135"/>
                  <a:pt x="173373" y="537446"/>
                  <a:pt x="151448" y="522284"/>
                </a:cubicBezTo>
                <a:cubicBezTo>
                  <a:pt x="112158" y="496682"/>
                  <a:pt x="76929" y="465736"/>
                  <a:pt x="45845" y="430606"/>
                </a:cubicBezTo>
                <a:cubicBezTo>
                  <a:pt x="31588" y="415030"/>
                  <a:pt x="20895" y="396512"/>
                  <a:pt x="14057" y="376213"/>
                </a:cubicBezTo>
                <a:cubicBezTo>
                  <a:pt x="-2605" y="324803"/>
                  <a:pt x="-2522" y="269291"/>
                  <a:pt x="4358" y="216141"/>
                </a:cubicBezTo>
                <a:cubicBezTo>
                  <a:pt x="14761" y="176827"/>
                  <a:pt x="36478" y="141614"/>
                  <a:pt x="57989" y="107520"/>
                </a:cubicBezTo>
                <a:cubicBezTo>
                  <a:pt x="86752" y="66052"/>
                  <a:pt x="111868" y="29679"/>
                  <a:pt x="163219" y="15180"/>
                </a:cubicBezTo>
                <a:cubicBezTo>
                  <a:pt x="187588" y="6108"/>
                  <a:pt x="213243" y="3705"/>
                  <a:pt x="238981" y="3705"/>
                </a:cubicBezTo>
                <a:cubicBezTo>
                  <a:pt x="249052" y="3705"/>
                  <a:pt x="259206" y="4078"/>
                  <a:pt x="269236" y="4575"/>
                </a:cubicBezTo>
                <a:cubicBezTo>
                  <a:pt x="293440" y="5238"/>
                  <a:pt x="316608" y="11783"/>
                  <a:pt x="339527" y="19033"/>
                </a:cubicBezTo>
                <a:cubicBezTo>
                  <a:pt x="419020" y="40326"/>
                  <a:pt x="499672" y="83824"/>
                  <a:pt x="536973" y="160463"/>
                </a:cubicBezTo>
                <a:cubicBezTo>
                  <a:pt x="535605" y="175957"/>
                  <a:pt x="557033" y="179892"/>
                  <a:pt x="561758" y="165062"/>
                </a:cubicBezTo>
                <a:cubicBezTo>
                  <a:pt x="575020" y="138259"/>
                  <a:pt x="593422" y="114480"/>
                  <a:pt x="612818" y="91819"/>
                </a:cubicBezTo>
                <a:cubicBezTo>
                  <a:pt x="654968" y="45877"/>
                  <a:pt x="738066" y="4948"/>
                  <a:pt x="800898" y="266"/>
                </a:cubicBezTo>
                <a:cubicBezTo>
                  <a:pt x="857802" y="-1474"/>
                  <a:pt x="925980" y="4202"/>
                  <a:pt x="965643" y="50807"/>
                </a:cubicBezTo>
                <a:cubicBezTo>
                  <a:pt x="1003027" y="96998"/>
                  <a:pt x="1025366" y="156652"/>
                  <a:pt x="1025532" y="2162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6"/>
          <p:cNvSpPr/>
          <p:nvPr/>
        </p:nvSpPr>
        <p:spPr>
          <a:xfrm>
            <a:off x="0" y="0"/>
            <a:ext cx="3231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36"/>
          <p:cNvSpPr txBox="1"/>
          <p:nvPr/>
        </p:nvSpPr>
        <p:spPr>
          <a:xfrm>
            <a:off x="514350" y="514350"/>
            <a:ext cx="220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Icons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Resource 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Page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82" name="Google Shape;1382;p36"/>
          <p:cNvSpPr txBox="1"/>
          <p:nvPr/>
        </p:nvSpPr>
        <p:spPr>
          <a:xfrm>
            <a:off x="514350" y="3303885"/>
            <a:ext cx="220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these design resources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 your Presentation. Happy designing!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36"/>
          <p:cNvSpPr/>
          <p:nvPr/>
        </p:nvSpPr>
        <p:spPr>
          <a:xfrm>
            <a:off x="3887749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36"/>
          <p:cNvSpPr/>
          <p:nvPr/>
        </p:nvSpPr>
        <p:spPr>
          <a:xfrm>
            <a:off x="3883514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36"/>
          <p:cNvSpPr/>
          <p:nvPr/>
        </p:nvSpPr>
        <p:spPr>
          <a:xfrm>
            <a:off x="5199082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36"/>
          <p:cNvSpPr/>
          <p:nvPr/>
        </p:nvSpPr>
        <p:spPr>
          <a:xfrm>
            <a:off x="5194918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36"/>
          <p:cNvSpPr/>
          <p:nvPr/>
        </p:nvSpPr>
        <p:spPr>
          <a:xfrm>
            <a:off x="4542989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36"/>
          <p:cNvSpPr/>
          <p:nvPr/>
        </p:nvSpPr>
        <p:spPr>
          <a:xfrm>
            <a:off x="4551575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36"/>
          <p:cNvSpPr/>
          <p:nvPr/>
        </p:nvSpPr>
        <p:spPr>
          <a:xfrm>
            <a:off x="4542989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36"/>
          <p:cNvSpPr/>
          <p:nvPr/>
        </p:nvSpPr>
        <p:spPr>
          <a:xfrm>
            <a:off x="5725627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36"/>
          <p:cNvSpPr/>
          <p:nvPr/>
        </p:nvSpPr>
        <p:spPr>
          <a:xfrm>
            <a:off x="5720532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36"/>
          <p:cNvSpPr/>
          <p:nvPr/>
        </p:nvSpPr>
        <p:spPr>
          <a:xfrm>
            <a:off x="6468693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36"/>
          <p:cNvSpPr/>
          <p:nvPr/>
        </p:nvSpPr>
        <p:spPr>
          <a:xfrm>
            <a:off x="6464970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36"/>
          <p:cNvSpPr/>
          <p:nvPr/>
        </p:nvSpPr>
        <p:spPr>
          <a:xfrm>
            <a:off x="7072577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36"/>
          <p:cNvSpPr/>
          <p:nvPr/>
        </p:nvSpPr>
        <p:spPr>
          <a:xfrm>
            <a:off x="7080819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36"/>
          <p:cNvSpPr/>
          <p:nvPr/>
        </p:nvSpPr>
        <p:spPr>
          <a:xfrm>
            <a:off x="7072577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36"/>
          <p:cNvSpPr/>
          <p:nvPr/>
        </p:nvSpPr>
        <p:spPr>
          <a:xfrm>
            <a:off x="7719820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36"/>
          <p:cNvSpPr/>
          <p:nvPr/>
        </p:nvSpPr>
        <p:spPr>
          <a:xfrm>
            <a:off x="7727267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36"/>
          <p:cNvSpPr/>
          <p:nvPr/>
        </p:nvSpPr>
        <p:spPr>
          <a:xfrm>
            <a:off x="7719820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36"/>
          <p:cNvSpPr/>
          <p:nvPr/>
        </p:nvSpPr>
        <p:spPr>
          <a:xfrm>
            <a:off x="4476716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36"/>
          <p:cNvSpPr/>
          <p:nvPr/>
        </p:nvSpPr>
        <p:spPr>
          <a:xfrm>
            <a:off x="4472993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36"/>
          <p:cNvSpPr/>
          <p:nvPr/>
        </p:nvSpPr>
        <p:spPr>
          <a:xfrm>
            <a:off x="3896898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36"/>
          <p:cNvSpPr/>
          <p:nvPr/>
        </p:nvSpPr>
        <p:spPr>
          <a:xfrm>
            <a:off x="3893173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6"/>
          <p:cNvSpPr/>
          <p:nvPr/>
        </p:nvSpPr>
        <p:spPr>
          <a:xfrm>
            <a:off x="8203762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6"/>
          <p:cNvSpPr/>
          <p:nvPr/>
        </p:nvSpPr>
        <p:spPr>
          <a:xfrm>
            <a:off x="8212075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36"/>
          <p:cNvSpPr/>
          <p:nvPr/>
        </p:nvSpPr>
        <p:spPr>
          <a:xfrm>
            <a:off x="8203762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36"/>
          <p:cNvSpPr/>
          <p:nvPr/>
        </p:nvSpPr>
        <p:spPr>
          <a:xfrm>
            <a:off x="7440598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36"/>
          <p:cNvSpPr/>
          <p:nvPr/>
        </p:nvSpPr>
        <p:spPr>
          <a:xfrm>
            <a:off x="7448923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36"/>
          <p:cNvSpPr/>
          <p:nvPr/>
        </p:nvSpPr>
        <p:spPr>
          <a:xfrm>
            <a:off x="7440598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36"/>
          <p:cNvSpPr/>
          <p:nvPr/>
        </p:nvSpPr>
        <p:spPr>
          <a:xfrm>
            <a:off x="6227567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36"/>
          <p:cNvSpPr/>
          <p:nvPr/>
        </p:nvSpPr>
        <p:spPr>
          <a:xfrm>
            <a:off x="6223188" y="1563667"/>
            <a:ext cx="436068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36"/>
          <p:cNvSpPr/>
          <p:nvPr/>
        </p:nvSpPr>
        <p:spPr>
          <a:xfrm>
            <a:off x="5673926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36"/>
          <p:cNvSpPr/>
          <p:nvPr/>
        </p:nvSpPr>
        <p:spPr>
          <a:xfrm>
            <a:off x="5673926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36"/>
          <p:cNvSpPr/>
          <p:nvPr/>
        </p:nvSpPr>
        <p:spPr>
          <a:xfrm>
            <a:off x="5682246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36"/>
          <p:cNvSpPr/>
          <p:nvPr/>
        </p:nvSpPr>
        <p:spPr>
          <a:xfrm>
            <a:off x="5052811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36"/>
          <p:cNvSpPr/>
          <p:nvPr/>
        </p:nvSpPr>
        <p:spPr>
          <a:xfrm>
            <a:off x="5061188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36"/>
          <p:cNvSpPr/>
          <p:nvPr/>
        </p:nvSpPr>
        <p:spPr>
          <a:xfrm>
            <a:off x="5052811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6"/>
          <p:cNvSpPr/>
          <p:nvPr/>
        </p:nvSpPr>
        <p:spPr>
          <a:xfrm>
            <a:off x="6871305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36"/>
          <p:cNvSpPr/>
          <p:nvPr/>
        </p:nvSpPr>
        <p:spPr>
          <a:xfrm>
            <a:off x="6867134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0" name="Google Shape;14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2469" y="1621446"/>
            <a:ext cx="505336" cy="300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36"/>
          <p:cNvSpPr/>
          <p:nvPr/>
        </p:nvSpPr>
        <p:spPr>
          <a:xfrm>
            <a:off x="4646645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36"/>
          <p:cNvSpPr/>
          <p:nvPr/>
        </p:nvSpPr>
        <p:spPr>
          <a:xfrm>
            <a:off x="4654957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36"/>
          <p:cNvSpPr/>
          <p:nvPr/>
        </p:nvSpPr>
        <p:spPr>
          <a:xfrm>
            <a:off x="4646645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36"/>
          <p:cNvSpPr/>
          <p:nvPr/>
        </p:nvSpPr>
        <p:spPr>
          <a:xfrm>
            <a:off x="3898011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36"/>
          <p:cNvSpPr/>
          <p:nvPr/>
        </p:nvSpPr>
        <p:spPr>
          <a:xfrm>
            <a:off x="3893173" y="2348644"/>
            <a:ext cx="483490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36"/>
          <p:cNvSpPr/>
          <p:nvPr/>
        </p:nvSpPr>
        <p:spPr>
          <a:xfrm>
            <a:off x="3865523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36"/>
          <p:cNvSpPr/>
          <p:nvPr/>
        </p:nvSpPr>
        <p:spPr>
          <a:xfrm>
            <a:off x="3874842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36"/>
          <p:cNvSpPr/>
          <p:nvPr/>
        </p:nvSpPr>
        <p:spPr>
          <a:xfrm>
            <a:off x="3865523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36"/>
          <p:cNvSpPr/>
          <p:nvPr/>
        </p:nvSpPr>
        <p:spPr>
          <a:xfrm>
            <a:off x="5337100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36"/>
          <p:cNvSpPr/>
          <p:nvPr/>
        </p:nvSpPr>
        <p:spPr>
          <a:xfrm>
            <a:off x="5332950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36"/>
          <p:cNvSpPr/>
          <p:nvPr/>
        </p:nvSpPr>
        <p:spPr>
          <a:xfrm>
            <a:off x="6018977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36"/>
          <p:cNvSpPr/>
          <p:nvPr/>
        </p:nvSpPr>
        <p:spPr>
          <a:xfrm>
            <a:off x="6046043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36"/>
          <p:cNvSpPr/>
          <p:nvPr/>
        </p:nvSpPr>
        <p:spPr>
          <a:xfrm>
            <a:off x="6018977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36"/>
          <p:cNvSpPr/>
          <p:nvPr/>
        </p:nvSpPr>
        <p:spPr>
          <a:xfrm>
            <a:off x="6704247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36"/>
          <p:cNvSpPr/>
          <p:nvPr/>
        </p:nvSpPr>
        <p:spPr>
          <a:xfrm>
            <a:off x="6715250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36"/>
          <p:cNvSpPr/>
          <p:nvPr/>
        </p:nvSpPr>
        <p:spPr>
          <a:xfrm>
            <a:off x="6704247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36"/>
          <p:cNvSpPr/>
          <p:nvPr/>
        </p:nvSpPr>
        <p:spPr>
          <a:xfrm>
            <a:off x="7426452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36"/>
          <p:cNvSpPr/>
          <p:nvPr/>
        </p:nvSpPr>
        <p:spPr>
          <a:xfrm>
            <a:off x="7434712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36"/>
          <p:cNvSpPr/>
          <p:nvPr/>
        </p:nvSpPr>
        <p:spPr>
          <a:xfrm>
            <a:off x="7426452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36"/>
          <p:cNvSpPr/>
          <p:nvPr/>
        </p:nvSpPr>
        <p:spPr>
          <a:xfrm>
            <a:off x="8067232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36"/>
          <p:cNvSpPr/>
          <p:nvPr/>
        </p:nvSpPr>
        <p:spPr>
          <a:xfrm>
            <a:off x="8062469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36"/>
          <p:cNvSpPr/>
          <p:nvPr/>
        </p:nvSpPr>
        <p:spPr>
          <a:xfrm>
            <a:off x="4564830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36"/>
          <p:cNvSpPr/>
          <p:nvPr/>
        </p:nvSpPr>
        <p:spPr>
          <a:xfrm>
            <a:off x="4560700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36"/>
          <p:cNvSpPr/>
          <p:nvPr/>
        </p:nvSpPr>
        <p:spPr>
          <a:xfrm>
            <a:off x="5166804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36"/>
          <p:cNvSpPr/>
          <p:nvPr/>
        </p:nvSpPr>
        <p:spPr>
          <a:xfrm>
            <a:off x="5090561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36"/>
          <p:cNvSpPr/>
          <p:nvPr/>
        </p:nvSpPr>
        <p:spPr>
          <a:xfrm>
            <a:off x="5710254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36"/>
          <p:cNvSpPr/>
          <p:nvPr/>
        </p:nvSpPr>
        <p:spPr>
          <a:xfrm>
            <a:off x="5706652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36"/>
          <p:cNvSpPr/>
          <p:nvPr/>
        </p:nvSpPr>
        <p:spPr>
          <a:xfrm>
            <a:off x="6198792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36"/>
          <p:cNvSpPr/>
          <p:nvPr/>
        </p:nvSpPr>
        <p:spPr>
          <a:xfrm>
            <a:off x="6208214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36"/>
          <p:cNvSpPr/>
          <p:nvPr/>
        </p:nvSpPr>
        <p:spPr>
          <a:xfrm>
            <a:off x="6198792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36"/>
          <p:cNvSpPr/>
          <p:nvPr/>
        </p:nvSpPr>
        <p:spPr>
          <a:xfrm>
            <a:off x="6898173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36"/>
          <p:cNvSpPr/>
          <p:nvPr/>
        </p:nvSpPr>
        <p:spPr>
          <a:xfrm>
            <a:off x="6907310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36"/>
          <p:cNvSpPr/>
          <p:nvPr/>
        </p:nvSpPr>
        <p:spPr>
          <a:xfrm>
            <a:off x="6898173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36"/>
          <p:cNvSpPr/>
          <p:nvPr/>
        </p:nvSpPr>
        <p:spPr>
          <a:xfrm>
            <a:off x="7226908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36"/>
          <p:cNvSpPr/>
          <p:nvPr/>
        </p:nvSpPr>
        <p:spPr>
          <a:xfrm>
            <a:off x="7222339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36"/>
          <p:cNvSpPr/>
          <p:nvPr/>
        </p:nvSpPr>
        <p:spPr>
          <a:xfrm>
            <a:off x="7583277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36"/>
          <p:cNvSpPr/>
          <p:nvPr/>
        </p:nvSpPr>
        <p:spPr>
          <a:xfrm>
            <a:off x="7590473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36"/>
          <p:cNvSpPr/>
          <p:nvPr/>
        </p:nvSpPr>
        <p:spPr>
          <a:xfrm>
            <a:off x="7583277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36"/>
          <p:cNvSpPr/>
          <p:nvPr/>
        </p:nvSpPr>
        <p:spPr>
          <a:xfrm>
            <a:off x="5124593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36"/>
          <p:cNvSpPr/>
          <p:nvPr/>
        </p:nvSpPr>
        <p:spPr>
          <a:xfrm>
            <a:off x="5120513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36"/>
          <p:cNvSpPr/>
          <p:nvPr/>
        </p:nvSpPr>
        <p:spPr>
          <a:xfrm>
            <a:off x="4471449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36"/>
          <p:cNvSpPr/>
          <p:nvPr/>
        </p:nvSpPr>
        <p:spPr>
          <a:xfrm>
            <a:off x="4481064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36"/>
          <p:cNvSpPr/>
          <p:nvPr/>
        </p:nvSpPr>
        <p:spPr>
          <a:xfrm>
            <a:off x="4471449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36"/>
          <p:cNvSpPr/>
          <p:nvPr/>
        </p:nvSpPr>
        <p:spPr>
          <a:xfrm>
            <a:off x="8175823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36"/>
          <p:cNvSpPr/>
          <p:nvPr/>
        </p:nvSpPr>
        <p:spPr>
          <a:xfrm>
            <a:off x="8172225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36"/>
          <p:cNvSpPr/>
          <p:nvPr/>
        </p:nvSpPr>
        <p:spPr>
          <a:xfrm>
            <a:off x="3940738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36"/>
          <p:cNvSpPr/>
          <p:nvPr/>
        </p:nvSpPr>
        <p:spPr>
          <a:xfrm>
            <a:off x="3935932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36"/>
          <p:cNvSpPr/>
          <p:nvPr/>
        </p:nvSpPr>
        <p:spPr>
          <a:xfrm>
            <a:off x="5753261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36"/>
          <p:cNvSpPr/>
          <p:nvPr/>
        </p:nvSpPr>
        <p:spPr>
          <a:xfrm>
            <a:off x="5749191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36"/>
          <p:cNvSpPr/>
          <p:nvPr/>
        </p:nvSpPr>
        <p:spPr>
          <a:xfrm>
            <a:off x="6234269" y="3957530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36"/>
          <p:cNvSpPr/>
          <p:nvPr/>
        </p:nvSpPr>
        <p:spPr>
          <a:xfrm>
            <a:off x="6231268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36"/>
          <p:cNvSpPr/>
          <p:nvPr/>
        </p:nvSpPr>
        <p:spPr>
          <a:xfrm>
            <a:off x="6812063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36"/>
          <p:cNvSpPr/>
          <p:nvPr/>
        </p:nvSpPr>
        <p:spPr>
          <a:xfrm>
            <a:off x="6808385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36"/>
          <p:cNvSpPr/>
          <p:nvPr/>
        </p:nvSpPr>
        <p:spPr>
          <a:xfrm>
            <a:off x="7456496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36"/>
          <p:cNvSpPr/>
          <p:nvPr/>
        </p:nvSpPr>
        <p:spPr>
          <a:xfrm>
            <a:off x="7452200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36"/>
          <p:cNvSpPr/>
          <p:nvPr/>
        </p:nvSpPr>
        <p:spPr>
          <a:xfrm>
            <a:off x="8162088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36"/>
          <p:cNvSpPr/>
          <p:nvPr/>
        </p:nvSpPr>
        <p:spPr>
          <a:xfrm>
            <a:off x="8157931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7"/>
          <p:cNvSpPr/>
          <p:nvPr/>
        </p:nvSpPr>
        <p:spPr>
          <a:xfrm>
            <a:off x="0" y="0"/>
            <a:ext cx="3231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37"/>
          <p:cNvSpPr txBox="1"/>
          <p:nvPr/>
        </p:nvSpPr>
        <p:spPr>
          <a:xfrm>
            <a:off x="514350" y="514350"/>
            <a:ext cx="2202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Elements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Resource 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Page</a:t>
            </a:r>
            <a:endParaRPr b="1" sz="30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84" name="Google Shape;1484;p37"/>
          <p:cNvSpPr txBox="1"/>
          <p:nvPr/>
        </p:nvSpPr>
        <p:spPr>
          <a:xfrm>
            <a:off x="514350" y="3303885"/>
            <a:ext cx="220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these design resources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your Presentation. Happy designing!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 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5" name="Google Shape;1485;p37"/>
          <p:cNvSpPr/>
          <p:nvPr/>
        </p:nvSpPr>
        <p:spPr>
          <a:xfrm>
            <a:off x="7943768" y="2793328"/>
            <a:ext cx="574751" cy="578425"/>
          </a:xfrm>
          <a:custGeom>
            <a:rect b="b" l="l" r="r" t="t"/>
            <a:pathLst>
              <a:path extrusionOk="0" h="1156851" w="1149503">
                <a:moveTo>
                  <a:pt x="1149434" y="576161"/>
                </a:moveTo>
                <a:cubicBezTo>
                  <a:pt x="1145591" y="556518"/>
                  <a:pt x="1122395" y="548096"/>
                  <a:pt x="1107880" y="536875"/>
                </a:cubicBezTo>
                <a:cubicBezTo>
                  <a:pt x="1073573" y="512419"/>
                  <a:pt x="1036696" y="491596"/>
                  <a:pt x="1002041" y="467465"/>
                </a:cubicBezTo>
                <a:cubicBezTo>
                  <a:pt x="979146" y="452009"/>
                  <a:pt x="956506" y="436438"/>
                  <a:pt x="933635" y="420728"/>
                </a:cubicBezTo>
                <a:cubicBezTo>
                  <a:pt x="833675" y="357658"/>
                  <a:pt x="724734" y="310621"/>
                  <a:pt x="617367" y="261825"/>
                </a:cubicBezTo>
                <a:cubicBezTo>
                  <a:pt x="526135" y="222169"/>
                  <a:pt x="437843" y="176289"/>
                  <a:pt x="348232" y="133185"/>
                </a:cubicBezTo>
                <a:cubicBezTo>
                  <a:pt x="283483" y="104334"/>
                  <a:pt x="219289" y="74279"/>
                  <a:pt x="154193" y="46260"/>
                </a:cubicBezTo>
                <a:cubicBezTo>
                  <a:pt x="120349" y="31869"/>
                  <a:pt x="84768" y="22106"/>
                  <a:pt x="49766" y="11023"/>
                </a:cubicBezTo>
                <a:cubicBezTo>
                  <a:pt x="42613" y="8594"/>
                  <a:pt x="35691" y="6581"/>
                  <a:pt x="28654" y="3573"/>
                </a:cubicBezTo>
                <a:cubicBezTo>
                  <a:pt x="25760" y="2324"/>
                  <a:pt x="22843" y="704"/>
                  <a:pt x="19741" y="126"/>
                </a:cubicBezTo>
                <a:cubicBezTo>
                  <a:pt x="15389" y="-638"/>
                  <a:pt x="11500" y="2185"/>
                  <a:pt x="9324" y="5679"/>
                </a:cubicBezTo>
                <a:cubicBezTo>
                  <a:pt x="6175" y="11740"/>
                  <a:pt x="6291" y="18936"/>
                  <a:pt x="5759" y="25646"/>
                </a:cubicBezTo>
                <a:cubicBezTo>
                  <a:pt x="6175" y="31083"/>
                  <a:pt x="2564" y="40800"/>
                  <a:pt x="7865" y="45705"/>
                </a:cubicBezTo>
                <a:cubicBezTo>
                  <a:pt x="7217" y="117591"/>
                  <a:pt x="-793" y="189107"/>
                  <a:pt x="64" y="260992"/>
                </a:cubicBezTo>
                <a:cubicBezTo>
                  <a:pt x="2541" y="449048"/>
                  <a:pt x="14370" y="636710"/>
                  <a:pt x="23862" y="824650"/>
                </a:cubicBezTo>
                <a:cubicBezTo>
                  <a:pt x="26269" y="897692"/>
                  <a:pt x="29927" y="970712"/>
                  <a:pt x="31154" y="1043778"/>
                </a:cubicBezTo>
                <a:cubicBezTo>
                  <a:pt x="30992" y="1073115"/>
                  <a:pt x="31432" y="1102406"/>
                  <a:pt x="32496" y="1131721"/>
                </a:cubicBezTo>
                <a:cubicBezTo>
                  <a:pt x="33052" y="1140304"/>
                  <a:pt x="30297" y="1152544"/>
                  <a:pt x="40668" y="1156107"/>
                </a:cubicBezTo>
                <a:cubicBezTo>
                  <a:pt x="47243" y="1158258"/>
                  <a:pt x="53956" y="1155343"/>
                  <a:pt x="59952" y="1152521"/>
                </a:cubicBezTo>
                <a:cubicBezTo>
                  <a:pt x="76550" y="1144469"/>
                  <a:pt x="93194" y="1136533"/>
                  <a:pt x="109746" y="1128366"/>
                </a:cubicBezTo>
                <a:cubicBezTo>
                  <a:pt x="141438" y="1111846"/>
                  <a:pt x="173731" y="1096460"/>
                  <a:pt x="206511" y="1082139"/>
                </a:cubicBezTo>
                <a:cubicBezTo>
                  <a:pt x="241212" y="1066660"/>
                  <a:pt x="276792" y="1053241"/>
                  <a:pt x="311262" y="1037253"/>
                </a:cubicBezTo>
                <a:cubicBezTo>
                  <a:pt x="361681" y="1013769"/>
                  <a:pt x="411059" y="988111"/>
                  <a:pt x="460483" y="962475"/>
                </a:cubicBezTo>
                <a:cubicBezTo>
                  <a:pt x="547340" y="915600"/>
                  <a:pt x="633965" y="868124"/>
                  <a:pt x="720405" y="820439"/>
                </a:cubicBezTo>
                <a:cubicBezTo>
                  <a:pt x="808165" y="775600"/>
                  <a:pt x="896202" y="731224"/>
                  <a:pt x="981021" y="680971"/>
                </a:cubicBezTo>
                <a:cubicBezTo>
                  <a:pt x="1021880" y="656862"/>
                  <a:pt x="1064128" y="634998"/>
                  <a:pt x="1102695" y="607211"/>
                </a:cubicBezTo>
                <a:cubicBezTo>
                  <a:pt x="1111260" y="601519"/>
                  <a:pt x="1121076" y="597655"/>
                  <a:pt x="1130636" y="593953"/>
                </a:cubicBezTo>
                <a:cubicBezTo>
                  <a:pt x="1139271" y="590969"/>
                  <a:pt x="1150498" y="587336"/>
                  <a:pt x="1149434" y="576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7"/>
          <p:cNvSpPr/>
          <p:nvPr/>
        </p:nvSpPr>
        <p:spPr>
          <a:xfrm>
            <a:off x="7943768" y="2793328"/>
            <a:ext cx="574751" cy="578425"/>
          </a:xfrm>
          <a:custGeom>
            <a:rect b="b" l="l" r="r" t="t"/>
            <a:pathLst>
              <a:path extrusionOk="0" h="1156851" w="1149503">
                <a:moveTo>
                  <a:pt x="40668" y="1156107"/>
                </a:moveTo>
                <a:cubicBezTo>
                  <a:pt x="30297" y="1152544"/>
                  <a:pt x="33052" y="1140304"/>
                  <a:pt x="32496" y="1131721"/>
                </a:cubicBezTo>
                <a:cubicBezTo>
                  <a:pt x="31432" y="1102406"/>
                  <a:pt x="30992" y="1073115"/>
                  <a:pt x="31154" y="1043778"/>
                </a:cubicBezTo>
                <a:cubicBezTo>
                  <a:pt x="29927" y="970712"/>
                  <a:pt x="26269" y="897692"/>
                  <a:pt x="23862" y="824650"/>
                </a:cubicBezTo>
                <a:cubicBezTo>
                  <a:pt x="14370" y="636710"/>
                  <a:pt x="2541" y="449048"/>
                  <a:pt x="64" y="260992"/>
                </a:cubicBezTo>
                <a:cubicBezTo>
                  <a:pt x="-793" y="189107"/>
                  <a:pt x="7217" y="117591"/>
                  <a:pt x="7865" y="45705"/>
                </a:cubicBezTo>
                <a:cubicBezTo>
                  <a:pt x="2564" y="40800"/>
                  <a:pt x="6175" y="31083"/>
                  <a:pt x="5759" y="25646"/>
                </a:cubicBezTo>
                <a:cubicBezTo>
                  <a:pt x="6291" y="18936"/>
                  <a:pt x="6175" y="11740"/>
                  <a:pt x="9324" y="5679"/>
                </a:cubicBezTo>
                <a:cubicBezTo>
                  <a:pt x="11500" y="2185"/>
                  <a:pt x="15389" y="-638"/>
                  <a:pt x="19741" y="126"/>
                </a:cubicBezTo>
                <a:cubicBezTo>
                  <a:pt x="22843" y="704"/>
                  <a:pt x="25760" y="2324"/>
                  <a:pt x="28654" y="3573"/>
                </a:cubicBezTo>
                <a:cubicBezTo>
                  <a:pt x="35691" y="6581"/>
                  <a:pt x="42613" y="8594"/>
                  <a:pt x="49766" y="11023"/>
                </a:cubicBezTo>
                <a:cubicBezTo>
                  <a:pt x="84768" y="22106"/>
                  <a:pt x="120349" y="31869"/>
                  <a:pt x="154193" y="46260"/>
                </a:cubicBezTo>
                <a:cubicBezTo>
                  <a:pt x="219289" y="74279"/>
                  <a:pt x="283483" y="104334"/>
                  <a:pt x="348232" y="133185"/>
                </a:cubicBezTo>
                <a:cubicBezTo>
                  <a:pt x="437843" y="176289"/>
                  <a:pt x="526135" y="222169"/>
                  <a:pt x="617367" y="261825"/>
                </a:cubicBezTo>
                <a:cubicBezTo>
                  <a:pt x="724734" y="310621"/>
                  <a:pt x="833675" y="357658"/>
                  <a:pt x="933635" y="420728"/>
                </a:cubicBezTo>
                <a:cubicBezTo>
                  <a:pt x="956506" y="436438"/>
                  <a:pt x="979146" y="452009"/>
                  <a:pt x="1002041" y="467465"/>
                </a:cubicBezTo>
                <a:cubicBezTo>
                  <a:pt x="1036696" y="491596"/>
                  <a:pt x="1073573" y="512419"/>
                  <a:pt x="1107880" y="536875"/>
                </a:cubicBezTo>
                <a:cubicBezTo>
                  <a:pt x="1122395" y="548096"/>
                  <a:pt x="1145591" y="556518"/>
                  <a:pt x="1149434" y="576161"/>
                </a:cubicBezTo>
                <a:cubicBezTo>
                  <a:pt x="1150498" y="587336"/>
                  <a:pt x="1139271" y="590969"/>
                  <a:pt x="1130636" y="593953"/>
                </a:cubicBezTo>
                <a:cubicBezTo>
                  <a:pt x="1121076" y="597655"/>
                  <a:pt x="1111260" y="601519"/>
                  <a:pt x="1102695" y="607211"/>
                </a:cubicBezTo>
                <a:cubicBezTo>
                  <a:pt x="1064128" y="634998"/>
                  <a:pt x="1021880" y="656862"/>
                  <a:pt x="981021" y="680971"/>
                </a:cubicBezTo>
                <a:cubicBezTo>
                  <a:pt x="896202" y="731224"/>
                  <a:pt x="808165" y="775600"/>
                  <a:pt x="720405" y="820439"/>
                </a:cubicBezTo>
                <a:cubicBezTo>
                  <a:pt x="633965" y="868124"/>
                  <a:pt x="547340" y="915600"/>
                  <a:pt x="460483" y="962475"/>
                </a:cubicBezTo>
                <a:cubicBezTo>
                  <a:pt x="411059" y="988111"/>
                  <a:pt x="361681" y="1013769"/>
                  <a:pt x="311262" y="1037253"/>
                </a:cubicBezTo>
                <a:cubicBezTo>
                  <a:pt x="276792" y="1053241"/>
                  <a:pt x="241212" y="1066660"/>
                  <a:pt x="206511" y="1082139"/>
                </a:cubicBezTo>
                <a:cubicBezTo>
                  <a:pt x="173731" y="1096460"/>
                  <a:pt x="141438" y="1111846"/>
                  <a:pt x="109746" y="1128366"/>
                </a:cubicBezTo>
                <a:cubicBezTo>
                  <a:pt x="93194" y="1136533"/>
                  <a:pt x="76550" y="1144469"/>
                  <a:pt x="59952" y="1152521"/>
                </a:cubicBezTo>
                <a:cubicBezTo>
                  <a:pt x="53956" y="1155343"/>
                  <a:pt x="47243" y="1158258"/>
                  <a:pt x="40668" y="1156107"/>
                </a:cubicBezTo>
                <a:close/>
                <a:moveTo>
                  <a:pt x="30737" y="599969"/>
                </a:moveTo>
                <a:cubicBezTo>
                  <a:pt x="39881" y="778700"/>
                  <a:pt x="49257" y="957455"/>
                  <a:pt x="50900" y="1136417"/>
                </a:cubicBezTo>
                <a:cubicBezTo>
                  <a:pt x="121228" y="1102152"/>
                  <a:pt x="190121" y="1066660"/>
                  <a:pt x="262995" y="1038341"/>
                </a:cubicBezTo>
                <a:cubicBezTo>
                  <a:pt x="335800" y="1007361"/>
                  <a:pt x="405712" y="970295"/>
                  <a:pt x="475484" y="933670"/>
                </a:cubicBezTo>
                <a:cubicBezTo>
                  <a:pt x="551113" y="891446"/>
                  <a:pt x="627854" y="851326"/>
                  <a:pt x="703205" y="808639"/>
                </a:cubicBezTo>
                <a:cubicBezTo>
                  <a:pt x="768649" y="775137"/>
                  <a:pt x="834046" y="741543"/>
                  <a:pt x="898980" y="707022"/>
                </a:cubicBezTo>
                <a:cubicBezTo>
                  <a:pt x="951460" y="676436"/>
                  <a:pt x="1004356" y="646474"/>
                  <a:pt x="1056766" y="615794"/>
                </a:cubicBezTo>
                <a:cubicBezTo>
                  <a:pt x="1080680" y="600640"/>
                  <a:pt x="1101607" y="583218"/>
                  <a:pt x="1128946" y="574912"/>
                </a:cubicBezTo>
                <a:cubicBezTo>
                  <a:pt x="1083041" y="538101"/>
                  <a:pt x="1030538" y="510754"/>
                  <a:pt x="982758" y="476604"/>
                </a:cubicBezTo>
                <a:cubicBezTo>
                  <a:pt x="945487" y="451639"/>
                  <a:pt x="909490" y="424615"/>
                  <a:pt x="869325" y="404255"/>
                </a:cubicBezTo>
                <a:cubicBezTo>
                  <a:pt x="765917" y="345765"/>
                  <a:pt x="655888" y="300232"/>
                  <a:pt x="547965" y="250928"/>
                </a:cubicBezTo>
                <a:cubicBezTo>
                  <a:pt x="438352" y="198292"/>
                  <a:pt x="330337" y="143157"/>
                  <a:pt x="218641" y="95102"/>
                </a:cubicBezTo>
                <a:cubicBezTo>
                  <a:pt x="186834" y="80179"/>
                  <a:pt x="154725" y="65556"/>
                  <a:pt x="121761" y="53294"/>
                </a:cubicBezTo>
                <a:cubicBezTo>
                  <a:pt x="89675" y="41656"/>
                  <a:pt x="56502" y="33350"/>
                  <a:pt x="24440" y="21712"/>
                </a:cubicBezTo>
                <a:cubicBezTo>
                  <a:pt x="22959" y="29671"/>
                  <a:pt x="25459" y="38186"/>
                  <a:pt x="21176" y="44918"/>
                </a:cubicBezTo>
                <a:cubicBezTo>
                  <a:pt x="22843" y="112894"/>
                  <a:pt x="16431" y="180708"/>
                  <a:pt x="17264" y="248661"/>
                </a:cubicBezTo>
                <a:cubicBezTo>
                  <a:pt x="16963" y="298011"/>
                  <a:pt x="20528" y="347269"/>
                  <a:pt x="21408" y="396597"/>
                </a:cubicBezTo>
                <a:cubicBezTo>
                  <a:pt x="23144" y="464503"/>
                  <a:pt x="26339" y="532363"/>
                  <a:pt x="30737" y="599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7"/>
          <p:cNvSpPr/>
          <p:nvPr/>
        </p:nvSpPr>
        <p:spPr>
          <a:xfrm>
            <a:off x="7952363" y="2804184"/>
            <a:ext cx="555890" cy="557340"/>
          </a:xfrm>
          <a:custGeom>
            <a:rect b="b" l="l" r="r" t="t"/>
            <a:pathLst>
              <a:path extrusionOk="0" h="1114681" w="1111780">
                <a:moveTo>
                  <a:pt x="1111780" y="553176"/>
                </a:moveTo>
                <a:cubicBezTo>
                  <a:pt x="1084441" y="561506"/>
                  <a:pt x="1063514" y="578904"/>
                  <a:pt x="1039600" y="594059"/>
                </a:cubicBezTo>
                <a:cubicBezTo>
                  <a:pt x="987167" y="624761"/>
                  <a:pt x="934270" y="654700"/>
                  <a:pt x="881814" y="685287"/>
                </a:cubicBezTo>
                <a:cubicBezTo>
                  <a:pt x="816880" y="719784"/>
                  <a:pt x="751482" y="753379"/>
                  <a:pt x="686039" y="786904"/>
                </a:cubicBezTo>
                <a:cubicBezTo>
                  <a:pt x="610688" y="829614"/>
                  <a:pt x="533924" y="869733"/>
                  <a:pt x="458318" y="911935"/>
                </a:cubicBezTo>
                <a:cubicBezTo>
                  <a:pt x="388522" y="948583"/>
                  <a:pt x="318634" y="985625"/>
                  <a:pt x="245829" y="1016605"/>
                </a:cubicBezTo>
                <a:cubicBezTo>
                  <a:pt x="172932" y="1044901"/>
                  <a:pt x="104062" y="1080416"/>
                  <a:pt x="33734" y="1114682"/>
                </a:cubicBezTo>
                <a:cubicBezTo>
                  <a:pt x="32091" y="935719"/>
                  <a:pt x="22715" y="756965"/>
                  <a:pt x="13571" y="578210"/>
                </a:cubicBezTo>
                <a:cubicBezTo>
                  <a:pt x="9149" y="510628"/>
                  <a:pt x="5955" y="442745"/>
                  <a:pt x="4219" y="374838"/>
                </a:cubicBezTo>
                <a:cubicBezTo>
                  <a:pt x="3362" y="325511"/>
                  <a:pt x="-226" y="276276"/>
                  <a:pt x="75" y="226902"/>
                </a:cubicBezTo>
                <a:cubicBezTo>
                  <a:pt x="-759" y="158996"/>
                  <a:pt x="5677" y="91182"/>
                  <a:pt x="3987" y="23206"/>
                </a:cubicBezTo>
                <a:cubicBezTo>
                  <a:pt x="8270" y="16496"/>
                  <a:pt x="5793" y="7959"/>
                  <a:pt x="7251" y="0"/>
                </a:cubicBezTo>
                <a:cubicBezTo>
                  <a:pt x="39313" y="11638"/>
                  <a:pt x="72486" y="19944"/>
                  <a:pt x="104571" y="31605"/>
                </a:cubicBezTo>
                <a:cubicBezTo>
                  <a:pt x="137536" y="43867"/>
                  <a:pt x="169621" y="58467"/>
                  <a:pt x="201452" y="73413"/>
                </a:cubicBezTo>
                <a:cubicBezTo>
                  <a:pt x="313148" y="121468"/>
                  <a:pt x="421163" y="176603"/>
                  <a:pt x="530822" y="229193"/>
                </a:cubicBezTo>
                <a:cubicBezTo>
                  <a:pt x="638745" y="278497"/>
                  <a:pt x="748774" y="324030"/>
                  <a:pt x="852182" y="382520"/>
                </a:cubicBezTo>
                <a:cubicBezTo>
                  <a:pt x="892324" y="402880"/>
                  <a:pt x="928321" y="429904"/>
                  <a:pt x="965615" y="454891"/>
                </a:cubicBezTo>
                <a:cubicBezTo>
                  <a:pt x="1013372" y="489018"/>
                  <a:pt x="1065875" y="516366"/>
                  <a:pt x="1111780" y="553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7"/>
          <p:cNvSpPr/>
          <p:nvPr/>
        </p:nvSpPr>
        <p:spPr>
          <a:xfrm>
            <a:off x="7235712" y="2793332"/>
            <a:ext cx="339877" cy="578419"/>
          </a:xfrm>
          <a:custGeom>
            <a:rect b="b" l="l" r="r" t="t"/>
            <a:pathLst>
              <a:path extrusionOk="0" h="1156837" w="679754">
                <a:moveTo>
                  <a:pt x="677648" y="616293"/>
                </a:moveTo>
                <a:cubicBezTo>
                  <a:pt x="671247" y="610579"/>
                  <a:pt x="664985" y="604702"/>
                  <a:pt x="658792" y="598733"/>
                </a:cubicBezTo>
                <a:cubicBezTo>
                  <a:pt x="591593" y="534806"/>
                  <a:pt x="526336" y="468843"/>
                  <a:pt x="458467" y="405633"/>
                </a:cubicBezTo>
                <a:cubicBezTo>
                  <a:pt x="385538" y="337264"/>
                  <a:pt x="310298" y="271556"/>
                  <a:pt x="235890" y="204830"/>
                </a:cubicBezTo>
                <a:cubicBezTo>
                  <a:pt x="164093" y="139445"/>
                  <a:pt x="95392" y="70752"/>
                  <a:pt x="22602" y="6525"/>
                </a:cubicBezTo>
                <a:cubicBezTo>
                  <a:pt x="23133" y="5090"/>
                  <a:pt x="20753" y="5391"/>
                  <a:pt x="20129" y="4280"/>
                </a:cubicBezTo>
                <a:cubicBezTo>
                  <a:pt x="17865" y="2105"/>
                  <a:pt x="16155" y="1180"/>
                  <a:pt x="14999" y="1087"/>
                </a:cubicBezTo>
                <a:cubicBezTo>
                  <a:pt x="15161" y="717"/>
                  <a:pt x="15300" y="347"/>
                  <a:pt x="15461" y="0"/>
                </a:cubicBezTo>
                <a:cubicBezTo>
                  <a:pt x="12272" y="0"/>
                  <a:pt x="9430" y="1481"/>
                  <a:pt x="7327" y="5229"/>
                </a:cubicBezTo>
                <a:cubicBezTo>
                  <a:pt x="5294" y="15455"/>
                  <a:pt x="6957" y="26237"/>
                  <a:pt x="5779" y="36625"/>
                </a:cubicBezTo>
                <a:cubicBezTo>
                  <a:pt x="4300" y="60271"/>
                  <a:pt x="1042" y="84056"/>
                  <a:pt x="1157" y="107817"/>
                </a:cubicBezTo>
                <a:cubicBezTo>
                  <a:pt x="857" y="120866"/>
                  <a:pt x="1943" y="133846"/>
                  <a:pt x="2752" y="146849"/>
                </a:cubicBezTo>
                <a:cubicBezTo>
                  <a:pt x="-2771" y="214501"/>
                  <a:pt x="1296" y="282338"/>
                  <a:pt x="3907" y="350013"/>
                </a:cubicBezTo>
                <a:cubicBezTo>
                  <a:pt x="4993" y="397998"/>
                  <a:pt x="10331" y="445614"/>
                  <a:pt x="12295" y="493599"/>
                </a:cubicBezTo>
                <a:cubicBezTo>
                  <a:pt x="13613" y="534135"/>
                  <a:pt x="19228" y="574346"/>
                  <a:pt x="21677" y="614813"/>
                </a:cubicBezTo>
                <a:cubicBezTo>
                  <a:pt x="27223" y="689845"/>
                  <a:pt x="32515" y="764577"/>
                  <a:pt x="36744" y="839910"/>
                </a:cubicBezTo>
                <a:cubicBezTo>
                  <a:pt x="37738" y="857679"/>
                  <a:pt x="38639" y="875379"/>
                  <a:pt x="39863" y="893124"/>
                </a:cubicBezTo>
                <a:cubicBezTo>
                  <a:pt x="40233" y="898515"/>
                  <a:pt x="40603" y="904785"/>
                  <a:pt x="40973" y="911055"/>
                </a:cubicBezTo>
                <a:cubicBezTo>
                  <a:pt x="40973" y="915960"/>
                  <a:pt x="41920" y="922161"/>
                  <a:pt x="47651" y="923156"/>
                </a:cubicBezTo>
                <a:cubicBezTo>
                  <a:pt x="60268" y="925123"/>
                  <a:pt x="74295" y="893171"/>
                  <a:pt x="81805" y="883777"/>
                </a:cubicBezTo>
                <a:cubicBezTo>
                  <a:pt x="94144" y="865083"/>
                  <a:pt x="109766" y="848864"/>
                  <a:pt x="122036" y="830146"/>
                </a:cubicBezTo>
                <a:cubicBezTo>
                  <a:pt x="137750" y="803470"/>
                  <a:pt x="155473" y="778297"/>
                  <a:pt x="171418" y="751597"/>
                </a:cubicBezTo>
                <a:cubicBezTo>
                  <a:pt x="186600" y="727165"/>
                  <a:pt x="198663" y="700951"/>
                  <a:pt x="214006" y="676634"/>
                </a:cubicBezTo>
                <a:cubicBezTo>
                  <a:pt x="216225" y="680290"/>
                  <a:pt x="218905" y="683783"/>
                  <a:pt x="220754" y="687462"/>
                </a:cubicBezTo>
                <a:cubicBezTo>
                  <a:pt x="245318" y="724296"/>
                  <a:pt x="261286" y="765618"/>
                  <a:pt x="279495" y="805737"/>
                </a:cubicBezTo>
                <a:cubicBezTo>
                  <a:pt x="292066" y="835607"/>
                  <a:pt x="309258" y="863209"/>
                  <a:pt x="321713" y="893124"/>
                </a:cubicBezTo>
                <a:cubicBezTo>
                  <a:pt x="339830" y="933475"/>
                  <a:pt x="355983" y="974658"/>
                  <a:pt x="376017" y="1014106"/>
                </a:cubicBezTo>
                <a:cubicBezTo>
                  <a:pt x="391939" y="1047724"/>
                  <a:pt x="405064" y="1082522"/>
                  <a:pt x="418259" y="1117296"/>
                </a:cubicBezTo>
                <a:cubicBezTo>
                  <a:pt x="421772" y="1126852"/>
                  <a:pt x="425007" y="1136500"/>
                  <a:pt x="428866" y="1145917"/>
                </a:cubicBezTo>
                <a:cubicBezTo>
                  <a:pt x="430483" y="1150937"/>
                  <a:pt x="433464" y="1155541"/>
                  <a:pt x="439056" y="1156444"/>
                </a:cubicBezTo>
                <a:cubicBezTo>
                  <a:pt x="440813" y="1156721"/>
                  <a:pt x="442569" y="1156837"/>
                  <a:pt x="444279" y="1156837"/>
                </a:cubicBezTo>
                <a:cubicBezTo>
                  <a:pt x="459669" y="1156837"/>
                  <a:pt x="473557" y="1146911"/>
                  <a:pt x="486890" y="1140086"/>
                </a:cubicBezTo>
                <a:cubicBezTo>
                  <a:pt x="493361" y="1136847"/>
                  <a:pt x="500177" y="1133515"/>
                  <a:pt x="506948" y="1130091"/>
                </a:cubicBezTo>
                <a:cubicBezTo>
                  <a:pt x="522615" y="1122780"/>
                  <a:pt x="539392" y="1114936"/>
                  <a:pt x="554690" y="1106445"/>
                </a:cubicBezTo>
                <a:cubicBezTo>
                  <a:pt x="560166" y="1103553"/>
                  <a:pt x="568023" y="1101841"/>
                  <a:pt x="568901" y="1094622"/>
                </a:cubicBezTo>
                <a:cubicBezTo>
                  <a:pt x="570172" y="1080740"/>
                  <a:pt x="563702" y="1067367"/>
                  <a:pt x="560004" y="1054226"/>
                </a:cubicBezTo>
                <a:cubicBezTo>
                  <a:pt x="550553" y="1023037"/>
                  <a:pt x="538167" y="992867"/>
                  <a:pt x="527237" y="962188"/>
                </a:cubicBezTo>
                <a:cubicBezTo>
                  <a:pt x="520074" y="941989"/>
                  <a:pt x="510137" y="922994"/>
                  <a:pt x="502142" y="903143"/>
                </a:cubicBezTo>
                <a:cubicBezTo>
                  <a:pt x="496573" y="887849"/>
                  <a:pt x="490911" y="872625"/>
                  <a:pt x="483794" y="857980"/>
                </a:cubicBezTo>
                <a:cubicBezTo>
                  <a:pt x="474851" y="838337"/>
                  <a:pt x="467803" y="817884"/>
                  <a:pt x="458583" y="798380"/>
                </a:cubicBezTo>
                <a:cubicBezTo>
                  <a:pt x="446266" y="774271"/>
                  <a:pt x="434943" y="749584"/>
                  <a:pt x="422534" y="725476"/>
                </a:cubicBezTo>
                <a:cubicBezTo>
                  <a:pt x="419576" y="719599"/>
                  <a:pt x="416549" y="713514"/>
                  <a:pt x="413545" y="707360"/>
                </a:cubicBezTo>
                <a:cubicBezTo>
                  <a:pt x="405180" y="687300"/>
                  <a:pt x="393418" y="668606"/>
                  <a:pt x="381979" y="650166"/>
                </a:cubicBezTo>
                <a:cubicBezTo>
                  <a:pt x="367930" y="629088"/>
                  <a:pt x="358571" y="605211"/>
                  <a:pt x="344660" y="584087"/>
                </a:cubicBezTo>
                <a:cubicBezTo>
                  <a:pt x="346162" y="584550"/>
                  <a:pt x="347664" y="584665"/>
                  <a:pt x="348865" y="583925"/>
                </a:cubicBezTo>
                <a:cubicBezTo>
                  <a:pt x="351962" y="584735"/>
                  <a:pt x="354943" y="585938"/>
                  <a:pt x="358086" y="586516"/>
                </a:cubicBezTo>
                <a:cubicBezTo>
                  <a:pt x="358293" y="586609"/>
                  <a:pt x="358478" y="586678"/>
                  <a:pt x="358686" y="586725"/>
                </a:cubicBezTo>
                <a:cubicBezTo>
                  <a:pt x="362453" y="588298"/>
                  <a:pt x="366797" y="588876"/>
                  <a:pt x="370656" y="589871"/>
                </a:cubicBezTo>
                <a:cubicBezTo>
                  <a:pt x="423874" y="597576"/>
                  <a:pt x="476700" y="607640"/>
                  <a:pt x="530241" y="613309"/>
                </a:cubicBezTo>
                <a:cubicBezTo>
                  <a:pt x="556030" y="618514"/>
                  <a:pt x="582211" y="620759"/>
                  <a:pt x="608370" y="623743"/>
                </a:cubicBezTo>
                <a:cubicBezTo>
                  <a:pt x="626510" y="626589"/>
                  <a:pt x="645528" y="631078"/>
                  <a:pt x="664153" y="630870"/>
                </a:cubicBezTo>
                <a:cubicBezTo>
                  <a:pt x="666394" y="630939"/>
                  <a:pt x="668682" y="631101"/>
                  <a:pt x="670923" y="630777"/>
                </a:cubicBezTo>
                <a:cubicBezTo>
                  <a:pt x="673373" y="630361"/>
                  <a:pt x="674852" y="628810"/>
                  <a:pt x="675499" y="626936"/>
                </a:cubicBezTo>
                <a:cubicBezTo>
                  <a:pt x="676516" y="626589"/>
                  <a:pt x="677440" y="626034"/>
                  <a:pt x="678179" y="625201"/>
                </a:cubicBezTo>
                <a:cubicBezTo>
                  <a:pt x="680490" y="622633"/>
                  <a:pt x="680213" y="618584"/>
                  <a:pt x="677648" y="6162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9" name="Google Shape;1489;p37"/>
          <p:cNvGrpSpPr/>
          <p:nvPr/>
        </p:nvGrpSpPr>
        <p:grpSpPr>
          <a:xfrm>
            <a:off x="7235712" y="2793332"/>
            <a:ext cx="339877" cy="578419"/>
            <a:chOff x="14471423" y="5586665"/>
            <a:chExt cx="679754" cy="1156837"/>
          </a:xfrm>
        </p:grpSpPr>
        <p:sp>
          <p:nvSpPr>
            <p:cNvPr id="1490" name="Google Shape;1490;p37"/>
            <p:cNvSpPr/>
            <p:nvPr/>
          </p:nvSpPr>
          <p:spPr>
            <a:xfrm>
              <a:off x="14471423" y="5586665"/>
              <a:ext cx="679754" cy="1156837"/>
            </a:xfrm>
            <a:custGeom>
              <a:rect b="b" l="l" r="r" t="t"/>
              <a:pathLst>
                <a:path extrusionOk="0" h="1156837" w="679754">
                  <a:moveTo>
                    <a:pt x="677648" y="616293"/>
                  </a:moveTo>
                  <a:cubicBezTo>
                    <a:pt x="671247" y="610579"/>
                    <a:pt x="664985" y="604702"/>
                    <a:pt x="658792" y="598733"/>
                  </a:cubicBezTo>
                  <a:cubicBezTo>
                    <a:pt x="591593" y="534806"/>
                    <a:pt x="526336" y="468843"/>
                    <a:pt x="458467" y="405633"/>
                  </a:cubicBezTo>
                  <a:cubicBezTo>
                    <a:pt x="385538" y="337264"/>
                    <a:pt x="310298" y="271556"/>
                    <a:pt x="235890" y="204830"/>
                  </a:cubicBezTo>
                  <a:cubicBezTo>
                    <a:pt x="164093" y="139445"/>
                    <a:pt x="95392" y="70752"/>
                    <a:pt x="22602" y="6525"/>
                  </a:cubicBezTo>
                  <a:cubicBezTo>
                    <a:pt x="23133" y="5090"/>
                    <a:pt x="20753" y="5391"/>
                    <a:pt x="20129" y="4280"/>
                  </a:cubicBezTo>
                  <a:cubicBezTo>
                    <a:pt x="17865" y="2105"/>
                    <a:pt x="16155" y="1180"/>
                    <a:pt x="14999" y="1087"/>
                  </a:cubicBezTo>
                  <a:cubicBezTo>
                    <a:pt x="15161" y="717"/>
                    <a:pt x="15300" y="347"/>
                    <a:pt x="15461" y="0"/>
                  </a:cubicBezTo>
                  <a:cubicBezTo>
                    <a:pt x="12272" y="0"/>
                    <a:pt x="9430" y="1481"/>
                    <a:pt x="7327" y="5229"/>
                  </a:cubicBezTo>
                  <a:cubicBezTo>
                    <a:pt x="5294" y="15455"/>
                    <a:pt x="6957" y="26237"/>
                    <a:pt x="5779" y="36625"/>
                  </a:cubicBezTo>
                  <a:cubicBezTo>
                    <a:pt x="4300" y="60271"/>
                    <a:pt x="1042" y="84056"/>
                    <a:pt x="1157" y="107817"/>
                  </a:cubicBezTo>
                  <a:cubicBezTo>
                    <a:pt x="857" y="120866"/>
                    <a:pt x="1943" y="133846"/>
                    <a:pt x="2752" y="146849"/>
                  </a:cubicBezTo>
                  <a:cubicBezTo>
                    <a:pt x="-2771" y="214501"/>
                    <a:pt x="1296" y="282338"/>
                    <a:pt x="3907" y="350013"/>
                  </a:cubicBezTo>
                  <a:cubicBezTo>
                    <a:pt x="4993" y="397998"/>
                    <a:pt x="10331" y="445614"/>
                    <a:pt x="12295" y="493599"/>
                  </a:cubicBezTo>
                  <a:cubicBezTo>
                    <a:pt x="13613" y="534135"/>
                    <a:pt x="19228" y="574346"/>
                    <a:pt x="21677" y="614813"/>
                  </a:cubicBezTo>
                  <a:cubicBezTo>
                    <a:pt x="27223" y="689845"/>
                    <a:pt x="32515" y="764577"/>
                    <a:pt x="36744" y="839910"/>
                  </a:cubicBezTo>
                  <a:cubicBezTo>
                    <a:pt x="37738" y="857679"/>
                    <a:pt x="38639" y="875379"/>
                    <a:pt x="39863" y="893124"/>
                  </a:cubicBezTo>
                  <a:cubicBezTo>
                    <a:pt x="40233" y="898515"/>
                    <a:pt x="40603" y="904785"/>
                    <a:pt x="40973" y="911055"/>
                  </a:cubicBezTo>
                  <a:cubicBezTo>
                    <a:pt x="40973" y="915960"/>
                    <a:pt x="41920" y="922161"/>
                    <a:pt x="47651" y="923156"/>
                  </a:cubicBezTo>
                  <a:cubicBezTo>
                    <a:pt x="60268" y="925123"/>
                    <a:pt x="74295" y="893171"/>
                    <a:pt x="81805" y="883777"/>
                  </a:cubicBezTo>
                  <a:cubicBezTo>
                    <a:pt x="94144" y="865083"/>
                    <a:pt x="109766" y="848864"/>
                    <a:pt x="122036" y="830146"/>
                  </a:cubicBezTo>
                  <a:cubicBezTo>
                    <a:pt x="137750" y="803470"/>
                    <a:pt x="155473" y="778297"/>
                    <a:pt x="171418" y="751597"/>
                  </a:cubicBezTo>
                  <a:cubicBezTo>
                    <a:pt x="186600" y="727165"/>
                    <a:pt x="198663" y="700951"/>
                    <a:pt x="214006" y="676634"/>
                  </a:cubicBezTo>
                  <a:cubicBezTo>
                    <a:pt x="216225" y="680290"/>
                    <a:pt x="218905" y="683783"/>
                    <a:pt x="220754" y="687462"/>
                  </a:cubicBezTo>
                  <a:cubicBezTo>
                    <a:pt x="245318" y="724296"/>
                    <a:pt x="261286" y="765618"/>
                    <a:pt x="279495" y="805737"/>
                  </a:cubicBezTo>
                  <a:cubicBezTo>
                    <a:pt x="292066" y="835607"/>
                    <a:pt x="309258" y="863209"/>
                    <a:pt x="321713" y="893124"/>
                  </a:cubicBezTo>
                  <a:cubicBezTo>
                    <a:pt x="339830" y="933475"/>
                    <a:pt x="355983" y="974658"/>
                    <a:pt x="376017" y="1014106"/>
                  </a:cubicBezTo>
                  <a:cubicBezTo>
                    <a:pt x="391939" y="1047724"/>
                    <a:pt x="405064" y="1082522"/>
                    <a:pt x="418259" y="1117296"/>
                  </a:cubicBezTo>
                  <a:cubicBezTo>
                    <a:pt x="421772" y="1126852"/>
                    <a:pt x="425007" y="1136500"/>
                    <a:pt x="428866" y="1145917"/>
                  </a:cubicBezTo>
                  <a:cubicBezTo>
                    <a:pt x="430483" y="1150937"/>
                    <a:pt x="433464" y="1155541"/>
                    <a:pt x="439056" y="1156444"/>
                  </a:cubicBezTo>
                  <a:cubicBezTo>
                    <a:pt x="440813" y="1156721"/>
                    <a:pt x="442569" y="1156837"/>
                    <a:pt x="444279" y="1156837"/>
                  </a:cubicBezTo>
                  <a:cubicBezTo>
                    <a:pt x="459669" y="1156837"/>
                    <a:pt x="473557" y="1146911"/>
                    <a:pt x="486890" y="1140086"/>
                  </a:cubicBezTo>
                  <a:cubicBezTo>
                    <a:pt x="493361" y="1136847"/>
                    <a:pt x="500177" y="1133515"/>
                    <a:pt x="506948" y="1130091"/>
                  </a:cubicBezTo>
                  <a:cubicBezTo>
                    <a:pt x="522615" y="1122780"/>
                    <a:pt x="539392" y="1114936"/>
                    <a:pt x="554690" y="1106445"/>
                  </a:cubicBezTo>
                  <a:cubicBezTo>
                    <a:pt x="560166" y="1103553"/>
                    <a:pt x="568023" y="1101841"/>
                    <a:pt x="568901" y="1094622"/>
                  </a:cubicBezTo>
                  <a:cubicBezTo>
                    <a:pt x="570172" y="1080740"/>
                    <a:pt x="563702" y="1067367"/>
                    <a:pt x="560004" y="1054226"/>
                  </a:cubicBezTo>
                  <a:cubicBezTo>
                    <a:pt x="550553" y="1023037"/>
                    <a:pt x="538167" y="992867"/>
                    <a:pt x="527237" y="962188"/>
                  </a:cubicBezTo>
                  <a:cubicBezTo>
                    <a:pt x="520074" y="941989"/>
                    <a:pt x="510137" y="922994"/>
                    <a:pt x="502142" y="903143"/>
                  </a:cubicBezTo>
                  <a:cubicBezTo>
                    <a:pt x="496573" y="887849"/>
                    <a:pt x="490911" y="872625"/>
                    <a:pt x="483794" y="857980"/>
                  </a:cubicBezTo>
                  <a:cubicBezTo>
                    <a:pt x="474851" y="838337"/>
                    <a:pt x="467803" y="817884"/>
                    <a:pt x="458583" y="798380"/>
                  </a:cubicBezTo>
                  <a:cubicBezTo>
                    <a:pt x="446266" y="774271"/>
                    <a:pt x="434943" y="749584"/>
                    <a:pt x="422534" y="725476"/>
                  </a:cubicBezTo>
                  <a:cubicBezTo>
                    <a:pt x="419576" y="719599"/>
                    <a:pt x="416549" y="713514"/>
                    <a:pt x="413545" y="707360"/>
                  </a:cubicBezTo>
                  <a:cubicBezTo>
                    <a:pt x="405180" y="687300"/>
                    <a:pt x="393418" y="668606"/>
                    <a:pt x="381979" y="650166"/>
                  </a:cubicBezTo>
                  <a:cubicBezTo>
                    <a:pt x="367930" y="629088"/>
                    <a:pt x="358571" y="605211"/>
                    <a:pt x="344660" y="584087"/>
                  </a:cubicBezTo>
                  <a:cubicBezTo>
                    <a:pt x="346162" y="584550"/>
                    <a:pt x="347664" y="584665"/>
                    <a:pt x="348865" y="583925"/>
                  </a:cubicBezTo>
                  <a:cubicBezTo>
                    <a:pt x="351962" y="584735"/>
                    <a:pt x="354943" y="585938"/>
                    <a:pt x="358086" y="586516"/>
                  </a:cubicBezTo>
                  <a:cubicBezTo>
                    <a:pt x="358293" y="586609"/>
                    <a:pt x="358478" y="586678"/>
                    <a:pt x="358686" y="586725"/>
                  </a:cubicBezTo>
                  <a:cubicBezTo>
                    <a:pt x="362453" y="588298"/>
                    <a:pt x="366797" y="588876"/>
                    <a:pt x="370656" y="589871"/>
                  </a:cubicBezTo>
                  <a:cubicBezTo>
                    <a:pt x="423874" y="597576"/>
                    <a:pt x="476700" y="607640"/>
                    <a:pt x="530241" y="613309"/>
                  </a:cubicBezTo>
                  <a:cubicBezTo>
                    <a:pt x="556030" y="618514"/>
                    <a:pt x="582211" y="620759"/>
                    <a:pt x="608370" y="623743"/>
                  </a:cubicBezTo>
                  <a:cubicBezTo>
                    <a:pt x="626510" y="626589"/>
                    <a:pt x="645528" y="631078"/>
                    <a:pt x="664153" y="630870"/>
                  </a:cubicBezTo>
                  <a:cubicBezTo>
                    <a:pt x="666394" y="630939"/>
                    <a:pt x="668682" y="631101"/>
                    <a:pt x="670923" y="630777"/>
                  </a:cubicBezTo>
                  <a:cubicBezTo>
                    <a:pt x="673373" y="630361"/>
                    <a:pt x="674852" y="628810"/>
                    <a:pt x="675499" y="626936"/>
                  </a:cubicBezTo>
                  <a:cubicBezTo>
                    <a:pt x="676516" y="626589"/>
                    <a:pt x="677440" y="626034"/>
                    <a:pt x="678179" y="625201"/>
                  </a:cubicBezTo>
                  <a:cubicBezTo>
                    <a:pt x="680490" y="622633"/>
                    <a:pt x="680213" y="618584"/>
                    <a:pt x="677648" y="616293"/>
                  </a:cubicBezTo>
                  <a:close/>
                  <a:moveTo>
                    <a:pt x="563910" y="606391"/>
                  </a:moveTo>
                  <a:cubicBezTo>
                    <a:pt x="536850" y="601301"/>
                    <a:pt x="509236" y="598316"/>
                    <a:pt x="481876" y="595100"/>
                  </a:cubicBezTo>
                  <a:cubicBezTo>
                    <a:pt x="443470" y="589894"/>
                    <a:pt x="404487" y="583000"/>
                    <a:pt x="365619" y="580570"/>
                  </a:cubicBezTo>
                  <a:cubicBezTo>
                    <a:pt x="364995" y="580593"/>
                    <a:pt x="364024" y="580478"/>
                    <a:pt x="362892" y="580316"/>
                  </a:cubicBezTo>
                  <a:cubicBezTo>
                    <a:pt x="361205" y="578997"/>
                    <a:pt x="358709" y="578858"/>
                    <a:pt x="356699" y="578280"/>
                  </a:cubicBezTo>
                  <a:cubicBezTo>
                    <a:pt x="351731" y="577586"/>
                    <a:pt x="346531" y="576568"/>
                    <a:pt x="341563" y="576845"/>
                  </a:cubicBezTo>
                  <a:cubicBezTo>
                    <a:pt x="340570" y="577169"/>
                    <a:pt x="339899" y="577979"/>
                    <a:pt x="339622" y="578928"/>
                  </a:cubicBezTo>
                  <a:cubicBezTo>
                    <a:pt x="338236" y="578465"/>
                    <a:pt x="336965" y="578858"/>
                    <a:pt x="336595" y="581149"/>
                  </a:cubicBezTo>
                  <a:cubicBezTo>
                    <a:pt x="338929" y="595262"/>
                    <a:pt x="347386" y="607779"/>
                    <a:pt x="352655" y="621013"/>
                  </a:cubicBezTo>
                  <a:cubicBezTo>
                    <a:pt x="362430" y="642577"/>
                    <a:pt x="374978" y="662567"/>
                    <a:pt x="387803" y="682372"/>
                  </a:cubicBezTo>
                  <a:cubicBezTo>
                    <a:pt x="390899" y="689244"/>
                    <a:pt x="394019" y="696138"/>
                    <a:pt x="397254" y="702686"/>
                  </a:cubicBezTo>
                  <a:cubicBezTo>
                    <a:pt x="415579" y="740260"/>
                    <a:pt x="434620" y="777186"/>
                    <a:pt x="452436" y="815269"/>
                  </a:cubicBezTo>
                  <a:cubicBezTo>
                    <a:pt x="464545" y="847036"/>
                    <a:pt x="479842" y="877461"/>
                    <a:pt x="491119" y="909552"/>
                  </a:cubicBezTo>
                  <a:cubicBezTo>
                    <a:pt x="504221" y="938958"/>
                    <a:pt x="516861" y="968504"/>
                    <a:pt x="527260" y="999021"/>
                  </a:cubicBezTo>
                  <a:cubicBezTo>
                    <a:pt x="534770" y="1018341"/>
                    <a:pt x="541749" y="1037845"/>
                    <a:pt x="547850" y="1057627"/>
                  </a:cubicBezTo>
                  <a:cubicBezTo>
                    <a:pt x="551177" y="1068755"/>
                    <a:pt x="555891" y="1079861"/>
                    <a:pt x="556631" y="1091545"/>
                  </a:cubicBezTo>
                  <a:cubicBezTo>
                    <a:pt x="536087" y="1102072"/>
                    <a:pt x="515383" y="1112206"/>
                    <a:pt x="494562" y="1122225"/>
                  </a:cubicBezTo>
                  <a:cubicBezTo>
                    <a:pt x="477601" y="1128819"/>
                    <a:pt x="460963" y="1144343"/>
                    <a:pt x="441876" y="1144089"/>
                  </a:cubicBezTo>
                  <a:cubicBezTo>
                    <a:pt x="420755" y="1087820"/>
                    <a:pt x="399981" y="1031320"/>
                    <a:pt x="372505" y="977759"/>
                  </a:cubicBezTo>
                  <a:cubicBezTo>
                    <a:pt x="353834" y="938079"/>
                    <a:pt x="338559" y="896849"/>
                    <a:pt x="318825" y="857656"/>
                  </a:cubicBezTo>
                  <a:cubicBezTo>
                    <a:pt x="283007" y="795719"/>
                    <a:pt x="263989" y="723578"/>
                    <a:pt x="217496" y="668235"/>
                  </a:cubicBezTo>
                  <a:cubicBezTo>
                    <a:pt x="216826" y="664834"/>
                    <a:pt x="213313" y="662035"/>
                    <a:pt x="209593" y="663145"/>
                  </a:cubicBezTo>
                  <a:cubicBezTo>
                    <a:pt x="207975" y="663585"/>
                    <a:pt x="206681" y="664649"/>
                    <a:pt x="205803" y="666061"/>
                  </a:cubicBezTo>
                  <a:cubicBezTo>
                    <a:pt x="202660" y="671081"/>
                    <a:pt x="199471" y="676079"/>
                    <a:pt x="196467" y="681169"/>
                  </a:cubicBezTo>
                  <a:cubicBezTo>
                    <a:pt x="182025" y="706180"/>
                    <a:pt x="169361" y="732139"/>
                    <a:pt x="153717" y="756456"/>
                  </a:cubicBezTo>
                  <a:cubicBezTo>
                    <a:pt x="138535" y="780240"/>
                    <a:pt x="123168" y="804002"/>
                    <a:pt x="108310" y="828087"/>
                  </a:cubicBezTo>
                  <a:cubicBezTo>
                    <a:pt x="100037" y="839979"/>
                    <a:pt x="89407" y="851617"/>
                    <a:pt x="80834" y="863509"/>
                  </a:cubicBezTo>
                  <a:cubicBezTo>
                    <a:pt x="70736" y="876512"/>
                    <a:pt x="62764" y="890996"/>
                    <a:pt x="53289" y="904415"/>
                  </a:cubicBezTo>
                  <a:cubicBezTo>
                    <a:pt x="45733" y="778181"/>
                    <a:pt x="38408" y="651716"/>
                    <a:pt x="26299" y="525782"/>
                  </a:cubicBezTo>
                  <a:cubicBezTo>
                    <a:pt x="23826" y="480596"/>
                    <a:pt x="20869" y="434647"/>
                    <a:pt x="17148" y="389438"/>
                  </a:cubicBezTo>
                  <a:cubicBezTo>
                    <a:pt x="16085" y="366555"/>
                    <a:pt x="14884" y="343673"/>
                    <a:pt x="13751" y="320791"/>
                  </a:cubicBezTo>
                  <a:cubicBezTo>
                    <a:pt x="14098" y="312022"/>
                    <a:pt x="14468" y="303276"/>
                    <a:pt x="14583" y="294508"/>
                  </a:cubicBezTo>
                  <a:cubicBezTo>
                    <a:pt x="14445" y="240830"/>
                    <a:pt x="15323" y="187153"/>
                    <a:pt x="16201" y="133453"/>
                  </a:cubicBezTo>
                  <a:cubicBezTo>
                    <a:pt x="16131" y="109738"/>
                    <a:pt x="16270" y="86046"/>
                    <a:pt x="18211" y="62377"/>
                  </a:cubicBezTo>
                  <a:cubicBezTo>
                    <a:pt x="19413" y="50045"/>
                    <a:pt x="18904" y="37551"/>
                    <a:pt x="19320" y="25173"/>
                  </a:cubicBezTo>
                  <a:cubicBezTo>
                    <a:pt x="19159" y="24779"/>
                    <a:pt x="18997" y="24386"/>
                    <a:pt x="18835" y="24016"/>
                  </a:cubicBezTo>
                  <a:lnTo>
                    <a:pt x="18835" y="24016"/>
                  </a:lnTo>
                  <a:cubicBezTo>
                    <a:pt x="18812" y="23970"/>
                    <a:pt x="18812" y="23947"/>
                    <a:pt x="18789" y="23900"/>
                  </a:cubicBezTo>
                  <a:cubicBezTo>
                    <a:pt x="17818" y="21540"/>
                    <a:pt x="16825" y="19180"/>
                    <a:pt x="15762" y="16844"/>
                  </a:cubicBezTo>
                  <a:cubicBezTo>
                    <a:pt x="16085" y="17445"/>
                    <a:pt x="16432" y="18070"/>
                    <a:pt x="16755" y="18671"/>
                  </a:cubicBezTo>
                  <a:cubicBezTo>
                    <a:pt x="16732" y="18671"/>
                    <a:pt x="16732" y="18648"/>
                    <a:pt x="16709" y="18602"/>
                  </a:cubicBezTo>
                  <a:cubicBezTo>
                    <a:pt x="16732" y="18625"/>
                    <a:pt x="16732" y="18648"/>
                    <a:pt x="16755" y="18671"/>
                  </a:cubicBezTo>
                  <a:cubicBezTo>
                    <a:pt x="14999" y="15478"/>
                    <a:pt x="13682" y="12563"/>
                    <a:pt x="13497" y="8861"/>
                  </a:cubicBezTo>
                  <a:cubicBezTo>
                    <a:pt x="13497" y="8792"/>
                    <a:pt x="13497" y="8723"/>
                    <a:pt x="13497" y="8653"/>
                  </a:cubicBezTo>
                  <a:cubicBezTo>
                    <a:pt x="13474" y="8005"/>
                    <a:pt x="13497" y="7357"/>
                    <a:pt x="13543" y="6710"/>
                  </a:cubicBezTo>
                  <a:cubicBezTo>
                    <a:pt x="13566" y="6478"/>
                    <a:pt x="13613" y="6224"/>
                    <a:pt x="13636" y="5969"/>
                  </a:cubicBezTo>
                  <a:cubicBezTo>
                    <a:pt x="13682" y="5599"/>
                    <a:pt x="13751" y="5229"/>
                    <a:pt x="13821" y="4859"/>
                  </a:cubicBezTo>
                  <a:cubicBezTo>
                    <a:pt x="14213" y="5830"/>
                    <a:pt x="14837" y="6918"/>
                    <a:pt x="15762" y="8052"/>
                  </a:cubicBezTo>
                  <a:cubicBezTo>
                    <a:pt x="31360" y="29083"/>
                    <a:pt x="52573" y="44978"/>
                    <a:pt x="70851" y="63487"/>
                  </a:cubicBezTo>
                  <a:cubicBezTo>
                    <a:pt x="145583" y="137710"/>
                    <a:pt x="222256" y="210220"/>
                    <a:pt x="301378" y="279816"/>
                  </a:cubicBezTo>
                  <a:cubicBezTo>
                    <a:pt x="365318" y="336038"/>
                    <a:pt x="427780" y="393926"/>
                    <a:pt x="489617" y="452439"/>
                  </a:cubicBezTo>
                  <a:cubicBezTo>
                    <a:pt x="547202" y="507319"/>
                    <a:pt x="603170" y="563889"/>
                    <a:pt x="661241" y="618260"/>
                  </a:cubicBezTo>
                  <a:cubicBezTo>
                    <a:pt x="643679" y="617520"/>
                    <a:pt x="626417" y="613795"/>
                    <a:pt x="609040" y="611134"/>
                  </a:cubicBezTo>
                  <a:cubicBezTo>
                    <a:pt x="594043" y="609190"/>
                    <a:pt x="578953" y="607964"/>
                    <a:pt x="563910" y="606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14831795" y="6164019"/>
              <a:ext cx="1573" cy="1573"/>
            </a:xfrm>
            <a:custGeom>
              <a:rect b="b" l="l" r="r" t="t"/>
              <a:pathLst>
                <a:path extrusionOk="0" h="1573" w="1573">
                  <a:moveTo>
                    <a:pt x="741" y="0"/>
                  </a:moveTo>
                  <a:cubicBezTo>
                    <a:pt x="302" y="0"/>
                    <a:pt x="-22" y="440"/>
                    <a:pt x="1" y="833"/>
                  </a:cubicBezTo>
                  <a:cubicBezTo>
                    <a:pt x="24" y="1273"/>
                    <a:pt x="417" y="1573"/>
                    <a:pt x="833" y="1573"/>
                  </a:cubicBezTo>
                  <a:cubicBezTo>
                    <a:pt x="1249" y="1573"/>
                    <a:pt x="1596" y="1134"/>
                    <a:pt x="1573" y="740"/>
                  </a:cubicBezTo>
                  <a:cubicBezTo>
                    <a:pt x="1549" y="278"/>
                    <a:pt x="1180" y="0"/>
                    <a:pt x="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2" name="Google Shape;1492;p37"/>
          <p:cNvSpPr/>
          <p:nvPr/>
        </p:nvSpPr>
        <p:spPr>
          <a:xfrm>
            <a:off x="7242456" y="2795762"/>
            <a:ext cx="323876" cy="569605"/>
          </a:xfrm>
          <a:custGeom>
            <a:rect b="b" l="l" r="r" t="t"/>
            <a:pathLst>
              <a:path extrusionOk="0" h="1139209" w="647752">
                <a:moveTo>
                  <a:pt x="347716" y="574069"/>
                </a:moveTo>
                <a:cubicBezTo>
                  <a:pt x="348155" y="574069"/>
                  <a:pt x="348479" y="573629"/>
                  <a:pt x="348456" y="573236"/>
                </a:cubicBezTo>
                <a:cubicBezTo>
                  <a:pt x="348433" y="572796"/>
                  <a:pt x="348040" y="572496"/>
                  <a:pt x="347624" y="572496"/>
                </a:cubicBezTo>
                <a:cubicBezTo>
                  <a:pt x="347185" y="572496"/>
                  <a:pt x="346861" y="572935"/>
                  <a:pt x="346884" y="573328"/>
                </a:cubicBezTo>
                <a:cubicBezTo>
                  <a:pt x="346908" y="573768"/>
                  <a:pt x="347277" y="574069"/>
                  <a:pt x="347716" y="574069"/>
                </a:cubicBezTo>
                <a:close/>
                <a:moveTo>
                  <a:pt x="647752" y="613448"/>
                </a:moveTo>
                <a:cubicBezTo>
                  <a:pt x="630190" y="612707"/>
                  <a:pt x="612928" y="608982"/>
                  <a:pt x="595551" y="606298"/>
                </a:cubicBezTo>
                <a:cubicBezTo>
                  <a:pt x="580554" y="604309"/>
                  <a:pt x="565464" y="603105"/>
                  <a:pt x="550421" y="601509"/>
                </a:cubicBezTo>
                <a:cubicBezTo>
                  <a:pt x="523361" y="596419"/>
                  <a:pt x="495747" y="593434"/>
                  <a:pt x="468387" y="590218"/>
                </a:cubicBezTo>
                <a:cubicBezTo>
                  <a:pt x="429981" y="585012"/>
                  <a:pt x="390998" y="578095"/>
                  <a:pt x="352130" y="575688"/>
                </a:cubicBezTo>
                <a:cubicBezTo>
                  <a:pt x="351506" y="575712"/>
                  <a:pt x="350559" y="575596"/>
                  <a:pt x="349426" y="575457"/>
                </a:cubicBezTo>
                <a:cubicBezTo>
                  <a:pt x="347739" y="574115"/>
                  <a:pt x="345221" y="573999"/>
                  <a:pt x="343210" y="573421"/>
                </a:cubicBezTo>
                <a:cubicBezTo>
                  <a:pt x="338242" y="572704"/>
                  <a:pt x="333043" y="571709"/>
                  <a:pt x="328074" y="571987"/>
                </a:cubicBezTo>
                <a:cubicBezTo>
                  <a:pt x="327081" y="572287"/>
                  <a:pt x="326388" y="573120"/>
                  <a:pt x="326110" y="574046"/>
                </a:cubicBezTo>
                <a:cubicBezTo>
                  <a:pt x="324747" y="573583"/>
                  <a:pt x="323476" y="573976"/>
                  <a:pt x="323106" y="576267"/>
                </a:cubicBezTo>
                <a:cubicBezTo>
                  <a:pt x="325440" y="590357"/>
                  <a:pt x="333898" y="602897"/>
                  <a:pt x="339166" y="616131"/>
                </a:cubicBezTo>
                <a:cubicBezTo>
                  <a:pt x="348918" y="637672"/>
                  <a:pt x="361466" y="657662"/>
                  <a:pt x="374291" y="677467"/>
                </a:cubicBezTo>
                <a:cubicBezTo>
                  <a:pt x="377387" y="684362"/>
                  <a:pt x="380507" y="691233"/>
                  <a:pt x="383765" y="697804"/>
                </a:cubicBezTo>
                <a:cubicBezTo>
                  <a:pt x="402090" y="735378"/>
                  <a:pt x="421131" y="772304"/>
                  <a:pt x="438947" y="810387"/>
                </a:cubicBezTo>
                <a:cubicBezTo>
                  <a:pt x="451056" y="842154"/>
                  <a:pt x="466354" y="872579"/>
                  <a:pt x="477630" y="904670"/>
                </a:cubicBezTo>
                <a:cubicBezTo>
                  <a:pt x="490733" y="934077"/>
                  <a:pt x="503373" y="963622"/>
                  <a:pt x="513771" y="994139"/>
                </a:cubicBezTo>
                <a:cubicBezTo>
                  <a:pt x="521282" y="1013459"/>
                  <a:pt x="528260" y="1032963"/>
                  <a:pt x="534361" y="1052745"/>
                </a:cubicBezTo>
                <a:cubicBezTo>
                  <a:pt x="537688" y="1063874"/>
                  <a:pt x="542402" y="1074979"/>
                  <a:pt x="543142" y="1086663"/>
                </a:cubicBezTo>
                <a:cubicBezTo>
                  <a:pt x="522599" y="1097191"/>
                  <a:pt x="501894" y="1107324"/>
                  <a:pt x="481073" y="1117343"/>
                </a:cubicBezTo>
                <a:cubicBezTo>
                  <a:pt x="464112" y="1123937"/>
                  <a:pt x="447474" y="1139461"/>
                  <a:pt x="428387" y="1139207"/>
                </a:cubicBezTo>
                <a:cubicBezTo>
                  <a:pt x="407266" y="1082938"/>
                  <a:pt x="386492" y="1026438"/>
                  <a:pt x="359016" y="972877"/>
                </a:cubicBezTo>
                <a:cubicBezTo>
                  <a:pt x="340345" y="933197"/>
                  <a:pt x="325070" y="891968"/>
                  <a:pt x="305336" y="852774"/>
                </a:cubicBezTo>
                <a:cubicBezTo>
                  <a:pt x="269495" y="790837"/>
                  <a:pt x="250524" y="718650"/>
                  <a:pt x="204030" y="663330"/>
                </a:cubicBezTo>
                <a:cubicBezTo>
                  <a:pt x="203337" y="659929"/>
                  <a:pt x="199824" y="657153"/>
                  <a:pt x="196127" y="658287"/>
                </a:cubicBezTo>
                <a:cubicBezTo>
                  <a:pt x="194509" y="658726"/>
                  <a:pt x="193215" y="659790"/>
                  <a:pt x="192337" y="661202"/>
                </a:cubicBezTo>
                <a:cubicBezTo>
                  <a:pt x="189195" y="666222"/>
                  <a:pt x="186006" y="671220"/>
                  <a:pt x="183002" y="676310"/>
                </a:cubicBezTo>
                <a:cubicBezTo>
                  <a:pt x="168559" y="701321"/>
                  <a:pt x="155896" y="727257"/>
                  <a:pt x="140252" y="751597"/>
                </a:cubicBezTo>
                <a:cubicBezTo>
                  <a:pt x="125070" y="775382"/>
                  <a:pt x="109703" y="799143"/>
                  <a:pt x="94844" y="823228"/>
                </a:cubicBezTo>
                <a:cubicBezTo>
                  <a:pt x="86548" y="835121"/>
                  <a:pt x="75942" y="846758"/>
                  <a:pt x="67369" y="858651"/>
                </a:cubicBezTo>
                <a:cubicBezTo>
                  <a:pt x="57270" y="871654"/>
                  <a:pt x="49298" y="886137"/>
                  <a:pt x="39824" y="899556"/>
                </a:cubicBezTo>
                <a:cubicBezTo>
                  <a:pt x="32267" y="773322"/>
                  <a:pt x="24942" y="646857"/>
                  <a:pt x="12833" y="520924"/>
                </a:cubicBezTo>
                <a:cubicBezTo>
                  <a:pt x="10338" y="475761"/>
                  <a:pt x="7403" y="429788"/>
                  <a:pt x="3683" y="384579"/>
                </a:cubicBezTo>
                <a:cubicBezTo>
                  <a:pt x="2620" y="361720"/>
                  <a:pt x="1418" y="338838"/>
                  <a:pt x="286" y="315955"/>
                </a:cubicBezTo>
                <a:cubicBezTo>
                  <a:pt x="609" y="307187"/>
                  <a:pt x="1002" y="298418"/>
                  <a:pt x="1118" y="289649"/>
                </a:cubicBezTo>
                <a:cubicBezTo>
                  <a:pt x="956" y="235972"/>
                  <a:pt x="1834" y="182294"/>
                  <a:pt x="2712" y="128594"/>
                </a:cubicBezTo>
                <a:cubicBezTo>
                  <a:pt x="2643" y="104879"/>
                  <a:pt x="2781" y="81187"/>
                  <a:pt x="4722" y="57518"/>
                </a:cubicBezTo>
                <a:cubicBezTo>
                  <a:pt x="5924" y="45186"/>
                  <a:pt x="5416" y="32692"/>
                  <a:pt x="5832" y="20314"/>
                </a:cubicBezTo>
                <a:cubicBezTo>
                  <a:pt x="5670" y="19921"/>
                  <a:pt x="5508" y="19527"/>
                  <a:pt x="5346" y="19157"/>
                </a:cubicBezTo>
                <a:cubicBezTo>
                  <a:pt x="4353" y="16751"/>
                  <a:pt x="3336" y="14345"/>
                  <a:pt x="2250" y="11962"/>
                </a:cubicBezTo>
                <a:cubicBezTo>
                  <a:pt x="2481" y="12401"/>
                  <a:pt x="2712" y="12818"/>
                  <a:pt x="2943" y="13234"/>
                </a:cubicBezTo>
                <a:cubicBezTo>
                  <a:pt x="1349" y="10250"/>
                  <a:pt x="170" y="7473"/>
                  <a:pt x="8" y="4003"/>
                </a:cubicBezTo>
                <a:cubicBezTo>
                  <a:pt x="-15" y="3100"/>
                  <a:pt x="8" y="2221"/>
                  <a:pt x="101" y="1365"/>
                </a:cubicBezTo>
                <a:cubicBezTo>
                  <a:pt x="124" y="1134"/>
                  <a:pt x="170" y="925"/>
                  <a:pt x="193" y="694"/>
                </a:cubicBezTo>
                <a:cubicBezTo>
                  <a:pt x="193" y="648"/>
                  <a:pt x="216" y="625"/>
                  <a:pt x="216" y="602"/>
                </a:cubicBezTo>
                <a:cubicBezTo>
                  <a:pt x="239" y="393"/>
                  <a:pt x="263" y="208"/>
                  <a:pt x="309" y="0"/>
                </a:cubicBezTo>
                <a:cubicBezTo>
                  <a:pt x="702" y="972"/>
                  <a:pt x="1349" y="2082"/>
                  <a:pt x="2273" y="3193"/>
                </a:cubicBezTo>
                <a:cubicBezTo>
                  <a:pt x="17894" y="24224"/>
                  <a:pt x="39084" y="40119"/>
                  <a:pt x="57363" y="58629"/>
                </a:cubicBezTo>
                <a:cubicBezTo>
                  <a:pt x="132118" y="132874"/>
                  <a:pt x="208767" y="205385"/>
                  <a:pt x="287889" y="274957"/>
                </a:cubicBezTo>
                <a:cubicBezTo>
                  <a:pt x="351830" y="331202"/>
                  <a:pt x="414291" y="389067"/>
                  <a:pt x="476151" y="447580"/>
                </a:cubicBezTo>
                <a:cubicBezTo>
                  <a:pt x="533737" y="502484"/>
                  <a:pt x="589682" y="559099"/>
                  <a:pt x="647752" y="6134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7"/>
          <p:cNvSpPr/>
          <p:nvPr/>
        </p:nvSpPr>
        <p:spPr>
          <a:xfrm>
            <a:off x="6340536" y="1771752"/>
            <a:ext cx="527391" cy="578404"/>
          </a:xfrm>
          <a:custGeom>
            <a:rect b="b" l="l" r="r" t="t"/>
            <a:pathLst>
              <a:path extrusionOk="0" h="1156808" w="1054781">
                <a:moveTo>
                  <a:pt x="1054200" y="395795"/>
                </a:moveTo>
                <a:cubicBezTo>
                  <a:pt x="1052533" y="384573"/>
                  <a:pt x="1050681" y="373398"/>
                  <a:pt x="1049037" y="362200"/>
                </a:cubicBezTo>
                <a:cubicBezTo>
                  <a:pt x="1047717" y="354033"/>
                  <a:pt x="1045378" y="346074"/>
                  <a:pt x="1044290" y="337860"/>
                </a:cubicBezTo>
                <a:cubicBezTo>
                  <a:pt x="1042530" y="331058"/>
                  <a:pt x="1046050" y="321225"/>
                  <a:pt x="1038223" y="317569"/>
                </a:cubicBezTo>
                <a:cubicBezTo>
                  <a:pt x="1028730" y="314168"/>
                  <a:pt x="1018101" y="316621"/>
                  <a:pt x="1008307" y="317477"/>
                </a:cubicBezTo>
                <a:cubicBezTo>
                  <a:pt x="992376" y="319397"/>
                  <a:pt x="976468" y="320947"/>
                  <a:pt x="960491" y="322127"/>
                </a:cubicBezTo>
                <a:cubicBezTo>
                  <a:pt x="932589" y="324649"/>
                  <a:pt x="904618" y="327055"/>
                  <a:pt x="876762" y="330179"/>
                </a:cubicBezTo>
                <a:cubicBezTo>
                  <a:pt x="856084" y="333835"/>
                  <a:pt x="835314" y="337213"/>
                  <a:pt x="814266" y="337675"/>
                </a:cubicBezTo>
                <a:cubicBezTo>
                  <a:pt x="800234" y="338392"/>
                  <a:pt x="786827" y="340637"/>
                  <a:pt x="772309" y="339063"/>
                </a:cubicBezTo>
                <a:cubicBezTo>
                  <a:pt x="774439" y="321480"/>
                  <a:pt x="783516" y="305353"/>
                  <a:pt x="788008" y="288301"/>
                </a:cubicBezTo>
                <a:cubicBezTo>
                  <a:pt x="793450" y="268219"/>
                  <a:pt x="795094" y="247373"/>
                  <a:pt x="797155" y="226735"/>
                </a:cubicBezTo>
                <a:cubicBezTo>
                  <a:pt x="801461" y="196148"/>
                  <a:pt x="803731" y="166371"/>
                  <a:pt x="806370" y="135437"/>
                </a:cubicBezTo>
                <a:cubicBezTo>
                  <a:pt x="811372" y="101680"/>
                  <a:pt x="812854" y="67600"/>
                  <a:pt x="815053" y="33589"/>
                </a:cubicBezTo>
                <a:cubicBezTo>
                  <a:pt x="815493" y="26602"/>
                  <a:pt x="808385" y="21882"/>
                  <a:pt x="801971" y="21812"/>
                </a:cubicBezTo>
                <a:cubicBezTo>
                  <a:pt x="792107" y="21766"/>
                  <a:pt x="782335" y="23964"/>
                  <a:pt x="772402" y="22807"/>
                </a:cubicBezTo>
                <a:cubicBezTo>
                  <a:pt x="764274" y="22183"/>
                  <a:pt x="756216" y="20864"/>
                  <a:pt x="748112" y="20008"/>
                </a:cubicBezTo>
                <a:cubicBezTo>
                  <a:pt x="742416" y="19337"/>
                  <a:pt x="735631" y="18157"/>
                  <a:pt x="731463" y="23085"/>
                </a:cubicBezTo>
                <a:cubicBezTo>
                  <a:pt x="722479" y="34977"/>
                  <a:pt x="721669" y="51011"/>
                  <a:pt x="719168" y="65240"/>
                </a:cubicBezTo>
                <a:cubicBezTo>
                  <a:pt x="717014" y="80580"/>
                  <a:pt x="713726" y="95434"/>
                  <a:pt x="710577" y="110681"/>
                </a:cubicBezTo>
                <a:cubicBezTo>
                  <a:pt x="706155" y="129468"/>
                  <a:pt x="704904" y="148717"/>
                  <a:pt x="703376" y="167898"/>
                </a:cubicBezTo>
                <a:cubicBezTo>
                  <a:pt x="697842" y="215097"/>
                  <a:pt x="691590" y="262273"/>
                  <a:pt x="688047" y="309703"/>
                </a:cubicBezTo>
                <a:cubicBezTo>
                  <a:pt x="673436" y="312456"/>
                  <a:pt x="658339" y="311207"/>
                  <a:pt x="643543" y="311554"/>
                </a:cubicBezTo>
                <a:cubicBezTo>
                  <a:pt x="614043" y="312688"/>
                  <a:pt x="584868" y="308685"/>
                  <a:pt x="555576" y="305700"/>
                </a:cubicBezTo>
                <a:cubicBezTo>
                  <a:pt x="539206" y="303988"/>
                  <a:pt x="522673" y="305214"/>
                  <a:pt x="506256" y="304405"/>
                </a:cubicBezTo>
                <a:cubicBezTo>
                  <a:pt x="484119" y="301906"/>
                  <a:pt x="461821" y="302253"/>
                  <a:pt x="439615" y="300703"/>
                </a:cubicBezTo>
                <a:cubicBezTo>
                  <a:pt x="440032" y="287978"/>
                  <a:pt x="444385" y="275738"/>
                  <a:pt x="445404" y="263059"/>
                </a:cubicBezTo>
                <a:cubicBezTo>
                  <a:pt x="447789" y="233814"/>
                  <a:pt x="450961" y="204292"/>
                  <a:pt x="453994" y="174955"/>
                </a:cubicBezTo>
                <a:cubicBezTo>
                  <a:pt x="457236" y="140782"/>
                  <a:pt x="464414" y="107118"/>
                  <a:pt x="467054" y="72875"/>
                </a:cubicBezTo>
                <a:cubicBezTo>
                  <a:pt x="468165" y="52376"/>
                  <a:pt x="471940" y="32178"/>
                  <a:pt x="473630" y="11748"/>
                </a:cubicBezTo>
                <a:cubicBezTo>
                  <a:pt x="472357" y="-4355"/>
                  <a:pt x="451007" y="295"/>
                  <a:pt x="440009" y="1753"/>
                </a:cubicBezTo>
                <a:cubicBezTo>
                  <a:pt x="422758" y="5848"/>
                  <a:pt x="404905" y="5293"/>
                  <a:pt x="387562" y="8023"/>
                </a:cubicBezTo>
                <a:cubicBezTo>
                  <a:pt x="380546" y="9596"/>
                  <a:pt x="375313" y="21836"/>
                  <a:pt x="384992" y="23363"/>
                </a:cubicBezTo>
                <a:cubicBezTo>
                  <a:pt x="375290" y="59687"/>
                  <a:pt x="373137" y="97354"/>
                  <a:pt x="367857" y="134465"/>
                </a:cubicBezTo>
                <a:cubicBezTo>
                  <a:pt x="360031" y="192377"/>
                  <a:pt x="348685" y="249987"/>
                  <a:pt x="346879" y="308546"/>
                </a:cubicBezTo>
                <a:cubicBezTo>
                  <a:pt x="330763" y="312688"/>
                  <a:pt x="314438" y="314770"/>
                  <a:pt x="297836" y="315580"/>
                </a:cubicBezTo>
                <a:cubicBezTo>
                  <a:pt x="274495" y="318495"/>
                  <a:pt x="252104" y="321156"/>
                  <a:pt x="228463" y="322405"/>
                </a:cubicBezTo>
                <a:cubicBezTo>
                  <a:pt x="200607" y="326084"/>
                  <a:pt x="172636" y="328559"/>
                  <a:pt x="144618" y="330688"/>
                </a:cubicBezTo>
                <a:cubicBezTo>
                  <a:pt x="114701" y="332955"/>
                  <a:pt x="85294" y="336750"/>
                  <a:pt x="55239" y="338069"/>
                </a:cubicBezTo>
                <a:cubicBezTo>
                  <a:pt x="47922" y="338624"/>
                  <a:pt x="40281" y="337398"/>
                  <a:pt x="33149" y="339063"/>
                </a:cubicBezTo>
                <a:cubicBezTo>
                  <a:pt x="28888" y="340845"/>
                  <a:pt x="27105" y="345426"/>
                  <a:pt x="26249" y="349637"/>
                </a:cubicBezTo>
                <a:cubicBezTo>
                  <a:pt x="23146" y="369141"/>
                  <a:pt x="24188" y="389062"/>
                  <a:pt x="23887" y="408728"/>
                </a:cubicBezTo>
                <a:cubicBezTo>
                  <a:pt x="23099" y="427006"/>
                  <a:pt x="23516" y="433970"/>
                  <a:pt x="44147" y="433161"/>
                </a:cubicBezTo>
                <a:cubicBezTo>
                  <a:pt x="60680" y="431796"/>
                  <a:pt x="77236" y="431217"/>
                  <a:pt x="93815" y="431425"/>
                </a:cubicBezTo>
                <a:cubicBezTo>
                  <a:pt x="132184" y="430685"/>
                  <a:pt x="170714" y="433369"/>
                  <a:pt x="208943" y="429528"/>
                </a:cubicBezTo>
                <a:cubicBezTo>
                  <a:pt x="252452" y="423929"/>
                  <a:pt x="295914" y="422865"/>
                  <a:pt x="339770" y="419626"/>
                </a:cubicBezTo>
                <a:cubicBezTo>
                  <a:pt x="339538" y="433924"/>
                  <a:pt x="335255" y="448315"/>
                  <a:pt x="334861" y="462706"/>
                </a:cubicBezTo>
                <a:cubicBezTo>
                  <a:pt x="332268" y="498753"/>
                  <a:pt x="328609" y="534731"/>
                  <a:pt x="324881" y="570662"/>
                </a:cubicBezTo>
                <a:cubicBezTo>
                  <a:pt x="322959" y="590768"/>
                  <a:pt x="321894" y="611013"/>
                  <a:pt x="319416" y="631026"/>
                </a:cubicBezTo>
                <a:cubicBezTo>
                  <a:pt x="315318" y="650114"/>
                  <a:pt x="312655" y="669526"/>
                  <a:pt x="309413" y="688798"/>
                </a:cubicBezTo>
                <a:cubicBezTo>
                  <a:pt x="290264" y="692847"/>
                  <a:pt x="270258" y="692130"/>
                  <a:pt x="250808" y="694374"/>
                </a:cubicBezTo>
                <a:cubicBezTo>
                  <a:pt x="228810" y="696110"/>
                  <a:pt x="207276" y="701755"/>
                  <a:pt x="185163" y="702264"/>
                </a:cubicBezTo>
                <a:cubicBezTo>
                  <a:pt x="149342" y="703791"/>
                  <a:pt x="113520" y="705642"/>
                  <a:pt x="77838" y="709228"/>
                </a:cubicBezTo>
                <a:cubicBezTo>
                  <a:pt x="58411" y="711658"/>
                  <a:pt x="38914" y="713046"/>
                  <a:pt x="19348" y="713370"/>
                </a:cubicBezTo>
                <a:cubicBezTo>
                  <a:pt x="-79" y="711912"/>
                  <a:pt x="2167" y="737085"/>
                  <a:pt x="1403" y="750342"/>
                </a:cubicBezTo>
                <a:cubicBezTo>
                  <a:pt x="847" y="766746"/>
                  <a:pt x="847" y="783173"/>
                  <a:pt x="176" y="799554"/>
                </a:cubicBezTo>
                <a:cubicBezTo>
                  <a:pt x="83" y="803024"/>
                  <a:pt x="-565" y="806750"/>
                  <a:pt x="1403" y="809850"/>
                </a:cubicBezTo>
                <a:cubicBezTo>
                  <a:pt x="7933" y="820655"/>
                  <a:pt x="33913" y="816212"/>
                  <a:pt x="45629" y="817161"/>
                </a:cubicBezTo>
                <a:cubicBezTo>
                  <a:pt x="64848" y="816745"/>
                  <a:pt x="84113" y="818434"/>
                  <a:pt x="103286" y="816953"/>
                </a:cubicBezTo>
                <a:cubicBezTo>
                  <a:pt x="115257" y="815842"/>
                  <a:pt x="127159" y="814176"/>
                  <a:pt x="139107" y="812858"/>
                </a:cubicBezTo>
                <a:cubicBezTo>
                  <a:pt x="163327" y="809850"/>
                  <a:pt x="187710" y="809364"/>
                  <a:pt x="212046" y="808068"/>
                </a:cubicBezTo>
                <a:cubicBezTo>
                  <a:pt x="240156" y="806472"/>
                  <a:pt x="268267" y="804390"/>
                  <a:pt x="296447" y="804575"/>
                </a:cubicBezTo>
                <a:cubicBezTo>
                  <a:pt x="297442" y="823824"/>
                  <a:pt x="291144" y="842773"/>
                  <a:pt x="289824" y="861954"/>
                </a:cubicBezTo>
                <a:cubicBezTo>
                  <a:pt x="286073" y="910379"/>
                  <a:pt x="282623" y="959059"/>
                  <a:pt x="276579" y="1007461"/>
                </a:cubicBezTo>
                <a:cubicBezTo>
                  <a:pt x="271833" y="1051536"/>
                  <a:pt x="269401" y="1095843"/>
                  <a:pt x="264631" y="1139919"/>
                </a:cubicBezTo>
                <a:cubicBezTo>
                  <a:pt x="261922" y="1152482"/>
                  <a:pt x="277135" y="1155814"/>
                  <a:pt x="286721" y="1155605"/>
                </a:cubicBezTo>
                <a:cubicBezTo>
                  <a:pt x="299874" y="1155999"/>
                  <a:pt x="313095" y="1155143"/>
                  <a:pt x="326178" y="1156808"/>
                </a:cubicBezTo>
                <a:cubicBezTo>
                  <a:pt x="345906" y="1156947"/>
                  <a:pt x="343822" y="1122520"/>
                  <a:pt x="346346" y="1108615"/>
                </a:cubicBezTo>
                <a:cubicBezTo>
                  <a:pt x="348777" y="1089319"/>
                  <a:pt x="350444" y="1069953"/>
                  <a:pt x="354034" y="1050842"/>
                </a:cubicBezTo>
                <a:cubicBezTo>
                  <a:pt x="367718" y="968938"/>
                  <a:pt x="380361" y="886803"/>
                  <a:pt x="389021" y="804228"/>
                </a:cubicBezTo>
                <a:cubicBezTo>
                  <a:pt x="427111" y="798582"/>
                  <a:pt x="465804" y="803603"/>
                  <a:pt x="504126" y="803048"/>
                </a:cubicBezTo>
                <a:cubicBezTo>
                  <a:pt x="522881" y="802446"/>
                  <a:pt x="541567" y="802909"/>
                  <a:pt x="560277" y="804667"/>
                </a:cubicBezTo>
                <a:cubicBezTo>
                  <a:pt x="575837" y="805616"/>
                  <a:pt x="591421" y="805199"/>
                  <a:pt x="606981" y="806102"/>
                </a:cubicBezTo>
                <a:cubicBezTo>
                  <a:pt x="620805" y="806495"/>
                  <a:pt x="634559" y="807004"/>
                  <a:pt x="648220" y="809156"/>
                </a:cubicBezTo>
                <a:cubicBezTo>
                  <a:pt x="663920" y="811169"/>
                  <a:pt x="679781" y="810521"/>
                  <a:pt x="695550" y="811261"/>
                </a:cubicBezTo>
                <a:cubicBezTo>
                  <a:pt x="697379" y="832640"/>
                  <a:pt x="696013" y="853092"/>
                  <a:pt x="694878" y="874656"/>
                </a:cubicBezTo>
                <a:cubicBezTo>
                  <a:pt x="694600" y="900060"/>
                  <a:pt x="694438" y="925487"/>
                  <a:pt x="693072" y="950868"/>
                </a:cubicBezTo>
                <a:cubicBezTo>
                  <a:pt x="690201" y="1001237"/>
                  <a:pt x="685037" y="1052068"/>
                  <a:pt x="683856" y="1102715"/>
                </a:cubicBezTo>
                <a:cubicBezTo>
                  <a:pt x="683764" y="1112131"/>
                  <a:pt x="683578" y="1121571"/>
                  <a:pt x="683324" y="1130988"/>
                </a:cubicBezTo>
                <a:cubicBezTo>
                  <a:pt x="683671" y="1136356"/>
                  <a:pt x="681957" y="1142255"/>
                  <a:pt x="684180" y="1147299"/>
                </a:cubicBezTo>
                <a:cubicBezTo>
                  <a:pt x="690895" y="1157109"/>
                  <a:pt x="718566" y="1152227"/>
                  <a:pt x="729703" y="1152089"/>
                </a:cubicBezTo>
                <a:cubicBezTo>
                  <a:pt x="738363" y="1151510"/>
                  <a:pt x="748969" y="1151580"/>
                  <a:pt x="758069" y="1151603"/>
                </a:cubicBezTo>
                <a:cubicBezTo>
                  <a:pt x="762977" y="1152181"/>
                  <a:pt x="767979" y="1150353"/>
                  <a:pt x="770619" y="1146027"/>
                </a:cubicBezTo>
                <a:cubicBezTo>
                  <a:pt x="774833" y="1140011"/>
                  <a:pt x="775597" y="1132469"/>
                  <a:pt x="776245" y="1125342"/>
                </a:cubicBezTo>
                <a:cubicBezTo>
                  <a:pt x="777982" y="1105167"/>
                  <a:pt x="779163" y="1084992"/>
                  <a:pt x="781154" y="1064840"/>
                </a:cubicBezTo>
                <a:cubicBezTo>
                  <a:pt x="784419" y="1020533"/>
                  <a:pt x="789907" y="976458"/>
                  <a:pt x="792292" y="932104"/>
                </a:cubicBezTo>
                <a:cubicBezTo>
                  <a:pt x="793311" y="892564"/>
                  <a:pt x="792616" y="852977"/>
                  <a:pt x="792871" y="813436"/>
                </a:cubicBezTo>
                <a:cubicBezTo>
                  <a:pt x="814961" y="809503"/>
                  <a:pt x="838764" y="810937"/>
                  <a:pt x="861294" y="810243"/>
                </a:cubicBezTo>
                <a:cubicBezTo>
                  <a:pt x="883246" y="810590"/>
                  <a:pt x="905104" y="808415"/>
                  <a:pt x="927055" y="808230"/>
                </a:cubicBezTo>
                <a:cubicBezTo>
                  <a:pt x="949562" y="807397"/>
                  <a:pt x="972046" y="805986"/>
                  <a:pt x="994553" y="805662"/>
                </a:cubicBezTo>
                <a:cubicBezTo>
                  <a:pt x="1003560" y="805500"/>
                  <a:pt x="1012590" y="805546"/>
                  <a:pt x="1021598" y="805523"/>
                </a:cubicBezTo>
                <a:cubicBezTo>
                  <a:pt x="1024307" y="805616"/>
                  <a:pt x="1027039" y="805315"/>
                  <a:pt x="1029332" y="803765"/>
                </a:cubicBezTo>
                <a:cubicBezTo>
                  <a:pt x="1037783" y="797587"/>
                  <a:pt x="1036996" y="785857"/>
                  <a:pt x="1037204" y="776464"/>
                </a:cubicBezTo>
                <a:cubicBezTo>
                  <a:pt x="1037436" y="760569"/>
                  <a:pt x="1036927" y="744674"/>
                  <a:pt x="1037714" y="728779"/>
                </a:cubicBezTo>
                <a:cubicBezTo>
                  <a:pt x="1038015" y="721444"/>
                  <a:pt x="1038547" y="714064"/>
                  <a:pt x="1038409" y="706729"/>
                </a:cubicBezTo>
                <a:cubicBezTo>
                  <a:pt x="1036232" y="692570"/>
                  <a:pt x="1013424" y="699256"/>
                  <a:pt x="1003143" y="697637"/>
                </a:cubicBezTo>
                <a:cubicBezTo>
                  <a:pt x="958708" y="696318"/>
                  <a:pt x="914181" y="696364"/>
                  <a:pt x="869746" y="697845"/>
                </a:cubicBezTo>
                <a:cubicBezTo>
                  <a:pt x="850296" y="699210"/>
                  <a:pt x="831308" y="701940"/>
                  <a:pt x="811580" y="701616"/>
                </a:cubicBezTo>
                <a:cubicBezTo>
                  <a:pt x="803013" y="701431"/>
                  <a:pt x="794492" y="703560"/>
                  <a:pt x="785994" y="702241"/>
                </a:cubicBezTo>
                <a:cubicBezTo>
                  <a:pt x="783771" y="701686"/>
                  <a:pt x="780552" y="702542"/>
                  <a:pt x="778816" y="701292"/>
                </a:cubicBezTo>
                <a:cubicBezTo>
                  <a:pt x="777079" y="694189"/>
                  <a:pt x="778237" y="686716"/>
                  <a:pt x="778214" y="679474"/>
                </a:cubicBezTo>
                <a:cubicBezTo>
                  <a:pt x="779117" y="661219"/>
                  <a:pt x="779950" y="642965"/>
                  <a:pt x="780298" y="624710"/>
                </a:cubicBezTo>
                <a:cubicBezTo>
                  <a:pt x="786364" y="568048"/>
                  <a:pt x="793172" y="511964"/>
                  <a:pt x="797757" y="455048"/>
                </a:cubicBezTo>
                <a:cubicBezTo>
                  <a:pt x="823690" y="442462"/>
                  <a:pt x="853306" y="442508"/>
                  <a:pt x="880976" y="435937"/>
                </a:cubicBezTo>
                <a:cubicBezTo>
                  <a:pt x="906725" y="431148"/>
                  <a:pt x="932311" y="426451"/>
                  <a:pt x="958616" y="426081"/>
                </a:cubicBezTo>
                <a:cubicBezTo>
                  <a:pt x="986495" y="424831"/>
                  <a:pt x="1014142" y="420320"/>
                  <a:pt x="1041650" y="415739"/>
                </a:cubicBezTo>
                <a:cubicBezTo>
                  <a:pt x="1055242" y="415692"/>
                  <a:pt x="1055682" y="406854"/>
                  <a:pt x="1054200" y="395795"/>
                </a:cubicBezTo>
                <a:close/>
                <a:moveTo>
                  <a:pt x="442926" y="430500"/>
                </a:moveTo>
                <a:cubicBezTo>
                  <a:pt x="444061" y="429783"/>
                  <a:pt x="445033" y="428741"/>
                  <a:pt x="445682" y="427492"/>
                </a:cubicBezTo>
                <a:cubicBezTo>
                  <a:pt x="462377" y="425549"/>
                  <a:pt x="479535" y="426752"/>
                  <a:pt x="496345" y="427677"/>
                </a:cubicBezTo>
                <a:cubicBezTo>
                  <a:pt x="514499" y="428371"/>
                  <a:pt x="532676" y="428047"/>
                  <a:pt x="550853" y="428950"/>
                </a:cubicBezTo>
                <a:cubicBezTo>
                  <a:pt x="577157" y="429574"/>
                  <a:pt x="603392" y="431772"/>
                  <a:pt x="629696" y="432212"/>
                </a:cubicBezTo>
                <a:cubicBezTo>
                  <a:pt x="654264" y="434896"/>
                  <a:pt x="679133" y="434549"/>
                  <a:pt x="703608" y="438089"/>
                </a:cubicBezTo>
                <a:cubicBezTo>
                  <a:pt x="703932" y="478902"/>
                  <a:pt x="705599" y="519785"/>
                  <a:pt x="703816" y="560621"/>
                </a:cubicBezTo>
                <a:cubicBezTo>
                  <a:pt x="703144" y="596251"/>
                  <a:pt x="696615" y="631628"/>
                  <a:pt x="695503" y="667212"/>
                </a:cubicBezTo>
                <a:cubicBezTo>
                  <a:pt x="693929" y="681302"/>
                  <a:pt x="695086" y="695994"/>
                  <a:pt x="691659" y="710200"/>
                </a:cubicBezTo>
                <a:cubicBezTo>
                  <a:pt x="682119" y="709552"/>
                  <a:pt x="672556" y="709807"/>
                  <a:pt x="663016" y="709182"/>
                </a:cubicBezTo>
                <a:cubicBezTo>
                  <a:pt x="651948" y="708395"/>
                  <a:pt x="641088" y="705850"/>
                  <a:pt x="630067" y="704693"/>
                </a:cubicBezTo>
                <a:cubicBezTo>
                  <a:pt x="603994" y="702704"/>
                  <a:pt x="578106" y="700853"/>
                  <a:pt x="551895" y="699511"/>
                </a:cubicBezTo>
                <a:cubicBezTo>
                  <a:pt x="527999" y="697336"/>
                  <a:pt x="504079" y="696110"/>
                  <a:pt x="480114" y="694791"/>
                </a:cubicBezTo>
                <a:cubicBezTo>
                  <a:pt x="461821" y="692847"/>
                  <a:pt x="443528" y="691436"/>
                  <a:pt x="425213" y="693310"/>
                </a:cubicBezTo>
                <a:cubicBezTo>
                  <a:pt x="426579" y="688405"/>
                  <a:pt x="426092" y="681672"/>
                  <a:pt x="426949" y="677716"/>
                </a:cubicBezTo>
                <a:cubicBezTo>
                  <a:pt x="428894" y="659993"/>
                  <a:pt x="428431" y="642571"/>
                  <a:pt x="430168" y="624756"/>
                </a:cubicBezTo>
                <a:cubicBezTo>
                  <a:pt x="433271" y="581513"/>
                  <a:pt x="436165" y="538225"/>
                  <a:pt x="439036" y="494751"/>
                </a:cubicBezTo>
                <a:cubicBezTo>
                  <a:pt x="440426" y="473326"/>
                  <a:pt x="440588" y="451786"/>
                  <a:pt x="442926" y="4305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4" name="Google Shape;1494;p37"/>
          <p:cNvGrpSpPr/>
          <p:nvPr/>
        </p:nvGrpSpPr>
        <p:grpSpPr>
          <a:xfrm>
            <a:off x="6340536" y="1771752"/>
            <a:ext cx="527391" cy="578404"/>
            <a:chOff x="12681071" y="3543503"/>
            <a:chExt cx="1054781" cy="1156808"/>
          </a:xfrm>
        </p:grpSpPr>
        <p:sp>
          <p:nvSpPr>
            <p:cNvPr id="1495" name="Google Shape;1495;p37"/>
            <p:cNvSpPr/>
            <p:nvPr/>
          </p:nvSpPr>
          <p:spPr>
            <a:xfrm>
              <a:off x="12681071" y="3543503"/>
              <a:ext cx="1054781" cy="1156808"/>
            </a:xfrm>
            <a:custGeom>
              <a:rect b="b" l="l" r="r" t="t"/>
              <a:pathLst>
                <a:path extrusionOk="0" h="1156808" w="1054781">
                  <a:moveTo>
                    <a:pt x="1054200" y="395795"/>
                  </a:moveTo>
                  <a:cubicBezTo>
                    <a:pt x="1052533" y="384573"/>
                    <a:pt x="1050681" y="373398"/>
                    <a:pt x="1049037" y="362200"/>
                  </a:cubicBezTo>
                  <a:cubicBezTo>
                    <a:pt x="1047717" y="354033"/>
                    <a:pt x="1045378" y="346074"/>
                    <a:pt x="1044290" y="337860"/>
                  </a:cubicBezTo>
                  <a:cubicBezTo>
                    <a:pt x="1042530" y="331058"/>
                    <a:pt x="1046050" y="321225"/>
                    <a:pt x="1038223" y="317569"/>
                  </a:cubicBezTo>
                  <a:cubicBezTo>
                    <a:pt x="1028730" y="314168"/>
                    <a:pt x="1018101" y="316621"/>
                    <a:pt x="1008307" y="317477"/>
                  </a:cubicBezTo>
                  <a:cubicBezTo>
                    <a:pt x="992376" y="319397"/>
                    <a:pt x="976468" y="320947"/>
                    <a:pt x="960491" y="322127"/>
                  </a:cubicBezTo>
                  <a:cubicBezTo>
                    <a:pt x="932589" y="324649"/>
                    <a:pt x="904618" y="327055"/>
                    <a:pt x="876762" y="330179"/>
                  </a:cubicBezTo>
                  <a:cubicBezTo>
                    <a:pt x="856084" y="333835"/>
                    <a:pt x="835314" y="337213"/>
                    <a:pt x="814266" y="337675"/>
                  </a:cubicBezTo>
                  <a:cubicBezTo>
                    <a:pt x="800234" y="338392"/>
                    <a:pt x="786827" y="340637"/>
                    <a:pt x="772309" y="339063"/>
                  </a:cubicBezTo>
                  <a:cubicBezTo>
                    <a:pt x="774439" y="321480"/>
                    <a:pt x="783516" y="305353"/>
                    <a:pt x="788008" y="288301"/>
                  </a:cubicBezTo>
                  <a:cubicBezTo>
                    <a:pt x="793450" y="268219"/>
                    <a:pt x="795094" y="247373"/>
                    <a:pt x="797155" y="226735"/>
                  </a:cubicBezTo>
                  <a:cubicBezTo>
                    <a:pt x="801461" y="196148"/>
                    <a:pt x="803731" y="166371"/>
                    <a:pt x="806370" y="135437"/>
                  </a:cubicBezTo>
                  <a:cubicBezTo>
                    <a:pt x="811372" y="101680"/>
                    <a:pt x="812854" y="67600"/>
                    <a:pt x="815053" y="33589"/>
                  </a:cubicBezTo>
                  <a:cubicBezTo>
                    <a:pt x="815493" y="26602"/>
                    <a:pt x="808385" y="21882"/>
                    <a:pt x="801971" y="21812"/>
                  </a:cubicBezTo>
                  <a:cubicBezTo>
                    <a:pt x="792107" y="21766"/>
                    <a:pt x="782335" y="23964"/>
                    <a:pt x="772402" y="22807"/>
                  </a:cubicBezTo>
                  <a:cubicBezTo>
                    <a:pt x="764274" y="22183"/>
                    <a:pt x="756216" y="20864"/>
                    <a:pt x="748112" y="20008"/>
                  </a:cubicBezTo>
                  <a:cubicBezTo>
                    <a:pt x="742416" y="19337"/>
                    <a:pt x="735631" y="18157"/>
                    <a:pt x="731463" y="23085"/>
                  </a:cubicBezTo>
                  <a:cubicBezTo>
                    <a:pt x="722479" y="34977"/>
                    <a:pt x="721669" y="51011"/>
                    <a:pt x="719168" y="65240"/>
                  </a:cubicBezTo>
                  <a:cubicBezTo>
                    <a:pt x="717014" y="80580"/>
                    <a:pt x="713726" y="95434"/>
                    <a:pt x="710577" y="110681"/>
                  </a:cubicBezTo>
                  <a:cubicBezTo>
                    <a:pt x="706155" y="129468"/>
                    <a:pt x="704904" y="148717"/>
                    <a:pt x="703376" y="167898"/>
                  </a:cubicBezTo>
                  <a:cubicBezTo>
                    <a:pt x="697842" y="215097"/>
                    <a:pt x="691590" y="262273"/>
                    <a:pt x="688047" y="309703"/>
                  </a:cubicBezTo>
                  <a:cubicBezTo>
                    <a:pt x="673436" y="312456"/>
                    <a:pt x="658339" y="311207"/>
                    <a:pt x="643543" y="311554"/>
                  </a:cubicBezTo>
                  <a:cubicBezTo>
                    <a:pt x="614043" y="312688"/>
                    <a:pt x="584868" y="308685"/>
                    <a:pt x="555576" y="305700"/>
                  </a:cubicBezTo>
                  <a:cubicBezTo>
                    <a:pt x="539206" y="303988"/>
                    <a:pt x="522673" y="305214"/>
                    <a:pt x="506256" y="304405"/>
                  </a:cubicBezTo>
                  <a:cubicBezTo>
                    <a:pt x="484119" y="301906"/>
                    <a:pt x="461821" y="302253"/>
                    <a:pt x="439615" y="300703"/>
                  </a:cubicBezTo>
                  <a:cubicBezTo>
                    <a:pt x="440032" y="287978"/>
                    <a:pt x="444385" y="275738"/>
                    <a:pt x="445404" y="263059"/>
                  </a:cubicBezTo>
                  <a:cubicBezTo>
                    <a:pt x="447789" y="233814"/>
                    <a:pt x="450961" y="204292"/>
                    <a:pt x="453994" y="174955"/>
                  </a:cubicBezTo>
                  <a:cubicBezTo>
                    <a:pt x="457236" y="140782"/>
                    <a:pt x="464414" y="107118"/>
                    <a:pt x="467054" y="72875"/>
                  </a:cubicBezTo>
                  <a:cubicBezTo>
                    <a:pt x="468165" y="52376"/>
                    <a:pt x="471940" y="32178"/>
                    <a:pt x="473630" y="11748"/>
                  </a:cubicBezTo>
                  <a:cubicBezTo>
                    <a:pt x="472357" y="-4355"/>
                    <a:pt x="451007" y="295"/>
                    <a:pt x="440009" y="1753"/>
                  </a:cubicBezTo>
                  <a:cubicBezTo>
                    <a:pt x="422758" y="5848"/>
                    <a:pt x="404905" y="5293"/>
                    <a:pt x="387562" y="8023"/>
                  </a:cubicBezTo>
                  <a:cubicBezTo>
                    <a:pt x="380546" y="9596"/>
                    <a:pt x="375313" y="21836"/>
                    <a:pt x="384992" y="23363"/>
                  </a:cubicBezTo>
                  <a:cubicBezTo>
                    <a:pt x="375290" y="59687"/>
                    <a:pt x="373137" y="97354"/>
                    <a:pt x="367857" y="134465"/>
                  </a:cubicBezTo>
                  <a:cubicBezTo>
                    <a:pt x="360031" y="192377"/>
                    <a:pt x="348685" y="249987"/>
                    <a:pt x="346879" y="308546"/>
                  </a:cubicBezTo>
                  <a:cubicBezTo>
                    <a:pt x="330763" y="312688"/>
                    <a:pt x="314438" y="314770"/>
                    <a:pt x="297836" y="315580"/>
                  </a:cubicBezTo>
                  <a:cubicBezTo>
                    <a:pt x="274495" y="318495"/>
                    <a:pt x="252104" y="321156"/>
                    <a:pt x="228463" y="322405"/>
                  </a:cubicBezTo>
                  <a:cubicBezTo>
                    <a:pt x="200607" y="326084"/>
                    <a:pt x="172636" y="328559"/>
                    <a:pt x="144618" y="330688"/>
                  </a:cubicBezTo>
                  <a:cubicBezTo>
                    <a:pt x="114701" y="332955"/>
                    <a:pt x="85294" y="336750"/>
                    <a:pt x="55239" y="338069"/>
                  </a:cubicBezTo>
                  <a:cubicBezTo>
                    <a:pt x="47922" y="338624"/>
                    <a:pt x="40281" y="337398"/>
                    <a:pt x="33149" y="339063"/>
                  </a:cubicBezTo>
                  <a:cubicBezTo>
                    <a:pt x="28888" y="340845"/>
                    <a:pt x="27105" y="345426"/>
                    <a:pt x="26249" y="349637"/>
                  </a:cubicBezTo>
                  <a:cubicBezTo>
                    <a:pt x="23146" y="369141"/>
                    <a:pt x="24188" y="389062"/>
                    <a:pt x="23887" y="408728"/>
                  </a:cubicBezTo>
                  <a:cubicBezTo>
                    <a:pt x="23099" y="427006"/>
                    <a:pt x="23516" y="433970"/>
                    <a:pt x="44147" y="433161"/>
                  </a:cubicBezTo>
                  <a:cubicBezTo>
                    <a:pt x="60680" y="431796"/>
                    <a:pt x="77236" y="431217"/>
                    <a:pt x="93815" y="431425"/>
                  </a:cubicBezTo>
                  <a:cubicBezTo>
                    <a:pt x="132184" y="430685"/>
                    <a:pt x="170714" y="433369"/>
                    <a:pt x="208943" y="429528"/>
                  </a:cubicBezTo>
                  <a:cubicBezTo>
                    <a:pt x="252452" y="423929"/>
                    <a:pt x="295914" y="422865"/>
                    <a:pt x="339770" y="419626"/>
                  </a:cubicBezTo>
                  <a:cubicBezTo>
                    <a:pt x="339538" y="433924"/>
                    <a:pt x="335255" y="448315"/>
                    <a:pt x="334861" y="462706"/>
                  </a:cubicBezTo>
                  <a:cubicBezTo>
                    <a:pt x="332268" y="498753"/>
                    <a:pt x="328609" y="534731"/>
                    <a:pt x="324881" y="570662"/>
                  </a:cubicBezTo>
                  <a:cubicBezTo>
                    <a:pt x="322959" y="590768"/>
                    <a:pt x="321894" y="611013"/>
                    <a:pt x="319416" y="631026"/>
                  </a:cubicBezTo>
                  <a:cubicBezTo>
                    <a:pt x="315318" y="650114"/>
                    <a:pt x="312655" y="669526"/>
                    <a:pt x="309413" y="688798"/>
                  </a:cubicBezTo>
                  <a:cubicBezTo>
                    <a:pt x="290264" y="692847"/>
                    <a:pt x="270258" y="692130"/>
                    <a:pt x="250808" y="694374"/>
                  </a:cubicBezTo>
                  <a:cubicBezTo>
                    <a:pt x="228810" y="696110"/>
                    <a:pt x="207276" y="701755"/>
                    <a:pt x="185163" y="702264"/>
                  </a:cubicBezTo>
                  <a:cubicBezTo>
                    <a:pt x="149342" y="703791"/>
                    <a:pt x="113520" y="705642"/>
                    <a:pt x="77838" y="709228"/>
                  </a:cubicBezTo>
                  <a:cubicBezTo>
                    <a:pt x="58411" y="711658"/>
                    <a:pt x="38914" y="713046"/>
                    <a:pt x="19348" y="713370"/>
                  </a:cubicBezTo>
                  <a:cubicBezTo>
                    <a:pt x="-79" y="711912"/>
                    <a:pt x="2167" y="737085"/>
                    <a:pt x="1403" y="750342"/>
                  </a:cubicBezTo>
                  <a:cubicBezTo>
                    <a:pt x="847" y="766746"/>
                    <a:pt x="847" y="783173"/>
                    <a:pt x="176" y="799554"/>
                  </a:cubicBezTo>
                  <a:cubicBezTo>
                    <a:pt x="83" y="803024"/>
                    <a:pt x="-565" y="806750"/>
                    <a:pt x="1403" y="809850"/>
                  </a:cubicBezTo>
                  <a:cubicBezTo>
                    <a:pt x="7933" y="820655"/>
                    <a:pt x="33913" y="816212"/>
                    <a:pt x="45629" y="817161"/>
                  </a:cubicBezTo>
                  <a:cubicBezTo>
                    <a:pt x="64848" y="816745"/>
                    <a:pt x="84113" y="818434"/>
                    <a:pt x="103286" y="816953"/>
                  </a:cubicBezTo>
                  <a:cubicBezTo>
                    <a:pt x="115257" y="815842"/>
                    <a:pt x="127159" y="814176"/>
                    <a:pt x="139107" y="812858"/>
                  </a:cubicBezTo>
                  <a:cubicBezTo>
                    <a:pt x="163327" y="809850"/>
                    <a:pt x="187710" y="809364"/>
                    <a:pt x="212046" y="808068"/>
                  </a:cubicBezTo>
                  <a:cubicBezTo>
                    <a:pt x="240156" y="806472"/>
                    <a:pt x="268267" y="804390"/>
                    <a:pt x="296447" y="804575"/>
                  </a:cubicBezTo>
                  <a:cubicBezTo>
                    <a:pt x="297442" y="823824"/>
                    <a:pt x="291144" y="842773"/>
                    <a:pt x="289824" y="861954"/>
                  </a:cubicBezTo>
                  <a:cubicBezTo>
                    <a:pt x="286073" y="910379"/>
                    <a:pt x="282623" y="959059"/>
                    <a:pt x="276579" y="1007461"/>
                  </a:cubicBezTo>
                  <a:cubicBezTo>
                    <a:pt x="271833" y="1051536"/>
                    <a:pt x="269401" y="1095843"/>
                    <a:pt x="264631" y="1139919"/>
                  </a:cubicBezTo>
                  <a:cubicBezTo>
                    <a:pt x="261922" y="1152482"/>
                    <a:pt x="277135" y="1155814"/>
                    <a:pt x="286721" y="1155605"/>
                  </a:cubicBezTo>
                  <a:cubicBezTo>
                    <a:pt x="299874" y="1155999"/>
                    <a:pt x="313095" y="1155143"/>
                    <a:pt x="326178" y="1156808"/>
                  </a:cubicBezTo>
                  <a:cubicBezTo>
                    <a:pt x="345906" y="1156947"/>
                    <a:pt x="343822" y="1122520"/>
                    <a:pt x="346346" y="1108615"/>
                  </a:cubicBezTo>
                  <a:cubicBezTo>
                    <a:pt x="348777" y="1089319"/>
                    <a:pt x="350444" y="1069953"/>
                    <a:pt x="354034" y="1050842"/>
                  </a:cubicBezTo>
                  <a:cubicBezTo>
                    <a:pt x="367718" y="968938"/>
                    <a:pt x="380361" y="886803"/>
                    <a:pt x="389021" y="804228"/>
                  </a:cubicBezTo>
                  <a:cubicBezTo>
                    <a:pt x="427111" y="798582"/>
                    <a:pt x="465804" y="803603"/>
                    <a:pt x="504126" y="803048"/>
                  </a:cubicBezTo>
                  <a:cubicBezTo>
                    <a:pt x="522881" y="802446"/>
                    <a:pt x="541567" y="802909"/>
                    <a:pt x="560277" y="804667"/>
                  </a:cubicBezTo>
                  <a:cubicBezTo>
                    <a:pt x="575837" y="805616"/>
                    <a:pt x="591421" y="805199"/>
                    <a:pt x="606981" y="806102"/>
                  </a:cubicBezTo>
                  <a:cubicBezTo>
                    <a:pt x="620805" y="806495"/>
                    <a:pt x="634559" y="807004"/>
                    <a:pt x="648220" y="809156"/>
                  </a:cubicBezTo>
                  <a:cubicBezTo>
                    <a:pt x="663920" y="811169"/>
                    <a:pt x="679781" y="810521"/>
                    <a:pt x="695550" y="811261"/>
                  </a:cubicBezTo>
                  <a:cubicBezTo>
                    <a:pt x="697379" y="832640"/>
                    <a:pt x="696013" y="853092"/>
                    <a:pt x="694878" y="874656"/>
                  </a:cubicBezTo>
                  <a:cubicBezTo>
                    <a:pt x="694600" y="900060"/>
                    <a:pt x="694438" y="925487"/>
                    <a:pt x="693072" y="950868"/>
                  </a:cubicBezTo>
                  <a:cubicBezTo>
                    <a:pt x="690201" y="1001237"/>
                    <a:pt x="685037" y="1052068"/>
                    <a:pt x="683856" y="1102715"/>
                  </a:cubicBezTo>
                  <a:cubicBezTo>
                    <a:pt x="683764" y="1112131"/>
                    <a:pt x="683578" y="1121571"/>
                    <a:pt x="683324" y="1130988"/>
                  </a:cubicBezTo>
                  <a:cubicBezTo>
                    <a:pt x="683671" y="1136356"/>
                    <a:pt x="681957" y="1142255"/>
                    <a:pt x="684180" y="1147299"/>
                  </a:cubicBezTo>
                  <a:cubicBezTo>
                    <a:pt x="690895" y="1157109"/>
                    <a:pt x="718566" y="1152227"/>
                    <a:pt x="729703" y="1152089"/>
                  </a:cubicBezTo>
                  <a:cubicBezTo>
                    <a:pt x="738363" y="1151510"/>
                    <a:pt x="748969" y="1151580"/>
                    <a:pt x="758069" y="1151603"/>
                  </a:cubicBezTo>
                  <a:cubicBezTo>
                    <a:pt x="762977" y="1152181"/>
                    <a:pt x="767979" y="1150353"/>
                    <a:pt x="770619" y="1146027"/>
                  </a:cubicBezTo>
                  <a:cubicBezTo>
                    <a:pt x="774833" y="1140011"/>
                    <a:pt x="775597" y="1132469"/>
                    <a:pt x="776245" y="1125342"/>
                  </a:cubicBezTo>
                  <a:cubicBezTo>
                    <a:pt x="777982" y="1105167"/>
                    <a:pt x="779163" y="1084992"/>
                    <a:pt x="781154" y="1064840"/>
                  </a:cubicBezTo>
                  <a:cubicBezTo>
                    <a:pt x="784419" y="1020533"/>
                    <a:pt x="789907" y="976458"/>
                    <a:pt x="792292" y="932104"/>
                  </a:cubicBezTo>
                  <a:cubicBezTo>
                    <a:pt x="793311" y="892564"/>
                    <a:pt x="792616" y="852977"/>
                    <a:pt x="792871" y="813436"/>
                  </a:cubicBezTo>
                  <a:cubicBezTo>
                    <a:pt x="814961" y="809503"/>
                    <a:pt x="838764" y="810937"/>
                    <a:pt x="861294" y="810243"/>
                  </a:cubicBezTo>
                  <a:cubicBezTo>
                    <a:pt x="883246" y="810590"/>
                    <a:pt x="905104" y="808415"/>
                    <a:pt x="927055" y="808230"/>
                  </a:cubicBezTo>
                  <a:cubicBezTo>
                    <a:pt x="949562" y="807397"/>
                    <a:pt x="972046" y="805986"/>
                    <a:pt x="994553" y="805662"/>
                  </a:cubicBezTo>
                  <a:cubicBezTo>
                    <a:pt x="1003560" y="805500"/>
                    <a:pt x="1012590" y="805546"/>
                    <a:pt x="1021598" y="805523"/>
                  </a:cubicBezTo>
                  <a:cubicBezTo>
                    <a:pt x="1024307" y="805616"/>
                    <a:pt x="1027039" y="805315"/>
                    <a:pt x="1029332" y="803765"/>
                  </a:cubicBezTo>
                  <a:cubicBezTo>
                    <a:pt x="1037783" y="797587"/>
                    <a:pt x="1036996" y="785857"/>
                    <a:pt x="1037204" y="776464"/>
                  </a:cubicBezTo>
                  <a:cubicBezTo>
                    <a:pt x="1037436" y="760569"/>
                    <a:pt x="1036927" y="744674"/>
                    <a:pt x="1037714" y="728779"/>
                  </a:cubicBezTo>
                  <a:cubicBezTo>
                    <a:pt x="1038015" y="721444"/>
                    <a:pt x="1038547" y="714064"/>
                    <a:pt x="1038409" y="706729"/>
                  </a:cubicBezTo>
                  <a:cubicBezTo>
                    <a:pt x="1036232" y="692570"/>
                    <a:pt x="1013424" y="699256"/>
                    <a:pt x="1003143" y="697637"/>
                  </a:cubicBezTo>
                  <a:cubicBezTo>
                    <a:pt x="958708" y="696318"/>
                    <a:pt x="914181" y="696364"/>
                    <a:pt x="869746" y="697845"/>
                  </a:cubicBezTo>
                  <a:cubicBezTo>
                    <a:pt x="850296" y="699210"/>
                    <a:pt x="831308" y="701940"/>
                    <a:pt x="811580" y="701616"/>
                  </a:cubicBezTo>
                  <a:cubicBezTo>
                    <a:pt x="803013" y="701431"/>
                    <a:pt x="794492" y="703560"/>
                    <a:pt x="785994" y="702241"/>
                  </a:cubicBezTo>
                  <a:cubicBezTo>
                    <a:pt x="783771" y="701686"/>
                    <a:pt x="780552" y="702542"/>
                    <a:pt x="778816" y="701292"/>
                  </a:cubicBezTo>
                  <a:cubicBezTo>
                    <a:pt x="777079" y="694189"/>
                    <a:pt x="778237" y="686716"/>
                    <a:pt x="778214" y="679474"/>
                  </a:cubicBezTo>
                  <a:cubicBezTo>
                    <a:pt x="779117" y="661219"/>
                    <a:pt x="779950" y="642965"/>
                    <a:pt x="780298" y="624710"/>
                  </a:cubicBezTo>
                  <a:cubicBezTo>
                    <a:pt x="786364" y="568048"/>
                    <a:pt x="793172" y="511964"/>
                    <a:pt x="797757" y="455048"/>
                  </a:cubicBezTo>
                  <a:cubicBezTo>
                    <a:pt x="823690" y="442462"/>
                    <a:pt x="853306" y="442508"/>
                    <a:pt x="880976" y="435937"/>
                  </a:cubicBezTo>
                  <a:cubicBezTo>
                    <a:pt x="906725" y="431148"/>
                    <a:pt x="932311" y="426451"/>
                    <a:pt x="958616" y="426081"/>
                  </a:cubicBezTo>
                  <a:cubicBezTo>
                    <a:pt x="986495" y="424831"/>
                    <a:pt x="1014142" y="420320"/>
                    <a:pt x="1041650" y="415739"/>
                  </a:cubicBezTo>
                  <a:cubicBezTo>
                    <a:pt x="1055242" y="415692"/>
                    <a:pt x="1055682" y="406854"/>
                    <a:pt x="1054200" y="395795"/>
                  </a:cubicBezTo>
                  <a:close/>
                  <a:moveTo>
                    <a:pt x="936827" y="414952"/>
                  </a:moveTo>
                  <a:cubicBezTo>
                    <a:pt x="907049" y="416988"/>
                    <a:pt x="876924" y="424901"/>
                    <a:pt x="847332" y="429528"/>
                  </a:cubicBezTo>
                  <a:cubicBezTo>
                    <a:pt x="830174" y="431819"/>
                    <a:pt x="812900" y="434803"/>
                    <a:pt x="796900" y="441721"/>
                  </a:cubicBezTo>
                  <a:cubicBezTo>
                    <a:pt x="793380" y="443202"/>
                    <a:pt x="789490" y="444891"/>
                    <a:pt x="787082" y="447991"/>
                  </a:cubicBezTo>
                  <a:cubicBezTo>
                    <a:pt x="784095" y="453637"/>
                    <a:pt x="785369" y="460624"/>
                    <a:pt x="784095" y="466801"/>
                  </a:cubicBezTo>
                  <a:cubicBezTo>
                    <a:pt x="781478" y="498614"/>
                    <a:pt x="778260" y="530774"/>
                    <a:pt x="774810" y="562680"/>
                  </a:cubicBezTo>
                  <a:cubicBezTo>
                    <a:pt x="770897" y="591832"/>
                    <a:pt x="767238" y="621100"/>
                    <a:pt x="767145" y="650577"/>
                  </a:cubicBezTo>
                  <a:cubicBezTo>
                    <a:pt x="766636" y="661821"/>
                    <a:pt x="765826" y="673042"/>
                    <a:pt x="765594" y="684310"/>
                  </a:cubicBezTo>
                  <a:cubicBezTo>
                    <a:pt x="765525" y="692084"/>
                    <a:pt x="764575" y="700205"/>
                    <a:pt x="767840" y="707493"/>
                  </a:cubicBezTo>
                  <a:cubicBezTo>
                    <a:pt x="770318" y="712560"/>
                    <a:pt x="776083" y="714758"/>
                    <a:pt x="781502" y="714480"/>
                  </a:cubicBezTo>
                  <a:cubicBezTo>
                    <a:pt x="788865" y="715544"/>
                    <a:pt x="796182" y="715429"/>
                    <a:pt x="803545" y="714503"/>
                  </a:cubicBezTo>
                  <a:cubicBezTo>
                    <a:pt x="824709" y="714249"/>
                    <a:pt x="845780" y="712838"/>
                    <a:pt x="866852" y="710593"/>
                  </a:cubicBezTo>
                  <a:cubicBezTo>
                    <a:pt x="919854" y="708118"/>
                    <a:pt x="972995" y="709783"/>
                    <a:pt x="1025997" y="710316"/>
                  </a:cubicBezTo>
                  <a:cubicBezTo>
                    <a:pt x="1025256" y="729172"/>
                    <a:pt x="1024539" y="748028"/>
                    <a:pt x="1024840" y="766885"/>
                  </a:cubicBezTo>
                  <a:cubicBezTo>
                    <a:pt x="1024608" y="774937"/>
                    <a:pt x="1025372" y="783196"/>
                    <a:pt x="1023705" y="791109"/>
                  </a:cubicBezTo>
                  <a:cubicBezTo>
                    <a:pt x="1023497" y="791549"/>
                    <a:pt x="1023010" y="792729"/>
                    <a:pt x="1022663" y="793076"/>
                  </a:cubicBezTo>
                  <a:cubicBezTo>
                    <a:pt x="957365" y="792891"/>
                    <a:pt x="892230" y="798536"/>
                    <a:pt x="826932" y="798212"/>
                  </a:cubicBezTo>
                  <a:cubicBezTo>
                    <a:pt x="815077" y="798490"/>
                    <a:pt x="803152" y="798952"/>
                    <a:pt x="791482" y="801035"/>
                  </a:cubicBezTo>
                  <a:cubicBezTo>
                    <a:pt x="783493" y="802215"/>
                    <a:pt x="779557" y="806981"/>
                    <a:pt x="780460" y="814963"/>
                  </a:cubicBezTo>
                  <a:cubicBezTo>
                    <a:pt x="780460" y="828961"/>
                    <a:pt x="780460" y="842959"/>
                    <a:pt x="780437" y="856956"/>
                  </a:cubicBezTo>
                  <a:cubicBezTo>
                    <a:pt x="780043" y="883633"/>
                    <a:pt x="780876" y="910310"/>
                    <a:pt x="779603" y="936963"/>
                  </a:cubicBezTo>
                  <a:cubicBezTo>
                    <a:pt x="777797" y="970141"/>
                    <a:pt x="773698" y="1003157"/>
                    <a:pt x="771105" y="1036289"/>
                  </a:cubicBezTo>
                  <a:cubicBezTo>
                    <a:pt x="769391" y="1058454"/>
                    <a:pt x="767099" y="1080550"/>
                    <a:pt x="765594" y="1102738"/>
                  </a:cubicBezTo>
                  <a:cubicBezTo>
                    <a:pt x="763788" y="1114746"/>
                    <a:pt x="765756" y="1128188"/>
                    <a:pt x="760245" y="1139225"/>
                  </a:cubicBezTo>
                  <a:cubicBezTo>
                    <a:pt x="738665" y="1138068"/>
                    <a:pt x="717130" y="1142163"/>
                    <a:pt x="695619" y="1140196"/>
                  </a:cubicBezTo>
                  <a:cubicBezTo>
                    <a:pt x="696291" y="1099869"/>
                    <a:pt x="697726" y="1060675"/>
                    <a:pt x="700574" y="1020232"/>
                  </a:cubicBezTo>
                  <a:cubicBezTo>
                    <a:pt x="704881" y="973542"/>
                    <a:pt x="707428" y="926436"/>
                    <a:pt x="707243" y="879491"/>
                  </a:cubicBezTo>
                  <a:cubicBezTo>
                    <a:pt x="708146" y="859177"/>
                    <a:pt x="709582" y="838401"/>
                    <a:pt x="708609" y="817832"/>
                  </a:cubicBezTo>
                  <a:cubicBezTo>
                    <a:pt x="708424" y="808508"/>
                    <a:pt x="707590" y="797449"/>
                    <a:pt x="695434" y="798929"/>
                  </a:cubicBezTo>
                  <a:cubicBezTo>
                    <a:pt x="682860" y="798258"/>
                    <a:pt x="670287" y="798513"/>
                    <a:pt x="657714" y="797726"/>
                  </a:cubicBezTo>
                  <a:cubicBezTo>
                    <a:pt x="642709" y="795783"/>
                    <a:pt x="625852" y="793909"/>
                    <a:pt x="610292" y="793862"/>
                  </a:cubicBezTo>
                  <a:cubicBezTo>
                    <a:pt x="593065" y="792844"/>
                    <a:pt x="575814" y="793238"/>
                    <a:pt x="558610" y="792197"/>
                  </a:cubicBezTo>
                  <a:cubicBezTo>
                    <a:pt x="536705" y="789721"/>
                    <a:pt x="514707" y="790623"/>
                    <a:pt x="492710" y="790693"/>
                  </a:cubicBezTo>
                  <a:cubicBezTo>
                    <a:pt x="465526" y="790461"/>
                    <a:pt x="438365" y="787916"/>
                    <a:pt x="411181" y="789813"/>
                  </a:cubicBezTo>
                  <a:cubicBezTo>
                    <a:pt x="401363" y="790924"/>
                    <a:pt x="390457" y="789420"/>
                    <a:pt x="381519" y="794186"/>
                  </a:cubicBezTo>
                  <a:cubicBezTo>
                    <a:pt x="378485" y="795922"/>
                    <a:pt x="377027" y="799253"/>
                    <a:pt x="376679" y="802631"/>
                  </a:cubicBezTo>
                  <a:cubicBezTo>
                    <a:pt x="375753" y="811030"/>
                    <a:pt x="375105" y="819498"/>
                    <a:pt x="373808" y="827850"/>
                  </a:cubicBezTo>
                  <a:cubicBezTo>
                    <a:pt x="369223" y="863735"/>
                    <a:pt x="365889" y="899806"/>
                    <a:pt x="359614" y="935459"/>
                  </a:cubicBezTo>
                  <a:cubicBezTo>
                    <a:pt x="353061" y="979419"/>
                    <a:pt x="346091" y="1023263"/>
                    <a:pt x="338774" y="1067084"/>
                  </a:cubicBezTo>
                  <a:cubicBezTo>
                    <a:pt x="336667" y="1083812"/>
                    <a:pt x="334676" y="1100609"/>
                    <a:pt x="332893" y="1117383"/>
                  </a:cubicBezTo>
                  <a:cubicBezTo>
                    <a:pt x="331642" y="1126453"/>
                    <a:pt x="331805" y="1136471"/>
                    <a:pt x="326849" y="1144477"/>
                  </a:cubicBezTo>
                  <a:cubicBezTo>
                    <a:pt x="323399" y="1144083"/>
                    <a:pt x="319926" y="1143713"/>
                    <a:pt x="316453" y="1143551"/>
                  </a:cubicBezTo>
                  <a:cubicBezTo>
                    <a:pt x="303416" y="1142464"/>
                    <a:pt x="289708" y="1145263"/>
                    <a:pt x="277066" y="1141631"/>
                  </a:cubicBezTo>
                  <a:cubicBezTo>
                    <a:pt x="281419" y="1101512"/>
                    <a:pt x="283781" y="1061207"/>
                    <a:pt x="287786" y="1021065"/>
                  </a:cubicBezTo>
                  <a:cubicBezTo>
                    <a:pt x="291144" y="987286"/>
                    <a:pt x="295613" y="953622"/>
                    <a:pt x="298114" y="919773"/>
                  </a:cubicBezTo>
                  <a:cubicBezTo>
                    <a:pt x="299619" y="899829"/>
                    <a:pt x="300267" y="881134"/>
                    <a:pt x="302560" y="860913"/>
                  </a:cubicBezTo>
                  <a:cubicBezTo>
                    <a:pt x="304088" y="846776"/>
                    <a:pt x="306982" y="832848"/>
                    <a:pt x="308649" y="818734"/>
                  </a:cubicBezTo>
                  <a:cubicBezTo>
                    <a:pt x="309506" y="809873"/>
                    <a:pt x="311382" y="796754"/>
                    <a:pt x="301124" y="792752"/>
                  </a:cubicBezTo>
                  <a:cubicBezTo>
                    <a:pt x="283202" y="791364"/>
                    <a:pt x="264886" y="792821"/>
                    <a:pt x="246894" y="793793"/>
                  </a:cubicBezTo>
                  <a:cubicBezTo>
                    <a:pt x="207322" y="796338"/>
                    <a:pt x="167495" y="796662"/>
                    <a:pt x="128062" y="801706"/>
                  </a:cubicBezTo>
                  <a:cubicBezTo>
                    <a:pt x="104930" y="805408"/>
                    <a:pt x="81613" y="805662"/>
                    <a:pt x="58272" y="804760"/>
                  </a:cubicBezTo>
                  <a:cubicBezTo>
                    <a:pt x="43059" y="804320"/>
                    <a:pt x="27615" y="805986"/>
                    <a:pt x="12564" y="803603"/>
                  </a:cubicBezTo>
                  <a:cubicBezTo>
                    <a:pt x="12842" y="792821"/>
                    <a:pt x="13258" y="782016"/>
                    <a:pt x="13444" y="771235"/>
                  </a:cubicBezTo>
                  <a:cubicBezTo>
                    <a:pt x="14439" y="756335"/>
                    <a:pt x="12193" y="740463"/>
                    <a:pt x="16824" y="726141"/>
                  </a:cubicBezTo>
                  <a:lnTo>
                    <a:pt x="16824" y="726141"/>
                  </a:lnTo>
                  <a:cubicBezTo>
                    <a:pt x="55355" y="725840"/>
                    <a:pt x="93352" y="719316"/>
                    <a:pt x="131836" y="717719"/>
                  </a:cubicBezTo>
                  <a:cubicBezTo>
                    <a:pt x="167472" y="715244"/>
                    <a:pt x="203270" y="715336"/>
                    <a:pt x="238466" y="708395"/>
                  </a:cubicBezTo>
                  <a:cubicBezTo>
                    <a:pt x="255994" y="706151"/>
                    <a:pt x="273685" y="705434"/>
                    <a:pt x="291283" y="703953"/>
                  </a:cubicBezTo>
                  <a:cubicBezTo>
                    <a:pt x="299503" y="703097"/>
                    <a:pt x="308047" y="703259"/>
                    <a:pt x="315735" y="699881"/>
                  </a:cubicBezTo>
                  <a:cubicBezTo>
                    <a:pt x="318676" y="698701"/>
                    <a:pt x="321153" y="696063"/>
                    <a:pt x="321524" y="692824"/>
                  </a:cubicBezTo>
                  <a:cubicBezTo>
                    <a:pt x="322473" y="685004"/>
                    <a:pt x="323862" y="677276"/>
                    <a:pt x="325483" y="669572"/>
                  </a:cubicBezTo>
                  <a:cubicBezTo>
                    <a:pt x="327197" y="657309"/>
                    <a:pt x="328864" y="645741"/>
                    <a:pt x="331689" y="633502"/>
                  </a:cubicBezTo>
                  <a:cubicBezTo>
                    <a:pt x="333472" y="622928"/>
                    <a:pt x="333680" y="612123"/>
                    <a:pt x="334745" y="601480"/>
                  </a:cubicBezTo>
                  <a:cubicBezTo>
                    <a:pt x="337478" y="566798"/>
                    <a:pt x="341854" y="532232"/>
                    <a:pt x="344586" y="497550"/>
                  </a:cubicBezTo>
                  <a:cubicBezTo>
                    <a:pt x="346207" y="480036"/>
                    <a:pt x="346971" y="462429"/>
                    <a:pt x="349333" y="445007"/>
                  </a:cubicBezTo>
                  <a:cubicBezTo>
                    <a:pt x="350213" y="433646"/>
                    <a:pt x="356210" y="420111"/>
                    <a:pt x="348963" y="409908"/>
                  </a:cubicBezTo>
                  <a:cubicBezTo>
                    <a:pt x="345999" y="406715"/>
                    <a:pt x="341344" y="407247"/>
                    <a:pt x="337385" y="407386"/>
                  </a:cubicBezTo>
                  <a:cubicBezTo>
                    <a:pt x="328655" y="407710"/>
                    <a:pt x="319949" y="408589"/>
                    <a:pt x="311266" y="409353"/>
                  </a:cubicBezTo>
                  <a:cubicBezTo>
                    <a:pt x="272481" y="410903"/>
                    <a:pt x="233812" y="414073"/>
                    <a:pt x="195258" y="418446"/>
                  </a:cubicBezTo>
                  <a:cubicBezTo>
                    <a:pt x="157145" y="420227"/>
                    <a:pt x="118985" y="418492"/>
                    <a:pt x="80825" y="419163"/>
                  </a:cubicBezTo>
                  <a:cubicBezTo>
                    <a:pt x="65913" y="418584"/>
                    <a:pt x="51233" y="421338"/>
                    <a:pt x="36367" y="420574"/>
                  </a:cubicBezTo>
                  <a:cubicBezTo>
                    <a:pt x="36877" y="397391"/>
                    <a:pt x="35024" y="373907"/>
                    <a:pt x="38799" y="350956"/>
                  </a:cubicBezTo>
                  <a:cubicBezTo>
                    <a:pt x="68113" y="351025"/>
                    <a:pt x="97242" y="347555"/>
                    <a:pt x="126418" y="344917"/>
                  </a:cubicBezTo>
                  <a:cubicBezTo>
                    <a:pt x="156103" y="341956"/>
                    <a:pt x="185950" y="340868"/>
                    <a:pt x="215473" y="336611"/>
                  </a:cubicBezTo>
                  <a:cubicBezTo>
                    <a:pt x="240133" y="333557"/>
                    <a:pt x="265465" y="333048"/>
                    <a:pt x="290449" y="329115"/>
                  </a:cubicBezTo>
                  <a:cubicBezTo>
                    <a:pt x="302374" y="327426"/>
                    <a:pt x="314438" y="327403"/>
                    <a:pt x="326363" y="325806"/>
                  </a:cubicBezTo>
                  <a:cubicBezTo>
                    <a:pt x="334815" y="324418"/>
                    <a:pt x="343081" y="322035"/>
                    <a:pt x="351486" y="320369"/>
                  </a:cubicBezTo>
                  <a:cubicBezTo>
                    <a:pt x="358549" y="318958"/>
                    <a:pt x="359498" y="311993"/>
                    <a:pt x="359220" y="305955"/>
                  </a:cubicBezTo>
                  <a:cubicBezTo>
                    <a:pt x="359637" y="288487"/>
                    <a:pt x="361050" y="271065"/>
                    <a:pt x="363018" y="253689"/>
                  </a:cubicBezTo>
                  <a:cubicBezTo>
                    <a:pt x="366630" y="210863"/>
                    <a:pt x="374966" y="168684"/>
                    <a:pt x="378972" y="125928"/>
                  </a:cubicBezTo>
                  <a:cubicBezTo>
                    <a:pt x="382260" y="90367"/>
                    <a:pt x="385293" y="56055"/>
                    <a:pt x="390549" y="20702"/>
                  </a:cubicBezTo>
                  <a:cubicBezTo>
                    <a:pt x="390688" y="20517"/>
                    <a:pt x="390827" y="20332"/>
                    <a:pt x="390966" y="20170"/>
                  </a:cubicBezTo>
                  <a:cubicBezTo>
                    <a:pt x="401224" y="18411"/>
                    <a:pt x="412616" y="19059"/>
                    <a:pt x="423198" y="17278"/>
                  </a:cubicBezTo>
                  <a:cubicBezTo>
                    <a:pt x="435818" y="16075"/>
                    <a:pt x="448321" y="11679"/>
                    <a:pt x="461080" y="13113"/>
                  </a:cubicBezTo>
                  <a:cubicBezTo>
                    <a:pt x="456727" y="44602"/>
                    <a:pt x="454759" y="76369"/>
                    <a:pt x="450614" y="107881"/>
                  </a:cubicBezTo>
                  <a:cubicBezTo>
                    <a:pt x="443112" y="153252"/>
                    <a:pt x="438550" y="199132"/>
                    <a:pt x="434614" y="244920"/>
                  </a:cubicBezTo>
                  <a:cubicBezTo>
                    <a:pt x="433711" y="260028"/>
                    <a:pt x="431233" y="275067"/>
                    <a:pt x="428153" y="289898"/>
                  </a:cubicBezTo>
                  <a:cubicBezTo>
                    <a:pt x="426810" y="301628"/>
                    <a:pt x="423707" y="315001"/>
                    <a:pt x="440379" y="313382"/>
                  </a:cubicBezTo>
                  <a:cubicBezTo>
                    <a:pt x="455916" y="314469"/>
                    <a:pt x="471477" y="314793"/>
                    <a:pt x="487037" y="315325"/>
                  </a:cubicBezTo>
                  <a:cubicBezTo>
                    <a:pt x="496531" y="316158"/>
                    <a:pt x="507854" y="317500"/>
                    <a:pt x="517764" y="317292"/>
                  </a:cubicBezTo>
                  <a:cubicBezTo>
                    <a:pt x="532861" y="317222"/>
                    <a:pt x="547866" y="317199"/>
                    <a:pt x="562893" y="319212"/>
                  </a:cubicBezTo>
                  <a:cubicBezTo>
                    <a:pt x="590749" y="322035"/>
                    <a:pt x="618466" y="325320"/>
                    <a:pt x="646553" y="324163"/>
                  </a:cubicBezTo>
                  <a:cubicBezTo>
                    <a:pt x="657552" y="324071"/>
                    <a:pt x="668597" y="324325"/>
                    <a:pt x="679572" y="323562"/>
                  </a:cubicBezTo>
                  <a:cubicBezTo>
                    <a:pt x="685060" y="323076"/>
                    <a:pt x="691104" y="322960"/>
                    <a:pt x="695827" y="319837"/>
                  </a:cubicBezTo>
                  <a:cubicBezTo>
                    <a:pt x="702589" y="315325"/>
                    <a:pt x="700181" y="305932"/>
                    <a:pt x="701269" y="298967"/>
                  </a:cubicBezTo>
                  <a:cubicBezTo>
                    <a:pt x="703353" y="274766"/>
                    <a:pt x="706710" y="249385"/>
                    <a:pt x="709257" y="225046"/>
                  </a:cubicBezTo>
                  <a:cubicBezTo>
                    <a:pt x="711226" y="200821"/>
                    <a:pt x="715741" y="176875"/>
                    <a:pt x="717153" y="152581"/>
                  </a:cubicBezTo>
                  <a:cubicBezTo>
                    <a:pt x="718473" y="128750"/>
                    <a:pt x="724586" y="106909"/>
                    <a:pt x="728916" y="83148"/>
                  </a:cubicBezTo>
                  <a:cubicBezTo>
                    <a:pt x="732667" y="66119"/>
                    <a:pt x="732088" y="47610"/>
                    <a:pt x="740447" y="31946"/>
                  </a:cubicBezTo>
                  <a:cubicBezTo>
                    <a:pt x="755174" y="33103"/>
                    <a:pt x="769762" y="36227"/>
                    <a:pt x="784604" y="35648"/>
                  </a:cubicBezTo>
                  <a:cubicBezTo>
                    <a:pt x="790602" y="35671"/>
                    <a:pt x="796529" y="33844"/>
                    <a:pt x="802503" y="34561"/>
                  </a:cubicBezTo>
                  <a:lnTo>
                    <a:pt x="802503" y="34561"/>
                  </a:lnTo>
                  <a:cubicBezTo>
                    <a:pt x="800512" y="71325"/>
                    <a:pt x="797687" y="107835"/>
                    <a:pt x="792871" y="144460"/>
                  </a:cubicBezTo>
                  <a:cubicBezTo>
                    <a:pt x="791482" y="168384"/>
                    <a:pt x="789073" y="192816"/>
                    <a:pt x="785716" y="216878"/>
                  </a:cubicBezTo>
                  <a:cubicBezTo>
                    <a:pt x="783539" y="235735"/>
                    <a:pt x="782219" y="254707"/>
                    <a:pt x="778723" y="273378"/>
                  </a:cubicBezTo>
                  <a:cubicBezTo>
                    <a:pt x="775481" y="292929"/>
                    <a:pt x="765409" y="310420"/>
                    <a:pt x="761310" y="329716"/>
                  </a:cubicBezTo>
                  <a:cubicBezTo>
                    <a:pt x="760523" y="334806"/>
                    <a:pt x="758509" y="340290"/>
                    <a:pt x="760245" y="345380"/>
                  </a:cubicBezTo>
                  <a:cubicBezTo>
                    <a:pt x="765270" y="357527"/>
                    <a:pt x="802642" y="350100"/>
                    <a:pt x="814428" y="350239"/>
                  </a:cubicBezTo>
                  <a:cubicBezTo>
                    <a:pt x="840663" y="350123"/>
                    <a:pt x="866365" y="343806"/>
                    <a:pt x="892322" y="341053"/>
                  </a:cubicBezTo>
                  <a:cubicBezTo>
                    <a:pt x="925272" y="337999"/>
                    <a:pt x="957736" y="334991"/>
                    <a:pt x="990825" y="332076"/>
                  </a:cubicBezTo>
                  <a:cubicBezTo>
                    <a:pt x="1004231" y="331128"/>
                    <a:pt x="1017546" y="328097"/>
                    <a:pt x="1031022" y="328652"/>
                  </a:cubicBezTo>
                  <a:cubicBezTo>
                    <a:pt x="1031161" y="338693"/>
                    <a:pt x="1033384" y="348503"/>
                    <a:pt x="1035607" y="358244"/>
                  </a:cubicBezTo>
                  <a:cubicBezTo>
                    <a:pt x="1037945" y="373190"/>
                    <a:pt x="1041002" y="388136"/>
                    <a:pt x="1042252" y="403222"/>
                  </a:cubicBezTo>
                  <a:cubicBezTo>
                    <a:pt x="1007381" y="409307"/>
                    <a:pt x="972231" y="413541"/>
                    <a:pt x="936827" y="414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13093751" y="3957350"/>
              <a:ext cx="304407" cy="308939"/>
            </a:xfrm>
            <a:custGeom>
              <a:rect b="b" l="l" r="r" t="t"/>
              <a:pathLst>
                <a:path extrusionOk="0" h="308939" w="304407">
                  <a:moveTo>
                    <a:pt x="293938" y="12095"/>
                  </a:moveTo>
                  <a:cubicBezTo>
                    <a:pt x="282638" y="10082"/>
                    <a:pt x="271014" y="9758"/>
                    <a:pt x="259575" y="8648"/>
                  </a:cubicBezTo>
                  <a:cubicBezTo>
                    <a:pt x="233155" y="7352"/>
                    <a:pt x="206828" y="5108"/>
                    <a:pt x="180361" y="4576"/>
                  </a:cubicBezTo>
                  <a:cubicBezTo>
                    <a:pt x="150815" y="2401"/>
                    <a:pt x="120945" y="1915"/>
                    <a:pt x="91283" y="1614"/>
                  </a:cubicBezTo>
                  <a:cubicBezTo>
                    <a:pt x="70351" y="1059"/>
                    <a:pt x="49373" y="-1880"/>
                    <a:pt x="28556" y="1892"/>
                  </a:cubicBezTo>
                  <a:cubicBezTo>
                    <a:pt x="23462" y="3951"/>
                    <a:pt x="18252" y="11840"/>
                    <a:pt x="23184" y="16098"/>
                  </a:cubicBezTo>
                  <a:cubicBezTo>
                    <a:pt x="22929" y="17301"/>
                    <a:pt x="22721" y="18481"/>
                    <a:pt x="22443" y="19591"/>
                  </a:cubicBezTo>
                  <a:cubicBezTo>
                    <a:pt x="19664" y="33843"/>
                    <a:pt x="19086" y="48373"/>
                    <a:pt x="17951" y="62811"/>
                  </a:cubicBezTo>
                  <a:cubicBezTo>
                    <a:pt x="16168" y="85462"/>
                    <a:pt x="14084" y="108136"/>
                    <a:pt x="12185" y="130786"/>
                  </a:cubicBezTo>
                  <a:cubicBezTo>
                    <a:pt x="8990" y="171276"/>
                    <a:pt x="5030" y="210793"/>
                    <a:pt x="3062" y="251537"/>
                  </a:cubicBezTo>
                  <a:cubicBezTo>
                    <a:pt x="2530" y="257298"/>
                    <a:pt x="1789" y="264956"/>
                    <a:pt x="1163" y="271250"/>
                  </a:cubicBezTo>
                  <a:cubicBezTo>
                    <a:pt x="330" y="276640"/>
                    <a:pt x="-2403" y="283998"/>
                    <a:pt x="5216" y="285502"/>
                  </a:cubicBezTo>
                  <a:lnTo>
                    <a:pt x="5216" y="285502"/>
                  </a:lnTo>
                  <a:cubicBezTo>
                    <a:pt x="6095" y="285918"/>
                    <a:pt x="7207" y="286196"/>
                    <a:pt x="8480" y="286173"/>
                  </a:cubicBezTo>
                  <a:cubicBezTo>
                    <a:pt x="30362" y="286335"/>
                    <a:pt x="49812" y="288833"/>
                    <a:pt x="71393" y="291332"/>
                  </a:cubicBezTo>
                  <a:cubicBezTo>
                    <a:pt x="116800" y="294641"/>
                    <a:pt x="162092" y="299037"/>
                    <a:pt x="207569" y="302114"/>
                  </a:cubicBezTo>
                  <a:cubicBezTo>
                    <a:pt x="219123" y="302854"/>
                    <a:pt x="230469" y="305261"/>
                    <a:pt x="241908" y="306834"/>
                  </a:cubicBezTo>
                  <a:cubicBezTo>
                    <a:pt x="255014" y="308569"/>
                    <a:pt x="268235" y="308014"/>
                    <a:pt x="281411" y="308939"/>
                  </a:cubicBezTo>
                  <a:cubicBezTo>
                    <a:pt x="296022" y="308754"/>
                    <a:pt x="292849" y="278468"/>
                    <a:pt x="294331" y="267895"/>
                  </a:cubicBezTo>
                  <a:cubicBezTo>
                    <a:pt x="295142" y="256951"/>
                    <a:pt x="295790" y="245591"/>
                    <a:pt x="296415" y="234416"/>
                  </a:cubicBezTo>
                  <a:cubicBezTo>
                    <a:pt x="297828" y="209613"/>
                    <a:pt x="302158" y="184973"/>
                    <a:pt x="303177" y="160147"/>
                  </a:cubicBezTo>
                  <a:cubicBezTo>
                    <a:pt x="305400" y="115586"/>
                    <a:pt x="304057" y="71001"/>
                    <a:pt x="303431" y="26417"/>
                  </a:cubicBezTo>
                  <a:cubicBezTo>
                    <a:pt x="304126" y="18990"/>
                    <a:pt x="301764" y="13414"/>
                    <a:pt x="293938" y="12095"/>
                  </a:cubicBezTo>
                  <a:close/>
                  <a:moveTo>
                    <a:pt x="291136" y="146774"/>
                  </a:moveTo>
                  <a:cubicBezTo>
                    <a:pt x="290464" y="182404"/>
                    <a:pt x="283935" y="217781"/>
                    <a:pt x="282823" y="253365"/>
                  </a:cubicBezTo>
                  <a:cubicBezTo>
                    <a:pt x="281249" y="267455"/>
                    <a:pt x="282406" y="282147"/>
                    <a:pt x="278980" y="296353"/>
                  </a:cubicBezTo>
                  <a:cubicBezTo>
                    <a:pt x="269440" y="295705"/>
                    <a:pt x="259876" y="295960"/>
                    <a:pt x="250336" y="295335"/>
                  </a:cubicBezTo>
                  <a:cubicBezTo>
                    <a:pt x="239268" y="294548"/>
                    <a:pt x="228408" y="292003"/>
                    <a:pt x="217387" y="290846"/>
                  </a:cubicBezTo>
                  <a:cubicBezTo>
                    <a:pt x="191314" y="288857"/>
                    <a:pt x="165426" y="287006"/>
                    <a:pt x="139215" y="285664"/>
                  </a:cubicBezTo>
                  <a:cubicBezTo>
                    <a:pt x="115319" y="283489"/>
                    <a:pt x="91399" y="282263"/>
                    <a:pt x="67434" y="280944"/>
                  </a:cubicBezTo>
                  <a:cubicBezTo>
                    <a:pt x="49141" y="279000"/>
                    <a:pt x="30848" y="277589"/>
                    <a:pt x="12533" y="279463"/>
                  </a:cubicBezTo>
                  <a:cubicBezTo>
                    <a:pt x="13899" y="274558"/>
                    <a:pt x="13413" y="267825"/>
                    <a:pt x="14269" y="263869"/>
                  </a:cubicBezTo>
                  <a:cubicBezTo>
                    <a:pt x="16214" y="246146"/>
                    <a:pt x="15751" y="228724"/>
                    <a:pt x="17488" y="210909"/>
                  </a:cubicBezTo>
                  <a:cubicBezTo>
                    <a:pt x="20591" y="167666"/>
                    <a:pt x="23485" y="124378"/>
                    <a:pt x="26356" y="80904"/>
                  </a:cubicBezTo>
                  <a:cubicBezTo>
                    <a:pt x="27746" y="59479"/>
                    <a:pt x="27908" y="37939"/>
                    <a:pt x="30246" y="16653"/>
                  </a:cubicBezTo>
                  <a:cubicBezTo>
                    <a:pt x="31381" y="15936"/>
                    <a:pt x="32353" y="14894"/>
                    <a:pt x="33002" y="13645"/>
                  </a:cubicBezTo>
                  <a:cubicBezTo>
                    <a:pt x="49697" y="11702"/>
                    <a:pt x="66855" y="12905"/>
                    <a:pt x="83665" y="13830"/>
                  </a:cubicBezTo>
                  <a:cubicBezTo>
                    <a:pt x="101819" y="14524"/>
                    <a:pt x="119996" y="14200"/>
                    <a:pt x="138173" y="15103"/>
                  </a:cubicBezTo>
                  <a:cubicBezTo>
                    <a:pt x="164477" y="15727"/>
                    <a:pt x="190712" y="17925"/>
                    <a:pt x="217016" y="18365"/>
                  </a:cubicBezTo>
                  <a:cubicBezTo>
                    <a:pt x="241584" y="21049"/>
                    <a:pt x="266453" y="20702"/>
                    <a:pt x="290928" y="24242"/>
                  </a:cubicBezTo>
                  <a:cubicBezTo>
                    <a:pt x="291252" y="65055"/>
                    <a:pt x="292919" y="105938"/>
                    <a:pt x="291136" y="1467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7" name="Google Shape;1497;p37"/>
          <p:cNvSpPr/>
          <p:nvPr/>
        </p:nvSpPr>
        <p:spPr>
          <a:xfrm>
            <a:off x="6346782" y="1778108"/>
            <a:ext cx="514878" cy="565847"/>
          </a:xfrm>
          <a:custGeom>
            <a:rect b="b" l="l" r="r" t="t"/>
            <a:pathLst>
              <a:path extrusionOk="0" h="1131694" w="1029757">
                <a:moveTo>
                  <a:pt x="703339" y="561258"/>
                </a:moveTo>
                <a:cubicBezTo>
                  <a:pt x="705562" y="516697"/>
                  <a:pt x="704219" y="472112"/>
                  <a:pt x="703594" y="427528"/>
                </a:cubicBezTo>
                <a:cubicBezTo>
                  <a:pt x="704335" y="420147"/>
                  <a:pt x="701973" y="414571"/>
                  <a:pt x="694123" y="413252"/>
                </a:cubicBezTo>
                <a:cubicBezTo>
                  <a:pt x="682800" y="411262"/>
                  <a:pt x="671200" y="410915"/>
                  <a:pt x="659761" y="409805"/>
                </a:cubicBezTo>
                <a:cubicBezTo>
                  <a:pt x="633341" y="408509"/>
                  <a:pt x="607014" y="406265"/>
                  <a:pt x="580547" y="405733"/>
                </a:cubicBezTo>
                <a:cubicBezTo>
                  <a:pt x="551001" y="403558"/>
                  <a:pt x="521131" y="403072"/>
                  <a:pt x="491469" y="402771"/>
                </a:cubicBezTo>
                <a:cubicBezTo>
                  <a:pt x="470537" y="402216"/>
                  <a:pt x="449558" y="399278"/>
                  <a:pt x="428742" y="403049"/>
                </a:cubicBezTo>
                <a:cubicBezTo>
                  <a:pt x="423648" y="405108"/>
                  <a:pt x="418438" y="412998"/>
                  <a:pt x="423346" y="417278"/>
                </a:cubicBezTo>
                <a:cubicBezTo>
                  <a:pt x="423092" y="418481"/>
                  <a:pt x="422907" y="419661"/>
                  <a:pt x="422606" y="420748"/>
                </a:cubicBezTo>
                <a:cubicBezTo>
                  <a:pt x="419827" y="435001"/>
                  <a:pt x="419248" y="449531"/>
                  <a:pt x="418113" y="463968"/>
                </a:cubicBezTo>
                <a:cubicBezTo>
                  <a:pt x="416330" y="486642"/>
                  <a:pt x="414246" y="509293"/>
                  <a:pt x="412348" y="531944"/>
                </a:cubicBezTo>
                <a:cubicBezTo>
                  <a:pt x="409152" y="572433"/>
                  <a:pt x="405193" y="611950"/>
                  <a:pt x="403225" y="652694"/>
                </a:cubicBezTo>
                <a:cubicBezTo>
                  <a:pt x="402692" y="658455"/>
                  <a:pt x="401951" y="666114"/>
                  <a:pt x="401326" y="672407"/>
                </a:cubicBezTo>
                <a:cubicBezTo>
                  <a:pt x="400492" y="677775"/>
                  <a:pt x="397783" y="685132"/>
                  <a:pt x="405309" y="686636"/>
                </a:cubicBezTo>
                <a:cubicBezTo>
                  <a:pt x="406188" y="687075"/>
                  <a:pt x="407323" y="687353"/>
                  <a:pt x="408643" y="687330"/>
                </a:cubicBezTo>
                <a:cubicBezTo>
                  <a:pt x="430525" y="687492"/>
                  <a:pt x="449975" y="689968"/>
                  <a:pt x="471556" y="692489"/>
                </a:cubicBezTo>
                <a:cubicBezTo>
                  <a:pt x="517079" y="695798"/>
                  <a:pt x="562509" y="700217"/>
                  <a:pt x="608079" y="703294"/>
                </a:cubicBezTo>
                <a:cubicBezTo>
                  <a:pt x="619517" y="704058"/>
                  <a:pt x="630748" y="706418"/>
                  <a:pt x="642070" y="707968"/>
                </a:cubicBezTo>
                <a:cubicBezTo>
                  <a:pt x="655176" y="709703"/>
                  <a:pt x="668421" y="709148"/>
                  <a:pt x="681573" y="710073"/>
                </a:cubicBezTo>
                <a:cubicBezTo>
                  <a:pt x="696184" y="709911"/>
                  <a:pt x="693012" y="679602"/>
                  <a:pt x="694494" y="669029"/>
                </a:cubicBezTo>
                <a:cubicBezTo>
                  <a:pt x="695304" y="658085"/>
                  <a:pt x="695953" y="646748"/>
                  <a:pt x="696578" y="635550"/>
                </a:cubicBezTo>
                <a:cubicBezTo>
                  <a:pt x="698013" y="610724"/>
                  <a:pt x="702320" y="586084"/>
                  <a:pt x="703339" y="561258"/>
                </a:cubicBezTo>
                <a:close/>
                <a:moveTo>
                  <a:pt x="1023112" y="345415"/>
                </a:moveTo>
                <a:cubicBezTo>
                  <a:pt x="1025451" y="360385"/>
                  <a:pt x="1028484" y="375331"/>
                  <a:pt x="1029758" y="390393"/>
                </a:cubicBezTo>
                <a:cubicBezTo>
                  <a:pt x="994886" y="396594"/>
                  <a:pt x="959737" y="400805"/>
                  <a:pt x="924332" y="402216"/>
                </a:cubicBezTo>
                <a:cubicBezTo>
                  <a:pt x="894555" y="404229"/>
                  <a:pt x="864430" y="412142"/>
                  <a:pt x="834838" y="416792"/>
                </a:cubicBezTo>
                <a:cubicBezTo>
                  <a:pt x="817679" y="419083"/>
                  <a:pt x="800406" y="422067"/>
                  <a:pt x="784405" y="428985"/>
                </a:cubicBezTo>
                <a:cubicBezTo>
                  <a:pt x="780886" y="430466"/>
                  <a:pt x="776996" y="432155"/>
                  <a:pt x="774588" y="435255"/>
                </a:cubicBezTo>
                <a:cubicBezTo>
                  <a:pt x="771601" y="440901"/>
                  <a:pt x="772874" y="447888"/>
                  <a:pt x="771601" y="454065"/>
                </a:cubicBezTo>
                <a:cubicBezTo>
                  <a:pt x="768984" y="485855"/>
                  <a:pt x="765766" y="518038"/>
                  <a:pt x="762315" y="549944"/>
                </a:cubicBezTo>
                <a:cubicBezTo>
                  <a:pt x="758379" y="579119"/>
                  <a:pt x="754744" y="608364"/>
                  <a:pt x="754651" y="637841"/>
                </a:cubicBezTo>
                <a:cubicBezTo>
                  <a:pt x="754142" y="649085"/>
                  <a:pt x="753331" y="660306"/>
                  <a:pt x="753100" y="671574"/>
                </a:cubicBezTo>
                <a:cubicBezTo>
                  <a:pt x="753030" y="679348"/>
                  <a:pt x="752081" y="687469"/>
                  <a:pt x="755346" y="694757"/>
                </a:cubicBezTo>
                <a:cubicBezTo>
                  <a:pt x="757800" y="699824"/>
                  <a:pt x="763589" y="702022"/>
                  <a:pt x="769007" y="701744"/>
                </a:cubicBezTo>
                <a:cubicBezTo>
                  <a:pt x="776371" y="702809"/>
                  <a:pt x="783688" y="702693"/>
                  <a:pt x="791051" y="701790"/>
                </a:cubicBezTo>
                <a:cubicBezTo>
                  <a:pt x="812215" y="701513"/>
                  <a:pt x="833286" y="700125"/>
                  <a:pt x="854357" y="697880"/>
                </a:cubicBezTo>
                <a:cubicBezTo>
                  <a:pt x="907360" y="695405"/>
                  <a:pt x="960478" y="697071"/>
                  <a:pt x="1013480" y="697603"/>
                </a:cubicBezTo>
                <a:cubicBezTo>
                  <a:pt x="1012739" y="716459"/>
                  <a:pt x="1012021" y="735292"/>
                  <a:pt x="1012299" y="754172"/>
                </a:cubicBezTo>
                <a:cubicBezTo>
                  <a:pt x="1012067" y="762224"/>
                  <a:pt x="1012831" y="770483"/>
                  <a:pt x="1011164" y="778396"/>
                </a:cubicBezTo>
                <a:cubicBezTo>
                  <a:pt x="1010979" y="778859"/>
                  <a:pt x="1010470" y="780016"/>
                  <a:pt x="1010122" y="780363"/>
                </a:cubicBezTo>
                <a:cubicBezTo>
                  <a:pt x="944825" y="780178"/>
                  <a:pt x="879689" y="785823"/>
                  <a:pt x="814391" y="785476"/>
                </a:cubicBezTo>
                <a:cubicBezTo>
                  <a:pt x="802536" y="785754"/>
                  <a:pt x="790611" y="786240"/>
                  <a:pt x="778941" y="788299"/>
                </a:cubicBezTo>
                <a:cubicBezTo>
                  <a:pt x="770952" y="789479"/>
                  <a:pt x="767016" y="794245"/>
                  <a:pt x="767919" y="802227"/>
                </a:cubicBezTo>
                <a:cubicBezTo>
                  <a:pt x="767919" y="816225"/>
                  <a:pt x="767919" y="830222"/>
                  <a:pt x="767896" y="844220"/>
                </a:cubicBezTo>
                <a:cubicBezTo>
                  <a:pt x="767502" y="870897"/>
                  <a:pt x="768336" y="897597"/>
                  <a:pt x="767062" y="924227"/>
                </a:cubicBezTo>
                <a:cubicBezTo>
                  <a:pt x="765279" y="957405"/>
                  <a:pt x="761158" y="990421"/>
                  <a:pt x="758564" y="1023553"/>
                </a:cubicBezTo>
                <a:cubicBezTo>
                  <a:pt x="756851" y="1045718"/>
                  <a:pt x="754558" y="1067814"/>
                  <a:pt x="753053" y="1090002"/>
                </a:cubicBezTo>
                <a:cubicBezTo>
                  <a:pt x="751247" y="1102010"/>
                  <a:pt x="753215" y="1115452"/>
                  <a:pt x="747704" y="1126489"/>
                </a:cubicBezTo>
                <a:cubicBezTo>
                  <a:pt x="726124" y="1125332"/>
                  <a:pt x="704590" y="1129450"/>
                  <a:pt x="683078" y="1127460"/>
                </a:cubicBezTo>
                <a:cubicBezTo>
                  <a:pt x="683773" y="1087133"/>
                  <a:pt x="685185" y="1047916"/>
                  <a:pt x="688034" y="1007473"/>
                </a:cubicBezTo>
                <a:cubicBezTo>
                  <a:pt x="692364" y="960783"/>
                  <a:pt x="694887" y="913677"/>
                  <a:pt x="694702" y="866732"/>
                </a:cubicBezTo>
                <a:cubicBezTo>
                  <a:pt x="695628" y="846441"/>
                  <a:pt x="697041" y="825641"/>
                  <a:pt x="696068" y="805073"/>
                </a:cubicBezTo>
                <a:cubicBezTo>
                  <a:pt x="695883" y="795749"/>
                  <a:pt x="695050" y="784689"/>
                  <a:pt x="682893" y="786170"/>
                </a:cubicBezTo>
                <a:cubicBezTo>
                  <a:pt x="670320" y="785499"/>
                  <a:pt x="657747" y="785754"/>
                  <a:pt x="645173" y="784967"/>
                </a:cubicBezTo>
                <a:cubicBezTo>
                  <a:pt x="630169" y="783024"/>
                  <a:pt x="613312" y="781173"/>
                  <a:pt x="597751" y="781103"/>
                </a:cubicBezTo>
                <a:cubicBezTo>
                  <a:pt x="580524" y="780085"/>
                  <a:pt x="563273" y="780478"/>
                  <a:pt x="546069" y="779437"/>
                </a:cubicBezTo>
                <a:cubicBezTo>
                  <a:pt x="524164" y="776962"/>
                  <a:pt x="502144" y="777887"/>
                  <a:pt x="480169" y="777934"/>
                </a:cubicBezTo>
                <a:cubicBezTo>
                  <a:pt x="452985" y="777725"/>
                  <a:pt x="425824" y="775157"/>
                  <a:pt x="398640" y="777054"/>
                </a:cubicBezTo>
                <a:cubicBezTo>
                  <a:pt x="388822" y="778165"/>
                  <a:pt x="377916" y="776661"/>
                  <a:pt x="368978" y="781427"/>
                </a:cubicBezTo>
                <a:cubicBezTo>
                  <a:pt x="365945" y="783162"/>
                  <a:pt x="364486" y="786494"/>
                  <a:pt x="364139" y="789872"/>
                </a:cubicBezTo>
                <a:cubicBezTo>
                  <a:pt x="363189" y="798294"/>
                  <a:pt x="362587" y="806739"/>
                  <a:pt x="361267" y="815091"/>
                </a:cubicBezTo>
                <a:cubicBezTo>
                  <a:pt x="356683" y="850976"/>
                  <a:pt x="353348" y="887046"/>
                  <a:pt x="347073" y="922700"/>
                </a:cubicBezTo>
                <a:cubicBezTo>
                  <a:pt x="340497" y="966660"/>
                  <a:pt x="333551" y="1010504"/>
                  <a:pt x="326234" y="1054325"/>
                </a:cubicBezTo>
                <a:cubicBezTo>
                  <a:pt x="324126" y="1071076"/>
                  <a:pt x="322135" y="1087850"/>
                  <a:pt x="320352" y="1104624"/>
                </a:cubicBezTo>
                <a:cubicBezTo>
                  <a:pt x="319102" y="1113694"/>
                  <a:pt x="319287" y="1123712"/>
                  <a:pt x="314309" y="1131694"/>
                </a:cubicBezTo>
                <a:cubicBezTo>
                  <a:pt x="310859" y="1131301"/>
                  <a:pt x="307385" y="1130931"/>
                  <a:pt x="303912" y="1130769"/>
                </a:cubicBezTo>
                <a:cubicBezTo>
                  <a:pt x="290876" y="1129681"/>
                  <a:pt x="277168" y="1132481"/>
                  <a:pt x="264525" y="1128848"/>
                </a:cubicBezTo>
                <a:cubicBezTo>
                  <a:pt x="268878" y="1088729"/>
                  <a:pt x="271217" y="1048448"/>
                  <a:pt x="275246" y="1008283"/>
                </a:cubicBezTo>
                <a:cubicBezTo>
                  <a:pt x="278603" y="974503"/>
                  <a:pt x="283072" y="940839"/>
                  <a:pt x="285573" y="906990"/>
                </a:cubicBezTo>
                <a:cubicBezTo>
                  <a:pt x="287078" y="887046"/>
                  <a:pt x="287726" y="868352"/>
                  <a:pt x="290019" y="848130"/>
                </a:cubicBezTo>
                <a:cubicBezTo>
                  <a:pt x="291547" y="834017"/>
                  <a:pt x="294442" y="820065"/>
                  <a:pt x="296109" y="805952"/>
                </a:cubicBezTo>
                <a:cubicBezTo>
                  <a:pt x="296965" y="797091"/>
                  <a:pt x="298864" y="783972"/>
                  <a:pt x="288583" y="779969"/>
                </a:cubicBezTo>
                <a:cubicBezTo>
                  <a:pt x="270661" y="778581"/>
                  <a:pt x="252345" y="780039"/>
                  <a:pt x="234354" y="781011"/>
                </a:cubicBezTo>
                <a:cubicBezTo>
                  <a:pt x="194782" y="783556"/>
                  <a:pt x="154955" y="783880"/>
                  <a:pt x="115521" y="788923"/>
                </a:cubicBezTo>
                <a:cubicBezTo>
                  <a:pt x="92389" y="792648"/>
                  <a:pt x="69072" y="792880"/>
                  <a:pt x="45732" y="791977"/>
                </a:cubicBezTo>
                <a:cubicBezTo>
                  <a:pt x="30519" y="791561"/>
                  <a:pt x="15074" y="793204"/>
                  <a:pt x="0" y="790798"/>
                </a:cubicBezTo>
                <a:cubicBezTo>
                  <a:pt x="278" y="780016"/>
                  <a:pt x="718" y="769211"/>
                  <a:pt x="880" y="758429"/>
                </a:cubicBezTo>
                <a:cubicBezTo>
                  <a:pt x="1876" y="743506"/>
                  <a:pt x="-370" y="727657"/>
                  <a:pt x="4261" y="713336"/>
                </a:cubicBezTo>
                <a:cubicBezTo>
                  <a:pt x="4284" y="713336"/>
                  <a:pt x="4284" y="713313"/>
                  <a:pt x="4284" y="713313"/>
                </a:cubicBezTo>
                <a:cubicBezTo>
                  <a:pt x="42814" y="713012"/>
                  <a:pt x="80812" y="706487"/>
                  <a:pt x="119296" y="704891"/>
                </a:cubicBezTo>
                <a:cubicBezTo>
                  <a:pt x="154931" y="702438"/>
                  <a:pt x="190753" y="702531"/>
                  <a:pt x="225925" y="695567"/>
                </a:cubicBezTo>
                <a:cubicBezTo>
                  <a:pt x="243454" y="693322"/>
                  <a:pt x="261121" y="692605"/>
                  <a:pt x="278742" y="691124"/>
                </a:cubicBezTo>
                <a:cubicBezTo>
                  <a:pt x="286962" y="690268"/>
                  <a:pt x="295507" y="690430"/>
                  <a:pt x="303194" y="687052"/>
                </a:cubicBezTo>
                <a:cubicBezTo>
                  <a:pt x="306158" y="685872"/>
                  <a:pt x="308612" y="683235"/>
                  <a:pt x="308983" y="679996"/>
                </a:cubicBezTo>
                <a:cubicBezTo>
                  <a:pt x="309955" y="672175"/>
                  <a:pt x="311322" y="664448"/>
                  <a:pt x="312942" y="656743"/>
                </a:cubicBezTo>
                <a:cubicBezTo>
                  <a:pt x="314656" y="644481"/>
                  <a:pt x="316300" y="632912"/>
                  <a:pt x="319148" y="620673"/>
                </a:cubicBezTo>
                <a:cubicBezTo>
                  <a:pt x="320931" y="610100"/>
                  <a:pt x="321116" y="599295"/>
                  <a:pt x="322205" y="588652"/>
                </a:cubicBezTo>
                <a:cubicBezTo>
                  <a:pt x="324937" y="553970"/>
                  <a:pt x="329336" y="519427"/>
                  <a:pt x="332046" y="484722"/>
                </a:cubicBezTo>
                <a:cubicBezTo>
                  <a:pt x="333666" y="467207"/>
                  <a:pt x="334431" y="449600"/>
                  <a:pt x="336792" y="432178"/>
                </a:cubicBezTo>
                <a:cubicBezTo>
                  <a:pt x="337672" y="420818"/>
                  <a:pt x="343669" y="407283"/>
                  <a:pt x="336422" y="397080"/>
                </a:cubicBezTo>
                <a:cubicBezTo>
                  <a:pt x="333458" y="393887"/>
                  <a:pt x="328804" y="394419"/>
                  <a:pt x="324844" y="394558"/>
                </a:cubicBezTo>
                <a:cubicBezTo>
                  <a:pt x="316115" y="394882"/>
                  <a:pt x="307408" y="395761"/>
                  <a:pt x="298725" y="396524"/>
                </a:cubicBezTo>
                <a:cubicBezTo>
                  <a:pt x="259940" y="398074"/>
                  <a:pt x="221271" y="401244"/>
                  <a:pt x="182718" y="405617"/>
                </a:cubicBezTo>
                <a:cubicBezTo>
                  <a:pt x="144604" y="407399"/>
                  <a:pt x="106444" y="405663"/>
                  <a:pt x="68285" y="406334"/>
                </a:cubicBezTo>
                <a:cubicBezTo>
                  <a:pt x="53396" y="405756"/>
                  <a:pt x="38715" y="408509"/>
                  <a:pt x="23850" y="407746"/>
                </a:cubicBezTo>
                <a:cubicBezTo>
                  <a:pt x="24359" y="384563"/>
                  <a:pt x="22507" y="361079"/>
                  <a:pt x="26281" y="338127"/>
                </a:cubicBezTo>
                <a:cubicBezTo>
                  <a:pt x="55596" y="338197"/>
                  <a:pt x="84725" y="334726"/>
                  <a:pt x="113900" y="332088"/>
                </a:cubicBezTo>
                <a:cubicBezTo>
                  <a:pt x="143585" y="329127"/>
                  <a:pt x="173432" y="328040"/>
                  <a:pt x="202955" y="323782"/>
                </a:cubicBezTo>
                <a:cubicBezTo>
                  <a:pt x="227616" y="320728"/>
                  <a:pt x="252947" y="320242"/>
                  <a:pt x="277932" y="316286"/>
                </a:cubicBezTo>
                <a:cubicBezTo>
                  <a:pt x="289857" y="314597"/>
                  <a:pt x="301921" y="314574"/>
                  <a:pt x="313846" y="312978"/>
                </a:cubicBezTo>
                <a:cubicBezTo>
                  <a:pt x="322297" y="311589"/>
                  <a:pt x="330540" y="309206"/>
                  <a:pt x="338969" y="307540"/>
                </a:cubicBezTo>
                <a:cubicBezTo>
                  <a:pt x="346031" y="306129"/>
                  <a:pt x="346981" y="299165"/>
                  <a:pt x="346703" y="293126"/>
                </a:cubicBezTo>
                <a:cubicBezTo>
                  <a:pt x="347120" y="275658"/>
                  <a:pt x="348555" y="258236"/>
                  <a:pt x="350500" y="240860"/>
                </a:cubicBezTo>
                <a:cubicBezTo>
                  <a:pt x="354089" y="198034"/>
                  <a:pt x="362448" y="155856"/>
                  <a:pt x="366454" y="113099"/>
                </a:cubicBezTo>
                <a:cubicBezTo>
                  <a:pt x="369765" y="77538"/>
                  <a:pt x="372752" y="43226"/>
                  <a:pt x="378032" y="7873"/>
                </a:cubicBezTo>
                <a:cubicBezTo>
                  <a:pt x="378171" y="7688"/>
                  <a:pt x="378310" y="7526"/>
                  <a:pt x="378449" y="7341"/>
                </a:cubicBezTo>
                <a:cubicBezTo>
                  <a:pt x="388706" y="5583"/>
                  <a:pt x="400099" y="6254"/>
                  <a:pt x="410681" y="4449"/>
                </a:cubicBezTo>
                <a:cubicBezTo>
                  <a:pt x="423300" y="3246"/>
                  <a:pt x="435804" y="-1150"/>
                  <a:pt x="448563" y="284"/>
                </a:cubicBezTo>
                <a:cubicBezTo>
                  <a:pt x="444209" y="31774"/>
                  <a:pt x="442241" y="63517"/>
                  <a:pt x="438096" y="95053"/>
                </a:cubicBezTo>
                <a:cubicBezTo>
                  <a:pt x="430594" y="140424"/>
                  <a:pt x="426033" y="186304"/>
                  <a:pt x="422096" y="232091"/>
                </a:cubicBezTo>
                <a:cubicBezTo>
                  <a:pt x="421193" y="247177"/>
                  <a:pt x="418739" y="262239"/>
                  <a:pt x="415636" y="277069"/>
                </a:cubicBezTo>
                <a:cubicBezTo>
                  <a:pt x="414293" y="288800"/>
                  <a:pt x="411190" y="302173"/>
                  <a:pt x="427862" y="300576"/>
                </a:cubicBezTo>
                <a:cubicBezTo>
                  <a:pt x="443399" y="301664"/>
                  <a:pt x="458959" y="301988"/>
                  <a:pt x="474519" y="302520"/>
                </a:cubicBezTo>
                <a:cubicBezTo>
                  <a:pt x="484013" y="303353"/>
                  <a:pt x="495336" y="304695"/>
                  <a:pt x="505246" y="304486"/>
                </a:cubicBezTo>
                <a:cubicBezTo>
                  <a:pt x="520344" y="304417"/>
                  <a:pt x="535371" y="304394"/>
                  <a:pt x="550376" y="306407"/>
                </a:cubicBezTo>
                <a:cubicBezTo>
                  <a:pt x="578232" y="309229"/>
                  <a:pt x="605948" y="312515"/>
                  <a:pt x="634036" y="311358"/>
                </a:cubicBezTo>
                <a:cubicBezTo>
                  <a:pt x="645034" y="311265"/>
                  <a:pt x="656079" y="311520"/>
                  <a:pt x="667055" y="310756"/>
                </a:cubicBezTo>
                <a:cubicBezTo>
                  <a:pt x="672543" y="310271"/>
                  <a:pt x="678586" y="310155"/>
                  <a:pt x="683310" y="307031"/>
                </a:cubicBezTo>
                <a:cubicBezTo>
                  <a:pt x="690071" y="302520"/>
                  <a:pt x="687663" y="293126"/>
                  <a:pt x="688751" y="286162"/>
                </a:cubicBezTo>
                <a:cubicBezTo>
                  <a:pt x="690835" y="261961"/>
                  <a:pt x="694193" y="236603"/>
                  <a:pt x="696740" y="212240"/>
                </a:cubicBezTo>
                <a:cubicBezTo>
                  <a:pt x="698708" y="188016"/>
                  <a:pt x="703223" y="164069"/>
                  <a:pt x="704636" y="139776"/>
                </a:cubicBezTo>
                <a:cubicBezTo>
                  <a:pt x="705933" y="115945"/>
                  <a:pt x="712069" y="94104"/>
                  <a:pt x="716399" y="70343"/>
                </a:cubicBezTo>
                <a:cubicBezTo>
                  <a:pt x="720150" y="53314"/>
                  <a:pt x="719571" y="34805"/>
                  <a:pt x="727930" y="19141"/>
                </a:cubicBezTo>
                <a:cubicBezTo>
                  <a:pt x="742657" y="20321"/>
                  <a:pt x="757244" y="23421"/>
                  <a:pt x="772087" y="22843"/>
                </a:cubicBezTo>
                <a:cubicBezTo>
                  <a:pt x="778084" y="22866"/>
                  <a:pt x="784012" y="21015"/>
                  <a:pt x="789986" y="21755"/>
                </a:cubicBezTo>
                <a:cubicBezTo>
                  <a:pt x="789986" y="21779"/>
                  <a:pt x="789986" y="21779"/>
                  <a:pt x="789986" y="21779"/>
                </a:cubicBezTo>
                <a:cubicBezTo>
                  <a:pt x="787995" y="58520"/>
                  <a:pt x="785170" y="95053"/>
                  <a:pt x="780353" y="131678"/>
                </a:cubicBezTo>
                <a:cubicBezTo>
                  <a:pt x="778964" y="155601"/>
                  <a:pt x="776579" y="180034"/>
                  <a:pt x="773198" y="204096"/>
                </a:cubicBezTo>
                <a:cubicBezTo>
                  <a:pt x="771022" y="222952"/>
                  <a:pt x="769702" y="241925"/>
                  <a:pt x="766206" y="260619"/>
                </a:cubicBezTo>
                <a:cubicBezTo>
                  <a:pt x="762964" y="280170"/>
                  <a:pt x="752891" y="297661"/>
                  <a:pt x="748816" y="316957"/>
                </a:cubicBezTo>
                <a:cubicBezTo>
                  <a:pt x="748029" y="322047"/>
                  <a:pt x="746014" y="327531"/>
                  <a:pt x="747751" y="332621"/>
                </a:cubicBezTo>
                <a:cubicBezTo>
                  <a:pt x="752775" y="344767"/>
                  <a:pt x="790148" y="337341"/>
                  <a:pt x="801934" y="337479"/>
                </a:cubicBezTo>
                <a:cubicBezTo>
                  <a:pt x="828169" y="337364"/>
                  <a:pt x="853871" y="331047"/>
                  <a:pt x="879828" y="328294"/>
                </a:cubicBezTo>
                <a:cubicBezTo>
                  <a:pt x="912778" y="325240"/>
                  <a:pt x="945241" y="322232"/>
                  <a:pt x="978330" y="319317"/>
                </a:cubicBezTo>
                <a:cubicBezTo>
                  <a:pt x="991737" y="318345"/>
                  <a:pt x="1005051" y="315337"/>
                  <a:pt x="1018528" y="315870"/>
                </a:cubicBezTo>
                <a:cubicBezTo>
                  <a:pt x="1018643" y="325865"/>
                  <a:pt x="1020890" y="335675"/>
                  <a:pt x="1023112" y="3454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7"/>
          <p:cNvSpPr/>
          <p:nvPr/>
        </p:nvSpPr>
        <p:spPr>
          <a:xfrm>
            <a:off x="5258684" y="1771763"/>
            <a:ext cx="460164" cy="578406"/>
          </a:xfrm>
          <a:custGeom>
            <a:rect b="b" l="l" r="r" t="t"/>
            <a:pathLst>
              <a:path extrusionOk="0" h="1156812" w="920327">
                <a:moveTo>
                  <a:pt x="920239" y="490469"/>
                </a:moveTo>
                <a:cubicBezTo>
                  <a:pt x="919984" y="451923"/>
                  <a:pt x="920262" y="403776"/>
                  <a:pt x="885302" y="379251"/>
                </a:cubicBezTo>
                <a:cubicBezTo>
                  <a:pt x="857426" y="364073"/>
                  <a:pt x="820868" y="362107"/>
                  <a:pt x="793362" y="379112"/>
                </a:cubicBezTo>
                <a:cubicBezTo>
                  <a:pt x="788871" y="381541"/>
                  <a:pt x="785166" y="384781"/>
                  <a:pt x="782133" y="388621"/>
                </a:cubicBezTo>
                <a:cubicBezTo>
                  <a:pt x="777109" y="367497"/>
                  <a:pt x="766065" y="349890"/>
                  <a:pt x="742427" y="343065"/>
                </a:cubicBezTo>
                <a:cubicBezTo>
                  <a:pt x="725062" y="336841"/>
                  <a:pt x="706494" y="339571"/>
                  <a:pt x="688643" y="341723"/>
                </a:cubicBezTo>
                <a:cubicBezTo>
                  <a:pt x="676511" y="343273"/>
                  <a:pt x="663939" y="345749"/>
                  <a:pt x="654585" y="354194"/>
                </a:cubicBezTo>
                <a:cubicBezTo>
                  <a:pt x="647640" y="359585"/>
                  <a:pt x="641944" y="366780"/>
                  <a:pt x="641226" y="375803"/>
                </a:cubicBezTo>
                <a:cubicBezTo>
                  <a:pt x="640624" y="379274"/>
                  <a:pt x="639976" y="382721"/>
                  <a:pt x="639351" y="386192"/>
                </a:cubicBezTo>
                <a:cubicBezTo>
                  <a:pt x="635924" y="374485"/>
                  <a:pt x="629951" y="363888"/>
                  <a:pt x="619579" y="355513"/>
                </a:cubicBezTo>
                <a:cubicBezTo>
                  <a:pt x="594342" y="335846"/>
                  <a:pt x="559150" y="334805"/>
                  <a:pt x="528936" y="341075"/>
                </a:cubicBezTo>
                <a:cubicBezTo>
                  <a:pt x="510946" y="345772"/>
                  <a:pt x="492077" y="357086"/>
                  <a:pt x="482978" y="373837"/>
                </a:cubicBezTo>
                <a:cubicBezTo>
                  <a:pt x="484413" y="324718"/>
                  <a:pt x="486752" y="275621"/>
                  <a:pt x="490086" y="226548"/>
                </a:cubicBezTo>
                <a:cubicBezTo>
                  <a:pt x="492008" y="191057"/>
                  <a:pt x="493073" y="156814"/>
                  <a:pt x="496175" y="121137"/>
                </a:cubicBezTo>
                <a:cubicBezTo>
                  <a:pt x="499208" y="80856"/>
                  <a:pt x="502542" y="24403"/>
                  <a:pt x="458598" y="5037"/>
                </a:cubicBezTo>
                <a:cubicBezTo>
                  <a:pt x="416646" y="-8359"/>
                  <a:pt x="357653" y="4436"/>
                  <a:pt x="341515" y="49784"/>
                </a:cubicBezTo>
                <a:cubicBezTo>
                  <a:pt x="316696" y="116926"/>
                  <a:pt x="318826" y="191542"/>
                  <a:pt x="318108" y="262202"/>
                </a:cubicBezTo>
                <a:cubicBezTo>
                  <a:pt x="318641" y="340358"/>
                  <a:pt x="315052" y="418468"/>
                  <a:pt x="315631" y="496647"/>
                </a:cubicBezTo>
                <a:cubicBezTo>
                  <a:pt x="315908" y="523161"/>
                  <a:pt x="316071" y="549676"/>
                  <a:pt x="316117" y="576191"/>
                </a:cubicBezTo>
                <a:cubicBezTo>
                  <a:pt x="316163" y="578111"/>
                  <a:pt x="316233" y="580032"/>
                  <a:pt x="316302" y="581952"/>
                </a:cubicBezTo>
                <a:cubicBezTo>
                  <a:pt x="315376" y="588129"/>
                  <a:pt x="314982" y="594376"/>
                  <a:pt x="314473" y="600600"/>
                </a:cubicBezTo>
                <a:cubicBezTo>
                  <a:pt x="313038" y="617097"/>
                  <a:pt x="311347" y="633593"/>
                  <a:pt x="310699" y="650136"/>
                </a:cubicBezTo>
                <a:cubicBezTo>
                  <a:pt x="309796" y="662815"/>
                  <a:pt x="309356" y="674962"/>
                  <a:pt x="304263" y="687039"/>
                </a:cubicBezTo>
                <a:cubicBezTo>
                  <a:pt x="298220" y="697797"/>
                  <a:pt x="284652" y="703119"/>
                  <a:pt x="273030" y="698515"/>
                </a:cubicBezTo>
                <a:cubicBezTo>
                  <a:pt x="254994" y="690232"/>
                  <a:pt x="242445" y="673203"/>
                  <a:pt x="226933" y="661172"/>
                </a:cubicBezTo>
                <a:cubicBezTo>
                  <a:pt x="199358" y="637480"/>
                  <a:pt x="178474" y="607148"/>
                  <a:pt x="151062" y="583317"/>
                </a:cubicBezTo>
                <a:cubicBezTo>
                  <a:pt x="133975" y="567584"/>
                  <a:pt x="118069" y="549283"/>
                  <a:pt x="96699" y="539265"/>
                </a:cubicBezTo>
                <a:cubicBezTo>
                  <a:pt x="79520" y="530912"/>
                  <a:pt x="60326" y="537252"/>
                  <a:pt x="46250" y="548681"/>
                </a:cubicBezTo>
                <a:cubicBezTo>
                  <a:pt x="32659" y="559764"/>
                  <a:pt x="19300" y="571679"/>
                  <a:pt x="9877" y="586625"/>
                </a:cubicBezTo>
                <a:cubicBezTo>
                  <a:pt x="-9" y="601919"/>
                  <a:pt x="-2417" y="622233"/>
                  <a:pt x="2399" y="639655"/>
                </a:cubicBezTo>
                <a:cubicBezTo>
                  <a:pt x="8001" y="656730"/>
                  <a:pt x="20643" y="670172"/>
                  <a:pt x="30969" y="684494"/>
                </a:cubicBezTo>
                <a:cubicBezTo>
                  <a:pt x="55812" y="718065"/>
                  <a:pt x="86396" y="746801"/>
                  <a:pt x="115569" y="776532"/>
                </a:cubicBezTo>
                <a:cubicBezTo>
                  <a:pt x="137054" y="795782"/>
                  <a:pt x="157614" y="816327"/>
                  <a:pt x="173358" y="840690"/>
                </a:cubicBezTo>
                <a:cubicBezTo>
                  <a:pt x="186184" y="859963"/>
                  <a:pt x="203618" y="875418"/>
                  <a:pt x="217764" y="893604"/>
                </a:cubicBezTo>
                <a:cubicBezTo>
                  <a:pt x="243302" y="926597"/>
                  <a:pt x="257054" y="966878"/>
                  <a:pt x="281504" y="1000657"/>
                </a:cubicBezTo>
                <a:cubicBezTo>
                  <a:pt x="303267" y="1029787"/>
                  <a:pt x="326003" y="1059008"/>
                  <a:pt x="355592" y="1080618"/>
                </a:cubicBezTo>
                <a:cubicBezTo>
                  <a:pt x="365224" y="1087698"/>
                  <a:pt x="375550" y="1093899"/>
                  <a:pt x="386154" y="1099451"/>
                </a:cubicBezTo>
                <a:cubicBezTo>
                  <a:pt x="390784" y="1101765"/>
                  <a:pt x="395368" y="1104356"/>
                  <a:pt x="399999" y="1106809"/>
                </a:cubicBezTo>
                <a:cubicBezTo>
                  <a:pt x="401759" y="1108336"/>
                  <a:pt x="403865" y="1109539"/>
                  <a:pt x="405833" y="1110696"/>
                </a:cubicBezTo>
                <a:cubicBezTo>
                  <a:pt x="422063" y="1119233"/>
                  <a:pt x="439775" y="1124323"/>
                  <a:pt x="457093" y="1130107"/>
                </a:cubicBezTo>
                <a:cubicBezTo>
                  <a:pt x="509465" y="1147807"/>
                  <a:pt x="564661" y="1155234"/>
                  <a:pt x="619880" y="1156645"/>
                </a:cubicBezTo>
                <a:cubicBezTo>
                  <a:pt x="656808" y="1157594"/>
                  <a:pt x="695728" y="1154910"/>
                  <a:pt x="729484" y="1138252"/>
                </a:cubicBezTo>
                <a:cubicBezTo>
                  <a:pt x="739949" y="1132745"/>
                  <a:pt x="750924" y="1128372"/>
                  <a:pt x="761273" y="1122657"/>
                </a:cubicBezTo>
                <a:cubicBezTo>
                  <a:pt x="773150" y="1114606"/>
                  <a:pt x="784449" y="1105536"/>
                  <a:pt x="795099" y="1095935"/>
                </a:cubicBezTo>
                <a:cubicBezTo>
                  <a:pt x="796581" y="1094639"/>
                  <a:pt x="797321" y="1093158"/>
                  <a:pt x="797530" y="1091677"/>
                </a:cubicBezTo>
                <a:cubicBezTo>
                  <a:pt x="823113" y="1069119"/>
                  <a:pt x="843858" y="1041702"/>
                  <a:pt x="862751" y="1013429"/>
                </a:cubicBezTo>
                <a:cubicBezTo>
                  <a:pt x="883542" y="983374"/>
                  <a:pt x="900698" y="949201"/>
                  <a:pt x="907204" y="913108"/>
                </a:cubicBezTo>
                <a:cubicBezTo>
                  <a:pt x="909218" y="912136"/>
                  <a:pt x="910816" y="910285"/>
                  <a:pt x="911163" y="907532"/>
                </a:cubicBezTo>
                <a:cubicBezTo>
                  <a:pt x="913988" y="879213"/>
                  <a:pt x="914844" y="850801"/>
                  <a:pt x="914289" y="822343"/>
                </a:cubicBezTo>
                <a:cubicBezTo>
                  <a:pt x="914428" y="789697"/>
                  <a:pt x="917090" y="757143"/>
                  <a:pt x="916604" y="724497"/>
                </a:cubicBezTo>
                <a:cubicBezTo>
                  <a:pt x="918572" y="668807"/>
                  <a:pt x="918364" y="613094"/>
                  <a:pt x="919359" y="557381"/>
                </a:cubicBezTo>
                <a:cubicBezTo>
                  <a:pt x="920123" y="535077"/>
                  <a:pt x="920517" y="512796"/>
                  <a:pt x="920239" y="4904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37"/>
          <p:cNvSpPr/>
          <p:nvPr/>
        </p:nvSpPr>
        <p:spPr>
          <a:xfrm>
            <a:off x="5258684" y="1771763"/>
            <a:ext cx="460164" cy="578406"/>
          </a:xfrm>
          <a:custGeom>
            <a:rect b="b" l="l" r="r" t="t"/>
            <a:pathLst>
              <a:path extrusionOk="0" h="1156812" w="920327">
                <a:moveTo>
                  <a:pt x="920239" y="490469"/>
                </a:moveTo>
                <a:cubicBezTo>
                  <a:pt x="919984" y="451923"/>
                  <a:pt x="920262" y="403776"/>
                  <a:pt x="885302" y="379251"/>
                </a:cubicBezTo>
                <a:cubicBezTo>
                  <a:pt x="857426" y="364073"/>
                  <a:pt x="820868" y="362107"/>
                  <a:pt x="793362" y="379112"/>
                </a:cubicBezTo>
                <a:cubicBezTo>
                  <a:pt x="788871" y="381541"/>
                  <a:pt x="785166" y="384781"/>
                  <a:pt x="782133" y="388621"/>
                </a:cubicBezTo>
                <a:cubicBezTo>
                  <a:pt x="777109" y="367497"/>
                  <a:pt x="766065" y="349890"/>
                  <a:pt x="742427" y="343065"/>
                </a:cubicBezTo>
                <a:cubicBezTo>
                  <a:pt x="725062" y="336841"/>
                  <a:pt x="706494" y="339571"/>
                  <a:pt x="688643" y="341723"/>
                </a:cubicBezTo>
                <a:cubicBezTo>
                  <a:pt x="676511" y="343273"/>
                  <a:pt x="663939" y="345749"/>
                  <a:pt x="654585" y="354194"/>
                </a:cubicBezTo>
                <a:cubicBezTo>
                  <a:pt x="647640" y="359585"/>
                  <a:pt x="641944" y="366780"/>
                  <a:pt x="641226" y="375803"/>
                </a:cubicBezTo>
                <a:cubicBezTo>
                  <a:pt x="640624" y="379274"/>
                  <a:pt x="639976" y="382721"/>
                  <a:pt x="639351" y="386192"/>
                </a:cubicBezTo>
                <a:cubicBezTo>
                  <a:pt x="635924" y="374485"/>
                  <a:pt x="629951" y="363888"/>
                  <a:pt x="619579" y="355513"/>
                </a:cubicBezTo>
                <a:cubicBezTo>
                  <a:pt x="594342" y="335846"/>
                  <a:pt x="559150" y="334805"/>
                  <a:pt x="528936" y="341075"/>
                </a:cubicBezTo>
                <a:cubicBezTo>
                  <a:pt x="510946" y="345772"/>
                  <a:pt x="492077" y="357086"/>
                  <a:pt x="482978" y="373837"/>
                </a:cubicBezTo>
                <a:cubicBezTo>
                  <a:pt x="484413" y="324718"/>
                  <a:pt x="486752" y="275621"/>
                  <a:pt x="490086" y="226548"/>
                </a:cubicBezTo>
                <a:cubicBezTo>
                  <a:pt x="492008" y="191057"/>
                  <a:pt x="493073" y="156814"/>
                  <a:pt x="496175" y="121137"/>
                </a:cubicBezTo>
                <a:cubicBezTo>
                  <a:pt x="499208" y="80856"/>
                  <a:pt x="502542" y="24403"/>
                  <a:pt x="458598" y="5037"/>
                </a:cubicBezTo>
                <a:cubicBezTo>
                  <a:pt x="416646" y="-8359"/>
                  <a:pt x="357653" y="4436"/>
                  <a:pt x="341515" y="49784"/>
                </a:cubicBezTo>
                <a:cubicBezTo>
                  <a:pt x="316696" y="116926"/>
                  <a:pt x="318826" y="191542"/>
                  <a:pt x="318108" y="262202"/>
                </a:cubicBezTo>
                <a:cubicBezTo>
                  <a:pt x="318641" y="340358"/>
                  <a:pt x="315052" y="418468"/>
                  <a:pt x="315631" y="496647"/>
                </a:cubicBezTo>
                <a:cubicBezTo>
                  <a:pt x="315908" y="523161"/>
                  <a:pt x="316071" y="549676"/>
                  <a:pt x="316117" y="576191"/>
                </a:cubicBezTo>
                <a:cubicBezTo>
                  <a:pt x="316163" y="578111"/>
                  <a:pt x="316233" y="580032"/>
                  <a:pt x="316302" y="581952"/>
                </a:cubicBezTo>
                <a:cubicBezTo>
                  <a:pt x="315376" y="588129"/>
                  <a:pt x="314982" y="594376"/>
                  <a:pt x="314473" y="600600"/>
                </a:cubicBezTo>
                <a:cubicBezTo>
                  <a:pt x="313038" y="617097"/>
                  <a:pt x="311347" y="633593"/>
                  <a:pt x="310699" y="650136"/>
                </a:cubicBezTo>
                <a:cubicBezTo>
                  <a:pt x="309796" y="662815"/>
                  <a:pt x="309356" y="674962"/>
                  <a:pt x="304263" y="687039"/>
                </a:cubicBezTo>
                <a:cubicBezTo>
                  <a:pt x="298220" y="697797"/>
                  <a:pt x="284652" y="703119"/>
                  <a:pt x="273030" y="698515"/>
                </a:cubicBezTo>
                <a:cubicBezTo>
                  <a:pt x="254994" y="690232"/>
                  <a:pt x="242445" y="673203"/>
                  <a:pt x="226933" y="661172"/>
                </a:cubicBezTo>
                <a:cubicBezTo>
                  <a:pt x="199358" y="637480"/>
                  <a:pt x="178474" y="607148"/>
                  <a:pt x="151062" y="583317"/>
                </a:cubicBezTo>
                <a:cubicBezTo>
                  <a:pt x="133975" y="567584"/>
                  <a:pt x="118069" y="549283"/>
                  <a:pt x="96699" y="539265"/>
                </a:cubicBezTo>
                <a:cubicBezTo>
                  <a:pt x="79520" y="530912"/>
                  <a:pt x="60326" y="537252"/>
                  <a:pt x="46250" y="548681"/>
                </a:cubicBezTo>
                <a:cubicBezTo>
                  <a:pt x="32659" y="559764"/>
                  <a:pt x="19300" y="571679"/>
                  <a:pt x="9877" y="586625"/>
                </a:cubicBezTo>
                <a:cubicBezTo>
                  <a:pt x="-9" y="601919"/>
                  <a:pt x="-2417" y="622233"/>
                  <a:pt x="2399" y="639655"/>
                </a:cubicBezTo>
                <a:cubicBezTo>
                  <a:pt x="8001" y="656730"/>
                  <a:pt x="20643" y="670172"/>
                  <a:pt x="30969" y="684494"/>
                </a:cubicBezTo>
                <a:cubicBezTo>
                  <a:pt x="55812" y="718065"/>
                  <a:pt x="86396" y="746801"/>
                  <a:pt x="115569" y="776532"/>
                </a:cubicBezTo>
                <a:cubicBezTo>
                  <a:pt x="137054" y="795782"/>
                  <a:pt x="157614" y="816327"/>
                  <a:pt x="173358" y="840690"/>
                </a:cubicBezTo>
                <a:cubicBezTo>
                  <a:pt x="186184" y="859963"/>
                  <a:pt x="203618" y="875418"/>
                  <a:pt x="217764" y="893604"/>
                </a:cubicBezTo>
                <a:cubicBezTo>
                  <a:pt x="243302" y="926597"/>
                  <a:pt x="257054" y="966878"/>
                  <a:pt x="281504" y="1000657"/>
                </a:cubicBezTo>
                <a:cubicBezTo>
                  <a:pt x="303267" y="1029787"/>
                  <a:pt x="326003" y="1059008"/>
                  <a:pt x="355592" y="1080618"/>
                </a:cubicBezTo>
                <a:cubicBezTo>
                  <a:pt x="365224" y="1087698"/>
                  <a:pt x="375550" y="1093899"/>
                  <a:pt x="386154" y="1099451"/>
                </a:cubicBezTo>
                <a:cubicBezTo>
                  <a:pt x="390784" y="1101765"/>
                  <a:pt x="395368" y="1104356"/>
                  <a:pt x="399999" y="1106809"/>
                </a:cubicBezTo>
                <a:cubicBezTo>
                  <a:pt x="401759" y="1108336"/>
                  <a:pt x="403865" y="1109539"/>
                  <a:pt x="405833" y="1110696"/>
                </a:cubicBezTo>
                <a:cubicBezTo>
                  <a:pt x="422063" y="1119233"/>
                  <a:pt x="439775" y="1124323"/>
                  <a:pt x="457093" y="1130107"/>
                </a:cubicBezTo>
                <a:cubicBezTo>
                  <a:pt x="509465" y="1147807"/>
                  <a:pt x="564661" y="1155234"/>
                  <a:pt x="619880" y="1156645"/>
                </a:cubicBezTo>
                <a:cubicBezTo>
                  <a:pt x="656808" y="1157594"/>
                  <a:pt x="695728" y="1154910"/>
                  <a:pt x="729484" y="1138252"/>
                </a:cubicBezTo>
                <a:cubicBezTo>
                  <a:pt x="739949" y="1132745"/>
                  <a:pt x="750924" y="1128372"/>
                  <a:pt x="761273" y="1122657"/>
                </a:cubicBezTo>
                <a:cubicBezTo>
                  <a:pt x="773150" y="1114606"/>
                  <a:pt x="784449" y="1105536"/>
                  <a:pt x="795099" y="1095935"/>
                </a:cubicBezTo>
                <a:cubicBezTo>
                  <a:pt x="796581" y="1094639"/>
                  <a:pt x="797321" y="1093158"/>
                  <a:pt x="797530" y="1091677"/>
                </a:cubicBezTo>
                <a:cubicBezTo>
                  <a:pt x="823113" y="1069119"/>
                  <a:pt x="843858" y="1041702"/>
                  <a:pt x="862751" y="1013429"/>
                </a:cubicBezTo>
                <a:cubicBezTo>
                  <a:pt x="883542" y="983374"/>
                  <a:pt x="900698" y="949201"/>
                  <a:pt x="907204" y="913108"/>
                </a:cubicBezTo>
                <a:cubicBezTo>
                  <a:pt x="909218" y="912136"/>
                  <a:pt x="910816" y="910285"/>
                  <a:pt x="911163" y="907532"/>
                </a:cubicBezTo>
                <a:cubicBezTo>
                  <a:pt x="913988" y="879213"/>
                  <a:pt x="914844" y="850801"/>
                  <a:pt x="914289" y="822343"/>
                </a:cubicBezTo>
                <a:cubicBezTo>
                  <a:pt x="914428" y="789697"/>
                  <a:pt x="917090" y="757143"/>
                  <a:pt x="916604" y="724497"/>
                </a:cubicBezTo>
                <a:cubicBezTo>
                  <a:pt x="918572" y="668807"/>
                  <a:pt x="918364" y="613094"/>
                  <a:pt x="919359" y="557381"/>
                </a:cubicBezTo>
                <a:cubicBezTo>
                  <a:pt x="920123" y="535077"/>
                  <a:pt x="920517" y="512796"/>
                  <a:pt x="920239" y="490469"/>
                </a:cubicBezTo>
                <a:close/>
                <a:moveTo>
                  <a:pt x="845271" y="1012920"/>
                </a:moveTo>
                <a:cubicBezTo>
                  <a:pt x="828647" y="1037352"/>
                  <a:pt x="809870" y="1060443"/>
                  <a:pt x="787713" y="1080086"/>
                </a:cubicBezTo>
                <a:cubicBezTo>
                  <a:pt x="781091" y="1085893"/>
                  <a:pt x="773358" y="1092348"/>
                  <a:pt x="765649" y="1097462"/>
                </a:cubicBezTo>
                <a:cubicBezTo>
                  <a:pt x="755971" y="1103847"/>
                  <a:pt x="746200" y="1110071"/>
                  <a:pt x="736384" y="1116225"/>
                </a:cubicBezTo>
                <a:cubicBezTo>
                  <a:pt x="735133" y="1117012"/>
                  <a:pt x="734161" y="1118123"/>
                  <a:pt x="733513" y="1119372"/>
                </a:cubicBezTo>
                <a:cubicBezTo>
                  <a:pt x="721682" y="1125203"/>
                  <a:pt x="709735" y="1130802"/>
                  <a:pt x="696978" y="1134249"/>
                </a:cubicBezTo>
                <a:cubicBezTo>
                  <a:pt x="673131" y="1140450"/>
                  <a:pt x="646922" y="1142092"/>
                  <a:pt x="622125" y="1141375"/>
                </a:cubicBezTo>
                <a:cubicBezTo>
                  <a:pt x="596310" y="1140635"/>
                  <a:pt x="569546" y="1139085"/>
                  <a:pt x="543846" y="1135290"/>
                </a:cubicBezTo>
                <a:cubicBezTo>
                  <a:pt x="505089" y="1129089"/>
                  <a:pt x="466887" y="1119650"/>
                  <a:pt x="429565" y="1107503"/>
                </a:cubicBezTo>
                <a:cubicBezTo>
                  <a:pt x="429657" y="1104333"/>
                  <a:pt x="427967" y="1101140"/>
                  <a:pt x="424193" y="1100192"/>
                </a:cubicBezTo>
                <a:cubicBezTo>
                  <a:pt x="404398" y="1093528"/>
                  <a:pt x="386223" y="1082284"/>
                  <a:pt x="368673" y="1071086"/>
                </a:cubicBezTo>
                <a:cubicBezTo>
                  <a:pt x="337834" y="1049661"/>
                  <a:pt x="313871" y="1018704"/>
                  <a:pt x="291830" y="988534"/>
                </a:cubicBezTo>
                <a:cubicBezTo>
                  <a:pt x="270691" y="958271"/>
                  <a:pt x="257124" y="922178"/>
                  <a:pt x="235731" y="891938"/>
                </a:cubicBezTo>
                <a:cubicBezTo>
                  <a:pt x="225335" y="877154"/>
                  <a:pt x="212648" y="864243"/>
                  <a:pt x="200655" y="850801"/>
                </a:cubicBezTo>
                <a:cubicBezTo>
                  <a:pt x="187226" y="835669"/>
                  <a:pt x="176761" y="816489"/>
                  <a:pt x="162754" y="801566"/>
                </a:cubicBezTo>
                <a:cubicBezTo>
                  <a:pt x="123533" y="759920"/>
                  <a:pt x="78987" y="722970"/>
                  <a:pt x="44559" y="676951"/>
                </a:cubicBezTo>
                <a:cubicBezTo>
                  <a:pt x="26176" y="652542"/>
                  <a:pt x="5686" y="632344"/>
                  <a:pt x="20203" y="599628"/>
                </a:cubicBezTo>
                <a:cubicBezTo>
                  <a:pt x="27403" y="585769"/>
                  <a:pt x="39026" y="575034"/>
                  <a:pt x="50649" y="564900"/>
                </a:cubicBezTo>
                <a:cubicBezTo>
                  <a:pt x="65096" y="551828"/>
                  <a:pt x="81442" y="545049"/>
                  <a:pt x="98690" y="557635"/>
                </a:cubicBezTo>
                <a:cubicBezTo>
                  <a:pt x="119435" y="572211"/>
                  <a:pt x="137101" y="591484"/>
                  <a:pt x="155947" y="608721"/>
                </a:cubicBezTo>
                <a:cubicBezTo>
                  <a:pt x="175511" y="629706"/>
                  <a:pt x="193338" y="651779"/>
                  <a:pt x="215194" y="671075"/>
                </a:cubicBezTo>
                <a:cubicBezTo>
                  <a:pt x="233068" y="685119"/>
                  <a:pt x="247354" y="704808"/>
                  <a:pt x="269071" y="713160"/>
                </a:cubicBezTo>
                <a:cubicBezTo>
                  <a:pt x="286273" y="719384"/>
                  <a:pt x="306346" y="711980"/>
                  <a:pt x="315862" y="696456"/>
                </a:cubicBezTo>
                <a:cubicBezTo>
                  <a:pt x="324406" y="681116"/>
                  <a:pt x="323595" y="662722"/>
                  <a:pt x="324128" y="645717"/>
                </a:cubicBezTo>
                <a:cubicBezTo>
                  <a:pt x="324128" y="635467"/>
                  <a:pt x="324290" y="625218"/>
                  <a:pt x="324174" y="614991"/>
                </a:cubicBezTo>
                <a:cubicBezTo>
                  <a:pt x="324406" y="614713"/>
                  <a:pt x="324568" y="614343"/>
                  <a:pt x="324591" y="613950"/>
                </a:cubicBezTo>
                <a:cubicBezTo>
                  <a:pt x="324683" y="612955"/>
                  <a:pt x="324591" y="612006"/>
                  <a:pt x="324683" y="610988"/>
                </a:cubicBezTo>
                <a:cubicBezTo>
                  <a:pt x="326837" y="566844"/>
                  <a:pt x="328156" y="522537"/>
                  <a:pt x="328203" y="478345"/>
                </a:cubicBezTo>
                <a:cubicBezTo>
                  <a:pt x="330286" y="399773"/>
                  <a:pt x="333088" y="321247"/>
                  <a:pt x="333157" y="242628"/>
                </a:cubicBezTo>
                <a:cubicBezTo>
                  <a:pt x="333227" y="189992"/>
                  <a:pt x="335264" y="137079"/>
                  <a:pt x="346401" y="85437"/>
                </a:cubicBezTo>
                <a:cubicBezTo>
                  <a:pt x="350174" y="68964"/>
                  <a:pt x="355291" y="51611"/>
                  <a:pt x="365640" y="37984"/>
                </a:cubicBezTo>
                <a:cubicBezTo>
                  <a:pt x="383630" y="19567"/>
                  <a:pt x="410348" y="13829"/>
                  <a:pt x="435307" y="15750"/>
                </a:cubicBezTo>
                <a:cubicBezTo>
                  <a:pt x="489414" y="17832"/>
                  <a:pt x="483904" y="85113"/>
                  <a:pt x="480663" y="124168"/>
                </a:cubicBezTo>
                <a:cubicBezTo>
                  <a:pt x="477884" y="156606"/>
                  <a:pt x="476750" y="189136"/>
                  <a:pt x="475106" y="221620"/>
                </a:cubicBezTo>
                <a:cubicBezTo>
                  <a:pt x="471587" y="280341"/>
                  <a:pt x="468207" y="339109"/>
                  <a:pt x="466609" y="397899"/>
                </a:cubicBezTo>
                <a:cubicBezTo>
                  <a:pt x="466285" y="436584"/>
                  <a:pt x="466817" y="475222"/>
                  <a:pt x="465822" y="513884"/>
                </a:cubicBezTo>
                <a:cubicBezTo>
                  <a:pt x="465544" y="537691"/>
                  <a:pt x="465035" y="561476"/>
                  <a:pt x="465150" y="585284"/>
                </a:cubicBezTo>
                <a:cubicBezTo>
                  <a:pt x="465590" y="595603"/>
                  <a:pt x="480084" y="594955"/>
                  <a:pt x="480431" y="585284"/>
                </a:cubicBezTo>
                <a:cubicBezTo>
                  <a:pt x="480501" y="556733"/>
                  <a:pt x="480917" y="528228"/>
                  <a:pt x="481380" y="499678"/>
                </a:cubicBezTo>
                <a:cubicBezTo>
                  <a:pt x="481357" y="495883"/>
                  <a:pt x="481404" y="492089"/>
                  <a:pt x="481404" y="488271"/>
                </a:cubicBezTo>
                <a:cubicBezTo>
                  <a:pt x="482144" y="473579"/>
                  <a:pt x="483047" y="458888"/>
                  <a:pt x="484552" y="444219"/>
                </a:cubicBezTo>
                <a:cubicBezTo>
                  <a:pt x="485340" y="430545"/>
                  <a:pt x="488326" y="417195"/>
                  <a:pt x="490572" y="403706"/>
                </a:cubicBezTo>
                <a:cubicBezTo>
                  <a:pt x="492262" y="391606"/>
                  <a:pt x="494253" y="378603"/>
                  <a:pt x="504695" y="370737"/>
                </a:cubicBezTo>
                <a:cubicBezTo>
                  <a:pt x="519582" y="357132"/>
                  <a:pt x="539702" y="352482"/>
                  <a:pt x="559451" y="353060"/>
                </a:cubicBezTo>
                <a:cubicBezTo>
                  <a:pt x="586308" y="352250"/>
                  <a:pt x="618490" y="362430"/>
                  <a:pt x="625135" y="391698"/>
                </a:cubicBezTo>
                <a:cubicBezTo>
                  <a:pt x="629951" y="411272"/>
                  <a:pt x="628168" y="431818"/>
                  <a:pt x="628701" y="451808"/>
                </a:cubicBezTo>
                <a:cubicBezTo>
                  <a:pt x="628724" y="469993"/>
                  <a:pt x="628886" y="488155"/>
                  <a:pt x="628330" y="506318"/>
                </a:cubicBezTo>
                <a:cubicBezTo>
                  <a:pt x="627914" y="524781"/>
                  <a:pt x="626964" y="543290"/>
                  <a:pt x="626872" y="561753"/>
                </a:cubicBezTo>
                <a:cubicBezTo>
                  <a:pt x="626756" y="568371"/>
                  <a:pt x="635322" y="571910"/>
                  <a:pt x="639907" y="567144"/>
                </a:cubicBezTo>
                <a:cubicBezTo>
                  <a:pt x="641365" y="565687"/>
                  <a:pt x="642060" y="563790"/>
                  <a:pt x="642129" y="561753"/>
                </a:cubicBezTo>
                <a:cubicBezTo>
                  <a:pt x="642407" y="553216"/>
                  <a:pt x="642430" y="544679"/>
                  <a:pt x="642754" y="536164"/>
                </a:cubicBezTo>
                <a:cubicBezTo>
                  <a:pt x="642847" y="533712"/>
                  <a:pt x="642916" y="531282"/>
                  <a:pt x="643009" y="528830"/>
                </a:cubicBezTo>
                <a:cubicBezTo>
                  <a:pt x="643102" y="527002"/>
                  <a:pt x="643171" y="525151"/>
                  <a:pt x="643241" y="523323"/>
                </a:cubicBezTo>
                <a:cubicBezTo>
                  <a:pt x="645093" y="473209"/>
                  <a:pt x="646250" y="422771"/>
                  <a:pt x="657294" y="373652"/>
                </a:cubicBezTo>
                <a:cubicBezTo>
                  <a:pt x="662457" y="365716"/>
                  <a:pt x="671163" y="360117"/>
                  <a:pt x="680516" y="358590"/>
                </a:cubicBezTo>
                <a:cubicBezTo>
                  <a:pt x="696723" y="356160"/>
                  <a:pt x="713625" y="352713"/>
                  <a:pt x="729947" y="355559"/>
                </a:cubicBezTo>
                <a:cubicBezTo>
                  <a:pt x="756202" y="359654"/>
                  <a:pt x="766714" y="378163"/>
                  <a:pt x="768936" y="403059"/>
                </a:cubicBezTo>
                <a:cubicBezTo>
                  <a:pt x="769561" y="408588"/>
                  <a:pt x="770001" y="414164"/>
                  <a:pt x="770325" y="419763"/>
                </a:cubicBezTo>
                <a:cubicBezTo>
                  <a:pt x="767547" y="437741"/>
                  <a:pt x="768566" y="457522"/>
                  <a:pt x="768473" y="472099"/>
                </a:cubicBezTo>
                <a:cubicBezTo>
                  <a:pt x="769006" y="490654"/>
                  <a:pt x="768797" y="509233"/>
                  <a:pt x="768844" y="527812"/>
                </a:cubicBezTo>
                <a:cubicBezTo>
                  <a:pt x="768797" y="529917"/>
                  <a:pt x="768774" y="532023"/>
                  <a:pt x="768728" y="534105"/>
                </a:cubicBezTo>
                <a:cubicBezTo>
                  <a:pt x="768635" y="542596"/>
                  <a:pt x="768612" y="551111"/>
                  <a:pt x="768612" y="559625"/>
                </a:cubicBezTo>
                <a:cubicBezTo>
                  <a:pt x="768867" y="563651"/>
                  <a:pt x="767732" y="568440"/>
                  <a:pt x="769886" y="572003"/>
                </a:cubicBezTo>
                <a:cubicBezTo>
                  <a:pt x="769909" y="572211"/>
                  <a:pt x="769909" y="572419"/>
                  <a:pt x="769909" y="572628"/>
                </a:cubicBezTo>
                <a:cubicBezTo>
                  <a:pt x="770117" y="573831"/>
                  <a:pt x="771113" y="574386"/>
                  <a:pt x="772062" y="574317"/>
                </a:cubicBezTo>
                <a:cubicBezTo>
                  <a:pt x="776762" y="577533"/>
                  <a:pt x="783986" y="573970"/>
                  <a:pt x="783870" y="567954"/>
                </a:cubicBezTo>
                <a:cubicBezTo>
                  <a:pt x="784055" y="557450"/>
                  <a:pt x="783870" y="546900"/>
                  <a:pt x="784009" y="536419"/>
                </a:cubicBezTo>
                <a:cubicBezTo>
                  <a:pt x="784472" y="513143"/>
                  <a:pt x="784564" y="489937"/>
                  <a:pt x="785583" y="466685"/>
                </a:cubicBezTo>
                <a:cubicBezTo>
                  <a:pt x="785606" y="451970"/>
                  <a:pt x="786648" y="434363"/>
                  <a:pt x="785838" y="417010"/>
                </a:cubicBezTo>
                <a:cubicBezTo>
                  <a:pt x="787667" y="407709"/>
                  <a:pt x="791093" y="399125"/>
                  <a:pt x="799012" y="393526"/>
                </a:cubicBezTo>
                <a:cubicBezTo>
                  <a:pt x="819247" y="379760"/>
                  <a:pt x="845224" y="380061"/>
                  <a:pt x="867682" y="387858"/>
                </a:cubicBezTo>
                <a:cubicBezTo>
                  <a:pt x="883056" y="392485"/>
                  <a:pt x="892664" y="406784"/>
                  <a:pt x="897480" y="421406"/>
                </a:cubicBezTo>
                <a:cubicBezTo>
                  <a:pt x="907412" y="451114"/>
                  <a:pt x="904333" y="483065"/>
                  <a:pt x="904981" y="513884"/>
                </a:cubicBezTo>
                <a:cubicBezTo>
                  <a:pt x="904657" y="547200"/>
                  <a:pt x="903430" y="580494"/>
                  <a:pt x="903314" y="613811"/>
                </a:cubicBezTo>
                <a:cubicBezTo>
                  <a:pt x="902944" y="680052"/>
                  <a:pt x="901485" y="746315"/>
                  <a:pt x="899054" y="812486"/>
                </a:cubicBezTo>
                <a:cubicBezTo>
                  <a:pt x="899610" y="843929"/>
                  <a:pt x="898915" y="875233"/>
                  <a:pt x="896253" y="906560"/>
                </a:cubicBezTo>
                <a:cubicBezTo>
                  <a:pt x="896253" y="907069"/>
                  <a:pt x="896322" y="907509"/>
                  <a:pt x="896392" y="907972"/>
                </a:cubicBezTo>
                <a:cubicBezTo>
                  <a:pt x="887733" y="946194"/>
                  <a:pt x="868771" y="981639"/>
                  <a:pt x="845271" y="10129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37"/>
          <p:cNvSpPr/>
          <p:nvPr/>
        </p:nvSpPr>
        <p:spPr>
          <a:xfrm>
            <a:off x="5266327" y="1779497"/>
            <a:ext cx="444836" cy="563054"/>
          </a:xfrm>
          <a:custGeom>
            <a:rect b="b" l="l" r="r" t="t"/>
            <a:pathLst>
              <a:path extrusionOk="0" h="1126109" w="889671">
                <a:moveTo>
                  <a:pt x="882170" y="405869"/>
                </a:moveTo>
                <a:cubicBezTo>
                  <a:pt x="892103" y="435576"/>
                  <a:pt x="889023" y="467528"/>
                  <a:pt x="889672" y="498346"/>
                </a:cubicBezTo>
                <a:cubicBezTo>
                  <a:pt x="889348" y="531663"/>
                  <a:pt x="888121" y="564980"/>
                  <a:pt x="888005" y="598274"/>
                </a:cubicBezTo>
                <a:cubicBezTo>
                  <a:pt x="887634" y="664514"/>
                  <a:pt x="886153" y="730778"/>
                  <a:pt x="883745" y="796972"/>
                </a:cubicBezTo>
                <a:cubicBezTo>
                  <a:pt x="884300" y="828415"/>
                  <a:pt x="883606" y="859696"/>
                  <a:pt x="880920" y="891046"/>
                </a:cubicBezTo>
                <a:cubicBezTo>
                  <a:pt x="880920" y="891578"/>
                  <a:pt x="880966" y="892064"/>
                  <a:pt x="881059" y="892527"/>
                </a:cubicBezTo>
                <a:cubicBezTo>
                  <a:pt x="872446" y="930749"/>
                  <a:pt x="853461" y="966194"/>
                  <a:pt x="829984" y="997475"/>
                </a:cubicBezTo>
                <a:cubicBezTo>
                  <a:pt x="813361" y="1021907"/>
                  <a:pt x="794584" y="1044975"/>
                  <a:pt x="772427" y="1064641"/>
                </a:cubicBezTo>
                <a:cubicBezTo>
                  <a:pt x="765805" y="1070425"/>
                  <a:pt x="758072" y="1076880"/>
                  <a:pt x="750362" y="1082017"/>
                </a:cubicBezTo>
                <a:cubicBezTo>
                  <a:pt x="740684" y="1088402"/>
                  <a:pt x="730914" y="1094626"/>
                  <a:pt x="721097" y="1100804"/>
                </a:cubicBezTo>
                <a:cubicBezTo>
                  <a:pt x="719847" y="1101590"/>
                  <a:pt x="718852" y="1102701"/>
                  <a:pt x="718203" y="1103950"/>
                </a:cubicBezTo>
                <a:cubicBezTo>
                  <a:pt x="706372" y="1109781"/>
                  <a:pt x="694426" y="1115357"/>
                  <a:pt x="681692" y="1118827"/>
                </a:cubicBezTo>
                <a:cubicBezTo>
                  <a:pt x="657844" y="1125028"/>
                  <a:pt x="631659" y="1126671"/>
                  <a:pt x="606839" y="1125953"/>
                </a:cubicBezTo>
                <a:cubicBezTo>
                  <a:pt x="581001" y="1125213"/>
                  <a:pt x="554283" y="1123640"/>
                  <a:pt x="528560" y="1119868"/>
                </a:cubicBezTo>
                <a:cubicBezTo>
                  <a:pt x="489802" y="1113668"/>
                  <a:pt x="451601" y="1104228"/>
                  <a:pt x="414255" y="1092104"/>
                </a:cubicBezTo>
                <a:cubicBezTo>
                  <a:pt x="414371" y="1088935"/>
                  <a:pt x="412681" y="1085742"/>
                  <a:pt x="408907" y="1084770"/>
                </a:cubicBezTo>
                <a:cubicBezTo>
                  <a:pt x="389088" y="1078107"/>
                  <a:pt x="370937" y="1066862"/>
                  <a:pt x="353387" y="1055664"/>
                </a:cubicBezTo>
                <a:cubicBezTo>
                  <a:pt x="322571" y="1034239"/>
                  <a:pt x="298585" y="1003306"/>
                  <a:pt x="276543" y="973112"/>
                </a:cubicBezTo>
                <a:cubicBezTo>
                  <a:pt x="255405" y="942849"/>
                  <a:pt x="241838" y="906756"/>
                  <a:pt x="220445" y="876516"/>
                </a:cubicBezTo>
                <a:cubicBezTo>
                  <a:pt x="210049" y="861755"/>
                  <a:pt x="197361" y="848822"/>
                  <a:pt x="185368" y="835379"/>
                </a:cubicBezTo>
                <a:cubicBezTo>
                  <a:pt x="171940" y="820248"/>
                  <a:pt x="161475" y="801067"/>
                  <a:pt x="147467" y="786144"/>
                </a:cubicBezTo>
                <a:cubicBezTo>
                  <a:pt x="108247" y="744498"/>
                  <a:pt x="63678" y="707549"/>
                  <a:pt x="29273" y="661530"/>
                </a:cubicBezTo>
                <a:cubicBezTo>
                  <a:pt x="10890" y="637120"/>
                  <a:pt x="-9600" y="616922"/>
                  <a:pt x="4917" y="584207"/>
                </a:cubicBezTo>
                <a:cubicBezTo>
                  <a:pt x="12117" y="570348"/>
                  <a:pt x="23716" y="559635"/>
                  <a:pt x="35362" y="549478"/>
                </a:cubicBezTo>
                <a:cubicBezTo>
                  <a:pt x="49786" y="536406"/>
                  <a:pt x="66155" y="529627"/>
                  <a:pt x="83404" y="542237"/>
                </a:cubicBezTo>
                <a:cubicBezTo>
                  <a:pt x="104149" y="556813"/>
                  <a:pt x="121814" y="576086"/>
                  <a:pt x="140661" y="593323"/>
                </a:cubicBezTo>
                <a:cubicBezTo>
                  <a:pt x="160224" y="614307"/>
                  <a:pt x="178052" y="636380"/>
                  <a:pt x="199908" y="655676"/>
                </a:cubicBezTo>
                <a:cubicBezTo>
                  <a:pt x="217782" y="669720"/>
                  <a:pt x="232067" y="689409"/>
                  <a:pt x="253784" y="697762"/>
                </a:cubicBezTo>
                <a:cubicBezTo>
                  <a:pt x="270987" y="704009"/>
                  <a:pt x="291060" y="696582"/>
                  <a:pt x="300576" y="681057"/>
                </a:cubicBezTo>
                <a:cubicBezTo>
                  <a:pt x="309119" y="665717"/>
                  <a:pt x="308309" y="647324"/>
                  <a:pt x="308841" y="630318"/>
                </a:cubicBezTo>
                <a:cubicBezTo>
                  <a:pt x="308841" y="620069"/>
                  <a:pt x="309027" y="609819"/>
                  <a:pt x="308911" y="599569"/>
                </a:cubicBezTo>
                <a:cubicBezTo>
                  <a:pt x="309142" y="599292"/>
                  <a:pt x="309304" y="598945"/>
                  <a:pt x="309304" y="598551"/>
                </a:cubicBezTo>
                <a:cubicBezTo>
                  <a:pt x="309397" y="597557"/>
                  <a:pt x="309328" y="596608"/>
                  <a:pt x="309397" y="595590"/>
                </a:cubicBezTo>
                <a:cubicBezTo>
                  <a:pt x="311550" y="551445"/>
                  <a:pt x="312847" y="507138"/>
                  <a:pt x="312916" y="462947"/>
                </a:cubicBezTo>
                <a:cubicBezTo>
                  <a:pt x="315023" y="384375"/>
                  <a:pt x="317801" y="305848"/>
                  <a:pt x="317871" y="227230"/>
                </a:cubicBezTo>
                <a:cubicBezTo>
                  <a:pt x="317940" y="174571"/>
                  <a:pt x="319978" y="121680"/>
                  <a:pt x="331114" y="70039"/>
                </a:cubicBezTo>
                <a:cubicBezTo>
                  <a:pt x="334888" y="53565"/>
                  <a:pt x="339982" y="36213"/>
                  <a:pt x="350354" y="22585"/>
                </a:cubicBezTo>
                <a:cubicBezTo>
                  <a:pt x="368344" y="4192"/>
                  <a:pt x="395062" y="-1569"/>
                  <a:pt x="420020" y="351"/>
                </a:cubicBezTo>
                <a:cubicBezTo>
                  <a:pt x="474105" y="2433"/>
                  <a:pt x="468618" y="69715"/>
                  <a:pt x="465376" y="108770"/>
                </a:cubicBezTo>
                <a:cubicBezTo>
                  <a:pt x="462598" y="141207"/>
                  <a:pt x="461464" y="173738"/>
                  <a:pt x="459820" y="206222"/>
                </a:cubicBezTo>
                <a:cubicBezTo>
                  <a:pt x="456301" y="264943"/>
                  <a:pt x="452943" y="323710"/>
                  <a:pt x="451323" y="382500"/>
                </a:cubicBezTo>
                <a:cubicBezTo>
                  <a:pt x="450999" y="421185"/>
                  <a:pt x="451531" y="459823"/>
                  <a:pt x="450536" y="498485"/>
                </a:cubicBezTo>
                <a:cubicBezTo>
                  <a:pt x="450258" y="522270"/>
                  <a:pt x="449748" y="546077"/>
                  <a:pt x="449864" y="569885"/>
                </a:cubicBezTo>
                <a:cubicBezTo>
                  <a:pt x="450304" y="580204"/>
                  <a:pt x="464798" y="579556"/>
                  <a:pt x="465145" y="569885"/>
                </a:cubicBezTo>
                <a:cubicBezTo>
                  <a:pt x="465214" y="541334"/>
                  <a:pt x="465631" y="512830"/>
                  <a:pt x="466094" y="484279"/>
                </a:cubicBezTo>
                <a:cubicBezTo>
                  <a:pt x="466071" y="480693"/>
                  <a:pt x="466071" y="477107"/>
                  <a:pt x="466071" y="473497"/>
                </a:cubicBezTo>
                <a:cubicBezTo>
                  <a:pt x="466812" y="458597"/>
                  <a:pt x="467738" y="443674"/>
                  <a:pt x="469266" y="428797"/>
                </a:cubicBezTo>
                <a:cubicBezTo>
                  <a:pt x="470053" y="415146"/>
                  <a:pt x="473040" y="401773"/>
                  <a:pt x="475286" y="388285"/>
                </a:cubicBezTo>
                <a:cubicBezTo>
                  <a:pt x="476953" y="376184"/>
                  <a:pt x="478967" y="363204"/>
                  <a:pt x="489386" y="355315"/>
                </a:cubicBezTo>
                <a:cubicBezTo>
                  <a:pt x="504273" y="341710"/>
                  <a:pt x="524416" y="337060"/>
                  <a:pt x="544142" y="337638"/>
                </a:cubicBezTo>
                <a:cubicBezTo>
                  <a:pt x="570999" y="336805"/>
                  <a:pt x="603181" y="347009"/>
                  <a:pt x="609826" y="376277"/>
                </a:cubicBezTo>
                <a:cubicBezTo>
                  <a:pt x="614641" y="395850"/>
                  <a:pt x="612859" y="416396"/>
                  <a:pt x="613391" y="436363"/>
                </a:cubicBezTo>
                <a:cubicBezTo>
                  <a:pt x="613414" y="454548"/>
                  <a:pt x="613576" y="472711"/>
                  <a:pt x="613021" y="490873"/>
                </a:cubicBezTo>
                <a:cubicBezTo>
                  <a:pt x="612604" y="509359"/>
                  <a:pt x="611655" y="527845"/>
                  <a:pt x="611562" y="546309"/>
                </a:cubicBezTo>
                <a:cubicBezTo>
                  <a:pt x="611446" y="552926"/>
                  <a:pt x="620013" y="556489"/>
                  <a:pt x="624597" y="551699"/>
                </a:cubicBezTo>
                <a:cubicBezTo>
                  <a:pt x="626056" y="550242"/>
                  <a:pt x="626750" y="548322"/>
                  <a:pt x="626820" y="546309"/>
                </a:cubicBezTo>
                <a:cubicBezTo>
                  <a:pt x="627098" y="537771"/>
                  <a:pt x="627121" y="529257"/>
                  <a:pt x="627445" y="520719"/>
                </a:cubicBezTo>
                <a:cubicBezTo>
                  <a:pt x="627584" y="517318"/>
                  <a:pt x="627700" y="513917"/>
                  <a:pt x="627815" y="510539"/>
                </a:cubicBezTo>
                <a:cubicBezTo>
                  <a:pt x="627815" y="510516"/>
                  <a:pt x="627815" y="510516"/>
                  <a:pt x="627815" y="510493"/>
                </a:cubicBezTo>
                <a:cubicBezTo>
                  <a:pt x="627862" y="509614"/>
                  <a:pt x="627885" y="508758"/>
                  <a:pt x="627931" y="507878"/>
                </a:cubicBezTo>
                <a:cubicBezTo>
                  <a:pt x="629783" y="457764"/>
                  <a:pt x="630941" y="407326"/>
                  <a:pt x="641985" y="358207"/>
                </a:cubicBezTo>
                <a:cubicBezTo>
                  <a:pt x="647125" y="350271"/>
                  <a:pt x="655853" y="344672"/>
                  <a:pt x="665184" y="343145"/>
                </a:cubicBezTo>
                <a:cubicBezTo>
                  <a:pt x="681391" y="340716"/>
                  <a:pt x="698292" y="337291"/>
                  <a:pt x="714615" y="340114"/>
                </a:cubicBezTo>
                <a:cubicBezTo>
                  <a:pt x="740870" y="344209"/>
                  <a:pt x="751381" y="362719"/>
                  <a:pt x="753627" y="387614"/>
                </a:cubicBezTo>
                <a:cubicBezTo>
                  <a:pt x="754252" y="393097"/>
                  <a:pt x="754715" y="398650"/>
                  <a:pt x="755039" y="404226"/>
                </a:cubicBezTo>
                <a:cubicBezTo>
                  <a:pt x="752215" y="422226"/>
                  <a:pt x="753256" y="442054"/>
                  <a:pt x="753164" y="456631"/>
                </a:cubicBezTo>
                <a:cubicBezTo>
                  <a:pt x="753696" y="475371"/>
                  <a:pt x="753488" y="494112"/>
                  <a:pt x="753534" y="512853"/>
                </a:cubicBezTo>
                <a:cubicBezTo>
                  <a:pt x="753534" y="512945"/>
                  <a:pt x="753534" y="513015"/>
                  <a:pt x="753534" y="513107"/>
                </a:cubicBezTo>
                <a:cubicBezTo>
                  <a:pt x="753511" y="514958"/>
                  <a:pt x="753465" y="516809"/>
                  <a:pt x="753418" y="518660"/>
                </a:cubicBezTo>
                <a:cubicBezTo>
                  <a:pt x="753303" y="527151"/>
                  <a:pt x="753303" y="535666"/>
                  <a:pt x="753303" y="544180"/>
                </a:cubicBezTo>
                <a:cubicBezTo>
                  <a:pt x="753557" y="548229"/>
                  <a:pt x="752400" y="553018"/>
                  <a:pt x="754576" y="556581"/>
                </a:cubicBezTo>
                <a:cubicBezTo>
                  <a:pt x="754599" y="556766"/>
                  <a:pt x="754599" y="556975"/>
                  <a:pt x="754599" y="557160"/>
                </a:cubicBezTo>
                <a:cubicBezTo>
                  <a:pt x="754784" y="558363"/>
                  <a:pt x="755780" y="558918"/>
                  <a:pt x="756729" y="558872"/>
                </a:cubicBezTo>
                <a:cubicBezTo>
                  <a:pt x="756729" y="558872"/>
                  <a:pt x="756729" y="558872"/>
                  <a:pt x="756752" y="558872"/>
                </a:cubicBezTo>
                <a:cubicBezTo>
                  <a:pt x="761429" y="562088"/>
                  <a:pt x="768676" y="558502"/>
                  <a:pt x="768583" y="552509"/>
                </a:cubicBezTo>
                <a:cubicBezTo>
                  <a:pt x="768769" y="542005"/>
                  <a:pt x="768560" y="531455"/>
                  <a:pt x="768722" y="520974"/>
                </a:cubicBezTo>
                <a:cubicBezTo>
                  <a:pt x="769162" y="497698"/>
                  <a:pt x="769278" y="474492"/>
                  <a:pt x="770297" y="451240"/>
                </a:cubicBezTo>
                <a:cubicBezTo>
                  <a:pt x="770320" y="436525"/>
                  <a:pt x="771385" y="418871"/>
                  <a:pt x="770551" y="401496"/>
                </a:cubicBezTo>
                <a:cubicBezTo>
                  <a:pt x="772380" y="392195"/>
                  <a:pt x="775830" y="383657"/>
                  <a:pt x="783702" y="378058"/>
                </a:cubicBezTo>
                <a:cubicBezTo>
                  <a:pt x="803961" y="364292"/>
                  <a:pt x="829915" y="364593"/>
                  <a:pt x="852396" y="372390"/>
                </a:cubicBezTo>
                <a:cubicBezTo>
                  <a:pt x="867746" y="376971"/>
                  <a:pt x="877331" y="391269"/>
                  <a:pt x="882170" y="4058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1" name="Google Shape;1501;p37"/>
          <p:cNvGrpSpPr/>
          <p:nvPr/>
        </p:nvGrpSpPr>
        <p:grpSpPr>
          <a:xfrm>
            <a:off x="4083288" y="1771741"/>
            <a:ext cx="552882" cy="578426"/>
            <a:chOff x="8166576" y="3543483"/>
            <a:chExt cx="1105763" cy="1156851"/>
          </a:xfrm>
        </p:grpSpPr>
        <p:sp>
          <p:nvSpPr>
            <p:cNvPr id="1502" name="Google Shape;1502;p37"/>
            <p:cNvSpPr/>
            <p:nvPr/>
          </p:nvSpPr>
          <p:spPr>
            <a:xfrm>
              <a:off x="8166576" y="3543483"/>
              <a:ext cx="1105763" cy="422098"/>
            </a:xfrm>
            <a:custGeom>
              <a:rect b="b" l="l" r="r" t="t"/>
              <a:pathLst>
                <a:path extrusionOk="0" h="422098" w="1105763">
                  <a:moveTo>
                    <a:pt x="1083417" y="209356"/>
                  </a:moveTo>
                  <a:cubicBezTo>
                    <a:pt x="1052795" y="187561"/>
                    <a:pt x="1022474" y="165327"/>
                    <a:pt x="992432" y="142699"/>
                  </a:cubicBezTo>
                  <a:cubicBezTo>
                    <a:pt x="970050" y="127359"/>
                    <a:pt x="947413" y="112344"/>
                    <a:pt x="924152" y="98369"/>
                  </a:cubicBezTo>
                  <a:cubicBezTo>
                    <a:pt x="895683" y="83145"/>
                    <a:pt x="865663" y="70859"/>
                    <a:pt x="835412" y="59569"/>
                  </a:cubicBezTo>
                  <a:cubicBezTo>
                    <a:pt x="791065" y="44460"/>
                    <a:pt x="746904" y="27524"/>
                    <a:pt x="700242" y="21231"/>
                  </a:cubicBezTo>
                  <a:cubicBezTo>
                    <a:pt x="671727" y="16696"/>
                    <a:pt x="643674" y="9663"/>
                    <a:pt x="615020" y="5984"/>
                  </a:cubicBezTo>
                  <a:cubicBezTo>
                    <a:pt x="573081" y="1033"/>
                    <a:pt x="530747" y="-1096"/>
                    <a:pt x="488507" y="547"/>
                  </a:cubicBezTo>
                  <a:cubicBezTo>
                    <a:pt x="465222" y="1241"/>
                    <a:pt x="442100" y="3925"/>
                    <a:pt x="418885" y="5868"/>
                  </a:cubicBezTo>
                  <a:cubicBezTo>
                    <a:pt x="398933" y="7257"/>
                    <a:pt x="378010" y="8089"/>
                    <a:pt x="358197" y="11722"/>
                  </a:cubicBezTo>
                  <a:cubicBezTo>
                    <a:pt x="317322" y="20306"/>
                    <a:pt x="277165" y="32267"/>
                    <a:pt x="236799" y="43049"/>
                  </a:cubicBezTo>
                  <a:cubicBezTo>
                    <a:pt x="192221" y="57278"/>
                    <a:pt x="149286" y="77361"/>
                    <a:pt x="110216" y="103181"/>
                  </a:cubicBezTo>
                  <a:cubicBezTo>
                    <a:pt x="91700" y="116740"/>
                    <a:pt x="73229" y="130344"/>
                    <a:pt x="55430" y="144781"/>
                  </a:cubicBezTo>
                  <a:cubicBezTo>
                    <a:pt x="35386" y="163962"/>
                    <a:pt x="11246" y="181731"/>
                    <a:pt x="483" y="208107"/>
                  </a:cubicBezTo>
                  <a:cubicBezTo>
                    <a:pt x="182" y="208963"/>
                    <a:pt x="-211" y="210490"/>
                    <a:pt x="136" y="211600"/>
                  </a:cubicBezTo>
                  <a:cubicBezTo>
                    <a:pt x="-883" y="221410"/>
                    <a:pt x="18884" y="255514"/>
                    <a:pt x="20504" y="260743"/>
                  </a:cubicBezTo>
                  <a:cubicBezTo>
                    <a:pt x="28929" y="277910"/>
                    <a:pt x="40131" y="293504"/>
                    <a:pt x="48232" y="310834"/>
                  </a:cubicBezTo>
                  <a:cubicBezTo>
                    <a:pt x="53579" y="321523"/>
                    <a:pt x="58463" y="332443"/>
                    <a:pt x="64758" y="342600"/>
                  </a:cubicBezTo>
                  <a:cubicBezTo>
                    <a:pt x="68346" y="347390"/>
                    <a:pt x="70869" y="354909"/>
                    <a:pt x="77326" y="356251"/>
                  </a:cubicBezTo>
                  <a:cubicBezTo>
                    <a:pt x="77696" y="356297"/>
                    <a:pt x="78067" y="356321"/>
                    <a:pt x="78437" y="356367"/>
                  </a:cubicBezTo>
                  <a:cubicBezTo>
                    <a:pt x="82117" y="356367"/>
                    <a:pt x="85543" y="353637"/>
                    <a:pt x="86260" y="350004"/>
                  </a:cubicBezTo>
                  <a:cubicBezTo>
                    <a:pt x="94315" y="348408"/>
                    <a:pt x="109012" y="335937"/>
                    <a:pt x="114498" y="332675"/>
                  </a:cubicBezTo>
                  <a:cubicBezTo>
                    <a:pt x="141023" y="315669"/>
                    <a:pt x="169677" y="302620"/>
                    <a:pt x="197567" y="287928"/>
                  </a:cubicBezTo>
                  <a:cubicBezTo>
                    <a:pt x="236567" y="270691"/>
                    <a:pt x="274688" y="251164"/>
                    <a:pt x="314684" y="236380"/>
                  </a:cubicBezTo>
                  <a:cubicBezTo>
                    <a:pt x="381111" y="215001"/>
                    <a:pt x="449159" y="197533"/>
                    <a:pt x="519800" y="197926"/>
                  </a:cubicBezTo>
                  <a:cubicBezTo>
                    <a:pt x="545398" y="196284"/>
                    <a:pt x="569215" y="197163"/>
                    <a:pt x="594884" y="202022"/>
                  </a:cubicBezTo>
                  <a:cubicBezTo>
                    <a:pt x="629949" y="205585"/>
                    <a:pt x="662862" y="215464"/>
                    <a:pt x="695683" y="228305"/>
                  </a:cubicBezTo>
                  <a:cubicBezTo>
                    <a:pt x="740284" y="248550"/>
                    <a:pt x="781483" y="276776"/>
                    <a:pt x="823562" y="301880"/>
                  </a:cubicBezTo>
                  <a:cubicBezTo>
                    <a:pt x="856405" y="320667"/>
                    <a:pt x="886980" y="342809"/>
                    <a:pt x="916722" y="366084"/>
                  </a:cubicBezTo>
                  <a:cubicBezTo>
                    <a:pt x="932253" y="381308"/>
                    <a:pt x="946904" y="397296"/>
                    <a:pt x="964865" y="409836"/>
                  </a:cubicBezTo>
                  <a:cubicBezTo>
                    <a:pt x="970929" y="413422"/>
                    <a:pt x="974656" y="421497"/>
                    <a:pt x="982155" y="422075"/>
                  </a:cubicBezTo>
                  <a:cubicBezTo>
                    <a:pt x="982271" y="422075"/>
                    <a:pt x="982363" y="422075"/>
                    <a:pt x="982502" y="422098"/>
                  </a:cubicBezTo>
                  <a:cubicBezTo>
                    <a:pt x="985025" y="422098"/>
                    <a:pt x="987154" y="420826"/>
                    <a:pt x="988543" y="418998"/>
                  </a:cubicBezTo>
                  <a:cubicBezTo>
                    <a:pt x="989006" y="419067"/>
                    <a:pt x="989446" y="419137"/>
                    <a:pt x="989885" y="419137"/>
                  </a:cubicBezTo>
                  <a:cubicBezTo>
                    <a:pt x="995348" y="419137"/>
                    <a:pt x="998311" y="412890"/>
                    <a:pt x="1000139" y="407869"/>
                  </a:cubicBezTo>
                  <a:cubicBezTo>
                    <a:pt x="1011712" y="388157"/>
                    <a:pt x="1024187" y="368884"/>
                    <a:pt x="1034464" y="348408"/>
                  </a:cubicBezTo>
                  <a:cubicBezTo>
                    <a:pt x="1048004" y="320065"/>
                    <a:pt x="1064599" y="296697"/>
                    <a:pt x="1079528" y="269581"/>
                  </a:cubicBezTo>
                  <a:cubicBezTo>
                    <a:pt x="1085546" y="258545"/>
                    <a:pt x="1093878" y="248503"/>
                    <a:pt x="1099156" y="237120"/>
                  </a:cubicBezTo>
                  <a:cubicBezTo>
                    <a:pt x="1101077" y="236750"/>
                    <a:pt x="1102859" y="235732"/>
                    <a:pt x="1104109" y="234089"/>
                  </a:cubicBezTo>
                  <a:cubicBezTo>
                    <a:pt x="1111701" y="222081"/>
                    <a:pt x="1091147" y="216181"/>
                    <a:pt x="1083417" y="2093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8286860" y="3845773"/>
              <a:ext cx="835269" cy="339421"/>
            </a:xfrm>
            <a:custGeom>
              <a:rect b="b" l="l" r="r" t="t"/>
              <a:pathLst>
                <a:path extrusionOk="0" h="339421" w="835269">
                  <a:moveTo>
                    <a:pt x="822384" y="162217"/>
                  </a:moveTo>
                  <a:cubicBezTo>
                    <a:pt x="810904" y="149793"/>
                    <a:pt x="797225" y="139775"/>
                    <a:pt x="782967" y="130775"/>
                  </a:cubicBezTo>
                  <a:cubicBezTo>
                    <a:pt x="758966" y="113283"/>
                    <a:pt x="732232" y="97203"/>
                    <a:pt x="705268" y="84339"/>
                  </a:cubicBezTo>
                  <a:cubicBezTo>
                    <a:pt x="680109" y="70110"/>
                    <a:pt x="655806" y="56436"/>
                    <a:pt x="629003" y="45030"/>
                  </a:cubicBezTo>
                  <a:cubicBezTo>
                    <a:pt x="610556" y="39315"/>
                    <a:pt x="592757" y="31796"/>
                    <a:pt x="574287" y="26335"/>
                  </a:cubicBezTo>
                  <a:cubicBezTo>
                    <a:pt x="548642" y="20181"/>
                    <a:pt x="522719" y="14698"/>
                    <a:pt x="496541" y="11620"/>
                  </a:cubicBezTo>
                  <a:cubicBezTo>
                    <a:pt x="479506" y="9978"/>
                    <a:pt x="462402" y="9237"/>
                    <a:pt x="445482" y="6507"/>
                  </a:cubicBezTo>
                  <a:cubicBezTo>
                    <a:pt x="385003" y="-2169"/>
                    <a:pt x="323019" y="-2169"/>
                    <a:pt x="262540" y="6507"/>
                  </a:cubicBezTo>
                  <a:cubicBezTo>
                    <a:pt x="210185" y="15415"/>
                    <a:pt x="161000" y="36122"/>
                    <a:pt x="111376" y="54261"/>
                  </a:cubicBezTo>
                  <a:cubicBezTo>
                    <a:pt x="82838" y="65136"/>
                    <a:pt x="55434" y="78786"/>
                    <a:pt x="28353" y="92854"/>
                  </a:cubicBezTo>
                  <a:cubicBezTo>
                    <a:pt x="20970" y="97041"/>
                    <a:pt x="13378" y="101044"/>
                    <a:pt x="6365" y="105880"/>
                  </a:cubicBezTo>
                  <a:cubicBezTo>
                    <a:pt x="3264" y="108077"/>
                    <a:pt x="69" y="111085"/>
                    <a:pt x="0" y="115157"/>
                  </a:cubicBezTo>
                  <a:cubicBezTo>
                    <a:pt x="0" y="115620"/>
                    <a:pt x="93" y="116060"/>
                    <a:pt x="255" y="116476"/>
                  </a:cubicBezTo>
                  <a:cubicBezTo>
                    <a:pt x="139" y="117332"/>
                    <a:pt x="116" y="118235"/>
                    <a:pt x="255" y="119183"/>
                  </a:cubicBezTo>
                  <a:cubicBezTo>
                    <a:pt x="2639" y="143361"/>
                    <a:pt x="14397" y="165387"/>
                    <a:pt x="21711" y="188316"/>
                  </a:cubicBezTo>
                  <a:cubicBezTo>
                    <a:pt x="31941" y="219735"/>
                    <a:pt x="37473" y="252173"/>
                    <a:pt x="52147" y="282205"/>
                  </a:cubicBezTo>
                  <a:cubicBezTo>
                    <a:pt x="53582" y="284935"/>
                    <a:pt x="56336" y="286207"/>
                    <a:pt x="59114" y="286230"/>
                  </a:cubicBezTo>
                  <a:cubicBezTo>
                    <a:pt x="60155" y="286230"/>
                    <a:pt x="61174" y="286045"/>
                    <a:pt x="62169" y="285698"/>
                  </a:cubicBezTo>
                  <a:cubicBezTo>
                    <a:pt x="63257" y="285837"/>
                    <a:pt x="64391" y="285629"/>
                    <a:pt x="65409" y="285074"/>
                  </a:cubicBezTo>
                  <a:cubicBezTo>
                    <a:pt x="80940" y="270891"/>
                    <a:pt x="99456" y="260294"/>
                    <a:pt x="118089" y="250623"/>
                  </a:cubicBezTo>
                  <a:cubicBezTo>
                    <a:pt x="151117" y="233108"/>
                    <a:pt x="183428" y="215108"/>
                    <a:pt x="217684" y="199583"/>
                  </a:cubicBezTo>
                  <a:cubicBezTo>
                    <a:pt x="248421" y="188200"/>
                    <a:pt x="280501" y="177997"/>
                    <a:pt x="313159" y="172837"/>
                  </a:cubicBezTo>
                  <a:cubicBezTo>
                    <a:pt x="345031" y="170015"/>
                    <a:pt x="377990" y="167747"/>
                    <a:pt x="410463" y="170755"/>
                  </a:cubicBezTo>
                  <a:cubicBezTo>
                    <a:pt x="442358" y="172675"/>
                    <a:pt x="474206" y="177765"/>
                    <a:pt x="505198" y="185493"/>
                  </a:cubicBezTo>
                  <a:cubicBezTo>
                    <a:pt x="517974" y="190930"/>
                    <a:pt x="530635" y="196668"/>
                    <a:pt x="543781" y="201203"/>
                  </a:cubicBezTo>
                  <a:cubicBezTo>
                    <a:pt x="556257" y="205761"/>
                    <a:pt x="567182" y="213396"/>
                    <a:pt x="579379" y="218579"/>
                  </a:cubicBezTo>
                  <a:cubicBezTo>
                    <a:pt x="609607" y="229522"/>
                    <a:pt x="636618" y="246852"/>
                    <a:pt x="663120" y="264713"/>
                  </a:cubicBezTo>
                  <a:cubicBezTo>
                    <a:pt x="681960" y="276166"/>
                    <a:pt x="699181" y="291506"/>
                    <a:pt x="714619" y="307424"/>
                  </a:cubicBezTo>
                  <a:cubicBezTo>
                    <a:pt x="718924" y="312467"/>
                    <a:pt x="723738" y="317349"/>
                    <a:pt x="727719" y="322740"/>
                  </a:cubicBezTo>
                  <a:cubicBezTo>
                    <a:pt x="729038" y="323689"/>
                    <a:pt x="730219" y="324846"/>
                    <a:pt x="731284" y="326118"/>
                  </a:cubicBezTo>
                  <a:cubicBezTo>
                    <a:pt x="731631" y="326511"/>
                    <a:pt x="731955" y="326928"/>
                    <a:pt x="732279" y="327344"/>
                  </a:cubicBezTo>
                  <a:cubicBezTo>
                    <a:pt x="732464" y="327599"/>
                    <a:pt x="732672" y="327853"/>
                    <a:pt x="732857" y="328108"/>
                  </a:cubicBezTo>
                  <a:cubicBezTo>
                    <a:pt x="733320" y="328756"/>
                    <a:pt x="733760" y="329404"/>
                    <a:pt x="734200" y="330051"/>
                  </a:cubicBezTo>
                  <a:cubicBezTo>
                    <a:pt x="734292" y="330190"/>
                    <a:pt x="734385" y="330352"/>
                    <a:pt x="734478" y="330491"/>
                  </a:cubicBezTo>
                  <a:cubicBezTo>
                    <a:pt x="734964" y="331231"/>
                    <a:pt x="735450" y="331995"/>
                    <a:pt x="735913" y="332735"/>
                  </a:cubicBezTo>
                  <a:cubicBezTo>
                    <a:pt x="736375" y="333476"/>
                    <a:pt x="736862" y="334216"/>
                    <a:pt x="737324" y="334933"/>
                  </a:cubicBezTo>
                  <a:cubicBezTo>
                    <a:pt x="738320" y="336437"/>
                    <a:pt x="739338" y="337941"/>
                    <a:pt x="740357" y="339422"/>
                  </a:cubicBezTo>
                  <a:cubicBezTo>
                    <a:pt x="740727" y="339098"/>
                    <a:pt x="741074" y="338774"/>
                    <a:pt x="741421" y="338473"/>
                  </a:cubicBezTo>
                  <a:cubicBezTo>
                    <a:pt x="741722" y="338196"/>
                    <a:pt x="742023" y="337918"/>
                    <a:pt x="742324" y="337640"/>
                  </a:cubicBezTo>
                  <a:cubicBezTo>
                    <a:pt x="742833" y="336830"/>
                    <a:pt x="743365" y="336044"/>
                    <a:pt x="743875" y="335234"/>
                  </a:cubicBezTo>
                  <a:cubicBezTo>
                    <a:pt x="746328" y="334147"/>
                    <a:pt x="748295" y="331972"/>
                    <a:pt x="748527" y="329056"/>
                  </a:cubicBezTo>
                  <a:cubicBezTo>
                    <a:pt x="748550" y="328709"/>
                    <a:pt x="748504" y="328362"/>
                    <a:pt x="748481" y="328015"/>
                  </a:cubicBezTo>
                  <a:cubicBezTo>
                    <a:pt x="756304" y="315961"/>
                    <a:pt x="764335" y="304069"/>
                    <a:pt x="771719" y="291760"/>
                  </a:cubicBezTo>
                  <a:cubicBezTo>
                    <a:pt x="790258" y="256962"/>
                    <a:pt x="813612" y="225149"/>
                    <a:pt x="829328" y="188848"/>
                  </a:cubicBezTo>
                  <a:cubicBezTo>
                    <a:pt x="829791" y="187691"/>
                    <a:pt x="830856" y="186233"/>
                    <a:pt x="831319" y="184845"/>
                  </a:cubicBezTo>
                  <a:cubicBezTo>
                    <a:pt x="835022" y="182323"/>
                    <a:pt x="836850" y="176863"/>
                    <a:pt x="833541" y="172860"/>
                  </a:cubicBezTo>
                  <a:cubicBezTo>
                    <a:pt x="829883" y="169251"/>
                    <a:pt x="825578" y="166290"/>
                    <a:pt x="822384" y="1622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8394873" y="4136801"/>
              <a:ext cx="596899" cy="299034"/>
            </a:xfrm>
            <a:custGeom>
              <a:rect b="b" l="l" r="r" t="t"/>
              <a:pathLst>
                <a:path extrusionOk="0" h="299034" w="596899">
                  <a:moveTo>
                    <a:pt x="553417" y="100845"/>
                  </a:moveTo>
                  <a:cubicBezTo>
                    <a:pt x="539367" y="89393"/>
                    <a:pt x="526036" y="77038"/>
                    <a:pt x="510088" y="68199"/>
                  </a:cubicBezTo>
                  <a:cubicBezTo>
                    <a:pt x="478240" y="50268"/>
                    <a:pt x="444540" y="35877"/>
                    <a:pt x="410447" y="22759"/>
                  </a:cubicBezTo>
                  <a:cubicBezTo>
                    <a:pt x="374826" y="11167"/>
                    <a:pt x="337608" y="4990"/>
                    <a:pt x="300459" y="686"/>
                  </a:cubicBezTo>
                  <a:cubicBezTo>
                    <a:pt x="288655" y="-378"/>
                    <a:pt x="276781" y="15"/>
                    <a:pt x="264907" y="409"/>
                  </a:cubicBezTo>
                  <a:cubicBezTo>
                    <a:pt x="257987" y="640"/>
                    <a:pt x="251020" y="871"/>
                    <a:pt x="244100" y="825"/>
                  </a:cubicBezTo>
                  <a:cubicBezTo>
                    <a:pt x="218778" y="663"/>
                    <a:pt x="193920" y="5823"/>
                    <a:pt x="169224" y="10866"/>
                  </a:cubicBezTo>
                  <a:cubicBezTo>
                    <a:pt x="139135" y="16998"/>
                    <a:pt x="108675" y="23962"/>
                    <a:pt x="80576" y="36641"/>
                  </a:cubicBezTo>
                  <a:cubicBezTo>
                    <a:pt x="57570" y="47006"/>
                    <a:pt x="34980" y="58598"/>
                    <a:pt x="14727" y="73775"/>
                  </a:cubicBezTo>
                  <a:cubicBezTo>
                    <a:pt x="11255" y="75649"/>
                    <a:pt x="-6011" y="91914"/>
                    <a:pt x="2182" y="90734"/>
                  </a:cubicBezTo>
                  <a:cubicBezTo>
                    <a:pt x="3710" y="115236"/>
                    <a:pt x="14241" y="138396"/>
                    <a:pt x="22643" y="161209"/>
                  </a:cubicBezTo>
                  <a:cubicBezTo>
                    <a:pt x="32086" y="186335"/>
                    <a:pt x="38752" y="212688"/>
                    <a:pt x="48311" y="237815"/>
                  </a:cubicBezTo>
                  <a:cubicBezTo>
                    <a:pt x="49885" y="241355"/>
                    <a:pt x="52779" y="242859"/>
                    <a:pt x="55625" y="242835"/>
                  </a:cubicBezTo>
                  <a:cubicBezTo>
                    <a:pt x="55787" y="242835"/>
                    <a:pt x="55973" y="242812"/>
                    <a:pt x="56135" y="242812"/>
                  </a:cubicBezTo>
                  <a:cubicBezTo>
                    <a:pt x="56158" y="242928"/>
                    <a:pt x="56181" y="243067"/>
                    <a:pt x="56227" y="243182"/>
                  </a:cubicBezTo>
                  <a:cubicBezTo>
                    <a:pt x="55463" y="245126"/>
                    <a:pt x="57894" y="246167"/>
                    <a:pt x="58218" y="244039"/>
                  </a:cubicBezTo>
                  <a:cubicBezTo>
                    <a:pt x="85437" y="236959"/>
                    <a:pt x="108096" y="218796"/>
                    <a:pt x="134853" y="210120"/>
                  </a:cubicBezTo>
                  <a:cubicBezTo>
                    <a:pt x="203132" y="186775"/>
                    <a:pt x="277406" y="195012"/>
                    <a:pt x="346982" y="207876"/>
                  </a:cubicBezTo>
                  <a:cubicBezTo>
                    <a:pt x="364179" y="212133"/>
                    <a:pt x="381561" y="218079"/>
                    <a:pt x="398689" y="223077"/>
                  </a:cubicBezTo>
                  <a:cubicBezTo>
                    <a:pt x="418432" y="230249"/>
                    <a:pt x="436763" y="240452"/>
                    <a:pt x="455025" y="250679"/>
                  </a:cubicBezTo>
                  <a:cubicBezTo>
                    <a:pt x="473773" y="259933"/>
                    <a:pt x="487382" y="278165"/>
                    <a:pt x="504973" y="289016"/>
                  </a:cubicBezTo>
                  <a:cubicBezTo>
                    <a:pt x="507056" y="288507"/>
                    <a:pt x="509324" y="288623"/>
                    <a:pt x="511338" y="289595"/>
                  </a:cubicBezTo>
                  <a:cubicBezTo>
                    <a:pt x="514393" y="291029"/>
                    <a:pt x="517101" y="293435"/>
                    <a:pt x="519833" y="295448"/>
                  </a:cubicBezTo>
                  <a:cubicBezTo>
                    <a:pt x="520018" y="295587"/>
                    <a:pt x="520249" y="295749"/>
                    <a:pt x="520434" y="295888"/>
                  </a:cubicBezTo>
                  <a:cubicBezTo>
                    <a:pt x="520434" y="295888"/>
                    <a:pt x="520434" y="295888"/>
                    <a:pt x="520457" y="295888"/>
                  </a:cubicBezTo>
                  <a:cubicBezTo>
                    <a:pt x="521869" y="296929"/>
                    <a:pt x="523327" y="297993"/>
                    <a:pt x="524762" y="299035"/>
                  </a:cubicBezTo>
                  <a:lnTo>
                    <a:pt x="524762" y="299011"/>
                  </a:lnTo>
                  <a:cubicBezTo>
                    <a:pt x="525526" y="297600"/>
                    <a:pt x="526244" y="296166"/>
                    <a:pt x="526985" y="294754"/>
                  </a:cubicBezTo>
                  <a:cubicBezTo>
                    <a:pt x="529183" y="293204"/>
                    <a:pt x="530433" y="290590"/>
                    <a:pt x="530526" y="287929"/>
                  </a:cubicBezTo>
                  <a:cubicBezTo>
                    <a:pt x="535363" y="278258"/>
                    <a:pt x="539853" y="268448"/>
                    <a:pt x="544344" y="258592"/>
                  </a:cubicBezTo>
                  <a:cubicBezTo>
                    <a:pt x="551264" y="245288"/>
                    <a:pt x="559828" y="232794"/>
                    <a:pt x="565522" y="218866"/>
                  </a:cubicBezTo>
                  <a:cubicBezTo>
                    <a:pt x="570591" y="205030"/>
                    <a:pt x="576909" y="191749"/>
                    <a:pt x="582580" y="178145"/>
                  </a:cubicBezTo>
                  <a:cubicBezTo>
                    <a:pt x="582881" y="175461"/>
                    <a:pt x="590288" y="161163"/>
                    <a:pt x="592024" y="153296"/>
                  </a:cubicBezTo>
                  <a:cubicBezTo>
                    <a:pt x="596282" y="151098"/>
                    <a:pt x="598782" y="145337"/>
                    <a:pt x="595148" y="140733"/>
                  </a:cubicBezTo>
                  <a:cubicBezTo>
                    <a:pt x="582025" y="126620"/>
                    <a:pt x="569225" y="112090"/>
                    <a:pt x="553417" y="100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8555358" y="4466534"/>
              <a:ext cx="253115" cy="233800"/>
            </a:xfrm>
            <a:custGeom>
              <a:rect b="b" l="l" r="r" t="t"/>
              <a:pathLst>
                <a:path extrusionOk="0" h="233800" w="253115">
                  <a:moveTo>
                    <a:pt x="237394" y="52223"/>
                  </a:moveTo>
                  <a:cubicBezTo>
                    <a:pt x="235080" y="47365"/>
                    <a:pt x="232811" y="42460"/>
                    <a:pt x="229386" y="38295"/>
                  </a:cubicBezTo>
                  <a:cubicBezTo>
                    <a:pt x="223484" y="30313"/>
                    <a:pt x="215661" y="24020"/>
                    <a:pt x="207745" y="18097"/>
                  </a:cubicBezTo>
                  <a:cubicBezTo>
                    <a:pt x="184090" y="5001"/>
                    <a:pt x="155737" y="-1593"/>
                    <a:pt x="128633" y="328"/>
                  </a:cubicBezTo>
                  <a:cubicBezTo>
                    <a:pt x="81254" y="5649"/>
                    <a:pt x="26886" y="24968"/>
                    <a:pt x="9017" y="73324"/>
                  </a:cubicBezTo>
                  <a:cubicBezTo>
                    <a:pt x="1287" y="92505"/>
                    <a:pt x="-1144" y="114161"/>
                    <a:pt x="476" y="134683"/>
                  </a:cubicBezTo>
                  <a:cubicBezTo>
                    <a:pt x="4874" y="154974"/>
                    <a:pt x="12258" y="175380"/>
                    <a:pt x="27580" y="190003"/>
                  </a:cubicBezTo>
                  <a:cubicBezTo>
                    <a:pt x="59058" y="223736"/>
                    <a:pt x="107108" y="233083"/>
                    <a:pt x="151478" y="233616"/>
                  </a:cubicBezTo>
                  <a:cubicBezTo>
                    <a:pt x="153445" y="233731"/>
                    <a:pt x="155390" y="233801"/>
                    <a:pt x="157334" y="233801"/>
                  </a:cubicBezTo>
                  <a:cubicBezTo>
                    <a:pt x="194112" y="233777"/>
                    <a:pt x="224687" y="210456"/>
                    <a:pt x="238228" y="176213"/>
                  </a:cubicBezTo>
                  <a:cubicBezTo>
                    <a:pt x="253018" y="143752"/>
                    <a:pt x="258156" y="105369"/>
                    <a:pt x="247347" y="70964"/>
                  </a:cubicBezTo>
                  <a:cubicBezTo>
                    <a:pt x="244986" y="64278"/>
                    <a:pt x="240588" y="58517"/>
                    <a:pt x="237394" y="52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6" name="Google Shape;1506;p37"/>
          <p:cNvSpPr/>
          <p:nvPr/>
        </p:nvSpPr>
        <p:spPr>
          <a:xfrm>
            <a:off x="4574072" y="1885371"/>
            <a:ext cx="60217" cy="95940"/>
          </a:xfrm>
          <a:custGeom>
            <a:rect b="b" l="l" r="r" t="t"/>
            <a:pathLst>
              <a:path extrusionOk="0" h="191879" w="120434">
                <a:moveTo>
                  <a:pt x="4915" y="191160"/>
                </a:moveTo>
                <a:cubicBezTo>
                  <a:pt x="-5107" y="186302"/>
                  <a:pt x="2716" y="175127"/>
                  <a:pt x="6327" y="168371"/>
                </a:cubicBezTo>
                <a:cubicBezTo>
                  <a:pt x="13409" y="156687"/>
                  <a:pt x="21371" y="145535"/>
                  <a:pt x="28037" y="133573"/>
                </a:cubicBezTo>
                <a:cubicBezTo>
                  <a:pt x="40837" y="112519"/>
                  <a:pt x="51206" y="89914"/>
                  <a:pt x="65579" y="69831"/>
                </a:cubicBezTo>
                <a:cubicBezTo>
                  <a:pt x="70417" y="64926"/>
                  <a:pt x="117634" y="-15428"/>
                  <a:pt x="120434" y="2642"/>
                </a:cubicBezTo>
                <a:cubicBezTo>
                  <a:pt x="115851" y="17149"/>
                  <a:pt x="105204" y="29018"/>
                  <a:pt x="97960" y="42322"/>
                </a:cubicBezTo>
                <a:cubicBezTo>
                  <a:pt x="83031" y="69438"/>
                  <a:pt x="66436" y="92806"/>
                  <a:pt x="52895" y="121149"/>
                </a:cubicBezTo>
                <a:cubicBezTo>
                  <a:pt x="42619" y="141625"/>
                  <a:pt x="30143" y="160898"/>
                  <a:pt x="18571" y="180610"/>
                </a:cubicBezTo>
                <a:cubicBezTo>
                  <a:pt x="16742" y="185631"/>
                  <a:pt x="13780" y="191878"/>
                  <a:pt x="8317" y="191878"/>
                </a:cubicBezTo>
                <a:cubicBezTo>
                  <a:pt x="7252" y="191901"/>
                  <a:pt x="6141" y="191669"/>
                  <a:pt x="4915" y="1911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7" name="Google Shape;1507;p37"/>
          <p:cNvGrpSpPr/>
          <p:nvPr/>
        </p:nvGrpSpPr>
        <p:grpSpPr>
          <a:xfrm>
            <a:off x="4083284" y="1771741"/>
            <a:ext cx="552885" cy="578426"/>
            <a:chOff x="8166569" y="3543483"/>
            <a:chExt cx="1105770" cy="1156851"/>
          </a:xfrm>
        </p:grpSpPr>
        <p:sp>
          <p:nvSpPr>
            <p:cNvPr id="1508" name="Google Shape;1508;p37"/>
            <p:cNvSpPr/>
            <p:nvPr/>
          </p:nvSpPr>
          <p:spPr>
            <a:xfrm>
              <a:off x="8166569" y="3543483"/>
              <a:ext cx="1105770" cy="237305"/>
            </a:xfrm>
            <a:custGeom>
              <a:rect b="b" l="l" r="r" t="t"/>
              <a:pathLst>
                <a:path extrusionOk="0" h="237305" w="1105770">
                  <a:moveTo>
                    <a:pt x="1092381" y="235616"/>
                  </a:moveTo>
                  <a:cubicBezTo>
                    <a:pt x="1062546" y="214839"/>
                    <a:pt x="1032411" y="194317"/>
                    <a:pt x="1003710" y="171944"/>
                  </a:cubicBezTo>
                  <a:cubicBezTo>
                    <a:pt x="978273" y="151861"/>
                    <a:pt x="950615" y="134948"/>
                    <a:pt x="923465" y="117387"/>
                  </a:cubicBezTo>
                  <a:cubicBezTo>
                    <a:pt x="865578" y="84903"/>
                    <a:pt x="801604" y="64451"/>
                    <a:pt x="738185" y="45594"/>
                  </a:cubicBezTo>
                  <a:cubicBezTo>
                    <a:pt x="723048" y="41684"/>
                    <a:pt x="708975" y="39555"/>
                    <a:pt x="693792" y="37103"/>
                  </a:cubicBezTo>
                  <a:cubicBezTo>
                    <a:pt x="653704" y="29745"/>
                    <a:pt x="612967" y="20537"/>
                    <a:pt x="572231" y="18709"/>
                  </a:cubicBezTo>
                  <a:cubicBezTo>
                    <a:pt x="525408" y="15146"/>
                    <a:pt x="478353" y="16349"/>
                    <a:pt x="431668" y="21462"/>
                  </a:cubicBezTo>
                  <a:cubicBezTo>
                    <a:pt x="404889" y="23753"/>
                    <a:pt x="377785" y="23984"/>
                    <a:pt x="351469" y="29861"/>
                  </a:cubicBezTo>
                  <a:cubicBezTo>
                    <a:pt x="297841" y="44067"/>
                    <a:pt x="242592" y="54571"/>
                    <a:pt x="191603" y="76968"/>
                  </a:cubicBezTo>
                  <a:cubicBezTo>
                    <a:pt x="158551" y="91752"/>
                    <a:pt x="125939" y="108040"/>
                    <a:pt x="97400" y="130598"/>
                  </a:cubicBezTo>
                  <a:cubicBezTo>
                    <a:pt x="62751" y="153735"/>
                    <a:pt x="31898" y="181407"/>
                    <a:pt x="3406" y="211531"/>
                  </a:cubicBezTo>
                  <a:cubicBezTo>
                    <a:pt x="3360" y="212711"/>
                    <a:pt x="1670" y="213266"/>
                    <a:pt x="721" y="212526"/>
                  </a:cubicBezTo>
                  <a:cubicBezTo>
                    <a:pt x="-482" y="211531"/>
                    <a:pt x="96" y="209240"/>
                    <a:pt x="490" y="208107"/>
                  </a:cubicBezTo>
                  <a:cubicBezTo>
                    <a:pt x="11253" y="181731"/>
                    <a:pt x="35393" y="163962"/>
                    <a:pt x="55437" y="144781"/>
                  </a:cubicBezTo>
                  <a:cubicBezTo>
                    <a:pt x="73236" y="130344"/>
                    <a:pt x="91707" y="116740"/>
                    <a:pt x="110223" y="103181"/>
                  </a:cubicBezTo>
                  <a:cubicBezTo>
                    <a:pt x="149293" y="77361"/>
                    <a:pt x="192228" y="57278"/>
                    <a:pt x="236806" y="43049"/>
                  </a:cubicBezTo>
                  <a:cubicBezTo>
                    <a:pt x="277172" y="32267"/>
                    <a:pt x="317329" y="20306"/>
                    <a:pt x="358204" y="11722"/>
                  </a:cubicBezTo>
                  <a:cubicBezTo>
                    <a:pt x="378017" y="8089"/>
                    <a:pt x="398941" y="7257"/>
                    <a:pt x="418892" y="5868"/>
                  </a:cubicBezTo>
                  <a:cubicBezTo>
                    <a:pt x="442107" y="3925"/>
                    <a:pt x="465229" y="1241"/>
                    <a:pt x="488514" y="547"/>
                  </a:cubicBezTo>
                  <a:cubicBezTo>
                    <a:pt x="530754" y="-1096"/>
                    <a:pt x="573088" y="1033"/>
                    <a:pt x="615027" y="5984"/>
                  </a:cubicBezTo>
                  <a:cubicBezTo>
                    <a:pt x="643682" y="9663"/>
                    <a:pt x="671734" y="16696"/>
                    <a:pt x="700249" y="21231"/>
                  </a:cubicBezTo>
                  <a:cubicBezTo>
                    <a:pt x="746911" y="27524"/>
                    <a:pt x="791072" y="44460"/>
                    <a:pt x="835419" y="59569"/>
                  </a:cubicBezTo>
                  <a:cubicBezTo>
                    <a:pt x="865670" y="70859"/>
                    <a:pt x="895690" y="83145"/>
                    <a:pt x="924159" y="98369"/>
                  </a:cubicBezTo>
                  <a:cubicBezTo>
                    <a:pt x="947420" y="112344"/>
                    <a:pt x="970057" y="127359"/>
                    <a:pt x="992439" y="142699"/>
                  </a:cubicBezTo>
                  <a:cubicBezTo>
                    <a:pt x="1022481" y="165327"/>
                    <a:pt x="1052802" y="187561"/>
                    <a:pt x="1083424" y="209356"/>
                  </a:cubicBezTo>
                  <a:cubicBezTo>
                    <a:pt x="1091154" y="216181"/>
                    <a:pt x="1111708" y="222081"/>
                    <a:pt x="1104116" y="234089"/>
                  </a:cubicBezTo>
                  <a:cubicBezTo>
                    <a:pt x="1102519" y="236195"/>
                    <a:pt x="1100019" y="237305"/>
                    <a:pt x="1097496" y="237305"/>
                  </a:cubicBezTo>
                  <a:cubicBezTo>
                    <a:pt x="1095691" y="237305"/>
                    <a:pt x="1093885" y="236750"/>
                    <a:pt x="1092381" y="2356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8166655" y="3752443"/>
              <a:ext cx="86392" cy="147406"/>
            </a:xfrm>
            <a:custGeom>
              <a:rect b="b" l="l" r="r" t="t"/>
              <a:pathLst>
                <a:path extrusionOk="0" h="147406" w="86392">
                  <a:moveTo>
                    <a:pt x="77246" y="147291"/>
                  </a:moveTo>
                  <a:cubicBezTo>
                    <a:pt x="70789" y="145949"/>
                    <a:pt x="68266" y="138430"/>
                    <a:pt x="64678" y="133641"/>
                  </a:cubicBezTo>
                  <a:cubicBezTo>
                    <a:pt x="58383" y="123484"/>
                    <a:pt x="53499" y="112563"/>
                    <a:pt x="48152" y="101874"/>
                  </a:cubicBezTo>
                  <a:cubicBezTo>
                    <a:pt x="40052" y="84544"/>
                    <a:pt x="28849" y="68950"/>
                    <a:pt x="20424" y="51783"/>
                  </a:cubicBezTo>
                  <a:cubicBezTo>
                    <a:pt x="18480" y="45559"/>
                    <a:pt x="-9249" y="-1732"/>
                    <a:pt x="3204" y="49"/>
                  </a:cubicBezTo>
                  <a:cubicBezTo>
                    <a:pt x="5680" y="766"/>
                    <a:pt x="7115" y="3496"/>
                    <a:pt x="8435" y="5509"/>
                  </a:cubicBezTo>
                  <a:cubicBezTo>
                    <a:pt x="17878" y="19808"/>
                    <a:pt x="25516" y="35124"/>
                    <a:pt x="34381" y="49793"/>
                  </a:cubicBezTo>
                  <a:cubicBezTo>
                    <a:pt x="48106" y="70454"/>
                    <a:pt x="60767" y="91647"/>
                    <a:pt x="71691" y="113951"/>
                  </a:cubicBezTo>
                  <a:cubicBezTo>
                    <a:pt x="75534" y="121124"/>
                    <a:pt x="79816" y="127972"/>
                    <a:pt x="84722" y="134427"/>
                  </a:cubicBezTo>
                  <a:cubicBezTo>
                    <a:pt x="85972" y="136209"/>
                    <a:pt x="86620" y="138245"/>
                    <a:pt x="86319" y="140443"/>
                  </a:cubicBezTo>
                  <a:cubicBezTo>
                    <a:pt x="85880" y="144376"/>
                    <a:pt x="82246" y="147407"/>
                    <a:pt x="78357" y="147407"/>
                  </a:cubicBezTo>
                  <a:cubicBezTo>
                    <a:pt x="77987" y="147361"/>
                    <a:pt x="77617" y="147338"/>
                    <a:pt x="77246" y="147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8247420" y="3723993"/>
              <a:ext cx="909531" cy="241588"/>
            </a:xfrm>
            <a:custGeom>
              <a:rect b="b" l="l" r="r" t="t"/>
              <a:pathLst>
                <a:path extrusionOk="0" h="241588" w="909531">
                  <a:moveTo>
                    <a:pt x="901311" y="241565"/>
                  </a:moveTo>
                  <a:cubicBezTo>
                    <a:pt x="893812" y="240987"/>
                    <a:pt x="890085" y="232912"/>
                    <a:pt x="884021" y="229326"/>
                  </a:cubicBezTo>
                  <a:cubicBezTo>
                    <a:pt x="866060" y="216786"/>
                    <a:pt x="851409" y="200798"/>
                    <a:pt x="835878" y="185574"/>
                  </a:cubicBezTo>
                  <a:cubicBezTo>
                    <a:pt x="806136" y="162299"/>
                    <a:pt x="775561" y="140157"/>
                    <a:pt x="742717" y="121370"/>
                  </a:cubicBezTo>
                  <a:cubicBezTo>
                    <a:pt x="700639" y="96267"/>
                    <a:pt x="659440" y="68040"/>
                    <a:pt x="614838" y="47795"/>
                  </a:cubicBezTo>
                  <a:cubicBezTo>
                    <a:pt x="582018" y="34954"/>
                    <a:pt x="549105" y="25075"/>
                    <a:pt x="514039" y="21512"/>
                  </a:cubicBezTo>
                  <a:cubicBezTo>
                    <a:pt x="488371" y="16653"/>
                    <a:pt x="464554" y="15774"/>
                    <a:pt x="438955" y="17417"/>
                  </a:cubicBezTo>
                  <a:cubicBezTo>
                    <a:pt x="368315" y="17023"/>
                    <a:pt x="300267" y="34491"/>
                    <a:pt x="233839" y="55870"/>
                  </a:cubicBezTo>
                  <a:cubicBezTo>
                    <a:pt x="193844" y="70654"/>
                    <a:pt x="155723" y="90182"/>
                    <a:pt x="116723" y="107418"/>
                  </a:cubicBezTo>
                  <a:cubicBezTo>
                    <a:pt x="88833" y="122110"/>
                    <a:pt x="60178" y="135159"/>
                    <a:pt x="33654" y="152165"/>
                  </a:cubicBezTo>
                  <a:cubicBezTo>
                    <a:pt x="26201" y="156630"/>
                    <a:pt x="1690" y="178101"/>
                    <a:pt x="46" y="166070"/>
                  </a:cubicBezTo>
                  <a:cubicBezTo>
                    <a:pt x="23" y="166070"/>
                    <a:pt x="23" y="166070"/>
                    <a:pt x="0" y="166070"/>
                  </a:cubicBezTo>
                  <a:cubicBezTo>
                    <a:pt x="20692" y="144460"/>
                    <a:pt x="47055" y="128658"/>
                    <a:pt x="73163" y="114105"/>
                  </a:cubicBezTo>
                  <a:cubicBezTo>
                    <a:pt x="102766" y="97979"/>
                    <a:pt x="132925" y="83148"/>
                    <a:pt x="163662" y="69382"/>
                  </a:cubicBezTo>
                  <a:cubicBezTo>
                    <a:pt x="215207" y="43561"/>
                    <a:pt x="270109" y="24820"/>
                    <a:pt x="326723" y="13900"/>
                  </a:cubicBezTo>
                  <a:cubicBezTo>
                    <a:pt x="363524" y="4784"/>
                    <a:pt x="401112" y="758"/>
                    <a:pt x="438978" y="804"/>
                  </a:cubicBezTo>
                  <a:cubicBezTo>
                    <a:pt x="467864" y="-1440"/>
                    <a:pt x="496472" y="1221"/>
                    <a:pt x="524918" y="6195"/>
                  </a:cubicBezTo>
                  <a:cubicBezTo>
                    <a:pt x="580120" y="13136"/>
                    <a:pt x="633054" y="33959"/>
                    <a:pt x="679854" y="63713"/>
                  </a:cubicBezTo>
                  <a:cubicBezTo>
                    <a:pt x="711193" y="82223"/>
                    <a:pt x="742254" y="101172"/>
                    <a:pt x="773177" y="120421"/>
                  </a:cubicBezTo>
                  <a:cubicBezTo>
                    <a:pt x="792827" y="132406"/>
                    <a:pt x="811714" y="145455"/>
                    <a:pt x="829536" y="159985"/>
                  </a:cubicBezTo>
                  <a:cubicBezTo>
                    <a:pt x="840160" y="167343"/>
                    <a:pt x="850390" y="175255"/>
                    <a:pt x="859070" y="184880"/>
                  </a:cubicBezTo>
                  <a:cubicBezTo>
                    <a:pt x="869740" y="196981"/>
                    <a:pt x="882239" y="207022"/>
                    <a:pt x="895061" y="216740"/>
                  </a:cubicBezTo>
                  <a:cubicBezTo>
                    <a:pt x="899806" y="220580"/>
                    <a:pt x="904644" y="224514"/>
                    <a:pt x="908440" y="229257"/>
                  </a:cubicBezTo>
                  <a:cubicBezTo>
                    <a:pt x="911518" y="234347"/>
                    <a:pt x="907722" y="241588"/>
                    <a:pt x="901658" y="241588"/>
                  </a:cubicBezTo>
                  <a:cubicBezTo>
                    <a:pt x="901519" y="241565"/>
                    <a:pt x="901426" y="241565"/>
                    <a:pt x="901311" y="2415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8286860" y="3845773"/>
              <a:ext cx="835274" cy="186256"/>
            </a:xfrm>
            <a:custGeom>
              <a:rect b="b" l="l" r="r" t="t"/>
              <a:pathLst>
                <a:path extrusionOk="0" h="186256" w="835274">
                  <a:moveTo>
                    <a:pt x="823773" y="185516"/>
                  </a:moveTo>
                  <a:cubicBezTo>
                    <a:pt x="815256" y="180889"/>
                    <a:pt x="808382" y="170662"/>
                    <a:pt x="801276" y="164948"/>
                  </a:cubicBezTo>
                  <a:cubicBezTo>
                    <a:pt x="766534" y="136605"/>
                    <a:pt x="728460" y="114301"/>
                    <a:pt x="688580" y="94381"/>
                  </a:cubicBezTo>
                  <a:cubicBezTo>
                    <a:pt x="619792" y="51809"/>
                    <a:pt x="540055" y="29505"/>
                    <a:pt x="459532" y="25155"/>
                  </a:cubicBezTo>
                  <a:cubicBezTo>
                    <a:pt x="365700" y="10672"/>
                    <a:pt x="267725" y="12268"/>
                    <a:pt x="178198" y="46349"/>
                  </a:cubicBezTo>
                  <a:cubicBezTo>
                    <a:pt x="145077" y="58889"/>
                    <a:pt x="111330" y="69786"/>
                    <a:pt x="78973" y="84247"/>
                  </a:cubicBezTo>
                  <a:cubicBezTo>
                    <a:pt x="57285" y="94149"/>
                    <a:pt x="34857" y="104700"/>
                    <a:pt x="13772" y="115227"/>
                  </a:cubicBezTo>
                  <a:cubicBezTo>
                    <a:pt x="10346" y="116800"/>
                    <a:pt x="7638" y="118905"/>
                    <a:pt x="3819" y="118975"/>
                  </a:cubicBezTo>
                  <a:cubicBezTo>
                    <a:pt x="1759" y="118952"/>
                    <a:pt x="-23" y="117240"/>
                    <a:pt x="0" y="115157"/>
                  </a:cubicBezTo>
                  <a:cubicBezTo>
                    <a:pt x="70" y="111085"/>
                    <a:pt x="3264" y="108077"/>
                    <a:pt x="6365" y="105880"/>
                  </a:cubicBezTo>
                  <a:cubicBezTo>
                    <a:pt x="13378" y="101044"/>
                    <a:pt x="20970" y="97041"/>
                    <a:pt x="28354" y="92854"/>
                  </a:cubicBezTo>
                  <a:cubicBezTo>
                    <a:pt x="55434" y="78786"/>
                    <a:pt x="82838" y="65136"/>
                    <a:pt x="111377" y="54261"/>
                  </a:cubicBezTo>
                  <a:cubicBezTo>
                    <a:pt x="161001" y="36122"/>
                    <a:pt x="210185" y="15415"/>
                    <a:pt x="262540" y="6507"/>
                  </a:cubicBezTo>
                  <a:cubicBezTo>
                    <a:pt x="323019" y="-2169"/>
                    <a:pt x="385003" y="-2169"/>
                    <a:pt x="445483" y="6507"/>
                  </a:cubicBezTo>
                  <a:cubicBezTo>
                    <a:pt x="462402" y="9237"/>
                    <a:pt x="479507" y="9978"/>
                    <a:pt x="496542" y="11620"/>
                  </a:cubicBezTo>
                  <a:cubicBezTo>
                    <a:pt x="522719" y="14698"/>
                    <a:pt x="548642" y="20181"/>
                    <a:pt x="574287" y="26335"/>
                  </a:cubicBezTo>
                  <a:cubicBezTo>
                    <a:pt x="592758" y="31796"/>
                    <a:pt x="610557" y="39315"/>
                    <a:pt x="629004" y="45030"/>
                  </a:cubicBezTo>
                  <a:cubicBezTo>
                    <a:pt x="655806" y="56436"/>
                    <a:pt x="680109" y="70110"/>
                    <a:pt x="705268" y="84339"/>
                  </a:cubicBezTo>
                  <a:cubicBezTo>
                    <a:pt x="732233" y="97203"/>
                    <a:pt x="758966" y="113283"/>
                    <a:pt x="782968" y="130775"/>
                  </a:cubicBezTo>
                  <a:cubicBezTo>
                    <a:pt x="797225" y="139775"/>
                    <a:pt x="810904" y="149793"/>
                    <a:pt x="822385" y="162217"/>
                  </a:cubicBezTo>
                  <a:cubicBezTo>
                    <a:pt x="825579" y="166290"/>
                    <a:pt x="829884" y="169251"/>
                    <a:pt x="833541" y="172883"/>
                  </a:cubicBezTo>
                  <a:cubicBezTo>
                    <a:pt x="837985" y="178251"/>
                    <a:pt x="833194" y="186257"/>
                    <a:pt x="826967" y="186257"/>
                  </a:cubicBezTo>
                  <a:cubicBezTo>
                    <a:pt x="825926" y="186233"/>
                    <a:pt x="824861" y="186002"/>
                    <a:pt x="823773" y="185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9017657" y="4027446"/>
              <a:ext cx="100777" cy="157772"/>
            </a:xfrm>
            <a:custGeom>
              <a:rect b="b" l="l" r="r" t="t"/>
              <a:pathLst>
                <a:path extrusionOk="0" h="157772" w="100777">
                  <a:moveTo>
                    <a:pt x="6527" y="153284"/>
                  </a:moveTo>
                  <a:cubicBezTo>
                    <a:pt x="4467" y="150160"/>
                    <a:pt x="2523" y="146667"/>
                    <a:pt x="0" y="143844"/>
                  </a:cubicBezTo>
                  <a:cubicBezTo>
                    <a:pt x="9328" y="129615"/>
                    <a:pt x="19234" y="115779"/>
                    <a:pt x="28168" y="101296"/>
                  </a:cubicBezTo>
                  <a:cubicBezTo>
                    <a:pt x="41824" y="76308"/>
                    <a:pt x="59137" y="53634"/>
                    <a:pt x="74506" y="29734"/>
                  </a:cubicBezTo>
                  <a:cubicBezTo>
                    <a:pt x="79273" y="22561"/>
                    <a:pt x="90337" y="-1709"/>
                    <a:pt x="99896" y="96"/>
                  </a:cubicBezTo>
                  <a:cubicBezTo>
                    <a:pt x="102188" y="2062"/>
                    <a:pt x="99387" y="5093"/>
                    <a:pt x="98531" y="7199"/>
                  </a:cubicBezTo>
                  <a:cubicBezTo>
                    <a:pt x="82815" y="43500"/>
                    <a:pt x="59461" y="75313"/>
                    <a:pt x="40921" y="110111"/>
                  </a:cubicBezTo>
                  <a:cubicBezTo>
                    <a:pt x="31571" y="125682"/>
                    <a:pt x="21178" y="140559"/>
                    <a:pt x="11527" y="155991"/>
                  </a:cubicBezTo>
                  <a:cubicBezTo>
                    <a:pt x="11226" y="156269"/>
                    <a:pt x="10925" y="156546"/>
                    <a:pt x="10624" y="156824"/>
                  </a:cubicBezTo>
                  <a:cubicBezTo>
                    <a:pt x="10277" y="157125"/>
                    <a:pt x="9929" y="157449"/>
                    <a:pt x="9559" y="157772"/>
                  </a:cubicBezTo>
                  <a:cubicBezTo>
                    <a:pt x="8541" y="156292"/>
                    <a:pt x="7522" y="154788"/>
                    <a:pt x="6527" y="1532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8287004" y="3957322"/>
              <a:ext cx="67462" cy="174681"/>
            </a:xfrm>
            <a:custGeom>
              <a:rect b="b" l="l" r="r" t="t"/>
              <a:pathLst>
                <a:path extrusionOk="0" h="174681" w="67462">
                  <a:moveTo>
                    <a:pt x="52003" y="170656"/>
                  </a:moveTo>
                  <a:cubicBezTo>
                    <a:pt x="37328" y="140624"/>
                    <a:pt x="31797" y="108186"/>
                    <a:pt x="21566" y="76767"/>
                  </a:cubicBezTo>
                  <a:cubicBezTo>
                    <a:pt x="14252" y="53838"/>
                    <a:pt x="2494" y="31812"/>
                    <a:pt x="110" y="7634"/>
                  </a:cubicBezTo>
                  <a:cubicBezTo>
                    <a:pt x="-908" y="971"/>
                    <a:pt x="5388" y="-4004"/>
                    <a:pt x="7910" y="4511"/>
                  </a:cubicBezTo>
                  <a:cubicBezTo>
                    <a:pt x="15849" y="26699"/>
                    <a:pt x="25709" y="48054"/>
                    <a:pt x="34528" y="69872"/>
                  </a:cubicBezTo>
                  <a:cubicBezTo>
                    <a:pt x="43369" y="90857"/>
                    <a:pt x="47003" y="113531"/>
                    <a:pt x="55359" y="134655"/>
                  </a:cubicBezTo>
                  <a:cubicBezTo>
                    <a:pt x="58761" y="143909"/>
                    <a:pt x="62164" y="153696"/>
                    <a:pt x="66446" y="162488"/>
                  </a:cubicBezTo>
                  <a:cubicBezTo>
                    <a:pt x="67395" y="164455"/>
                    <a:pt x="67765" y="166514"/>
                    <a:pt x="67186" y="168666"/>
                  </a:cubicBezTo>
                  <a:cubicBezTo>
                    <a:pt x="66260" y="172530"/>
                    <a:pt x="62603" y="174681"/>
                    <a:pt x="58970" y="174681"/>
                  </a:cubicBezTo>
                  <a:cubicBezTo>
                    <a:pt x="56192" y="174658"/>
                    <a:pt x="53438" y="173386"/>
                    <a:pt x="52003" y="1706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8344892" y="3998614"/>
              <a:ext cx="690508" cy="183179"/>
            </a:xfrm>
            <a:custGeom>
              <a:rect b="b" l="l" r="r" t="t"/>
              <a:pathLst>
                <a:path extrusionOk="0" h="183179" w="690508">
                  <a:moveTo>
                    <a:pt x="679686" y="182694"/>
                  </a:moveTo>
                  <a:cubicBezTo>
                    <a:pt x="679547" y="182509"/>
                    <a:pt x="679431" y="182301"/>
                    <a:pt x="679292" y="182115"/>
                  </a:cubicBezTo>
                  <a:cubicBezTo>
                    <a:pt x="676492" y="177858"/>
                    <a:pt x="673853" y="172861"/>
                    <a:pt x="669687" y="169899"/>
                  </a:cubicBezTo>
                  <a:cubicBezTo>
                    <a:pt x="665706" y="164508"/>
                    <a:pt x="660891" y="159627"/>
                    <a:pt x="656586" y="154583"/>
                  </a:cubicBezTo>
                  <a:cubicBezTo>
                    <a:pt x="641148" y="138665"/>
                    <a:pt x="623928" y="123325"/>
                    <a:pt x="605088" y="111872"/>
                  </a:cubicBezTo>
                  <a:cubicBezTo>
                    <a:pt x="578586" y="94011"/>
                    <a:pt x="551575" y="76681"/>
                    <a:pt x="521347" y="65738"/>
                  </a:cubicBezTo>
                  <a:cubicBezTo>
                    <a:pt x="509149" y="60555"/>
                    <a:pt x="498225" y="52920"/>
                    <a:pt x="485749" y="48362"/>
                  </a:cubicBezTo>
                  <a:cubicBezTo>
                    <a:pt x="472603" y="43827"/>
                    <a:pt x="459942" y="38089"/>
                    <a:pt x="447166" y="32652"/>
                  </a:cubicBezTo>
                  <a:cubicBezTo>
                    <a:pt x="416174" y="24924"/>
                    <a:pt x="384325" y="19834"/>
                    <a:pt x="352431" y="17914"/>
                  </a:cubicBezTo>
                  <a:cubicBezTo>
                    <a:pt x="319958" y="14906"/>
                    <a:pt x="286998" y="17174"/>
                    <a:pt x="255127" y="19996"/>
                  </a:cubicBezTo>
                  <a:cubicBezTo>
                    <a:pt x="222469" y="25156"/>
                    <a:pt x="190389" y="35359"/>
                    <a:pt x="159652" y="46742"/>
                  </a:cubicBezTo>
                  <a:cubicBezTo>
                    <a:pt x="125396" y="62267"/>
                    <a:pt x="93085" y="80267"/>
                    <a:pt x="60056" y="97782"/>
                  </a:cubicBezTo>
                  <a:cubicBezTo>
                    <a:pt x="41424" y="107453"/>
                    <a:pt x="22908" y="118050"/>
                    <a:pt x="7377" y="132233"/>
                  </a:cubicBezTo>
                  <a:cubicBezTo>
                    <a:pt x="5363" y="133320"/>
                    <a:pt x="2864" y="133089"/>
                    <a:pt x="1197" y="131423"/>
                  </a:cubicBezTo>
                  <a:cubicBezTo>
                    <a:pt x="-6279" y="122515"/>
                    <a:pt x="23463" y="103566"/>
                    <a:pt x="29481" y="99055"/>
                  </a:cubicBezTo>
                  <a:cubicBezTo>
                    <a:pt x="53946" y="82951"/>
                    <a:pt x="80008" y="69625"/>
                    <a:pt x="105769" y="55743"/>
                  </a:cubicBezTo>
                  <a:cubicBezTo>
                    <a:pt x="149977" y="30130"/>
                    <a:pt x="198744" y="13217"/>
                    <a:pt x="248993" y="4101"/>
                  </a:cubicBezTo>
                  <a:cubicBezTo>
                    <a:pt x="312898" y="-3904"/>
                    <a:pt x="377613" y="99"/>
                    <a:pt x="440477" y="13587"/>
                  </a:cubicBezTo>
                  <a:cubicBezTo>
                    <a:pt x="454966" y="16271"/>
                    <a:pt x="467696" y="23999"/>
                    <a:pt x="481444" y="28950"/>
                  </a:cubicBezTo>
                  <a:cubicBezTo>
                    <a:pt x="494938" y="33439"/>
                    <a:pt x="507668" y="39663"/>
                    <a:pt x="520005" y="46696"/>
                  </a:cubicBezTo>
                  <a:cubicBezTo>
                    <a:pt x="537989" y="54701"/>
                    <a:pt x="556320" y="61943"/>
                    <a:pt x="573517" y="71707"/>
                  </a:cubicBezTo>
                  <a:cubicBezTo>
                    <a:pt x="602403" y="89754"/>
                    <a:pt x="631705" y="107523"/>
                    <a:pt x="656633" y="131006"/>
                  </a:cubicBezTo>
                  <a:cubicBezTo>
                    <a:pt x="666215" y="139613"/>
                    <a:pt x="674524" y="149539"/>
                    <a:pt x="682671" y="159488"/>
                  </a:cubicBezTo>
                  <a:cubicBezTo>
                    <a:pt x="686236" y="164439"/>
                    <a:pt x="690796" y="169830"/>
                    <a:pt x="690495" y="176239"/>
                  </a:cubicBezTo>
                  <a:cubicBezTo>
                    <a:pt x="690147" y="180450"/>
                    <a:pt x="686236" y="183180"/>
                    <a:pt x="682347" y="183180"/>
                  </a:cubicBezTo>
                  <a:cubicBezTo>
                    <a:pt x="681445" y="183157"/>
                    <a:pt x="680542" y="182995"/>
                    <a:pt x="679686" y="1826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8394869" y="4136801"/>
              <a:ext cx="596911" cy="154198"/>
            </a:xfrm>
            <a:custGeom>
              <a:rect b="b" l="l" r="r" t="t"/>
              <a:pathLst>
                <a:path extrusionOk="0" h="154198" w="596911">
                  <a:moveTo>
                    <a:pt x="583464" y="152394"/>
                  </a:moveTo>
                  <a:cubicBezTo>
                    <a:pt x="574020" y="143417"/>
                    <a:pt x="565919" y="133190"/>
                    <a:pt x="556221" y="124445"/>
                  </a:cubicBezTo>
                  <a:cubicBezTo>
                    <a:pt x="541871" y="113617"/>
                    <a:pt x="528817" y="101146"/>
                    <a:pt x="514212" y="90642"/>
                  </a:cubicBezTo>
                  <a:cubicBezTo>
                    <a:pt x="490997" y="75349"/>
                    <a:pt x="465722" y="63341"/>
                    <a:pt x="439984" y="53068"/>
                  </a:cubicBezTo>
                  <a:cubicBezTo>
                    <a:pt x="403090" y="35091"/>
                    <a:pt x="362817" y="25674"/>
                    <a:pt x="322312" y="20237"/>
                  </a:cubicBezTo>
                  <a:cubicBezTo>
                    <a:pt x="301759" y="16512"/>
                    <a:pt x="281067" y="15864"/>
                    <a:pt x="260236" y="16928"/>
                  </a:cubicBezTo>
                  <a:cubicBezTo>
                    <a:pt x="230355" y="16049"/>
                    <a:pt x="200891" y="20214"/>
                    <a:pt x="171704" y="26299"/>
                  </a:cubicBezTo>
                  <a:cubicBezTo>
                    <a:pt x="112984" y="36247"/>
                    <a:pt x="55491" y="56492"/>
                    <a:pt x="5843" y="89693"/>
                  </a:cubicBezTo>
                  <a:cubicBezTo>
                    <a:pt x="-9965" y="95663"/>
                    <a:pt x="10889" y="75858"/>
                    <a:pt x="14731" y="73775"/>
                  </a:cubicBezTo>
                  <a:cubicBezTo>
                    <a:pt x="34984" y="58598"/>
                    <a:pt x="57574" y="47006"/>
                    <a:pt x="80580" y="36641"/>
                  </a:cubicBezTo>
                  <a:cubicBezTo>
                    <a:pt x="108679" y="23962"/>
                    <a:pt x="139139" y="16998"/>
                    <a:pt x="169228" y="10866"/>
                  </a:cubicBezTo>
                  <a:cubicBezTo>
                    <a:pt x="193924" y="5823"/>
                    <a:pt x="218782" y="663"/>
                    <a:pt x="244104" y="825"/>
                  </a:cubicBezTo>
                  <a:cubicBezTo>
                    <a:pt x="251024" y="871"/>
                    <a:pt x="257991" y="640"/>
                    <a:pt x="264911" y="409"/>
                  </a:cubicBezTo>
                  <a:cubicBezTo>
                    <a:pt x="276785" y="15"/>
                    <a:pt x="288659" y="-378"/>
                    <a:pt x="300463" y="686"/>
                  </a:cubicBezTo>
                  <a:cubicBezTo>
                    <a:pt x="337612" y="4990"/>
                    <a:pt x="374830" y="11167"/>
                    <a:pt x="410451" y="22759"/>
                  </a:cubicBezTo>
                  <a:cubicBezTo>
                    <a:pt x="444544" y="35877"/>
                    <a:pt x="478244" y="50268"/>
                    <a:pt x="510092" y="68199"/>
                  </a:cubicBezTo>
                  <a:cubicBezTo>
                    <a:pt x="526040" y="77038"/>
                    <a:pt x="539371" y="89393"/>
                    <a:pt x="553421" y="100845"/>
                  </a:cubicBezTo>
                  <a:cubicBezTo>
                    <a:pt x="569229" y="112090"/>
                    <a:pt x="582029" y="126620"/>
                    <a:pt x="595152" y="140710"/>
                  </a:cubicBezTo>
                  <a:cubicBezTo>
                    <a:pt x="599758" y="146540"/>
                    <a:pt x="594550" y="154199"/>
                    <a:pt x="588417" y="154199"/>
                  </a:cubicBezTo>
                  <a:cubicBezTo>
                    <a:pt x="586750" y="154199"/>
                    <a:pt x="585061" y="153643"/>
                    <a:pt x="583464" y="152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8906003" y="4284877"/>
              <a:ext cx="81272" cy="150957"/>
            </a:xfrm>
            <a:custGeom>
              <a:rect b="b" l="l" r="r" t="t"/>
              <a:pathLst>
                <a:path extrusionOk="0" h="150957" w="81272">
                  <a:moveTo>
                    <a:pt x="8680" y="147349"/>
                  </a:moveTo>
                  <a:cubicBezTo>
                    <a:pt x="5948" y="145336"/>
                    <a:pt x="3240" y="142930"/>
                    <a:pt x="185" y="141495"/>
                  </a:cubicBezTo>
                  <a:cubicBezTo>
                    <a:pt x="139" y="141472"/>
                    <a:pt x="69" y="141449"/>
                    <a:pt x="0" y="141402"/>
                  </a:cubicBezTo>
                  <a:cubicBezTo>
                    <a:pt x="2662" y="135063"/>
                    <a:pt x="8194" y="128145"/>
                    <a:pt x="9721" y="123402"/>
                  </a:cubicBezTo>
                  <a:cubicBezTo>
                    <a:pt x="14165" y="114448"/>
                    <a:pt x="18192" y="105286"/>
                    <a:pt x="23331" y="96702"/>
                  </a:cubicBezTo>
                  <a:cubicBezTo>
                    <a:pt x="40667" y="71206"/>
                    <a:pt x="52170" y="42539"/>
                    <a:pt x="67192" y="15701"/>
                  </a:cubicBezTo>
                  <a:cubicBezTo>
                    <a:pt x="70432" y="10356"/>
                    <a:pt x="73071" y="3831"/>
                    <a:pt x="78348" y="222"/>
                  </a:cubicBezTo>
                  <a:cubicBezTo>
                    <a:pt x="87629" y="-2809"/>
                    <a:pt x="71890" y="26112"/>
                    <a:pt x="71450" y="30045"/>
                  </a:cubicBezTo>
                  <a:cubicBezTo>
                    <a:pt x="65780" y="43650"/>
                    <a:pt x="59461" y="56930"/>
                    <a:pt x="54392" y="70766"/>
                  </a:cubicBezTo>
                  <a:cubicBezTo>
                    <a:pt x="48698" y="84694"/>
                    <a:pt x="40134" y="97188"/>
                    <a:pt x="33214" y="110492"/>
                  </a:cubicBezTo>
                  <a:cubicBezTo>
                    <a:pt x="27011" y="124143"/>
                    <a:pt x="20785" y="137770"/>
                    <a:pt x="13633" y="150935"/>
                  </a:cubicBezTo>
                  <a:lnTo>
                    <a:pt x="13633" y="150958"/>
                  </a:lnTo>
                  <a:cubicBezTo>
                    <a:pt x="11966" y="149755"/>
                    <a:pt x="10300" y="148552"/>
                    <a:pt x="8680" y="147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8396980" y="4220816"/>
              <a:ext cx="62195" cy="158820"/>
            </a:xfrm>
            <a:custGeom>
              <a:rect b="b" l="l" r="r" t="t"/>
              <a:pathLst>
                <a:path extrusionOk="0" h="158820" w="62195">
                  <a:moveTo>
                    <a:pt x="46205" y="153800"/>
                  </a:moveTo>
                  <a:cubicBezTo>
                    <a:pt x="36645" y="128673"/>
                    <a:pt x="29980" y="102320"/>
                    <a:pt x="20536" y="77194"/>
                  </a:cubicBezTo>
                  <a:cubicBezTo>
                    <a:pt x="12019" y="54080"/>
                    <a:pt x="1302" y="30596"/>
                    <a:pt x="6" y="5724"/>
                  </a:cubicBezTo>
                  <a:cubicBezTo>
                    <a:pt x="-202" y="1398"/>
                    <a:pt x="5005" y="-2235"/>
                    <a:pt x="8176" y="1652"/>
                  </a:cubicBezTo>
                  <a:cubicBezTo>
                    <a:pt x="10098" y="3943"/>
                    <a:pt x="10746" y="6951"/>
                    <a:pt x="11695" y="9704"/>
                  </a:cubicBezTo>
                  <a:cubicBezTo>
                    <a:pt x="19402" y="36681"/>
                    <a:pt x="31229" y="61183"/>
                    <a:pt x="40974" y="87235"/>
                  </a:cubicBezTo>
                  <a:cubicBezTo>
                    <a:pt x="48218" y="107110"/>
                    <a:pt x="53750" y="127632"/>
                    <a:pt x="61527" y="147298"/>
                  </a:cubicBezTo>
                  <a:cubicBezTo>
                    <a:pt x="64096" y="153846"/>
                    <a:pt x="58796" y="158820"/>
                    <a:pt x="53519" y="158820"/>
                  </a:cubicBezTo>
                  <a:cubicBezTo>
                    <a:pt x="50672" y="158843"/>
                    <a:pt x="47778" y="157339"/>
                    <a:pt x="46205" y="153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8450875" y="4316750"/>
              <a:ext cx="474548" cy="116192"/>
            </a:xfrm>
            <a:custGeom>
              <a:rect b="b" l="l" r="r" t="t"/>
              <a:pathLst>
                <a:path extrusionOk="0" h="116192" w="474548">
                  <a:moveTo>
                    <a:pt x="464433" y="115938"/>
                  </a:moveTo>
                  <a:cubicBezTo>
                    <a:pt x="464248" y="115799"/>
                    <a:pt x="464016" y="115637"/>
                    <a:pt x="463831" y="115499"/>
                  </a:cubicBezTo>
                  <a:cubicBezTo>
                    <a:pt x="461100" y="113486"/>
                    <a:pt x="458392" y="111080"/>
                    <a:pt x="455337" y="109645"/>
                  </a:cubicBezTo>
                  <a:cubicBezTo>
                    <a:pt x="453323" y="108673"/>
                    <a:pt x="451055" y="108558"/>
                    <a:pt x="448972" y="109067"/>
                  </a:cubicBezTo>
                  <a:cubicBezTo>
                    <a:pt x="431381" y="98215"/>
                    <a:pt x="417771" y="79984"/>
                    <a:pt x="399023" y="70729"/>
                  </a:cubicBezTo>
                  <a:cubicBezTo>
                    <a:pt x="380762" y="60503"/>
                    <a:pt x="362430" y="50299"/>
                    <a:pt x="342687" y="43127"/>
                  </a:cubicBezTo>
                  <a:cubicBezTo>
                    <a:pt x="325559" y="38129"/>
                    <a:pt x="308177" y="32183"/>
                    <a:pt x="290980" y="27926"/>
                  </a:cubicBezTo>
                  <a:cubicBezTo>
                    <a:pt x="221405" y="15062"/>
                    <a:pt x="147130" y="6825"/>
                    <a:pt x="78851" y="30170"/>
                  </a:cubicBezTo>
                  <a:cubicBezTo>
                    <a:pt x="52095" y="38847"/>
                    <a:pt x="29435" y="57009"/>
                    <a:pt x="2216" y="64089"/>
                  </a:cubicBezTo>
                  <a:cubicBezTo>
                    <a:pt x="1892" y="66217"/>
                    <a:pt x="-538" y="65176"/>
                    <a:pt x="226" y="63233"/>
                  </a:cubicBezTo>
                  <a:cubicBezTo>
                    <a:pt x="-1580" y="58837"/>
                    <a:pt x="7956" y="55297"/>
                    <a:pt x="10687" y="53053"/>
                  </a:cubicBezTo>
                  <a:cubicBezTo>
                    <a:pt x="28232" y="43011"/>
                    <a:pt x="44179" y="30355"/>
                    <a:pt x="62696" y="22072"/>
                  </a:cubicBezTo>
                  <a:cubicBezTo>
                    <a:pt x="86096" y="11753"/>
                    <a:pt x="111278" y="4928"/>
                    <a:pt x="136553" y="1342"/>
                  </a:cubicBezTo>
                  <a:cubicBezTo>
                    <a:pt x="237329" y="-4951"/>
                    <a:pt x="347015" y="9648"/>
                    <a:pt x="429460" y="71701"/>
                  </a:cubicBezTo>
                  <a:cubicBezTo>
                    <a:pt x="442398" y="81002"/>
                    <a:pt x="452814" y="95439"/>
                    <a:pt x="468553" y="99835"/>
                  </a:cubicBezTo>
                  <a:cubicBezTo>
                    <a:pt x="478042" y="102727"/>
                    <a:pt x="475450" y="116193"/>
                    <a:pt x="466493" y="116193"/>
                  </a:cubicBezTo>
                  <a:cubicBezTo>
                    <a:pt x="465845" y="116170"/>
                    <a:pt x="465150" y="116077"/>
                    <a:pt x="464433" y="1159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8171526" y="3560088"/>
              <a:ext cx="1085734" cy="387122"/>
            </a:xfrm>
            <a:custGeom>
              <a:rect b="b" l="l" r="r" t="t"/>
              <a:pathLst>
                <a:path extrusionOk="0" h="387122" w="1085734">
                  <a:moveTo>
                    <a:pt x="970932" y="380621"/>
                  </a:moveTo>
                  <a:cubicBezTo>
                    <a:pt x="958110" y="370927"/>
                    <a:pt x="945611" y="360862"/>
                    <a:pt x="934941" y="348762"/>
                  </a:cubicBezTo>
                  <a:cubicBezTo>
                    <a:pt x="926238" y="339160"/>
                    <a:pt x="916031" y="331247"/>
                    <a:pt x="905407" y="323867"/>
                  </a:cubicBezTo>
                  <a:cubicBezTo>
                    <a:pt x="887562" y="309337"/>
                    <a:pt x="868675" y="296265"/>
                    <a:pt x="849048" y="284303"/>
                  </a:cubicBezTo>
                  <a:cubicBezTo>
                    <a:pt x="818149" y="265053"/>
                    <a:pt x="787087" y="246127"/>
                    <a:pt x="755725" y="227595"/>
                  </a:cubicBezTo>
                  <a:cubicBezTo>
                    <a:pt x="708925" y="197841"/>
                    <a:pt x="655991" y="177018"/>
                    <a:pt x="600789" y="170077"/>
                  </a:cubicBezTo>
                  <a:cubicBezTo>
                    <a:pt x="572343" y="165126"/>
                    <a:pt x="543735" y="162442"/>
                    <a:pt x="514849" y="164686"/>
                  </a:cubicBezTo>
                  <a:cubicBezTo>
                    <a:pt x="476983" y="164640"/>
                    <a:pt x="439395" y="168642"/>
                    <a:pt x="402594" y="177781"/>
                  </a:cubicBezTo>
                  <a:cubicBezTo>
                    <a:pt x="346003" y="188725"/>
                    <a:pt x="291102" y="207466"/>
                    <a:pt x="239533" y="233263"/>
                  </a:cubicBezTo>
                  <a:cubicBezTo>
                    <a:pt x="208796" y="247030"/>
                    <a:pt x="178614" y="261860"/>
                    <a:pt x="149034" y="277987"/>
                  </a:cubicBezTo>
                  <a:cubicBezTo>
                    <a:pt x="124407" y="291730"/>
                    <a:pt x="99595" y="306561"/>
                    <a:pt x="79482" y="326296"/>
                  </a:cubicBezTo>
                  <a:cubicBezTo>
                    <a:pt x="74714" y="319957"/>
                    <a:pt x="70524" y="313247"/>
                    <a:pt x="66775" y="306260"/>
                  </a:cubicBezTo>
                  <a:cubicBezTo>
                    <a:pt x="55873" y="283979"/>
                    <a:pt x="43213" y="262763"/>
                    <a:pt x="29464" y="242102"/>
                  </a:cubicBezTo>
                  <a:cubicBezTo>
                    <a:pt x="20623" y="227456"/>
                    <a:pt x="12985" y="212116"/>
                    <a:pt x="3518" y="197818"/>
                  </a:cubicBezTo>
                  <a:cubicBezTo>
                    <a:pt x="2546" y="196314"/>
                    <a:pt x="1504" y="194440"/>
                    <a:pt x="0" y="193260"/>
                  </a:cubicBezTo>
                  <a:cubicBezTo>
                    <a:pt x="28006" y="163761"/>
                    <a:pt x="58396" y="136667"/>
                    <a:pt x="92420" y="113924"/>
                  </a:cubicBezTo>
                  <a:cubicBezTo>
                    <a:pt x="120935" y="91366"/>
                    <a:pt x="153548" y="75101"/>
                    <a:pt x="186623" y="60293"/>
                  </a:cubicBezTo>
                  <a:cubicBezTo>
                    <a:pt x="237612" y="37920"/>
                    <a:pt x="292837" y="27416"/>
                    <a:pt x="346466" y="13210"/>
                  </a:cubicBezTo>
                  <a:cubicBezTo>
                    <a:pt x="372805" y="7310"/>
                    <a:pt x="399886" y="7102"/>
                    <a:pt x="426688" y="4788"/>
                  </a:cubicBezTo>
                  <a:cubicBezTo>
                    <a:pt x="473350" y="-325"/>
                    <a:pt x="520404" y="-1505"/>
                    <a:pt x="567251" y="2035"/>
                  </a:cubicBezTo>
                  <a:cubicBezTo>
                    <a:pt x="607987" y="3863"/>
                    <a:pt x="648723" y="13071"/>
                    <a:pt x="688811" y="20428"/>
                  </a:cubicBezTo>
                  <a:cubicBezTo>
                    <a:pt x="704018" y="22904"/>
                    <a:pt x="718067" y="25033"/>
                    <a:pt x="733205" y="28943"/>
                  </a:cubicBezTo>
                  <a:cubicBezTo>
                    <a:pt x="796600" y="47799"/>
                    <a:pt x="860598" y="68252"/>
                    <a:pt x="918485" y="100736"/>
                  </a:cubicBezTo>
                  <a:cubicBezTo>
                    <a:pt x="945657" y="118297"/>
                    <a:pt x="973293" y="135187"/>
                    <a:pt x="998730" y="155293"/>
                  </a:cubicBezTo>
                  <a:cubicBezTo>
                    <a:pt x="1026875" y="177249"/>
                    <a:pt x="1056432" y="197425"/>
                    <a:pt x="1085734" y="217808"/>
                  </a:cubicBezTo>
                  <a:cubicBezTo>
                    <a:pt x="1070667" y="234929"/>
                    <a:pt x="1045554" y="276946"/>
                    <a:pt x="1042105" y="280462"/>
                  </a:cubicBezTo>
                  <a:cubicBezTo>
                    <a:pt x="1027732" y="300545"/>
                    <a:pt x="1017386" y="323126"/>
                    <a:pt x="1004563" y="344204"/>
                  </a:cubicBezTo>
                  <a:cubicBezTo>
                    <a:pt x="997897" y="356143"/>
                    <a:pt x="989958" y="367318"/>
                    <a:pt x="982852" y="379002"/>
                  </a:cubicBezTo>
                  <a:cubicBezTo>
                    <a:pt x="981603" y="381315"/>
                    <a:pt x="979867" y="384184"/>
                    <a:pt x="978547" y="387123"/>
                  </a:cubicBezTo>
                  <a:cubicBezTo>
                    <a:pt x="976163" y="384878"/>
                    <a:pt x="973525" y="382727"/>
                    <a:pt x="970932" y="3806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8295586" y="3862260"/>
              <a:ext cx="814213" cy="295078"/>
            </a:xfrm>
            <a:custGeom>
              <a:rect b="b" l="l" r="r" t="t"/>
              <a:pathLst>
                <a:path extrusionOk="0" h="295078" w="814213">
                  <a:moveTo>
                    <a:pt x="705962" y="267314"/>
                  </a:moveTo>
                  <a:cubicBezTo>
                    <a:pt x="681035" y="243831"/>
                    <a:pt x="651755" y="226062"/>
                    <a:pt x="622847" y="208015"/>
                  </a:cubicBezTo>
                  <a:cubicBezTo>
                    <a:pt x="605649" y="198251"/>
                    <a:pt x="587318" y="191033"/>
                    <a:pt x="569334" y="183004"/>
                  </a:cubicBezTo>
                  <a:cubicBezTo>
                    <a:pt x="556998" y="175994"/>
                    <a:pt x="544268" y="169747"/>
                    <a:pt x="530774" y="165258"/>
                  </a:cubicBezTo>
                  <a:cubicBezTo>
                    <a:pt x="517025" y="160307"/>
                    <a:pt x="504295" y="152602"/>
                    <a:pt x="489806" y="149895"/>
                  </a:cubicBezTo>
                  <a:cubicBezTo>
                    <a:pt x="426943" y="136407"/>
                    <a:pt x="362228" y="132404"/>
                    <a:pt x="298323" y="140409"/>
                  </a:cubicBezTo>
                  <a:cubicBezTo>
                    <a:pt x="248074" y="149525"/>
                    <a:pt x="199306" y="166461"/>
                    <a:pt x="155098" y="192051"/>
                  </a:cubicBezTo>
                  <a:cubicBezTo>
                    <a:pt x="129337" y="205933"/>
                    <a:pt x="103275" y="219259"/>
                    <a:pt x="78811" y="235363"/>
                  </a:cubicBezTo>
                  <a:cubicBezTo>
                    <a:pt x="75292" y="238023"/>
                    <a:pt x="63511" y="245682"/>
                    <a:pt x="55966" y="253363"/>
                  </a:cubicBezTo>
                  <a:cubicBezTo>
                    <a:pt x="52564" y="245705"/>
                    <a:pt x="49670" y="237491"/>
                    <a:pt x="46800" y="229671"/>
                  </a:cubicBezTo>
                  <a:cubicBezTo>
                    <a:pt x="38445" y="208547"/>
                    <a:pt x="34811" y="185873"/>
                    <a:pt x="25969" y="164888"/>
                  </a:cubicBezTo>
                  <a:cubicBezTo>
                    <a:pt x="17382" y="143649"/>
                    <a:pt x="7823" y="122802"/>
                    <a:pt x="0" y="101239"/>
                  </a:cubicBezTo>
                  <a:cubicBezTo>
                    <a:pt x="1666" y="100499"/>
                    <a:pt x="3287" y="99504"/>
                    <a:pt x="5069" y="98694"/>
                  </a:cubicBezTo>
                  <a:cubicBezTo>
                    <a:pt x="26154" y="88144"/>
                    <a:pt x="48583" y="77616"/>
                    <a:pt x="70270" y="67714"/>
                  </a:cubicBezTo>
                  <a:cubicBezTo>
                    <a:pt x="102627" y="53276"/>
                    <a:pt x="136374" y="42379"/>
                    <a:pt x="169495" y="29839"/>
                  </a:cubicBezTo>
                  <a:cubicBezTo>
                    <a:pt x="258999" y="-4241"/>
                    <a:pt x="356997" y="-5838"/>
                    <a:pt x="450829" y="8646"/>
                  </a:cubicBezTo>
                  <a:cubicBezTo>
                    <a:pt x="531352" y="13019"/>
                    <a:pt x="611089" y="35299"/>
                    <a:pt x="679877" y="77871"/>
                  </a:cubicBezTo>
                  <a:cubicBezTo>
                    <a:pt x="719757" y="97792"/>
                    <a:pt x="757831" y="120095"/>
                    <a:pt x="792573" y="148438"/>
                  </a:cubicBezTo>
                  <a:cubicBezTo>
                    <a:pt x="799447" y="153991"/>
                    <a:pt x="806090" y="163754"/>
                    <a:pt x="814214" y="168544"/>
                  </a:cubicBezTo>
                  <a:cubicBezTo>
                    <a:pt x="807016" y="175138"/>
                    <a:pt x="800118" y="189644"/>
                    <a:pt x="796600" y="194920"/>
                  </a:cubicBezTo>
                  <a:cubicBezTo>
                    <a:pt x="781232" y="218820"/>
                    <a:pt x="763896" y="241494"/>
                    <a:pt x="750263" y="266482"/>
                  </a:cubicBezTo>
                  <a:cubicBezTo>
                    <a:pt x="744245" y="276199"/>
                    <a:pt x="737834" y="285616"/>
                    <a:pt x="731422" y="295079"/>
                  </a:cubicBezTo>
                  <a:cubicBezTo>
                    <a:pt x="723460" y="285361"/>
                    <a:pt x="715313" y="275713"/>
                    <a:pt x="705962" y="267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8405712" y="4153291"/>
              <a:ext cx="573778" cy="260772"/>
            </a:xfrm>
            <a:custGeom>
              <a:rect b="b" l="l" r="r" t="t"/>
              <a:pathLst>
                <a:path extrusionOk="0" h="260772" w="573778">
                  <a:moveTo>
                    <a:pt x="474623" y="235114"/>
                  </a:moveTo>
                  <a:cubicBezTo>
                    <a:pt x="392155" y="173061"/>
                    <a:pt x="282468" y="158485"/>
                    <a:pt x="181693" y="164755"/>
                  </a:cubicBezTo>
                  <a:cubicBezTo>
                    <a:pt x="156418" y="168342"/>
                    <a:pt x="131235" y="175144"/>
                    <a:pt x="107835" y="185486"/>
                  </a:cubicBezTo>
                  <a:cubicBezTo>
                    <a:pt x="89319" y="193769"/>
                    <a:pt x="73348" y="206401"/>
                    <a:pt x="55827" y="216466"/>
                  </a:cubicBezTo>
                  <a:cubicBezTo>
                    <a:pt x="55272" y="216929"/>
                    <a:pt x="54438" y="217438"/>
                    <a:pt x="53466" y="217993"/>
                  </a:cubicBezTo>
                  <a:cubicBezTo>
                    <a:pt x="53443" y="217021"/>
                    <a:pt x="53235" y="215957"/>
                    <a:pt x="52818" y="214870"/>
                  </a:cubicBezTo>
                  <a:cubicBezTo>
                    <a:pt x="45018" y="195180"/>
                    <a:pt x="39509" y="174681"/>
                    <a:pt x="32265" y="154807"/>
                  </a:cubicBezTo>
                  <a:cubicBezTo>
                    <a:pt x="22544" y="128755"/>
                    <a:pt x="10693" y="104253"/>
                    <a:pt x="2986" y="77275"/>
                  </a:cubicBezTo>
                  <a:cubicBezTo>
                    <a:pt x="2129" y="74777"/>
                    <a:pt x="1504" y="72116"/>
                    <a:pt x="0" y="69941"/>
                  </a:cubicBezTo>
                  <a:cubicBezTo>
                    <a:pt x="48467" y="38683"/>
                    <a:pt x="104086" y="19433"/>
                    <a:pt x="160838" y="9832"/>
                  </a:cubicBezTo>
                  <a:cubicBezTo>
                    <a:pt x="190025" y="3747"/>
                    <a:pt x="219466" y="-418"/>
                    <a:pt x="249370" y="461"/>
                  </a:cubicBezTo>
                  <a:cubicBezTo>
                    <a:pt x="270201" y="-603"/>
                    <a:pt x="290916" y="45"/>
                    <a:pt x="311470" y="3770"/>
                  </a:cubicBezTo>
                  <a:cubicBezTo>
                    <a:pt x="351951" y="9207"/>
                    <a:pt x="392224" y="18647"/>
                    <a:pt x="429142" y="36601"/>
                  </a:cubicBezTo>
                  <a:cubicBezTo>
                    <a:pt x="454879" y="46874"/>
                    <a:pt x="480131" y="58882"/>
                    <a:pt x="503346" y="74175"/>
                  </a:cubicBezTo>
                  <a:cubicBezTo>
                    <a:pt x="517951" y="84679"/>
                    <a:pt x="531028" y="97150"/>
                    <a:pt x="545355" y="107978"/>
                  </a:cubicBezTo>
                  <a:cubicBezTo>
                    <a:pt x="555053" y="116700"/>
                    <a:pt x="563177" y="126950"/>
                    <a:pt x="572621" y="135927"/>
                  </a:cubicBezTo>
                  <a:cubicBezTo>
                    <a:pt x="573014" y="136228"/>
                    <a:pt x="573385" y="136505"/>
                    <a:pt x="573778" y="136714"/>
                  </a:cubicBezTo>
                  <a:cubicBezTo>
                    <a:pt x="571348" y="140022"/>
                    <a:pt x="569519" y="143909"/>
                    <a:pt x="567459" y="147333"/>
                  </a:cubicBezTo>
                  <a:cubicBezTo>
                    <a:pt x="552438" y="174172"/>
                    <a:pt x="540935" y="202838"/>
                    <a:pt x="523599" y="228335"/>
                  </a:cubicBezTo>
                  <a:cubicBezTo>
                    <a:pt x="518483" y="236919"/>
                    <a:pt x="514433" y="246081"/>
                    <a:pt x="509989" y="255035"/>
                  </a:cubicBezTo>
                  <a:cubicBezTo>
                    <a:pt x="509457" y="256724"/>
                    <a:pt x="508415" y="258667"/>
                    <a:pt x="507165" y="260773"/>
                  </a:cubicBezTo>
                  <a:cubicBezTo>
                    <a:pt x="494898" y="254757"/>
                    <a:pt x="485686" y="243073"/>
                    <a:pt x="474623" y="2351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8555358" y="4466534"/>
              <a:ext cx="253115" cy="233800"/>
            </a:xfrm>
            <a:custGeom>
              <a:rect b="b" l="l" r="r" t="t"/>
              <a:pathLst>
                <a:path extrusionOk="0" h="233800" w="253115">
                  <a:moveTo>
                    <a:pt x="151478" y="233616"/>
                  </a:moveTo>
                  <a:cubicBezTo>
                    <a:pt x="107108" y="233083"/>
                    <a:pt x="59058" y="223736"/>
                    <a:pt x="27580" y="190003"/>
                  </a:cubicBezTo>
                  <a:cubicBezTo>
                    <a:pt x="12258" y="175380"/>
                    <a:pt x="4874" y="154974"/>
                    <a:pt x="476" y="134683"/>
                  </a:cubicBezTo>
                  <a:cubicBezTo>
                    <a:pt x="-1144" y="114161"/>
                    <a:pt x="1287" y="92505"/>
                    <a:pt x="9017" y="73324"/>
                  </a:cubicBezTo>
                  <a:cubicBezTo>
                    <a:pt x="26886" y="24968"/>
                    <a:pt x="81254" y="5649"/>
                    <a:pt x="128633" y="328"/>
                  </a:cubicBezTo>
                  <a:cubicBezTo>
                    <a:pt x="155737" y="-1593"/>
                    <a:pt x="184090" y="5001"/>
                    <a:pt x="207745" y="18097"/>
                  </a:cubicBezTo>
                  <a:cubicBezTo>
                    <a:pt x="215661" y="24020"/>
                    <a:pt x="223484" y="30313"/>
                    <a:pt x="229386" y="38295"/>
                  </a:cubicBezTo>
                  <a:cubicBezTo>
                    <a:pt x="232811" y="42460"/>
                    <a:pt x="235080" y="47365"/>
                    <a:pt x="237394" y="52223"/>
                  </a:cubicBezTo>
                  <a:cubicBezTo>
                    <a:pt x="240588" y="58517"/>
                    <a:pt x="244986" y="64278"/>
                    <a:pt x="247347" y="70964"/>
                  </a:cubicBezTo>
                  <a:cubicBezTo>
                    <a:pt x="258156" y="105369"/>
                    <a:pt x="253018" y="143752"/>
                    <a:pt x="238228" y="176213"/>
                  </a:cubicBezTo>
                  <a:cubicBezTo>
                    <a:pt x="224687" y="210456"/>
                    <a:pt x="194112" y="233777"/>
                    <a:pt x="157334" y="233801"/>
                  </a:cubicBezTo>
                  <a:cubicBezTo>
                    <a:pt x="155390" y="233801"/>
                    <a:pt x="153445" y="233731"/>
                    <a:pt x="151478" y="233616"/>
                  </a:cubicBezTo>
                  <a:close/>
                  <a:moveTo>
                    <a:pt x="111228" y="16385"/>
                  </a:moveTo>
                  <a:cubicBezTo>
                    <a:pt x="80051" y="22585"/>
                    <a:pt x="48457" y="35380"/>
                    <a:pt x="29501" y="62080"/>
                  </a:cubicBezTo>
                  <a:cubicBezTo>
                    <a:pt x="16771" y="82209"/>
                    <a:pt x="13045" y="106109"/>
                    <a:pt x="13322" y="129523"/>
                  </a:cubicBezTo>
                  <a:cubicBezTo>
                    <a:pt x="15683" y="143313"/>
                    <a:pt x="20197" y="157264"/>
                    <a:pt x="27580" y="169203"/>
                  </a:cubicBezTo>
                  <a:cubicBezTo>
                    <a:pt x="57739" y="211890"/>
                    <a:pt x="113774" y="221584"/>
                    <a:pt x="162819" y="220057"/>
                  </a:cubicBezTo>
                  <a:cubicBezTo>
                    <a:pt x="182817" y="218669"/>
                    <a:pt x="202144" y="208211"/>
                    <a:pt x="214087" y="192108"/>
                  </a:cubicBezTo>
                  <a:cubicBezTo>
                    <a:pt x="227419" y="171678"/>
                    <a:pt x="236561" y="148079"/>
                    <a:pt x="238991" y="123716"/>
                  </a:cubicBezTo>
                  <a:cubicBezTo>
                    <a:pt x="239454" y="108006"/>
                    <a:pt x="240218" y="91764"/>
                    <a:pt x="235103" y="76679"/>
                  </a:cubicBezTo>
                  <a:cubicBezTo>
                    <a:pt x="231909" y="68304"/>
                    <a:pt x="226284" y="61154"/>
                    <a:pt x="222813" y="52894"/>
                  </a:cubicBezTo>
                  <a:cubicBezTo>
                    <a:pt x="218369" y="44195"/>
                    <a:pt x="210985" y="37532"/>
                    <a:pt x="203370" y="31655"/>
                  </a:cubicBezTo>
                  <a:cubicBezTo>
                    <a:pt x="197746" y="26426"/>
                    <a:pt x="190455" y="24321"/>
                    <a:pt x="183211" y="22516"/>
                  </a:cubicBezTo>
                  <a:cubicBezTo>
                    <a:pt x="180387" y="22053"/>
                    <a:pt x="177355" y="20989"/>
                    <a:pt x="176290" y="18074"/>
                  </a:cubicBezTo>
                  <a:cubicBezTo>
                    <a:pt x="164254" y="14811"/>
                    <a:pt x="151779" y="12960"/>
                    <a:pt x="139373" y="12960"/>
                  </a:cubicBezTo>
                  <a:cubicBezTo>
                    <a:pt x="129883" y="12984"/>
                    <a:pt x="120440" y="14048"/>
                    <a:pt x="111228" y="163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8568666" y="4479496"/>
              <a:ext cx="226041" cy="207234"/>
            </a:xfrm>
            <a:custGeom>
              <a:rect b="b" l="l" r="r" t="t"/>
              <a:pathLst>
                <a:path extrusionOk="0" h="207234" w="226041">
                  <a:moveTo>
                    <a:pt x="14272" y="156241"/>
                  </a:moveTo>
                  <a:cubicBezTo>
                    <a:pt x="6865" y="144302"/>
                    <a:pt x="2375" y="130351"/>
                    <a:pt x="14" y="116561"/>
                  </a:cubicBezTo>
                  <a:cubicBezTo>
                    <a:pt x="-263" y="93147"/>
                    <a:pt x="3440" y="69247"/>
                    <a:pt x="16193" y="49118"/>
                  </a:cubicBezTo>
                  <a:cubicBezTo>
                    <a:pt x="35172" y="22418"/>
                    <a:pt x="66766" y="9600"/>
                    <a:pt x="97920" y="3423"/>
                  </a:cubicBezTo>
                  <a:cubicBezTo>
                    <a:pt x="119191" y="-1991"/>
                    <a:pt x="141758" y="-650"/>
                    <a:pt x="162982" y="5112"/>
                  </a:cubicBezTo>
                  <a:cubicBezTo>
                    <a:pt x="164047" y="8027"/>
                    <a:pt x="167079" y="9091"/>
                    <a:pt x="169903" y="9554"/>
                  </a:cubicBezTo>
                  <a:cubicBezTo>
                    <a:pt x="177170" y="11358"/>
                    <a:pt x="184438" y="13464"/>
                    <a:pt x="190062" y="18693"/>
                  </a:cubicBezTo>
                  <a:cubicBezTo>
                    <a:pt x="197677" y="24593"/>
                    <a:pt x="205084" y="31256"/>
                    <a:pt x="209505" y="39932"/>
                  </a:cubicBezTo>
                  <a:cubicBezTo>
                    <a:pt x="213000" y="48169"/>
                    <a:pt x="218624" y="55341"/>
                    <a:pt x="221818" y="63694"/>
                  </a:cubicBezTo>
                  <a:cubicBezTo>
                    <a:pt x="226933" y="78802"/>
                    <a:pt x="226169" y="95021"/>
                    <a:pt x="225707" y="110754"/>
                  </a:cubicBezTo>
                  <a:cubicBezTo>
                    <a:pt x="223276" y="135117"/>
                    <a:pt x="214134" y="158716"/>
                    <a:pt x="200779" y="179146"/>
                  </a:cubicBezTo>
                  <a:cubicBezTo>
                    <a:pt x="188813" y="195249"/>
                    <a:pt x="169509" y="205707"/>
                    <a:pt x="149511" y="207095"/>
                  </a:cubicBezTo>
                  <a:cubicBezTo>
                    <a:pt x="146410" y="207188"/>
                    <a:pt x="143262" y="207234"/>
                    <a:pt x="140114" y="207234"/>
                  </a:cubicBezTo>
                  <a:cubicBezTo>
                    <a:pt x="93476" y="207257"/>
                    <a:pt x="42510" y="196221"/>
                    <a:pt x="14272" y="1562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4" name="Google Shape;1524;p37"/>
          <p:cNvGrpSpPr/>
          <p:nvPr/>
        </p:nvGrpSpPr>
        <p:grpSpPr>
          <a:xfrm>
            <a:off x="7637781" y="3814916"/>
            <a:ext cx="881247" cy="578559"/>
            <a:chOff x="15275563" y="7629831"/>
            <a:chExt cx="1762494" cy="1157118"/>
          </a:xfrm>
        </p:grpSpPr>
        <p:sp>
          <p:nvSpPr>
            <p:cNvPr id="1525" name="Google Shape;1525;p37"/>
            <p:cNvSpPr/>
            <p:nvPr/>
          </p:nvSpPr>
          <p:spPr>
            <a:xfrm>
              <a:off x="15437414" y="7684126"/>
              <a:ext cx="323648" cy="525674"/>
            </a:xfrm>
            <a:custGeom>
              <a:rect b="b" l="l" r="r" t="t"/>
              <a:pathLst>
                <a:path extrusionOk="0" h="525674" w="323648">
                  <a:moveTo>
                    <a:pt x="15316" y="505148"/>
                  </a:moveTo>
                  <a:cubicBezTo>
                    <a:pt x="52081" y="523912"/>
                    <a:pt x="94980" y="521090"/>
                    <a:pt x="135095" y="522607"/>
                  </a:cubicBezTo>
                  <a:cubicBezTo>
                    <a:pt x="167489" y="520067"/>
                    <a:pt x="199602" y="524970"/>
                    <a:pt x="231997" y="525569"/>
                  </a:cubicBezTo>
                  <a:cubicBezTo>
                    <a:pt x="236121" y="525640"/>
                    <a:pt x="240280" y="525675"/>
                    <a:pt x="244405" y="525675"/>
                  </a:cubicBezTo>
                  <a:cubicBezTo>
                    <a:pt x="255755" y="525675"/>
                    <a:pt x="267106" y="525322"/>
                    <a:pt x="278350" y="524017"/>
                  </a:cubicBezTo>
                  <a:cubicBezTo>
                    <a:pt x="289313" y="522783"/>
                    <a:pt x="300769" y="521266"/>
                    <a:pt x="309828" y="514459"/>
                  </a:cubicBezTo>
                  <a:cubicBezTo>
                    <a:pt x="330062" y="500810"/>
                    <a:pt x="328158" y="473688"/>
                    <a:pt x="303589" y="466387"/>
                  </a:cubicBezTo>
                  <a:cubicBezTo>
                    <a:pt x="293543" y="462860"/>
                    <a:pt x="282827" y="462931"/>
                    <a:pt x="272323" y="462366"/>
                  </a:cubicBezTo>
                  <a:cubicBezTo>
                    <a:pt x="247648" y="459756"/>
                    <a:pt x="222479" y="460427"/>
                    <a:pt x="197699" y="459298"/>
                  </a:cubicBezTo>
                  <a:cubicBezTo>
                    <a:pt x="159311" y="456829"/>
                    <a:pt x="120960" y="455630"/>
                    <a:pt x="82608" y="450269"/>
                  </a:cubicBezTo>
                  <a:cubicBezTo>
                    <a:pt x="76756" y="422336"/>
                    <a:pt x="81726" y="392709"/>
                    <a:pt x="80528" y="364247"/>
                  </a:cubicBezTo>
                  <a:cubicBezTo>
                    <a:pt x="81162" y="343085"/>
                    <a:pt x="78906" y="321959"/>
                    <a:pt x="80246" y="300832"/>
                  </a:cubicBezTo>
                  <a:cubicBezTo>
                    <a:pt x="84088" y="263306"/>
                    <a:pt x="85075" y="225603"/>
                    <a:pt x="85075" y="187900"/>
                  </a:cubicBezTo>
                  <a:cubicBezTo>
                    <a:pt x="84582" y="168643"/>
                    <a:pt x="86767" y="149915"/>
                    <a:pt x="87402" y="130481"/>
                  </a:cubicBezTo>
                  <a:cubicBezTo>
                    <a:pt x="87225" y="106745"/>
                    <a:pt x="88530" y="82867"/>
                    <a:pt x="86979" y="59166"/>
                  </a:cubicBezTo>
                  <a:cubicBezTo>
                    <a:pt x="85463" y="49855"/>
                    <a:pt x="84864" y="40403"/>
                    <a:pt x="84088" y="30986"/>
                  </a:cubicBezTo>
                  <a:cubicBezTo>
                    <a:pt x="83066" y="24144"/>
                    <a:pt x="82854" y="16878"/>
                    <a:pt x="77919" y="11447"/>
                  </a:cubicBezTo>
                  <a:cubicBezTo>
                    <a:pt x="59202" y="-10350"/>
                    <a:pt x="32588" y="1677"/>
                    <a:pt x="22612" y="24955"/>
                  </a:cubicBezTo>
                  <a:cubicBezTo>
                    <a:pt x="3366" y="70699"/>
                    <a:pt x="10204" y="121770"/>
                    <a:pt x="4353" y="170124"/>
                  </a:cubicBezTo>
                  <a:cubicBezTo>
                    <a:pt x="-406" y="247752"/>
                    <a:pt x="863" y="325556"/>
                    <a:pt x="193" y="403290"/>
                  </a:cubicBezTo>
                  <a:cubicBezTo>
                    <a:pt x="88" y="424699"/>
                    <a:pt x="-89" y="446142"/>
                    <a:pt x="52" y="467551"/>
                  </a:cubicBezTo>
                  <a:cubicBezTo>
                    <a:pt x="-194" y="481729"/>
                    <a:pt x="757" y="498306"/>
                    <a:pt x="15316" y="505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15574127" y="7647687"/>
              <a:ext cx="270275" cy="459586"/>
            </a:xfrm>
            <a:custGeom>
              <a:rect b="b" l="l" r="r" t="t"/>
              <a:pathLst>
                <a:path extrusionOk="0" h="459586" w="270275">
                  <a:moveTo>
                    <a:pt x="45089" y="421142"/>
                  </a:moveTo>
                  <a:cubicBezTo>
                    <a:pt x="75051" y="445972"/>
                    <a:pt x="114707" y="457540"/>
                    <a:pt x="153094" y="459551"/>
                  </a:cubicBezTo>
                  <a:cubicBezTo>
                    <a:pt x="154258" y="459551"/>
                    <a:pt x="155421" y="459586"/>
                    <a:pt x="156619" y="459586"/>
                  </a:cubicBezTo>
                  <a:cubicBezTo>
                    <a:pt x="175302" y="459586"/>
                    <a:pt x="199060" y="457188"/>
                    <a:pt x="207978" y="438989"/>
                  </a:cubicBezTo>
                  <a:cubicBezTo>
                    <a:pt x="211398" y="431124"/>
                    <a:pt x="210375" y="421284"/>
                    <a:pt x="204207" y="415041"/>
                  </a:cubicBezTo>
                  <a:cubicBezTo>
                    <a:pt x="191587" y="403437"/>
                    <a:pt x="173363" y="401603"/>
                    <a:pt x="158276" y="394408"/>
                  </a:cubicBezTo>
                  <a:cubicBezTo>
                    <a:pt x="142907" y="387249"/>
                    <a:pt x="127397" y="379137"/>
                    <a:pt x="112310" y="370848"/>
                  </a:cubicBezTo>
                  <a:cubicBezTo>
                    <a:pt x="96307" y="363160"/>
                    <a:pt x="83017" y="350674"/>
                    <a:pt x="75192" y="334591"/>
                  </a:cubicBezTo>
                  <a:cubicBezTo>
                    <a:pt x="49742" y="277455"/>
                    <a:pt x="85168" y="258339"/>
                    <a:pt x="137972" y="257774"/>
                  </a:cubicBezTo>
                  <a:cubicBezTo>
                    <a:pt x="146009" y="257598"/>
                    <a:pt x="154081" y="257669"/>
                    <a:pt x="162153" y="257704"/>
                  </a:cubicBezTo>
                  <a:cubicBezTo>
                    <a:pt x="167441" y="257739"/>
                    <a:pt x="172764" y="257774"/>
                    <a:pt x="178086" y="257774"/>
                  </a:cubicBezTo>
                  <a:cubicBezTo>
                    <a:pt x="190318" y="259185"/>
                    <a:pt x="198849" y="252625"/>
                    <a:pt x="204066" y="241939"/>
                  </a:cubicBezTo>
                  <a:cubicBezTo>
                    <a:pt x="210904" y="228289"/>
                    <a:pt x="213160" y="209385"/>
                    <a:pt x="201739" y="197534"/>
                  </a:cubicBezTo>
                  <a:cubicBezTo>
                    <a:pt x="194830" y="190692"/>
                    <a:pt x="185559" y="186989"/>
                    <a:pt x="177240" y="182192"/>
                  </a:cubicBezTo>
                  <a:cubicBezTo>
                    <a:pt x="161413" y="172987"/>
                    <a:pt x="144317" y="163993"/>
                    <a:pt x="133425" y="148792"/>
                  </a:cubicBezTo>
                  <a:cubicBezTo>
                    <a:pt x="117880" y="127066"/>
                    <a:pt x="126551" y="93948"/>
                    <a:pt x="147983" y="79382"/>
                  </a:cubicBezTo>
                  <a:cubicBezTo>
                    <a:pt x="168534" y="65415"/>
                    <a:pt x="194619" y="66826"/>
                    <a:pt x="218342" y="68025"/>
                  </a:cubicBezTo>
                  <a:cubicBezTo>
                    <a:pt x="236284" y="68519"/>
                    <a:pt x="262369" y="67602"/>
                    <a:pt x="269207" y="47463"/>
                  </a:cubicBezTo>
                  <a:cubicBezTo>
                    <a:pt x="272768" y="35154"/>
                    <a:pt x="267128" y="21928"/>
                    <a:pt x="256729" y="14839"/>
                  </a:cubicBezTo>
                  <a:cubicBezTo>
                    <a:pt x="237482" y="1472"/>
                    <a:pt x="212843" y="-856"/>
                    <a:pt x="190001" y="237"/>
                  </a:cubicBezTo>
                  <a:cubicBezTo>
                    <a:pt x="180906" y="907"/>
                    <a:pt x="169098" y="-821"/>
                    <a:pt x="161977" y="5810"/>
                  </a:cubicBezTo>
                  <a:cubicBezTo>
                    <a:pt x="113262" y="17978"/>
                    <a:pt x="85908" y="45135"/>
                    <a:pt x="61057" y="87388"/>
                  </a:cubicBezTo>
                  <a:cubicBezTo>
                    <a:pt x="41211" y="128195"/>
                    <a:pt x="59858" y="180076"/>
                    <a:pt x="99902" y="200709"/>
                  </a:cubicBezTo>
                  <a:cubicBezTo>
                    <a:pt x="65851" y="206281"/>
                    <a:pt x="35536" y="229206"/>
                    <a:pt x="17241" y="258057"/>
                  </a:cubicBezTo>
                  <a:cubicBezTo>
                    <a:pt x="1449" y="289305"/>
                    <a:pt x="-3732" y="326127"/>
                    <a:pt x="2683" y="360514"/>
                  </a:cubicBezTo>
                  <a:cubicBezTo>
                    <a:pt x="8288" y="385520"/>
                    <a:pt x="24961" y="405977"/>
                    <a:pt x="45089" y="421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15790658" y="7734142"/>
              <a:ext cx="303214" cy="452909"/>
            </a:xfrm>
            <a:custGeom>
              <a:rect b="b" l="l" r="r" t="t"/>
              <a:pathLst>
                <a:path extrusionOk="0" h="452909" w="303214">
                  <a:moveTo>
                    <a:pt x="85951" y="123811"/>
                  </a:moveTo>
                  <a:cubicBezTo>
                    <a:pt x="83519" y="142892"/>
                    <a:pt x="80487" y="161902"/>
                    <a:pt x="77879" y="180947"/>
                  </a:cubicBezTo>
                  <a:cubicBezTo>
                    <a:pt x="69807" y="237625"/>
                    <a:pt x="63779" y="294550"/>
                    <a:pt x="60184" y="351687"/>
                  </a:cubicBezTo>
                  <a:cubicBezTo>
                    <a:pt x="59302" y="370203"/>
                    <a:pt x="58950" y="388755"/>
                    <a:pt x="58139" y="407236"/>
                  </a:cubicBezTo>
                  <a:cubicBezTo>
                    <a:pt x="55213" y="430690"/>
                    <a:pt x="62792" y="446279"/>
                    <a:pt x="86832" y="451922"/>
                  </a:cubicBezTo>
                  <a:cubicBezTo>
                    <a:pt x="89370" y="452592"/>
                    <a:pt x="91732" y="452910"/>
                    <a:pt x="93953" y="452910"/>
                  </a:cubicBezTo>
                  <a:cubicBezTo>
                    <a:pt x="111930" y="452910"/>
                    <a:pt x="119826" y="432242"/>
                    <a:pt x="122682" y="415771"/>
                  </a:cubicBezTo>
                  <a:cubicBezTo>
                    <a:pt x="128463" y="387944"/>
                    <a:pt x="131706" y="359657"/>
                    <a:pt x="136429" y="331618"/>
                  </a:cubicBezTo>
                  <a:cubicBezTo>
                    <a:pt x="142104" y="304073"/>
                    <a:pt x="143655" y="276069"/>
                    <a:pt x="146475" y="248171"/>
                  </a:cubicBezTo>
                  <a:cubicBezTo>
                    <a:pt x="152080" y="211032"/>
                    <a:pt x="154970" y="173576"/>
                    <a:pt x="159764" y="136332"/>
                  </a:cubicBezTo>
                  <a:cubicBezTo>
                    <a:pt x="161738" y="115523"/>
                    <a:pt x="162091" y="94714"/>
                    <a:pt x="166039" y="73834"/>
                  </a:cubicBezTo>
                  <a:cubicBezTo>
                    <a:pt x="171185" y="71295"/>
                    <a:pt x="177178" y="71259"/>
                    <a:pt x="182783" y="70660"/>
                  </a:cubicBezTo>
                  <a:cubicBezTo>
                    <a:pt x="207070" y="68826"/>
                    <a:pt x="231181" y="71295"/>
                    <a:pt x="255080" y="75703"/>
                  </a:cubicBezTo>
                  <a:cubicBezTo>
                    <a:pt x="265902" y="76938"/>
                    <a:pt x="277076" y="78031"/>
                    <a:pt x="287898" y="77220"/>
                  </a:cubicBezTo>
                  <a:cubicBezTo>
                    <a:pt x="298402" y="73235"/>
                    <a:pt x="300306" y="59621"/>
                    <a:pt x="302385" y="49886"/>
                  </a:cubicBezTo>
                  <a:cubicBezTo>
                    <a:pt x="303972" y="42338"/>
                    <a:pt x="303972" y="32957"/>
                    <a:pt x="296040" y="29077"/>
                  </a:cubicBezTo>
                  <a:cubicBezTo>
                    <a:pt x="282505" y="22235"/>
                    <a:pt x="266572" y="22200"/>
                    <a:pt x="251731" y="20718"/>
                  </a:cubicBezTo>
                  <a:cubicBezTo>
                    <a:pt x="221663" y="17932"/>
                    <a:pt x="190925" y="14969"/>
                    <a:pt x="160751" y="12218"/>
                  </a:cubicBezTo>
                  <a:cubicBezTo>
                    <a:pt x="129097" y="9044"/>
                    <a:pt x="97866" y="2625"/>
                    <a:pt x="66035" y="1214"/>
                  </a:cubicBezTo>
                  <a:cubicBezTo>
                    <a:pt x="50772" y="1003"/>
                    <a:pt x="35015" y="-1431"/>
                    <a:pt x="19928" y="1250"/>
                  </a:cubicBezTo>
                  <a:cubicBezTo>
                    <a:pt x="13654" y="2625"/>
                    <a:pt x="6216" y="10878"/>
                    <a:pt x="5511" y="18108"/>
                  </a:cubicBezTo>
                  <a:cubicBezTo>
                    <a:pt x="1810" y="23505"/>
                    <a:pt x="-2138" y="40681"/>
                    <a:pt x="1351" y="43114"/>
                  </a:cubicBezTo>
                  <a:cubicBezTo>
                    <a:pt x="1492" y="45301"/>
                    <a:pt x="2374" y="47417"/>
                    <a:pt x="3995" y="48687"/>
                  </a:cubicBezTo>
                  <a:cubicBezTo>
                    <a:pt x="4524" y="49110"/>
                    <a:pt x="5017" y="49322"/>
                    <a:pt x="5476" y="49322"/>
                  </a:cubicBezTo>
                  <a:cubicBezTo>
                    <a:pt x="5581" y="49322"/>
                    <a:pt x="5652" y="49287"/>
                    <a:pt x="5758" y="49251"/>
                  </a:cubicBezTo>
                  <a:cubicBezTo>
                    <a:pt x="5934" y="49428"/>
                    <a:pt x="6110" y="49569"/>
                    <a:pt x="6286" y="49745"/>
                  </a:cubicBezTo>
                  <a:cubicBezTo>
                    <a:pt x="14887" y="72106"/>
                    <a:pt x="66634" y="61913"/>
                    <a:pt x="88313" y="69637"/>
                  </a:cubicBezTo>
                  <a:cubicBezTo>
                    <a:pt x="92578" y="87413"/>
                    <a:pt x="87467" y="105929"/>
                    <a:pt x="85951" y="123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16110977" y="7651915"/>
              <a:ext cx="54131" cy="101817"/>
            </a:xfrm>
            <a:custGeom>
              <a:rect b="b" l="l" r="r" t="t"/>
              <a:pathLst>
                <a:path extrusionOk="0" h="101817" w="54131">
                  <a:moveTo>
                    <a:pt x="9702" y="101218"/>
                  </a:moveTo>
                  <a:cubicBezTo>
                    <a:pt x="11571" y="101641"/>
                    <a:pt x="13368" y="101817"/>
                    <a:pt x="15131" y="101817"/>
                  </a:cubicBezTo>
                  <a:cubicBezTo>
                    <a:pt x="47702" y="101817"/>
                    <a:pt x="65785" y="34664"/>
                    <a:pt x="45728" y="13503"/>
                  </a:cubicBezTo>
                  <a:cubicBezTo>
                    <a:pt x="34941" y="-2086"/>
                    <a:pt x="44" y="-8364"/>
                    <a:pt x="79" y="17911"/>
                  </a:cubicBezTo>
                  <a:cubicBezTo>
                    <a:pt x="9" y="23061"/>
                    <a:pt x="573" y="33395"/>
                    <a:pt x="7799" y="32513"/>
                  </a:cubicBezTo>
                  <a:cubicBezTo>
                    <a:pt x="21123" y="63903"/>
                    <a:pt x="-16911" y="94234"/>
                    <a:pt x="9702" y="101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16090005" y="7759399"/>
              <a:ext cx="250541" cy="433578"/>
            </a:xfrm>
            <a:custGeom>
              <a:rect b="b" l="l" r="r" t="t"/>
              <a:pathLst>
                <a:path extrusionOk="0" h="433578" w="250541">
                  <a:moveTo>
                    <a:pt x="102162" y="433508"/>
                  </a:moveTo>
                  <a:cubicBezTo>
                    <a:pt x="103572" y="433543"/>
                    <a:pt x="104947" y="433578"/>
                    <a:pt x="106357" y="433578"/>
                  </a:cubicBezTo>
                  <a:cubicBezTo>
                    <a:pt x="135156" y="433578"/>
                    <a:pt x="165929" y="423914"/>
                    <a:pt x="184788" y="401413"/>
                  </a:cubicBezTo>
                  <a:cubicBezTo>
                    <a:pt x="212353" y="365297"/>
                    <a:pt x="229238" y="316907"/>
                    <a:pt x="220425" y="271515"/>
                  </a:cubicBezTo>
                  <a:cubicBezTo>
                    <a:pt x="210591" y="216107"/>
                    <a:pt x="169383" y="172796"/>
                    <a:pt x="153239" y="119539"/>
                  </a:cubicBezTo>
                  <a:cubicBezTo>
                    <a:pt x="148093" y="99965"/>
                    <a:pt x="137447" y="41982"/>
                    <a:pt x="174495" y="55173"/>
                  </a:cubicBezTo>
                  <a:cubicBezTo>
                    <a:pt x="187008" y="62156"/>
                    <a:pt x="197160" y="72878"/>
                    <a:pt x="210132" y="79085"/>
                  </a:cubicBezTo>
                  <a:cubicBezTo>
                    <a:pt x="224726" y="86457"/>
                    <a:pt x="242033" y="82189"/>
                    <a:pt x="248449" y="66318"/>
                  </a:cubicBezTo>
                  <a:cubicBezTo>
                    <a:pt x="256098" y="49847"/>
                    <a:pt x="241152" y="34857"/>
                    <a:pt x="229731" y="24700"/>
                  </a:cubicBezTo>
                  <a:cubicBezTo>
                    <a:pt x="210203" y="6712"/>
                    <a:pt x="182637" y="-271"/>
                    <a:pt x="156658" y="47"/>
                  </a:cubicBezTo>
                  <a:cubicBezTo>
                    <a:pt x="140725" y="-588"/>
                    <a:pt x="125674" y="5337"/>
                    <a:pt x="112596" y="14084"/>
                  </a:cubicBezTo>
                  <a:cubicBezTo>
                    <a:pt x="73010" y="38243"/>
                    <a:pt x="49745" y="93510"/>
                    <a:pt x="69979" y="137068"/>
                  </a:cubicBezTo>
                  <a:cubicBezTo>
                    <a:pt x="76641" y="149624"/>
                    <a:pt x="86793" y="159888"/>
                    <a:pt x="94830" y="171562"/>
                  </a:cubicBezTo>
                  <a:cubicBezTo>
                    <a:pt x="121761" y="213391"/>
                    <a:pt x="147564" y="260617"/>
                    <a:pt x="140761" y="312287"/>
                  </a:cubicBezTo>
                  <a:cubicBezTo>
                    <a:pt x="138610" y="339797"/>
                    <a:pt x="116614" y="377288"/>
                    <a:pt x="85489" y="357220"/>
                  </a:cubicBezTo>
                  <a:cubicBezTo>
                    <a:pt x="70860" y="347556"/>
                    <a:pt x="64938" y="330345"/>
                    <a:pt x="54187" y="317260"/>
                  </a:cubicBezTo>
                  <a:cubicBezTo>
                    <a:pt x="43189" y="302270"/>
                    <a:pt x="22638" y="311299"/>
                    <a:pt x="12098" y="322268"/>
                  </a:cubicBezTo>
                  <a:cubicBezTo>
                    <a:pt x="3956" y="329886"/>
                    <a:pt x="713" y="340820"/>
                    <a:pt x="290" y="351718"/>
                  </a:cubicBezTo>
                  <a:cubicBezTo>
                    <a:pt x="-4892" y="400390"/>
                    <a:pt x="60602" y="432838"/>
                    <a:pt x="102162" y="433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16444864" y="7629831"/>
              <a:ext cx="220579" cy="465626"/>
            </a:xfrm>
            <a:custGeom>
              <a:rect b="b" l="l" r="r" t="t"/>
              <a:pathLst>
                <a:path extrusionOk="0" h="465626" w="220579">
                  <a:moveTo>
                    <a:pt x="21088" y="464040"/>
                  </a:moveTo>
                  <a:cubicBezTo>
                    <a:pt x="34800" y="466050"/>
                    <a:pt x="48759" y="465274"/>
                    <a:pt x="62577" y="465592"/>
                  </a:cubicBezTo>
                  <a:cubicBezTo>
                    <a:pt x="63423" y="465592"/>
                    <a:pt x="64234" y="465627"/>
                    <a:pt x="65080" y="465627"/>
                  </a:cubicBezTo>
                  <a:cubicBezTo>
                    <a:pt x="104348" y="465627"/>
                    <a:pt x="143123" y="448274"/>
                    <a:pt x="168432" y="418013"/>
                  </a:cubicBezTo>
                  <a:cubicBezTo>
                    <a:pt x="195363" y="388281"/>
                    <a:pt x="212001" y="350225"/>
                    <a:pt x="207066" y="309595"/>
                  </a:cubicBezTo>
                  <a:cubicBezTo>
                    <a:pt x="203400" y="283919"/>
                    <a:pt x="187256" y="264944"/>
                    <a:pt x="167340" y="249566"/>
                  </a:cubicBezTo>
                  <a:cubicBezTo>
                    <a:pt x="156201" y="239797"/>
                    <a:pt x="143899" y="231579"/>
                    <a:pt x="130821" y="224631"/>
                  </a:cubicBezTo>
                  <a:cubicBezTo>
                    <a:pt x="158104" y="215073"/>
                    <a:pt x="187397" y="203187"/>
                    <a:pt x="203400" y="177652"/>
                  </a:cubicBezTo>
                  <a:cubicBezTo>
                    <a:pt x="214786" y="161252"/>
                    <a:pt x="219333" y="141360"/>
                    <a:pt x="220179" y="121644"/>
                  </a:cubicBezTo>
                  <a:cubicBezTo>
                    <a:pt x="224797" y="76076"/>
                    <a:pt x="188701" y="36504"/>
                    <a:pt x="148939" y="19680"/>
                  </a:cubicBezTo>
                  <a:cubicBezTo>
                    <a:pt x="123947" y="8747"/>
                    <a:pt x="96840" y="423"/>
                    <a:pt x="69416" y="0"/>
                  </a:cubicBezTo>
                  <a:cubicBezTo>
                    <a:pt x="56796" y="247"/>
                    <a:pt x="51720" y="13543"/>
                    <a:pt x="49253" y="23948"/>
                  </a:cubicBezTo>
                  <a:cubicBezTo>
                    <a:pt x="44635" y="39149"/>
                    <a:pt x="41110" y="54703"/>
                    <a:pt x="39030" y="70468"/>
                  </a:cubicBezTo>
                  <a:cubicBezTo>
                    <a:pt x="37726" y="71562"/>
                    <a:pt x="37091" y="73219"/>
                    <a:pt x="36704" y="74842"/>
                  </a:cubicBezTo>
                  <a:cubicBezTo>
                    <a:pt x="35188" y="81613"/>
                    <a:pt x="34377" y="88491"/>
                    <a:pt x="33038" y="95298"/>
                  </a:cubicBezTo>
                  <a:cubicBezTo>
                    <a:pt x="29301" y="114273"/>
                    <a:pt x="25952" y="133318"/>
                    <a:pt x="23591" y="152505"/>
                  </a:cubicBezTo>
                  <a:cubicBezTo>
                    <a:pt x="14496" y="215884"/>
                    <a:pt x="6565" y="279052"/>
                    <a:pt x="2300" y="342995"/>
                  </a:cubicBezTo>
                  <a:cubicBezTo>
                    <a:pt x="1630" y="375796"/>
                    <a:pt x="-1155" y="408596"/>
                    <a:pt x="537" y="441432"/>
                  </a:cubicBezTo>
                  <a:cubicBezTo>
                    <a:pt x="114" y="452965"/>
                    <a:pt x="10830" y="461289"/>
                    <a:pt x="21088" y="464040"/>
                  </a:cubicBezTo>
                  <a:close/>
                  <a:moveTo>
                    <a:pt x="74915" y="353893"/>
                  </a:moveTo>
                  <a:cubicBezTo>
                    <a:pt x="75056" y="336576"/>
                    <a:pt x="76607" y="319470"/>
                    <a:pt x="77770" y="302118"/>
                  </a:cubicBezTo>
                  <a:cubicBezTo>
                    <a:pt x="79532" y="293089"/>
                    <a:pt x="79744" y="283002"/>
                    <a:pt x="84608" y="274960"/>
                  </a:cubicBezTo>
                  <a:cubicBezTo>
                    <a:pt x="125392" y="275807"/>
                    <a:pt x="155919" y="317425"/>
                    <a:pt x="136461" y="355410"/>
                  </a:cubicBezTo>
                  <a:cubicBezTo>
                    <a:pt x="128530" y="371140"/>
                    <a:pt x="114923" y="386024"/>
                    <a:pt x="96170" y="386588"/>
                  </a:cubicBezTo>
                  <a:cubicBezTo>
                    <a:pt x="68781" y="387611"/>
                    <a:pt x="75972" y="374138"/>
                    <a:pt x="74915" y="353893"/>
                  </a:cubicBezTo>
                  <a:close/>
                  <a:moveTo>
                    <a:pt x="92610" y="150953"/>
                  </a:moveTo>
                  <a:cubicBezTo>
                    <a:pt x="93562" y="124360"/>
                    <a:pt x="92786" y="95756"/>
                    <a:pt x="104771" y="71068"/>
                  </a:cubicBezTo>
                  <a:cubicBezTo>
                    <a:pt x="106569" y="70892"/>
                    <a:pt x="108331" y="70821"/>
                    <a:pt x="110129" y="70821"/>
                  </a:cubicBezTo>
                  <a:cubicBezTo>
                    <a:pt x="138999" y="70821"/>
                    <a:pt x="166494" y="93005"/>
                    <a:pt x="155601" y="124254"/>
                  </a:cubicBezTo>
                  <a:cubicBezTo>
                    <a:pt x="150067" y="141642"/>
                    <a:pt x="133429" y="154480"/>
                    <a:pt x="115135" y="155362"/>
                  </a:cubicBezTo>
                  <a:cubicBezTo>
                    <a:pt x="107697" y="155538"/>
                    <a:pt x="99202" y="155362"/>
                    <a:pt x="92610" y="150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16662031" y="7769462"/>
              <a:ext cx="224140" cy="437799"/>
            </a:xfrm>
            <a:custGeom>
              <a:rect b="b" l="l" r="r" t="t"/>
              <a:pathLst>
                <a:path extrusionOk="0" h="437799" w="224140">
                  <a:moveTo>
                    <a:pt x="3681" y="281662"/>
                  </a:moveTo>
                  <a:cubicBezTo>
                    <a:pt x="-5343" y="310583"/>
                    <a:pt x="3610" y="341655"/>
                    <a:pt x="15595" y="368424"/>
                  </a:cubicBezTo>
                  <a:cubicBezTo>
                    <a:pt x="25359" y="385460"/>
                    <a:pt x="33714" y="405951"/>
                    <a:pt x="51021" y="416567"/>
                  </a:cubicBezTo>
                  <a:cubicBezTo>
                    <a:pt x="72101" y="428559"/>
                    <a:pt x="96494" y="435225"/>
                    <a:pt x="120534" y="437552"/>
                  </a:cubicBezTo>
                  <a:cubicBezTo>
                    <a:pt x="123248" y="437694"/>
                    <a:pt x="126033" y="437799"/>
                    <a:pt x="128818" y="437799"/>
                  </a:cubicBezTo>
                  <a:cubicBezTo>
                    <a:pt x="141120" y="437799"/>
                    <a:pt x="153810" y="435860"/>
                    <a:pt x="163222" y="427606"/>
                  </a:cubicBezTo>
                  <a:cubicBezTo>
                    <a:pt x="171576" y="420482"/>
                    <a:pt x="178520" y="409090"/>
                    <a:pt x="177392" y="397804"/>
                  </a:cubicBezTo>
                  <a:cubicBezTo>
                    <a:pt x="174255" y="387117"/>
                    <a:pt x="160014" y="385142"/>
                    <a:pt x="151730" y="379287"/>
                  </a:cubicBezTo>
                  <a:cubicBezTo>
                    <a:pt x="126703" y="364756"/>
                    <a:pt x="100865" y="351671"/>
                    <a:pt x="80490" y="330545"/>
                  </a:cubicBezTo>
                  <a:cubicBezTo>
                    <a:pt x="58706" y="307302"/>
                    <a:pt x="67518" y="279475"/>
                    <a:pt x="95366" y="266919"/>
                  </a:cubicBezTo>
                  <a:cubicBezTo>
                    <a:pt x="103191" y="263392"/>
                    <a:pt x="110594" y="259089"/>
                    <a:pt x="118736" y="256303"/>
                  </a:cubicBezTo>
                  <a:cubicBezTo>
                    <a:pt x="128042" y="253587"/>
                    <a:pt x="138194" y="250413"/>
                    <a:pt x="143200" y="241349"/>
                  </a:cubicBezTo>
                  <a:cubicBezTo>
                    <a:pt x="150215" y="228757"/>
                    <a:pt x="152083" y="213909"/>
                    <a:pt x="154727" y="199872"/>
                  </a:cubicBezTo>
                  <a:cubicBezTo>
                    <a:pt x="158216" y="186223"/>
                    <a:pt x="147994" y="176911"/>
                    <a:pt x="136749" y="171515"/>
                  </a:cubicBezTo>
                  <a:cubicBezTo>
                    <a:pt x="126914" y="166190"/>
                    <a:pt x="117397" y="160017"/>
                    <a:pt x="109959" y="151553"/>
                  </a:cubicBezTo>
                  <a:cubicBezTo>
                    <a:pt x="82323" y="121926"/>
                    <a:pt x="92334" y="76182"/>
                    <a:pt x="128289" y="58900"/>
                  </a:cubicBezTo>
                  <a:cubicBezTo>
                    <a:pt x="149474" y="51881"/>
                    <a:pt x="171999" y="53610"/>
                    <a:pt x="193924" y="51493"/>
                  </a:cubicBezTo>
                  <a:cubicBezTo>
                    <a:pt x="202349" y="50823"/>
                    <a:pt x="211303" y="50259"/>
                    <a:pt x="218458" y="45286"/>
                  </a:cubicBezTo>
                  <a:cubicBezTo>
                    <a:pt x="226989" y="39325"/>
                    <a:pt x="225191" y="26628"/>
                    <a:pt x="217859" y="20456"/>
                  </a:cubicBezTo>
                  <a:cubicBezTo>
                    <a:pt x="210844" y="14002"/>
                    <a:pt x="201433" y="11145"/>
                    <a:pt x="192691" y="7865"/>
                  </a:cubicBezTo>
                  <a:cubicBezTo>
                    <a:pt x="180177" y="3597"/>
                    <a:pt x="167064" y="176"/>
                    <a:pt x="153810" y="71"/>
                  </a:cubicBezTo>
                  <a:cubicBezTo>
                    <a:pt x="147853" y="0"/>
                    <a:pt x="141966" y="0"/>
                    <a:pt x="136044" y="0"/>
                  </a:cubicBezTo>
                  <a:cubicBezTo>
                    <a:pt x="135233" y="35"/>
                    <a:pt x="134387" y="0"/>
                    <a:pt x="133541" y="0"/>
                  </a:cubicBezTo>
                  <a:cubicBezTo>
                    <a:pt x="129382" y="0"/>
                    <a:pt x="124729" y="-35"/>
                    <a:pt x="122367" y="3633"/>
                  </a:cubicBezTo>
                  <a:cubicBezTo>
                    <a:pt x="67800" y="11039"/>
                    <a:pt x="17464" y="52375"/>
                    <a:pt x="16300" y="110323"/>
                  </a:cubicBezTo>
                  <a:cubicBezTo>
                    <a:pt x="15419" y="127499"/>
                    <a:pt x="23985" y="142912"/>
                    <a:pt x="31986" y="157619"/>
                  </a:cubicBezTo>
                  <a:cubicBezTo>
                    <a:pt x="36252" y="165237"/>
                    <a:pt x="39847" y="173243"/>
                    <a:pt x="44958" y="180333"/>
                  </a:cubicBezTo>
                  <a:cubicBezTo>
                    <a:pt x="52290" y="190279"/>
                    <a:pt x="62196" y="197932"/>
                    <a:pt x="70585" y="206890"/>
                  </a:cubicBezTo>
                  <a:cubicBezTo>
                    <a:pt x="39283" y="221033"/>
                    <a:pt x="15666" y="249813"/>
                    <a:pt x="3681" y="2816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15275563" y="8270496"/>
              <a:ext cx="231876" cy="509329"/>
            </a:xfrm>
            <a:custGeom>
              <a:rect b="b" l="l" r="r" t="t"/>
              <a:pathLst>
                <a:path extrusionOk="0" h="509329" w="231876">
                  <a:moveTo>
                    <a:pt x="221651" y="5400"/>
                  </a:moveTo>
                  <a:cubicBezTo>
                    <a:pt x="211253" y="39"/>
                    <a:pt x="199197" y="603"/>
                    <a:pt x="187811" y="180"/>
                  </a:cubicBezTo>
                  <a:cubicBezTo>
                    <a:pt x="157109" y="-1019"/>
                    <a:pt x="126653" y="4060"/>
                    <a:pt x="96197" y="6846"/>
                  </a:cubicBezTo>
                  <a:cubicBezTo>
                    <a:pt x="79171" y="7939"/>
                    <a:pt x="62075" y="9597"/>
                    <a:pt x="45120" y="11325"/>
                  </a:cubicBezTo>
                  <a:cubicBezTo>
                    <a:pt x="25556" y="12207"/>
                    <a:pt x="9059" y="29172"/>
                    <a:pt x="10786" y="49064"/>
                  </a:cubicBezTo>
                  <a:cubicBezTo>
                    <a:pt x="11456" y="56505"/>
                    <a:pt x="12972" y="63877"/>
                    <a:pt x="12831" y="71354"/>
                  </a:cubicBezTo>
                  <a:cubicBezTo>
                    <a:pt x="9835" y="89694"/>
                    <a:pt x="7861" y="108175"/>
                    <a:pt x="7120" y="126727"/>
                  </a:cubicBezTo>
                  <a:cubicBezTo>
                    <a:pt x="5816" y="164571"/>
                    <a:pt x="5887" y="202486"/>
                    <a:pt x="4371" y="240330"/>
                  </a:cubicBezTo>
                  <a:cubicBezTo>
                    <a:pt x="2679" y="283006"/>
                    <a:pt x="-352" y="325611"/>
                    <a:pt x="35" y="368358"/>
                  </a:cubicBezTo>
                  <a:cubicBezTo>
                    <a:pt x="-388" y="400100"/>
                    <a:pt x="3137" y="431701"/>
                    <a:pt x="3031" y="463409"/>
                  </a:cubicBezTo>
                  <a:cubicBezTo>
                    <a:pt x="4018" y="479879"/>
                    <a:pt x="1163" y="505203"/>
                    <a:pt x="22454" y="508871"/>
                  </a:cubicBezTo>
                  <a:cubicBezTo>
                    <a:pt x="25274" y="509188"/>
                    <a:pt x="27918" y="509329"/>
                    <a:pt x="30385" y="509329"/>
                  </a:cubicBezTo>
                  <a:cubicBezTo>
                    <a:pt x="71769" y="509329"/>
                    <a:pt x="66305" y="467429"/>
                    <a:pt x="66904" y="434347"/>
                  </a:cubicBezTo>
                  <a:cubicBezTo>
                    <a:pt x="66693" y="392200"/>
                    <a:pt x="69160" y="350194"/>
                    <a:pt x="72192" y="308153"/>
                  </a:cubicBezTo>
                  <a:cubicBezTo>
                    <a:pt x="96937" y="294433"/>
                    <a:pt x="127146" y="294574"/>
                    <a:pt x="153971" y="286638"/>
                  </a:cubicBezTo>
                  <a:cubicBezTo>
                    <a:pt x="167684" y="281912"/>
                    <a:pt x="183863" y="282794"/>
                    <a:pt x="195954" y="274118"/>
                  </a:cubicBezTo>
                  <a:cubicBezTo>
                    <a:pt x="204943" y="265089"/>
                    <a:pt x="208397" y="251651"/>
                    <a:pt x="210689" y="239448"/>
                  </a:cubicBezTo>
                  <a:cubicBezTo>
                    <a:pt x="213086" y="229572"/>
                    <a:pt x="206388" y="219838"/>
                    <a:pt x="196589" y="217792"/>
                  </a:cubicBezTo>
                  <a:cubicBezTo>
                    <a:pt x="180973" y="213878"/>
                    <a:pt x="164864" y="216487"/>
                    <a:pt x="149107" y="217828"/>
                  </a:cubicBezTo>
                  <a:cubicBezTo>
                    <a:pt x="127499" y="220085"/>
                    <a:pt x="106067" y="221566"/>
                    <a:pt x="84036" y="222236"/>
                  </a:cubicBezTo>
                  <a:cubicBezTo>
                    <a:pt x="79665" y="210210"/>
                    <a:pt x="81321" y="196842"/>
                    <a:pt x="79876" y="184251"/>
                  </a:cubicBezTo>
                  <a:cubicBezTo>
                    <a:pt x="76810" y="160691"/>
                    <a:pt x="76774" y="136920"/>
                    <a:pt x="75963" y="113183"/>
                  </a:cubicBezTo>
                  <a:cubicBezTo>
                    <a:pt x="75646" y="102673"/>
                    <a:pt x="74871" y="92092"/>
                    <a:pt x="75118" y="81582"/>
                  </a:cubicBezTo>
                  <a:cubicBezTo>
                    <a:pt x="79665" y="76609"/>
                    <a:pt x="87737" y="76468"/>
                    <a:pt x="93976" y="74599"/>
                  </a:cubicBezTo>
                  <a:cubicBezTo>
                    <a:pt x="111954" y="70931"/>
                    <a:pt x="130213" y="68391"/>
                    <a:pt x="148543" y="66910"/>
                  </a:cubicBezTo>
                  <a:cubicBezTo>
                    <a:pt x="170786" y="65287"/>
                    <a:pt x="195813" y="67157"/>
                    <a:pt x="217774" y="60879"/>
                  </a:cubicBezTo>
                  <a:cubicBezTo>
                    <a:pt x="229688" y="54495"/>
                    <a:pt x="231028" y="39012"/>
                    <a:pt x="231627" y="26914"/>
                  </a:cubicBezTo>
                  <a:cubicBezTo>
                    <a:pt x="232861" y="18485"/>
                    <a:pt x="229512" y="9491"/>
                    <a:pt x="221651" y="5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15504005" y="8273044"/>
              <a:ext cx="291618" cy="508791"/>
            </a:xfrm>
            <a:custGeom>
              <a:rect b="b" l="l" r="r" t="t"/>
              <a:pathLst>
                <a:path extrusionOk="0" h="508791" w="291618">
                  <a:moveTo>
                    <a:pt x="226211" y="30256"/>
                  </a:moveTo>
                  <a:cubicBezTo>
                    <a:pt x="207141" y="17348"/>
                    <a:pt x="183700" y="15267"/>
                    <a:pt x="162409" y="7754"/>
                  </a:cubicBezTo>
                  <a:cubicBezTo>
                    <a:pt x="125538" y="454"/>
                    <a:pt x="60290" y="-11644"/>
                    <a:pt x="37307" y="26588"/>
                  </a:cubicBezTo>
                  <a:cubicBezTo>
                    <a:pt x="24758" y="47573"/>
                    <a:pt x="31209" y="72897"/>
                    <a:pt x="29587" y="95998"/>
                  </a:cubicBezTo>
                  <a:cubicBezTo>
                    <a:pt x="25569" y="136911"/>
                    <a:pt x="17426" y="177259"/>
                    <a:pt x="15241" y="218383"/>
                  </a:cubicBezTo>
                  <a:cubicBezTo>
                    <a:pt x="6710" y="281551"/>
                    <a:pt x="3362" y="345177"/>
                    <a:pt x="542" y="408803"/>
                  </a:cubicBezTo>
                  <a:cubicBezTo>
                    <a:pt x="83" y="429577"/>
                    <a:pt x="330" y="450315"/>
                    <a:pt x="260" y="471089"/>
                  </a:cubicBezTo>
                  <a:cubicBezTo>
                    <a:pt x="-1714" y="496024"/>
                    <a:pt x="7451" y="505617"/>
                    <a:pt x="31914" y="508333"/>
                  </a:cubicBezTo>
                  <a:cubicBezTo>
                    <a:pt x="33712" y="508651"/>
                    <a:pt x="35368" y="508792"/>
                    <a:pt x="36955" y="508792"/>
                  </a:cubicBezTo>
                  <a:cubicBezTo>
                    <a:pt x="56906" y="508792"/>
                    <a:pt x="61066" y="485091"/>
                    <a:pt x="63251" y="468126"/>
                  </a:cubicBezTo>
                  <a:cubicBezTo>
                    <a:pt x="68362" y="436913"/>
                    <a:pt x="68045" y="405170"/>
                    <a:pt x="71782" y="373816"/>
                  </a:cubicBezTo>
                  <a:cubicBezTo>
                    <a:pt x="72874" y="358650"/>
                    <a:pt x="72945" y="343484"/>
                    <a:pt x="73615" y="328283"/>
                  </a:cubicBezTo>
                  <a:cubicBezTo>
                    <a:pt x="73826" y="327154"/>
                    <a:pt x="75025" y="326590"/>
                    <a:pt x="75835" y="325920"/>
                  </a:cubicBezTo>
                  <a:cubicBezTo>
                    <a:pt x="84154" y="321511"/>
                    <a:pt x="93636" y="321617"/>
                    <a:pt x="102978" y="321723"/>
                  </a:cubicBezTo>
                  <a:cubicBezTo>
                    <a:pt x="106150" y="321758"/>
                    <a:pt x="109287" y="321793"/>
                    <a:pt x="112389" y="321652"/>
                  </a:cubicBezTo>
                  <a:cubicBezTo>
                    <a:pt x="126983" y="321370"/>
                    <a:pt x="141506" y="320241"/>
                    <a:pt x="156064" y="319606"/>
                  </a:cubicBezTo>
                  <a:cubicBezTo>
                    <a:pt x="160647" y="330999"/>
                    <a:pt x="160470" y="343660"/>
                    <a:pt x="162233" y="355687"/>
                  </a:cubicBezTo>
                  <a:cubicBezTo>
                    <a:pt x="166568" y="386054"/>
                    <a:pt x="169388" y="416633"/>
                    <a:pt x="173090" y="447035"/>
                  </a:cubicBezTo>
                  <a:cubicBezTo>
                    <a:pt x="175205" y="457863"/>
                    <a:pt x="177390" y="468373"/>
                    <a:pt x="179399" y="479342"/>
                  </a:cubicBezTo>
                  <a:cubicBezTo>
                    <a:pt x="180140" y="483080"/>
                    <a:pt x="181373" y="486925"/>
                    <a:pt x="184616" y="489252"/>
                  </a:cubicBezTo>
                  <a:cubicBezTo>
                    <a:pt x="194522" y="497082"/>
                    <a:pt x="220325" y="499375"/>
                    <a:pt x="231146" y="492850"/>
                  </a:cubicBezTo>
                  <a:cubicBezTo>
                    <a:pt x="242391" y="482939"/>
                    <a:pt x="238267" y="464388"/>
                    <a:pt x="239536" y="450809"/>
                  </a:cubicBezTo>
                  <a:cubicBezTo>
                    <a:pt x="239923" y="430247"/>
                    <a:pt x="239782" y="409649"/>
                    <a:pt x="236575" y="389299"/>
                  </a:cubicBezTo>
                  <a:cubicBezTo>
                    <a:pt x="233649" y="364646"/>
                    <a:pt x="232028" y="339604"/>
                    <a:pt x="224907" y="315692"/>
                  </a:cubicBezTo>
                  <a:cubicBezTo>
                    <a:pt x="218633" y="297422"/>
                    <a:pt x="220254" y="301090"/>
                    <a:pt x="232591" y="287723"/>
                  </a:cubicBezTo>
                  <a:cubicBezTo>
                    <a:pt x="242497" y="276789"/>
                    <a:pt x="251591" y="265080"/>
                    <a:pt x="259417" y="252630"/>
                  </a:cubicBezTo>
                  <a:cubicBezTo>
                    <a:pt x="275596" y="225719"/>
                    <a:pt x="286383" y="195599"/>
                    <a:pt x="290119" y="164421"/>
                  </a:cubicBezTo>
                  <a:cubicBezTo>
                    <a:pt x="297839" y="103863"/>
                    <a:pt x="275632" y="64080"/>
                    <a:pt x="226211" y="30256"/>
                  </a:cubicBezTo>
                  <a:close/>
                  <a:moveTo>
                    <a:pt x="125573" y="235701"/>
                  </a:moveTo>
                  <a:cubicBezTo>
                    <a:pt x="124833" y="235701"/>
                    <a:pt x="124092" y="235701"/>
                    <a:pt x="123317" y="235701"/>
                  </a:cubicBezTo>
                  <a:cubicBezTo>
                    <a:pt x="116020" y="235771"/>
                    <a:pt x="107595" y="235806"/>
                    <a:pt x="102872" y="230728"/>
                  </a:cubicBezTo>
                  <a:cubicBezTo>
                    <a:pt x="100440" y="216091"/>
                    <a:pt x="101991" y="201066"/>
                    <a:pt x="102061" y="186288"/>
                  </a:cubicBezTo>
                  <a:cubicBezTo>
                    <a:pt x="103048" y="154193"/>
                    <a:pt x="105657" y="122168"/>
                    <a:pt x="106644" y="90073"/>
                  </a:cubicBezTo>
                  <a:cubicBezTo>
                    <a:pt x="113799" y="87781"/>
                    <a:pt x="111473" y="78293"/>
                    <a:pt x="113940" y="72685"/>
                  </a:cubicBezTo>
                  <a:cubicBezTo>
                    <a:pt x="114751" y="70322"/>
                    <a:pt x="115773" y="67360"/>
                    <a:pt x="118770" y="67606"/>
                  </a:cubicBezTo>
                  <a:cubicBezTo>
                    <a:pt x="133152" y="66972"/>
                    <a:pt x="147957" y="70569"/>
                    <a:pt x="161810" y="74943"/>
                  </a:cubicBezTo>
                  <a:cubicBezTo>
                    <a:pt x="185991" y="83901"/>
                    <a:pt x="203334" y="107179"/>
                    <a:pt x="209538" y="131726"/>
                  </a:cubicBezTo>
                  <a:cubicBezTo>
                    <a:pt x="212288" y="150983"/>
                    <a:pt x="211477" y="171757"/>
                    <a:pt x="203581" y="189745"/>
                  </a:cubicBezTo>
                  <a:cubicBezTo>
                    <a:pt x="190010" y="218172"/>
                    <a:pt x="158708" y="233549"/>
                    <a:pt x="128217" y="235736"/>
                  </a:cubicBezTo>
                  <a:cubicBezTo>
                    <a:pt x="127371" y="235701"/>
                    <a:pt x="126489" y="235701"/>
                    <a:pt x="125573" y="2357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15614280" y="8361354"/>
              <a:ext cx="1833" cy="1833"/>
            </a:xfrm>
            <a:custGeom>
              <a:rect b="b" l="l" r="r" t="t"/>
              <a:pathLst>
                <a:path extrusionOk="0" h="1833" w="1833">
                  <a:moveTo>
                    <a:pt x="917" y="0"/>
                  </a:moveTo>
                  <a:cubicBezTo>
                    <a:pt x="423" y="0"/>
                    <a:pt x="0" y="423"/>
                    <a:pt x="0" y="917"/>
                  </a:cubicBezTo>
                  <a:cubicBezTo>
                    <a:pt x="0" y="1411"/>
                    <a:pt x="423" y="1834"/>
                    <a:pt x="917" y="1834"/>
                  </a:cubicBezTo>
                  <a:cubicBezTo>
                    <a:pt x="1410" y="1834"/>
                    <a:pt x="1833" y="1411"/>
                    <a:pt x="1833" y="917"/>
                  </a:cubicBezTo>
                  <a:cubicBezTo>
                    <a:pt x="1833" y="423"/>
                    <a:pt x="1410" y="0"/>
                    <a:pt x="9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15817584" y="8261080"/>
              <a:ext cx="122861" cy="427291"/>
            </a:xfrm>
            <a:custGeom>
              <a:rect b="b" l="l" r="r" t="t"/>
              <a:pathLst>
                <a:path extrusionOk="0" h="427291" w="122861">
                  <a:moveTo>
                    <a:pt x="117715" y="94172"/>
                  </a:moveTo>
                  <a:cubicBezTo>
                    <a:pt x="119901" y="74068"/>
                    <a:pt x="124448" y="53894"/>
                    <a:pt x="122298" y="33614"/>
                  </a:cubicBezTo>
                  <a:cubicBezTo>
                    <a:pt x="120782" y="21834"/>
                    <a:pt x="111335" y="13299"/>
                    <a:pt x="100936" y="8714"/>
                  </a:cubicBezTo>
                  <a:cubicBezTo>
                    <a:pt x="87083" y="2930"/>
                    <a:pt x="69846" y="-3842"/>
                    <a:pt x="55253" y="2648"/>
                  </a:cubicBezTo>
                  <a:cubicBezTo>
                    <a:pt x="36359" y="15874"/>
                    <a:pt x="36817" y="46311"/>
                    <a:pt x="34490" y="67261"/>
                  </a:cubicBezTo>
                  <a:cubicBezTo>
                    <a:pt x="26806" y="103236"/>
                    <a:pt x="22047" y="139775"/>
                    <a:pt x="17853" y="176314"/>
                  </a:cubicBezTo>
                  <a:cubicBezTo>
                    <a:pt x="11120" y="235391"/>
                    <a:pt x="3929" y="294502"/>
                    <a:pt x="1849" y="353931"/>
                  </a:cubicBezTo>
                  <a:cubicBezTo>
                    <a:pt x="2202" y="371319"/>
                    <a:pt x="-2275" y="389412"/>
                    <a:pt x="1567" y="406483"/>
                  </a:cubicBezTo>
                  <a:cubicBezTo>
                    <a:pt x="7313" y="420379"/>
                    <a:pt x="22400" y="427045"/>
                    <a:pt x="36782" y="426798"/>
                  </a:cubicBezTo>
                  <a:cubicBezTo>
                    <a:pt x="39672" y="427080"/>
                    <a:pt x="42739" y="427291"/>
                    <a:pt x="45806" y="427291"/>
                  </a:cubicBezTo>
                  <a:cubicBezTo>
                    <a:pt x="56099" y="427291"/>
                    <a:pt x="66497" y="424928"/>
                    <a:pt x="71080" y="414524"/>
                  </a:cubicBezTo>
                  <a:cubicBezTo>
                    <a:pt x="79646" y="393080"/>
                    <a:pt x="79681" y="369309"/>
                    <a:pt x="84898" y="346948"/>
                  </a:cubicBezTo>
                  <a:cubicBezTo>
                    <a:pt x="93146" y="316122"/>
                    <a:pt x="96989" y="284521"/>
                    <a:pt x="99738" y="252814"/>
                  </a:cubicBezTo>
                  <a:cubicBezTo>
                    <a:pt x="103016" y="221036"/>
                    <a:pt x="106929" y="189329"/>
                    <a:pt x="110524" y="157551"/>
                  </a:cubicBezTo>
                  <a:cubicBezTo>
                    <a:pt x="113168" y="136460"/>
                    <a:pt x="115213" y="115263"/>
                    <a:pt x="117715" y="94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15919694" y="8304635"/>
              <a:ext cx="225814" cy="482314"/>
            </a:xfrm>
            <a:custGeom>
              <a:rect b="b" l="l" r="r" t="t"/>
              <a:pathLst>
                <a:path extrusionOk="0" h="482314" w="225814">
                  <a:moveTo>
                    <a:pt x="120193" y="122214"/>
                  </a:moveTo>
                  <a:cubicBezTo>
                    <a:pt x="114024" y="66630"/>
                    <a:pt x="157805" y="53615"/>
                    <a:pt x="203982" y="51041"/>
                  </a:cubicBezTo>
                  <a:cubicBezTo>
                    <a:pt x="211243" y="50653"/>
                    <a:pt x="218470" y="46949"/>
                    <a:pt x="220796" y="39613"/>
                  </a:cubicBezTo>
                  <a:cubicBezTo>
                    <a:pt x="225202" y="30161"/>
                    <a:pt x="223687" y="18981"/>
                    <a:pt x="215156" y="12456"/>
                  </a:cubicBezTo>
                  <a:cubicBezTo>
                    <a:pt x="205251" y="3779"/>
                    <a:pt x="191997" y="-171"/>
                    <a:pt x="178990" y="6"/>
                  </a:cubicBezTo>
                  <a:cubicBezTo>
                    <a:pt x="173033" y="217"/>
                    <a:pt x="164467" y="-523"/>
                    <a:pt x="160907" y="5155"/>
                  </a:cubicBezTo>
                  <a:cubicBezTo>
                    <a:pt x="118642" y="11045"/>
                    <a:pt x="77153" y="35205"/>
                    <a:pt x="56073" y="73013"/>
                  </a:cubicBezTo>
                  <a:cubicBezTo>
                    <a:pt x="44688" y="93258"/>
                    <a:pt x="39894" y="116959"/>
                    <a:pt x="39189" y="140060"/>
                  </a:cubicBezTo>
                  <a:cubicBezTo>
                    <a:pt x="36862" y="179104"/>
                    <a:pt x="68693" y="209718"/>
                    <a:pt x="103520" y="221462"/>
                  </a:cubicBezTo>
                  <a:cubicBezTo>
                    <a:pt x="71724" y="226541"/>
                    <a:pt x="43419" y="246257"/>
                    <a:pt x="23044" y="270628"/>
                  </a:cubicBezTo>
                  <a:cubicBezTo>
                    <a:pt x="6653" y="291049"/>
                    <a:pt x="1930" y="318418"/>
                    <a:pt x="555" y="343953"/>
                  </a:cubicBezTo>
                  <a:cubicBezTo>
                    <a:pt x="-3252" y="380457"/>
                    <a:pt x="12892" y="415162"/>
                    <a:pt x="37884" y="441085"/>
                  </a:cubicBezTo>
                  <a:cubicBezTo>
                    <a:pt x="57977" y="464081"/>
                    <a:pt x="87622" y="477765"/>
                    <a:pt x="117620" y="481751"/>
                  </a:cubicBezTo>
                  <a:cubicBezTo>
                    <a:pt x="121462" y="482068"/>
                    <a:pt x="125516" y="482315"/>
                    <a:pt x="129534" y="482315"/>
                  </a:cubicBezTo>
                  <a:cubicBezTo>
                    <a:pt x="141413" y="482315"/>
                    <a:pt x="153504" y="480269"/>
                    <a:pt x="162281" y="471981"/>
                  </a:cubicBezTo>
                  <a:cubicBezTo>
                    <a:pt x="172046" y="462564"/>
                    <a:pt x="180823" y="444753"/>
                    <a:pt x="170213" y="432973"/>
                  </a:cubicBezTo>
                  <a:cubicBezTo>
                    <a:pt x="161753" y="423203"/>
                    <a:pt x="148816" y="419394"/>
                    <a:pt x="137677" y="413575"/>
                  </a:cubicBezTo>
                  <a:cubicBezTo>
                    <a:pt x="121180" y="404969"/>
                    <a:pt x="105036" y="392872"/>
                    <a:pt x="91605" y="379681"/>
                  </a:cubicBezTo>
                  <a:cubicBezTo>
                    <a:pt x="81982" y="368712"/>
                    <a:pt x="75496" y="355133"/>
                    <a:pt x="72112" y="340990"/>
                  </a:cubicBezTo>
                  <a:cubicBezTo>
                    <a:pt x="63864" y="292072"/>
                    <a:pt x="137042" y="275601"/>
                    <a:pt x="172010" y="264844"/>
                  </a:cubicBezTo>
                  <a:cubicBezTo>
                    <a:pt x="180999" y="261916"/>
                    <a:pt x="190023" y="259024"/>
                    <a:pt x="199329" y="257155"/>
                  </a:cubicBezTo>
                  <a:cubicBezTo>
                    <a:pt x="212125" y="255004"/>
                    <a:pt x="222171" y="250489"/>
                    <a:pt x="223546" y="236170"/>
                  </a:cubicBezTo>
                  <a:cubicBezTo>
                    <a:pt x="225097" y="226647"/>
                    <a:pt x="225449" y="216983"/>
                    <a:pt x="225731" y="207319"/>
                  </a:cubicBezTo>
                  <a:cubicBezTo>
                    <a:pt x="225872" y="202558"/>
                    <a:pt x="226189" y="197444"/>
                    <a:pt x="223158" y="193458"/>
                  </a:cubicBezTo>
                  <a:cubicBezTo>
                    <a:pt x="190411" y="162492"/>
                    <a:pt x="123612" y="190954"/>
                    <a:pt x="120193" y="122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16176138" y="8261647"/>
              <a:ext cx="288061" cy="421293"/>
            </a:xfrm>
            <a:custGeom>
              <a:rect b="b" l="l" r="r" t="t"/>
              <a:pathLst>
                <a:path extrusionOk="0" h="421293" w="288061">
                  <a:moveTo>
                    <a:pt x="283363" y="28356"/>
                  </a:moveTo>
                  <a:cubicBezTo>
                    <a:pt x="277617" y="23454"/>
                    <a:pt x="269651" y="22396"/>
                    <a:pt x="262389" y="21585"/>
                  </a:cubicBezTo>
                  <a:cubicBezTo>
                    <a:pt x="255798" y="21126"/>
                    <a:pt x="249065" y="19998"/>
                    <a:pt x="242508" y="21020"/>
                  </a:cubicBezTo>
                  <a:cubicBezTo>
                    <a:pt x="235036" y="22678"/>
                    <a:pt x="231616" y="30402"/>
                    <a:pt x="229748" y="37138"/>
                  </a:cubicBezTo>
                  <a:cubicBezTo>
                    <a:pt x="224249" y="56184"/>
                    <a:pt x="221006" y="75829"/>
                    <a:pt x="217657" y="95333"/>
                  </a:cubicBezTo>
                  <a:cubicBezTo>
                    <a:pt x="210325" y="144111"/>
                    <a:pt x="201478" y="192712"/>
                    <a:pt x="194287" y="241525"/>
                  </a:cubicBezTo>
                  <a:cubicBezTo>
                    <a:pt x="190021" y="219023"/>
                    <a:pt x="184064" y="197121"/>
                    <a:pt x="175075" y="176065"/>
                  </a:cubicBezTo>
                  <a:cubicBezTo>
                    <a:pt x="163514" y="143793"/>
                    <a:pt x="152128" y="111451"/>
                    <a:pt x="141800" y="78756"/>
                  </a:cubicBezTo>
                  <a:cubicBezTo>
                    <a:pt x="138275" y="67929"/>
                    <a:pt x="135560" y="56854"/>
                    <a:pt x="132952" y="45779"/>
                  </a:cubicBezTo>
                  <a:cubicBezTo>
                    <a:pt x="130308" y="32800"/>
                    <a:pt x="127805" y="17423"/>
                    <a:pt x="114974" y="10545"/>
                  </a:cubicBezTo>
                  <a:cubicBezTo>
                    <a:pt x="102249" y="3774"/>
                    <a:pt x="87585" y="1904"/>
                    <a:pt x="73450" y="353"/>
                  </a:cubicBezTo>
                  <a:cubicBezTo>
                    <a:pt x="63298" y="-1129"/>
                    <a:pt x="54732" y="1975"/>
                    <a:pt x="49692" y="11251"/>
                  </a:cubicBezTo>
                  <a:cubicBezTo>
                    <a:pt x="44122" y="23666"/>
                    <a:pt x="42536" y="37844"/>
                    <a:pt x="41267" y="51282"/>
                  </a:cubicBezTo>
                  <a:cubicBezTo>
                    <a:pt x="39187" y="62356"/>
                    <a:pt x="37107" y="72937"/>
                    <a:pt x="34816" y="84047"/>
                  </a:cubicBezTo>
                  <a:cubicBezTo>
                    <a:pt x="30868" y="103445"/>
                    <a:pt x="25651" y="122526"/>
                    <a:pt x="21492" y="141889"/>
                  </a:cubicBezTo>
                  <a:cubicBezTo>
                    <a:pt x="17156" y="161886"/>
                    <a:pt x="15852" y="182343"/>
                    <a:pt x="13314" y="202623"/>
                  </a:cubicBezTo>
                  <a:cubicBezTo>
                    <a:pt x="10882" y="222374"/>
                    <a:pt x="6193" y="241807"/>
                    <a:pt x="4995" y="261699"/>
                  </a:cubicBezTo>
                  <a:cubicBezTo>
                    <a:pt x="3373" y="283354"/>
                    <a:pt x="4184" y="304692"/>
                    <a:pt x="2422" y="326418"/>
                  </a:cubicBezTo>
                  <a:cubicBezTo>
                    <a:pt x="1258" y="343559"/>
                    <a:pt x="1188" y="362922"/>
                    <a:pt x="377" y="380522"/>
                  </a:cubicBezTo>
                  <a:cubicBezTo>
                    <a:pt x="-1033" y="404187"/>
                    <a:pt x="342" y="413640"/>
                    <a:pt x="25475" y="419988"/>
                  </a:cubicBezTo>
                  <a:cubicBezTo>
                    <a:pt x="29670" y="420870"/>
                    <a:pt x="33441" y="421293"/>
                    <a:pt x="36825" y="421293"/>
                  </a:cubicBezTo>
                  <a:cubicBezTo>
                    <a:pt x="53287" y="421293"/>
                    <a:pt x="60513" y="411030"/>
                    <a:pt x="64250" y="391631"/>
                  </a:cubicBezTo>
                  <a:cubicBezTo>
                    <a:pt x="68057" y="372515"/>
                    <a:pt x="71652" y="353364"/>
                    <a:pt x="74719" y="334142"/>
                  </a:cubicBezTo>
                  <a:cubicBezTo>
                    <a:pt x="84801" y="281591"/>
                    <a:pt x="87973" y="228405"/>
                    <a:pt x="98971" y="176029"/>
                  </a:cubicBezTo>
                  <a:cubicBezTo>
                    <a:pt x="105351" y="196768"/>
                    <a:pt x="110039" y="218071"/>
                    <a:pt x="116984" y="238633"/>
                  </a:cubicBezTo>
                  <a:cubicBezTo>
                    <a:pt x="124774" y="257855"/>
                    <a:pt x="133410" y="276688"/>
                    <a:pt x="139826" y="296439"/>
                  </a:cubicBezTo>
                  <a:cubicBezTo>
                    <a:pt x="147122" y="318412"/>
                    <a:pt x="153115" y="340843"/>
                    <a:pt x="161187" y="362746"/>
                  </a:cubicBezTo>
                  <a:cubicBezTo>
                    <a:pt x="169154" y="388104"/>
                    <a:pt x="181315" y="397239"/>
                    <a:pt x="208140" y="394065"/>
                  </a:cubicBezTo>
                  <a:cubicBezTo>
                    <a:pt x="228832" y="393571"/>
                    <a:pt x="233414" y="372127"/>
                    <a:pt x="236410" y="355551"/>
                  </a:cubicBezTo>
                  <a:cubicBezTo>
                    <a:pt x="242720" y="328323"/>
                    <a:pt x="245752" y="299966"/>
                    <a:pt x="250440" y="272315"/>
                  </a:cubicBezTo>
                  <a:cubicBezTo>
                    <a:pt x="256256" y="234048"/>
                    <a:pt x="264681" y="196274"/>
                    <a:pt x="270532" y="158042"/>
                  </a:cubicBezTo>
                  <a:cubicBezTo>
                    <a:pt x="274938" y="129439"/>
                    <a:pt x="277935" y="100553"/>
                    <a:pt x="283645" y="72161"/>
                  </a:cubicBezTo>
                  <a:cubicBezTo>
                    <a:pt x="285020" y="60663"/>
                    <a:pt x="293022" y="36821"/>
                    <a:pt x="283363" y="283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16462213" y="8292686"/>
              <a:ext cx="269207" cy="449506"/>
            </a:xfrm>
            <a:custGeom>
              <a:rect b="b" l="l" r="r" t="t"/>
              <a:pathLst>
                <a:path extrusionOk="0" h="449506" w="269207">
                  <a:moveTo>
                    <a:pt x="261170" y="286914"/>
                  </a:moveTo>
                  <a:cubicBezTo>
                    <a:pt x="267762" y="268151"/>
                    <a:pt x="267868" y="248224"/>
                    <a:pt x="268573" y="228614"/>
                  </a:cubicBezTo>
                  <a:cubicBezTo>
                    <a:pt x="269137" y="209110"/>
                    <a:pt x="270688" y="189183"/>
                    <a:pt x="265153" y="170243"/>
                  </a:cubicBezTo>
                  <a:cubicBezTo>
                    <a:pt x="261276" y="156594"/>
                    <a:pt x="258104" y="142592"/>
                    <a:pt x="251829" y="129789"/>
                  </a:cubicBezTo>
                  <a:cubicBezTo>
                    <a:pt x="245414" y="116457"/>
                    <a:pt x="235544" y="105277"/>
                    <a:pt x="226273" y="93920"/>
                  </a:cubicBezTo>
                  <a:cubicBezTo>
                    <a:pt x="213935" y="79495"/>
                    <a:pt x="200399" y="65951"/>
                    <a:pt x="185313" y="54418"/>
                  </a:cubicBezTo>
                  <a:cubicBezTo>
                    <a:pt x="173151" y="45848"/>
                    <a:pt x="159545" y="40346"/>
                    <a:pt x="146679" y="32834"/>
                  </a:cubicBezTo>
                  <a:cubicBezTo>
                    <a:pt x="130816" y="23311"/>
                    <a:pt x="113861" y="15939"/>
                    <a:pt x="96483" y="9661"/>
                  </a:cubicBezTo>
                  <a:cubicBezTo>
                    <a:pt x="86824" y="6805"/>
                    <a:pt x="75685" y="1303"/>
                    <a:pt x="66098" y="6875"/>
                  </a:cubicBezTo>
                  <a:cubicBezTo>
                    <a:pt x="66520" y="4159"/>
                    <a:pt x="67120" y="-1977"/>
                    <a:pt x="62713" y="633"/>
                  </a:cubicBezTo>
                  <a:cubicBezTo>
                    <a:pt x="52385" y="21018"/>
                    <a:pt x="51927" y="45213"/>
                    <a:pt x="46781" y="67292"/>
                  </a:cubicBezTo>
                  <a:cubicBezTo>
                    <a:pt x="32822" y="134304"/>
                    <a:pt x="17030" y="201351"/>
                    <a:pt x="9345" y="269562"/>
                  </a:cubicBezTo>
                  <a:cubicBezTo>
                    <a:pt x="5397" y="314954"/>
                    <a:pt x="2612" y="360592"/>
                    <a:pt x="356" y="406160"/>
                  </a:cubicBezTo>
                  <a:cubicBezTo>
                    <a:pt x="74" y="416212"/>
                    <a:pt x="-1723" y="428027"/>
                    <a:pt x="6596" y="435505"/>
                  </a:cubicBezTo>
                  <a:cubicBezTo>
                    <a:pt x="24221" y="449401"/>
                    <a:pt x="49036" y="447249"/>
                    <a:pt x="70257" y="449260"/>
                  </a:cubicBezTo>
                  <a:cubicBezTo>
                    <a:pt x="74205" y="449401"/>
                    <a:pt x="78153" y="449507"/>
                    <a:pt x="82136" y="449507"/>
                  </a:cubicBezTo>
                  <a:cubicBezTo>
                    <a:pt x="97893" y="449507"/>
                    <a:pt x="113720" y="447955"/>
                    <a:pt x="128560" y="442453"/>
                  </a:cubicBezTo>
                  <a:cubicBezTo>
                    <a:pt x="148582" y="434482"/>
                    <a:pt x="168534" y="425241"/>
                    <a:pt x="185771" y="412121"/>
                  </a:cubicBezTo>
                  <a:cubicBezTo>
                    <a:pt x="204700" y="396426"/>
                    <a:pt x="216544" y="374100"/>
                    <a:pt x="230855" y="354420"/>
                  </a:cubicBezTo>
                  <a:cubicBezTo>
                    <a:pt x="245343" y="334070"/>
                    <a:pt x="254473" y="310827"/>
                    <a:pt x="261170" y="286914"/>
                  </a:cubicBezTo>
                  <a:close/>
                  <a:moveTo>
                    <a:pt x="140052" y="108381"/>
                  </a:moveTo>
                  <a:cubicBezTo>
                    <a:pt x="168146" y="125345"/>
                    <a:pt x="191658" y="153067"/>
                    <a:pt x="197544" y="186114"/>
                  </a:cubicBezTo>
                  <a:cubicBezTo>
                    <a:pt x="204524" y="226427"/>
                    <a:pt x="189966" y="284551"/>
                    <a:pt x="168287" y="318869"/>
                  </a:cubicBezTo>
                  <a:cubicBezTo>
                    <a:pt x="148758" y="340665"/>
                    <a:pt x="126974" y="366271"/>
                    <a:pt x="95496" y="367364"/>
                  </a:cubicBezTo>
                  <a:cubicBezTo>
                    <a:pt x="84110" y="367858"/>
                    <a:pt x="67225" y="369304"/>
                    <a:pt x="70786" y="352868"/>
                  </a:cubicBezTo>
                  <a:cubicBezTo>
                    <a:pt x="71314" y="336045"/>
                    <a:pt x="72548" y="319256"/>
                    <a:pt x="73359" y="302468"/>
                  </a:cubicBezTo>
                  <a:cubicBezTo>
                    <a:pt x="76461" y="265294"/>
                    <a:pt x="79951" y="228014"/>
                    <a:pt x="86789" y="191334"/>
                  </a:cubicBezTo>
                  <a:cubicBezTo>
                    <a:pt x="93839" y="159027"/>
                    <a:pt x="97012" y="126192"/>
                    <a:pt x="101947" y="93567"/>
                  </a:cubicBezTo>
                  <a:cubicBezTo>
                    <a:pt x="103075" y="93462"/>
                    <a:pt x="104167" y="93391"/>
                    <a:pt x="105260" y="93391"/>
                  </a:cubicBezTo>
                  <a:cubicBezTo>
                    <a:pt x="118091" y="93391"/>
                    <a:pt x="129794" y="101221"/>
                    <a:pt x="140052" y="108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16564298" y="8392708"/>
              <a:ext cx="1832" cy="1834"/>
            </a:xfrm>
            <a:custGeom>
              <a:rect b="b" l="l" r="r" t="t"/>
              <a:pathLst>
                <a:path extrusionOk="0" h="1834" w="1832">
                  <a:moveTo>
                    <a:pt x="1833" y="917"/>
                  </a:moveTo>
                  <a:cubicBezTo>
                    <a:pt x="1833" y="1423"/>
                    <a:pt x="1423" y="1834"/>
                    <a:pt x="916" y="1834"/>
                  </a:cubicBezTo>
                  <a:cubicBezTo>
                    <a:pt x="410" y="1834"/>
                    <a:pt x="0" y="1423"/>
                    <a:pt x="0" y="917"/>
                  </a:cubicBezTo>
                  <a:cubicBezTo>
                    <a:pt x="0" y="411"/>
                    <a:pt x="410" y="0"/>
                    <a:pt x="916" y="0"/>
                  </a:cubicBezTo>
                  <a:cubicBezTo>
                    <a:pt x="1423" y="0"/>
                    <a:pt x="1833" y="411"/>
                    <a:pt x="1833" y="9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16686727" y="8285883"/>
              <a:ext cx="237496" cy="486648"/>
            </a:xfrm>
            <a:custGeom>
              <a:rect b="b" l="l" r="r" t="t"/>
              <a:pathLst>
                <a:path extrusionOk="0" h="486648" w="237496">
                  <a:moveTo>
                    <a:pt x="199474" y="170"/>
                  </a:moveTo>
                  <a:cubicBezTo>
                    <a:pt x="193093" y="946"/>
                    <a:pt x="177724" y="-2792"/>
                    <a:pt x="177160" y="6483"/>
                  </a:cubicBezTo>
                  <a:cubicBezTo>
                    <a:pt x="106238" y="14313"/>
                    <a:pt x="63162" y="72331"/>
                    <a:pt x="66934" y="142059"/>
                  </a:cubicBezTo>
                  <a:cubicBezTo>
                    <a:pt x="70353" y="178634"/>
                    <a:pt x="88965" y="212281"/>
                    <a:pt x="107189" y="243494"/>
                  </a:cubicBezTo>
                  <a:cubicBezTo>
                    <a:pt x="113887" y="257672"/>
                    <a:pt x="120725" y="271992"/>
                    <a:pt x="124145" y="287404"/>
                  </a:cubicBezTo>
                  <a:cubicBezTo>
                    <a:pt x="128022" y="306062"/>
                    <a:pt x="129467" y="325425"/>
                    <a:pt x="128727" y="344506"/>
                  </a:cubicBezTo>
                  <a:cubicBezTo>
                    <a:pt x="127846" y="358331"/>
                    <a:pt x="124814" y="372086"/>
                    <a:pt x="117130" y="383831"/>
                  </a:cubicBezTo>
                  <a:cubicBezTo>
                    <a:pt x="103382" y="402065"/>
                    <a:pt x="82937" y="416314"/>
                    <a:pt x="59602" y="417690"/>
                  </a:cubicBezTo>
                  <a:cubicBezTo>
                    <a:pt x="36337" y="420617"/>
                    <a:pt x="33411" y="393318"/>
                    <a:pt x="11380" y="420829"/>
                  </a:cubicBezTo>
                  <a:cubicBezTo>
                    <a:pt x="-6844" y="441638"/>
                    <a:pt x="-3671" y="464034"/>
                    <a:pt x="24458" y="471863"/>
                  </a:cubicBezTo>
                  <a:cubicBezTo>
                    <a:pt x="40215" y="478459"/>
                    <a:pt x="55584" y="487241"/>
                    <a:pt x="73244" y="486536"/>
                  </a:cubicBezTo>
                  <a:cubicBezTo>
                    <a:pt x="108353" y="487911"/>
                    <a:pt x="135707" y="476660"/>
                    <a:pt x="163025" y="455428"/>
                  </a:cubicBezTo>
                  <a:cubicBezTo>
                    <a:pt x="178359" y="443648"/>
                    <a:pt x="194680" y="431586"/>
                    <a:pt x="203704" y="413986"/>
                  </a:cubicBezTo>
                  <a:cubicBezTo>
                    <a:pt x="209696" y="402206"/>
                    <a:pt x="214984" y="389968"/>
                    <a:pt x="218544" y="377236"/>
                  </a:cubicBezTo>
                  <a:cubicBezTo>
                    <a:pt x="222738" y="360553"/>
                    <a:pt x="222069" y="343694"/>
                    <a:pt x="222174" y="326412"/>
                  </a:cubicBezTo>
                  <a:cubicBezTo>
                    <a:pt x="222315" y="313081"/>
                    <a:pt x="221893" y="299643"/>
                    <a:pt x="218473" y="286699"/>
                  </a:cubicBezTo>
                  <a:cubicBezTo>
                    <a:pt x="215724" y="277529"/>
                    <a:pt x="212516" y="268535"/>
                    <a:pt x="209908" y="259330"/>
                  </a:cubicBezTo>
                  <a:cubicBezTo>
                    <a:pt x="206065" y="247127"/>
                    <a:pt x="201694" y="234782"/>
                    <a:pt x="194045" y="224378"/>
                  </a:cubicBezTo>
                  <a:cubicBezTo>
                    <a:pt x="172613" y="193411"/>
                    <a:pt x="149243" y="161739"/>
                    <a:pt x="140430" y="124389"/>
                  </a:cubicBezTo>
                  <a:cubicBezTo>
                    <a:pt x="138738" y="114655"/>
                    <a:pt x="137681" y="103898"/>
                    <a:pt x="141946" y="94657"/>
                  </a:cubicBezTo>
                  <a:cubicBezTo>
                    <a:pt x="150758" y="80197"/>
                    <a:pt x="166233" y="70603"/>
                    <a:pt x="182589" y="67006"/>
                  </a:cubicBezTo>
                  <a:cubicBezTo>
                    <a:pt x="188017" y="65948"/>
                    <a:pt x="193446" y="64925"/>
                    <a:pt x="198980" y="64537"/>
                  </a:cubicBezTo>
                  <a:cubicBezTo>
                    <a:pt x="208639" y="63796"/>
                    <a:pt x="219919" y="65066"/>
                    <a:pt x="227039" y="57060"/>
                  </a:cubicBezTo>
                  <a:cubicBezTo>
                    <a:pt x="235287" y="48031"/>
                    <a:pt x="239376" y="34346"/>
                    <a:pt x="236662" y="22355"/>
                  </a:cubicBezTo>
                  <a:cubicBezTo>
                    <a:pt x="231516" y="6942"/>
                    <a:pt x="214984" y="-1311"/>
                    <a:pt x="199474" y="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16955563" y="8250658"/>
              <a:ext cx="82494" cy="361342"/>
            </a:xfrm>
            <a:custGeom>
              <a:rect b="b" l="l" r="r" t="t"/>
              <a:pathLst>
                <a:path extrusionOk="0" h="361342" w="82494">
                  <a:moveTo>
                    <a:pt x="55845" y="2031"/>
                  </a:moveTo>
                  <a:cubicBezTo>
                    <a:pt x="48478" y="-297"/>
                    <a:pt x="39630" y="-1672"/>
                    <a:pt x="33320" y="3900"/>
                  </a:cubicBezTo>
                  <a:cubicBezTo>
                    <a:pt x="15519" y="24074"/>
                    <a:pt x="14321" y="54300"/>
                    <a:pt x="10020" y="80012"/>
                  </a:cubicBezTo>
                  <a:cubicBezTo>
                    <a:pt x="7623" y="96518"/>
                    <a:pt x="5861" y="113271"/>
                    <a:pt x="6707" y="129953"/>
                  </a:cubicBezTo>
                  <a:cubicBezTo>
                    <a:pt x="6742" y="130905"/>
                    <a:pt x="7094" y="131787"/>
                    <a:pt x="7694" y="132457"/>
                  </a:cubicBezTo>
                  <a:cubicBezTo>
                    <a:pt x="6213" y="190581"/>
                    <a:pt x="-237" y="248635"/>
                    <a:pt x="80" y="306935"/>
                  </a:cubicBezTo>
                  <a:cubicBezTo>
                    <a:pt x="-61" y="316528"/>
                    <a:pt x="-96" y="325769"/>
                    <a:pt x="679" y="335397"/>
                  </a:cubicBezTo>
                  <a:cubicBezTo>
                    <a:pt x="1102" y="345379"/>
                    <a:pt x="1666" y="357018"/>
                    <a:pt x="13686" y="359698"/>
                  </a:cubicBezTo>
                  <a:cubicBezTo>
                    <a:pt x="52955" y="371337"/>
                    <a:pt x="50663" y="318257"/>
                    <a:pt x="54259" y="293145"/>
                  </a:cubicBezTo>
                  <a:cubicBezTo>
                    <a:pt x="58418" y="258263"/>
                    <a:pt x="62684" y="223417"/>
                    <a:pt x="66702" y="188536"/>
                  </a:cubicBezTo>
                  <a:cubicBezTo>
                    <a:pt x="72025" y="132810"/>
                    <a:pt x="79674" y="77437"/>
                    <a:pt x="82494" y="21500"/>
                  </a:cubicBezTo>
                  <a:cubicBezTo>
                    <a:pt x="80661" y="8908"/>
                    <a:pt x="66209" y="5240"/>
                    <a:pt x="55845" y="20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16943706" y="8685817"/>
              <a:ext cx="65789" cy="68433"/>
            </a:xfrm>
            <a:custGeom>
              <a:rect b="b" l="l" r="r" t="t"/>
              <a:pathLst>
                <a:path extrusionOk="0" h="68433" w="65789">
                  <a:moveTo>
                    <a:pt x="24309" y="4671"/>
                  </a:moveTo>
                  <a:cubicBezTo>
                    <a:pt x="18035" y="10984"/>
                    <a:pt x="9187" y="14475"/>
                    <a:pt x="4781" y="22517"/>
                  </a:cubicBezTo>
                  <a:cubicBezTo>
                    <a:pt x="-6041" y="39235"/>
                    <a:pt x="2243" y="62900"/>
                    <a:pt x="22230" y="67097"/>
                  </a:cubicBezTo>
                  <a:cubicBezTo>
                    <a:pt x="47469" y="74328"/>
                    <a:pt x="67350" y="50979"/>
                    <a:pt x="65693" y="26855"/>
                  </a:cubicBezTo>
                  <a:cubicBezTo>
                    <a:pt x="66010" y="6892"/>
                    <a:pt x="40595" y="-7956"/>
                    <a:pt x="24309" y="46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37"/>
          <p:cNvGrpSpPr/>
          <p:nvPr/>
        </p:nvGrpSpPr>
        <p:grpSpPr>
          <a:xfrm>
            <a:off x="7637781" y="3814916"/>
            <a:ext cx="881247" cy="578559"/>
            <a:chOff x="15275563" y="7629831"/>
            <a:chExt cx="1762494" cy="1157118"/>
          </a:xfrm>
        </p:grpSpPr>
        <p:grpSp>
          <p:nvGrpSpPr>
            <p:cNvPr id="1544" name="Google Shape;1544;p37"/>
            <p:cNvGrpSpPr/>
            <p:nvPr/>
          </p:nvGrpSpPr>
          <p:grpSpPr>
            <a:xfrm>
              <a:off x="15275563" y="7629831"/>
              <a:ext cx="1762494" cy="1157118"/>
              <a:chOff x="15275563" y="7629831"/>
              <a:chExt cx="1762494" cy="1157118"/>
            </a:xfrm>
          </p:grpSpPr>
          <p:sp>
            <p:nvSpPr>
              <p:cNvPr id="1545" name="Google Shape;1545;p37"/>
              <p:cNvSpPr/>
              <p:nvPr/>
            </p:nvSpPr>
            <p:spPr>
              <a:xfrm>
                <a:off x="15437414" y="7684126"/>
                <a:ext cx="323648" cy="525674"/>
              </a:xfrm>
              <a:custGeom>
                <a:rect b="b" l="l" r="r" t="t"/>
                <a:pathLst>
                  <a:path extrusionOk="0" h="525674" w="323648">
                    <a:moveTo>
                      <a:pt x="15316" y="505148"/>
                    </a:moveTo>
                    <a:cubicBezTo>
                      <a:pt x="52081" y="523912"/>
                      <a:pt x="94980" y="521090"/>
                      <a:pt x="135095" y="522607"/>
                    </a:cubicBezTo>
                    <a:cubicBezTo>
                      <a:pt x="167489" y="520067"/>
                      <a:pt x="199602" y="524970"/>
                      <a:pt x="231997" y="525569"/>
                    </a:cubicBezTo>
                    <a:cubicBezTo>
                      <a:pt x="236121" y="525640"/>
                      <a:pt x="240280" y="525675"/>
                      <a:pt x="244405" y="525675"/>
                    </a:cubicBezTo>
                    <a:cubicBezTo>
                      <a:pt x="255755" y="525675"/>
                      <a:pt x="267106" y="525322"/>
                      <a:pt x="278350" y="524017"/>
                    </a:cubicBezTo>
                    <a:cubicBezTo>
                      <a:pt x="289313" y="522783"/>
                      <a:pt x="300769" y="521266"/>
                      <a:pt x="309828" y="514459"/>
                    </a:cubicBezTo>
                    <a:cubicBezTo>
                      <a:pt x="330062" y="500810"/>
                      <a:pt x="328158" y="473688"/>
                      <a:pt x="303589" y="466387"/>
                    </a:cubicBezTo>
                    <a:cubicBezTo>
                      <a:pt x="293543" y="462860"/>
                      <a:pt x="282827" y="462931"/>
                      <a:pt x="272323" y="462366"/>
                    </a:cubicBezTo>
                    <a:cubicBezTo>
                      <a:pt x="247648" y="459756"/>
                      <a:pt x="222479" y="460427"/>
                      <a:pt x="197699" y="459298"/>
                    </a:cubicBezTo>
                    <a:cubicBezTo>
                      <a:pt x="159311" y="456829"/>
                      <a:pt x="120960" y="455630"/>
                      <a:pt x="82608" y="450269"/>
                    </a:cubicBezTo>
                    <a:cubicBezTo>
                      <a:pt x="76756" y="422336"/>
                      <a:pt x="81726" y="392709"/>
                      <a:pt x="80528" y="364247"/>
                    </a:cubicBezTo>
                    <a:cubicBezTo>
                      <a:pt x="81162" y="343085"/>
                      <a:pt x="78906" y="321959"/>
                      <a:pt x="80246" y="300832"/>
                    </a:cubicBezTo>
                    <a:cubicBezTo>
                      <a:pt x="84088" y="263306"/>
                      <a:pt x="85075" y="225603"/>
                      <a:pt x="85075" y="187900"/>
                    </a:cubicBezTo>
                    <a:cubicBezTo>
                      <a:pt x="84582" y="168643"/>
                      <a:pt x="86767" y="149915"/>
                      <a:pt x="87402" y="130481"/>
                    </a:cubicBezTo>
                    <a:cubicBezTo>
                      <a:pt x="87225" y="106745"/>
                      <a:pt x="88530" y="82867"/>
                      <a:pt x="86979" y="59166"/>
                    </a:cubicBezTo>
                    <a:cubicBezTo>
                      <a:pt x="85463" y="49855"/>
                      <a:pt x="84864" y="40403"/>
                      <a:pt x="84088" y="30986"/>
                    </a:cubicBezTo>
                    <a:cubicBezTo>
                      <a:pt x="83066" y="24144"/>
                      <a:pt x="82854" y="16878"/>
                      <a:pt x="77919" y="11447"/>
                    </a:cubicBezTo>
                    <a:cubicBezTo>
                      <a:pt x="59202" y="-10350"/>
                      <a:pt x="32588" y="1677"/>
                      <a:pt x="22612" y="24955"/>
                    </a:cubicBezTo>
                    <a:cubicBezTo>
                      <a:pt x="3366" y="70699"/>
                      <a:pt x="10204" y="121770"/>
                      <a:pt x="4353" y="170124"/>
                    </a:cubicBezTo>
                    <a:cubicBezTo>
                      <a:pt x="-406" y="247752"/>
                      <a:pt x="863" y="325556"/>
                      <a:pt x="193" y="403290"/>
                    </a:cubicBezTo>
                    <a:cubicBezTo>
                      <a:pt x="88" y="424699"/>
                      <a:pt x="-89" y="446142"/>
                      <a:pt x="52" y="467551"/>
                    </a:cubicBezTo>
                    <a:cubicBezTo>
                      <a:pt x="-194" y="481729"/>
                      <a:pt x="757" y="498306"/>
                      <a:pt x="15316" y="505148"/>
                    </a:cubicBezTo>
                    <a:close/>
                    <a:moveTo>
                      <a:pt x="14575" y="455207"/>
                    </a:moveTo>
                    <a:cubicBezTo>
                      <a:pt x="14575" y="436091"/>
                      <a:pt x="14575" y="417010"/>
                      <a:pt x="14787" y="397894"/>
                    </a:cubicBezTo>
                    <a:cubicBezTo>
                      <a:pt x="15139" y="353631"/>
                      <a:pt x="14575" y="309368"/>
                      <a:pt x="15598" y="265104"/>
                    </a:cubicBezTo>
                    <a:cubicBezTo>
                      <a:pt x="15492" y="216856"/>
                      <a:pt x="18841" y="168748"/>
                      <a:pt x="21907" y="120606"/>
                    </a:cubicBezTo>
                    <a:cubicBezTo>
                      <a:pt x="23000" y="91791"/>
                      <a:pt x="22789" y="62129"/>
                      <a:pt x="32976" y="34795"/>
                    </a:cubicBezTo>
                    <a:cubicBezTo>
                      <a:pt x="38263" y="17231"/>
                      <a:pt x="55924" y="2665"/>
                      <a:pt x="71715" y="18607"/>
                    </a:cubicBezTo>
                    <a:cubicBezTo>
                      <a:pt x="70376" y="22557"/>
                      <a:pt x="72984" y="26895"/>
                      <a:pt x="72773" y="31092"/>
                    </a:cubicBezTo>
                    <a:cubicBezTo>
                      <a:pt x="72456" y="42484"/>
                      <a:pt x="73689" y="55110"/>
                      <a:pt x="73725" y="66749"/>
                    </a:cubicBezTo>
                    <a:cubicBezTo>
                      <a:pt x="72138" y="92214"/>
                      <a:pt x="73901" y="118948"/>
                      <a:pt x="72279" y="144589"/>
                    </a:cubicBezTo>
                    <a:cubicBezTo>
                      <a:pt x="69495" y="173192"/>
                      <a:pt x="71187" y="201937"/>
                      <a:pt x="69847" y="230611"/>
                    </a:cubicBezTo>
                    <a:cubicBezTo>
                      <a:pt x="70411" y="265634"/>
                      <a:pt x="63326" y="300339"/>
                      <a:pt x="65758" y="335326"/>
                    </a:cubicBezTo>
                    <a:cubicBezTo>
                      <a:pt x="67591" y="373487"/>
                      <a:pt x="62762" y="412037"/>
                      <a:pt x="67309" y="449952"/>
                    </a:cubicBezTo>
                    <a:cubicBezTo>
                      <a:pt x="69072" y="458981"/>
                      <a:pt x="74148" y="465435"/>
                      <a:pt x="83912" y="464976"/>
                    </a:cubicBezTo>
                    <a:cubicBezTo>
                      <a:pt x="98435" y="466563"/>
                      <a:pt x="112887" y="469032"/>
                      <a:pt x="127551" y="469491"/>
                    </a:cubicBezTo>
                    <a:cubicBezTo>
                      <a:pt x="180426" y="474358"/>
                      <a:pt x="233618" y="473758"/>
                      <a:pt x="286599" y="477709"/>
                    </a:cubicBezTo>
                    <a:cubicBezTo>
                      <a:pt x="293684" y="478590"/>
                      <a:pt x="304329" y="480142"/>
                      <a:pt x="308595" y="486949"/>
                    </a:cubicBezTo>
                    <a:cubicBezTo>
                      <a:pt x="310251" y="493545"/>
                      <a:pt x="306339" y="499928"/>
                      <a:pt x="300663" y="503103"/>
                    </a:cubicBezTo>
                    <a:cubicBezTo>
                      <a:pt x="290617" y="509451"/>
                      <a:pt x="278033" y="509204"/>
                      <a:pt x="266577" y="510509"/>
                    </a:cubicBezTo>
                    <a:cubicBezTo>
                      <a:pt x="244863" y="512202"/>
                      <a:pt x="223219" y="510791"/>
                      <a:pt x="201576" y="509381"/>
                    </a:cubicBezTo>
                    <a:cubicBezTo>
                      <a:pt x="187053" y="508428"/>
                      <a:pt x="172495" y="507441"/>
                      <a:pt x="157937" y="507441"/>
                    </a:cubicBezTo>
                    <a:cubicBezTo>
                      <a:pt x="154870" y="507441"/>
                      <a:pt x="151838" y="507476"/>
                      <a:pt x="148772" y="507582"/>
                    </a:cubicBezTo>
                    <a:cubicBezTo>
                      <a:pt x="113205" y="507688"/>
                      <a:pt x="45948" y="510474"/>
                      <a:pt x="17748" y="488924"/>
                    </a:cubicBezTo>
                    <a:cubicBezTo>
                      <a:pt x="15104" y="486067"/>
                      <a:pt x="15351" y="482011"/>
                      <a:pt x="14928" y="478379"/>
                    </a:cubicBezTo>
                    <a:cubicBezTo>
                      <a:pt x="14505" y="471325"/>
                      <a:pt x="14575" y="463283"/>
                      <a:pt x="14575" y="455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7"/>
              <p:cNvSpPr/>
              <p:nvPr/>
            </p:nvSpPr>
            <p:spPr>
              <a:xfrm>
                <a:off x="15574127" y="7647687"/>
                <a:ext cx="270275" cy="459586"/>
              </a:xfrm>
              <a:custGeom>
                <a:rect b="b" l="l" r="r" t="t"/>
                <a:pathLst>
                  <a:path extrusionOk="0" h="459586" w="270275">
                    <a:moveTo>
                      <a:pt x="45089" y="421142"/>
                    </a:moveTo>
                    <a:cubicBezTo>
                      <a:pt x="75051" y="445972"/>
                      <a:pt x="114707" y="457540"/>
                      <a:pt x="153094" y="459551"/>
                    </a:cubicBezTo>
                    <a:cubicBezTo>
                      <a:pt x="154258" y="459551"/>
                      <a:pt x="155421" y="459586"/>
                      <a:pt x="156619" y="459586"/>
                    </a:cubicBezTo>
                    <a:cubicBezTo>
                      <a:pt x="175302" y="459586"/>
                      <a:pt x="199060" y="457188"/>
                      <a:pt x="207978" y="438989"/>
                    </a:cubicBezTo>
                    <a:cubicBezTo>
                      <a:pt x="211398" y="431124"/>
                      <a:pt x="210375" y="421284"/>
                      <a:pt x="204207" y="415041"/>
                    </a:cubicBezTo>
                    <a:cubicBezTo>
                      <a:pt x="191587" y="403437"/>
                      <a:pt x="173363" y="401603"/>
                      <a:pt x="158276" y="394408"/>
                    </a:cubicBezTo>
                    <a:cubicBezTo>
                      <a:pt x="142907" y="387249"/>
                      <a:pt x="127397" y="379137"/>
                      <a:pt x="112310" y="370848"/>
                    </a:cubicBezTo>
                    <a:cubicBezTo>
                      <a:pt x="96307" y="363160"/>
                      <a:pt x="83017" y="350674"/>
                      <a:pt x="75192" y="334591"/>
                    </a:cubicBezTo>
                    <a:cubicBezTo>
                      <a:pt x="49742" y="277455"/>
                      <a:pt x="85168" y="258339"/>
                      <a:pt x="137972" y="257774"/>
                    </a:cubicBezTo>
                    <a:cubicBezTo>
                      <a:pt x="146009" y="257598"/>
                      <a:pt x="154081" y="257669"/>
                      <a:pt x="162153" y="257704"/>
                    </a:cubicBezTo>
                    <a:cubicBezTo>
                      <a:pt x="167441" y="257739"/>
                      <a:pt x="172764" y="257774"/>
                      <a:pt x="178086" y="257774"/>
                    </a:cubicBezTo>
                    <a:cubicBezTo>
                      <a:pt x="190318" y="259185"/>
                      <a:pt x="198849" y="252625"/>
                      <a:pt x="204066" y="241939"/>
                    </a:cubicBezTo>
                    <a:cubicBezTo>
                      <a:pt x="210904" y="228289"/>
                      <a:pt x="213160" y="209385"/>
                      <a:pt x="201739" y="197534"/>
                    </a:cubicBezTo>
                    <a:cubicBezTo>
                      <a:pt x="194830" y="190692"/>
                      <a:pt x="185559" y="186989"/>
                      <a:pt x="177240" y="182192"/>
                    </a:cubicBezTo>
                    <a:cubicBezTo>
                      <a:pt x="161413" y="172987"/>
                      <a:pt x="144317" y="163993"/>
                      <a:pt x="133425" y="148792"/>
                    </a:cubicBezTo>
                    <a:cubicBezTo>
                      <a:pt x="117880" y="127066"/>
                      <a:pt x="126551" y="93948"/>
                      <a:pt x="147983" y="79382"/>
                    </a:cubicBezTo>
                    <a:cubicBezTo>
                      <a:pt x="168534" y="65415"/>
                      <a:pt x="194619" y="66826"/>
                      <a:pt x="218342" y="68025"/>
                    </a:cubicBezTo>
                    <a:cubicBezTo>
                      <a:pt x="236284" y="68519"/>
                      <a:pt x="262369" y="67602"/>
                      <a:pt x="269207" y="47463"/>
                    </a:cubicBezTo>
                    <a:cubicBezTo>
                      <a:pt x="272768" y="35154"/>
                      <a:pt x="267128" y="21928"/>
                      <a:pt x="256729" y="14839"/>
                    </a:cubicBezTo>
                    <a:cubicBezTo>
                      <a:pt x="237482" y="1472"/>
                      <a:pt x="212843" y="-856"/>
                      <a:pt x="190001" y="237"/>
                    </a:cubicBezTo>
                    <a:cubicBezTo>
                      <a:pt x="180906" y="907"/>
                      <a:pt x="169098" y="-821"/>
                      <a:pt x="161977" y="5810"/>
                    </a:cubicBezTo>
                    <a:cubicBezTo>
                      <a:pt x="113262" y="17978"/>
                      <a:pt x="85908" y="45135"/>
                      <a:pt x="61057" y="87388"/>
                    </a:cubicBezTo>
                    <a:cubicBezTo>
                      <a:pt x="41211" y="128195"/>
                      <a:pt x="59858" y="180076"/>
                      <a:pt x="99902" y="200709"/>
                    </a:cubicBezTo>
                    <a:cubicBezTo>
                      <a:pt x="65851" y="206281"/>
                      <a:pt x="35536" y="229206"/>
                      <a:pt x="17241" y="258057"/>
                    </a:cubicBezTo>
                    <a:cubicBezTo>
                      <a:pt x="1449" y="289305"/>
                      <a:pt x="-3732" y="326127"/>
                      <a:pt x="2683" y="360514"/>
                    </a:cubicBezTo>
                    <a:cubicBezTo>
                      <a:pt x="8288" y="385520"/>
                      <a:pt x="24961" y="405977"/>
                      <a:pt x="45089" y="421142"/>
                    </a:cubicBezTo>
                    <a:close/>
                    <a:moveTo>
                      <a:pt x="31553" y="262501"/>
                    </a:moveTo>
                    <a:cubicBezTo>
                      <a:pt x="49812" y="236824"/>
                      <a:pt x="79175" y="214569"/>
                      <a:pt x="111852" y="214569"/>
                    </a:cubicBezTo>
                    <a:cubicBezTo>
                      <a:pt x="112663" y="214569"/>
                      <a:pt x="113473" y="214569"/>
                      <a:pt x="114319" y="214605"/>
                    </a:cubicBezTo>
                    <a:cubicBezTo>
                      <a:pt x="115906" y="214499"/>
                      <a:pt x="117527" y="214499"/>
                      <a:pt x="119149" y="214499"/>
                    </a:cubicBezTo>
                    <a:cubicBezTo>
                      <a:pt x="123379" y="214499"/>
                      <a:pt x="127679" y="214534"/>
                      <a:pt x="131416" y="212524"/>
                    </a:cubicBezTo>
                    <a:cubicBezTo>
                      <a:pt x="139347" y="206810"/>
                      <a:pt x="133037" y="198804"/>
                      <a:pt x="125635" y="196864"/>
                    </a:cubicBezTo>
                    <a:cubicBezTo>
                      <a:pt x="81466" y="181028"/>
                      <a:pt x="55064" y="140574"/>
                      <a:pt x="73430" y="94618"/>
                    </a:cubicBezTo>
                    <a:cubicBezTo>
                      <a:pt x="87494" y="71905"/>
                      <a:pt x="102898" y="48204"/>
                      <a:pt x="126657" y="34660"/>
                    </a:cubicBezTo>
                    <a:cubicBezTo>
                      <a:pt x="143718" y="25032"/>
                      <a:pt x="162365" y="16920"/>
                      <a:pt x="182105" y="15474"/>
                    </a:cubicBezTo>
                    <a:cubicBezTo>
                      <a:pt x="192116" y="15191"/>
                      <a:pt x="201457" y="15121"/>
                      <a:pt x="211503" y="16496"/>
                    </a:cubicBezTo>
                    <a:cubicBezTo>
                      <a:pt x="217919" y="16708"/>
                      <a:pt x="225462" y="21081"/>
                      <a:pt x="231455" y="18401"/>
                    </a:cubicBezTo>
                    <a:cubicBezTo>
                      <a:pt x="242664" y="22245"/>
                      <a:pt x="262087" y="31556"/>
                      <a:pt x="253803" y="46052"/>
                    </a:cubicBezTo>
                    <a:cubicBezTo>
                      <a:pt x="241466" y="56245"/>
                      <a:pt x="223277" y="53247"/>
                      <a:pt x="208225" y="52965"/>
                    </a:cubicBezTo>
                    <a:cubicBezTo>
                      <a:pt x="163916" y="49720"/>
                      <a:pt x="120805" y="63934"/>
                      <a:pt x="111746" y="112359"/>
                    </a:cubicBezTo>
                    <a:cubicBezTo>
                      <a:pt x="104696" y="150026"/>
                      <a:pt x="133954" y="175350"/>
                      <a:pt x="164092" y="191327"/>
                    </a:cubicBezTo>
                    <a:cubicBezTo>
                      <a:pt x="180871" y="202014"/>
                      <a:pt x="202479" y="205117"/>
                      <a:pt x="193209" y="230476"/>
                    </a:cubicBezTo>
                    <a:cubicBezTo>
                      <a:pt x="188838" y="242115"/>
                      <a:pt x="185877" y="244231"/>
                      <a:pt x="173539" y="243173"/>
                    </a:cubicBezTo>
                    <a:cubicBezTo>
                      <a:pt x="169309" y="243173"/>
                      <a:pt x="165114" y="243138"/>
                      <a:pt x="160920" y="243138"/>
                    </a:cubicBezTo>
                    <a:cubicBezTo>
                      <a:pt x="152319" y="243067"/>
                      <a:pt x="143683" y="243032"/>
                      <a:pt x="135117" y="243279"/>
                    </a:cubicBezTo>
                    <a:cubicBezTo>
                      <a:pt x="105401" y="244478"/>
                      <a:pt x="66062" y="250050"/>
                      <a:pt x="55664" y="282745"/>
                    </a:cubicBezTo>
                    <a:cubicBezTo>
                      <a:pt x="44137" y="318508"/>
                      <a:pt x="65992" y="360585"/>
                      <a:pt x="97188" y="379031"/>
                    </a:cubicBezTo>
                    <a:cubicBezTo>
                      <a:pt x="119360" y="390952"/>
                      <a:pt x="141286" y="403860"/>
                      <a:pt x="165009" y="412537"/>
                    </a:cubicBezTo>
                    <a:cubicBezTo>
                      <a:pt x="174491" y="416169"/>
                      <a:pt x="184925" y="418391"/>
                      <a:pt x="193244" y="424564"/>
                    </a:cubicBezTo>
                    <a:cubicBezTo>
                      <a:pt x="203255" y="439729"/>
                      <a:pt x="174526" y="444350"/>
                      <a:pt x="164445" y="445020"/>
                    </a:cubicBezTo>
                    <a:cubicBezTo>
                      <a:pt x="121052" y="445831"/>
                      <a:pt x="76355" y="431688"/>
                      <a:pt x="44525" y="401568"/>
                    </a:cubicBezTo>
                    <a:cubicBezTo>
                      <a:pt x="31376" y="390388"/>
                      <a:pt x="21506" y="375257"/>
                      <a:pt x="17276" y="358433"/>
                    </a:cubicBezTo>
                    <a:cubicBezTo>
                      <a:pt x="11002" y="326479"/>
                      <a:pt x="15725" y="291316"/>
                      <a:pt x="31553" y="2625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37"/>
              <p:cNvSpPr/>
              <p:nvPr/>
            </p:nvSpPr>
            <p:spPr>
              <a:xfrm>
                <a:off x="15790658" y="7734142"/>
                <a:ext cx="303214" cy="452909"/>
              </a:xfrm>
              <a:custGeom>
                <a:rect b="b" l="l" r="r" t="t"/>
                <a:pathLst>
                  <a:path extrusionOk="0" h="452909" w="303214">
                    <a:moveTo>
                      <a:pt x="88313" y="69637"/>
                    </a:moveTo>
                    <a:cubicBezTo>
                      <a:pt x="92578" y="87413"/>
                      <a:pt x="87467" y="105929"/>
                      <a:pt x="85951" y="123811"/>
                    </a:cubicBezTo>
                    <a:cubicBezTo>
                      <a:pt x="83519" y="142892"/>
                      <a:pt x="80487" y="161902"/>
                      <a:pt x="77879" y="180947"/>
                    </a:cubicBezTo>
                    <a:cubicBezTo>
                      <a:pt x="69807" y="237625"/>
                      <a:pt x="63779" y="294550"/>
                      <a:pt x="60184" y="351687"/>
                    </a:cubicBezTo>
                    <a:cubicBezTo>
                      <a:pt x="59302" y="370203"/>
                      <a:pt x="58950" y="388755"/>
                      <a:pt x="58139" y="407236"/>
                    </a:cubicBezTo>
                    <a:cubicBezTo>
                      <a:pt x="55213" y="430690"/>
                      <a:pt x="62792" y="446279"/>
                      <a:pt x="86832" y="451922"/>
                    </a:cubicBezTo>
                    <a:cubicBezTo>
                      <a:pt x="89370" y="452592"/>
                      <a:pt x="91732" y="452910"/>
                      <a:pt x="93953" y="452910"/>
                    </a:cubicBezTo>
                    <a:cubicBezTo>
                      <a:pt x="111930" y="452910"/>
                      <a:pt x="119826" y="432242"/>
                      <a:pt x="122682" y="415771"/>
                    </a:cubicBezTo>
                    <a:cubicBezTo>
                      <a:pt x="128463" y="387944"/>
                      <a:pt x="131706" y="359657"/>
                      <a:pt x="136429" y="331618"/>
                    </a:cubicBezTo>
                    <a:cubicBezTo>
                      <a:pt x="142104" y="304073"/>
                      <a:pt x="143655" y="276069"/>
                      <a:pt x="146475" y="248171"/>
                    </a:cubicBezTo>
                    <a:cubicBezTo>
                      <a:pt x="152080" y="211032"/>
                      <a:pt x="154970" y="173576"/>
                      <a:pt x="159764" y="136332"/>
                    </a:cubicBezTo>
                    <a:cubicBezTo>
                      <a:pt x="161738" y="115523"/>
                      <a:pt x="162091" y="94714"/>
                      <a:pt x="166039" y="73834"/>
                    </a:cubicBezTo>
                    <a:cubicBezTo>
                      <a:pt x="171185" y="71295"/>
                      <a:pt x="177178" y="71259"/>
                      <a:pt x="182783" y="70660"/>
                    </a:cubicBezTo>
                    <a:cubicBezTo>
                      <a:pt x="207070" y="68826"/>
                      <a:pt x="231181" y="71295"/>
                      <a:pt x="255080" y="75703"/>
                    </a:cubicBezTo>
                    <a:cubicBezTo>
                      <a:pt x="265902" y="76938"/>
                      <a:pt x="277076" y="78031"/>
                      <a:pt x="287898" y="77220"/>
                    </a:cubicBezTo>
                    <a:cubicBezTo>
                      <a:pt x="298402" y="73235"/>
                      <a:pt x="300306" y="59621"/>
                      <a:pt x="302385" y="49886"/>
                    </a:cubicBezTo>
                    <a:cubicBezTo>
                      <a:pt x="303972" y="42338"/>
                      <a:pt x="303972" y="32957"/>
                      <a:pt x="296040" y="29077"/>
                    </a:cubicBezTo>
                    <a:cubicBezTo>
                      <a:pt x="282505" y="22235"/>
                      <a:pt x="266572" y="22200"/>
                      <a:pt x="251731" y="20718"/>
                    </a:cubicBezTo>
                    <a:cubicBezTo>
                      <a:pt x="221663" y="17932"/>
                      <a:pt x="190925" y="14969"/>
                      <a:pt x="160751" y="12218"/>
                    </a:cubicBezTo>
                    <a:cubicBezTo>
                      <a:pt x="129097" y="9044"/>
                      <a:pt x="97866" y="2625"/>
                      <a:pt x="66035" y="1214"/>
                    </a:cubicBezTo>
                    <a:cubicBezTo>
                      <a:pt x="50772" y="1003"/>
                      <a:pt x="35015" y="-1431"/>
                      <a:pt x="19928" y="1250"/>
                    </a:cubicBezTo>
                    <a:cubicBezTo>
                      <a:pt x="13654" y="2625"/>
                      <a:pt x="6216" y="10878"/>
                      <a:pt x="5511" y="18108"/>
                    </a:cubicBezTo>
                    <a:cubicBezTo>
                      <a:pt x="1810" y="23505"/>
                      <a:pt x="-2138" y="40681"/>
                      <a:pt x="1351" y="43114"/>
                    </a:cubicBezTo>
                    <a:cubicBezTo>
                      <a:pt x="1492" y="45301"/>
                      <a:pt x="2374" y="47417"/>
                      <a:pt x="3995" y="48687"/>
                    </a:cubicBezTo>
                    <a:cubicBezTo>
                      <a:pt x="4524" y="49110"/>
                      <a:pt x="5017" y="49322"/>
                      <a:pt x="5476" y="49322"/>
                    </a:cubicBezTo>
                    <a:cubicBezTo>
                      <a:pt x="5581" y="49322"/>
                      <a:pt x="5652" y="49287"/>
                      <a:pt x="5758" y="49251"/>
                    </a:cubicBezTo>
                    <a:cubicBezTo>
                      <a:pt x="5934" y="49428"/>
                      <a:pt x="6110" y="49569"/>
                      <a:pt x="6286" y="49745"/>
                    </a:cubicBezTo>
                    <a:cubicBezTo>
                      <a:pt x="14887" y="72106"/>
                      <a:pt x="66634" y="61913"/>
                      <a:pt x="88313" y="69637"/>
                    </a:cubicBezTo>
                    <a:close/>
                    <a:moveTo>
                      <a:pt x="16932" y="24915"/>
                    </a:moveTo>
                    <a:cubicBezTo>
                      <a:pt x="18941" y="13735"/>
                      <a:pt x="28846" y="14299"/>
                      <a:pt x="38152" y="14864"/>
                    </a:cubicBezTo>
                    <a:cubicBezTo>
                      <a:pt x="41008" y="15040"/>
                      <a:pt x="43792" y="15216"/>
                      <a:pt x="46295" y="15075"/>
                    </a:cubicBezTo>
                    <a:cubicBezTo>
                      <a:pt x="74389" y="15745"/>
                      <a:pt x="102695" y="18779"/>
                      <a:pt x="130507" y="23364"/>
                    </a:cubicBezTo>
                    <a:cubicBezTo>
                      <a:pt x="166673" y="28372"/>
                      <a:pt x="203157" y="30488"/>
                      <a:pt x="239429" y="34297"/>
                    </a:cubicBezTo>
                    <a:cubicBezTo>
                      <a:pt x="255785" y="36484"/>
                      <a:pt x="273234" y="35390"/>
                      <a:pt x="288673" y="41774"/>
                    </a:cubicBezTo>
                    <a:cubicBezTo>
                      <a:pt x="288004" y="49040"/>
                      <a:pt x="286770" y="56552"/>
                      <a:pt x="283315" y="63042"/>
                    </a:cubicBezTo>
                    <a:cubicBezTo>
                      <a:pt x="261143" y="63747"/>
                      <a:pt x="239147" y="57152"/>
                      <a:pt x="216799" y="56023"/>
                    </a:cubicBezTo>
                    <a:cubicBezTo>
                      <a:pt x="213591" y="56094"/>
                      <a:pt x="209396" y="55988"/>
                      <a:pt x="204638" y="55847"/>
                    </a:cubicBezTo>
                    <a:cubicBezTo>
                      <a:pt x="185779" y="55318"/>
                      <a:pt x="158566" y="54824"/>
                      <a:pt x="152573" y="68120"/>
                    </a:cubicBezTo>
                    <a:cubicBezTo>
                      <a:pt x="147533" y="89106"/>
                      <a:pt x="147533" y="110973"/>
                      <a:pt x="145523" y="132381"/>
                    </a:cubicBezTo>
                    <a:cubicBezTo>
                      <a:pt x="143444" y="150968"/>
                      <a:pt x="141012" y="169555"/>
                      <a:pt x="139143" y="188142"/>
                    </a:cubicBezTo>
                    <a:cubicBezTo>
                      <a:pt x="136923" y="216323"/>
                      <a:pt x="131388" y="244115"/>
                      <a:pt x="129626" y="272330"/>
                    </a:cubicBezTo>
                    <a:cubicBezTo>
                      <a:pt x="128110" y="300581"/>
                      <a:pt x="121765" y="328197"/>
                      <a:pt x="117923" y="356131"/>
                    </a:cubicBezTo>
                    <a:cubicBezTo>
                      <a:pt x="114327" y="370274"/>
                      <a:pt x="110344" y="438943"/>
                      <a:pt x="94164" y="438238"/>
                    </a:cubicBezTo>
                    <a:cubicBezTo>
                      <a:pt x="68855" y="435240"/>
                      <a:pt x="71886" y="421167"/>
                      <a:pt x="72944" y="401311"/>
                    </a:cubicBezTo>
                    <a:cubicBezTo>
                      <a:pt x="73755" y="382583"/>
                      <a:pt x="74001" y="363819"/>
                      <a:pt x="75165" y="345091"/>
                    </a:cubicBezTo>
                    <a:cubicBezTo>
                      <a:pt x="77949" y="308764"/>
                      <a:pt x="80946" y="270955"/>
                      <a:pt x="85352" y="234557"/>
                    </a:cubicBezTo>
                    <a:cubicBezTo>
                      <a:pt x="91380" y="187225"/>
                      <a:pt x="99381" y="140105"/>
                      <a:pt x="104034" y="92633"/>
                    </a:cubicBezTo>
                    <a:cubicBezTo>
                      <a:pt x="106502" y="61102"/>
                      <a:pt x="100333" y="52637"/>
                      <a:pt x="70829" y="52637"/>
                    </a:cubicBezTo>
                    <a:cubicBezTo>
                      <a:pt x="69419" y="52637"/>
                      <a:pt x="67974" y="52672"/>
                      <a:pt x="66458" y="52708"/>
                    </a:cubicBezTo>
                    <a:cubicBezTo>
                      <a:pt x="62334" y="52496"/>
                      <a:pt x="58069" y="52567"/>
                      <a:pt x="53733" y="52637"/>
                    </a:cubicBezTo>
                    <a:cubicBezTo>
                      <a:pt x="40761" y="52849"/>
                      <a:pt x="27295" y="53060"/>
                      <a:pt x="16509" y="46077"/>
                    </a:cubicBezTo>
                    <a:cubicBezTo>
                      <a:pt x="12949" y="39834"/>
                      <a:pt x="16756" y="31722"/>
                      <a:pt x="16932" y="249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37"/>
              <p:cNvSpPr/>
              <p:nvPr/>
            </p:nvSpPr>
            <p:spPr>
              <a:xfrm>
                <a:off x="16110977" y="7651915"/>
                <a:ext cx="54131" cy="101817"/>
              </a:xfrm>
              <a:custGeom>
                <a:rect b="b" l="l" r="r" t="t"/>
                <a:pathLst>
                  <a:path extrusionOk="0" h="101817" w="54131">
                    <a:moveTo>
                      <a:pt x="9702" y="101218"/>
                    </a:moveTo>
                    <a:cubicBezTo>
                      <a:pt x="11571" y="101641"/>
                      <a:pt x="13368" y="101817"/>
                      <a:pt x="15131" y="101817"/>
                    </a:cubicBezTo>
                    <a:cubicBezTo>
                      <a:pt x="47702" y="101817"/>
                      <a:pt x="65785" y="34664"/>
                      <a:pt x="45728" y="13503"/>
                    </a:cubicBezTo>
                    <a:cubicBezTo>
                      <a:pt x="34941" y="-2086"/>
                      <a:pt x="44" y="-8364"/>
                      <a:pt x="79" y="17911"/>
                    </a:cubicBezTo>
                    <a:cubicBezTo>
                      <a:pt x="9" y="23061"/>
                      <a:pt x="573" y="33395"/>
                      <a:pt x="7799" y="32513"/>
                    </a:cubicBezTo>
                    <a:cubicBezTo>
                      <a:pt x="21123" y="63903"/>
                      <a:pt x="-16911" y="94234"/>
                      <a:pt x="9702" y="101218"/>
                    </a:cubicBezTo>
                    <a:close/>
                    <a:moveTo>
                      <a:pt x="10372" y="21756"/>
                    </a:moveTo>
                    <a:cubicBezTo>
                      <a:pt x="10795" y="19146"/>
                      <a:pt x="11007" y="15160"/>
                      <a:pt x="14038" y="14314"/>
                    </a:cubicBezTo>
                    <a:cubicBezTo>
                      <a:pt x="18867" y="14314"/>
                      <a:pt x="23344" y="14949"/>
                      <a:pt x="27927" y="16994"/>
                    </a:cubicBezTo>
                    <a:cubicBezTo>
                      <a:pt x="40863" y="24048"/>
                      <a:pt x="41286" y="39955"/>
                      <a:pt x="38255" y="52722"/>
                    </a:cubicBezTo>
                    <a:cubicBezTo>
                      <a:pt x="34836" y="65631"/>
                      <a:pt x="30465" y="84465"/>
                      <a:pt x="15413" y="87569"/>
                    </a:cubicBezTo>
                    <a:cubicBezTo>
                      <a:pt x="15060" y="87569"/>
                      <a:pt x="14673" y="87569"/>
                      <a:pt x="14285" y="87569"/>
                    </a:cubicBezTo>
                    <a:cubicBezTo>
                      <a:pt x="21652" y="66477"/>
                      <a:pt x="28138" y="39567"/>
                      <a:pt x="10372" y="217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7"/>
              <p:cNvSpPr/>
              <p:nvPr/>
            </p:nvSpPr>
            <p:spPr>
              <a:xfrm>
                <a:off x="16090005" y="7759399"/>
                <a:ext cx="250541" cy="433578"/>
              </a:xfrm>
              <a:custGeom>
                <a:rect b="b" l="l" r="r" t="t"/>
                <a:pathLst>
                  <a:path extrusionOk="0" h="433578" w="250541">
                    <a:moveTo>
                      <a:pt x="102162" y="433508"/>
                    </a:moveTo>
                    <a:cubicBezTo>
                      <a:pt x="103572" y="433543"/>
                      <a:pt x="104947" y="433578"/>
                      <a:pt x="106357" y="433578"/>
                    </a:cubicBezTo>
                    <a:cubicBezTo>
                      <a:pt x="135156" y="433578"/>
                      <a:pt x="165929" y="423914"/>
                      <a:pt x="184788" y="401413"/>
                    </a:cubicBezTo>
                    <a:cubicBezTo>
                      <a:pt x="212353" y="365297"/>
                      <a:pt x="229238" y="316907"/>
                      <a:pt x="220425" y="271515"/>
                    </a:cubicBezTo>
                    <a:cubicBezTo>
                      <a:pt x="210591" y="216107"/>
                      <a:pt x="169383" y="172796"/>
                      <a:pt x="153239" y="119539"/>
                    </a:cubicBezTo>
                    <a:cubicBezTo>
                      <a:pt x="148093" y="99965"/>
                      <a:pt x="137447" y="41982"/>
                      <a:pt x="174495" y="55173"/>
                    </a:cubicBezTo>
                    <a:cubicBezTo>
                      <a:pt x="187008" y="62156"/>
                      <a:pt x="197160" y="72878"/>
                      <a:pt x="210132" y="79085"/>
                    </a:cubicBezTo>
                    <a:cubicBezTo>
                      <a:pt x="224726" y="86457"/>
                      <a:pt x="242033" y="82189"/>
                      <a:pt x="248449" y="66318"/>
                    </a:cubicBezTo>
                    <a:cubicBezTo>
                      <a:pt x="256098" y="49847"/>
                      <a:pt x="241152" y="34857"/>
                      <a:pt x="229731" y="24700"/>
                    </a:cubicBezTo>
                    <a:cubicBezTo>
                      <a:pt x="210203" y="6712"/>
                      <a:pt x="182637" y="-271"/>
                      <a:pt x="156658" y="47"/>
                    </a:cubicBezTo>
                    <a:cubicBezTo>
                      <a:pt x="140725" y="-588"/>
                      <a:pt x="125674" y="5337"/>
                      <a:pt x="112596" y="14084"/>
                    </a:cubicBezTo>
                    <a:cubicBezTo>
                      <a:pt x="73010" y="38243"/>
                      <a:pt x="49745" y="93510"/>
                      <a:pt x="69979" y="137068"/>
                    </a:cubicBezTo>
                    <a:cubicBezTo>
                      <a:pt x="76641" y="149624"/>
                      <a:pt x="86793" y="159888"/>
                      <a:pt x="94830" y="171562"/>
                    </a:cubicBezTo>
                    <a:cubicBezTo>
                      <a:pt x="121761" y="213391"/>
                      <a:pt x="147564" y="260617"/>
                      <a:pt x="140761" y="312287"/>
                    </a:cubicBezTo>
                    <a:cubicBezTo>
                      <a:pt x="138610" y="339797"/>
                      <a:pt x="116614" y="377288"/>
                      <a:pt x="85489" y="357220"/>
                    </a:cubicBezTo>
                    <a:cubicBezTo>
                      <a:pt x="70860" y="347556"/>
                      <a:pt x="64938" y="330345"/>
                      <a:pt x="54187" y="317260"/>
                    </a:cubicBezTo>
                    <a:cubicBezTo>
                      <a:pt x="43189" y="302270"/>
                      <a:pt x="22638" y="311299"/>
                      <a:pt x="12098" y="322268"/>
                    </a:cubicBezTo>
                    <a:cubicBezTo>
                      <a:pt x="3956" y="329886"/>
                      <a:pt x="713" y="340820"/>
                      <a:pt x="290" y="351718"/>
                    </a:cubicBezTo>
                    <a:cubicBezTo>
                      <a:pt x="-4892" y="400390"/>
                      <a:pt x="60602" y="432838"/>
                      <a:pt x="102162" y="433508"/>
                    </a:cubicBezTo>
                    <a:close/>
                    <a:moveTo>
                      <a:pt x="15659" y="345405"/>
                    </a:moveTo>
                    <a:cubicBezTo>
                      <a:pt x="17174" y="335706"/>
                      <a:pt x="25388" y="328193"/>
                      <a:pt x="34271" y="324843"/>
                    </a:cubicBezTo>
                    <a:cubicBezTo>
                      <a:pt x="35504" y="324314"/>
                      <a:pt x="36668" y="324067"/>
                      <a:pt x="37725" y="324067"/>
                    </a:cubicBezTo>
                    <a:cubicBezTo>
                      <a:pt x="45445" y="324067"/>
                      <a:pt x="48935" y="336940"/>
                      <a:pt x="53341" y="342336"/>
                    </a:cubicBezTo>
                    <a:cubicBezTo>
                      <a:pt x="58628" y="350730"/>
                      <a:pt x="64409" y="358983"/>
                      <a:pt x="72094" y="365332"/>
                    </a:cubicBezTo>
                    <a:cubicBezTo>
                      <a:pt x="101069" y="390303"/>
                      <a:pt x="136037" y="373761"/>
                      <a:pt x="148586" y="340749"/>
                    </a:cubicBezTo>
                    <a:cubicBezTo>
                      <a:pt x="163320" y="301776"/>
                      <a:pt x="155565" y="257831"/>
                      <a:pt x="138998" y="220621"/>
                    </a:cubicBezTo>
                    <a:cubicBezTo>
                      <a:pt x="128564" y="199107"/>
                      <a:pt x="117319" y="178545"/>
                      <a:pt x="103431" y="158900"/>
                    </a:cubicBezTo>
                    <a:cubicBezTo>
                      <a:pt x="93455" y="145533"/>
                      <a:pt x="80906" y="133153"/>
                      <a:pt x="77628" y="116153"/>
                    </a:cubicBezTo>
                    <a:cubicBezTo>
                      <a:pt x="73504" y="84728"/>
                      <a:pt x="85947" y="51575"/>
                      <a:pt x="110622" y="31436"/>
                    </a:cubicBezTo>
                    <a:cubicBezTo>
                      <a:pt x="123700" y="20503"/>
                      <a:pt x="139597" y="10557"/>
                      <a:pt x="157257" y="10063"/>
                    </a:cubicBezTo>
                    <a:cubicBezTo>
                      <a:pt x="159725" y="15001"/>
                      <a:pt x="166352" y="14084"/>
                      <a:pt x="170970" y="15107"/>
                    </a:cubicBezTo>
                    <a:cubicBezTo>
                      <a:pt x="182637" y="16623"/>
                      <a:pt x="194164" y="19938"/>
                      <a:pt x="204915" y="24770"/>
                    </a:cubicBezTo>
                    <a:cubicBezTo>
                      <a:pt x="214221" y="30167"/>
                      <a:pt x="238755" y="47731"/>
                      <a:pt x="235477" y="59722"/>
                    </a:cubicBezTo>
                    <a:cubicBezTo>
                      <a:pt x="233609" y="65224"/>
                      <a:pt x="228216" y="69633"/>
                      <a:pt x="222258" y="67799"/>
                    </a:cubicBezTo>
                    <a:cubicBezTo>
                      <a:pt x="204351" y="63002"/>
                      <a:pt x="192930" y="45650"/>
                      <a:pt x="175376" y="39866"/>
                    </a:cubicBezTo>
                    <a:cubicBezTo>
                      <a:pt x="147070" y="31330"/>
                      <a:pt x="130362" y="59052"/>
                      <a:pt x="133393" y="84305"/>
                    </a:cubicBezTo>
                    <a:cubicBezTo>
                      <a:pt x="133711" y="122996"/>
                      <a:pt x="152040" y="157701"/>
                      <a:pt x="170370" y="190784"/>
                    </a:cubicBezTo>
                    <a:cubicBezTo>
                      <a:pt x="189582" y="225947"/>
                      <a:pt x="211965" y="263121"/>
                      <a:pt x="207982" y="304810"/>
                    </a:cubicBezTo>
                    <a:cubicBezTo>
                      <a:pt x="205409" y="336235"/>
                      <a:pt x="192507" y="368612"/>
                      <a:pt x="172697" y="393301"/>
                    </a:cubicBezTo>
                    <a:cubicBezTo>
                      <a:pt x="158315" y="409560"/>
                      <a:pt x="135931" y="416966"/>
                      <a:pt x="114781" y="418836"/>
                    </a:cubicBezTo>
                    <a:cubicBezTo>
                      <a:pt x="84431" y="421022"/>
                      <a:pt x="53799" y="410159"/>
                      <a:pt x="31345" y="389668"/>
                    </a:cubicBezTo>
                    <a:cubicBezTo>
                      <a:pt x="17597" y="378770"/>
                      <a:pt x="11781" y="362440"/>
                      <a:pt x="15659" y="345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7"/>
              <p:cNvSpPr/>
              <p:nvPr/>
            </p:nvSpPr>
            <p:spPr>
              <a:xfrm>
                <a:off x="16444864" y="7629831"/>
                <a:ext cx="220579" cy="465626"/>
              </a:xfrm>
              <a:custGeom>
                <a:rect b="b" l="l" r="r" t="t"/>
                <a:pathLst>
                  <a:path extrusionOk="0" h="465626" w="220579">
                    <a:moveTo>
                      <a:pt x="21088" y="464040"/>
                    </a:moveTo>
                    <a:cubicBezTo>
                      <a:pt x="34800" y="466050"/>
                      <a:pt x="48759" y="465274"/>
                      <a:pt x="62577" y="465592"/>
                    </a:cubicBezTo>
                    <a:cubicBezTo>
                      <a:pt x="63423" y="465592"/>
                      <a:pt x="64234" y="465627"/>
                      <a:pt x="65080" y="465627"/>
                    </a:cubicBezTo>
                    <a:cubicBezTo>
                      <a:pt x="104348" y="465627"/>
                      <a:pt x="143123" y="448274"/>
                      <a:pt x="168432" y="418013"/>
                    </a:cubicBezTo>
                    <a:cubicBezTo>
                      <a:pt x="195363" y="388281"/>
                      <a:pt x="212001" y="350225"/>
                      <a:pt x="207066" y="309595"/>
                    </a:cubicBezTo>
                    <a:cubicBezTo>
                      <a:pt x="203400" y="283919"/>
                      <a:pt x="187256" y="264944"/>
                      <a:pt x="167340" y="249566"/>
                    </a:cubicBezTo>
                    <a:cubicBezTo>
                      <a:pt x="156201" y="239797"/>
                      <a:pt x="143899" y="231579"/>
                      <a:pt x="130821" y="224631"/>
                    </a:cubicBezTo>
                    <a:cubicBezTo>
                      <a:pt x="158104" y="215073"/>
                      <a:pt x="187397" y="203187"/>
                      <a:pt x="203400" y="177652"/>
                    </a:cubicBezTo>
                    <a:cubicBezTo>
                      <a:pt x="214786" y="161252"/>
                      <a:pt x="219333" y="141360"/>
                      <a:pt x="220179" y="121644"/>
                    </a:cubicBezTo>
                    <a:cubicBezTo>
                      <a:pt x="224797" y="76076"/>
                      <a:pt x="188701" y="36504"/>
                      <a:pt x="148939" y="19680"/>
                    </a:cubicBezTo>
                    <a:cubicBezTo>
                      <a:pt x="123947" y="8747"/>
                      <a:pt x="96840" y="423"/>
                      <a:pt x="69416" y="0"/>
                    </a:cubicBezTo>
                    <a:cubicBezTo>
                      <a:pt x="56796" y="247"/>
                      <a:pt x="51720" y="13543"/>
                      <a:pt x="49253" y="23948"/>
                    </a:cubicBezTo>
                    <a:cubicBezTo>
                      <a:pt x="44635" y="39149"/>
                      <a:pt x="41110" y="54703"/>
                      <a:pt x="39030" y="70468"/>
                    </a:cubicBezTo>
                    <a:cubicBezTo>
                      <a:pt x="37726" y="71562"/>
                      <a:pt x="37091" y="73219"/>
                      <a:pt x="36704" y="74842"/>
                    </a:cubicBezTo>
                    <a:cubicBezTo>
                      <a:pt x="35188" y="81613"/>
                      <a:pt x="34377" y="88491"/>
                      <a:pt x="33038" y="95298"/>
                    </a:cubicBezTo>
                    <a:cubicBezTo>
                      <a:pt x="29301" y="114273"/>
                      <a:pt x="25952" y="133318"/>
                      <a:pt x="23591" y="152505"/>
                    </a:cubicBezTo>
                    <a:cubicBezTo>
                      <a:pt x="14496" y="215884"/>
                      <a:pt x="6565" y="279052"/>
                      <a:pt x="2300" y="342995"/>
                    </a:cubicBezTo>
                    <a:cubicBezTo>
                      <a:pt x="1630" y="375796"/>
                      <a:pt x="-1155" y="408596"/>
                      <a:pt x="537" y="441432"/>
                    </a:cubicBezTo>
                    <a:cubicBezTo>
                      <a:pt x="114" y="452965"/>
                      <a:pt x="10830" y="461289"/>
                      <a:pt x="21088" y="464040"/>
                    </a:cubicBezTo>
                    <a:close/>
                    <a:moveTo>
                      <a:pt x="14567" y="407362"/>
                    </a:moveTo>
                    <a:cubicBezTo>
                      <a:pt x="15730" y="373926"/>
                      <a:pt x="16047" y="341232"/>
                      <a:pt x="18902" y="307761"/>
                    </a:cubicBezTo>
                    <a:cubicBezTo>
                      <a:pt x="24578" y="248967"/>
                      <a:pt x="31169" y="190349"/>
                      <a:pt x="38325" y="131696"/>
                    </a:cubicBezTo>
                    <a:cubicBezTo>
                      <a:pt x="39171" y="118717"/>
                      <a:pt x="43084" y="106619"/>
                      <a:pt x="46820" y="94275"/>
                    </a:cubicBezTo>
                    <a:cubicBezTo>
                      <a:pt x="51614" y="70962"/>
                      <a:pt x="56867" y="47755"/>
                      <a:pt x="64128" y="25041"/>
                    </a:cubicBezTo>
                    <a:cubicBezTo>
                      <a:pt x="66314" y="15624"/>
                      <a:pt x="68006" y="13438"/>
                      <a:pt x="77770" y="14778"/>
                    </a:cubicBezTo>
                    <a:cubicBezTo>
                      <a:pt x="93985" y="16471"/>
                      <a:pt x="110023" y="20774"/>
                      <a:pt x="125780" y="25958"/>
                    </a:cubicBezTo>
                    <a:cubicBezTo>
                      <a:pt x="148622" y="34035"/>
                      <a:pt x="170547" y="45850"/>
                      <a:pt x="186551" y="64437"/>
                    </a:cubicBezTo>
                    <a:cubicBezTo>
                      <a:pt x="198395" y="79991"/>
                      <a:pt x="208124" y="99283"/>
                      <a:pt x="205762" y="119316"/>
                    </a:cubicBezTo>
                    <a:cubicBezTo>
                      <a:pt x="204352" y="171127"/>
                      <a:pt x="175623" y="194511"/>
                      <a:pt x="129235" y="209783"/>
                    </a:cubicBezTo>
                    <a:cubicBezTo>
                      <a:pt x="123242" y="212216"/>
                      <a:pt x="115734" y="213027"/>
                      <a:pt x="110446" y="217154"/>
                    </a:cubicBezTo>
                    <a:cubicBezTo>
                      <a:pt x="104207" y="223749"/>
                      <a:pt x="109424" y="230662"/>
                      <a:pt x="116509" y="233378"/>
                    </a:cubicBezTo>
                    <a:cubicBezTo>
                      <a:pt x="134698" y="242618"/>
                      <a:pt x="151407" y="254151"/>
                      <a:pt x="166529" y="267977"/>
                    </a:cubicBezTo>
                    <a:cubicBezTo>
                      <a:pt x="179712" y="278664"/>
                      <a:pt x="189089" y="293018"/>
                      <a:pt x="192297" y="309807"/>
                    </a:cubicBezTo>
                    <a:cubicBezTo>
                      <a:pt x="195927" y="337493"/>
                      <a:pt x="188560" y="365814"/>
                      <a:pt x="172663" y="388704"/>
                    </a:cubicBezTo>
                    <a:cubicBezTo>
                      <a:pt x="161383" y="404858"/>
                      <a:pt x="148622" y="420306"/>
                      <a:pt x="131808" y="430992"/>
                    </a:cubicBezTo>
                    <a:cubicBezTo>
                      <a:pt x="107979" y="447992"/>
                      <a:pt x="77876" y="452225"/>
                      <a:pt x="49217" y="450955"/>
                    </a:cubicBezTo>
                    <a:cubicBezTo>
                      <a:pt x="47455" y="450778"/>
                      <a:pt x="45657" y="450708"/>
                      <a:pt x="43824" y="450708"/>
                    </a:cubicBezTo>
                    <a:cubicBezTo>
                      <a:pt x="42414" y="450708"/>
                      <a:pt x="40969" y="450743"/>
                      <a:pt x="39524" y="450778"/>
                    </a:cubicBezTo>
                    <a:cubicBezTo>
                      <a:pt x="31064" y="450955"/>
                      <a:pt x="22392" y="451131"/>
                      <a:pt x="16259" y="444924"/>
                    </a:cubicBezTo>
                    <a:cubicBezTo>
                      <a:pt x="12875" y="433214"/>
                      <a:pt x="15131" y="419671"/>
                      <a:pt x="14567" y="407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7"/>
              <p:cNvSpPr/>
              <p:nvPr/>
            </p:nvSpPr>
            <p:spPr>
              <a:xfrm>
                <a:off x="16523170" y="7686188"/>
                <a:ext cx="94213" cy="113606"/>
              </a:xfrm>
              <a:custGeom>
                <a:rect b="b" l="l" r="r" t="t"/>
                <a:pathLst>
                  <a:path extrusionOk="0" h="113606" w="94213">
                    <a:moveTo>
                      <a:pt x="32809" y="113536"/>
                    </a:moveTo>
                    <a:cubicBezTo>
                      <a:pt x="33761" y="113571"/>
                      <a:pt x="34677" y="113606"/>
                      <a:pt x="35594" y="113606"/>
                    </a:cubicBezTo>
                    <a:cubicBezTo>
                      <a:pt x="80714" y="113606"/>
                      <a:pt x="113355" y="56999"/>
                      <a:pt x="81454" y="20953"/>
                    </a:cubicBezTo>
                    <a:cubicBezTo>
                      <a:pt x="69857" y="7093"/>
                      <a:pt x="51915" y="603"/>
                      <a:pt x="34184" y="215"/>
                    </a:cubicBezTo>
                    <a:cubicBezTo>
                      <a:pt x="27522" y="-208"/>
                      <a:pt x="19449" y="-631"/>
                      <a:pt x="15149" y="5505"/>
                    </a:cubicBezTo>
                    <a:cubicBezTo>
                      <a:pt x="11941" y="9879"/>
                      <a:pt x="8769" y="17885"/>
                      <a:pt x="14021" y="21835"/>
                    </a:cubicBezTo>
                    <a:cubicBezTo>
                      <a:pt x="4786" y="39117"/>
                      <a:pt x="3376" y="59362"/>
                      <a:pt x="1120" y="78513"/>
                    </a:cubicBezTo>
                    <a:cubicBezTo>
                      <a:pt x="1014" y="85990"/>
                      <a:pt x="-1560" y="94137"/>
                      <a:pt x="1472" y="101191"/>
                    </a:cubicBezTo>
                    <a:cubicBezTo>
                      <a:pt x="7852" y="111490"/>
                      <a:pt x="21776" y="113042"/>
                      <a:pt x="32809" y="113536"/>
                    </a:cubicBezTo>
                    <a:close/>
                    <a:moveTo>
                      <a:pt x="26464" y="14711"/>
                    </a:moveTo>
                    <a:cubicBezTo>
                      <a:pt x="28262" y="14534"/>
                      <a:pt x="30024" y="14464"/>
                      <a:pt x="31822" y="14464"/>
                    </a:cubicBezTo>
                    <a:cubicBezTo>
                      <a:pt x="60692" y="14464"/>
                      <a:pt x="88187" y="36648"/>
                      <a:pt x="77294" y="67897"/>
                    </a:cubicBezTo>
                    <a:cubicBezTo>
                      <a:pt x="71760" y="85285"/>
                      <a:pt x="55122" y="98123"/>
                      <a:pt x="36828" y="99005"/>
                    </a:cubicBezTo>
                    <a:cubicBezTo>
                      <a:pt x="29390" y="99181"/>
                      <a:pt x="20895" y="99005"/>
                      <a:pt x="14303" y="94596"/>
                    </a:cubicBezTo>
                    <a:cubicBezTo>
                      <a:pt x="15255" y="68003"/>
                      <a:pt x="14479" y="39399"/>
                      <a:pt x="26464" y="147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7"/>
              <p:cNvSpPr/>
              <p:nvPr/>
            </p:nvSpPr>
            <p:spPr>
              <a:xfrm>
                <a:off x="16506202" y="7890233"/>
                <a:ext cx="95674" cy="140716"/>
              </a:xfrm>
              <a:custGeom>
                <a:rect b="b" l="l" r="r" t="t"/>
                <a:pathLst>
                  <a:path extrusionOk="0" h="140716" w="95674">
                    <a:moveTo>
                      <a:pt x="26442" y="140223"/>
                    </a:moveTo>
                    <a:cubicBezTo>
                      <a:pt x="28804" y="140540"/>
                      <a:pt x="31131" y="140717"/>
                      <a:pt x="33422" y="140717"/>
                    </a:cubicBezTo>
                    <a:cubicBezTo>
                      <a:pt x="59577" y="140717"/>
                      <a:pt x="81221" y="119767"/>
                      <a:pt x="90491" y="96066"/>
                    </a:cubicBezTo>
                    <a:cubicBezTo>
                      <a:pt x="107411" y="56987"/>
                      <a:pt x="80903" y="10961"/>
                      <a:pt x="40013" y="2425"/>
                    </a:cubicBezTo>
                    <a:cubicBezTo>
                      <a:pt x="33457" y="1050"/>
                      <a:pt x="26583" y="-678"/>
                      <a:pt x="19921" y="274"/>
                    </a:cubicBezTo>
                    <a:cubicBezTo>
                      <a:pt x="1979" y="6764"/>
                      <a:pt x="5010" y="30676"/>
                      <a:pt x="4305" y="46159"/>
                    </a:cubicBezTo>
                    <a:cubicBezTo>
                      <a:pt x="4305" y="68556"/>
                      <a:pt x="-66" y="90634"/>
                      <a:pt x="146" y="113030"/>
                    </a:cubicBezTo>
                    <a:cubicBezTo>
                      <a:pt x="-1511" y="129501"/>
                      <a:pt x="11179" y="139165"/>
                      <a:pt x="26442" y="140223"/>
                    </a:cubicBezTo>
                    <a:close/>
                    <a:moveTo>
                      <a:pt x="13576" y="93491"/>
                    </a:moveTo>
                    <a:cubicBezTo>
                      <a:pt x="13717" y="76174"/>
                      <a:pt x="15268" y="59068"/>
                      <a:pt x="16431" y="41716"/>
                    </a:cubicBezTo>
                    <a:cubicBezTo>
                      <a:pt x="18194" y="32687"/>
                      <a:pt x="18405" y="22600"/>
                      <a:pt x="23270" y="14558"/>
                    </a:cubicBezTo>
                    <a:cubicBezTo>
                      <a:pt x="64054" y="15405"/>
                      <a:pt x="94580" y="57022"/>
                      <a:pt x="75122" y="95008"/>
                    </a:cubicBezTo>
                    <a:cubicBezTo>
                      <a:pt x="67191" y="110738"/>
                      <a:pt x="53585" y="125621"/>
                      <a:pt x="34832" y="126186"/>
                    </a:cubicBezTo>
                    <a:cubicBezTo>
                      <a:pt x="7443" y="127209"/>
                      <a:pt x="14633" y="113736"/>
                      <a:pt x="13576" y="934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37"/>
              <p:cNvSpPr/>
              <p:nvPr/>
            </p:nvSpPr>
            <p:spPr>
              <a:xfrm>
                <a:off x="16662031" y="7769462"/>
                <a:ext cx="224140" cy="437799"/>
              </a:xfrm>
              <a:custGeom>
                <a:rect b="b" l="l" r="r" t="t"/>
                <a:pathLst>
                  <a:path extrusionOk="0" h="437799" w="224140">
                    <a:moveTo>
                      <a:pt x="3681" y="281662"/>
                    </a:moveTo>
                    <a:cubicBezTo>
                      <a:pt x="-5343" y="310583"/>
                      <a:pt x="3610" y="341655"/>
                      <a:pt x="15595" y="368424"/>
                    </a:cubicBezTo>
                    <a:cubicBezTo>
                      <a:pt x="25359" y="385460"/>
                      <a:pt x="33714" y="405951"/>
                      <a:pt x="51021" y="416567"/>
                    </a:cubicBezTo>
                    <a:cubicBezTo>
                      <a:pt x="72101" y="428559"/>
                      <a:pt x="96494" y="435225"/>
                      <a:pt x="120534" y="437552"/>
                    </a:cubicBezTo>
                    <a:cubicBezTo>
                      <a:pt x="123248" y="437694"/>
                      <a:pt x="126033" y="437799"/>
                      <a:pt x="128818" y="437799"/>
                    </a:cubicBezTo>
                    <a:cubicBezTo>
                      <a:pt x="141120" y="437799"/>
                      <a:pt x="153810" y="435860"/>
                      <a:pt x="163222" y="427606"/>
                    </a:cubicBezTo>
                    <a:cubicBezTo>
                      <a:pt x="171576" y="420482"/>
                      <a:pt x="178520" y="409090"/>
                      <a:pt x="177392" y="397804"/>
                    </a:cubicBezTo>
                    <a:cubicBezTo>
                      <a:pt x="174255" y="387117"/>
                      <a:pt x="160014" y="385142"/>
                      <a:pt x="151730" y="379287"/>
                    </a:cubicBezTo>
                    <a:cubicBezTo>
                      <a:pt x="126703" y="364756"/>
                      <a:pt x="100865" y="351671"/>
                      <a:pt x="80490" y="330545"/>
                    </a:cubicBezTo>
                    <a:cubicBezTo>
                      <a:pt x="58706" y="307302"/>
                      <a:pt x="67518" y="279475"/>
                      <a:pt x="95366" y="266919"/>
                    </a:cubicBezTo>
                    <a:cubicBezTo>
                      <a:pt x="103191" y="263392"/>
                      <a:pt x="110594" y="259089"/>
                      <a:pt x="118736" y="256303"/>
                    </a:cubicBezTo>
                    <a:cubicBezTo>
                      <a:pt x="128042" y="253587"/>
                      <a:pt x="138194" y="250413"/>
                      <a:pt x="143200" y="241349"/>
                    </a:cubicBezTo>
                    <a:cubicBezTo>
                      <a:pt x="150215" y="228757"/>
                      <a:pt x="152083" y="213909"/>
                      <a:pt x="154727" y="199872"/>
                    </a:cubicBezTo>
                    <a:cubicBezTo>
                      <a:pt x="158216" y="186223"/>
                      <a:pt x="147994" y="176911"/>
                      <a:pt x="136749" y="171515"/>
                    </a:cubicBezTo>
                    <a:cubicBezTo>
                      <a:pt x="126914" y="166190"/>
                      <a:pt x="117397" y="160017"/>
                      <a:pt x="109959" y="151553"/>
                    </a:cubicBezTo>
                    <a:cubicBezTo>
                      <a:pt x="82323" y="121926"/>
                      <a:pt x="92334" y="76182"/>
                      <a:pt x="128289" y="58900"/>
                    </a:cubicBezTo>
                    <a:cubicBezTo>
                      <a:pt x="149474" y="51881"/>
                      <a:pt x="171999" y="53610"/>
                      <a:pt x="193924" y="51493"/>
                    </a:cubicBezTo>
                    <a:cubicBezTo>
                      <a:pt x="202349" y="50823"/>
                      <a:pt x="211303" y="50259"/>
                      <a:pt x="218458" y="45286"/>
                    </a:cubicBezTo>
                    <a:cubicBezTo>
                      <a:pt x="226989" y="39325"/>
                      <a:pt x="225191" y="26628"/>
                      <a:pt x="217859" y="20456"/>
                    </a:cubicBezTo>
                    <a:cubicBezTo>
                      <a:pt x="210844" y="14002"/>
                      <a:pt x="201433" y="11145"/>
                      <a:pt x="192691" y="7865"/>
                    </a:cubicBezTo>
                    <a:cubicBezTo>
                      <a:pt x="180177" y="3597"/>
                      <a:pt x="167064" y="176"/>
                      <a:pt x="153810" y="71"/>
                    </a:cubicBezTo>
                    <a:cubicBezTo>
                      <a:pt x="147853" y="0"/>
                      <a:pt x="141966" y="0"/>
                      <a:pt x="136044" y="0"/>
                    </a:cubicBezTo>
                    <a:cubicBezTo>
                      <a:pt x="135233" y="35"/>
                      <a:pt x="134387" y="0"/>
                      <a:pt x="133541" y="0"/>
                    </a:cubicBezTo>
                    <a:cubicBezTo>
                      <a:pt x="129382" y="0"/>
                      <a:pt x="124729" y="-35"/>
                      <a:pt x="122367" y="3633"/>
                    </a:cubicBezTo>
                    <a:cubicBezTo>
                      <a:pt x="67800" y="11039"/>
                      <a:pt x="17464" y="52375"/>
                      <a:pt x="16300" y="110323"/>
                    </a:cubicBezTo>
                    <a:cubicBezTo>
                      <a:pt x="15419" y="127499"/>
                      <a:pt x="23985" y="142912"/>
                      <a:pt x="31986" y="157619"/>
                    </a:cubicBezTo>
                    <a:cubicBezTo>
                      <a:pt x="36252" y="165237"/>
                      <a:pt x="39847" y="173243"/>
                      <a:pt x="44958" y="180333"/>
                    </a:cubicBezTo>
                    <a:cubicBezTo>
                      <a:pt x="52290" y="190279"/>
                      <a:pt x="62196" y="197932"/>
                      <a:pt x="70585" y="206890"/>
                    </a:cubicBezTo>
                    <a:cubicBezTo>
                      <a:pt x="39283" y="221033"/>
                      <a:pt x="15666" y="249813"/>
                      <a:pt x="3681" y="281662"/>
                    </a:cubicBezTo>
                    <a:close/>
                    <a:moveTo>
                      <a:pt x="71220" y="222656"/>
                    </a:moveTo>
                    <a:cubicBezTo>
                      <a:pt x="75873" y="220081"/>
                      <a:pt x="81266" y="218953"/>
                      <a:pt x="85566" y="215849"/>
                    </a:cubicBezTo>
                    <a:cubicBezTo>
                      <a:pt x="93850" y="208689"/>
                      <a:pt x="85566" y="200718"/>
                      <a:pt x="79715" y="195498"/>
                    </a:cubicBezTo>
                    <a:cubicBezTo>
                      <a:pt x="69704" y="184953"/>
                      <a:pt x="58248" y="176841"/>
                      <a:pt x="51515" y="163439"/>
                    </a:cubicBezTo>
                    <a:cubicBezTo>
                      <a:pt x="44112" y="148872"/>
                      <a:pt x="34877" y="135717"/>
                      <a:pt x="31141" y="119387"/>
                    </a:cubicBezTo>
                    <a:cubicBezTo>
                      <a:pt x="25606" y="63943"/>
                      <a:pt x="73758" y="24265"/>
                      <a:pt x="123777" y="13156"/>
                    </a:cubicBezTo>
                    <a:cubicBezTo>
                      <a:pt x="125716" y="14813"/>
                      <a:pt x="128254" y="14990"/>
                      <a:pt x="130651" y="14637"/>
                    </a:cubicBezTo>
                    <a:cubicBezTo>
                      <a:pt x="139922" y="14566"/>
                      <a:pt x="149263" y="14496"/>
                      <a:pt x="158534" y="14813"/>
                    </a:cubicBezTo>
                    <a:cubicBezTo>
                      <a:pt x="167945" y="15730"/>
                      <a:pt x="176053" y="17741"/>
                      <a:pt x="185676" y="20774"/>
                    </a:cubicBezTo>
                    <a:cubicBezTo>
                      <a:pt x="193713" y="24371"/>
                      <a:pt x="204746" y="25782"/>
                      <a:pt x="209752" y="33647"/>
                    </a:cubicBezTo>
                    <a:cubicBezTo>
                      <a:pt x="201961" y="37562"/>
                      <a:pt x="192761" y="36645"/>
                      <a:pt x="184301" y="37668"/>
                    </a:cubicBezTo>
                    <a:cubicBezTo>
                      <a:pt x="160966" y="39643"/>
                      <a:pt x="132413" y="37068"/>
                      <a:pt x="111863" y="51599"/>
                    </a:cubicBezTo>
                    <a:cubicBezTo>
                      <a:pt x="81795" y="72902"/>
                      <a:pt x="70585" y="110817"/>
                      <a:pt x="87294" y="144252"/>
                    </a:cubicBezTo>
                    <a:cubicBezTo>
                      <a:pt x="97128" y="164214"/>
                      <a:pt x="115987" y="177194"/>
                      <a:pt x="135128" y="187316"/>
                    </a:cubicBezTo>
                    <a:cubicBezTo>
                      <a:pt x="137807" y="189291"/>
                      <a:pt x="141649" y="191301"/>
                      <a:pt x="140662" y="195216"/>
                    </a:cubicBezTo>
                    <a:cubicBezTo>
                      <a:pt x="140027" y="202200"/>
                      <a:pt x="138371" y="209042"/>
                      <a:pt x="136784" y="215884"/>
                    </a:cubicBezTo>
                    <a:cubicBezTo>
                      <a:pt x="134493" y="225195"/>
                      <a:pt x="132766" y="237645"/>
                      <a:pt x="121697" y="240044"/>
                    </a:cubicBezTo>
                    <a:cubicBezTo>
                      <a:pt x="99701" y="247874"/>
                      <a:pt x="74392" y="257290"/>
                      <a:pt x="60891" y="277429"/>
                    </a:cubicBezTo>
                    <a:cubicBezTo>
                      <a:pt x="49999" y="294041"/>
                      <a:pt x="52326" y="318165"/>
                      <a:pt x="64346" y="333613"/>
                    </a:cubicBezTo>
                    <a:cubicBezTo>
                      <a:pt x="89902" y="364897"/>
                      <a:pt x="128324" y="382356"/>
                      <a:pt x="163081" y="401613"/>
                    </a:cubicBezTo>
                    <a:cubicBezTo>
                      <a:pt x="160155" y="414980"/>
                      <a:pt x="147818" y="422810"/>
                      <a:pt x="134634" y="423057"/>
                    </a:cubicBezTo>
                    <a:cubicBezTo>
                      <a:pt x="107703" y="423868"/>
                      <a:pt x="79962" y="416285"/>
                      <a:pt x="56697" y="402812"/>
                    </a:cubicBezTo>
                    <a:cubicBezTo>
                      <a:pt x="44148" y="393466"/>
                      <a:pt x="38261" y="377771"/>
                      <a:pt x="30118" y="364792"/>
                    </a:cubicBezTo>
                    <a:cubicBezTo>
                      <a:pt x="19261" y="341514"/>
                      <a:pt x="10731" y="315097"/>
                      <a:pt x="16618" y="289315"/>
                    </a:cubicBezTo>
                    <a:cubicBezTo>
                      <a:pt x="25606" y="261699"/>
                      <a:pt x="45734" y="236905"/>
                      <a:pt x="71220" y="2226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37"/>
              <p:cNvSpPr/>
              <p:nvPr/>
            </p:nvSpPr>
            <p:spPr>
              <a:xfrm>
                <a:off x="15275563" y="8270496"/>
                <a:ext cx="231876" cy="509329"/>
              </a:xfrm>
              <a:custGeom>
                <a:rect b="b" l="l" r="r" t="t"/>
                <a:pathLst>
                  <a:path extrusionOk="0" h="509329" w="231876">
                    <a:moveTo>
                      <a:pt x="221651" y="5400"/>
                    </a:moveTo>
                    <a:cubicBezTo>
                      <a:pt x="211253" y="39"/>
                      <a:pt x="199197" y="603"/>
                      <a:pt x="187811" y="180"/>
                    </a:cubicBezTo>
                    <a:cubicBezTo>
                      <a:pt x="157109" y="-1019"/>
                      <a:pt x="126653" y="4060"/>
                      <a:pt x="96197" y="6846"/>
                    </a:cubicBezTo>
                    <a:cubicBezTo>
                      <a:pt x="79171" y="7939"/>
                      <a:pt x="62075" y="9597"/>
                      <a:pt x="45120" y="11325"/>
                    </a:cubicBezTo>
                    <a:cubicBezTo>
                      <a:pt x="25556" y="12207"/>
                      <a:pt x="9059" y="29172"/>
                      <a:pt x="10786" y="49064"/>
                    </a:cubicBezTo>
                    <a:cubicBezTo>
                      <a:pt x="11456" y="56505"/>
                      <a:pt x="12972" y="63877"/>
                      <a:pt x="12831" y="71354"/>
                    </a:cubicBezTo>
                    <a:cubicBezTo>
                      <a:pt x="9835" y="89694"/>
                      <a:pt x="7861" y="108175"/>
                      <a:pt x="7120" y="126727"/>
                    </a:cubicBezTo>
                    <a:cubicBezTo>
                      <a:pt x="5816" y="164571"/>
                      <a:pt x="5887" y="202486"/>
                      <a:pt x="4371" y="240330"/>
                    </a:cubicBezTo>
                    <a:cubicBezTo>
                      <a:pt x="2679" y="283006"/>
                      <a:pt x="-352" y="325611"/>
                      <a:pt x="35" y="368358"/>
                    </a:cubicBezTo>
                    <a:cubicBezTo>
                      <a:pt x="-388" y="400100"/>
                      <a:pt x="3137" y="431701"/>
                      <a:pt x="3031" y="463409"/>
                    </a:cubicBezTo>
                    <a:cubicBezTo>
                      <a:pt x="4018" y="479879"/>
                      <a:pt x="1163" y="505203"/>
                      <a:pt x="22454" y="508871"/>
                    </a:cubicBezTo>
                    <a:cubicBezTo>
                      <a:pt x="25274" y="509188"/>
                      <a:pt x="27918" y="509329"/>
                      <a:pt x="30385" y="509329"/>
                    </a:cubicBezTo>
                    <a:cubicBezTo>
                      <a:pt x="71769" y="509329"/>
                      <a:pt x="66305" y="467429"/>
                      <a:pt x="66904" y="434347"/>
                    </a:cubicBezTo>
                    <a:cubicBezTo>
                      <a:pt x="66693" y="392200"/>
                      <a:pt x="69160" y="350194"/>
                      <a:pt x="72192" y="308153"/>
                    </a:cubicBezTo>
                    <a:cubicBezTo>
                      <a:pt x="96937" y="294433"/>
                      <a:pt x="127146" y="294574"/>
                      <a:pt x="153971" y="286638"/>
                    </a:cubicBezTo>
                    <a:cubicBezTo>
                      <a:pt x="167684" y="281912"/>
                      <a:pt x="183863" y="282794"/>
                      <a:pt x="195954" y="274118"/>
                    </a:cubicBezTo>
                    <a:cubicBezTo>
                      <a:pt x="204943" y="265089"/>
                      <a:pt x="208397" y="251651"/>
                      <a:pt x="210689" y="239448"/>
                    </a:cubicBezTo>
                    <a:cubicBezTo>
                      <a:pt x="213086" y="229572"/>
                      <a:pt x="206388" y="219838"/>
                      <a:pt x="196589" y="217792"/>
                    </a:cubicBezTo>
                    <a:cubicBezTo>
                      <a:pt x="180973" y="213878"/>
                      <a:pt x="164864" y="216487"/>
                      <a:pt x="149107" y="217828"/>
                    </a:cubicBezTo>
                    <a:cubicBezTo>
                      <a:pt x="127499" y="220085"/>
                      <a:pt x="106067" y="221566"/>
                      <a:pt x="84036" y="222236"/>
                    </a:cubicBezTo>
                    <a:cubicBezTo>
                      <a:pt x="79665" y="210210"/>
                      <a:pt x="81321" y="196842"/>
                      <a:pt x="79876" y="184251"/>
                    </a:cubicBezTo>
                    <a:cubicBezTo>
                      <a:pt x="76810" y="160691"/>
                      <a:pt x="76774" y="136920"/>
                      <a:pt x="75963" y="113183"/>
                    </a:cubicBezTo>
                    <a:cubicBezTo>
                      <a:pt x="75646" y="102673"/>
                      <a:pt x="74871" y="92092"/>
                      <a:pt x="75118" y="81582"/>
                    </a:cubicBezTo>
                    <a:cubicBezTo>
                      <a:pt x="79665" y="76609"/>
                      <a:pt x="87737" y="76468"/>
                      <a:pt x="93976" y="74599"/>
                    </a:cubicBezTo>
                    <a:cubicBezTo>
                      <a:pt x="111954" y="70931"/>
                      <a:pt x="130213" y="68391"/>
                      <a:pt x="148543" y="66910"/>
                    </a:cubicBezTo>
                    <a:cubicBezTo>
                      <a:pt x="170786" y="65287"/>
                      <a:pt x="195813" y="67157"/>
                      <a:pt x="217774" y="60879"/>
                    </a:cubicBezTo>
                    <a:cubicBezTo>
                      <a:pt x="229688" y="54495"/>
                      <a:pt x="231028" y="39012"/>
                      <a:pt x="231627" y="26914"/>
                    </a:cubicBezTo>
                    <a:cubicBezTo>
                      <a:pt x="232861" y="18485"/>
                      <a:pt x="229512" y="9491"/>
                      <a:pt x="221651" y="5400"/>
                    </a:cubicBezTo>
                    <a:close/>
                    <a:moveTo>
                      <a:pt x="216998" y="27796"/>
                    </a:moveTo>
                    <a:cubicBezTo>
                      <a:pt x="216752" y="30970"/>
                      <a:pt x="216399" y="35097"/>
                      <a:pt x="215659" y="39188"/>
                    </a:cubicBezTo>
                    <a:cubicBezTo>
                      <a:pt x="214637" y="42468"/>
                      <a:pt x="213826" y="47653"/>
                      <a:pt x="209772" y="48147"/>
                    </a:cubicBezTo>
                    <a:cubicBezTo>
                      <a:pt x="202052" y="49663"/>
                      <a:pt x="194227" y="50263"/>
                      <a:pt x="186401" y="50792"/>
                    </a:cubicBezTo>
                    <a:cubicBezTo>
                      <a:pt x="163559" y="51920"/>
                      <a:pt x="139096" y="52026"/>
                      <a:pt x="116254" y="55941"/>
                    </a:cubicBezTo>
                    <a:cubicBezTo>
                      <a:pt x="99369" y="59397"/>
                      <a:pt x="79911" y="59433"/>
                      <a:pt x="65741" y="70119"/>
                    </a:cubicBezTo>
                    <a:cubicBezTo>
                      <a:pt x="58550" y="76362"/>
                      <a:pt x="60736" y="86414"/>
                      <a:pt x="60736" y="94843"/>
                    </a:cubicBezTo>
                    <a:cubicBezTo>
                      <a:pt x="62040" y="125810"/>
                      <a:pt x="61723" y="156812"/>
                      <a:pt x="65565" y="187602"/>
                    </a:cubicBezTo>
                    <a:cubicBezTo>
                      <a:pt x="67609" y="202697"/>
                      <a:pt x="63450" y="224353"/>
                      <a:pt x="76351" y="235074"/>
                    </a:cubicBezTo>
                    <a:cubicBezTo>
                      <a:pt x="78642" y="236450"/>
                      <a:pt x="81180" y="236908"/>
                      <a:pt x="83824" y="236767"/>
                    </a:cubicBezTo>
                    <a:cubicBezTo>
                      <a:pt x="93306" y="236626"/>
                      <a:pt x="102753" y="235956"/>
                      <a:pt x="112236" y="235462"/>
                    </a:cubicBezTo>
                    <a:cubicBezTo>
                      <a:pt x="132152" y="234440"/>
                      <a:pt x="151962" y="232077"/>
                      <a:pt x="171843" y="230384"/>
                    </a:cubicBezTo>
                    <a:cubicBezTo>
                      <a:pt x="173042" y="230384"/>
                      <a:pt x="174311" y="230348"/>
                      <a:pt x="175544" y="230348"/>
                    </a:cubicBezTo>
                    <a:cubicBezTo>
                      <a:pt x="182453" y="230278"/>
                      <a:pt x="189750" y="230172"/>
                      <a:pt x="195813" y="233311"/>
                    </a:cubicBezTo>
                    <a:cubicBezTo>
                      <a:pt x="197681" y="238143"/>
                      <a:pt x="194509" y="244421"/>
                      <a:pt x="193310" y="249394"/>
                    </a:cubicBezTo>
                    <a:cubicBezTo>
                      <a:pt x="188587" y="264313"/>
                      <a:pt x="185132" y="265265"/>
                      <a:pt x="170468" y="267910"/>
                    </a:cubicBezTo>
                    <a:cubicBezTo>
                      <a:pt x="158272" y="270132"/>
                      <a:pt x="146358" y="273836"/>
                      <a:pt x="134232" y="276340"/>
                    </a:cubicBezTo>
                    <a:cubicBezTo>
                      <a:pt x="111037" y="281489"/>
                      <a:pt x="83613" y="283288"/>
                      <a:pt x="62886" y="296937"/>
                    </a:cubicBezTo>
                    <a:cubicBezTo>
                      <a:pt x="54355" y="304555"/>
                      <a:pt x="57986" y="317852"/>
                      <a:pt x="56329" y="328009"/>
                    </a:cubicBezTo>
                    <a:cubicBezTo>
                      <a:pt x="54532" y="347513"/>
                      <a:pt x="53968" y="368675"/>
                      <a:pt x="53263" y="388461"/>
                    </a:cubicBezTo>
                    <a:cubicBezTo>
                      <a:pt x="51359" y="414419"/>
                      <a:pt x="53051" y="440448"/>
                      <a:pt x="51782" y="466407"/>
                    </a:cubicBezTo>
                    <a:cubicBezTo>
                      <a:pt x="50760" y="481960"/>
                      <a:pt x="49597" y="494481"/>
                      <a:pt x="30738" y="494657"/>
                    </a:cubicBezTo>
                    <a:cubicBezTo>
                      <a:pt x="17625" y="496774"/>
                      <a:pt x="19105" y="486122"/>
                      <a:pt x="18048" y="476882"/>
                    </a:cubicBezTo>
                    <a:cubicBezTo>
                      <a:pt x="17308" y="466301"/>
                      <a:pt x="17449" y="455649"/>
                      <a:pt x="17237" y="445033"/>
                    </a:cubicBezTo>
                    <a:cubicBezTo>
                      <a:pt x="15686" y="413044"/>
                      <a:pt x="13395" y="381019"/>
                      <a:pt x="13959" y="348924"/>
                    </a:cubicBezTo>
                    <a:cubicBezTo>
                      <a:pt x="13712" y="306142"/>
                      <a:pt x="17061" y="263502"/>
                      <a:pt x="17096" y="220720"/>
                    </a:cubicBezTo>
                    <a:cubicBezTo>
                      <a:pt x="18118" y="171413"/>
                      <a:pt x="14417" y="122283"/>
                      <a:pt x="19211" y="73047"/>
                    </a:cubicBezTo>
                    <a:cubicBezTo>
                      <a:pt x="22525" y="70754"/>
                      <a:pt x="20974" y="65887"/>
                      <a:pt x="21714" y="62466"/>
                    </a:cubicBezTo>
                    <a:cubicBezTo>
                      <a:pt x="23265" y="52202"/>
                      <a:pt x="23829" y="40493"/>
                      <a:pt x="31055" y="32346"/>
                    </a:cubicBezTo>
                    <a:cubicBezTo>
                      <a:pt x="40467" y="23176"/>
                      <a:pt x="55871" y="25715"/>
                      <a:pt x="67997" y="23775"/>
                    </a:cubicBezTo>
                    <a:cubicBezTo>
                      <a:pt x="83542" y="22082"/>
                      <a:pt x="99193" y="21483"/>
                      <a:pt x="114738" y="19437"/>
                    </a:cubicBezTo>
                    <a:cubicBezTo>
                      <a:pt x="135078" y="17709"/>
                      <a:pt x="155417" y="14570"/>
                      <a:pt x="175862" y="14570"/>
                    </a:cubicBezTo>
                    <a:cubicBezTo>
                      <a:pt x="177413" y="14570"/>
                      <a:pt x="178964" y="14605"/>
                      <a:pt x="180515" y="14641"/>
                    </a:cubicBezTo>
                    <a:cubicBezTo>
                      <a:pt x="183758" y="14852"/>
                      <a:pt x="187071" y="14852"/>
                      <a:pt x="190455" y="14817"/>
                    </a:cubicBezTo>
                    <a:cubicBezTo>
                      <a:pt x="199162" y="14746"/>
                      <a:pt x="208045" y="14711"/>
                      <a:pt x="215659" y="18838"/>
                    </a:cubicBezTo>
                    <a:cubicBezTo>
                      <a:pt x="218232" y="21060"/>
                      <a:pt x="216928" y="24798"/>
                      <a:pt x="216998" y="277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37"/>
              <p:cNvSpPr/>
              <p:nvPr/>
            </p:nvSpPr>
            <p:spPr>
              <a:xfrm>
                <a:off x="15504005" y="8273044"/>
                <a:ext cx="291618" cy="508791"/>
              </a:xfrm>
              <a:custGeom>
                <a:rect b="b" l="l" r="r" t="t"/>
                <a:pathLst>
                  <a:path extrusionOk="0" h="508791" w="291618">
                    <a:moveTo>
                      <a:pt x="226211" y="30256"/>
                    </a:moveTo>
                    <a:cubicBezTo>
                      <a:pt x="207141" y="17348"/>
                      <a:pt x="183700" y="15267"/>
                      <a:pt x="162409" y="7754"/>
                    </a:cubicBezTo>
                    <a:cubicBezTo>
                      <a:pt x="125538" y="454"/>
                      <a:pt x="60290" y="-11644"/>
                      <a:pt x="37307" y="26588"/>
                    </a:cubicBezTo>
                    <a:cubicBezTo>
                      <a:pt x="24758" y="47573"/>
                      <a:pt x="31209" y="72897"/>
                      <a:pt x="29587" y="95998"/>
                    </a:cubicBezTo>
                    <a:cubicBezTo>
                      <a:pt x="25569" y="136911"/>
                      <a:pt x="17426" y="177259"/>
                      <a:pt x="15241" y="218383"/>
                    </a:cubicBezTo>
                    <a:cubicBezTo>
                      <a:pt x="6710" y="281551"/>
                      <a:pt x="3362" y="345177"/>
                      <a:pt x="542" y="408803"/>
                    </a:cubicBezTo>
                    <a:cubicBezTo>
                      <a:pt x="83" y="429577"/>
                      <a:pt x="330" y="450315"/>
                      <a:pt x="260" y="471089"/>
                    </a:cubicBezTo>
                    <a:cubicBezTo>
                      <a:pt x="-1714" y="496024"/>
                      <a:pt x="7451" y="505617"/>
                      <a:pt x="31914" y="508333"/>
                    </a:cubicBezTo>
                    <a:cubicBezTo>
                      <a:pt x="33712" y="508651"/>
                      <a:pt x="35368" y="508792"/>
                      <a:pt x="36955" y="508792"/>
                    </a:cubicBezTo>
                    <a:cubicBezTo>
                      <a:pt x="56906" y="508792"/>
                      <a:pt x="61066" y="485091"/>
                      <a:pt x="63251" y="468126"/>
                    </a:cubicBezTo>
                    <a:cubicBezTo>
                      <a:pt x="68362" y="436913"/>
                      <a:pt x="68045" y="405170"/>
                      <a:pt x="71782" y="373816"/>
                    </a:cubicBezTo>
                    <a:cubicBezTo>
                      <a:pt x="72874" y="358650"/>
                      <a:pt x="72945" y="343484"/>
                      <a:pt x="73615" y="328283"/>
                    </a:cubicBezTo>
                    <a:cubicBezTo>
                      <a:pt x="73826" y="327154"/>
                      <a:pt x="75025" y="326590"/>
                      <a:pt x="75835" y="325920"/>
                    </a:cubicBezTo>
                    <a:cubicBezTo>
                      <a:pt x="84154" y="321511"/>
                      <a:pt x="93636" y="321617"/>
                      <a:pt x="102978" y="321723"/>
                    </a:cubicBezTo>
                    <a:cubicBezTo>
                      <a:pt x="106150" y="321758"/>
                      <a:pt x="109287" y="321793"/>
                      <a:pt x="112389" y="321652"/>
                    </a:cubicBezTo>
                    <a:cubicBezTo>
                      <a:pt x="126983" y="321370"/>
                      <a:pt x="141506" y="320241"/>
                      <a:pt x="156064" y="319606"/>
                    </a:cubicBezTo>
                    <a:cubicBezTo>
                      <a:pt x="160647" y="330999"/>
                      <a:pt x="160470" y="343660"/>
                      <a:pt x="162233" y="355687"/>
                    </a:cubicBezTo>
                    <a:cubicBezTo>
                      <a:pt x="166568" y="386054"/>
                      <a:pt x="169388" y="416633"/>
                      <a:pt x="173090" y="447035"/>
                    </a:cubicBezTo>
                    <a:cubicBezTo>
                      <a:pt x="175205" y="457863"/>
                      <a:pt x="177390" y="468373"/>
                      <a:pt x="179399" y="479342"/>
                    </a:cubicBezTo>
                    <a:cubicBezTo>
                      <a:pt x="180140" y="483080"/>
                      <a:pt x="181373" y="486925"/>
                      <a:pt x="184616" y="489252"/>
                    </a:cubicBezTo>
                    <a:cubicBezTo>
                      <a:pt x="194522" y="497082"/>
                      <a:pt x="220325" y="499375"/>
                      <a:pt x="231146" y="492850"/>
                    </a:cubicBezTo>
                    <a:cubicBezTo>
                      <a:pt x="242391" y="482939"/>
                      <a:pt x="238267" y="464388"/>
                      <a:pt x="239536" y="450809"/>
                    </a:cubicBezTo>
                    <a:cubicBezTo>
                      <a:pt x="239923" y="430247"/>
                      <a:pt x="239782" y="409649"/>
                      <a:pt x="236575" y="389299"/>
                    </a:cubicBezTo>
                    <a:cubicBezTo>
                      <a:pt x="233649" y="364646"/>
                      <a:pt x="232028" y="339604"/>
                      <a:pt x="224907" y="315692"/>
                    </a:cubicBezTo>
                    <a:cubicBezTo>
                      <a:pt x="218633" y="297422"/>
                      <a:pt x="220254" y="301090"/>
                      <a:pt x="232591" y="287723"/>
                    </a:cubicBezTo>
                    <a:cubicBezTo>
                      <a:pt x="242497" y="276789"/>
                      <a:pt x="251591" y="265080"/>
                      <a:pt x="259417" y="252630"/>
                    </a:cubicBezTo>
                    <a:cubicBezTo>
                      <a:pt x="275596" y="225719"/>
                      <a:pt x="286383" y="195599"/>
                      <a:pt x="290119" y="164421"/>
                    </a:cubicBezTo>
                    <a:cubicBezTo>
                      <a:pt x="297839" y="103863"/>
                      <a:pt x="275632" y="64080"/>
                      <a:pt x="226211" y="30256"/>
                    </a:cubicBezTo>
                    <a:close/>
                    <a:moveTo>
                      <a:pt x="270309" y="191014"/>
                    </a:moveTo>
                    <a:cubicBezTo>
                      <a:pt x="260263" y="227060"/>
                      <a:pt x="240593" y="260036"/>
                      <a:pt x="213839" y="286171"/>
                    </a:cubicBezTo>
                    <a:cubicBezTo>
                      <a:pt x="210349" y="289910"/>
                      <a:pt x="206965" y="294177"/>
                      <a:pt x="206401" y="299397"/>
                    </a:cubicBezTo>
                    <a:cubicBezTo>
                      <a:pt x="206295" y="310860"/>
                      <a:pt x="212534" y="321405"/>
                      <a:pt x="214191" y="332656"/>
                    </a:cubicBezTo>
                    <a:cubicBezTo>
                      <a:pt x="219408" y="358297"/>
                      <a:pt x="221241" y="386089"/>
                      <a:pt x="224555" y="412224"/>
                    </a:cubicBezTo>
                    <a:cubicBezTo>
                      <a:pt x="225083" y="422487"/>
                      <a:pt x="224942" y="432786"/>
                      <a:pt x="224907" y="443049"/>
                    </a:cubicBezTo>
                    <a:cubicBezTo>
                      <a:pt x="224343" y="455641"/>
                      <a:pt x="226070" y="468867"/>
                      <a:pt x="222545" y="481070"/>
                    </a:cubicBezTo>
                    <a:cubicBezTo>
                      <a:pt x="213310" y="482587"/>
                      <a:pt x="202664" y="482657"/>
                      <a:pt x="194028" y="478248"/>
                    </a:cubicBezTo>
                    <a:cubicBezTo>
                      <a:pt x="184722" y="438676"/>
                      <a:pt x="182995" y="397587"/>
                      <a:pt x="177038" y="357345"/>
                    </a:cubicBezTo>
                    <a:cubicBezTo>
                      <a:pt x="173936" y="341791"/>
                      <a:pt x="176509" y="317490"/>
                      <a:pt x="163361" y="306768"/>
                    </a:cubicBezTo>
                    <a:cubicBezTo>
                      <a:pt x="158990" y="304476"/>
                      <a:pt x="154125" y="304970"/>
                      <a:pt x="149261" y="305428"/>
                    </a:cubicBezTo>
                    <a:cubicBezTo>
                      <a:pt x="146934" y="305640"/>
                      <a:pt x="144643" y="305851"/>
                      <a:pt x="142422" y="305781"/>
                    </a:cubicBezTo>
                    <a:cubicBezTo>
                      <a:pt x="132517" y="306169"/>
                      <a:pt x="122647" y="307051"/>
                      <a:pt x="112707" y="307121"/>
                    </a:cubicBezTo>
                    <a:cubicBezTo>
                      <a:pt x="110556" y="307156"/>
                      <a:pt x="108195" y="307156"/>
                      <a:pt x="105692" y="307156"/>
                    </a:cubicBezTo>
                    <a:cubicBezTo>
                      <a:pt x="86833" y="307121"/>
                      <a:pt x="60396" y="307086"/>
                      <a:pt x="58915" y="329552"/>
                    </a:cubicBezTo>
                    <a:cubicBezTo>
                      <a:pt x="58316" y="352266"/>
                      <a:pt x="57400" y="374909"/>
                      <a:pt x="54826" y="397481"/>
                    </a:cubicBezTo>
                    <a:cubicBezTo>
                      <a:pt x="53134" y="411131"/>
                      <a:pt x="52112" y="494931"/>
                      <a:pt x="37307" y="494014"/>
                    </a:cubicBezTo>
                    <a:cubicBezTo>
                      <a:pt x="13619" y="492779"/>
                      <a:pt x="14113" y="488053"/>
                      <a:pt x="14712" y="467174"/>
                    </a:cubicBezTo>
                    <a:cubicBezTo>
                      <a:pt x="14712" y="451479"/>
                      <a:pt x="14677" y="435819"/>
                      <a:pt x="14747" y="420124"/>
                    </a:cubicBezTo>
                    <a:cubicBezTo>
                      <a:pt x="16721" y="354629"/>
                      <a:pt x="20246" y="288428"/>
                      <a:pt x="28107" y="223145"/>
                    </a:cubicBezTo>
                    <a:cubicBezTo>
                      <a:pt x="29975" y="184172"/>
                      <a:pt x="36285" y="145764"/>
                      <a:pt x="39704" y="106967"/>
                    </a:cubicBezTo>
                    <a:cubicBezTo>
                      <a:pt x="43793" y="86864"/>
                      <a:pt x="41925" y="67007"/>
                      <a:pt x="45133" y="46692"/>
                    </a:cubicBezTo>
                    <a:cubicBezTo>
                      <a:pt x="47953" y="29480"/>
                      <a:pt x="60396" y="20416"/>
                      <a:pt x="76681" y="16819"/>
                    </a:cubicBezTo>
                    <a:cubicBezTo>
                      <a:pt x="84718" y="15372"/>
                      <a:pt x="92826" y="14773"/>
                      <a:pt x="100933" y="14773"/>
                    </a:cubicBezTo>
                    <a:cubicBezTo>
                      <a:pt x="118593" y="14773"/>
                      <a:pt x="136324" y="17594"/>
                      <a:pt x="153632" y="20628"/>
                    </a:cubicBezTo>
                    <a:cubicBezTo>
                      <a:pt x="168613" y="24719"/>
                      <a:pt x="184088" y="29551"/>
                      <a:pt x="199245" y="33254"/>
                    </a:cubicBezTo>
                    <a:cubicBezTo>
                      <a:pt x="217822" y="39708"/>
                      <a:pt x="232204" y="52264"/>
                      <a:pt x="246127" y="66019"/>
                    </a:cubicBezTo>
                    <a:cubicBezTo>
                      <a:pt x="281483" y="97127"/>
                      <a:pt x="281166" y="148550"/>
                      <a:pt x="270309" y="1910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37"/>
              <p:cNvSpPr/>
              <p:nvPr/>
            </p:nvSpPr>
            <p:spPr>
              <a:xfrm>
                <a:off x="15614280" y="8361354"/>
                <a:ext cx="1832" cy="1834"/>
              </a:xfrm>
              <a:custGeom>
                <a:rect b="b" l="l" r="r" t="t"/>
                <a:pathLst>
                  <a:path extrusionOk="0" h="1834" w="1832">
                    <a:moveTo>
                      <a:pt x="1833" y="917"/>
                    </a:moveTo>
                    <a:cubicBezTo>
                      <a:pt x="1833" y="1423"/>
                      <a:pt x="1423" y="1834"/>
                      <a:pt x="916" y="1834"/>
                    </a:cubicBezTo>
                    <a:cubicBezTo>
                      <a:pt x="410" y="1834"/>
                      <a:pt x="0" y="1423"/>
                      <a:pt x="0" y="917"/>
                    </a:cubicBezTo>
                    <a:cubicBezTo>
                      <a:pt x="0" y="411"/>
                      <a:pt x="410" y="0"/>
                      <a:pt x="916" y="0"/>
                    </a:cubicBezTo>
                    <a:cubicBezTo>
                      <a:pt x="1423" y="0"/>
                      <a:pt x="1833" y="411"/>
                      <a:pt x="1833" y="9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37"/>
              <p:cNvSpPr/>
              <p:nvPr/>
            </p:nvSpPr>
            <p:spPr>
              <a:xfrm>
                <a:off x="15591716" y="8325935"/>
                <a:ext cx="137957" cy="197234"/>
              </a:xfrm>
              <a:custGeom>
                <a:rect b="b" l="l" r="r" t="t"/>
                <a:pathLst>
                  <a:path extrusionOk="0" h="197234" w="137957">
                    <a:moveTo>
                      <a:pt x="52773" y="1630"/>
                    </a:moveTo>
                    <a:cubicBezTo>
                      <a:pt x="43290" y="608"/>
                      <a:pt x="33103" y="-1367"/>
                      <a:pt x="23797" y="1454"/>
                    </a:cubicBezTo>
                    <a:cubicBezTo>
                      <a:pt x="12341" y="6533"/>
                      <a:pt x="9697" y="21346"/>
                      <a:pt x="10437" y="32597"/>
                    </a:cubicBezTo>
                    <a:cubicBezTo>
                      <a:pt x="6630" y="65539"/>
                      <a:pt x="3282" y="98516"/>
                      <a:pt x="1202" y="131598"/>
                    </a:cubicBezTo>
                    <a:cubicBezTo>
                      <a:pt x="426" y="146553"/>
                      <a:pt x="-666" y="161577"/>
                      <a:pt x="532" y="176496"/>
                    </a:cubicBezTo>
                    <a:cubicBezTo>
                      <a:pt x="708" y="187007"/>
                      <a:pt x="9627" y="194131"/>
                      <a:pt x="19391" y="195718"/>
                    </a:cubicBezTo>
                    <a:cubicBezTo>
                      <a:pt x="25137" y="196741"/>
                      <a:pt x="30988" y="197235"/>
                      <a:pt x="36875" y="197235"/>
                    </a:cubicBezTo>
                    <a:cubicBezTo>
                      <a:pt x="71702" y="197235"/>
                      <a:pt x="107586" y="179776"/>
                      <a:pt x="125422" y="149692"/>
                    </a:cubicBezTo>
                    <a:cubicBezTo>
                      <a:pt x="133495" y="136571"/>
                      <a:pt x="136773" y="121053"/>
                      <a:pt x="137407" y="105781"/>
                    </a:cubicBezTo>
                    <a:cubicBezTo>
                      <a:pt x="140192" y="80246"/>
                      <a:pt x="132331" y="54358"/>
                      <a:pt x="115482" y="34925"/>
                    </a:cubicBezTo>
                    <a:cubicBezTo>
                      <a:pt x="100395" y="15033"/>
                      <a:pt x="76813" y="5404"/>
                      <a:pt x="52773" y="1630"/>
                    </a:cubicBezTo>
                    <a:close/>
                    <a:moveTo>
                      <a:pt x="115870" y="136853"/>
                    </a:moveTo>
                    <a:cubicBezTo>
                      <a:pt x="102299" y="165281"/>
                      <a:pt x="70997" y="180658"/>
                      <a:pt x="40506" y="182845"/>
                    </a:cubicBezTo>
                    <a:cubicBezTo>
                      <a:pt x="39660" y="182810"/>
                      <a:pt x="38778" y="182810"/>
                      <a:pt x="37862" y="182810"/>
                    </a:cubicBezTo>
                    <a:cubicBezTo>
                      <a:pt x="37122" y="182810"/>
                      <a:pt x="36381" y="182810"/>
                      <a:pt x="35606" y="182810"/>
                    </a:cubicBezTo>
                    <a:cubicBezTo>
                      <a:pt x="28309" y="182880"/>
                      <a:pt x="19884" y="182915"/>
                      <a:pt x="15161" y="177837"/>
                    </a:cubicBezTo>
                    <a:cubicBezTo>
                      <a:pt x="12729" y="163200"/>
                      <a:pt x="14280" y="148175"/>
                      <a:pt x="14350" y="133397"/>
                    </a:cubicBezTo>
                    <a:cubicBezTo>
                      <a:pt x="15337" y="101302"/>
                      <a:pt x="17946" y="69277"/>
                      <a:pt x="18933" y="37182"/>
                    </a:cubicBezTo>
                    <a:cubicBezTo>
                      <a:pt x="26088" y="34890"/>
                      <a:pt x="23762" y="25402"/>
                      <a:pt x="26229" y="19794"/>
                    </a:cubicBezTo>
                    <a:cubicBezTo>
                      <a:pt x="27040" y="17431"/>
                      <a:pt x="28062" y="14469"/>
                      <a:pt x="31059" y="14715"/>
                    </a:cubicBezTo>
                    <a:cubicBezTo>
                      <a:pt x="45441" y="14081"/>
                      <a:pt x="60245" y="17678"/>
                      <a:pt x="74099" y="22051"/>
                    </a:cubicBezTo>
                    <a:cubicBezTo>
                      <a:pt x="98280" y="31010"/>
                      <a:pt x="115623" y="54288"/>
                      <a:pt x="121827" y="78835"/>
                    </a:cubicBezTo>
                    <a:cubicBezTo>
                      <a:pt x="124576" y="98092"/>
                      <a:pt x="123766" y="118866"/>
                      <a:pt x="115870" y="1368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37"/>
              <p:cNvSpPr/>
              <p:nvPr/>
            </p:nvSpPr>
            <p:spPr>
              <a:xfrm>
                <a:off x="15817584" y="8261080"/>
                <a:ext cx="122861" cy="427291"/>
              </a:xfrm>
              <a:custGeom>
                <a:rect b="b" l="l" r="r" t="t"/>
                <a:pathLst>
                  <a:path extrusionOk="0" h="427291" w="122861">
                    <a:moveTo>
                      <a:pt x="117715" y="94172"/>
                    </a:moveTo>
                    <a:cubicBezTo>
                      <a:pt x="119901" y="74068"/>
                      <a:pt x="124448" y="53894"/>
                      <a:pt x="122298" y="33614"/>
                    </a:cubicBezTo>
                    <a:cubicBezTo>
                      <a:pt x="120782" y="21834"/>
                      <a:pt x="111335" y="13299"/>
                      <a:pt x="100936" y="8714"/>
                    </a:cubicBezTo>
                    <a:cubicBezTo>
                      <a:pt x="87083" y="2930"/>
                      <a:pt x="69846" y="-3842"/>
                      <a:pt x="55253" y="2648"/>
                    </a:cubicBezTo>
                    <a:cubicBezTo>
                      <a:pt x="36359" y="15874"/>
                      <a:pt x="36817" y="46311"/>
                      <a:pt x="34490" y="67261"/>
                    </a:cubicBezTo>
                    <a:cubicBezTo>
                      <a:pt x="26806" y="103236"/>
                      <a:pt x="22047" y="139775"/>
                      <a:pt x="17853" y="176314"/>
                    </a:cubicBezTo>
                    <a:cubicBezTo>
                      <a:pt x="11120" y="235391"/>
                      <a:pt x="3929" y="294502"/>
                      <a:pt x="1849" y="353931"/>
                    </a:cubicBezTo>
                    <a:cubicBezTo>
                      <a:pt x="2202" y="371319"/>
                      <a:pt x="-2275" y="389412"/>
                      <a:pt x="1567" y="406483"/>
                    </a:cubicBezTo>
                    <a:cubicBezTo>
                      <a:pt x="7313" y="420379"/>
                      <a:pt x="22400" y="427045"/>
                      <a:pt x="36782" y="426798"/>
                    </a:cubicBezTo>
                    <a:cubicBezTo>
                      <a:pt x="39672" y="427080"/>
                      <a:pt x="42739" y="427291"/>
                      <a:pt x="45806" y="427291"/>
                    </a:cubicBezTo>
                    <a:cubicBezTo>
                      <a:pt x="56099" y="427291"/>
                      <a:pt x="66497" y="424928"/>
                      <a:pt x="71080" y="414524"/>
                    </a:cubicBezTo>
                    <a:cubicBezTo>
                      <a:pt x="79646" y="393080"/>
                      <a:pt x="79681" y="369309"/>
                      <a:pt x="84898" y="346948"/>
                    </a:cubicBezTo>
                    <a:cubicBezTo>
                      <a:pt x="93146" y="316122"/>
                      <a:pt x="96989" y="284521"/>
                      <a:pt x="99738" y="252814"/>
                    </a:cubicBezTo>
                    <a:cubicBezTo>
                      <a:pt x="103016" y="221036"/>
                      <a:pt x="106929" y="189329"/>
                      <a:pt x="110524" y="157551"/>
                    </a:cubicBezTo>
                    <a:cubicBezTo>
                      <a:pt x="113168" y="136460"/>
                      <a:pt x="115213" y="115263"/>
                      <a:pt x="117715" y="94172"/>
                    </a:cubicBezTo>
                    <a:close/>
                    <a:moveTo>
                      <a:pt x="108233" y="46346"/>
                    </a:moveTo>
                    <a:cubicBezTo>
                      <a:pt x="108163" y="52589"/>
                      <a:pt x="107775" y="58832"/>
                      <a:pt x="106894" y="65004"/>
                    </a:cubicBezTo>
                    <a:cubicBezTo>
                      <a:pt x="104003" y="85496"/>
                      <a:pt x="101642" y="106022"/>
                      <a:pt x="99491" y="126620"/>
                    </a:cubicBezTo>
                    <a:cubicBezTo>
                      <a:pt x="94627" y="169260"/>
                      <a:pt x="89445" y="211936"/>
                      <a:pt x="84933" y="254612"/>
                    </a:cubicBezTo>
                    <a:cubicBezTo>
                      <a:pt x="82571" y="285579"/>
                      <a:pt x="77918" y="316193"/>
                      <a:pt x="70234" y="346278"/>
                    </a:cubicBezTo>
                    <a:cubicBezTo>
                      <a:pt x="67026" y="361902"/>
                      <a:pt x="65264" y="377773"/>
                      <a:pt x="62232" y="393398"/>
                    </a:cubicBezTo>
                    <a:cubicBezTo>
                      <a:pt x="60117" y="400451"/>
                      <a:pt x="59976" y="412972"/>
                      <a:pt x="50036" y="412514"/>
                    </a:cubicBezTo>
                    <a:cubicBezTo>
                      <a:pt x="3682" y="414383"/>
                      <a:pt x="15667" y="396149"/>
                      <a:pt x="15984" y="361443"/>
                    </a:cubicBezTo>
                    <a:cubicBezTo>
                      <a:pt x="16654" y="329736"/>
                      <a:pt x="19157" y="298170"/>
                      <a:pt x="21765" y="266533"/>
                    </a:cubicBezTo>
                    <a:cubicBezTo>
                      <a:pt x="26877" y="212324"/>
                      <a:pt x="32023" y="158080"/>
                      <a:pt x="38685" y="104012"/>
                    </a:cubicBezTo>
                    <a:cubicBezTo>
                      <a:pt x="42880" y="80240"/>
                      <a:pt x="43303" y="55834"/>
                      <a:pt x="51551" y="32979"/>
                    </a:cubicBezTo>
                    <a:cubicBezTo>
                      <a:pt x="54160" y="26666"/>
                      <a:pt x="56663" y="17990"/>
                      <a:pt x="63572" y="14816"/>
                    </a:cubicBezTo>
                    <a:cubicBezTo>
                      <a:pt x="64523" y="14745"/>
                      <a:pt x="65510" y="14745"/>
                      <a:pt x="66462" y="14745"/>
                    </a:cubicBezTo>
                    <a:cubicBezTo>
                      <a:pt x="79505" y="14745"/>
                      <a:pt x="92935" y="19471"/>
                      <a:pt x="103298" y="27266"/>
                    </a:cubicBezTo>
                    <a:cubicBezTo>
                      <a:pt x="108832" y="32027"/>
                      <a:pt x="108409" y="39716"/>
                      <a:pt x="108233" y="463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37"/>
              <p:cNvSpPr/>
              <p:nvPr/>
            </p:nvSpPr>
            <p:spPr>
              <a:xfrm>
                <a:off x="15919694" y="8304635"/>
                <a:ext cx="225814" cy="482314"/>
              </a:xfrm>
              <a:custGeom>
                <a:rect b="b" l="l" r="r" t="t"/>
                <a:pathLst>
                  <a:path extrusionOk="0" h="482314" w="225814">
                    <a:moveTo>
                      <a:pt x="120193" y="122214"/>
                    </a:moveTo>
                    <a:cubicBezTo>
                      <a:pt x="114024" y="66630"/>
                      <a:pt x="157805" y="53615"/>
                      <a:pt x="203982" y="51041"/>
                    </a:cubicBezTo>
                    <a:cubicBezTo>
                      <a:pt x="211243" y="50653"/>
                      <a:pt x="218470" y="46949"/>
                      <a:pt x="220796" y="39613"/>
                    </a:cubicBezTo>
                    <a:cubicBezTo>
                      <a:pt x="225202" y="30161"/>
                      <a:pt x="223687" y="18981"/>
                      <a:pt x="215156" y="12456"/>
                    </a:cubicBezTo>
                    <a:cubicBezTo>
                      <a:pt x="205251" y="3779"/>
                      <a:pt x="191997" y="-171"/>
                      <a:pt x="178990" y="6"/>
                    </a:cubicBezTo>
                    <a:cubicBezTo>
                      <a:pt x="173033" y="217"/>
                      <a:pt x="164467" y="-523"/>
                      <a:pt x="160907" y="5155"/>
                    </a:cubicBezTo>
                    <a:cubicBezTo>
                      <a:pt x="118642" y="11045"/>
                      <a:pt x="77153" y="35205"/>
                      <a:pt x="56073" y="73013"/>
                    </a:cubicBezTo>
                    <a:cubicBezTo>
                      <a:pt x="44688" y="93258"/>
                      <a:pt x="39894" y="116959"/>
                      <a:pt x="39189" y="140060"/>
                    </a:cubicBezTo>
                    <a:cubicBezTo>
                      <a:pt x="36862" y="179104"/>
                      <a:pt x="68693" y="209718"/>
                      <a:pt x="103520" y="221462"/>
                    </a:cubicBezTo>
                    <a:cubicBezTo>
                      <a:pt x="71724" y="226541"/>
                      <a:pt x="43419" y="246257"/>
                      <a:pt x="23044" y="270628"/>
                    </a:cubicBezTo>
                    <a:cubicBezTo>
                      <a:pt x="6653" y="291049"/>
                      <a:pt x="1930" y="318418"/>
                      <a:pt x="555" y="343953"/>
                    </a:cubicBezTo>
                    <a:cubicBezTo>
                      <a:pt x="-3252" y="380457"/>
                      <a:pt x="12892" y="415162"/>
                      <a:pt x="37884" y="441085"/>
                    </a:cubicBezTo>
                    <a:cubicBezTo>
                      <a:pt x="57977" y="464081"/>
                      <a:pt x="87622" y="477765"/>
                      <a:pt x="117620" y="481751"/>
                    </a:cubicBezTo>
                    <a:cubicBezTo>
                      <a:pt x="121462" y="482068"/>
                      <a:pt x="125516" y="482315"/>
                      <a:pt x="129534" y="482315"/>
                    </a:cubicBezTo>
                    <a:cubicBezTo>
                      <a:pt x="141413" y="482315"/>
                      <a:pt x="153504" y="480269"/>
                      <a:pt x="162281" y="471981"/>
                    </a:cubicBezTo>
                    <a:cubicBezTo>
                      <a:pt x="172046" y="462564"/>
                      <a:pt x="180823" y="444753"/>
                      <a:pt x="170213" y="432973"/>
                    </a:cubicBezTo>
                    <a:cubicBezTo>
                      <a:pt x="161753" y="423203"/>
                      <a:pt x="148816" y="419394"/>
                      <a:pt x="137677" y="413575"/>
                    </a:cubicBezTo>
                    <a:cubicBezTo>
                      <a:pt x="121180" y="404969"/>
                      <a:pt x="105036" y="392872"/>
                      <a:pt x="91605" y="379681"/>
                    </a:cubicBezTo>
                    <a:cubicBezTo>
                      <a:pt x="81982" y="368712"/>
                      <a:pt x="75496" y="355133"/>
                      <a:pt x="72112" y="340990"/>
                    </a:cubicBezTo>
                    <a:cubicBezTo>
                      <a:pt x="63864" y="292072"/>
                      <a:pt x="137042" y="275601"/>
                      <a:pt x="172010" y="264844"/>
                    </a:cubicBezTo>
                    <a:cubicBezTo>
                      <a:pt x="180999" y="261916"/>
                      <a:pt x="190023" y="259024"/>
                      <a:pt x="199329" y="257155"/>
                    </a:cubicBezTo>
                    <a:cubicBezTo>
                      <a:pt x="212125" y="255004"/>
                      <a:pt x="222171" y="250489"/>
                      <a:pt x="223546" y="236170"/>
                    </a:cubicBezTo>
                    <a:cubicBezTo>
                      <a:pt x="225097" y="226647"/>
                      <a:pt x="225449" y="216983"/>
                      <a:pt x="225731" y="207319"/>
                    </a:cubicBezTo>
                    <a:cubicBezTo>
                      <a:pt x="225872" y="202558"/>
                      <a:pt x="226189" y="197444"/>
                      <a:pt x="223158" y="193458"/>
                    </a:cubicBezTo>
                    <a:cubicBezTo>
                      <a:pt x="190411" y="162492"/>
                      <a:pt x="123612" y="190954"/>
                      <a:pt x="120193" y="122214"/>
                    </a:cubicBezTo>
                    <a:close/>
                    <a:moveTo>
                      <a:pt x="209058" y="234547"/>
                    </a:moveTo>
                    <a:cubicBezTo>
                      <a:pt x="208494" y="237122"/>
                      <a:pt x="208106" y="240261"/>
                      <a:pt x="205004" y="240649"/>
                    </a:cubicBezTo>
                    <a:cubicBezTo>
                      <a:pt x="177086" y="247526"/>
                      <a:pt x="149627" y="256203"/>
                      <a:pt x="122273" y="264985"/>
                    </a:cubicBezTo>
                    <a:cubicBezTo>
                      <a:pt x="83991" y="278881"/>
                      <a:pt x="42255" y="310341"/>
                      <a:pt x="61361" y="355839"/>
                    </a:cubicBezTo>
                    <a:cubicBezTo>
                      <a:pt x="68023" y="375131"/>
                      <a:pt x="80466" y="391990"/>
                      <a:pt x="96999" y="403911"/>
                    </a:cubicBezTo>
                    <a:cubicBezTo>
                      <a:pt x="108878" y="412905"/>
                      <a:pt x="120757" y="422040"/>
                      <a:pt x="134434" y="428176"/>
                    </a:cubicBezTo>
                    <a:cubicBezTo>
                      <a:pt x="143282" y="433220"/>
                      <a:pt x="155760" y="435583"/>
                      <a:pt x="160695" y="445247"/>
                    </a:cubicBezTo>
                    <a:cubicBezTo>
                      <a:pt x="158510" y="460272"/>
                      <a:pt x="146595" y="467784"/>
                      <a:pt x="132107" y="467713"/>
                    </a:cubicBezTo>
                    <a:cubicBezTo>
                      <a:pt x="102603" y="468066"/>
                      <a:pt x="72147" y="455828"/>
                      <a:pt x="51561" y="434419"/>
                    </a:cubicBezTo>
                    <a:cubicBezTo>
                      <a:pt x="34501" y="416361"/>
                      <a:pt x="18991" y="394776"/>
                      <a:pt x="15712" y="369559"/>
                    </a:cubicBezTo>
                    <a:cubicBezTo>
                      <a:pt x="13351" y="339544"/>
                      <a:pt x="15501" y="305721"/>
                      <a:pt x="33690" y="280539"/>
                    </a:cubicBezTo>
                    <a:cubicBezTo>
                      <a:pt x="54558" y="254968"/>
                      <a:pt x="85049" y="235535"/>
                      <a:pt x="118677" y="234371"/>
                    </a:cubicBezTo>
                    <a:cubicBezTo>
                      <a:pt x="126291" y="233948"/>
                      <a:pt x="133905" y="234089"/>
                      <a:pt x="141519" y="233912"/>
                    </a:cubicBezTo>
                    <a:cubicBezTo>
                      <a:pt x="147758" y="234441"/>
                      <a:pt x="156007" y="232149"/>
                      <a:pt x="154103" y="224249"/>
                    </a:cubicBezTo>
                    <a:cubicBezTo>
                      <a:pt x="153046" y="219664"/>
                      <a:pt x="148076" y="218606"/>
                      <a:pt x="144057" y="218288"/>
                    </a:cubicBezTo>
                    <a:cubicBezTo>
                      <a:pt x="137994" y="217477"/>
                      <a:pt x="132178" y="215502"/>
                      <a:pt x="126362" y="213738"/>
                    </a:cubicBezTo>
                    <a:cubicBezTo>
                      <a:pt x="74580" y="199278"/>
                      <a:pt x="42784" y="171098"/>
                      <a:pt x="56532" y="113820"/>
                    </a:cubicBezTo>
                    <a:cubicBezTo>
                      <a:pt x="64710" y="60986"/>
                      <a:pt x="113531" y="24800"/>
                      <a:pt x="163480" y="14466"/>
                    </a:cubicBezTo>
                    <a:cubicBezTo>
                      <a:pt x="165947" y="15983"/>
                      <a:pt x="168767" y="15489"/>
                      <a:pt x="171552" y="14960"/>
                    </a:cubicBezTo>
                    <a:cubicBezTo>
                      <a:pt x="172962" y="14713"/>
                      <a:pt x="174407" y="14431"/>
                      <a:pt x="175782" y="14466"/>
                    </a:cubicBezTo>
                    <a:cubicBezTo>
                      <a:pt x="174372" y="14819"/>
                      <a:pt x="174795" y="16900"/>
                      <a:pt x="176240" y="16300"/>
                    </a:cubicBezTo>
                    <a:cubicBezTo>
                      <a:pt x="177192" y="15771"/>
                      <a:pt x="178038" y="15136"/>
                      <a:pt x="178919" y="14501"/>
                    </a:cubicBezTo>
                    <a:cubicBezTo>
                      <a:pt x="187520" y="14466"/>
                      <a:pt x="196051" y="16441"/>
                      <a:pt x="203136" y="21414"/>
                    </a:cubicBezTo>
                    <a:cubicBezTo>
                      <a:pt x="209340" y="25188"/>
                      <a:pt x="209974" y="29526"/>
                      <a:pt x="206590" y="35628"/>
                    </a:cubicBezTo>
                    <a:cubicBezTo>
                      <a:pt x="184982" y="38837"/>
                      <a:pt x="162317" y="39225"/>
                      <a:pt x="142541" y="49982"/>
                    </a:cubicBezTo>
                    <a:cubicBezTo>
                      <a:pt x="111592" y="62468"/>
                      <a:pt x="101475" y="98090"/>
                      <a:pt x="106164" y="128774"/>
                    </a:cubicBezTo>
                    <a:cubicBezTo>
                      <a:pt x="109089" y="165243"/>
                      <a:pt x="133447" y="182419"/>
                      <a:pt x="167393" y="188591"/>
                    </a:cubicBezTo>
                    <a:cubicBezTo>
                      <a:pt x="182057" y="192048"/>
                      <a:pt x="198659" y="192894"/>
                      <a:pt x="211279" y="201782"/>
                    </a:cubicBezTo>
                    <a:cubicBezTo>
                      <a:pt x="211279" y="212786"/>
                      <a:pt x="210785" y="223614"/>
                      <a:pt x="209058" y="2345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37"/>
              <p:cNvSpPr/>
              <p:nvPr/>
            </p:nvSpPr>
            <p:spPr>
              <a:xfrm>
                <a:off x="16176138" y="8261647"/>
                <a:ext cx="288061" cy="421293"/>
              </a:xfrm>
              <a:custGeom>
                <a:rect b="b" l="l" r="r" t="t"/>
                <a:pathLst>
                  <a:path extrusionOk="0" h="421293" w="288061">
                    <a:moveTo>
                      <a:pt x="283363" y="28356"/>
                    </a:moveTo>
                    <a:cubicBezTo>
                      <a:pt x="277617" y="23454"/>
                      <a:pt x="269651" y="22396"/>
                      <a:pt x="262389" y="21585"/>
                    </a:cubicBezTo>
                    <a:cubicBezTo>
                      <a:pt x="255798" y="21126"/>
                      <a:pt x="249065" y="19998"/>
                      <a:pt x="242508" y="21020"/>
                    </a:cubicBezTo>
                    <a:cubicBezTo>
                      <a:pt x="235036" y="22678"/>
                      <a:pt x="231616" y="30402"/>
                      <a:pt x="229748" y="37138"/>
                    </a:cubicBezTo>
                    <a:cubicBezTo>
                      <a:pt x="224249" y="56184"/>
                      <a:pt x="221006" y="75829"/>
                      <a:pt x="217657" y="95333"/>
                    </a:cubicBezTo>
                    <a:cubicBezTo>
                      <a:pt x="210325" y="144111"/>
                      <a:pt x="201478" y="192712"/>
                      <a:pt x="194287" y="241525"/>
                    </a:cubicBezTo>
                    <a:cubicBezTo>
                      <a:pt x="190021" y="219023"/>
                      <a:pt x="184064" y="197121"/>
                      <a:pt x="175075" y="176065"/>
                    </a:cubicBezTo>
                    <a:cubicBezTo>
                      <a:pt x="163514" y="143793"/>
                      <a:pt x="152128" y="111451"/>
                      <a:pt x="141800" y="78756"/>
                    </a:cubicBezTo>
                    <a:cubicBezTo>
                      <a:pt x="138275" y="67929"/>
                      <a:pt x="135560" y="56854"/>
                      <a:pt x="132952" y="45779"/>
                    </a:cubicBezTo>
                    <a:cubicBezTo>
                      <a:pt x="130308" y="32800"/>
                      <a:pt x="127805" y="17423"/>
                      <a:pt x="114974" y="10545"/>
                    </a:cubicBezTo>
                    <a:cubicBezTo>
                      <a:pt x="102249" y="3774"/>
                      <a:pt x="87585" y="1904"/>
                      <a:pt x="73450" y="353"/>
                    </a:cubicBezTo>
                    <a:cubicBezTo>
                      <a:pt x="63298" y="-1129"/>
                      <a:pt x="54732" y="1975"/>
                      <a:pt x="49692" y="11251"/>
                    </a:cubicBezTo>
                    <a:cubicBezTo>
                      <a:pt x="44122" y="23666"/>
                      <a:pt x="42536" y="37844"/>
                      <a:pt x="41267" y="51282"/>
                    </a:cubicBezTo>
                    <a:cubicBezTo>
                      <a:pt x="39187" y="62356"/>
                      <a:pt x="37107" y="72937"/>
                      <a:pt x="34816" y="84047"/>
                    </a:cubicBezTo>
                    <a:cubicBezTo>
                      <a:pt x="30868" y="103445"/>
                      <a:pt x="25651" y="122526"/>
                      <a:pt x="21492" y="141889"/>
                    </a:cubicBezTo>
                    <a:cubicBezTo>
                      <a:pt x="17156" y="161886"/>
                      <a:pt x="15852" y="182343"/>
                      <a:pt x="13314" y="202623"/>
                    </a:cubicBezTo>
                    <a:cubicBezTo>
                      <a:pt x="10882" y="222374"/>
                      <a:pt x="6193" y="241807"/>
                      <a:pt x="4995" y="261699"/>
                    </a:cubicBezTo>
                    <a:cubicBezTo>
                      <a:pt x="3373" y="283354"/>
                      <a:pt x="4184" y="304692"/>
                      <a:pt x="2422" y="326418"/>
                    </a:cubicBezTo>
                    <a:cubicBezTo>
                      <a:pt x="1258" y="343559"/>
                      <a:pt x="1188" y="362922"/>
                      <a:pt x="377" y="380522"/>
                    </a:cubicBezTo>
                    <a:cubicBezTo>
                      <a:pt x="-1033" y="404187"/>
                      <a:pt x="342" y="413640"/>
                      <a:pt x="25475" y="419988"/>
                    </a:cubicBezTo>
                    <a:cubicBezTo>
                      <a:pt x="29670" y="420870"/>
                      <a:pt x="33441" y="421293"/>
                      <a:pt x="36825" y="421293"/>
                    </a:cubicBezTo>
                    <a:cubicBezTo>
                      <a:pt x="53287" y="421293"/>
                      <a:pt x="60513" y="411030"/>
                      <a:pt x="64250" y="391631"/>
                    </a:cubicBezTo>
                    <a:cubicBezTo>
                      <a:pt x="68057" y="372515"/>
                      <a:pt x="71652" y="353364"/>
                      <a:pt x="74719" y="334142"/>
                    </a:cubicBezTo>
                    <a:cubicBezTo>
                      <a:pt x="84801" y="281591"/>
                      <a:pt x="87973" y="228405"/>
                      <a:pt x="98971" y="176029"/>
                    </a:cubicBezTo>
                    <a:cubicBezTo>
                      <a:pt x="105351" y="196768"/>
                      <a:pt x="110039" y="218071"/>
                      <a:pt x="116984" y="238633"/>
                    </a:cubicBezTo>
                    <a:cubicBezTo>
                      <a:pt x="124774" y="257855"/>
                      <a:pt x="133410" y="276688"/>
                      <a:pt x="139826" y="296439"/>
                    </a:cubicBezTo>
                    <a:cubicBezTo>
                      <a:pt x="147122" y="318412"/>
                      <a:pt x="153115" y="340843"/>
                      <a:pt x="161187" y="362746"/>
                    </a:cubicBezTo>
                    <a:cubicBezTo>
                      <a:pt x="169154" y="388104"/>
                      <a:pt x="181315" y="397239"/>
                      <a:pt x="208140" y="394065"/>
                    </a:cubicBezTo>
                    <a:cubicBezTo>
                      <a:pt x="228832" y="393571"/>
                      <a:pt x="233414" y="372127"/>
                      <a:pt x="236410" y="355551"/>
                    </a:cubicBezTo>
                    <a:cubicBezTo>
                      <a:pt x="242720" y="328323"/>
                      <a:pt x="245752" y="299966"/>
                      <a:pt x="250440" y="272315"/>
                    </a:cubicBezTo>
                    <a:cubicBezTo>
                      <a:pt x="256256" y="234048"/>
                      <a:pt x="264681" y="196274"/>
                      <a:pt x="270532" y="158042"/>
                    </a:cubicBezTo>
                    <a:cubicBezTo>
                      <a:pt x="274938" y="129439"/>
                      <a:pt x="277935" y="100553"/>
                      <a:pt x="283645" y="72161"/>
                    </a:cubicBezTo>
                    <a:cubicBezTo>
                      <a:pt x="285020" y="60663"/>
                      <a:pt x="293022" y="36821"/>
                      <a:pt x="283363" y="28356"/>
                    </a:cubicBezTo>
                    <a:close/>
                    <a:moveTo>
                      <a:pt x="264927" y="93852"/>
                    </a:moveTo>
                    <a:cubicBezTo>
                      <a:pt x="259111" y="136986"/>
                      <a:pt x="252555" y="179980"/>
                      <a:pt x="244341" y="222726"/>
                    </a:cubicBezTo>
                    <a:cubicBezTo>
                      <a:pt x="235106" y="266848"/>
                      <a:pt x="231264" y="311217"/>
                      <a:pt x="221535" y="355339"/>
                    </a:cubicBezTo>
                    <a:cubicBezTo>
                      <a:pt x="219279" y="363098"/>
                      <a:pt x="219314" y="373644"/>
                      <a:pt x="211982" y="378476"/>
                    </a:cubicBezTo>
                    <a:cubicBezTo>
                      <a:pt x="203311" y="380416"/>
                      <a:pt x="192771" y="381403"/>
                      <a:pt x="184840" y="376783"/>
                    </a:cubicBezTo>
                    <a:cubicBezTo>
                      <a:pt x="179482" y="371563"/>
                      <a:pt x="177226" y="364086"/>
                      <a:pt x="174617" y="357279"/>
                    </a:cubicBezTo>
                    <a:cubicBezTo>
                      <a:pt x="169647" y="343171"/>
                      <a:pt x="164994" y="328993"/>
                      <a:pt x="160834" y="314674"/>
                    </a:cubicBezTo>
                    <a:cubicBezTo>
                      <a:pt x="155124" y="295910"/>
                      <a:pt x="148955" y="277253"/>
                      <a:pt x="141377" y="259124"/>
                    </a:cubicBezTo>
                    <a:cubicBezTo>
                      <a:pt x="136406" y="247238"/>
                      <a:pt x="130661" y="235564"/>
                      <a:pt x="127206" y="223079"/>
                    </a:cubicBezTo>
                    <a:cubicBezTo>
                      <a:pt x="123646" y="209782"/>
                      <a:pt x="119874" y="196521"/>
                      <a:pt x="116138" y="183260"/>
                    </a:cubicBezTo>
                    <a:cubicBezTo>
                      <a:pt x="112472" y="172926"/>
                      <a:pt x="109405" y="146862"/>
                      <a:pt x="93789" y="151023"/>
                    </a:cubicBezTo>
                    <a:cubicBezTo>
                      <a:pt x="87409" y="153986"/>
                      <a:pt x="87550" y="162098"/>
                      <a:pt x="85823" y="168023"/>
                    </a:cubicBezTo>
                    <a:cubicBezTo>
                      <a:pt x="82686" y="182484"/>
                      <a:pt x="79548" y="196944"/>
                      <a:pt x="77539" y="211616"/>
                    </a:cubicBezTo>
                    <a:cubicBezTo>
                      <a:pt x="72992" y="250695"/>
                      <a:pt x="67387" y="289738"/>
                      <a:pt x="60901" y="328570"/>
                    </a:cubicBezTo>
                    <a:cubicBezTo>
                      <a:pt x="58539" y="342889"/>
                      <a:pt x="56283" y="357209"/>
                      <a:pt x="53287" y="371352"/>
                    </a:cubicBezTo>
                    <a:cubicBezTo>
                      <a:pt x="50784" y="379605"/>
                      <a:pt x="50044" y="407291"/>
                      <a:pt x="38835" y="406515"/>
                    </a:cubicBezTo>
                    <a:cubicBezTo>
                      <a:pt x="30798" y="406903"/>
                      <a:pt x="22267" y="405245"/>
                      <a:pt x="15887" y="400061"/>
                    </a:cubicBezTo>
                    <a:cubicBezTo>
                      <a:pt x="13102" y="393466"/>
                      <a:pt x="15358" y="384895"/>
                      <a:pt x="14900" y="377594"/>
                    </a:cubicBezTo>
                    <a:cubicBezTo>
                      <a:pt x="15675" y="358478"/>
                      <a:pt x="15570" y="339362"/>
                      <a:pt x="16980" y="320281"/>
                    </a:cubicBezTo>
                    <a:cubicBezTo>
                      <a:pt x="18319" y="298485"/>
                      <a:pt x="17121" y="276618"/>
                      <a:pt x="19236" y="254821"/>
                    </a:cubicBezTo>
                    <a:cubicBezTo>
                      <a:pt x="21069" y="235000"/>
                      <a:pt x="25581" y="215461"/>
                      <a:pt x="27237" y="195604"/>
                    </a:cubicBezTo>
                    <a:cubicBezTo>
                      <a:pt x="29141" y="164708"/>
                      <a:pt x="34816" y="134306"/>
                      <a:pt x="42113" y="104292"/>
                    </a:cubicBezTo>
                    <a:cubicBezTo>
                      <a:pt x="46202" y="85070"/>
                      <a:pt x="49269" y="65671"/>
                      <a:pt x="51595" y="46132"/>
                    </a:cubicBezTo>
                    <a:cubicBezTo>
                      <a:pt x="53111" y="36116"/>
                      <a:pt x="53146" y="15448"/>
                      <a:pt x="66576" y="14742"/>
                    </a:cubicBezTo>
                    <a:cubicBezTo>
                      <a:pt x="80958" y="15130"/>
                      <a:pt x="96257" y="17105"/>
                      <a:pt x="109052" y="23983"/>
                    </a:cubicBezTo>
                    <a:cubicBezTo>
                      <a:pt x="115750" y="29273"/>
                      <a:pt x="116208" y="38620"/>
                      <a:pt x="118182" y="46379"/>
                    </a:cubicBezTo>
                    <a:cubicBezTo>
                      <a:pt x="123928" y="73007"/>
                      <a:pt x="132670" y="98860"/>
                      <a:pt x="141518" y="124607"/>
                    </a:cubicBezTo>
                    <a:cubicBezTo>
                      <a:pt x="148638" y="143088"/>
                      <a:pt x="154349" y="162945"/>
                      <a:pt x="161645" y="181708"/>
                    </a:cubicBezTo>
                    <a:cubicBezTo>
                      <a:pt x="165946" y="193523"/>
                      <a:pt x="171163" y="205056"/>
                      <a:pt x="174159" y="217295"/>
                    </a:cubicBezTo>
                    <a:cubicBezTo>
                      <a:pt x="178847" y="236975"/>
                      <a:pt x="181209" y="258348"/>
                      <a:pt x="191643" y="275912"/>
                    </a:cubicBezTo>
                    <a:cubicBezTo>
                      <a:pt x="194251" y="278769"/>
                      <a:pt x="198904" y="279087"/>
                      <a:pt x="201971" y="276794"/>
                    </a:cubicBezTo>
                    <a:cubicBezTo>
                      <a:pt x="207259" y="271574"/>
                      <a:pt x="205426" y="262933"/>
                      <a:pt x="206941" y="256197"/>
                    </a:cubicBezTo>
                    <a:cubicBezTo>
                      <a:pt x="208810" y="241807"/>
                      <a:pt x="211101" y="227523"/>
                      <a:pt x="213322" y="213203"/>
                    </a:cubicBezTo>
                    <a:cubicBezTo>
                      <a:pt x="217693" y="184071"/>
                      <a:pt x="223227" y="155115"/>
                      <a:pt x="227633" y="125982"/>
                    </a:cubicBezTo>
                    <a:cubicBezTo>
                      <a:pt x="232850" y="95650"/>
                      <a:pt x="235529" y="64084"/>
                      <a:pt x="246175" y="35128"/>
                    </a:cubicBezTo>
                    <a:cubicBezTo>
                      <a:pt x="255198" y="35516"/>
                      <a:pt x="264963" y="35269"/>
                      <a:pt x="273458" y="38937"/>
                    </a:cubicBezTo>
                    <a:cubicBezTo>
                      <a:pt x="272929" y="57595"/>
                      <a:pt x="267501" y="75547"/>
                      <a:pt x="264927" y="938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37"/>
              <p:cNvSpPr/>
              <p:nvPr/>
            </p:nvSpPr>
            <p:spPr>
              <a:xfrm>
                <a:off x="16462213" y="8292686"/>
                <a:ext cx="269207" cy="449506"/>
              </a:xfrm>
              <a:custGeom>
                <a:rect b="b" l="l" r="r" t="t"/>
                <a:pathLst>
                  <a:path extrusionOk="0" h="449506" w="269207">
                    <a:moveTo>
                      <a:pt x="261170" y="286914"/>
                    </a:moveTo>
                    <a:cubicBezTo>
                      <a:pt x="267762" y="268151"/>
                      <a:pt x="267868" y="248224"/>
                      <a:pt x="268573" y="228614"/>
                    </a:cubicBezTo>
                    <a:cubicBezTo>
                      <a:pt x="269137" y="209110"/>
                      <a:pt x="270688" y="189183"/>
                      <a:pt x="265153" y="170243"/>
                    </a:cubicBezTo>
                    <a:cubicBezTo>
                      <a:pt x="261276" y="156594"/>
                      <a:pt x="258104" y="142592"/>
                      <a:pt x="251829" y="129789"/>
                    </a:cubicBezTo>
                    <a:cubicBezTo>
                      <a:pt x="245414" y="116457"/>
                      <a:pt x="235544" y="105277"/>
                      <a:pt x="226273" y="93920"/>
                    </a:cubicBezTo>
                    <a:cubicBezTo>
                      <a:pt x="213935" y="79495"/>
                      <a:pt x="200399" y="65951"/>
                      <a:pt x="185313" y="54418"/>
                    </a:cubicBezTo>
                    <a:cubicBezTo>
                      <a:pt x="173151" y="45848"/>
                      <a:pt x="159545" y="40346"/>
                      <a:pt x="146679" y="32834"/>
                    </a:cubicBezTo>
                    <a:cubicBezTo>
                      <a:pt x="130816" y="23311"/>
                      <a:pt x="113861" y="15939"/>
                      <a:pt x="96483" y="9661"/>
                    </a:cubicBezTo>
                    <a:cubicBezTo>
                      <a:pt x="86824" y="6805"/>
                      <a:pt x="75685" y="1303"/>
                      <a:pt x="66098" y="6875"/>
                    </a:cubicBezTo>
                    <a:cubicBezTo>
                      <a:pt x="66520" y="4159"/>
                      <a:pt x="67120" y="-1977"/>
                      <a:pt x="62713" y="633"/>
                    </a:cubicBezTo>
                    <a:cubicBezTo>
                      <a:pt x="52385" y="21018"/>
                      <a:pt x="51927" y="45213"/>
                      <a:pt x="46781" y="67292"/>
                    </a:cubicBezTo>
                    <a:cubicBezTo>
                      <a:pt x="32822" y="134304"/>
                      <a:pt x="17030" y="201351"/>
                      <a:pt x="9345" y="269562"/>
                    </a:cubicBezTo>
                    <a:cubicBezTo>
                      <a:pt x="5397" y="314954"/>
                      <a:pt x="2612" y="360592"/>
                      <a:pt x="356" y="406160"/>
                    </a:cubicBezTo>
                    <a:cubicBezTo>
                      <a:pt x="74" y="416212"/>
                      <a:pt x="-1723" y="428027"/>
                      <a:pt x="6596" y="435505"/>
                    </a:cubicBezTo>
                    <a:cubicBezTo>
                      <a:pt x="24221" y="449401"/>
                      <a:pt x="49036" y="447249"/>
                      <a:pt x="70257" y="449260"/>
                    </a:cubicBezTo>
                    <a:cubicBezTo>
                      <a:pt x="74205" y="449401"/>
                      <a:pt x="78153" y="449507"/>
                      <a:pt x="82136" y="449507"/>
                    </a:cubicBezTo>
                    <a:cubicBezTo>
                      <a:pt x="97893" y="449507"/>
                      <a:pt x="113720" y="447955"/>
                      <a:pt x="128560" y="442453"/>
                    </a:cubicBezTo>
                    <a:cubicBezTo>
                      <a:pt x="148582" y="434482"/>
                      <a:pt x="168534" y="425241"/>
                      <a:pt x="185771" y="412121"/>
                    </a:cubicBezTo>
                    <a:cubicBezTo>
                      <a:pt x="204700" y="396426"/>
                      <a:pt x="216544" y="374100"/>
                      <a:pt x="230855" y="354420"/>
                    </a:cubicBezTo>
                    <a:cubicBezTo>
                      <a:pt x="245343" y="334070"/>
                      <a:pt x="254473" y="310827"/>
                      <a:pt x="261170" y="286914"/>
                    </a:cubicBezTo>
                    <a:close/>
                    <a:moveTo>
                      <a:pt x="179849" y="398154"/>
                    </a:moveTo>
                    <a:cubicBezTo>
                      <a:pt x="163493" y="411944"/>
                      <a:pt x="143471" y="420550"/>
                      <a:pt x="123872" y="428733"/>
                    </a:cubicBezTo>
                    <a:cubicBezTo>
                      <a:pt x="108679" y="434446"/>
                      <a:pt x="92253" y="435187"/>
                      <a:pt x="76214" y="434905"/>
                    </a:cubicBezTo>
                    <a:cubicBezTo>
                      <a:pt x="57778" y="433741"/>
                      <a:pt x="37898" y="434482"/>
                      <a:pt x="20308" y="427357"/>
                    </a:cubicBezTo>
                    <a:cubicBezTo>
                      <a:pt x="12236" y="424430"/>
                      <a:pt x="14879" y="415154"/>
                      <a:pt x="14738" y="408453"/>
                    </a:cubicBezTo>
                    <a:cubicBezTo>
                      <a:pt x="15232" y="394804"/>
                      <a:pt x="16254" y="381190"/>
                      <a:pt x="16818" y="367540"/>
                    </a:cubicBezTo>
                    <a:cubicBezTo>
                      <a:pt x="19532" y="293792"/>
                      <a:pt x="27323" y="220185"/>
                      <a:pt x="42621" y="147847"/>
                    </a:cubicBezTo>
                    <a:cubicBezTo>
                      <a:pt x="47521" y="118644"/>
                      <a:pt x="53795" y="89617"/>
                      <a:pt x="58589" y="60379"/>
                    </a:cubicBezTo>
                    <a:cubicBezTo>
                      <a:pt x="61374" y="48211"/>
                      <a:pt x="59471" y="34456"/>
                      <a:pt x="65886" y="23452"/>
                    </a:cubicBezTo>
                    <a:cubicBezTo>
                      <a:pt x="69129" y="20489"/>
                      <a:pt x="72513" y="19466"/>
                      <a:pt x="75967" y="19466"/>
                    </a:cubicBezTo>
                    <a:cubicBezTo>
                      <a:pt x="81290" y="19466"/>
                      <a:pt x="86789" y="21900"/>
                      <a:pt x="92359" y="23628"/>
                    </a:cubicBezTo>
                    <a:cubicBezTo>
                      <a:pt x="105366" y="28636"/>
                      <a:pt x="118690" y="33750"/>
                      <a:pt x="130852" y="40699"/>
                    </a:cubicBezTo>
                    <a:cubicBezTo>
                      <a:pt x="154962" y="54207"/>
                      <a:pt x="180519" y="64858"/>
                      <a:pt x="199201" y="86090"/>
                    </a:cubicBezTo>
                    <a:cubicBezTo>
                      <a:pt x="221056" y="108098"/>
                      <a:pt x="241924" y="132470"/>
                      <a:pt x="248269" y="163859"/>
                    </a:cubicBezTo>
                    <a:cubicBezTo>
                      <a:pt x="254966" y="183046"/>
                      <a:pt x="255248" y="203220"/>
                      <a:pt x="254226" y="223324"/>
                    </a:cubicBezTo>
                    <a:cubicBezTo>
                      <a:pt x="253380" y="238631"/>
                      <a:pt x="253944" y="254149"/>
                      <a:pt x="250842" y="269244"/>
                    </a:cubicBezTo>
                    <a:cubicBezTo>
                      <a:pt x="244109" y="296543"/>
                      <a:pt x="234839" y="323983"/>
                      <a:pt x="218306" y="347119"/>
                    </a:cubicBezTo>
                    <a:cubicBezTo>
                      <a:pt x="205828" y="364331"/>
                      <a:pt x="195323" y="383376"/>
                      <a:pt x="179849" y="3981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16564298" y="8392708"/>
                <a:ext cx="1832" cy="1834"/>
              </a:xfrm>
              <a:custGeom>
                <a:rect b="b" l="l" r="r" t="t"/>
                <a:pathLst>
                  <a:path extrusionOk="0" h="1834" w="1832">
                    <a:moveTo>
                      <a:pt x="916" y="0"/>
                    </a:moveTo>
                    <a:cubicBezTo>
                      <a:pt x="423" y="0"/>
                      <a:pt x="0" y="423"/>
                      <a:pt x="0" y="917"/>
                    </a:cubicBezTo>
                    <a:cubicBezTo>
                      <a:pt x="0" y="1411"/>
                      <a:pt x="423" y="1834"/>
                      <a:pt x="916" y="1834"/>
                    </a:cubicBezTo>
                    <a:cubicBezTo>
                      <a:pt x="1410" y="1834"/>
                      <a:pt x="1833" y="1411"/>
                      <a:pt x="1833" y="917"/>
                    </a:cubicBezTo>
                    <a:cubicBezTo>
                      <a:pt x="1833" y="423"/>
                      <a:pt x="1410" y="0"/>
                      <a:pt x="9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7"/>
              <p:cNvSpPr/>
              <p:nvPr/>
            </p:nvSpPr>
            <p:spPr>
              <a:xfrm>
                <a:off x="16518213" y="8371496"/>
                <a:ext cx="157972" cy="303508"/>
              </a:xfrm>
              <a:custGeom>
                <a:rect b="b" l="l" r="r" t="t"/>
                <a:pathLst>
                  <a:path extrusionOk="0" h="303508" w="157972">
                    <a:moveTo>
                      <a:pt x="92404" y="17720"/>
                    </a:moveTo>
                    <a:cubicBezTo>
                      <a:pt x="80666" y="9503"/>
                      <a:pt x="67307" y="720"/>
                      <a:pt x="52220" y="333"/>
                    </a:cubicBezTo>
                    <a:cubicBezTo>
                      <a:pt x="44288" y="-1502"/>
                      <a:pt x="32339" y="4459"/>
                      <a:pt x="39494" y="13100"/>
                    </a:cubicBezTo>
                    <a:cubicBezTo>
                      <a:pt x="32973" y="32428"/>
                      <a:pt x="31246" y="52954"/>
                      <a:pt x="26945" y="72882"/>
                    </a:cubicBezTo>
                    <a:cubicBezTo>
                      <a:pt x="14819" y="124446"/>
                      <a:pt x="6536" y="176821"/>
                      <a:pt x="2870" y="229690"/>
                    </a:cubicBezTo>
                    <a:cubicBezTo>
                      <a:pt x="1988" y="246125"/>
                      <a:pt x="579" y="261044"/>
                      <a:pt x="226" y="277973"/>
                    </a:cubicBezTo>
                    <a:cubicBezTo>
                      <a:pt x="-2136" y="294233"/>
                      <a:pt x="14467" y="303685"/>
                      <a:pt x="28849" y="303297"/>
                    </a:cubicBezTo>
                    <a:cubicBezTo>
                      <a:pt x="30788" y="303438"/>
                      <a:pt x="32691" y="303508"/>
                      <a:pt x="34559" y="303508"/>
                    </a:cubicBezTo>
                    <a:cubicBezTo>
                      <a:pt x="60362" y="303508"/>
                      <a:pt x="83557" y="291587"/>
                      <a:pt x="101323" y="272824"/>
                    </a:cubicBezTo>
                    <a:cubicBezTo>
                      <a:pt x="110241" y="264077"/>
                      <a:pt x="119230" y="255225"/>
                      <a:pt x="126632" y="245138"/>
                    </a:cubicBezTo>
                    <a:cubicBezTo>
                      <a:pt x="136185" y="229161"/>
                      <a:pt x="142847" y="211420"/>
                      <a:pt x="147747" y="193468"/>
                    </a:cubicBezTo>
                    <a:cubicBezTo>
                      <a:pt x="164314" y="138835"/>
                      <a:pt x="164138" y="83357"/>
                      <a:pt x="121556" y="40575"/>
                    </a:cubicBezTo>
                    <a:cubicBezTo>
                      <a:pt x="112955" y="31334"/>
                      <a:pt x="102874" y="24845"/>
                      <a:pt x="92404" y="17720"/>
                    </a:cubicBezTo>
                    <a:close/>
                    <a:moveTo>
                      <a:pt x="112285" y="240059"/>
                    </a:moveTo>
                    <a:cubicBezTo>
                      <a:pt x="92757" y="261855"/>
                      <a:pt x="70973" y="287461"/>
                      <a:pt x="39494" y="288554"/>
                    </a:cubicBezTo>
                    <a:cubicBezTo>
                      <a:pt x="28109" y="289048"/>
                      <a:pt x="11224" y="290494"/>
                      <a:pt x="14784" y="274058"/>
                    </a:cubicBezTo>
                    <a:cubicBezTo>
                      <a:pt x="15313" y="257235"/>
                      <a:pt x="16547" y="240447"/>
                      <a:pt x="17357" y="223659"/>
                    </a:cubicBezTo>
                    <a:cubicBezTo>
                      <a:pt x="20459" y="186485"/>
                      <a:pt x="23949" y="149205"/>
                      <a:pt x="30788" y="112525"/>
                    </a:cubicBezTo>
                    <a:cubicBezTo>
                      <a:pt x="37838" y="80218"/>
                      <a:pt x="41010" y="47382"/>
                      <a:pt x="45945" y="14758"/>
                    </a:cubicBezTo>
                    <a:cubicBezTo>
                      <a:pt x="47073" y="14652"/>
                      <a:pt x="48166" y="14581"/>
                      <a:pt x="49259" y="14581"/>
                    </a:cubicBezTo>
                    <a:cubicBezTo>
                      <a:pt x="62090" y="14581"/>
                      <a:pt x="73792" y="22411"/>
                      <a:pt x="84050" y="29571"/>
                    </a:cubicBezTo>
                    <a:cubicBezTo>
                      <a:pt x="112144" y="46535"/>
                      <a:pt x="135656" y="74257"/>
                      <a:pt x="141543" y="107305"/>
                    </a:cubicBezTo>
                    <a:cubicBezTo>
                      <a:pt x="148522" y="147618"/>
                      <a:pt x="133964" y="205742"/>
                      <a:pt x="112285" y="2400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7"/>
              <p:cNvSpPr/>
              <p:nvPr/>
            </p:nvSpPr>
            <p:spPr>
              <a:xfrm>
                <a:off x="16686727" y="8285883"/>
                <a:ext cx="237496" cy="486648"/>
              </a:xfrm>
              <a:custGeom>
                <a:rect b="b" l="l" r="r" t="t"/>
                <a:pathLst>
                  <a:path extrusionOk="0" h="486648" w="237496">
                    <a:moveTo>
                      <a:pt x="199474" y="170"/>
                    </a:moveTo>
                    <a:cubicBezTo>
                      <a:pt x="193093" y="946"/>
                      <a:pt x="177724" y="-2792"/>
                      <a:pt x="177160" y="6483"/>
                    </a:cubicBezTo>
                    <a:cubicBezTo>
                      <a:pt x="106238" y="14313"/>
                      <a:pt x="63162" y="72331"/>
                      <a:pt x="66934" y="142059"/>
                    </a:cubicBezTo>
                    <a:cubicBezTo>
                      <a:pt x="70353" y="178634"/>
                      <a:pt x="88965" y="212281"/>
                      <a:pt x="107189" y="243494"/>
                    </a:cubicBezTo>
                    <a:cubicBezTo>
                      <a:pt x="113887" y="257672"/>
                      <a:pt x="120725" y="271992"/>
                      <a:pt x="124145" y="287404"/>
                    </a:cubicBezTo>
                    <a:cubicBezTo>
                      <a:pt x="128022" y="306062"/>
                      <a:pt x="129467" y="325425"/>
                      <a:pt x="128727" y="344506"/>
                    </a:cubicBezTo>
                    <a:cubicBezTo>
                      <a:pt x="127846" y="358331"/>
                      <a:pt x="124814" y="372086"/>
                      <a:pt x="117130" y="383831"/>
                    </a:cubicBezTo>
                    <a:cubicBezTo>
                      <a:pt x="103382" y="402065"/>
                      <a:pt x="82937" y="416314"/>
                      <a:pt x="59602" y="417690"/>
                    </a:cubicBezTo>
                    <a:cubicBezTo>
                      <a:pt x="36337" y="420617"/>
                      <a:pt x="33411" y="393318"/>
                      <a:pt x="11380" y="420829"/>
                    </a:cubicBezTo>
                    <a:cubicBezTo>
                      <a:pt x="-6844" y="441638"/>
                      <a:pt x="-3671" y="464034"/>
                      <a:pt x="24458" y="471863"/>
                    </a:cubicBezTo>
                    <a:cubicBezTo>
                      <a:pt x="40215" y="478459"/>
                      <a:pt x="55584" y="487241"/>
                      <a:pt x="73244" y="486536"/>
                    </a:cubicBezTo>
                    <a:cubicBezTo>
                      <a:pt x="108353" y="487911"/>
                      <a:pt x="135707" y="476660"/>
                      <a:pt x="163025" y="455428"/>
                    </a:cubicBezTo>
                    <a:cubicBezTo>
                      <a:pt x="178359" y="443648"/>
                      <a:pt x="194680" y="431586"/>
                      <a:pt x="203704" y="413986"/>
                    </a:cubicBezTo>
                    <a:cubicBezTo>
                      <a:pt x="209696" y="402206"/>
                      <a:pt x="214984" y="389968"/>
                      <a:pt x="218544" y="377236"/>
                    </a:cubicBezTo>
                    <a:cubicBezTo>
                      <a:pt x="222738" y="360553"/>
                      <a:pt x="222069" y="343694"/>
                      <a:pt x="222174" y="326412"/>
                    </a:cubicBezTo>
                    <a:cubicBezTo>
                      <a:pt x="222315" y="313081"/>
                      <a:pt x="221893" y="299643"/>
                      <a:pt x="218473" y="286699"/>
                    </a:cubicBezTo>
                    <a:cubicBezTo>
                      <a:pt x="215724" y="277529"/>
                      <a:pt x="212516" y="268535"/>
                      <a:pt x="209908" y="259330"/>
                    </a:cubicBezTo>
                    <a:cubicBezTo>
                      <a:pt x="206065" y="247127"/>
                      <a:pt x="201694" y="234782"/>
                      <a:pt x="194045" y="224378"/>
                    </a:cubicBezTo>
                    <a:cubicBezTo>
                      <a:pt x="172613" y="193411"/>
                      <a:pt x="149243" y="161739"/>
                      <a:pt x="140430" y="124389"/>
                    </a:cubicBezTo>
                    <a:cubicBezTo>
                      <a:pt x="138738" y="114655"/>
                      <a:pt x="137681" y="103898"/>
                      <a:pt x="141946" y="94657"/>
                    </a:cubicBezTo>
                    <a:cubicBezTo>
                      <a:pt x="150758" y="80197"/>
                      <a:pt x="166233" y="70603"/>
                      <a:pt x="182589" y="67006"/>
                    </a:cubicBezTo>
                    <a:cubicBezTo>
                      <a:pt x="188017" y="65948"/>
                      <a:pt x="193446" y="64925"/>
                      <a:pt x="198980" y="64537"/>
                    </a:cubicBezTo>
                    <a:cubicBezTo>
                      <a:pt x="208639" y="63796"/>
                      <a:pt x="219919" y="65066"/>
                      <a:pt x="227039" y="57060"/>
                    </a:cubicBezTo>
                    <a:cubicBezTo>
                      <a:pt x="235287" y="48031"/>
                      <a:pt x="239376" y="34346"/>
                      <a:pt x="236662" y="22355"/>
                    </a:cubicBezTo>
                    <a:cubicBezTo>
                      <a:pt x="231516" y="6942"/>
                      <a:pt x="214984" y="-1311"/>
                      <a:pt x="199474" y="170"/>
                    </a:cubicBezTo>
                    <a:close/>
                    <a:moveTo>
                      <a:pt x="99681" y="65912"/>
                    </a:moveTo>
                    <a:lnTo>
                      <a:pt x="99681" y="65912"/>
                    </a:lnTo>
                    <a:cubicBezTo>
                      <a:pt x="99646" y="65948"/>
                      <a:pt x="99646" y="65983"/>
                      <a:pt x="99611" y="66018"/>
                    </a:cubicBezTo>
                    <a:cubicBezTo>
                      <a:pt x="99646" y="65948"/>
                      <a:pt x="99646" y="65948"/>
                      <a:pt x="99681" y="65912"/>
                    </a:cubicBezTo>
                    <a:close/>
                    <a:moveTo>
                      <a:pt x="209379" y="49336"/>
                    </a:moveTo>
                    <a:cubicBezTo>
                      <a:pt x="196865" y="49759"/>
                      <a:pt x="184281" y="50817"/>
                      <a:pt x="172296" y="54732"/>
                    </a:cubicBezTo>
                    <a:cubicBezTo>
                      <a:pt x="154142" y="60058"/>
                      <a:pt x="137258" y="72543"/>
                      <a:pt x="128269" y="89367"/>
                    </a:cubicBezTo>
                    <a:cubicBezTo>
                      <a:pt x="122946" y="101781"/>
                      <a:pt x="123792" y="115924"/>
                      <a:pt x="126542" y="128868"/>
                    </a:cubicBezTo>
                    <a:cubicBezTo>
                      <a:pt x="133979" y="158883"/>
                      <a:pt x="149947" y="186181"/>
                      <a:pt x="167396" y="211434"/>
                    </a:cubicBezTo>
                    <a:cubicBezTo>
                      <a:pt x="174235" y="221239"/>
                      <a:pt x="181320" y="230409"/>
                      <a:pt x="187277" y="240849"/>
                    </a:cubicBezTo>
                    <a:cubicBezTo>
                      <a:pt x="192847" y="252029"/>
                      <a:pt x="196160" y="264127"/>
                      <a:pt x="199756" y="276048"/>
                    </a:cubicBezTo>
                    <a:cubicBezTo>
                      <a:pt x="207052" y="293823"/>
                      <a:pt x="208216" y="312904"/>
                      <a:pt x="207616" y="331914"/>
                    </a:cubicBezTo>
                    <a:cubicBezTo>
                      <a:pt x="207511" y="344788"/>
                      <a:pt x="207793" y="357732"/>
                      <a:pt x="205219" y="370393"/>
                    </a:cubicBezTo>
                    <a:cubicBezTo>
                      <a:pt x="201307" y="385348"/>
                      <a:pt x="195596" y="399279"/>
                      <a:pt x="187594" y="412681"/>
                    </a:cubicBezTo>
                    <a:cubicBezTo>
                      <a:pt x="177090" y="427812"/>
                      <a:pt x="161439" y="438357"/>
                      <a:pt x="146775" y="449079"/>
                    </a:cubicBezTo>
                    <a:cubicBezTo>
                      <a:pt x="137363" y="455216"/>
                      <a:pt x="129080" y="461424"/>
                      <a:pt x="118258" y="465409"/>
                    </a:cubicBezTo>
                    <a:cubicBezTo>
                      <a:pt x="107330" y="468936"/>
                      <a:pt x="96896" y="470911"/>
                      <a:pt x="85123" y="471934"/>
                    </a:cubicBezTo>
                    <a:cubicBezTo>
                      <a:pt x="77121" y="472251"/>
                      <a:pt x="69084" y="472146"/>
                      <a:pt x="61153" y="470841"/>
                    </a:cubicBezTo>
                    <a:cubicBezTo>
                      <a:pt x="51036" y="468583"/>
                      <a:pt x="42012" y="463258"/>
                      <a:pt x="32495" y="459308"/>
                    </a:cubicBezTo>
                    <a:cubicBezTo>
                      <a:pt x="25797" y="456698"/>
                      <a:pt x="15822" y="455005"/>
                      <a:pt x="14235" y="446646"/>
                    </a:cubicBezTo>
                    <a:cubicBezTo>
                      <a:pt x="15645" y="437335"/>
                      <a:pt x="22343" y="429258"/>
                      <a:pt x="29322" y="423333"/>
                    </a:cubicBezTo>
                    <a:cubicBezTo>
                      <a:pt x="36337" y="427318"/>
                      <a:pt x="43563" y="432115"/>
                      <a:pt x="51847" y="432397"/>
                    </a:cubicBezTo>
                    <a:cubicBezTo>
                      <a:pt x="58333" y="432432"/>
                      <a:pt x="63409" y="432256"/>
                      <a:pt x="70283" y="430916"/>
                    </a:cubicBezTo>
                    <a:cubicBezTo>
                      <a:pt x="93089" y="426824"/>
                      <a:pt x="112583" y="412717"/>
                      <a:pt x="126965" y="394941"/>
                    </a:cubicBezTo>
                    <a:cubicBezTo>
                      <a:pt x="149701" y="363375"/>
                      <a:pt x="144554" y="321016"/>
                      <a:pt x="138386" y="284830"/>
                    </a:cubicBezTo>
                    <a:cubicBezTo>
                      <a:pt x="132781" y="257990"/>
                      <a:pt x="118469" y="234253"/>
                      <a:pt x="105110" y="210729"/>
                    </a:cubicBezTo>
                    <a:cubicBezTo>
                      <a:pt x="78531" y="159447"/>
                      <a:pt x="70107" y="118429"/>
                      <a:pt x="99822" y="65630"/>
                    </a:cubicBezTo>
                    <a:cubicBezTo>
                      <a:pt x="116249" y="40942"/>
                      <a:pt x="143990" y="24788"/>
                      <a:pt x="172719" y="18898"/>
                    </a:cubicBezTo>
                    <a:cubicBezTo>
                      <a:pt x="176632" y="18122"/>
                      <a:pt x="180509" y="17382"/>
                      <a:pt x="184492" y="17029"/>
                    </a:cubicBezTo>
                    <a:cubicBezTo>
                      <a:pt x="187453" y="17064"/>
                      <a:pt x="190837" y="16394"/>
                      <a:pt x="191754" y="13079"/>
                    </a:cubicBezTo>
                    <a:cubicBezTo>
                      <a:pt x="203069" y="13608"/>
                      <a:pt x="220130" y="14384"/>
                      <a:pt x="222985" y="28245"/>
                    </a:cubicBezTo>
                    <a:cubicBezTo>
                      <a:pt x="222738" y="36674"/>
                      <a:pt x="219848" y="49547"/>
                      <a:pt x="209379" y="49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7"/>
              <p:cNvSpPr/>
              <p:nvPr/>
            </p:nvSpPr>
            <p:spPr>
              <a:xfrm>
                <a:off x="16955563" y="8250658"/>
                <a:ext cx="82494" cy="361342"/>
              </a:xfrm>
              <a:custGeom>
                <a:rect b="b" l="l" r="r" t="t"/>
                <a:pathLst>
                  <a:path extrusionOk="0" h="361342" w="82494">
                    <a:moveTo>
                      <a:pt x="55845" y="2031"/>
                    </a:moveTo>
                    <a:cubicBezTo>
                      <a:pt x="48478" y="-297"/>
                      <a:pt x="39630" y="-1672"/>
                      <a:pt x="33320" y="3900"/>
                    </a:cubicBezTo>
                    <a:cubicBezTo>
                      <a:pt x="15519" y="24074"/>
                      <a:pt x="14321" y="54300"/>
                      <a:pt x="10020" y="80012"/>
                    </a:cubicBezTo>
                    <a:cubicBezTo>
                      <a:pt x="7623" y="96518"/>
                      <a:pt x="5861" y="113271"/>
                      <a:pt x="6707" y="129953"/>
                    </a:cubicBezTo>
                    <a:cubicBezTo>
                      <a:pt x="6742" y="130905"/>
                      <a:pt x="7094" y="131787"/>
                      <a:pt x="7694" y="132457"/>
                    </a:cubicBezTo>
                    <a:cubicBezTo>
                      <a:pt x="6213" y="190581"/>
                      <a:pt x="-237" y="248635"/>
                      <a:pt x="80" y="306935"/>
                    </a:cubicBezTo>
                    <a:cubicBezTo>
                      <a:pt x="-61" y="316528"/>
                      <a:pt x="-96" y="325769"/>
                      <a:pt x="679" y="335397"/>
                    </a:cubicBezTo>
                    <a:cubicBezTo>
                      <a:pt x="1102" y="345379"/>
                      <a:pt x="1666" y="357018"/>
                      <a:pt x="13686" y="359698"/>
                    </a:cubicBezTo>
                    <a:cubicBezTo>
                      <a:pt x="52955" y="371337"/>
                      <a:pt x="50663" y="318257"/>
                      <a:pt x="54259" y="293145"/>
                    </a:cubicBezTo>
                    <a:cubicBezTo>
                      <a:pt x="58418" y="258263"/>
                      <a:pt x="62684" y="223417"/>
                      <a:pt x="66702" y="188536"/>
                    </a:cubicBezTo>
                    <a:cubicBezTo>
                      <a:pt x="72025" y="132810"/>
                      <a:pt x="79674" y="77437"/>
                      <a:pt x="82494" y="21500"/>
                    </a:cubicBezTo>
                    <a:cubicBezTo>
                      <a:pt x="80661" y="8908"/>
                      <a:pt x="66209" y="5240"/>
                      <a:pt x="55845" y="2031"/>
                    </a:cubicBezTo>
                    <a:close/>
                    <a:moveTo>
                      <a:pt x="47808" y="225674"/>
                    </a:moveTo>
                    <a:cubicBezTo>
                      <a:pt x="46046" y="242992"/>
                      <a:pt x="43472" y="260168"/>
                      <a:pt x="41428" y="277450"/>
                    </a:cubicBezTo>
                    <a:cubicBezTo>
                      <a:pt x="38502" y="289653"/>
                      <a:pt x="39137" y="348236"/>
                      <a:pt x="23909" y="346790"/>
                    </a:cubicBezTo>
                    <a:cubicBezTo>
                      <a:pt x="21230" y="346860"/>
                      <a:pt x="18516" y="346331"/>
                      <a:pt x="16083" y="345167"/>
                    </a:cubicBezTo>
                    <a:lnTo>
                      <a:pt x="16083" y="345167"/>
                    </a:lnTo>
                    <a:cubicBezTo>
                      <a:pt x="10091" y="287607"/>
                      <a:pt x="15555" y="229307"/>
                      <a:pt x="17176" y="171536"/>
                    </a:cubicBezTo>
                    <a:cubicBezTo>
                      <a:pt x="17846" y="147905"/>
                      <a:pt x="16929" y="124204"/>
                      <a:pt x="18339" y="100574"/>
                    </a:cubicBezTo>
                    <a:cubicBezTo>
                      <a:pt x="22217" y="80294"/>
                      <a:pt x="24790" y="59626"/>
                      <a:pt x="30641" y="39769"/>
                    </a:cubicBezTo>
                    <a:cubicBezTo>
                      <a:pt x="32933" y="33280"/>
                      <a:pt x="35717" y="26931"/>
                      <a:pt x="38749" y="20759"/>
                    </a:cubicBezTo>
                    <a:cubicBezTo>
                      <a:pt x="40476" y="17056"/>
                      <a:pt x="42908" y="13035"/>
                      <a:pt x="47561" y="14869"/>
                    </a:cubicBezTo>
                    <a:cubicBezTo>
                      <a:pt x="54435" y="16985"/>
                      <a:pt x="62719" y="18043"/>
                      <a:pt x="68042" y="23193"/>
                    </a:cubicBezTo>
                    <a:cubicBezTo>
                      <a:pt x="63600" y="90910"/>
                      <a:pt x="54893" y="158239"/>
                      <a:pt x="47808" y="2256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7"/>
              <p:cNvSpPr/>
              <p:nvPr/>
            </p:nvSpPr>
            <p:spPr>
              <a:xfrm>
                <a:off x="16943706" y="8685817"/>
                <a:ext cx="65789" cy="68433"/>
              </a:xfrm>
              <a:custGeom>
                <a:rect b="b" l="l" r="r" t="t"/>
                <a:pathLst>
                  <a:path extrusionOk="0" h="68433" w="65789">
                    <a:moveTo>
                      <a:pt x="24309" y="4671"/>
                    </a:moveTo>
                    <a:cubicBezTo>
                      <a:pt x="18035" y="10984"/>
                      <a:pt x="9187" y="14475"/>
                      <a:pt x="4781" y="22517"/>
                    </a:cubicBezTo>
                    <a:cubicBezTo>
                      <a:pt x="-6041" y="39235"/>
                      <a:pt x="2243" y="62900"/>
                      <a:pt x="22230" y="67097"/>
                    </a:cubicBezTo>
                    <a:cubicBezTo>
                      <a:pt x="47469" y="74328"/>
                      <a:pt x="67350" y="50979"/>
                      <a:pt x="65693" y="26855"/>
                    </a:cubicBezTo>
                    <a:cubicBezTo>
                      <a:pt x="66010" y="6892"/>
                      <a:pt x="40595" y="-7956"/>
                      <a:pt x="24309" y="4671"/>
                    </a:cubicBezTo>
                    <a:close/>
                    <a:moveTo>
                      <a:pt x="31994" y="53942"/>
                    </a:moveTo>
                    <a:cubicBezTo>
                      <a:pt x="14439" y="54718"/>
                      <a:pt x="8412" y="37683"/>
                      <a:pt x="17859" y="24386"/>
                    </a:cubicBezTo>
                    <a:cubicBezTo>
                      <a:pt x="24133" y="26432"/>
                      <a:pt x="27764" y="19060"/>
                      <a:pt x="32593" y="16415"/>
                    </a:cubicBezTo>
                    <a:cubicBezTo>
                      <a:pt x="59454" y="5940"/>
                      <a:pt x="55188" y="53907"/>
                      <a:pt x="31994" y="539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7" name="Google Shape;1567;p37"/>
            <p:cNvSpPr/>
            <p:nvPr/>
          </p:nvSpPr>
          <p:spPr>
            <a:xfrm>
              <a:off x="15451950" y="7695914"/>
              <a:ext cx="294476" cy="499494"/>
            </a:xfrm>
            <a:custGeom>
              <a:rect b="b" l="l" r="r" t="t"/>
              <a:pathLst>
                <a:path extrusionOk="0" h="499494" w="294476">
                  <a:moveTo>
                    <a:pt x="294093" y="475161"/>
                  </a:moveTo>
                  <a:cubicBezTo>
                    <a:pt x="295750" y="481756"/>
                    <a:pt x="291837" y="488140"/>
                    <a:pt x="286162" y="491314"/>
                  </a:cubicBezTo>
                  <a:cubicBezTo>
                    <a:pt x="276116" y="497663"/>
                    <a:pt x="263532" y="497416"/>
                    <a:pt x="252075" y="498721"/>
                  </a:cubicBezTo>
                  <a:cubicBezTo>
                    <a:pt x="230361" y="500414"/>
                    <a:pt x="208718" y="499003"/>
                    <a:pt x="187075" y="497592"/>
                  </a:cubicBezTo>
                  <a:cubicBezTo>
                    <a:pt x="172552" y="496640"/>
                    <a:pt x="157993" y="495653"/>
                    <a:pt x="143435" y="495653"/>
                  </a:cubicBezTo>
                  <a:cubicBezTo>
                    <a:pt x="140369" y="495653"/>
                    <a:pt x="137337" y="495688"/>
                    <a:pt x="134270" y="495794"/>
                  </a:cubicBezTo>
                  <a:cubicBezTo>
                    <a:pt x="98703" y="495899"/>
                    <a:pt x="31446" y="498686"/>
                    <a:pt x="3246" y="477136"/>
                  </a:cubicBezTo>
                  <a:cubicBezTo>
                    <a:pt x="603" y="474279"/>
                    <a:pt x="849" y="470223"/>
                    <a:pt x="426" y="466591"/>
                  </a:cubicBezTo>
                  <a:cubicBezTo>
                    <a:pt x="-67" y="459537"/>
                    <a:pt x="3" y="451495"/>
                    <a:pt x="3" y="443454"/>
                  </a:cubicBezTo>
                  <a:cubicBezTo>
                    <a:pt x="3" y="424338"/>
                    <a:pt x="3" y="405257"/>
                    <a:pt x="215" y="386141"/>
                  </a:cubicBezTo>
                  <a:cubicBezTo>
                    <a:pt x="567" y="341878"/>
                    <a:pt x="3" y="297615"/>
                    <a:pt x="1026" y="253352"/>
                  </a:cubicBezTo>
                  <a:cubicBezTo>
                    <a:pt x="920" y="205103"/>
                    <a:pt x="4269" y="156996"/>
                    <a:pt x="7335" y="108853"/>
                  </a:cubicBezTo>
                  <a:cubicBezTo>
                    <a:pt x="8428" y="80038"/>
                    <a:pt x="8217" y="50376"/>
                    <a:pt x="18404" y="23042"/>
                  </a:cubicBezTo>
                  <a:cubicBezTo>
                    <a:pt x="23691" y="5478"/>
                    <a:pt x="41352" y="-9088"/>
                    <a:pt x="57144" y="6854"/>
                  </a:cubicBezTo>
                  <a:cubicBezTo>
                    <a:pt x="55804" y="10804"/>
                    <a:pt x="58413" y="15142"/>
                    <a:pt x="58201" y="19339"/>
                  </a:cubicBezTo>
                  <a:cubicBezTo>
                    <a:pt x="57884" y="30731"/>
                    <a:pt x="59118" y="43357"/>
                    <a:pt x="59153" y="54996"/>
                  </a:cubicBezTo>
                  <a:cubicBezTo>
                    <a:pt x="57567" y="80461"/>
                    <a:pt x="59329" y="107195"/>
                    <a:pt x="57708" y="132836"/>
                  </a:cubicBezTo>
                  <a:cubicBezTo>
                    <a:pt x="54923" y="161440"/>
                    <a:pt x="56615" y="190184"/>
                    <a:pt x="55275" y="218858"/>
                  </a:cubicBezTo>
                  <a:cubicBezTo>
                    <a:pt x="55839" y="253881"/>
                    <a:pt x="48754" y="288586"/>
                    <a:pt x="51186" y="323573"/>
                  </a:cubicBezTo>
                  <a:cubicBezTo>
                    <a:pt x="53019" y="361735"/>
                    <a:pt x="48190" y="400284"/>
                    <a:pt x="52737" y="438199"/>
                  </a:cubicBezTo>
                  <a:cubicBezTo>
                    <a:pt x="54500" y="447228"/>
                    <a:pt x="59576" y="453682"/>
                    <a:pt x="69340" y="453223"/>
                  </a:cubicBezTo>
                  <a:cubicBezTo>
                    <a:pt x="83863" y="454811"/>
                    <a:pt x="98315" y="457279"/>
                    <a:pt x="112979" y="457738"/>
                  </a:cubicBezTo>
                  <a:cubicBezTo>
                    <a:pt x="165854" y="462605"/>
                    <a:pt x="219046" y="462006"/>
                    <a:pt x="272027" y="465956"/>
                  </a:cubicBezTo>
                  <a:cubicBezTo>
                    <a:pt x="279183" y="466767"/>
                    <a:pt x="289828" y="468354"/>
                    <a:pt x="294093" y="4751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5588800" y="7663029"/>
              <a:ext cx="241163" cy="429709"/>
            </a:xfrm>
            <a:custGeom>
              <a:rect b="b" l="l" r="r" t="t"/>
              <a:pathLst>
                <a:path extrusionOk="0" h="429709" w="241163">
                  <a:moveTo>
                    <a:pt x="216816" y="3058"/>
                  </a:moveTo>
                  <a:cubicBezTo>
                    <a:pt x="228025" y="6902"/>
                    <a:pt x="247448" y="16214"/>
                    <a:pt x="239164" y="30709"/>
                  </a:cubicBezTo>
                  <a:cubicBezTo>
                    <a:pt x="226827" y="40902"/>
                    <a:pt x="208638" y="37904"/>
                    <a:pt x="193586" y="37622"/>
                  </a:cubicBezTo>
                  <a:cubicBezTo>
                    <a:pt x="149277" y="34377"/>
                    <a:pt x="106167" y="48591"/>
                    <a:pt x="97107" y="97016"/>
                  </a:cubicBezTo>
                  <a:cubicBezTo>
                    <a:pt x="90057" y="134683"/>
                    <a:pt x="119350" y="160007"/>
                    <a:pt x="149453" y="175984"/>
                  </a:cubicBezTo>
                  <a:cubicBezTo>
                    <a:pt x="166232" y="186671"/>
                    <a:pt x="187841" y="189774"/>
                    <a:pt x="178570" y="215133"/>
                  </a:cubicBezTo>
                  <a:cubicBezTo>
                    <a:pt x="174199" y="226772"/>
                    <a:pt x="171238" y="228888"/>
                    <a:pt x="158900" y="227830"/>
                  </a:cubicBezTo>
                  <a:cubicBezTo>
                    <a:pt x="154670" y="227830"/>
                    <a:pt x="150476" y="227795"/>
                    <a:pt x="146281" y="227795"/>
                  </a:cubicBezTo>
                  <a:cubicBezTo>
                    <a:pt x="137680" y="227724"/>
                    <a:pt x="129044" y="227689"/>
                    <a:pt x="120478" y="227936"/>
                  </a:cubicBezTo>
                  <a:cubicBezTo>
                    <a:pt x="90762" y="229135"/>
                    <a:pt x="51424" y="234708"/>
                    <a:pt x="41025" y="267402"/>
                  </a:cubicBezTo>
                  <a:cubicBezTo>
                    <a:pt x="29498" y="303166"/>
                    <a:pt x="51353" y="345242"/>
                    <a:pt x="82549" y="363688"/>
                  </a:cubicBezTo>
                  <a:cubicBezTo>
                    <a:pt x="104721" y="375609"/>
                    <a:pt x="126647" y="388518"/>
                    <a:pt x="150370" y="397194"/>
                  </a:cubicBezTo>
                  <a:cubicBezTo>
                    <a:pt x="159852" y="400827"/>
                    <a:pt x="170286" y="403049"/>
                    <a:pt x="178605" y="409221"/>
                  </a:cubicBezTo>
                  <a:cubicBezTo>
                    <a:pt x="188616" y="424387"/>
                    <a:pt x="159887" y="429007"/>
                    <a:pt x="149806" y="429677"/>
                  </a:cubicBezTo>
                  <a:cubicBezTo>
                    <a:pt x="106413" y="430488"/>
                    <a:pt x="61716" y="416345"/>
                    <a:pt x="29886" y="386225"/>
                  </a:cubicBezTo>
                  <a:cubicBezTo>
                    <a:pt x="16738" y="375045"/>
                    <a:pt x="6868" y="359914"/>
                    <a:pt x="2638" y="343091"/>
                  </a:cubicBezTo>
                  <a:cubicBezTo>
                    <a:pt x="-3566" y="311101"/>
                    <a:pt x="1157" y="275938"/>
                    <a:pt x="16984" y="247158"/>
                  </a:cubicBezTo>
                  <a:cubicBezTo>
                    <a:pt x="35209" y="221517"/>
                    <a:pt x="64607" y="199227"/>
                    <a:pt x="97284" y="199262"/>
                  </a:cubicBezTo>
                  <a:cubicBezTo>
                    <a:pt x="98094" y="199262"/>
                    <a:pt x="98905" y="199262"/>
                    <a:pt x="99751" y="199297"/>
                  </a:cubicBezTo>
                  <a:cubicBezTo>
                    <a:pt x="101337" y="199191"/>
                    <a:pt x="102959" y="199191"/>
                    <a:pt x="104580" y="199191"/>
                  </a:cubicBezTo>
                  <a:cubicBezTo>
                    <a:pt x="108810" y="199191"/>
                    <a:pt x="113111" y="199227"/>
                    <a:pt x="116847" y="197216"/>
                  </a:cubicBezTo>
                  <a:cubicBezTo>
                    <a:pt x="124779" y="191503"/>
                    <a:pt x="118469" y="183496"/>
                    <a:pt x="111066" y="181557"/>
                  </a:cubicBezTo>
                  <a:cubicBezTo>
                    <a:pt x="66898" y="165721"/>
                    <a:pt x="40496" y="125267"/>
                    <a:pt x="58861" y="79310"/>
                  </a:cubicBezTo>
                  <a:cubicBezTo>
                    <a:pt x="72926" y="56597"/>
                    <a:pt x="88330" y="32896"/>
                    <a:pt x="112089" y="19352"/>
                  </a:cubicBezTo>
                  <a:cubicBezTo>
                    <a:pt x="129149" y="9724"/>
                    <a:pt x="147797" y="1612"/>
                    <a:pt x="167537" y="166"/>
                  </a:cubicBezTo>
                  <a:cubicBezTo>
                    <a:pt x="177548" y="-116"/>
                    <a:pt x="186889" y="-187"/>
                    <a:pt x="196935" y="1189"/>
                  </a:cubicBezTo>
                  <a:cubicBezTo>
                    <a:pt x="203245" y="1365"/>
                    <a:pt x="210788" y="5738"/>
                    <a:pt x="216816" y="30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15805677" y="7748723"/>
              <a:ext cx="273690" cy="423662"/>
            </a:xfrm>
            <a:custGeom>
              <a:rect b="b" l="l" r="r" t="t"/>
              <a:pathLst>
                <a:path extrusionOk="0" h="423662" w="273690">
                  <a:moveTo>
                    <a:pt x="273691" y="27193"/>
                  </a:moveTo>
                  <a:cubicBezTo>
                    <a:pt x="273021" y="34459"/>
                    <a:pt x="271787" y="41971"/>
                    <a:pt x="268333" y="48461"/>
                  </a:cubicBezTo>
                  <a:cubicBezTo>
                    <a:pt x="246161" y="49166"/>
                    <a:pt x="224165" y="42571"/>
                    <a:pt x="201816" y="41442"/>
                  </a:cubicBezTo>
                  <a:cubicBezTo>
                    <a:pt x="198609" y="41513"/>
                    <a:pt x="194414" y="41407"/>
                    <a:pt x="189655" y="41266"/>
                  </a:cubicBezTo>
                  <a:cubicBezTo>
                    <a:pt x="170796" y="40737"/>
                    <a:pt x="143583" y="40243"/>
                    <a:pt x="137591" y="53539"/>
                  </a:cubicBezTo>
                  <a:cubicBezTo>
                    <a:pt x="132550" y="74525"/>
                    <a:pt x="132550" y="96392"/>
                    <a:pt x="130541" y="117800"/>
                  </a:cubicBezTo>
                  <a:cubicBezTo>
                    <a:pt x="128461" y="136387"/>
                    <a:pt x="126029" y="154974"/>
                    <a:pt x="124161" y="173561"/>
                  </a:cubicBezTo>
                  <a:cubicBezTo>
                    <a:pt x="121940" y="201742"/>
                    <a:pt x="116406" y="229534"/>
                    <a:pt x="114643" y="257749"/>
                  </a:cubicBezTo>
                  <a:cubicBezTo>
                    <a:pt x="113128" y="286000"/>
                    <a:pt x="106783" y="313616"/>
                    <a:pt x="102940" y="341550"/>
                  </a:cubicBezTo>
                  <a:cubicBezTo>
                    <a:pt x="99345" y="355693"/>
                    <a:pt x="95362" y="424362"/>
                    <a:pt x="79182" y="423657"/>
                  </a:cubicBezTo>
                  <a:cubicBezTo>
                    <a:pt x="53873" y="420659"/>
                    <a:pt x="56904" y="406586"/>
                    <a:pt x="57962" y="386730"/>
                  </a:cubicBezTo>
                  <a:cubicBezTo>
                    <a:pt x="58772" y="368002"/>
                    <a:pt x="59019" y="349238"/>
                    <a:pt x="60182" y="330510"/>
                  </a:cubicBezTo>
                  <a:cubicBezTo>
                    <a:pt x="62967" y="294183"/>
                    <a:pt x="65963" y="256374"/>
                    <a:pt x="70370" y="219976"/>
                  </a:cubicBezTo>
                  <a:cubicBezTo>
                    <a:pt x="76397" y="172644"/>
                    <a:pt x="84399" y="125524"/>
                    <a:pt x="89052" y="78052"/>
                  </a:cubicBezTo>
                  <a:cubicBezTo>
                    <a:pt x="91519" y="46521"/>
                    <a:pt x="85351" y="38056"/>
                    <a:pt x="55811" y="38056"/>
                  </a:cubicBezTo>
                  <a:cubicBezTo>
                    <a:pt x="54401" y="38056"/>
                    <a:pt x="52956" y="38056"/>
                    <a:pt x="51440" y="38127"/>
                  </a:cubicBezTo>
                  <a:cubicBezTo>
                    <a:pt x="47316" y="37915"/>
                    <a:pt x="43051" y="37986"/>
                    <a:pt x="38715" y="38056"/>
                  </a:cubicBezTo>
                  <a:cubicBezTo>
                    <a:pt x="25743" y="38268"/>
                    <a:pt x="12278" y="38479"/>
                    <a:pt x="1491" y="31496"/>
                  </a:cubicBezTo>
                  <a:cubicBezTo>
                    <a:pt x="-2034" y="25218"/>
                    <a:pt x="1773" y="17106"/>
                    <a:pt x="1949" y="10299"/>
                  </a:cubicBezTo>
                  <a:cubicBezTo>
                    <a:pt x="3959" y="-881"/>
                    <a:pt x="13864" y="-317"/>
                    <a:pt x="23170" y="247"/>
                  </a:cubicBezTo>
                  <a:cubicBezTo>
                    <a:pt x="26025" y="424"/>
                    <a:pt x="28810" y="600"/>
                    <a:pt x="31313" y="459"/>
                  </a:cubicBezTo>
                  <a:cubicBezTo>
                    <a:pt x="59407" y="1129"/>
                    <a:pt x="87712" y="4162"/>
                    <a:pt x="115525" y="8747"/>
                  </a:cubicBezTo>
                  <a:cubicBezTo>
                    <a:pt x="151691" y="13756"/>
                    <a:pt x="188175" y="15872"/>
                    <a:pt x="224447" y="19681"/>
                  </a:cubicBezTo>
                  <a:cubicBezTo>
                    <a:pt x="240767" y="21903"/>
                    <a:pt x="258216" y="20774"/>
                    <a:pt x="273691" y="27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6121384" y="7666229"/>
              <a:ext cx="29400" cy="73254"/>
            </a:xfrm>
            <a:custGeom>
              <a:rect b="b" l="l" r="r" t="t"/>
              <a:pathLst>
                <a:path extrusionOk="0" h="73254" w="29400">
                  <a:moveTo>
                    <a:pt x="17519" y="2680"/>
                  </a:moveTo>
                  <a:cubicBezTo>
                    <a:pt x="30456" y="9734"/>
                    <a:pt x="30879" y="25641"/>
                    <a:pt x="27847" y="38408"/>
                  </a:cubicBezTo>
                  <a:cubicBezTo>
                    <a:pt x="24428" y="51317"/>
                    <a:pt x="20057" y="70151"/>
                    <a:pt x="5005" y="73255"/>
                  </a:cubicBezTo>
                  <a:cubicBezTo>
                    <a:pt x="4653" y="73255"/>
                    <a:pt x="4265" y="73255"/>
                    <a:pt x="3878" y="73255"/>
                  </a:cubicBezTo>
                  <a:cubicBezTo>
                    <a:pt x="11280" y="52163"/>
                    <a:pt x="17766" y="25253"/>
                    <a:pt x="0" y="7442"/>
                  </a:cubicBezTo>
                  <a:cubicBezTo>
                    <a:pt x="423" y="4832"/>
                    <a:pt x="635" y="846"/>
                    <a:pt x="3666" y="0"/>
                  </a:cubicBezTo>
                  <a:cubicBezTo>
                    <a:pt x="8425" y="0"/>
                    <a:pt x="12901" y="635"/>
                    <a:pt x="17519" y="26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16104591" y="7769462"/>
              <a:ext cx="221190" cy="409014"/>
            </a:xfrm>
            <a:custGeom>
              <a:rect b="b" l="l" r="r" t="t"/>
              <a:pathLst>
                <a:path extrusionOk="0" h="409014" w="221190">
                  <a:moveTo>
                    <a:pt x="190329" y="14707"/>
                  </a:moveTo>
                  <a:cubicBezTo>
                    <a:pt x="199635" y="20104"/>
                    <a:pt x="224169" y="37668"/>
                    <a:pt x="220891" y="49624"/>
                  </a:cubicBezTo>
                  <a:cubicBezTo>
                    <a:pt x="219023" y="55126"/>
                    <a:pt x="213630" y="59535"/>
                    <a:pt x="207672" y="57701"/>
                  </a:cubicBezTo>
                  <a:cubicBezTo>
                    <a:pt x="189765" y="52904"/>
                    <a:pt x="178345" y="35552"/>
                    <a:pt x="160790" y="29767"/>
                  </a:cubicBezTo>
                  <a:cubicBezTo>
                    <a:pt x="132484" y="21232"/>
                    <a:pt x="115776" y="48954"/>
                    <a:pt x="118808" y="74207"/>
                  </a:cubicBezTo>
                  <a:cubicBezTo>
                    <a:pt x="119125" y="112897"/>
                    <a:pt x="137455" y="147603"/>
                    <a:pt x="155785" y="180685"/>
                  </a:cubicBezTo>
                  <a:cubicBezTo>
                    <a:pt x="174996" y="215849"/>
                    <a:pt x="197379" y="253023"/>
                    <a:pt x="193396" y="294711"/>
                  </a:cubicBezTo>
                  <a:cubicBezTo>
                    <a:pt x="190823" y="326136"/>
                    <a:pt x="177922" y="358514"/>
                    <a:pt x="158111" y="383202"/>
                  </a:cubicBezTo>
                  <a:cubicBezTo>
                    <a:pt x="143729" y="399461"/>
                    <a:pt x="121345" y="406868"/>
                    <a:pt x="100195" y="408737"/>
                  </a:cubicBezTo>
                  <a:cubicBezTo>
                    <a:pt x="69845" y="410924"/>
                    <a:pt x="39213" y="400061"/>
                    <a:pt x="16759" y="379570"/>
                  </a:cubicBezTo>
                  <a:cubicBezTo>
                    <a:pt x="3117" y="368707"/>
                    <a:pt x="-2699" y="352342"/>
                    <a:pt x="1179" y="335342"/>
                  </a:cubicBezTo>
                  <a:cubicBezTo>
                    <a:pt x="2694" y="325643"/>
                    <a:pt x="10908" y="318130"/>
                    <a:pt x="19791" y="314780"/>
                  </a:cubicBezTo>
                  <a:cubicBezTo>
                    <a:pt x="21024" y="314251"/>
                    <a:pt x="22188" y="314004"/>
                    <a:pt x="23245" y="314004"/>
                  </a:cubicBezTo>
                  <a:cubicBezTo>
                    <a:pt x="30965" y="314004"/>
                    <a:pt x="34455" y="326877"/>
                    <a:pt x="38861" y="332273"/>
                  </a:cubicBezTo>
                  <a:cubicBezTo>
                    <a:pt x="44148" y="340667"/>
                    <a:pt x="49929" y="348920"/>
                    <a:pt x="57614" y="355269"/>
                  </a:cubicBezTo>
                  <a:cubicBezTo>
                    <a:pt x="86589" y="380240"/>
                    <a:pt x="121557" y="363698"/>
                    <a:pt x="134106" y="330686"/>
                  </a:cubicBezTo>
                  <a:cubicBezTo>
                    <a:pt x="148840" y="291713"/>
                    <a:pt x="141085" y="247768"/>
                    <a:pt x="124518" y="210558"/>
                  </a:cubicBezTo>
                  <a:cubicBezTo>
                    <a:pt x="114084" y="189044"/>
                    <a:pt x="102839" y="168482"/>
                    <a:pt x="88951" y="148837"/>
                  </a:cubicBezTo>
                  <a:cubicBezTo>
                    <a:pt x="78975" y="135470"/>
                    <a:pt x="66426" y="123090"/>
                    <a:pt x="63148" y="106090"/>
                  </a:cubicBezTo>
                  <a:cubicBezTo>
                    <a:pt x="59024" y="74665"/>
                    <a:pt x="71467" y="41512"/>
                    <a:pt x="96142" y="21373"/>
                  </a:cubicBezTo>
                  <a:cubicBezTo>
                    <a:pt x="109220" y="10440"/>
                    <a:pt x="125117" y="494"/>
                    <a:pt x="142777" y="0"/>
                  </a:cubicBezTo>
                  <a:cubicBezTo>
                    <a:pt x="145245" y="4938"/>
                    <a:pt x="151872" y="4021"/>
                    <a:pt x="156490" y="5044"/>
                  </a:cubicBezTo>
                  <a:cubicBezTo>
                    <a:pt x="168052" y="6560"/>
                    <a:pt x="179578" y="9875"/>
                    <a:pt x="190329" y="1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16459173" y="7644319"/>
              <a:ext cx="191807" cy="436711"/>
            </a:xfrm>
            <a:custGeom>
              <a:rect b="b" l="l" r="r" t="t"/>
              <a:pathLst>
                <a:path extrusionOk="0" h="436711" w="191807">
                  <a:moveTo>
                    <a:pt x="137520" y="341979"/>
                  </a:moveTo>
                  <a:cubicBezTo>
                    <a:pt x="154439" y="302901"/>
                    <a:pt x="127932" y="256874"/>
                    <a:pt x="87042" y="248339"/>
                  </a:cubicBezTo>
                  <a:cubicBezTo>
                    <a:pt x="80485" y="246964"/>
                    <a:pt x="73611" y="245235"/>
                    <a:pt x="66949" y="246188"/>
                  </a:cubicBezTo>
                  <a:cubicBezTo>
                    <a:pt x="49007" y="252677"/>
                    <a:pt x="52039" y="276590"/>
                    <a:pt x="51334" y="292073"/>
                  </a:cubicBezTo>
                  <a:cubicBezTo>
                    <a:pt x="51334" y="314469"/>
                    <a:pt x="46963" y="336548"/>
                    <a:pt x="47174" y="358944"/>
                  </a:cubicBezTo>
                  <a:cubicBezTo>
                    <a:pt x="45517" y="375415"/>
                    <a:pt x="58207" y="385079"/>
                    <a:pt x="73506" y="386172"/>
                  </a:cubicBezTo>
                  <a:cubicBezTo>
                    <a:pt x="75867" y="386525"/>
                    <a:pt x="78194" y="386666"/>
                    <a:pt x="80485" y="386666"/>
                  </a:cubicBezTo>
                  <a:cubicBezTo>
                    <a:pt x="106605" y="386630"/>
                    <a:pt x="128249" y="365716"/>
                    <a:pt x="137520" y="341979"/>
                  </a:cubicBezTo>
                  <a:close/>
                  <a:moveTo>
                    <a:pt x="99591" y="155475"/>
                  </a:moveTo>
                  <a:cubicBezTo>
                    <a:pt x="144710" y="155475"/>
                    <a:pt x="177352" y="98903"/>
                    <a:pt x="145486" y="62822"/>
                  </a:cubicBezTo>
                  <a:cubicBezTo>
                    <a:pt x="133889" y="48961"/>
                    <a:pt x="115947" y="42471"/>
                    <a:pt x="98216" y="42083"/>
                  </a:cubicBezTo>
                  <a:cubicBezTo>
                    <a:pt x="91554" y="41660"/>
                    <a:pt x="83481" y="41237"/>
                    <a:pt x="79181" y="47374"/>
                  </a:cubicBezTo>
                  <a:cubicBezTo>
                    <a:pt x="75973" y="51747"/>
                    <a:pt x="72801" y="59753"/>
                    <a:pt x="78053" y="63704"/>
                  </a:cubicBezTo>
                  <a:cubicBezTo>
                    <a:pt x="68817" y="80986"/>
                    <a:pt x="67407" y="101230"/>
                    <a:pt x="65152" y="120382"/>
                  </a:cubicBezTo>
                  <a:cubicBezTo>
                    <a:pt x="65046" y="127859"/>
                    <a:pt x="62473" y="136006"/>
                    <a:pt x="65504" y="143060"/>
                  </a:cubicBezTo>
                  <a:cubicBezTo>
                    <a:pt x="71814" y="153323"/>
                    <a:pt x="85737" y="154875"/>
                    <a:pt x="96771" y="155369"/>
                  </a:cubicBezTo>
                  <a:cubicBezTo>
                    <a:pt x="97758" y="155475"/>
                    <a:pt x="98674" y="155475"/>
                    <a:pt x="99591" y="155475"/>
                  </a:cubicBezTo>
                  <a:close/>
                  <a:moveTo>
                    <a:pt x="172241" y="49984"/>
                  </a:moveTo>
                  <a:cubicBezTo>
                    <a:pt x="184085" y="65538"/>
                    <a:pt x="193814" y="84830"/>
                    <a:pt x="191452" y="104863"/>
                  </a:cubicBezTo>
                  <a:cubicBezTo>
                    <a:pt x="190042" y="156674"/>
                    <a:pt x="161313" y="180057"/>
                    <a:pt x="114924" y="195329"/>
                  </a:cubicBezTo>
                  <a:cubicBezTo>
                    <a:pt x="108932" y="197763"/>
                    <a:pt x="101424" y="198574"/>
                    <a:pt x="96136" y="202700"/>
                  </a:cubicBezTo>
                  <a:cubicBezTo>
                    <a:pt x="89897" y="209296"/>
                    <a:pt x="95114" y="216209"/>
                    <a:pt x="102199" y="218924"/>
                  </a:cubicBezTo>
                  <a:cubicBezTo>
                    <a:pt x="120388" y="228165"/>
                    <a:pt x="137097" y="239698"/>
                    <a:pt x="152219" y="253524"/>
                  </a:cubicBezTo>
                  <a:cubicBezTo>
                    <a:pt x="165402" y="264210"/>
                    <a:pt x="174779" y="278565"/>
                    <a:pt x="177986" y="295353"/>
                  </a:cubicBezTo>
                  <a:cubicBezTo>
                    <a:pt x="181617" y="323040"/>
                    <a:pt x="174250" y="351361"/>
                    <a:pt x="158352" y="374251"/>
                  </a:cubicBezTo>
                  <a:cubicBezTo>
                    <a:pt x="147072" y="390404"/>
                    <a:pt x="134312" y="405852"/>
                    <a:pt x="117498" y="416539"/>
                  </a:cubicBezTo>
                  <a:cubicBezTo>
                    <a:pt x="93669" y="433539"/>
                    <a:pt x="63565" y="437771"/>
                    <a:pt x="34907" y="436501"/>
                  </a:cubicBezTo>
                  <a:cubicBezTo>
                    <a:pt x="33145" y="436325"/>
                    <a:pt x="31347" y="436255"/>
                    <a:pt x="29479" y="436255"/>
                  </a:cubicBezTo>
                  <a:cubicBezTo>
                    <a:pt x="28069" y="436255"/>
                    <a:pt x="26623" y="436290"/>
                    <a:pt x="25178" y="436325"/>
                  </a:cubicBezTo>
                  <a:cubicBezTo>
                    <a:pt x="16718" y="436501"/>
                    <a:pt x="8047" y="436678"/>
                    <a:pt x="1913" y="430470"/>
                  </a:cubicBezTo>
                  <a:cubicBezTo>
                    <a:pt x="-1471" y="418761"/>
                    <a:pt x="785" y="405253"/>
                    <a:pt x="221" y="392944"/>
                  </a:cubicBezTo>
                  <a:cubicBezTo>
                    <a:pt x="1385" y="359508"/>
                    <a:pt x="1702" y="326814"/>
                    <a:pt x="4557" y="293343"/>
                  </a:cubicBezTo>
                  <a:cubicBezTo>
                    <a:pt x="10232" y="234549"/>
                    <a:pt x="16824" y="175931"/>
                    <a:pt x="23980" y="117278"/>
                  </a:cubicBezTo>
                  <a:cubicBezTo>
                    <a:pt x="24826" y="104299"/>
                    <a:pt x="28738" y="92201"/>
                    <a:pt x="32475" y="79857"/>
                  </a:cubicBezTo>
                  <a:cubicBezTo>
                    <a:pt x="37269" y="56544"/>
                    <a:pt x="42521" y="33337"/>
                    <a:pt x="49783" y="10623"/>
                  </a:cubicBezTo>
                  <a:cubicBezTo>
                    <a:pt x="51968" y="1206"/>
                    <a:pt x="53660" y="-980"/>
                    <a:pt x="63424" y="360"/>
                  </a:cubicBezTo>
                  <a:cubicBezTo>
                    <a:pt x="79639" y="2053"/>
                    <a:pt x="95678" y="6356"/>
                    <a:pt x="111435" y="11540"/>
                  </a:cubicBezTo>
                  <a:cubicBezTo>
                    <a:pt x="134312" y="19582"/>
                    <a:pt x="156272" y="31362"/>
                    <a:pt x="172241" y="499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6676694" y="7782618"/>
              <a:ext cx="195055" cy="409960"/>
            </a:xfrm>
            <a:custGeom>
              <a:rect b="b" l="l" r="r" t="t"/>
              <a:pathLst>
                <a:path extrusionOk="0" h="409960" w="195055">
                  <a:moveTo>
                    <a:pt x="170980" y="7618"/>
                  </a:moveTo>
                  <a:cubicBezTo>
                    <a:pt x="179017" y="11216"/>
                    <a:pt x="190050" y="12626"/>
                    <a:pt x="195056" y="20492"/>
                  </a:cubicBezTo>
                  <a:cubicBezTo>
                    <a:pt x="187266" y="24406"/>
                    <a:pt x="178065" y="23489"/>
                    <a:pt x="169605" y="24512"/>
                  </a:cubicBezTo>
                  <a:cubicBezTo>
                    <a:pt x="146270" y="26487"/>
                    <a:pt x="117718" y="23913"/>
                    <a:pt x="97167" y="38444"/>
                  </a:cubicBezTo>
                  <a:cubicBezTo>
                    <a:pt x="67099" y="59746"/>
                    <a:pt x="55889" y="97661"/>
                    <a:pt x="72598" y="131096"/>
                  </a:cubicBezTo>
                  <a:cubicBezTo>
                    <a:pt x="82432" y="151059"/>
                    <a:pt x="101291" y="164038"/>
                    <a:pt x="120432" y="174160"/>
                  </a:cubicBezTo>
                  <a:cubicBezTo>
                    <a:pt x="123111" y="176136"/>
                    <a:pt x="126953" y="178146"/>
                    <a:pt x="125966" y="182061"/>
                  </a:cubicBezTo>
                  <a:cubicBezTo>
                    <a:pt x="125332" y="189044"/>
                    <a:pt x="123675" y="195886"/>
                    <a:pt x="122089" y="202729"/>
                  </a:cubicBezTo>
                  <a:cubicBezTo>
                    <a:pt x="119797" y="212040"/>
                    <a:pt x="118070" y="224490"/>
                    <a:pt x="107002" y="226888"/>
                  </a:cubicBezTo>
                  <a:cubicBezTo>
                    <a:pt x="85006" y="234718"/>
                    <a:pt x="59696" y="244135"/>
                    <a:pt x="46196" y="264274"/>
                  </a:cubicBezTo>
                  <a:cubicBezTo>
                    <a:pt x="35303" y="280886"/>
                    <a:pt x="37630" y="305010"/>
                    <a:pt x="49650" y="320458"/>
                  </a:cubicBezTo>
                  <a:cubicBezTo>
                    <a:pt x="75206" y="351742"/>
                    <a:pt x="113629" y="369200"/>
                    <a:pt x="148385" y="388457"/>
                  </a:cubicBezTo>
                  <a:cubicBezTo>
                    <a:pt x="145459" y="401825"/>
                    <a:pt x="133122" y="409654"/>
                    <a:pt x="119938" y="409901"/>
                  </a:cubicBezTo>
                  <a:cubicBezTo>
                    <a:pt x="93007" y="410712"/>
                    <a:pt x="65266" y="403129"/>
                    <a:pt x="42001" y="389657"/>
                  </a:cubicBezTo>
                  <a:cubicBezTo>
                    <a:pt x="29452" y="380310"/>
                    <a:pt x="23565" y="364615"/>
                    <a:pt x="15422" y="351636"/>
                  </a:cubicBezTo>
                  <a:cubicBezTo>
                    <a:pt x="4565" y="328358"/>
                    <a:pt x="-3965" y="301942"/>
                    <a:pt x="1922" y="276160"/>
                  </a:cubicBezTo>
                  <a:cubicBezTo>
                    <a:pt x="11016" y="248579"/>
                    <a:pt x="31109" y="223749"/>
                    <a:pt x="56594" y="209500"/>
                  </a:cubicBezTo>
                  <a:cubicBezTo>
                    <a:pt x="61247" y="206926"/>
                    <a:pt x="66641" y="205797"/>
                    <a:pt x="70941" y="202693"/>
                  </a:cubicBezTo>
                  <a:cubicBezTo>
                    <a:pt x="79225" y="195534"/>
                    <a:pt x="70941" y="187563"/>
                    <a:pt x="65090" y="182343"/>
                  </a:cubicBezTo>
                  <a:cubicBezTo>
                    <a:pt x="55078" y="171797"/>
                    <a:pt x="43622" y="163685"/>
                    <a:pt x="36890" y="150283"/>
                  </a:cubicBezTo>
                  <a:cubicBezTo>
                    <a:pt x="29487" y="135717"/>
                    <a:pt x="20252" y="122561"/>
                    <a:pt x="16515" y="106232"/>
                  </a:cubicBezTo>
                  <a:cubicBezTo>
                    <a:pt x="10981" y="50788"/>
                    <a:pt x="59132" y="11110"/>
                    <a:pt x="109152" y="0"/>
                  </a:cubicBezTo>
                  <a:cubicBezTo>
                    <a:pt x="111091" y="1658"/>
                    <a:pt x="113629" y="1834"/>
                    <a:pt x="116026" y="1481"/>
                  </a:cubicBezTo>
                  <a:cubicBezTo>
                    <a:pt x="125296" y="1411"/>
                    <a:pt x="134637" y="1340"/>
                    <a:pt x="143908" y="1658"/>
                  </a:cubicBezTo>
                  <a:cubicBezTo>
                    <a:pt x="153249" y="2575"/>
                    <a:pt x="161392" y="4585"/>
                    <a:pt x="170980" y="76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968922" y="8265091"/>
              <a:ext cx="54648" cy="332383"/>
            </a:xfrm>
            <a:custGeom>
              <a:rect b="b" l="l" r="r" t="t"/>
              <a:pathLst>
                <a:path extrusionOk="0" h="332383" w="54648">
                  <a:moveTo>
                    <a:pt x="54648" y="8794"/>
                  </a:moveTo>
                  <a:cubicBezTo>
                    <a:pt x="50242" y="76476"/>
                    <a:pt x="41570" y="143806"/>
                    <a:pt x="34450" y="211241"/>
                  </a:cubicBezTo>
                  <a:cubicBezTo>
                    <a:pt x="32687" y="228558"/>
                    <a:pt x="30114" y="245734"/>
                    <a:pt x="28070" y="263016"/>
                  </a:cubicBezTo>
                  <a:cubicBezTo>
                    <a:pt x="25144" y="275219"/>
                    <a:pt x="25778" y="333837"/>
                    <a:pt x="10551" y="332356"/>
                  </a:cubicBezTo>
                  <a:cubicBezTo>
                    <a:pt x="7871" y="332426"/>
                    <a:pt x="5157" y="331897"/>
                    <a:pt x="2725" y="330734"/>
                  </a:cubicBezTo>
                  <a:lnTo>
                    <a:pt x="2725" y="330734"/>
                  </a:lnTo>
                  <a:cubicBezTo>
                    <a:pt x="-3232" y="273174"/>
                    <a:pt x="2196" y="214838"/>
                    <a:pt x="3818" y="157102"/>
                  </a:cubicBezTo>
                  <a:cubicBezTo>
                    <a:pt x="4488" y="133472"/>
                    <a:pt x="3571" y="109771"/>
                    <a:pt x="4981" y="86140"/>
                  </a:cubicBezTo>
                  <a:cubicBezTo>
                    <a:pt x="8858" y="65860"/>
                    <a:pt x="11432" y="45192"/>
                    <a:pt x="17283" y="25371"/>
                  </a:cubicBezTo>
                  <a:cubicBezTo>
                    <a:pt x="19574" y="18881"/>
                    <a:pt x="22359" y="12533"/>
                    <a:pt x="25391" y="6361"/>
                  </a:cubicBezTo>
                  <a:cubicBezTo>
                    <a:pt x="27118" y="2657"/>
                    <a:pt x="29550" y="-1399"/>
                    <a:pt x="34203" y="471"/>
                  </a:cubicBezTo>
                  <a:cubicBezTo>
                    <a:pt x="41042" y="2552"/>
                    <a:pt x="49325" y="3645"/>
                    <a:pt x="54648" y="8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6957120" y="8700728"/>
              <a:ext cx="37694" cy="39056"/>
            </a:xfrm>
            <a:custGeom>
              <a:rect b="b" l="l" r="r" t="t"/>
              <a:pathLst>
                <a:path extrusionOk="0" h="39056" w="37694">
                  <a:moveTo>
                    <a:pt x="19179" y="1504"/>
                  </a:moveTo>
                  <a:cubicBezTo>
                    <a:pt x="46040" y="-9006"/>
                    <a:pt x="41774" y="38996"/>
                    <a:pt x="18580" y="39031"/>
                  </a:cubicBezTo>
                  <a:cubicBezTo>
                    <a:pt x="1026" y="39807"/>
                    <a:pt x="-5002" y="22772"/>
                    <a:pt x="4445" y="9475"/>
                  </a:cubicBezTo>
                  <a:cubicBezTo>
                    <a:pt x="10684" y="11521"/>
                    <a:pt x="14350" y="4150"/>
                    <a:pt x="19179" y="15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6700998" y="8298962"/>
              <a:ext cx="208749" cy="458990"/>
            </a:xfrm>
            <a:custGeom>
              <a:rect b="b" l="l" r="r" t="t"/>
              <a:pathLst>
                <a:path extrusionOk="0" h="458990" w="208749">
                  <a:moveTo>
                    <a:pt x="208750" y="15201"/>
                  </a:moveTo>
                  <a:cubicBezTo>
                    <a:pt x="208468" y="23560"/>
                    <a:pt x="205613" y="36469"/>
                    <a:pt x="195143" y="36257"/>
                  </a:cubicBezTo>
                  <a:cubicBezTo>
                    <a:pt x="182630" y="36680"/>
                    <a:pt x="170045" y="37738"/>
                    <a:pt x="158060" y="41653"/>
                  </a:cubicBezTo>
                  <a:cubicBezTo>
                    <a:pt x="139942" y="47014"/>
                    <a:pt x="123022" y="59499"/>
                    <a:pt x="114033" y="76288"/>
                  </a:cubicBezTo>
                  <a:cubicBezTo>
                    <a:pt x="108711" y="88703"/>
                    <a:pt x="109557" y="102846"/>
                    <a:pt x="112306" y="115790"/>
                  </a:cubicBezTo>
                  <a:cubicBezTo>
                    <a:pt x="119744" y="145804"/>
                    <a:pt x="135712" y="173102"/>
                    <a:pt x="153161" y="198355"/>
                  </a:cubicBezTo>
                  <a:cubicBezTo>
                    <a:pt x="159999" y="208160"/>
                    <a:pt x="167084" y="217330"/>
                    <a:pt x="173042" y="227770"/>
                  </a:cubicBezTo>
                  <a:cubicBezTo>
                    <a:pt x="178611" y="238950"/>
                    <a:pt x="181925" y="251048"/>
                    <a:pt x="185520" y="262969"/>
                  </a:cubicBezTo>
                  <a:cubicBezTo>
                    <a:pt x="192817" y="280745"/>
                    <a:pt x="194015" y="299861"/>
                    <a:pt x="193381" y="318836"/>
                  </a:cubicBezTo>
                  <a:cubicBezTo>
                    <a:pt x="193275" y="331709"/>
                    <a:pt x="193557" y="344653"/>
                    <a:pt x="190984" y="357315"/>
                  </a:cubicBezTo>
                  <a:cubicBezTo>
                    <a:pt x="187071" y="372269"/>
                    <a:pt x="181361" y="386200"/>
                    <a:pt x="173359" y="399603"/>
                  </a:cubicBezTo>
                  <a:cubicBezTo>
                    <a:pt x="162854" y="414733"/>
                    <a:pt x="147204" y="425279"/>
                    <a:pt x="132540" y="436001"/>
                  </a:cubicBezTo>
                  <a:cubicBezTo>
                    <a:pt x="123128" y="442137"/>
                    <a:pt x="114879" y="448345"/>
                    <a:pt x="104022" y="452330"/>
                  </a:cubicBezTo>
                  <a:cubicBezTo>
                    <a:pt x="93095" y="455857"/>
                    <a:pt x="82661" y="457832"/>
                    <a:pt x="70887" y="458855"/>
                  </a:cubicBezTo>
                  <a:cubicBezTo>
                    <a:pt x="62886" y="459137"/>
                    <a:pt x="54849" y="459067"/>
                    <a:pt x="46918" y="457762"/>
                  </a:cubicBezTo>
                  <a:cubicBezTo>
                    <a:pt x="36801" y="455505"/>
                    <a:pt x="27777" y="450179"/>
                    <a:pt x="18224" y="446229"/>
                  </a:cubicBezTo>
                  <a:cubicBezTo>
                    <a:pt x="11527" y="443619"/>
                    <a:pt x="1586" y="441926"/>
                    <a:pt x="0" y="433567"/>
                  </a:cubicBezTo>
                  <a:cubicBezTo>
                    <a:pt x="1410" y="424256"/>
                    <a:pt x="8107" y="416179"/>
                    <a:pt x="15087" y="410254"/>
                  </a:cubicBezTo>
                  <a:cubicBezTo>
                    <a:pt x="22102" y="414239"/>
                    <a:pt x="29328" y="419036"/>
                    <a:pt x="37612" y="419318"/>
                  </a:cubicBezTo>
                  <a:cubicBezTo>
                    <a:pt x="44098" y="419353"/>
                    <a:pt x="49174" y="419177"/>
                    <a:pt x="56047" y="417837"/>
                  </a:cubicBezTo>
                  <a:cubicBezTo>
                    <a:pt x="78854" y="413746"/>
                    <a:pt x="98382" y="399638"/>
                    <a:pt x="112764" y="381862"/>
                  </a:cubicBezTo>
                  <a:cubicBezTo>
                    <a:pt x="135501" y="350296"/>
                    <a:pt x="130354" y="307937"/>
                    <a:pt x="124185" y="271751"/>
                  </a:cubicBezTo>
                  <a:cubicBezTo>
                    <a:pt x="118581" y="244911"/>
                    <a:pt x="104269" y="221175"/>
                    <a:pt x="90909" y="197650"/>
                  </a:cubicBezTo>
                  <a:cubicBezTo>
                    <a:pt x="64366" y="146368"/>
                    <a:pt x="55906" y="105314"/>
                    <a:pt x="85657" y="52551"/>
                  </a:cubicBezTo>
                  <a:cubicBezTo>
                    <a:pt x="102048" y="27863"/>
                    <a:pt x="129825" y="11709"/>
                    <a:pt x="158554" y="5819"/>
                  </a:cubicBezTo>
                  <a:cubicBezTo>
                    <a:pt x="162431" y="5044"/>
                    <a:pt x="166344" y="4303"/>
                    <a:pt x="170327" y="3950"/>
                  </a:cubicBezTo>
                  <a:cubicBezTo>
                    <a:pt x="173324" y="3985"/>
                    <a:pt x="176708" y="3315"/>
                    <a:pt x="177589" y="0"/>
                  </a:cubicBezTo>
                  <a:cubicBezTo>
                    <a:pt x="188798" y="600"/>
                    <a:pt x="205895" y="1340"/>
                    <a:pt x="208750" y="15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6476680" y="8312188"/>
              <a:ext cx="240235" cy="415489"/>
            </a:xfrm>
            <a:custGeom>
              <a:rect b="b" l="l" r="r" t="t"/>
              <a:pathLst>
                <a:path extrusionOk="0" h="415489" w="240235">
                  <a:moveTo>
                    <a:pt x="189280" y="252741"/>
                  </a:moveTo>
                  <a:cubicBezTo>
                    <a:pt x="205847" y="198108"/>
                    <a:pt x="205671" y="142630"/>
                    <a:pt x="163089" y="99848"/>
                  </a:cubicBezTo>
                  <a:cubicBezTo>
                    <a:pt x="154453" y="90642"/>
                    <a:pt x="144371" y="84153"/>
                    <a:pt x="133902" y="77028"/>
                  </a:cubicBezTo>
                  <a:cubicBezTo>
                    <a:pt x="122164" y="68811"/>
                    <a:pt x="108804" y="60029"/>
                    <a:pt x="93717" y="59641"/>
                  </a:cubicBezTo>
                  <a:cubicBezTo>
                    <a:pt x="85786" y="57807"/>
                    <a:pt x="73836" y="63767"/>
                    <a:pt x="80992" y="72408"/>
                  </a:cubicBezTo>
                  <a:cubicBezTo>
                    <a:pt x="74471" y="91736"/>
                    <a:pt x="72744" y="112263"/>
                    <a:pt x="68443" y="132190"/>
                  </a:cubicBezTo>
                  <a:cubicBezTo>
                    <a:pt x="56317" y="183754"/>
                    <a:pt x="48033" y="236129"/>
                    <a:pt x="44367" y="288998"/>
                  </a:cubicBezTo>
                  <a:cubicBezTo>
                    <a:pt x="43486" y="305433"/>
                    <a:pt x="42076" y="320352"/>
                    <a:pt x="41724" y="337282"/>
                  </a:cubicBezTo>
                  <a:cubicBezTo>
                    <a:pt x="39362" y="353541"/>
                    <a:pt x="55965" y="362993"/>
                    <a:pt x="70347" y="362605"/>
                  </a:cubicBezTo>
                  <a:cubicBezTo>
                    <a:pt x="72285" y="362746"/>
                    <a:pt x="74189" y="362817"/>
                    <a:pt x="76057" y="362817"/>
                  </a:cubicBezTo>
                  <a:cubicBezTo>
                    <a:pt x="101860" y="362817"/>
                    <a:pt x="125054" y="350895"/>
                    <a:pt x="142820" y="332132"/>
                  </a:cubicBezTo>
                  <a:cubicBezTo>
                    <a:pt x="151739" y="323385"/>
                    <a:pt x="160727" y="314533"/>
                    <a:pt x="168130" y="304446"/>
                  </a:cubicBezTo>
                  <a:cubicBezTo>
                    <a:pt x="177753" y="288433"/>
                    <a:pt x="184415" y="270658"/>
                    <a:pt x="189280" y="252741"/>
                  </a:cubicBezTo>
                  <a:close/>
                  <a:moveTo>
                    <a:pt x="233835" y="144393"/>
                  </a:moveTo>
                  <a:cubicBezTo>
                    <a:pt x="240533" y="163580"/>
                    <a:pt x="240815" y="183754"/>
                    <a:pt x="239793" y="203857"/>
                  </a:cubicBezTo>
                  <a:cubicBezTo>
                    <a:pt x="238947" y="219164"/>
                    <a:pt x="239511" y="234683"/>
                    <a:pt x="236409" y="249778"/>
                  </a:cubicBezTo>
                  <a:cubicBezTo>
                    <a:pt x="229676" y="277077"/>
                    <a:pt x="220405" y="304516"/>
                    <a:pt x="203873" y="327653"/>
                  </a:cubicBezTo>
                  <a:cubicBezTo>
                    <a:pt x="191395" y="344864"/>
                    <a:pt x="180890" y="363910"/>
                    <a:pt x="165416" y="378688"/>
                  </a:cubicBezTo>
                  <a:cubicBezTo>
                    <a:pt x="149060" y="392478"/>
                    <a:pt x="129038" y="401084"/>
                    <a:pt x="109439" y="409266"/>
                  </a:cubicBezTo>
                  <a:cubicBezTo>
                    <a:pt x="94246" y="414980"/>
                    <a:pt x="77820" y="415721"/>
                    <a:pt x="61781" y="415439"/>
                  </a:cubicBezTo>
                  <a:cubicBezTo>
                    <a:pt x="43345" y="414275"/>
                    <a:pt x="23464" y="415015"/>
                    <a:pt x="5875" y="407891"/>
                  </a:cubicBezTo>
                  <a:cubicBezTo>
                    <a:pt x="-2198" y="404964"/>
                    <a:pt x="446" y="395688"/>
                    <a:pt x="305" y="388986"/>
                  </a:cubicBezTo>
                  <a:cubicBezTo>
                    <a:pt x="799" y="375337"/>
                    <a:pt x="1821" y="361723"/>
                    <a:pt x="2385" y="348074"/>
                  </a:cubicBezTo>
                  <a:cubicBezTo>
                    <a:pt x="5099" y="274326"/>
                    <a:pt x="12889" y="200718"/>
                    <a:pt x="28188" y="128381"/>
                  </a:cubicBezTo>
                  <a:cubicBezTo>
                    <a:pt x="33087" y="99178"/>
                    <a:pt x="39362" y="70151"/>
                    <a:pt x="44156" y="40913"/>
                  </a:cubicBezTo>
                  <a:cubicBezTo>
                    <a:pt x="46941" y="28745"/>
                    <a:pt x="45037" y="14990"/>
                    <a:pt x="51453" y="3985"/>
                  </a:cubicBezTo>
                  <a:cubicBezTo>
                    <a:pt x="54696" y="1023"/>
                    <a:pt x="58080" y="0"/>
                    <a:pt x="61569" y="0"/>
                  </a:cubicBezTo>
                  <a:cubicBezTo>
                    <a:pt x="66892" y="0"/>
                    <a:pt x="72391" y="2434"/>
                    <a:pt x="77925" y="4197"/>
                  </a:cubicBezTo>
                  <a:cubicBezTo>
                    <a:pt x="90933" y="9205"/>
                    <a:pt x="104257" y="14319"/>
                    <a:pt x="116418" y="21267"/>
                  </a:cubicBezTo>
                  <a:cubicBezTo>
                    <a:pt x="140529" y="34776"/>
                    <a:pt x="166085" y="45427"/>
                    <a:pt x="184768" y="66659"/>
                  </a:cubicBezTo>
                  <a:cubicBezTo>
                    <a:pt x="206587" y="88632"/>
                    <a:pt x="227491" y="113003"/>
                    <a:pt x="233835" y="144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6190606" y="8276390"/>
              <a:ext cx="258989" cy="391826"/>
            </a:xfrm>
            <a:custGeom>
              <a:rect b="b" l="l" r="r" t="t"/>
              <a:pathLst>
                <a:path extrusionOk="0" h="391826" w="258989">
                  <a:moveTo>
                    <a:pt x="258989" y="24265"/>
                  </a:moveTo>
                  <a:cubicBezTo>
                    <a:pt x="258461" y="42817"/>
                    <a:pt x="253032" y="60804"/>
                    <a:pt x="250459" y="79109"/>
                  </a:cubicBezTo>
                  <a:cubicBezTo>
                    <a:pt x="244643" y="122244"/>
                    <a:pt x="238086" y="165237"/>
                    <a:pt x="229873" y="207984"/>
                  </a:cubicBezTo>
                  <a:cubicBezTo>
                    <a:pt x="220637" y="252106"/>
                    <a:pt x="216795" y="296475"/>
                    <a:pt x="207066" y="340597"/>
                  </a:cubicBezTo>
                  <a:cubicBezTo>
                    <a:pt x="204810" y="348356"/>
                    <a:pt x="204846" y="358902"/>
                    <a:pt x="197514" y="363734"/>
                  </a:cubicBezTo>
                  <a:cubicBezTo>
                    <a:pt x="188842" y="365673"/>
                    <a:pt x="178302" y="366661"/>
                    <a:pt x="170371" y="362041"/>
                  </a:cubicBezTo>
                  <a:cubicBezTo>
                    <a:pt x="165013" y="356821"/>
                    <a:pt x="162757" y="349344"/>
                    <a:pt x="160149" y="342537"/>
                  </a:cubicBezTo>
                  <a:cubicBezTo>
                    <a:pt x="155178" y="328429"/>
                    <a:pt x="150525" y="314251"/>
                    <a:pt x="146366" y="299931"/>
                  </a:cubicBezTo>
                  <a:cubicBezTo>
                    <a:pt x="140655" y="281168"/>
                    <a:pt x="134487" y="262510"/>
                    <a:pt x="126908" y="244382"/>
                  </a:cubicBezTo>
                  <a:cubicBezTo>
                    <a:pt x="121938" y="232496"/>
                    <a:pt x="116192" y="220822"/>
                    <a:pt x="112738" y="208336"/>
                  </a:cubicBezTo>
                  <a:cubicBezTo>
                    <a:pt x="109177" y="195040"/>
                    <a:pt x="105406" y="181779"/>
                    <a:pt x="101669" y="168517"/>
                  </a:cubicBezTo>
                  <a:cubicBezTo>
                    <a:pt x="98003" y="158183"/>
                    <a:pt x="94936" y="132119"/>
                    <a:pt x="79321" y="136281"/>
                  </a:cubicBezTo>
                  <a:cubicBezTo>
                    <a:pt x="72940" y="139244"/>
                    <a:pt x="73082" y="147356"/>
                    <a:pt x="71354" y="153281"/>
                  </a:cubicBezTo>
                  <a:cubicBezTo>
                    <a:pt x="68217" y="167741"/>
                    <a:pt x="65080" y="182202"/>
                    <a:pt x="63071" y="196874"/>
                  </a:cubicBezTo>
                  <a:cubicBezTo>
                    <a:pt x="58523" y="235952"/>
                    <a:pt x="52919" y="274996"/>
                    <a:pt x="46433" y="313827"/>
                  </a:cubicBezTo>
                  <a:cubicBezTo>
                    <a:pt x="44071" y="328147"/>
                    <a:pt x="41815" y="342466"/>
                    <a:pt x="38819" y="356609"/>
                  </a:cubicBezTo>
                  <a:cubicBezTo>
                    <a:pt x="36316" y="364862"/>
                    <a:pt x="35576" y="392549"/>
                    <a:pt x="24366" y="391773"/>
                  </a:cubicBezTo>
                  <a:cubicBezTo>
                    <a:pt x="16329" y="392161"/>
                    <a:pt x="7799" y="390503"/>
                    <a:pt x="1418" y="385318"/>
                  </a:cubicBezTo>
                  <a:cubicBezTo>
                    <a:pt x="-1366" y="378723"/>
                    <a:pt x="890" y="370153"/>
                    <a:pt x="431" y="362852"/>
                  </a:cubicBezTo>
                  <a:cubicBezTo>
                    <a:pt x="1207" y="343736"/>
                    <a:pt x="1101" y="324620"/>
                    <a:pt x="2511" y="305539"/>
                  </a:cubicBezTo>
                  <a:cubicBezTo>
                    <a:pt x="3851" y="283742"/>
                    <a:pt x="2652" y="261875"/>
                    <a:pt x="4767" y="240079"/>
                  </a:cubicBezTo>
                  <a:cubicBezTo>
                    <a:pt x="6600" y="220258"/>
                    <a:pt x="11112" y="200718"/>
                    <a:pt x="12769" y="180862"/>
                  </a:cubicBezTo>
                  <a:cubicBezTo>
                    <a:pt x="14672" y="149966"/>
                    <a:pt x="20348" y="119563"/>
                    <a:pt x="27644" y="89549"/>
                  </a:cubicBezTo>
                  <a:cubicBezTo>
                    <a:pt x="31733" y="70327"/>
                    <a:pt x="34800" y="50929"/>
                    <a:pt x="37127" y="31390"/>
                  </a:cubicBezTo>
                  <a:cubicBezTo>
                    <a:pt x="38642" y="21373"/>
                    <a:pt x="38678" y="705"/>
                    <a:pt x="52108" y="0"/>
                  </a:cubicBezTo>
                  <a:cubicBezTo>
                    <a:pt x="66490" y="388"/>
                    <a:pt x="81788" y="2363"/>
                    <a:pt x="94584" y="9241"/>
                  </a:cubicBezTo>
                  <a:cubicBezTo>
                    <a:pt x="101281" y="14531"/>
                    <a:pt x="101740" y="23877"/>
                    <a:pt x="103714" y="31637"/>
                  </a:cubicBezTo>
                  <a:cubicBezTo>
                    <a:pt x="109459" y="58265"/>
                    <a:pt x="118201" y="84118"/>
                    <a:pt x="127049" y="109864"/>
                  </a:cubicBezTo>
                  <a:cubicBezTo>
                    <a:pt x="134170" y="128345"/>
                    <a:pt x="139880" y="148202"/>
                    <a:pt x="147177" y="166965"/>
                  </a:cubicBezTo>
                  <a:cubicBezTo>
                    <a:pt x="151477" y="178781"/>
                    <a:pt x="156694" y="190314"/>
                    <a:pt x="159690" y="202552"/>
                  </a:cubicBezTo>
                  <a:cubicBezTo>
                    <a:pt x="164379" y="222233"/>
                    <a:pt x="166740" y="243606"/>
                    <a:pt x="177174" y="261170"/>
                  </a:cubicBezTo>
                  <a:cubicBezTo>
                    <a:pt x="179783" y="264027"/>
                    <a:pt x="184436" y="264344"/>
                    <a:pt x="187503" y="262052"/>
                  </a:cubicBezTo>
                  <a:cubicBezTo>
                    <a:pt x="192790" y="256832"/>
                    <a:pt x="190957" y="248191"/>
                    <a:pt x="192473" y="241454"/>
                  </a:cubicBezTo>
                  <a:cubicBezTo>
                    <a:pt x="194341" y="227065"/>
                    <a:pt x="196632" y="212780"/>
                    <a:pt x="198853" y="198461"/>
                  </a:cubicBezTo>
                  <a:cubicBezTo>
                    <a:pt x="203224" y="169328"/>
                    <a:pt x="208758" y="140372"/>
                    <a:pt x="213164" y="111240"/>
                  </a:cubicBezTo>
                  <a:cubicBezTo>
                    <a:pt x="218382" y="80908"/>
                    <a:pt x="221060" y="49342"/>
                    <a:pt x="231706" y="20386"/>
                  </a:cubicBezTo>
                  <a:cubicBezTo>
                    <a:pt x="240730" y="20844"/>
                    <a:pt x="250494" y="20597"/>
                    <a:pt x="258989" y="242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5934622" y="8319063"/>
              <a:ext cx="196317" cy="453293"/>
            </a:xfrm>
            <a:custGeom>
              <a:rect b="b" l="l" r="r" t="t"/>
              <a:pathLst>
                <a:path extrusionOk="0" h="453293" w="196317">
                  <a:moveTo>
                    <a:pt x="196315" y="187389"/>
                  </a:moveTo>
                  <a:cubicBezTo>
                    <a:pt x="196351" y="198358"/>
                    <a:pt x="195857" y="209186"/>
                    <a:pt x="194130" y="220119"/>
                  </a:cubicBezTo>
                  <a:cubicBezTo>
                    <a:pt x="193566" y="222694"/>
                    <a:pt x="193178" y="225833"/>
                    <a:pt x="190076" y="226221"/>
                  </a:cubicBezTo>
                  <a:cubicBezTo>
                    <a:pt x="162158" y="233099"/>
                    <a:pt x="134699" y="241775"/>
                    <a:pt x="107345" y="250557"/>
                  </a:cubicBezTo>
                  <a:cubicBezTo>
                    <a:pt x="69063" y="264453"/>
                    <a:pt x="27328" y="295913"/>
                    <a:pt x="46433" y="341411"/>
                  </a:cubicBezTo>
                  <a:cubicBezTo>
                    <a:pt x="53095" y="360703"/>
                    <a:pt x="65538" y="377562"/>
                    <a:pt x="82071" y="389483"/>
                  </a:cubicBezTo>
                  <a:cubicBezTo>
                    <a:pt x="93950" y="398477"/>
                    <a:pt x="105829" y="407612"/>
                    <a:pt x="119506" y="413749"/>
                  </a:cubicBezTo>
                  <a:cubicBezTo>
                    <a:pt x="128354" y="418792"/>
                    <a:pt x="140832" y="421155"/>
                    <a:pt x="145767" y="430819"/>
                  </a:cubicBezTo>
                  <a:cubicBezTo>
                    <a:pt x="143582" y="445844"/>
                    <a:pt x="131667" y="453356"/>
                    <a:pt x="117180" y="453286"/>
                  </a:cubicBezTo>
                  <a:cubicBezTo>
                    <a:pt x="87675" y="453638"/>
                    <a:pt x="57219" y="441400"/>
                    <a:pt x="36634" y="419991"/>
                  </a:cubicBezTo>
                  <a:cubicBezTo>
                    <a:pt x="19573" y="401933"/>
                    <a:pt x="4063" y="380348"/>
                    <a:pt x="784" y="355131"/>
                  </a:cubicBezTo>
                  <a:cubicBezTo>
                    <a:pt x="-1577" y="325117"/>
                    <a:pt x="573" y="291293"/>
                    <a:pt x="18762" y="266111"/>
                  </a:cubicBezTo>
                  <a:cubicBezTo>
                    <a:pt x="39630" y="240540"/>
                    <a:pt x="70121" y="221107"/>
                    <a:pt x="103749" y="219943"/>
                  </a:cubicBezTo>
                  <a:cubicBezTo>
                    <a:pt x="111363" y="219520"/>
                    <a:pt x="118977" y="219661"/>
                    <a:pt x="126591" y="219485"/>
                  </a:cubicBezTo>
                  <a:cubicBezTo>
                    <a:pt x="132830" y="220014"/>
                    <a:pt x="141079" y="217721"/>
                    <a:pt x="139175" y="209821"/>
                  </a:cubicBezTo>
                  <a:cubicBezTo>
                    <a:pt x="138118" y="205236"/>
                    <a:pt x="133148" y="204178"/>
                    <a:pt x="129129" y="203860"/>
                  </a:cubicBezTo>
                  <a:cubicBezTo>
                    <a:pt x="123066" y="203049"/>
                    <a:pt x="117250" y="201074"/>
                    <a:pt x="111434" y="199310"/>
                  </a:cubicBezTo>
                  <a:cubicBezTo>
                    <a:pt x="59652" y="184850"/>
                    <a:pt x="27856" y="156670"/>
                    <a:pt x="41604" y="99392"/>
                  </a:cubicBezTo>
                  <a:cubicBezTo>
                    <a:pt x="49782" y="46559"/>
                    <a:pt x="98603" y="10372"/>
                    <a:pt x="148552" y="3"/>
                  </a:cubicBezTo>
                  <a:cubicBezTo>
                    <a:pt x="151019" y="1520"/>
                    <a:pt x="153839" y="1026"/>
                    <a:pt x="156624" y="497"/>
                  </a:cubicBezTo>
                  <a:cubicBezTo>
                    <a:pt x="158034" y="250"/>
                    <a:pt x="159479" y="-32"/>
                    <a:pt x="160854" y="3"/>
                  </a:cubicBezTo>
                  <a:cubicBezTo>
                    <a:pt x="159444" y="356"/>
                    <a:pt x="159867" y="2437"/>
                    <a:pt x="161312" y="1837"/>
                  </a:cubicBezTo>
                  <a:cubicBezTo>
                    <a:pt x="162264" y="1308"/>
                    <a:pt x="163110" y="673"/>
                    <a:pt x="163991" y="38"/>
                  </a:cubicBezTo>
                  <a:cubicBezTo>
                    <a:pt x="172592" y="3"/>
                    <a:pt x="181123" y="1978"/>
                    <a:pt x="188208" y="6951"/>
                  </a:cubicBezTo>
                  <a:cubicBezTo>
                    <a:pt x="194412" y="10725"/>
                    <a:pt x="195046" y="15063"/>
                    <a:pt x="191662" y="21165"/>
                  </a:cubicBezTo>
                  <a:cubicBezTo>
                    <a:pt x="170054" y="24374"/>
                    <a:pt x="147389" y="24762"/>
                    <a:pt x="127613" y="35519"/>
                  </a:cubicBezTo>
                  <a:cubicBezTo>
                    <a:pt x="96664" y="48005"/>
                    <a:pt x="86547" y="83627"/>
                    <a:pt x="91236" y="114311"/>
                  </a:cubicBezTo>
                  <a:cubicBezTo>
                    <a:pt x="94161" y="150780"/>
                    <a:pt x="118519" y="167956"/>
                    <a:pt x="152465" y="174128"/>
                  </a:cubicBezTo>
                  <a:cubicBezTo>
                    <a:pt x="167093" y="177655"/>
                    <a:pt x="183696" y="178502"/>
                    <a:pt x="196315" y="187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5831948" y="8275825"/>
              <a:ext cx="93955" cy="397899"/>
            </a:xfrm>
            <a:custGeom>
              <a:rect b="b" l="l" r="r" t="t"/>
              <a:pathLst>
                <a:path extrusionOk="0" h="397899" w="93955">
                  <a:moveTo>
                    <a:pt x="89004" y="12556"/>
                  </a:moveTo>
                  <a:cubicBezTo>
                    <a:pt x="94468" y="17317"/>
                    <a:pt x="94045" y="24971"/>
                    <a:pt x="93869" y="31601"/>
                  </a:cubicBezTo>
                  <a:cubicBezTo>
                    <a:pt x="93798" y="37844"/>
                    <a:pt x="93411" y="44087"/>
                    <a:pt x="92529" y="50259"/>
                  </a:cubicBezTo>
                  <a:cubicBezTo>
                    <a:pt x="89639" y="70750"/>
                    <a:pt x="87277" y="91277"/>
                    <a:pt x="85127" y="111875"/>
                  </a:cubicBezTo>
                  <a:cubicBezTo>
                    <a:pt x="80262" y="154515"/>
                    <a:pt x="75081" y="197191"/>
                    <a:pt x="70569" y="239867"/>
                  </a:cubicBezTo>
                  <a:cubicBezTo>
                    <a:pt x="68207" y="270834"/>
                    <a:pt x="63554" y="301448"/>
                    <a:pt x="55870" y="331533"/>
                  </a:cubicBezTo>
                  <a:cubicBezTo>
                    <a:pt x="52662" y="347157"/>
                    <a:pt x="50899" y="363028"/>
                    <a:pt x="47868" y="378652"/>
                  </a:cubicBezTo>
                  <a:cubicBezTo>
                    <a:pt x="45753" y="385706"/>
                    <a:pt x="45612" y="398227"/>
                    <a:pt x="35671" y="397769"/>
                  </a:cubicBezTo>
                  <a:cubicBezTo>
                    <a:pt x="-10682" y="399638"/>
                    <a:pt x="1303" y="381403"/>
                    <a:pt x="1620" y="346698"/>
                  </a:cubicBezTo>
                  <a:cubicBezTo>
                    <a:pt x="2290" y="314991"/>
                    <a:pt x="4792" y="283425"/>
                    <a:pt x="7401" y="251788"/>
                  </a:cubicBezTo>
                  <a:cubicBezTo>
                    <a:pt x="12512" y="197579"/>
                    <a:pt x="17659" y="143335"/>
                    <a:pt x="24321" y="89267"/>
                  </a:cubicBezTo>
                  <a:cubicBezTo>
                    <a:pt x="28516" y="65495"/>
                    <a:pt x="28939" y="41089"/>
                    <a:pt x="37187" y="18234"/>
                  </a:cubicBezTo>
                  <a:cubicBezTo>
                    <a:pt x="39796" y="11921"/>
                    <a:pt x="42298" y="3245"/>
                    <a:pt x="49207" y="71"/>
                  </a:cubicBezTo>
                  <a:cubicBezTo>
                    <a:pt x="50159" y="0"/>
                    <a:pt x="51146" y="0"/>
                    <a:pt x="52098" y="0"/>
                  </a:cubicBezTo>
                  <a:cubicBezTo>
                    <a:pt x="65211" y="35"/>
                    <a:pt x="78641" y="4761"/>
                    <a:pt x="89004" y="125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518536" y="8287817"/>
              <a:ext cx="262226" cy="479248"/>
            </a:xfrm>
            <a:custGeom>
              <a:rect b="b" l="l" r="r" t="t"/>
              <a:pathLst>
                <a:path extrusionOk="0" h="479248" w="262226">
                  <a:moveTo>
                    <a:pt x="210588" y="143935"/>
                  </a:moveTo>
                  <a:cubicBezTo>
                    <a:pt x="213373" y="118399"/>
                    <a:pt x="205512" y="92512"/>
                    <a:pt x="188663" y="73078"/>
                  </a:cubicBezTo>
                  <a:cubicBezTo>
                    <a:pt x="173576" y="53151"/>
                    <a:pt x="149993" y="43558"/>
                    <a:pt x="125953" y="39749"/>
                  </a:cubicBezTo>
                  <a:cubicBezTo>
                    <a:pt x="116471" y="38726"/>
                    <a:pt x="106284" y="36751"/>
                    <a:pt x="96978" y="39572"/>
                  </a:cubicBezTo>
                  <a:cubicBezTo>
                    <a:pt x="85521" y="44651"/>
                    <a:pt x="82878" y="59464"/>
                    <a:pt x="83618" y="70715"/>
                  </a:cubicBezTo>
                  <a:cubicBezTo>
                    <a:pt x="79811" y="103657"/>
                    <a:pt x="76462" y="136634"/>
                    <a:pt x="74382" y="169716"/>
                  </a:cubicBezTo>
                  <a:cubicBezTo>
                    <a:pt x="73607" y="184671"/>
                    <a:pt x="72514" y="199695"/>
                    <a:pt x="73713" y="214614"/>
                  </a:cubicBezTo>
                  <a:cubicBezTo>
                    <a:pt x="73889" y="225125"/>
                    <a:pt x="82807" y="232249"/>
                    <a:pt x="92571" y="233836"/>
                  </a:cubicBezTo>
                  <a:cubicBezTo>
                    <a:pt x="98317" y="234859"/>
                    <a:pt x="104169" y="235353"/>
                    <a:pt x="110055" y="235353"/>
                  </a:cubicBezTo>
                  <a:cubicBezTo>
                    <a:pt x="144882" y="235353"/>
                    <a:pt x="180767" y="217894"/>
                    <a:pt x="198603" y="187810"/>
                  </a:cubicBezTo>
                  <a:cubicBezTo>
                    <a:pt x="206675" y="174689"/>
                    <a:pt x="209953" y="159171"/>
                    <a:pt x="210588" y="143935"/>
                  </a:cubicBezTo>
                  <a:close/>
                  <a:moveTo>
                    <a:pt x="231632" y="51211"/>
                  </a:moveTo>
                  <a:cubicBezTo>
                    <a:pt x="266917" y="82319"/>
                    <a:pt x="266635" y="133777"/>
                    <a:pt x="255778" y="176241"/>
                  </a:cubicBezTo>
                  <a:cubicBezTo>
                    <a:pt x="245732" y="212287"/>
                    <a:pt x="226063" y="245264"/>
                    <a:pt x="199308" y="271398"/>
                  </a:cubicBezTo>
                  <a:cubicBezTo>
                    <a:pt x="195818" y="275137"/>
                    <a:pt x="192434" y="279404"/>
                    <a:pt x="191870" y="284624"/>
                  </a:cubicBezTo>
                  <a:cubicBezTo>
                    <a:pt x="191765" y="296087"/>
                    <a:pt x="198004" y="306632"/>
                    <a:pt x="199660" y="317883"/>
                  </a:cubicBezTo>
                  <a:cubicBezTo>
                    <a:pt x="204877" y="343524"/>
                    <a:pt x="206710" y="371316"/>
                    <a:pt x="210024" y="397451"/>
                  </a:cubicBezTo>
                  <a:cubicBezTo>
                    <a:pt x="210553" y="407715"/>
                    <a:pt x="210412" y="418013"/>
                    <a:pt x="210376" y="428277"/>
                  </a:cubicBezTo>
                  <a:cubicBezTo>
                    <a:pt x="209812" y="440868"/>
                    <a:pt x="211540" y="454094"/>
                    <a:pt x="208015" y="466297"/>
                  </a:cubicBezTo>
                  <a:cubicBezTo>
                    <a:pt x="198779" y="467814"/>
                    <a:pt x="188134" y="467884"/>
                    <a:pt x="179498" y="463475"/>
                  </a:cubicBezTo>
                  <a:cubicBezTo>
                    <a:pt x="170192" y="423903"/>
                    <a:pt x="168464" y="382814"/>
                    <a:pt x="162507" y="342572"/>
                  </a:cubicBezTo>
                  <a:cubicBezTo>
                    <a:pt x="159405" y="327018"/>
                    <a:pt x="161978" y="302718"/>
                    <a:pt x="148830" y="291996"/>
                  </a:cubicBezTo>
                  <a:cubicBezTo>
                    <a:pt x="144459" y="289703"/>
                    <a:pt x="139595" y="290197"/>
                    <a:pt x="134730" y="290655"/>
                  </a:cubicBezTo>
                  <a:cubicBezTo>
                    <a:pt x="132404" y="290867"/>
                    <a:pt x="130112" y="291079"/>
                    <a:pt x="127892" y="291008"/>
                  </a:cubicBezTo>
                  <a:cubicBezTo>
                    <a:pt x="117987" y="291396"/>
                    <a:pt x="108117" y="292278"/>
                    <a:pt x="98176" y="292348"/>
                  </a:cubicBezTo>
                  <a:cubicBezTo>
                    <a:pt x="96026" y="292383"/>
                    <a:pt x="93664" y="292383"/>
                    <a:pt x="91161" y="292383"/>
                  </a:cubicBezTo>
                  <a:cubicBezTo>
                    <a:pt x="72303" y="292348"/>
                    <a:pt x="45865" y="292313"/>
                    <a:pt x="44385" y="314780"/>
                  </a:cubicBezTo>
                  <a:cubicBezTo>
                    <a:pt x="43785" y="337493"/>
                    <a:pt x="42869" y="360136"/>
                    <a:pt x="40296" y="382709"/>
                  </a:cubicBezTo>
                  <a:cubicBezTo>
                    <a:pt x="38604" y="396358"/>
                    <a:pt x="37582" y="480158"/>
                    <a:pt x="22777" y="479241"/>
                  </a:cubicBezTo>
                  <a:cubicBezTo>
                    <a:pt x="-911" y="478006"/>
                    <a:pt x="-418" y="473280"/>
                    <a:pt x="181" y="452401"/>
                  </a:cubicBezTo>
                  <a:cubicBezTo>
                    <a:pt x="181" y="436706"/>
                    <a:pt x="146" y="421046"/>
                    <a:pt x="217" y="405351"/>
                  </a:cubicBezTo>
                  <a:cubicBezTo>
                    <a:pt x="2191" y="339856"/>
                    <a:pt x="5716" y="273655"/>
                    <a:pt x="13576" y="208372"/>
                  </a:cubicBezTo>
                  <a:cubicBezTo>
                    <a:pt x="15445" y="169399"/>
                    <a:pt x="21754" y="130991"/>
                    <a:pt x="25174" y="92194"/>
                  </a:cubicBezTo>
                  <a:cubicBezTo>
                    <a:pt x="29263" y="72091"/>
                    <a:pt x="27394" y="52234"/>
                    <a:pt x="30602" y="31919"/>
                  </a:cubicBezTo>
                  <a:cubicBezTo>
                    <a:pt x="33422" y="14707"/>
                    <a:pt x="45865" y="5643"/>
                    <a:pt x="62151" y="2046"/>
                  </a:cubicBezTo>
                  <a:cubicBezTo>
                    <a:pt x="70188" y="600"/>
                    <a:pt x="78295" y="0"/>
                    <a:pt x="86438" y="0"/>
                  </a:cubicBezTo>
                  <a:cubicBezTo>
                    <a:pt x="104098" y="0"/>
                    <a:pt x="121829" y="2822"/>
                    <a:pt x="139101" y="5855"/>
                  </a:cubicBezTo>
                  <a:cubicBezTo>
                    <a:pt x="154082" y="9946"/>
                    <a:pt x="169557" y="14778"/>
                    <a:pt x="184715" y="18481"/>
                  </a:cubicBezTo>
                  <a:cubicBezTo>
                    <a:pt x="203326" y="24936"/>
                    <a:pt x="217708" y="37456"/>
                    <a:pt x="231632" y="51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5289400" y="8285066"/>
              <a:ext cx="203391" cy="480359"/>
            </a:xfrm>
            <a:custGeom>
              <a:rect b="b" l="l" r="r" t="t"/>
              <a:pathLst>
                <a:path extrusionOk="0" h="480359" w="203391">
                  <a:moveTo>
                    <a:pt x="201752" y="4268"/>
                  </a:moveTo>
                  <a:cubicBezTo>
                    <a:pt x="204360" y="6454"/>
                    <a:pt x="203056" y="10228"/>
                    <a:pt x="203127" y="13226"/>
                  </a:cubicBezTo>
                  <a:cubicBezTo>
                    <a:pt x="202880" y="16400"/>
                    <a:pt x="202527" y="20527"/>
                    <a:pt x="201787" y="24618"/>
                  </a:cubicBezTo>
                  <a:cubicBezTo>
                    <a:pt x="200765" y="27898"/>
                    <a:pt x="199954" y="33083"/>
                    <a:pt x="195900" y="33577"/>
                  </a:cubicBezTo>
                  <a:cubicBezTo>
                    <a:pt x="188181" y="35093"/>
                    <a:pt x="180355" y="35693"/>
                    <a:pt x="172530" y="36222"/>
                  </a:cubicBezTo>
                  <a:cubicBezTo>
                    <a:pt x="149688" y="37350"/>
                    <a:pt x="125224" y="37456"/>
                    <a:pt x="102383" y="41371"/>
                  </a:cubicBezTo>
                  <a:cubicBezTo>
                    <a:pt x="85498" y="44827"/>
                    <a:pt x="66040" y="44863"/>
                    <a:pt x="51869" y="55549"/>
                  </a:cubicBezTo>
                  <a:cubicBezTo>
                    <a:pt x="44678" y="61792"/>
                    <a:pt x="46864" y="71844"/>
                    <a:pt x="46864" y="80273"/>
                  </a:cubicBezTo>
                  <a:cubicBezTo>
                    <a:pt x="48168" y="111240"/>
                    <a:pt x="47851" y="142242"/>
                    <a:pt x="51693" y="173032"/>
                  </a:cubicBezTo>
                  <a:cubicBezTo>
                    <a:pt x="53738" y="188127"/>
                    <a:pt x="49578" y="209783"/>
                    <a:pt x="62480" y="220504"/>
                  </a:cubicBezTo>
                  <a:cubicBezTo>
                    <a:pt x="64771" y="221880"/>
                    <a:pt x="67309" y="222338"/>
                    <a:pt x="69953" y="222197"/>
                  </a:cubicBezTo>
                  <a:cubicBezTo>
                    <a:pt x="79435" y="222056"/>
                    <a:pt x="88882" y="221386"/>
                    <a:pt x="98364" y="220892"/>
                  </a:cubicBezTo>
                  <a:cubicBezTo>
                    <a:pt x="118280" y="219870"/>
                    <a:pt x="138091" y="217507"/>
                    <a:pt x="157972" y="215814"/>
                  </a:cubicBezTo>
                  <a:cubicBezTo>
                    <a:pt x="159170" y="215814"/>
                    <a:pt x="160439" y="215778"/>
                    <a:pt x="161673" y="215778"/>
                  </a:cubicBezTo>
                  <a:cubicBezTo>
                    <a:pt x="168582" y="215708"/>
                    <a:pt x="175879" y="215602"/>
                    <a:pt x="181942" y="218741"/>
                  </a:cubicBezTo>
                  <a:cubicBezTo>
                    <a:pt x="183810" y="223573"/>
                    <a:pt x="180637" y="229851"/>
                    <a:pt x="179439" y="234824"/>
                  </a:cubicBezTo>
                  <a:cubicBezTo>
                    <a:pt x="174715" y="249743"/>
                    <a:pt x="171261" y="250695"/>
                    <a:pt x="156597" y="253340"/>
                  </a:cubicBezTo>
                  <a:cubicBezTo>
                    <a:pt x="144400" y="255562"/>
                    <a:pt x="132486" y="259266"/>
                    <a:pt x="120360" y="261770"/>
                  </a:cubicBezTo>
                  <a:cubicBezTo>
                    <a:pt x="97166" y="266919"/>
                    <a:pt x="69741" y="268718"/>
                    <a:pt x="49014" y="282367"/>
                  </a:cubicBezTo>
                  <a:cubicBezTo>
                    <a:pt x="40484" y="289985"/>
                    <a:pt x="44114" y="303282"/>
                    <a:pt x="42458" y="313439"/>
                  </a:cubicBezTo>
                  <a:cubicBezTo>
                    <a:pt x="40660" y="332943"/>
                    <a:pt x="40096" y="354105"/>
                    <a:pt x="39391" y="373891"/>
                  </a:cubicBezTo>
                  <a:cubicBezTo>
                    <a:pt x="37488" y="399849"/>
                    <a:pt x="39180" y="425878"/>
                    <a:pt x="37911" y="451837"/>
                  </a:cubicBezTo>
                  <a:cubicBezTo>
                    <a:pt x="36888" y="467390"/>
                    <a:pt x="35725" y="479911"/>
                    <a:pt x="16866" y="480087"/>
                  </a:cubicBezTo>
                  <a:cubicBezTo>
                    <a:pt x="3753" y="482204"/>
                    <a:pt x="5234" y="471552"/>
                    <a:pt x="4176" y="462312"/>
                  </a:cubicBezTo>
                  <a:cubicBezTo>
                    <a:pt x="3436" y="451731"/>
                    <a:pt x="3577" y="441079"/>
                    <a:pt x="3366" y="430463"/>
                  </a:cubicBezTo>
                  <a:cubicBezTo>
                    <a:pt x="1815" y="398474"/>
                    <a:pt x="-477" y="366449"/>
                    <a:pt x="87" y="334354"/>
                  </a:cubicBezTo>
                  <a:cubicBezTo>
                    <a:pt x="-159" y="291572"/>
                    <a:pt x="3189" y="248932"/>
                    <a:pt x="3225" y="206150"/>
                  </a:cubicBezTo>
                  <a:cubicBezTo>
                    <a:pt x="4247" y="156843"/>
                    <a:pt x="546" y="107713"/>
                    <a:pt x="5340" y="58477"/>
                  </a:cubicBezTo>
                  <a:cubicBezTo>
                    <a:pt x="8653" y="56184"/>
                    <a:pt x="7102" y="51317"/>
                    <a:pt x="7842" y="47896"/>
                  </a:cubicBezTo>
                  <a:cubicBezTo>
                    <a:pt x="9393" y="37632"/>
                    <a:pt x="9957" y="25923"/>
                    <a:pt x="17184" y="17776"/>
                  </a:cubicBezTo>
                  <a:cubicBezTo>
                    <a:pt x="26595" y="8606"/>
                    <a:pt x="41999" y="11145"/>
                    <a:pt x="54125" y="9205"/>
                  </a:cubicBezTo>
                  <a:cubicBezTo>
                    <a:pt x="69671" y="7512"/>
                    <a:pt x="85322" y="6913"/>
                    <a:pt x="100867" y="4867"/>
                  </a:cubicBezTo>
                  <a:cubicBezTo>
                    <a:pt x="121206" y="3139"/>
                    <a:pt x="141545" y="0"/>
                    <a:pt x="161990" y="0"/>
                  </a:cubicBezTo>
                  <a:cubicBezTo>
                    <a:pt x="163541" y="0"/>
                    <a:pt x="165092" y="0"/>
                    <a:pt x="166643" y="71"/>
                  </a:cubicBezTo>
                  <a:cubicBezTo>
                    <a:pt x="169886" y="282"/>
                    <a:pt x="173200" y="282"/>
                    <a:pt x="176584" y="247"/>
                  </a:cubicBezTo>
                  <a:cubicBezTo>
                    <a:pt x="185290" y="212"/>
                    <a:pt x="194173" y="176"/>
                    <a:pt x="201752" y="4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37"/>
          <p:cNvGrpSpPr/>
          <p:nvPr/>
        </p:nvGrpSpPr>
        <p:grpSpPr>
          <a:xfrm>
            <a:off x="5863520" y="3905014"/>
            <a:ext cx="1028264" cy="397314"/>
            <a:chOff x="11727041" y="7810028"/>
            <a:chExt cx="2056528" cy="794628"/>
          </a:xfrm>
        </p:grpSpPr>
        <p:sp>
          <p:nvSpPr>
            <p:cNvPr id="1584" name="Google Shape;1584;p37"/>
            <p:cNvSpPr/>
            <p:nvPr/>
          </p:nvSpPr>
          <p:spPr>
            <a:xfrm>
              <a:off x="11727041" y="7810028"/>
              <a:ext cx="731773" cy="794628"/>
            </a:xfrm>
            <a:custGeom>
              <a:rect b="b" l="l" r="r" t="t"/>
              <a:pathLst>
                <a:path extrusionOk="0" h="794628" w="731773">
                  <a:moveTo>
                    <a:pt x="723975" y="163470"/>
                  </a:moveTo>
                  <a:cubicBezTo>
                    <a:pt x="723687" y="123360"/>
                    <a:pt x="724551" y="83249"/>
                    <a:pt x="722988" y="43139"/>
                  </a:cubicBezTo>
                  <a:cubicBezTo>
                    <a:pt x="722248" y="34107"/>
                    <a:pt x="725250" y="23843"/>
                    <a:pt x="719944" y="15837"/>
                  </a:cubicBezTo>
                  <a:cubicBezTo>
                    <a:pt x="710772" y="2494"/>
                    <a:pt x="692180" y="975"/>
                    <a:pt x="677331" y="72"/>
                  </a:cubicBezTo>
                  <a:cubicBezTo>
                    <a:pt x="639120" y="-2186"/>
                    <a:pt x="633444" y="49215"/>
                    <a:pt x="627150" y="77378"/>
                  </a:cubicBezTo>
                  <a:cubicBezTo>
                    <a:pt x="609381" y="170819"/>
                    <a:pt x="599551" y="265533"/>
                    <a:pt x="599798" y="360698"/>
                  </a:cubicBezTo>
                  <a:cubicBezTo>
                    <a:pt x="600867" y="402615"/>
                    <a:pt x="605186" y="444409"/>
                    <a:pt x="603253" y="486408"/>
                  </a:cubicBezTo>
                  <a:cubicBezTo>
                    <a:pt x="602718" y="517200"/>
                    <a:pt x="602512" y="548196"/>
                    <a:pt x="596343" y="578494"/>
                  </a:cubicBezTo>
                  <a:cubicBezTo>
                    <a:pt x="587047" y="548360"/>
                    <a:pt x="580301" y="517487"/>
                    <a:pt x="568661" y="488133"/>
                  </a:cubicBezTo>
                  <a:cubicBezTo>
                    <a:pt x="562779" y="472121"/>
                    <a:pt x="555293" y="456685"/>
                    <a:pt x="549905" y="440509"/>
                  </a:cubicBezTo>
                  <a:cubicBezTo>
                    <a:pt x="537935" y="401630"/>
                    <a:pt x="525554" y="362833"/>
                    <a:pt x="509842" y="325309"/>
                  </a:cubicBezTo>
                  <a:cubicBezTo>
                    <a:pt x="499765" y="303427"/>
                    <a:pt x="493677" y="279122"/>
                    <a:pt x="479158" y="259621"/>
                  </a:cubicBezTo>
                  <a:cubicBezTo>
                    <a:pt x="456823" y="232853"/>
                    <a:pt x="404009" y="243035"/>
                    <a:pt x="372626" y="244677"/>
                  </a:cubicBezTo>
                  <a:cubicBezTo>
                    <a:pt x="351278" y="246237"/>
                    <a:pt x="335854" y="286840"/>
                    <a:pt x="329478" y="304699"/>
                  </a:cubicBezTo>
                  <a:cubicBezTo>
                    <a:pt x="301467" y="397894"/>
                    <a:pt x="279503" y="493182"/>
                    <a:pt x="270125" y="590154"/>
                  </a:cubicBezTo>
                  <a:cubicBezTo>
                    <a:pt x="255688" y="561949"/>
                    <a:pt x="250916" y="529844"/>
                    <a:pt x="242196" y="499587"/>
                  </a:cubicBezTo>
                  <a:cubicBezTo>
                    <a:pt x="234381" y="460708"/>
                    <a:pt x="223934" y="422527"/>
                    <a:pt x="214473" y="384058"/>
                  </a:cubicBezTo>
                  <a:cubicBezTo>
                    <a:pt x="193702" y="304823"/>
                    <a:pt x="172848" y="225587"/>
                    <a:pt x="152693" y="146186"/>
                  </a:cubicBezTo>
                  <a:cubicBezTo>
                    <a:pt x="147140" y="118105"/>
                    <a:pt x="142862" y="89695"/>
                    <a:pt x="134718" y="62229"/>
                  </a:cubicBezTo>
                  <a:cubicBezTo>
                    <a:pt x="123860" y="24212"/>
                    <a:pt x="62943" y="25854"/>
                    <a:pt x="31477" y="31110"/>
                  </a:cubicBezTo>
                  <a:cubicBezTo>
                    <a:pt x="20371" y="32957"/>
                    <a:pt x="8361" y="36734"/>
                    <a:pt x="3548" y="47901"/>
                  </a:cubicBezTo>
                  <a:cubicBezTo>
                    <a:pt x="1081" y="54223"/>
                    <a:pt x="-2745" y="64733"/>
                    <a:pt x="3014" y="70153"/>
                  </a:cubicBezTo>
                  <a:cubicBezTo>
                    <a:pt x="1286" y="110469"/>
                    <a:pt x="14613" y="149758"/>
                    <a:pt x="20371" y="189335"/>
                  </a:cubicBezTo>
                  <a:cubicBezTo>
                    <a:pt x="36207" y="323297"/>
                    <a:pt x="70758" y="454386"/>
                    <a:pt x="113289" y="582148"/>
                  </a:cubicBezTo>
                  <a:cubicBezTo>
                    <a:pt x="128836" y="629320"/>
                    <a:pt x="139161" y="678258"/>
                    <a:pt x="158575" y="724075"/>
                  </a:cubicBezTo>
                  <a:cubicBezTo>
                    <a:pt x="176426" y="773546"/>
                    <a:pt x="201270" y="790338"/>
                    <a:pt x="253631" y="794238"/>
                  </a:cubicBezTo>
                  <a:cubicBezTo>
                    <a:pt x="296326" y="797769"/>
                    <a:pt x="314712" y="777200"/>
                    <a:pt x="328985" y="739881"/>
                  </a:cubicBezTo>
                  <a:cubicBezTo>
                    <a:pt x="345520" y="697923"/>
                    <a:pt x="350908" y="653214"/>
                    <a:pt x="362795" y="609614"/>
                  </a:cubicBezTo>
                  <a:cubicBezTo>
                    <a:pt x="372050" y="564823"/>
                    <a:pt x="378590" y="519334"/>
                    <a:pt x="391176" y="475282"/>
                  </a:cubicBezTo>
                  <a:cubicBezTo>
                    <a:pt x="399074" y="447037"/>
                    <a:pt x="409480" y="419407"/>
                    <a:pt x="414909" y="390504"/>
                  </a:cubicBezTo>
                  <a:cubicBezTo>
                    <a:pt x="451887" y="475323"/>
                    <a:pt x="454520" y="569586"/>
                    <a:pt x="482818" y="657320"/>
                  </a:cubicBezTo>
                  <a:cubicBezTo>
                    <a:pt x="489276" y="676862"/>
                    <a:pt x="494171" y="696897"/>
                    <a:pt x="501986" y="715987"/>
                  </a:cubicBezTo>
                  <a:cubicBezTo>
                    <a:pt x="506017" y="727565"/>
                    <a:pt x="512598" y="738198"/>
                    <a:pt x="522716" y="745424"/>
                  </a:cubicBezTo>
                  <a:cubicBezTo>
                    <a:pt x="554799" y="769851"/>
                    <a:pt x="598687" y="763570"/>
                    <a:pt x="634760" y="752362"/>
                  </a:cubicBezTo>
                  <a:cubicBezTo>
                    <a:pt x="650884" y="745670"/>
                    <a:pt x="672684" y="746861"/>
                    <a:pt x="680622" y="728345"/>
                  </a:cubicBezTo>
                  <a:cubicBezTo>
                    <a:pt x="696458" y="698293"/>
                    <a:pt x="700694" y="664463"/>
                    <a:pt x="706000" y="631414"/>
                  </a:cubicBezTo>
                  <a:cubicBezTo>
                    <a:pt x="715708" y="594301"/>
                    <a:pt x="719245" y="556078"/>
                    <a:pt x="722206" y="517938"/>
                  </a:cubicBezTo>
                  <a:cubicBezTo>
                    <a:pt x="726361" y="475857"/>
                    <a:pt x="730022" y="433735"/>
                    <a:pt x="731626" y="391489"/>
                  </a:cubicBezTo>
                  <a:cubicBezTo>
                    <a:pt x="732572" y="358892"/>
                    <a:pt x="728664" y="326335"/>
                    <a:pt x="728870" y="293738"/>
                  </a:cubicBezTo>
                  <a:cubicBezTo>
                    <a:pt x="728870" y="249932"/>
                    <a:pt x="724674" y="207522"/>
                    <a:pt x="723975" y="163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2548119" y="7818724"/>
              <a:ext cx="544090" cy="702126"/>
            </a:xfrm>
            <a:custGeom>
              <a:rect b="b" l="l" r="r" t="t"/>
              <a:pathLst>
                <a:path extrusionOk="0" h="702126" w="544090">
                  <a:moveTo>
                    <a:pt x="491002" y="161261"/>
                  </a:moveTo>
                  <a:cubicBezTo>
                    <a:pt x="468298" y="104441"/>
                    <a:pt x="430580" y="51644"/>
                    <a:pt x="379082" y="17651"/>
                  </a:cubicBezTo>
                  <a:cubicBezTo>
                    <a:pt x="365920" y="10589"/>
                    <a:pt x="353622" y="3733"/>
                    <a:pt x="338444" y="1845"/>
                  </a:cubicBezTo>
                  <a:cubicBezTo>
                    <a:pt x="331616" y="2050"/>
                    <a:pt x="321580" y="-3205"/>
                    <a:pt x="316603" y="3158"/>
                  </a:cubicBezTo>
                  <a:cubicBezTo>
                    <a:pt x="272057" y="-6079"/>
                    <a:pt x="227388" y="8660"/>
                    <a:pt x="184816" y="20607"/>
                  </a:cubicBezTo>
                  <a:cubicBezTo>
                    <a:pt x="168857" y="24589"/>
                    <a:pt x="154954" y="33580"/>
                    <a:pt x="142368" y="43885"/>
                  </a:cubicBezTo>
                  <a:cubicBezTo>
                    <a:pt x="124887" y="58254"/>
                    <a:pt x="107652" y="73034"/>
                    <a:pt x="92721" y="90072"/>
                  </a:cubicBezTo>
                  <a:cubicBezTo>
                    <a:pt x="54222" y="136587"/>
                    <a:pt x="20124" y="189507"/>
                    <a:pt x="7002" y="249077"/>
                  </a:cubicBezTo>
                  <a:cubicBezTo>
                    <a:pt x="3424" y="271781"/>
                    <a:pt x="4452" y="294936"/>
                    <a:pt x="2437" y="317762"/>
                  </a:cubicBezTo>
                  <a:cubicBezTo>
                    <a:pt x="-6324" y="426804"/>
                    <a:pt x="6139" y="548039"/>
                    <a:pt x="79600" y="634501"/>
                  </a:cubicBezTo>
                  <a:cubicBezTo>
                    <a:pt x="100372" y="656752"/>
                    <a:pt x="128712" y="670752"/>
                    <a:pt x="155736" y="684054"/>
                  </a:cubicBezTo>
                  <a:cubicBezTo>
                    <a:pt x="183047" y="695385"/>
                    <a:pt x="212950" y="698382"/>
                    <a:pt x="242113" y="701215"/>
                  </a:cubicBezTo>
                  <a:cubicBezTo>
                    <a:pt x="292623" y="705074"/>
                    <a:pt x="344038" y="696699"/>
                    <a:pt x="390270" y="675720"/>
                  </a:cubicBezTo>
                  <a:cubicBezTo>
                    <a:pt x="437325" y="651251"/>
                    <a:pt x="472616" y="609662"/>
                    <a:pt x="496637" y="563106"/>
                  </a:cubicBezTo>
                  <a:cubicBezTo>
                    <a:pt x="515764" y="531001"/>
                    <a:pt x="526129" y="494586"/>
                    <a:pt x="535548" y="458662"/>
                  </a:cubicBezTo>
                  <a:cubicBezTo>
                    <a:pt x="548217" y="401227"/>
                    <a:pt x="545461" y="341204"/>
                    <a:pt x="535960" y="283481"/>
                  </a:cubicBezTo>
                  <a:cubicBezTo>
                    <a:pt x="529461" y="239963"/>
                    <a:pt x="509471" y="200632"/>
                    <a:pt x="491002" y="161261"/>
                  </a:cubicBezTo>
                  <a:close/>
                  <a:moveTo>
                    <a:pt x="107323" y="318049"/>
                  </a:moveTo>
                  <a:cubicBezTo>
                    <a:pt x="112177" y="270344"/>
                    <a:pt x="129535" y="223048"/>
                    <a:pt x="153761" y="181583"/>
                  </a:cubicBezTo>
                  <a:cubicBezTo>
                    <a:pt x="175644" y="135519"/>
                    <a:pt x="211963" y="101485"/>
                    <a:pt x="261280" y="86459"/>
                  </a:cubicBezTo>
                  <a:cubicBezTo>
                    <a:pt x="265558" y="88881"/>
                    <a:pt x="270823" y="87034"/>
                    <a:pt x="275553" y="87814"/>
                  </a:cubicBezTo>
                  <a:cubicBezTo>
                    <a:pt x="285836" y="88553"/>
                    <a:pt x="296942" y="89456"/>
                    <a:pt x="307389" y="90646"/>
                  </a:cubicBezTo>
                  <a:cubicBezTo>
                    <a:pt x="336182" y="100869"/>
                    <a:pt x="361108" y="120699"/>
                    <a:pt x="379288" y="145044"/>
                  </a:cubicBezTo>
                  <a:cubicBezTo>
                    <a:pt x="423052" y="200468"/>
                    <a:pt x="439629" y="251417"/>
                    <a:pt x="438847" y="321909"/>
                  </a:cubicBezTo>
                  <a:cubicBezTo>
                    <a:pt x="437983" y="398148"/>
                    <a:pt x="418158" y="468967"/>
                    <a:pt x="375380" y="532808"/>
                  </a:cubicBezTo>
                  <a:cubicBezTo>
                    <a:pt x="363946" y="550708"/>
                    <a:pt x="344531" y="561916"/>
                    <a:pt x="324829" y="569018"/>
                  </a:cubicBezTo>
                  <a:cubicBezTo>
                    <a:pt x="307307" y="576490"/>
                    <a:pt x="288921" y="583469"/>
                    <a:pt x="269548" y="582443"/>
                  </a:cubicBezTo>
                  <a:cubicBezTo>
                    <a:pt x="192137" y="582402"/>
                    <a:pt x="145412" y="519875"/>
                    <a:pt x="120198" y="453613"/>
                  </a:cubicBezTo>
                  <a:cubicBezTo>
                    <a:pt x="106953" y="409848"/>
                    <a:pt x="105184" y="363456"/>
                    <a:pt x="107323" y="3180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13135248" y="7852290"/>
              <a:ext cx="648320" cy="681155"/>
            </a:xfrm>
            <a:custGeom>
              <a:rect b="b" l="l" r="r" t="t"/>
              <a:pathLst>
                <a:path extrusionOk="0" h="681155" w="648320">
                  <a:moveTo>
                    <a:pt x="597399" y="68124"/>
                  </a:moveTo>
                  <a:cubicBezTo>
                    <a:pt x="571733" y="60939"/>
                    <a:pt x="562273" y="78880"/>
                    <a:pt x="554087" y="99449"/>
                  </a:cubicBezTo>
                  <a:cubicBezTo>
                    <a:pt x="543146" y="126052"/>
                    <a:pt x="534714" y="153600"/>
                    <a:pt x="525459" y="180779"/>
                  </a:cubicBezTo>
                  <a:cubicBezTo>
                    <a:pt x="514354" y="210338"/>
                    <a:pt x="504071" y="241006"/>
                    <a:pt x="494610" y="271264"/>
                  </a:cubicBezTo>
                  <a:cubicBezTo>
                    <a:pt x="485438" y="295691"/>
                    <a:pt x="476924" y="320242"/>
                    <a:pt x="470014" y="345450"/>
                  </a:cubicBezTo>
                  <a:cubicBezTo>
                    <a:pt x="456604" y="392950"/>
                    <a:pt x="445540" y="440697"/>
                    <a:pt x="428594" y="487171"/>
                  </a:cubicBezTo>
                  <a:cubicBezTo>
                    <a:pt x="415349" y="430721"/>
                    <a:pt x="415185" y="370822"/>
                    <a:pt x="404902" y="313632"/>
                  </a:cubicBezTo>
                  <a:cubicBezTo>
                    <a:pt x="402146" y="296430"/>
                    <a:pt x="399842" y="279146"/>
                    <a:pt x="396511" y="262026"/>
                  </a:cubicBezTo>
                  <a:cubicBezTo>
                    <a:pt x="395359" y="245440"/>
                    <a:pt x="384377" y="236860"/>
                    <a:pt x="369034" y="233000"/>
                  </a:cubicBezTo>
                  <a:cubicBezTo>
                    <a:pt x="347070" y="227704"/>
                    <a:pt x="324735" y="223722"/>
                    <a:pt x="302483" y="219781"/>
                  </a:cubicBezTo>
                  <a:cubicBezTo>
                    <a:pt x="279490" y="214156"/>
                    <a:pt x="264230" y="218385"/>
                    <a:pt x="249340" y="237188"/>
                  </a:cubicBezTo>
                  <a:cubicBezTo>
                    <a:pt x="229186" y="264859"/>
                    <a:pt x="209936" y="293433"/>
                    <a:pt x="192825" y="323034"/>
                  </a:cubicBezTo>
                  <a:cubicBezTo>
                    <a:pt x="168845" y="369877"/>
                    <a:pt x="157781" y="421812"/>
                    <a:pt x="132197" y="468163"/>
                  </a:cubicBezTo>
                  <a:cubicBezTo>
                    <a:pt x="136351" y="427477"/>
                    <a:pt x="132320" y="386669"/>
                    <a:pt x="133019" y="345901"/>
                  </a:cubicBezTo>
                  <a:cubicBezTo>
                    <a:pt x="134747" y="326482"/>
                    <a:pt x="138243" y="307104"/>
                    <a:pt x="138819" y="287562"/>
                  </a:cubicBezTo>
                  <a:cubicBezTo>
                    <a:pt x="139683" y="251804"/>
                    <a:pt x="138531" y="215881"/>
                    <a:pt x="136680" y="180122"/>
                  </a:cubicBezTo>
                  <a:cubicBezTo>
                    <a:pt x="132361" y="148879"/>
                    <a:pt x="131703" y="117431"/>
                    <a:pt x="130263" y="85942"/>
                  </a:cubicBezTo>
                  <a:cubicBezTo>
                    <a:pt x="129564" y="72435"/>
                    <a:pt x="129153" y="58887"/>
                    <a:pt x="129893" y="45421"/>
                  </a:cubicBezTo>
                  <a:cubicBezTo>
                    <a:pt x="130346" y="34911"/>
                    <a:pt x="135117" y="22717"/>
                    <a:pt x="126603" y="14137"/>
                  </a:cubicBezTo>
                  <a:cubicBezTo>
                    <a:pt x="109944" y="-2614"/>
                    <a:pt x="83291" y="-232"/>
                    <a:pt x="61491" y="630"/>
                  </a:cubicBezTo>
                  <a:cubicBezTo>
                    <a:pt x="53017" y="1697"/>
                    <a:pt x="48411" y="9949"/>
                    <a:pt x="43434" y="15943"/>
                  </a:cubicBezTo>
                  <a:cubicBezTo>
                    <a:pt x="34302" y="14506"/>
                    <a:pt x="32822" y="50060"/>
                    <a:pt x="30683" y="57614"/>
                  </a:cubicBezTo>
                  <a:cubicBezTo>
                    <a:pt x="22292" y="114639"/>
                    <a:pt x="20852" y="172444"/>
                    <a:pt x="17685" y="229798"/>
                  </a:cubicBezTo>
                  <a:cubicBezTo>
                    <a:pt x="17644" y="229757"/>
                    <a:pt x="17685" y="229593"/>
                    <a:pt x="17685" y="229429"/>
                  </a:cubicBezTo>
                  <a:cubicBezTo>
                    <a:pt x="17685" y="229223"/>
                    <a:pt x="17726" y="228977"/>
                    <a:pt x="17726" y="228731"/>
                  </a:cubicBezTo>
                  <a:cubicBezTo>
                    <a:pt x="12708" y="287727"/>
                    <a:pt x="6703" y="346640"/>
                    <a:pt x="4975" y="405883"/>
                  </a:cubicBezTo>
                  <a:cubicBezTo>
                    <a:pt x="1808" y="463195"/>
                    <a:pt x="-1318" y="520754"/>
                    <a:pt x="574" y="578149"/>
                  </a:cubicBezTo>
                  <a:cubicBezTo>
                    <a:pt x="-2428" y="642482"/>
                    <a:pt x="70704" y="662270"/>
                    <a:pt x="122654" y="665596"/>
                  </a:cubicBezTo>
                  <a:cubicBezTo>
                    <a:pt x="175385" y="671959"/>
                    <a:pt x="188918" y="631767"/>
                    <a:pt x="203890" y="590630"/>
                  </a:cubicBezTo>
                  <a:cubicBezTo>
                    <a:pt x="218779" y="550191"/>
                    <a:pt x="237494" y="511271"/>
                    <a:pt x="251603" y="470503"/>
                  </a:cubicBezTo>
                  <a:cubicBezTo>
                    <a:pt x="262832" y="437207"/>
                    <a:pt x="273444" y="403501"/>
                    <a:pt x="288005" y="371479"/>
                  </a:cubicBezTo>
                  <a:cubicBezTo>
                    <a:pt x="291665" y="391349"/>
                    <a:pt x="292077" y="411589"/>
                    <a:pt x="292693" y="431747"/>
                  </a:cubicBezTo>
                  <a:cubicBezTo>
                    <a:pt x="293146" y="460034"/>
                    <a:pt x="297917" y="487951"/>
                    <a:pt x="300426" y="516115"/>
                  </a:cubicBezTo>
                  <a:cubicBezTo>
                    <a:pt x="301701" y="554994"/>
                    <a:pt x="306020" y="593668"/>
                    <a:pt x="315727" y="631438"/>
                  </a:cubicBezTo>
                  <a:cubicBezTo>
                    <a:pt x="323172" y="659027"/>
                    <a:pt x="355461" y="664693"/>
                    <a:pt x="379564" y="669866"/>
                  </a:cubicBezTo>
                  <a:cubicBezTo>
                    <a:pt x="400542" y="674710"/>
                    <a:pt x="421478" y="680909"/>
                    <a:pt x="443154" y="681156"/>
                  </a:cubicBezTo>
                  <a:cubicBezTo>
                    <a:pt x="465818" y="681156"/>
                    <a:pt x="481325" y="660916"/>
                    <a:pt x="489016" y="641661"/>
                  </a:cubicBezTo>
                  <a:cubicBezTo>
                    <a:pt x="497736" y="622406"/>
                    <a:pt x="505222" y="602659"/>
                    <a:pt x="511680" y="582542"/>
                  </a:cubicBezTo>
                  <a:cubicBezTo>
                    <a:pt x="521387" y="556020"/>
                    <a:pt x="535619" y="531223"/>
                    <a:pt x="542858" y="503798"/>
                  </a:cubicBezTo>
                  <a:cubicBezTo>
                    <a:pt x="552483" y="468984"/>
                    <a:pt x="562931" y="434457"/>
                    <a:pt x="572309" y="399560"/>
                  </a:cubicBezTo>
                  <a:cubicBezTo>
                    <a:pt x="591229" y="344834"/>
                    <a:pt x="607847" y="289246"/>
                    <a:pt x="621585" y="233041"/>
                  </a:cubicBezTo>
                  <a:cubicBezTo>
                    <a:pt x="628166" y="188456"/>
                    <a:pt x="640300" y="145307"/>
                    <a:pt x="648321" y="100968"/>
                  </a:cubicBezTo>
                  <a:cubicBezTo>
                    <a:pt x="646511" y="77854"/>
                    <a:pt x="616073" y="71901"/>
                    <a:pt x="597399" y="68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37"/>
          <p:cNvGrpSpPr/>
          <p:nvPr/>
        </p:nvGrpSpPr>
        <p:grpSpPr>
          <a:xfrm>
            <a:off x="5863520" y="3905014"/>
            <a:ext cx="1028264" cy="397314"/>
            <a:chOff x="11727041" y="7810028"/>
            <a:chExt cx="2056528" cy="794628"/>
          </a:xfrm>
        </p:grpSpPr>
        <p:sp>
          <p:nvSpPr>
            <p:cNvPr id="1588" name="Google Shape;1588;p37"/>
            <p:cNvSpPr/>
            <p:nvPr/>
          </p:nvSpPr>
          <p:spPr>
            <a:xfrm>
              <a:off x="11727041" y="7810028"/>
              <a:ext cx="731773" cy="794628"/>
            </a:xfrm>
            <a:custGeom>
              <a:rect b="b" l="l" r="r" t="t"/>
              <a:pathLst>
                <a:path extrusionOk="0" h="794628" w="731773">
                  <a:moveTo>
                    <a:pt x="253631" y="794238"/>
                  </a:moveTo>
                  <a:cubicBezTo>
                    <a:pt x="201270" y="790338"/>
                    <a:pt x="176426" y="773546"/>
                    <a:pt x="158575" y="724075"/>
                  </a:cubicBezTo>
                  <a:cubicBezTo>
                    <a:pt x="139161" y="678258"/>
                    <a:pt x="128836" y="629320"/>
                    <a:pt x="113289" y="582148"/>
                  </a:cubicBezTo>
                  <a:cubicBezTo>
                    <a:pt x="70758" y="454386"/>
                    <a:pt x="36207" y="323297"/>
                    <a:pt x="20371" y="189335"/>
                  </a:cubicBezTo>
                  <a:cubicBezTo>
                    <a:pt x="14613" y="149758"/>
                    <a:pt x="1286" y="110469"/>
                    <a:pt x="3014" y="70153"/>
                  </a:cubicBezTo>
                  <a:cubicBezTo>
                    <a:pt x="-2745" y="64733"/>
                    <a:pt x="1081" y="54223"/>
                    <a:pt x="3548" y="47901"/>
                  </a:cubicBezTo>
                  <a:cubicBezTo>
                    <a:pt x="8361" y="36734"/>
                    <a:pt x="20371" y="32957"/>
                    <a:pt x="31477" y="31110"/>
                  </a:cubicBezTo>
                  <a:cubicBezTo>
                    <a:pt x="62943" y="25854"/>
                    <a:pt x="123860" y="24212"/>
                    <a:pt x="134718" y="62229"/>
                  </a:cubicBezTo>
                  <a:cubicBezTo>
                    <a:pt x="142862" y="89695"/>
                    <a:pt x="147140" y="118105"/>
                    <a:pt x="152693" y="146186"/>
                  </a:cubicBezTo>
                  <a:cubicBezTo>
                    <a:pt x="172848" y="225587"/>
                    <a:pt x="193702" y="304823"/>
                    <a:pt x="214473" y="384058"/>
                  </a:cubicBezTo>
                  <a:cubicBezTo>
                    <a:pt x="223934" y="422527"/>
                    <a:pt x="234381" y="460708"/>
                    <a:pt x="242196" y="499587"/>
                  </a:cubicBezTo>
                  <a:cubicBezTo>
                    <a:pt x="250916" y="529844"/>
                    <a:pt x="255688" y="561949"/>
                    <a:pt x="270125" y="590154"/>
                  </a:cubicBezTo>
                  <a:cubicBezTo>
                    <a:pt x="279503" y="493182"/>
                    <a:pt x="301467" y="397894"/>
                    <a:pt x="329478" y="304699"/>
                  </a:cubicBezTo>
                  <a:cubicBezTo>
                    <a:pt x="335854" y="286840"/>
                    <a:pt x="351278" y="246237"/>
                    <a:pt x="372626" y="244677"/>
                  </a:cubicBezTo>
                  <a:cubicBezTo>
                    <a:pt x="404009" y="243035"/>
                    <a:pt x="456823" y="232853"/>
                    <a:pt x="479158" y="259621"/>
                  </a:cubicBezTo>
                  <a:cubicBezTo>
                    <a:pt x="493677" y="279122"/>
                    <a:pt x="499765" y="303427"/>
                    <a:pt x="509842" y="325309"/>
                  </a:cubicBezTo>
                  <a:cubicBezTo>
                    <a:pt x="525554" y="362833"/>
                    <a:pt x="537935" y="401630"/>
                    <a:pt x="549905" y="440509"/>
                  </a:cubicBezTo>
                  <a:cubicBezTo>
                    <a:pt x="555293" y="456685"/>
                    <a:pt x="562779" y="472121"/>
                    <a:pt x="568661" y="488133"/>
                  </a:cubicBezTo>
                  <a:cubicBezTo>
                    <a:pt x="580301" y="517487"/>
                    <a:pt x="587047" y="548360"/>
                    <a:pt x="596343" y="578494"/>
                  </a:cubicBezTo>
                  <a:cubicBezTo>
                    <a:pt x="602512" y="548196"/>
                    <a:pt x="602718" y="517200"/>
                    <a:pt x="603253" y="486408"/>
                  </a:cubicBezTo>
                  <a:cubicBezTo>
                    <a:pt x="605186" y="444409"/>
                    <a:pt x="600867" y="402615"/>
                    <a:pt x="599798" y="360698"/>
                  </a:cubicBezTo>
                  <a:cubicBezTo>
                    <a:pt x="599551" y="265533"/>
                    <a:pt x="609381" y="170819"/>
                    <a:pt x="627150" y="77378"/>
                  </a:cubicBezTo>
                  <a:cubicBezTo>
                    <a:pt x="633444" y="49215"/>
                    <a:pt x="639120" y="-2186"/>
                    <a:pt x="677331" y="72"/>
                  </a:cubicBezTo>
                  <a:cubicBezTo>
                    <a:pt x="692180" y="975"/>
                    <a:pt x="710772" y="2494"/>
                    <a:pt x="719944" y="15837"/>
                  </a:cubicBezTo>
                  <a:cubicBezTo>
                    <a:pt x="725250" y="23843"/>
                    <a:pt x="722248" y="34107"/>
                    <a:pt x="722988" y="43139"/>
                  </a:cubicBezTo>
                  <a:cubicBezTo>
                    <a:pt x="724551" y="83249"/>
                    <a:pt x="723687" y="123360"/>
                    <a:pt x="723975" y="163470"/>
                  </a:cubicBezTo>
                  <a:cubicBezTo>
                    <a:pt x="724674" y="207522"/>
                    <a:pt x="728870" y="249932"/>
                    <a:pt x="728870" y="293738"/>
                  </a:cubicBezTo>
                  <a:cubicBezTo>
                    <a:pt x="728664" y="326335"/>
                    <a:pt x="732572" y="358892"/>
                    <a:pt x="731626" y="391489"/>
                  </a:cubicBezTo>
                  <a:cubicBezTo>
                    <a:pt x="730022" y="433735"/>
                    <a:pt x="726361" y="475857"/>
                    <a:pt x="722206" y="517938"/>
                  </a:cubicBezTo>
                  <a:cubicBezTo>
                    <a:pt x="719245" y="556078"/>
                    <a:pt x="715708" y="594301"/>
                    <a:pt x="706000" y="631414"/>
                  </a:cubicBezTo>
                  <a:cubicBezTo>
                    <a:pt x="700694" y="664463"/>
                    <a:pt x="696458" y="698293"/>
                    <a:pt x="680622" y="728345"/>
                  </a:cubicBezTo>
                  <a:cubicBezTo>
                    <a:pt x="672684" y="746861"/>
                    <a:pt x="650884" y="745670"/>
                    <a:pt x="634760" y="752362"/>
                  </a:cubicBezTo>
                  <a:cubicBezTo>
                    <a:pt x="598687" y="763570"/>
                    <a:pt x="554799" y="769851"/>
                    <a:pt x="522716" y="745424"/>
                  </a:cubicBezTo>
                  <a:cubicBezTo>
                    <a:pt x="512598" y="738198"/>
                    <a:pt x="506017" y="727565"/>
                    <a:pt x="501986" y="715987"/>
                  </a:cubicBezTo>
                  <a:cubicBezTo>
                    <a:pt x="494171" y="696897"/>
                    <a:pt x="489276" y="676862"/>
                    <a:pt x="482818" y="657320"/>
                  </a:cubicBezTo>
                  <a:cubicBezTo>
                    <a:pt x="454520" y="569586"/>
                    <a:pt x="451887" y="475323"/>
                    <a:pt x="414909" y="390504"/>
                  </a:cubicBezTo>
                  <a:cubicBezTo>
                    <a:pt x="409480" y="419407"/>
                    <a:pt x="399074" y="447037"/>
                    <a:pt x="391176" y="475282"/>
                  </a:cubicBezTo>
                  <a:cubicBezTo>
                    <a:pt x="378590" y="519334"/>
                    <a:pt x="372050" y="564823"/>
                    <a:pt x="362795" y="609614"/>
                  </a:cubicBezTo>
                  <a:cubicBezTo>
                    <a:pt x="350908" y="653214"/>
                    <a:pt x="345520" y="697923"/>
                    <a:pt x="328985" y="739881"/>
                  </a:cubicBezTo>
                  <a:cubicBezTo>
                    <a:pt x="314712" y="777200"/>
                    <a:pt x="296326" y="797769"/>
                    <a:pt x="253631" y="794238"/>
                  </a:cubicBezTo>
                  <a:close/>
                  <a:moveTo>
                    <a:pt x="265724" y="775599"/>
                  </a:moveTo>
                  <a:cubicBezTo>
                    <a:pt x="284644" y="775271"/>
                    <a:pt x="296244" y="765951"/>
                    <a:pt x="303976" y="749201"/>
                  </a:cubicBezTo>
                  <a:cubicBezTo>
                    <a:pt x="315164" y="727031"/>
                    <a:pt x="322650" y="702029"/>
                    <a:pt x="327586" y="677970"/>
                  </a:cubicBezTo>
                  <a:cubicBezTo>
                    <a:pt x="331617" y="654610"/>
                    <a:pt x="338815" y="630265"/>
                    <a:pt x="343998" y="607438"/>
                  </a:cubicBezTo>
                  <a:cubicBezTo>
                    <a:pt x="352224" y="566547"/>
                    <a:pt x="359093" y="525328"/>
                    <a:pt x="368883" y="484807"/>
                  </a:cubicBezTo>
                  <a:cubicBezTo>
                    <a:pt x="376903" y="453770"/>
                    <a:pt x="388955" y="422075"/>
                    <a:pt x="395577" y="390956"/>
                  </a:cubicBezTo>
                  <a:cubicBezTo>
                    <a:pt x="398662" y="380569"/>
                    <a:pt x="397799" y="367883"/>
                    <a:pt x="404256" y="358974"/>
                  </a:cubicBezTo>
                  <a:cubicBezTo>
                    <a:pt x="433419" y="333602"/>
                    <a:pt x="466407" y="497329"/>
                    <a:pt x="470150" y="516912"/>
                  </a:cubicBezTo>
                  <a:cubicBezTo>
                    <a:pt x="480515" y="569134"/>
                    <a:pt x="489358" y="620453"/>
                    <a:pt x="506798" y="670663"/>
                  </a:cubicBezTo>
                  <a:cubicBezTo>
                    <a:pt x="520248" y="717096"/>
                    <a:pt x="526788" y="744520"/>
                    <a:pt x="583263" y="743371"/>
                  </a:cubicBezTo>
                  <a:cubicBezTo>
                    <a:pt x="604775" y="741647"/>
                    <a:pt x="625382" y="735817"/>
                    <a:pt x="645783" y="729084"/>
                  </a:cubicBezTo>
                  <a:cubicBezTo>
                    <a:pt x="650678" y="727606"/>
                    <a:pt x="656560" y="727688"/>
                    <a:pt x="660591" y="724321"/>
                  </a:cubicBezTo>
                  <a:cubicBezTo>
                    <a:pt x="684612" y="685566"/>
                    <a:pt x="682596" y="637655"/>
                    <a:pt x="694813" y="594793"/>
                  </a:cubicBezTo>
                  <a:cubicBezTo>
                    <a:pt x="703862" y="527094"/>
                    <a:pt x="709332" y="458614"/>
                    <a:pt x="712746" y="390463"/>
                  </a:cubicBezTo>
                  <a:cubicBezTo>
                    <a:pt x="713610" y="365871"/>
                    <a:pt x="711101" y="341361"/>
                    <a:pt x="710360" y="316770"/>
                  </a:cubicBezTo>
                  <a:cubicBezTo>
                    <a:pt x="710114" y="270706"/>
                    <a:pt x="707646" y="224642"/>
                    <a:pt x="705301" y="178620"/>
                  </a:cubicBezTo>
                  <a:cubicBezTo>
                    <a:pt x="704314" y="134609"/>
                    <a:pt x="706000" y="90639"/>
                    <a:pt x="704108" y="46669"/>
                  </a:cubicBezTo>
                  <a:cubicBezTo>
                    <a:pt x="703450" y="39649"/>
                    <a:pt x="705425" y="31725"/>
                    <a:pt x="703368" y="25198"/>
                  </a:cubicBezTo>
                  <a:cubicBezTo>
                    <a:pt x="694360" y="19409"/>
                    <a:pt x="682720" y="19080"/>
                    <a:pt x="672272" y="18957"/>
                  </a:cubicBezTo>
                  <a:cubicBezTo>
                    <a:pt x="650143" y="23843"/>
                    <a:pt x="643891" y="96469"/>
                    <a:pt x="639572" y="117037"/>
                  </a:cubicBezTo>
                  <a:cubicBezTo>
                    <a:pt x="634513" y="146597"/>
                    <a:pt x="630030" y="176198"/>
                    <a:pt x="626739" y="206003"/>
                  </a:cubicBezTo>
                  <a:cubicBezTo>
                    <a:pt x="620240" y="258964"/>
                    <a:pt x="619294" y="312377"/>
                    <a:pt x="618595" y="365707"/>
                  </a:cubicBezTo>
                  <a:cubicBezTo>
                    <a:pt x="620405" y="405900"/>
                    <a:pt x="623778" y="446133"/>
                    <a:pt x="622091" y="486408"/>
                  </a:cubicBezTo>
                  <a:cubicBezTo>
                    <a:pt x="621598" y="519129"/>
                    <a:pt x="621186" y="552055"/>
                    <a:pt x="614482" y="584201"/>
                  </a:cubicBezTo>
                  <a:cubicBezTo>
                    <a:pt x="611109" y="594670"/>
                    <a:pt x="614605" y="613843"/>
                    <a:pt x="601278" y="617045"/>
                  </a:cubicBezTo>
                  <a:cubicBezTo>
                    <a:pt x="582605" y="620124"/>
                    <a:pt x="572938" y="561949"/>
                    <a:pt x="567920" y="547703"/>
                  </a:cubicBezTo>
                  <a:cubicBezTo>
                    <a:pt x="556527" y="502091"/>
                    <a:pt x="534398" y="460256"/>
                    <a:pt x="522099" y="414973"/>
                  </a:cubicBezTo>
                  <a:cubicBezTo>
                    <a:pt x="510665" y="378886"/>
                    <a:pt x="497297" y="343537"/>
                    <a:pt x="482448" y="308682"/>
                  </a:cubicBezTo>
                  <a:cubicBezTo>
                    <a:pt x="475291" y="293820"/>
                    <a:pt x="471836" y="274113"/>
                    <a:pt x="456494" y="265451"/>
                  </a:cubicBezTo>
                  <a:cubicBezTo>
                    <a:pt x="429881" y="256501"/>
                    <a:pt x="400266" y="261838"/>
                    <a:pt x="372996" y="263686"/>
                  </a:cubicBezTo>
                  <a:cubicBezTo>
                    <a:pt x="361438" y="275345"/>
                    <a:pt x="354322" y="291028"/>
                    <a:pt x="348481" y="305890"/>
                  </a:cubicBezTo>
                  <a:cubicBezTo>
                    <a:pt x="319977" y="395923"/>
                    <a:pt x="298958" y="488420"/>
                    <a:pt x="289745" y="582395"/>
                  </a:cubicBezTo>
                  <a:cubicBezTo>
                    <a:pt x="288634" y="592987"/>
                    <a:pt x="287277" y="603538"/>
                    <a:pt x="286413" y="614130"/>
                  </a:cubicBezTo>
                  <a:cubicBezTo>
                    <a:pt x="286495" y="623983"/>
                    <a:pt x="281230" y="635602"/>
                    <a:pt x="269631" y="628664"/>
                  </a:cubicBezTo>
                  <a:cubicBezTo>
                    <a:pt x="263297" y="622793"/>
                    <a:pt x="261240" y="613761"/>
                    <a:pt x="257127" y="606371"/>
                  </a:cubicBezTo>
                  <a:cubicBezTo>
                    <a:pt x="249106" y="591960"/>
                    <a:pt x="242566" y="576811"/>
                    <a:pt x="238741" y="560718"/>
                  </a:cubicBezTo>
                  <a:cubicBezTo>
                    <a:pt x="219533" y="490678"/>
                    <a:pt x="205301" y="419448"/>
                    <a:pt x="185681" y="349490"/>
                  </a:cubicBezTo>
                  <a:cubicBezTo>
                    <a:pt x="176138" y="309872"/>
                    <a:pt x="164169" y="270952"/>
                    <a:pt x="155490" y="231129"/>
                  </a:cubicBezTo>
                  <a:cubicBezTo>
                    <a:pt x="145783" y="194056"/>
                    <a:pt x="134348" y="157435"/>
                    <a:pt x="128507" y="119460"/>
                  </a:cubicBezTo>
                  <a:cubicBezTo>
                    <a:pt x="124477" y="101190"/>
                    <a:pt x="121721" y="82592"/>
                    <a:pt x="115757" y="64816"/>
                  </a:cubicBezTo>
                  <a:cubicBezTo>
                    <a:pt x="113206" y="57631"/>
                    <a:pt x="105350" y="54675"/>
                    <a:pt x="98851" y="52006"/>
                  </a:cubicBezTo>
                  <a:cubicBezTo>
                    <a:pt x="78121" y="45971"/>
                    <a:pt x="16711" y="40511"/>
                    <a:pt x="12145" y="67033"/>
                  </a:cubicBezTo>
                  <a:cubicBezTo>
                    <a:pt x="16505" y="83331"/>
                    <a:pt x="16793" y="100903"/>
                    <a:pt x="21112" y="117366"/>
                  </a:cubicBezTo>
                  <a:cubicBezTo>
                    <a:pt x="26253" y="142204"/>
                    <a:pt x="32588" y="166796"/>
                    <a:pt x="37030" y="191798"/>
                  </a:cubicBezTo>
                  <a:cubicBezTo>
                    <a:pt x="42788" y="227721"/>
                    <a:pt x="47231" y="265738"/>
                    <a:pt x="55005" y="300922"/>
                  </a:cubicBezTo>
                  <a:cubicBezTo>
                    <a:pt x="75859" y="399249"/>
                    <a:pt x="103623" y="495851"/>
                    <a:pt x="135541" y="591098"/>
                  </a:cubicBezTo>
                  <a:cubicBezTo>
                    <a:pt x="150719" y="639133"/>
                    <a:pt x="162153" y="689712"/>
                    <a:pt x="183912" y="735242"/>
                  </a:cubicBezTo>
                  <a:cubicBezTo>
                    <a:pt x="196622" y="768045"/>
                    <a:pt x="234093" y="776174"/>
                    <a:pt x="265724" y="775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12548119" y="7818724"/>
              <a:ext cx="544090" cy="702126"/>
            </a:xfrm>
            <a:custGeom>
              <a:rect b="b" l="l" r="r" t="t"/>
              <a:pathLst>
                <a:path extrusionOk="0" h="702126" w="544090">
                  <a:moveTo>
                    <a:pt x="242113" y="701215"/>
                  </a:moveTo>
                  <a:cubicBezTo>
                    <a:pt x="212950" y="698382"/>
                    <a:pt x="183047" y="695385"/>
                    <a:pt x="155736" y="684054"/>
                  </a:cubicBezTo>
                  <a:cubicBezTo>
                    <a:pt x="128712" y="670752"/>
                    <a:pt x="100372" y="656752"/>
                    <a:pt x="79600" y="634501"/>
                  </a:cubicBezTo>
                  <a:cubicBezTo>
                    <a:pt x="6139" y="548039"/>
                    <a:pt x="-6324" y="426804"/>
                    <a:pt x="2437" y="317762"/>
                  </a:cubicBezTo>
                  <a:cubicBezTo>
                    <a:pt x="4452" y="294936"/>
                    <a:pt x="3424" y="271781"/>
                    <a:pt x="7002" y="249077"/>
                  </a:cubicBezTo>
                  <a:cubicBezTo>
                    <a:pt x="20124" y="189507"/>
                    <a:pt x="54222" y="136587"/>
                    <a:pt x="92721" y="90072"/>
                  </a:cubicBezTo>
                  <a:cubicBezTo>
                    <a:pt x="107652" y="73034"/>
                    <a:pt x="124887" y="58254"/>
                    <a:pt x="142368" y="43885"/>
                  </a:cubicBezTo>
                  <a:cubicBezTo>
                    <a:pt x="154954" y="33580"/>
                    <a:pt x="168857" y="24589"/>
                    <a:pt x="184816" y="20607"/>
                  </a:cubicBezTo>
                  <a:cubicBezTo>
                    <a:pt x="227388" y="8660"/>
                    <a:pt x="272057" y="-6079"/>
                    <a:pt x="316603" y="3158"/>
                  </a:cubicBezTo>
                  <a:cubicBezTo>
                    <a:pt x="321580" y="-3205"/>
                    <a:pt x="331616" y="2050"/>
                    <a:pt x="338444" y="1845"/>
                  </a:cubicBezTo>
                  <a:cubicBezTo>
                    <a:pt x="353622" y="3733"/>
                    <a:pt x="365920" y="10589"/>
                    <a:pt x="379082" y="17651"/>
                  </a:cubicBezTo>
                  <a:cubicBezTo>
                    <a:pt x="430580" y="51644"/>
                    <a:pt x="468298" y="104441"/>
                    <a:pt x="491002" y="161261"/>
                  </a:cubicBezTo>
                  <a:cubicBezTo>
                    <a:pt x="509471" y="200632"/>
                    <a:pt x="529461" y="239963"/>
                    <a:pt x="535960" y="283481"/>
                  </a:cubicBezTo>
                  <a:cubicBezTo>
                    <a:pt x="545461" y="341204"/>
                    <a:pt x="548217" y="401227"/>
                    <a:pt x="535548" y="458662"/>
                  </a:cubicBezTo>
                  <a:cubicBezTo>
                    <a:pt x="526129" y="494586"/>
                    <a:pt x="515764" y="531001"/>
                    <a:pt x="496637" y="563106"/>
                  </a:cubicBezTo>
                  <a:cubicBezTo>
                    <a:pt x="472616" y="609662"/>
                    <a:pt x="437325" y="651251"/>
                    <a:pt x="390270" y="675720"/>
                  </a:cubicBezTo>
                  <a:cubicBezTo>
                    <a:pt x="344038" y="696699"/>
                    <a:pt x="292623" y="705074"/>
                    <a:pt x="242113" y="701215"/>
                  </a:cubicBezTo>
                  <a:close/>
                  <a:moveTo>
                    <a:pt x="290402" y="682535"/>
                  </a:moveTo>
                  <a:cubicBezTo>
                    <a:pt x="340213" y="677444"/>
                    <a:pt x="389283" y="662623"/>
                    <a:pt x="425726" y="627357"/>
                  </a:cubicBezTo>
                  <a:cubicBezTo>
                    <a:pt x="446539" y="609580"/>
                    <a:pt x="461552" y="586507"/>
                    <a:pt x="474961" y="562942"/>
                  </a:cubicBezTo>
                  <a:cubicBezTo>
                    <a:pt x="503178" y="515482"/>
                    <a:pt x="519425" y="460756"/>
                    <a:pt x="524278" y="405866"/>
                  </a:cubicBezTo>
                  <a:cubicBezTo>
                    <a:pt x="527116" y="336483"/>
                    <a:pt x="521152" y="264350"/>
                    <a:pt x="489028" y="201618"/>
                  </a:cubicBezTo>
                  <a:cubicBezTo>
                    <a:pt x="472904" y="169677"/>
                    <a:pt x="461675" y="135191"/>
                    <a:pt x="440657" y="105960"/>
                  </a:cubicBezTo>
                  <a:cubicBezTo>
                    <a:pt x="417664" y="73609"/>
                    <a:pt x="388872" y="41832"/>
                    <a:pt x="352635" y="25082"/>
                  </a:cubicBezTo>
                  <a:cubicBezTo>
                    <a:pt x="341159" y="20812"/>
                    <a:pt x="329025" y="17979"/>
                    <a:pt x="318166" y="13012"/>
                  </a:cubicBezTo>
                  <a:cubicBezTo>
                    <a:pt x="303235" y="10918"/>
                    <a:pt x="288057" y="10959"/>
                    <a:pt x="273167" y="13217"/>
                  </a:cubicBezTo>
                  <a:cubicBezTo>
                    <a:pt x="255398" y="15639"/>
                    <a:pt x="238082" y="20484"/>
                    <a:pt x="220930" y="25574"/>
                  </a:cubicBezTo>
                  <a:cubicBezTo>
                    <a:pt x="202791" y="31486"/>
                    <a:pt x="183500" y="35469"/>
                    <a:pt x="167499" y="45897"/>
                  </a:cubicBezTo>
                  <a:cubicBezTo>
                    <a:pt x="111642" y="86007"/>
                    <a:pt x="68412" y="142827"/>
                    <a:pt x="40607" y="205313"/>
                  </a:cubicBezTo>
                  <a:cubicBezTo>
                    <a:pt x="34643" y="219764"/>
                    <a:pt x="28885" y="234462"/>
                    <a:pt x="25635" y="249775"/>
                  </a:cubicBezTo>
                  <a:cubicBezTo>
                    <a:pt x="22386" y="268045"/>
                    <a:pt x="23085" y="286766"/>
                    <a:pt x="21892" y="305240"/>
                  </a:cubicBezTo>
                  <a:cubicBezTo>
                    <a:pt x="20453" y="329175"/>
                    <a:pt x="18273" y="353110"/>
                    <a:pt x="18561" y="377127"/>
                  </a:cubicBezTo>
                  <a:cubicBezTo>
                    <a:pt x="19589" y="464369"/>
                    <a:pt x="36494" y="557194"/>
                    <a:pt x="96053" y="624483"/>
                  </a:cubicBezTo>
                  <a:cubicBezTo>
                    <a:pt x="116989" y="644107"/>
                    <a:pt x="143561" y="657861"/>
                    <a:pt x="169762" y="669192"/>
                  </a:cubicBezTo>
                  <a:cubicBezTo>
                    <a:pt x="208508" y="681550"/>
                    <a:pt x="249969" y="684341"/>
                    <a:pt x="290402" y="6825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635668" y="7887917"/>
              <a:ext cx="370154" cy="532243"/>
            </a:xfrm>
            <a:custGeom>
              <a:rect b="b" l="l" r="r" t="t"/>
              <a:pathLst>
                <a:path extrusionOk="0" h="532243" w="370154">
                  <a:moveTo>
                    <a:pt x="174760" y="531725"/>
                  </a:moveTo>
                  <a:cubicBezTo>
                    <a:pt x="109072" y="530083"/>
                    <a:pt x="57534" y="482007"/>
                    <a:pt x="30551" y="425228"/>
                  </a:cubicBezTo>
                  <a:cubicBezTo>
                    <a:pt x="8793" y="388156"/>
                    <a:pt x="2582" y="344597"/>
                    <a:pt x="690" y="302310"/>
                  </a:cubicBezTo>
                  <a:cubicBezTo>
                    <a:pt x="-298" y="281454"/>
                    <a:pt x="-421" y="260475"/>
                    <a:pt x="1636" y="239701"/>
                  </a:cubicBezTo>
                  <a:cubicBezTo>
                    <a:pt x="5913" y="204681"/>
                    <a:pt x="17636" y="170811"/>
                    <a:pt x="31086" y="138296"/>
                  </a:cubicBezTo>
                  <a:cubicBezTo>
                    <a:pt x="47251" y="107792"/>
                    <a:pt x="62182" y="75687"/>
                    <a:pt x="85874" y="50151"/>
                  </a:cubicBezTo>
                  <a:cubicBezTo>
                    <a:pt x="117258" y="18292"/>
                    <a:pt x="163531" y="-6546"/>
                    <a:pt x="209311" y="1542"/>
                  </a:cubicBezTo>
                  <a:cubicBezTo>
                    <a:pt x="222556" y="1337"/>
                    <a:pt x="234895" y="5853"/>
                    <a:pt x="246083" y="12709"/>
                  </a:cubicBezTo>
                  <a:cubicBezTo>
                    <a:pt x="263112" y="21002"/>
                    <a:pt x="278248" y="32744"/>
                    <a:pt x="291369" y="46292"/>
                  </a:cubicBezTo>
                  <a:cubicBezTo>
                    <a:pt x="322753" y="81722"/>
                    <a:pt x="349736" y="123270"/>
                    <a:pt x="361376" y="169497"/>
                  </a:cubicBezTo>
                  <a:cubicBezTo>
                    <a:pt x="384081" y="274885"/>
                    <a:pt x="362404" y="390085"/>
                    <a:pt x="300254" y="478559"/>
                  </a:cubicBezTo>
                  <a:cubicBezTo>
                    <a:pt x="285405" y="499620"/>
                    <a:pt x="262001" y="510992"/>
                    <a:pt x="238432" y="519737"/>
                  </a:cubicBezTo>
                  <a:cubicBezTo>
                    <a:pt x="218442" y="528440"/>
                    <a:pt x="196725" y="534024"/>
                    <a:pt x="174760" y="531725"/>
                  </a:cubicBezTo>
                  <a:close/>
                  <a:moveTo>
                    <a:pt x="181999" y="513250"/>
                  </a:moveTo>
                  <a:cubicBezTo>
                    <a:pt x="201373" y="514276"/>
                    <a:pt x="219759" y="507297"/>
                    <a:pt x="237281" y="499825"/>
                  </a:cubicBezTo>
                  <a:cubicBezTo>
                    <a:pt x="256983" y="492723"/>
                    <a:pt x="276397" y="481515"/>
                    <a:pt x="287832" y="463615"/>
                  </a:cubicBezTo>
                  <a:cubicBezTo>
                    <a:pt x="330609" y="399774"/>
                    <a:pt x="350435" y="328955"/>
                    <a:pt x="351299" y="252716"/>
                  </a:cubicBezTo>
                  <a:cubicBezTo>
                    <a:pt x="352080" y="182224"/>
                    <a:pt x="335504" y="131275"/>
                    <a:pt x="291740" y="75851"/>
                  </a:cubicBezTo>
                  <a:cubicBezTo>
                    <a:pt x="273559" y="51506"/>
                    <a:pt x="248633" y="31676"/>
                    <a:pt x="219841" y="21453"/>
                  </a:cubicBezTo>
                  <a:cubicBezTo>
                    <a:pt x="209393" y="20263"/>
                    <a:pt x="198288" y="19360"/>
                    <a:pt x="188005" y="18621"/>
                  </a:cubicBezTo>
                  <a:cubicBezTo>
                    <a:pt x="183274" y="17841"/>
                    <a:pt x="178010" y="19688"/>
                    <a:pt x="173732" y="17266"/>
                  </a:cubicBezTo>
                  <a:cubicBezTo>
                    <a:pt x="124415" y="32292"/>
                    <a:pt x="88095" y="66326"/>
                    <a:pt x="66213" y="112390"/>
                  </a:cubicBezTo>
                  <a:cubicBezTo>
                    <a:pt x="41986" y="153856"/>
                    <a:pt x="24628" y="201151"/>
                    <a:pt x="19775" y="248857"/>
                  </a:cubicBezTo>
                  <a:cubicBezTo>
                    <a:pt x="17636" y="294263"/>
                    <a:pt x="19405" y="340655"/>
                    <a:pt x="32649" y="384420"/>
                  </a:cubicBezTo>
                  <a:cubicBezTo>
                    <a:pt x="57863" y="450682"/>
                    <a:pt x="104589" y="513209"/>
                    <a:pt x="181999" y="513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3135248" y="7852290"/>
              <a:ext cx="648320" cy="681155"/>
            </a:xfrm>
            <a:custGeom>
              <a:rect b="b" l="l" r="r" t="t"/>
              <a:pathLst>
                <a:path extrusionOk="0" h="681155" w="648320">
                  <a:moveTo>
                    <a:pt x="443154" y="681156"/>
                  </a:moveTo>
                  <a:cubicBezTo>
                    <a:pt x="421478" y="680909"/>
                    <a:pt x="400542" y="674710"/>
                    <a:pt x="379564" y="669866"/>
                  </a:cubicBezTo>
                  <a:cubicBezTo>
                    <a:pt x="355461" y="664693"/>
                    <a:pt x="323172" y="659027"/>
                    <a:pt x="315727" y="631438"/>
                  </a:cubicBezTo>
                  <a:cubicBezTo>
                    <a:pt x="306020" y="593668"/>
                    <a:pt x="301701" y="554994"/>
                    <a:pt x="300426" y="516115"/>
                  </a:cubicBezTo>
                  <a:cubicBezTo>
                    <a:pt x="297917" y="487951"/>
                    <a:pt x="293146" y="460034"/>
                    <a:pt x="292693" y="431747"/>
                  </a:cubicBezTo>
                  <a:cubicBezTo>
                    <a:pt x="292077" y="411589"/>
                    <a:pt x="291665" y="391349"/>
                    <a:pt x="288005" y="371479"/>
                  </a:cubicBezTo>
                  <a:cubicBezTo>
                    <a:pt x="273444" y="403501"/>
                    <a:pt x="262832" y="437207"/>
                    <a:pt x="251603" y="470503"/>
                  </a:cubicBezTo>
                  <a:cubicBezTo>
                    <a:pt x="237494" y="511271"/>
                    <a:pt x="218779" y="550191"/>
                    <a:pt x="203890" y="590630"/>
                  </a:cubicBezTo>
                  <a:cubicBezTo>
                    <a:pt x="188918" y="631767"/>
                    <a:pt x="175385" y="671959"/>
                    <a:pt x="122654" y="665596"/>
                  </a:cubicBezTo>
                  <a:cubicBezTo>
                    <a:pt x="70704" y="662270"/>
                    <a:pt x="-2428" y="642482"/>
                    <a:pt x="574" y="578149"/>
                  </a:cubicBezTo>
                  <a:cubicBezTo>
                    <a:pt x="-1318" y="520754"/>
                    <a:pt x="1808" y="463195"/>
                    <a:pt x="4975" y="405883"/>
                  </a:cubicBezTo>
                  <a:cubicBezTo>
                    <a:pt x="6703" y="346640"/>
                    <a:pt x="12708" y="287727"/>
                    <a:pt x="17726" y="228731"/>
                  </a:cubicBezTo>
                  <a:cubicBezTo>
                    <a:pt x="17726" y="228977"/>
                    <a:pt x="17685" y="229223"/>
                    <a:pt x="17685" y="229429"/>
                  </a:cubicBezTo>
                  <a:cubicBezTo>
                    <a:pt x="17685" y="229593"/>
                    <a:pt x="17644" y="229757"/>
                    <a:pt x="17685" y="229798"/>
                  </a:cubicBezTo>
                  <a:cubicBezTo>
                    <a:pt x="20852" y="172444"/>
                    <a:pt x="22292" y="114639"/>
                    <a:pt x="30683" y="57614"/>
                  </a:cubicBezTo>
                  <a:cubicBezTo>
                    <a:pt x="32822" y="50060"/>
                    <a:pt x="34302" y="14506"/>
                    <a:pt x="43434" y="15943"/>
                  </a:cubicBezTo>
                  <a:cubicBezTo>
                    <a:pt x="48411" y="9949"/>
                    <a:pt x="53017" y="1697"/>
                    <a:pt x="61491" y="630"/>
                  </a:cubicBezTo>
                  <a:cubicBezTo>
                    <a:pt x="83291" y="-232"/>
                    <a:pt x="109944" y="-2614"/>
                    <a:pt x="126603" y="14137"/>
                  </a:cubicBezTo>
                  <a:cubicBezTo>
                    <a:pt x="135117" y="22717"/>
                    <a:pt x="130346" y="34911"/>
                    <a:pt x="129893" y="45421"/>
                  </a:cubicBezTo>
                  <a:cubicBezTo>
                    <a:pt x="129153" y="58887"/>
                    <a:pt x="129564" y="72435"/>
                    <a:pt x="130263" y="85942"/>
                  </a:cubicBezTo>
                  <a:cubicBezTo>
                    <a:pt x="131703" y="117431"/>
                    <a:pt x="132361" y="148879"/>
                    <a:pt x="136680" y="180122"/>
                  </a:cubicBezTo>
                  <a:cubicBezTo>
                    <a:pt x="138531" y="215881"/>
                    <a:pt x="139683" y="251804"/>
                    <a:pt x="138819" y="287562"/>
                  </a:cubicBezTo>
                  <a:cubicBezTo>
                    <a:pt x="138243" y="307104"/>
                    <a:pt x="134747" y="326482"/>
                    <a:pt x="133019" y="345901"/>
                  </a:cubicBezTo>
                  <a:cubicBezTo>
                    <a:pt x="132320" y="386669"/>
                    <a:pt x="136351" y="427477"/>
                    <a:pt x="132197" y="468163"/>
                  </a:cubicBezTo>
                  <a:cubicBezTo>
                    <a:pt x="157781" y="421812"/>
                    <a:pt x="168845" y="369877"/>
                    <a:pt x="192825" y="323034"/>
                  </a:cubicBezTo>
                  <a:cubicBezTo>
                    <a:pt x="209936" y="293433"/>
                    <a:pt x="229186" y="264859"/>
                    <a:pt x="249340" y="237188"/>
                  </a:cubicBezTo>
                  <a:cubicBezTo>
                    <a:pt x="264230" y="218385"/>
                    <a:pt x="279490" y="214156"/>
                    <a:pt x="302483" y="219781"/>
                  </a:cubicBezTo>
                  <a:cubicBezTo>
                    <a:pt x="324735" y="223722"/>
                    <a:pt x="347070" y="227704"/>
                    <a:pt x="369034" y="233000"/>
                  </a:cubicBezTo>
                  <a:cubicBezTo>
                    <a:pt x="384377" y="236860"/>
                    <a:pt x="395359" y="245440"/>
                    <a:pt x="396511" y="262026"/>
                  </a:cubicBezTo>
                  <a:cubicBezTo>
                    <a:pt x="399842" y="279146"/>
                    <a:pt x="402146" y="296430"/>
                    <a:pt x="404902" y="313632"/>
                  </a:cubicBezTo>
                  <a:cubicBezTo>
                    <a:pt x="415185" y="370822"/>
                    <a:pt x="415349" y="430721"/>
                    <a:pt x="428594" y="487171"/>
                  </a:cubicBezTo>
                  <a:cubicBezTo>
                    <a:pt x="445540" y="440697"/>
                    <a:pt x="456604" y="392950"/>
                    <a:pt x="470014" y="345450"/>
                  </a:cubicBezTo>
                  <a:cubicBezTo>
                    <a:pt x="476924" y="320242"/>
                    <a:pt x="485438" y="295691"/>
                    <a:pt x="494610" y="271264"/>
                  </a:cubicBezTo>
                  <a:cubicBezTo>
                    <a:pt x="504071" y="241006"/>
                    <a:pt x="514354" y="210338"/>
                    <a:pt x="525459" y="180779"/>
                  </a:cubicBezTo>
                  <a:cubicBezTo>
                    <a:pt x="534714" y="153600"/>
                    <a:pt x="543146" y="126052"/>
                    <a:pt x="554087" y="99449"/>
                  </a:cubicBezTo>
                  <a:cubicBezTo>
                    <a:pt x="562273" y="78880"/>
                    <a:pt x="571733" y="60939"/>
                    <a:pt x="597399" y="68124"/>
                  </a:cubicBezTo>
                  <a:cubicBezTo>
                    <a:pt x="616073" y="71901"/>
                    <a:pt x="646511" y="77854"/>
                    <a:pt x="648321" y="100968"/>
                  </a:cubicBezTo>
                  <a:cubicBezTo>
                    <a:pt x="640300" y="145307"/>
                    <a:pt x="628166" y="188456"/>
                    <a:pt x="621585" y="233041"/>
                  </a:cubicBezTo>
                  <a:cubicBezTo>
                    <a:pt x="607847" y="289246"/>
                    <a:pt x="591229" y="344834"/>
                    <a:pt x="572309" y="399560"/>
                  </a:cubicBezTo>
                  <a:cubicBezTo>
                    <a:pt x="562931" y="434457"/>
                    <a:pt x="552483" y="468984"/>
                    <a:pt x="542858" y="503798"/>
                  </a:cubicBezTo>
                  <a:cubicBezTo>
                    <a:pt x="535619" y="531223"/>
                    <a:pt x="521387" y="556020"/>
                    <a:pt x="511680" y="582542"/>
                  </a:cubicBezTo>
                  <a:cubicBezTo>
                    <a:pt x="505222" y="602659"/>
                    <a:pt x="497736" y="622406"/>
                    <a:pt x="489016" y="641661"/>
                  </a:cubicBezTo>
                  <a:cubicBezTo>
                    <a:pt x="481325" y="660916"/>
                    <a:pt x="465818" y="681156"/>
                    <a:pt x="443154" y="681156"/>
                  </a:cubicBezTo>
                  <a:close/>
                  <a:moveTo>
                    <a:pt x="444841" y="662270"/>
                  </a:moveTo>
                  <a:cubicBezTo>
                    <a:pt x="465201" y="658288"/>
                    <a:pt x="470836" y="634805"/>
                    <a:pt x="478487" y="618506"/>
                  </a:cubicBezTo>
                  <a:cubicBezTo>
                    <a:pt x="484615" y="604465"/>
                    <a:pt x="489222" y="589850"/>
                    <a:pt x="494240" y="575398"/>
                  </a:cubicBezTo>
                  <a:cubicBezTo>
                    <a:pt x="501438" y="555322"/>
                    <a:pt x="511392" y="536478"/>
                    <a:pt x="518961" y="516567"/>
                  </a:cubicBezTo>
                  <a:cubicBezTo>
                    <a:pt x="528051" y="488074"/>
                    <a:pt x="535989" y="459172"/>
                    <a:pt x="544380" y="430433"/>
                  </a:cubicBezTo>
                  <a:cubicBezTo>
                    <a:pt x="559805" y="370904"/>
                    <a:pt x="582715" y="314166"/>
                    <a:pt x="596618" y="254349"/>
                  </a:cubicBezTo>
                  <a:cubicBezTo>
                    <a:pt x="603939" y="231440"/>
                    <a:pt x="606531" y="207628"/>
                    <a:pt x="611014" y="184104"/>
                  </a:cubicBezTo>
                  <a:cubicBezTo>
                    <a:pt x="617307" y="156392"/>
                    <a:pt x="623971" y="128721"/>
                    <a:pt x="629441" y="100845"/>
                  </a:cubicBezTo>
                  <a:cubicBezTo>
                    <a:pt x="617965" y="89555"/>
                    <a:pt x="599785" y="87625"/>
                    <a:pt x="584443" y="85572"/>
                  </a:cubicBezTo>
                  <a:cubicBezTo>
                    <a:pt x="580083" y="87256"/>
                    <a:pt x="578150" y="92880"/>
                    <a:pt x="575764" y="96616"/>
                  </a:cubicBezTo>
                  <a:cubicBezTo>
                    <a:pt x="557707" y="136562"/>
                    <a:pt x="547177" y="179383"/>
                    <a:pt x="531218" y="220150"/>
                  </a:cubicBezTo>
                  <a:cubicBezTo>
                    <a:pt x="516904" y="265105"/>
                    <a:pt x="500204" y="308706"/>
                    <a:pt x="487289" y="353866"/>
                  </a:cubicBezTo>
                  <a:cubicBezTo>
                    <a:pt x="472070" y="407073"/>
                    <a:pt x="460676" y="461881"/>
                    <a:pt x="438383" y="512707"/>
                  </a:cubicBezTo>
                  <a:cubicBezTo>
                    <a:pt x="435668" y="518948"/>
                    <a:pt x="428265" y="523710"/>
                    <a:pt x="421766" y="519769"/>
                  </a:cubicBezTo>
                  <a:cubicBezTo>
                    <a:pt x="412511" y="513405"/>
                    <a:pt x="413087" y="500309"/>
                    <a:pt x="410002" y="490497"/>
                  </a:cubicBezTo>
                  <a:cubicBezTo>
                    <a:pt x="399102" y="442791"/>
                    <a:pt x="396757" y="393936"/>
                    <a:pt x="390834" y="345532"/>
                  </a:cubicBezTo>
                  <a:cubicBezTo>
                    <a:pt x="388819" y="331779"/>
                    <a:pt x="386474" y="318025"/>
                    <a:pt x="384336" y="304272"/>
                  </a:cubicBezTo>
                  <a:cubicBezTo>
                    <a:pt x="382073" y="289903"/>
                    <a:pt x="380058" y="275533"/>
                    <a:pt x="377425" y="262478"/>
                  </a:cubicBezTo>
                  <a:cubicBezTo>
                    <a:pt x="377261" y="256689"/>
                    <a:pt x="372901" y="254062"/>
                    <a:pt x="367842" y="252460"/>
                  </a:cubicBezTo>
                  <a:cubicBezTo>
                    <a:pt x="350525" y="247082"/>
                    <a:pt x="330946" y="244824"/>
                    <a:pt x="313753" y="240801"/>
                  </a:cubicBezTo>
                  <a:cubicBezTo>
                    <a:pt x="302442" y="239118"/>
                    <a:pt x="291131" y="235669"/>
                    <a:pt x="279696" y="235669"/>
                  </a:cubicBezTo>
                  <a:cubicBezTo>
                    <a:pt x="271881" y="237640"/>
                    <a:pt x="266287" y="244126"/>
                    <a:pt x="261022" y="249833"/>
                  </a:cubicBezTo>
                  <a:cubicBezTo>
                    <a:pt x="240579" y="278202"/>
                    <a:pt x="220013" y="306612"/>
                    <a:pt x="203602" y="337485"/>
                  </a:cubicBezTo>
                  <a:cubicBezTo>
                    <a:pt x="189123" y="367086"/>
                    <a:pt x="180239" y="398903"/>
                    <a:pt x="167776" y="429284"/>
                  </a:cubicBezTo>
                  <a:cubicBezTo>
                    <a:pt x="158727" y="453958"/>
                    <a:pt x="146634" y="477400"/>
                    <a:pt x="134541" y="500514"/>
                  </a:cubicBezTo>
                  <a:cubicBezTo>
                    <a:pt x="131950" y="505687"/>
                    <a:pt x="124834" y="507576"/>
                    <a:pt x="120186" y="503881"/>
                  </a:cubicBezTo>
                  <a:cubicBezTo>
                    <a:pt x="113728" y="498461"/>
                    <a:pt x="113646" y="488813"/>
                    <a:pt x="113276" y="481013"/>
                  </a:cubicBezTo>
                  <a:cubicBezTo>
                    <a:pt x="114098" y="454451"/>
                    <a:pt x="116155" y="430105"/>
                    <a:pt x="115415" y="403871"/>
                  </a:cubicBezTo>
                  <a:cubicBezTo>
                    <a:pt x="114222" y="375789"/>
                    <a:pt x="112453" y="347092"/>
                    <a:pt x="117142" y="319462"/>
                  </a:cubicBezTo>
                  <a:cubicBezTo>
                    <a:pt x="121091" y="291504"/>
                    <a:pt x="120926" y="263176"/>
                    <a:pt x="119651" y="235012"/>
                  </a:cubicBezTo>
                  <a:cubicBezTo>
                    <a:pt x="119117" y="214115"/>
                    <a:pt x="119734" y="193177"/>
                    <a:pt x="116978" y="172403"/>
                  </a:cubicBezTo>
                  <a:cubicBezTo>
                    <a:pt x="114057" y="150932"/>
                    <a:pt x="112988" y="129337"/>
                    <a:pt x="112535" y="107660"/>
                  </a:cubicBezTo>
                  <a:cubicBezTo>
                    <a:pt x="111302" y="80810"/>
                    <a:pt x="109039" y="53837"/>
                    <a:pt x="112947" y="27069"/>
                  </a:cubicBezTo>
                  <a:cubicBezTo>
                    <a:pt x="100813" y="16436"/>
                    <a:pt x="82427" y="19433"/>
                    <a:pt x="67372" y="19022"/>
                  </a:cubicBezTo>
                  <a:cubicBezTo>
                    <a:pt x="63218" y="19720"/>
                    <a:pt x="58899" y="18981"/>
                    <a:pt x="54827" y="20090"/>
                  </a:cubicBezTo>
                  <a:cubicBezTo>
                    <a:pt x="51002" y="21280"/>
                    <a:pt x="48246" y="24277"/>
                    <a:pt x="45079" y="26453"/>
                  </a:cubicBezTo>
                  <a:cubicBezTo>
                    <a:pt x="36729" y="96986"/>
                    <a:pt x="36153" y="167189"/>
                    <a:pt x="33398" y="237886"/>
                  </a:cubicBezTo>
                  <a:cubicBezTo>
                    <a:pt x="25048" y="337075"/>
                    <a:pt x="20030" y="436386"/>
                    <a:pt x="18631" y="535903"/>
                  </a:cubicBezTo>
                  <a:cubicBezTo>
                    <a:pt x="17562" y="604711"/>
                    <a:pt x="17726" y="623638"/>
                    <a:pt x="89913" y="642318"/>
                  </a:cubicBezTo>
                  <a:cubicBezTo>
                    <a:pt x="157863" y="655168"/>
                    <a:pt x="164279" y="645397"/>
                    <a:pt x="186614" y="583281"/>
                  </a:cubicBezTo>
                  <a:cubicBezTo>
                    <a:pt x="201504" y="542842"/>
                    <a:pt x="220260" y="503922"/>
                    <a:pt x="234327" y="463154"/>
                  </a:cubicBezTo>
                  <a:cubicBezTo>
                    <a:pt x="248477" y="421032"/>
                    <a:pt x="261803" y="378417"/>
                    <a:pt x="283192" y="339333"/>
                  </a:cubicBezTo>
                  <a:cubicBezTo>
                    <a:pt x="289691" y="330916"/>
                    <a:pt x="301126" y="336500"/>
                    <a:pt x="302236" y="346189"/>
                  </a:cubicBezTo>
                  <a:cubicBezTo>
                    <a:pt x="306185" y="363637"/>
                    <a:pt x="309434" y="381291"/>
                    <a:pt x="310380" y="399150"/>
                  </a:cubicBezTo>
                  <a:cubicBezTo>
                    <a:pt x="311902" y="430639"/>
                    <a:pt x="312355" y="462169"/>
                    <a:pt x="317249" y="493371"/>
                  </a:cubicBezTo>
                  <a:cubicBezTo>
                    <a:pt x="321157" y="534713"/>
                    <a:pt x="321486" y="576425"/>
                    <a:pt x="331687" y="616782"/>
                  </a:cubicBezTo>
                  <a:cubicBezTo>
                    <a:pt x="333291" y="644658"/>
                    <a:pt x="365374" y="646998"/>
                    <a:pt x="386803" y="652171"/>
                  </a:cubicBezTo>
                  <a:cubicBezTo>
                    <a:pt x="405765" y="656523"/>
                    <a:pt x="425303" y="662353"/>
                    <a:pt x="444841" y="6622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1739228" y="7829026"/>
              <a:ext cx="700779" cy="756587"/>
            </a:xfrm>
            <a:custGeom>
              <a:rect b="b" l="l" r="r" t="t"/>
              <a:pathLst>
                <a:path extrusionOk="0" h="756587" w="700779">
                  <a:moveTo>
                    <a:pt x="698215" y="297730"/>
                  </a:moveTo>
                  <a:cubicBezTo>
                    <a:pt x="698956" y="322281"/>
                    <a:pt x="701465" y="346791"/>
                    <a:pt x="700601" y="371424"/>
                  </a:cubicBezTo>
                  <a:cubicBezTo>
                    <a:pt x="697187" y="439575"/>
                    <a:pt x="691758" y="508054"/>
                    <a:pt x="682667" y="575754"/>
                  </a:cubicBezTo>
                  <a:cubicBezTo>
                    <a:pt x="670451" y="618615"/>
                    <a:pt x="672467" y="666526"/>
                    <a:pt x="648446" y="705323"/>
                  </a:cubicBezTo>
                  <a:cubicBezTo>
                    <a:pt x="644415" y="708690"/>
                    <a:pt x="638533" y="708567"/>
                    <a:pt x="633638" y="710086"/>
                  </a:cubicBezTo>
                  <a:cubicBezTo>
                    <a:pt x="613237" y="716819"/>
                    <a:pt x="592630" y="722607"/>
                    <a:pt x="571118" y="724332"/>
                  </a:cubicBezTo>
                  <a:cubicBezTo>
                    <a:pt x="514643" y="725481"/>
                    <a:pt x="508103" y="698097"/>
                    <a:pt x="494653" y="651623"/>
                  </a:cubicBezTo>
                  <a:cubicBezTo>
                    <a:pt x="477213" y="601372"/>
                    <a:pt x="468370" y="550054"/>
                    <a:pt x="458005" y="497873"/>
                  </a:cubicBezTo>
                  <a:cubicBezTo>
                    <a:pt x="454220" y="478290"/>
                    <a:pt x="421274" y="314563"/>
                    <a:pt x="392111" y="339935"/>
                  </a:cubicBezTo>
                  <a:cubicBezTo>
                    <a:pt x="385653" y="348885"/>
                    <a:pt x="386517" y="361529"/>
                    <a:pt x="383432" y="371916"/>
                  </a:cubicBezTo>
                  <a:cubicBezTo>
                    <a:pt x="376769" y="403036"/>
                    <a:pt x="364758" y="434730"/>
                    <a:pt x="356738" y="465768"/>
                  </a:cubicBezTo>
                  <a:cubicBezTo>
                    <a:pt x="346948" y="506289"/>
                    <a:pt x="340038" y="547508"/>
                    <a:pt x="331853" y="588399"/>
                  </a:cubicBezTo>
                  <a:cubicBezTo>
                    <a:pt x="326670" y="611266"/>
                    <a:pt x="319472" y="635571"/>
                    <a:pt x="315441" y="658931"/>
                  </a:cubicBezTo>
                  <a:cubicBezTo>
                    <a:pt x="310505" y="683030"/>
                    <a:pt x="303019" y="707992"/>
                    <a:pt x="291831" y="730202"/>
                  </a:cubicBezTo>
                  <a:cubicBezTo>
                    <a:pt x="284099" y="746953"/>
                    <a:pt x="272499" y="756231"/>
                    <a:pt x="253538" y="756560"/>
                  </a:cubicBezTo>
                  <a:cubicBezTo>
                    <a:pt x="221907" y="757134"/>
                    <a:pt x="184477" y="749006"/>
                    <a:pt x="171808" y="716203"/>
                  </a:cubicBezTo>
                  <a:cubicBezTo>
                    <a:pt x="150049" y="670673"/>
                    <a:pt x="138574" y="620093"/>
                    <a:pt x="123437" y="572059"/>
                  </a:cubicBezTo>
                  <a:cubicBezTo>
                    <a:pt x="91478" y="476812"/>
                    <a:pt x="63713" y="380209"/>
                    <a:pt x="42860" y="281924"/>
                  </a:cubicBezTo>
                  <a:cubicBezTo>
                    <a:pt x="35044" y="246740"/>
                    <a:pt x="30643" y="208723"/>
                    <a:pt x="24885" y="172800"/>
                  </a:cubicBezTo>
                  <a:cubicBezTo>
                    <a:pt x="20401" y="147839"/>
                    <a:pt x="14108" y="123206"/>
                    <a:pt x="8967" y="98368"/>
                  </a:cubicBezTo>
                  <a:cubicBezTo>
                    <a:pt x="4648" y="81863"/>
                    <a:pt x="4360" y="64292"/>
                    <a:pt x="0" y="48034"/>
                  </a:cubicBezTo>
                  <a:cubicBezTo>
                    <a:pt x="4566" y="21513"/>
                    <a:pt x="65976" y="26973"/>
                    <a:pt x="86706" y="33049"/>
                  </a:cubicBezTo>
                  <a:cubicBezTo>
                    <a:pt x="93205" y="35718"/>
                    <a:pt x="101102" y="38674"/>
                    <a:pt x="103611" y="45858"/>
                  </a:cubicBezTo>
                  <a:cubicBezTo>
                    <a:pt x="109576" y="63635"/>
                    <a:pt x="112290" y="82233"/>
                    <a:pt x="116362" y="100502"/>
                  </a:cubicBezTo>
                  <a:cubicBezTo>
                    <a:pt x="122162" y="138478"/>
                    <a:pt x="133597" y="175058"/>
                    <a:pt x="143304" y="212172"/>
                  </a:cubicBezTo>
                  <a:cubicBezTo>
                    <a:pt x="151983" y="251954"/>
                    <a:pt x="163952" y="290874"/>
                    <a:pt x="173577" y="330492"/>
                  </a:cubicBezTo>
                  <a:cubicBezTo>
                    <a:pt x="193197" y="400408"/>
                    <a:pt x="207429" y="471680"/>
                    <a:pt x="226637" y="541719"/>
                  </a:cubicBezTo>
                  <a:cubicBezTo>
                    <a:pt x="230462" y="557813"/>
                    <a:pt x="237002" y="572921"/>
                    <a:pt x="245023" y="587372"/>
                  </a:cubicBezTo>
                  <a:cubicBezTo>
                    <a:pt x="249136" y="594762"/>
                    <a:pt x="251193" y="603794"/>
                    <a:pt x="257527" y="609706"/>
                  </a:cubicBezTo>
                  <a:cubicBezTo>
                    <a:pt x="269127" y="616645"/>
                    <a:pt x="274391" y="605026"/>
                    <a:pt x="274309" y="595173"/>
                  </a:cubicBezTo>
                  <a:cubicBezTo>
                    <a:pt x="275173" y="584540"/>
                    <a:pt x="276530" y="574030"/>
                    <a:pt x="277641" y="563437"/>
                  </a:cubicBezTo>
                  <a:cubicBezTo>
                    <a:pt x="286854" y="469422"/>
                    <a:pt x="307914" y="376966"/>
                    <a:pt x="336377" y="286933"/>
                  </a:cubicBezTo>
                  <a:cubicBezTo>
                    <a:pt x="342218" y="272112"/>
                    <a:pt x="349375" y="256388"/>
                    <a:pt x="360892" y="244728"/>
                  </a:cubicBezTo>
                  <a:cubicBezTo>
                    <a:pt x="388204" y="242881"/>
                    <a:pt x="417819" y="237544"/>
                    <a:pt x="444390" y="246494"/>
                  </a:cubicBezTo>
                  <a:cubicBezTo>
                    <a:pt x="459732" y="255197"/>
                    <a:pt x="463146" y="274904"/>
                    <a:pt x="470344" y="289724"/>
                  </a:cubicBezTo>
                  <a:cubicBezTo>
                    <a:pt x="485193" y="324539"/>
                    <a:pt x="498520" y="359928"/>
                    <a:pt x="509995" y="396016"/>
                  </a:cubicBezTo>
                  <a:cubicBezTo>
                    <a:pt x="522294" y="441258"/>
                    <a:pt x="544423" y="483134"/>
                    <a:pt x="555816" y="528746"/>
                  </a:cubicBezTo>
                  <a:cubicBezTo>
                    <a:pt x="560835" y="542992"/>
                    <a:pt x="570459" y="601167"/>
                    <a:pt x="589175" y="598088"/>
                  </a:cubicBezTo>
                  <a:cubicBezTo>
                    <a:pt x="602501" y="594885"/>
                    <a:pt x="599005" y="575713"/>
                    <a:pt x="602378" y="565244"/>
                  </a:cubicBezTo>
                  <a:cubicBezTo>
                    <a:pt x="609082" y="533098"/>
                    <a:pt x="609494" y="500172"/>
                    <a:pt x="609987" y="467451"/>
                  </a:cubicBezTo>
                  <a:cubicBezTo>
                    <a:pt x="611633" y="427135"/>
                    <a:pt x="608301" y="386942"/>
                    <a:pt x="606491" y="346750"/>
                  </a:cubicBezTo>
                  <a:cubicBezTo>
                    <a:pt x="607190" y="293460"/>
                    <a:pt x="608095" y="240007"/>
                    <a:pt x="614635" y="187046"/>
                  </a:cubicBezTo>
                  <a:cubicBezTo>
                    <a:pt x="617885" y="157240"/>
                    <a:pt x="622409" y="127599"/>
                    <a:pt x="627468" y="98080"/>
                  </a:cubicBezTo>
                  <a:cubicBezTo>
                    <a:pt x="631787" y="77512"/>
                    <a:pt x="638039" y="4927"/>
                    <a:pt x="660168" y="0"/>
                  </a:cubicBezTo>
                  <a:cubicBezTo>
                    <a:pt x="670575" y="82"/>
                    <a:pt x="682256" y="452"/>
                    <a:pt x="691264" y="6199"/>
                  </a:cubicBezTo>
                  <a:cubicBezTo>
                    <a:pt x="693280" y="12727"/>
                    <a:pt x="691305" y="20651"/>
                    <a:pt x="692004" y="27671"/>
                  </a:cubicBezTo>
                  <a:cubicBezTo>
                    <a:pt x="693855" y="71641"/>
                    <a:pt x="692169" y="115652"/>
                    <a:pt x="693197" y="159621"/>
                  </a:cubicBezTo>
                  <a:cubicBezTo>
                    <a:pt x="695501" y="205603"/>
                    <a:pt x="697927" y="251667"/>
                    <a:pt x="698215" y="2977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12566613" y="7830164"/>
              <a:ext cx="506370" cy="671550"/>
            </a:xfrm>
            <a:custGeom>
              <a:rect b="b" l="l" r="r" t="t"/>
              <a:pathLst>
                <a:path extrusionOk="0" h="671550" w="506370">
                  <a:moveTo>
                    <a:pt x="369309" y="536353"/>
                  </a:moveTo>
                  <a:cubicBezTo>
                    <a:pt x="431500" y="447879"/>
                    <a:pt x="453177" y="332679"/>
                    <a:pt x="430431" y="227291"/>
                  </a:cubicBezTo>
                  <a:cubicBezTo>
                    <a:pt x="418791" y="181064"/>
                    <a:pt x="391808" y="139516"/>
                    <a:pt x="360424" y="104086"/>
                  </a:cubicBezTo>
                  <a:cubicBezTo>
                    <a:pt x="347303" y="90497"/>
                    <a:pt x="332167" y="78796"/>
                    <a:pt x="315138" y="70503"/>
                  </a:cubicBezTo>
                  <a:cubicBezTo>
                    <a:pt x="303950" y="63647"/>
                    <a:pt x="291652" y="59172"/>
                    <a:pt x="278366" y="59336"/>
                  </a:cubicBezTo>
                  <a:cubicBezTo>
                    <a:pt x="232627" y="51248"/>
                    <a:pt x="186354" y="76086"/>
                    <a:pt x="154929" y="107945"/>
                  </a:cubicBezTo>
                  <a:cubicBezTo>
                    <a:pt x="131237" y="133481"/>
                    <a:pt x="116306" y="165586"/>
                    <a:pt x="100141" y="196090"/>
                  </a:cubicBezTo>
                  <a:cubicBezTo>
                    <a:pt x="86691" y="228564"/>
                    <a:pt x="74968" y="262434"/>
                    <a:pt x="70691" y="297495"/>
                  </a:cubicBezTo>
                  <a:cubicBezTo>
                    <a:pt x="68593" y="318269"/>
                    <a:pt x="68757" y="339248"/>
                    <a:pt x="69745" y="360104"/>
                  </a:cubicBezTo>
                  <a:cubicBezTo>
                    <a:pt x="71637" y="402391"/>
                    <a:pt x="77889" y="445950"/>
                    <a:pt x="99606" y="483022"/>
                  </a:cubicBezTo>
                  <a:cubicBezTo>
                    <a:pt x="126589" y="539801"/>
                    <a:pt x="178127" y="587877"/>
                    <a:pt x="243815" y="589519"/>
                  </a:cubicBezTo>
                  <a:cubicBezTo>
                    <a:pt x="265780" y="591818"/>
                    <a:pt x="287497" y="586234"/>
                    <a:pt x="307529" y="577531"/>
                  </a:cubicBezTo>
                  <a:cubicBezTo>
                    <a:pt x="331056" y="568745"/>
                    <a:pt x="354460" y="557373"/>
                    <a:pt x="369309" y="536353"/>
                  </a:cubicBezTo>
                  <a:close/>
                  <a:moveTo>
                    <a:pt x="470493" y="190178"/>
                  </a:moveTo>
                  <a:cubicBezTo>
                    <a:pt x="502618" y="252910"/>
                    <a:pt x="508582" y="325002"/>
                    <a:pt x="505744" y="394426"/>
                  </a:cubicBezTo>
                  <a:cubicBezTo>
                    <a:pt x="500890" y="449275"/>
                    <a:pt x="484684" y="504043"/>
                    <a:pt x="456426" y="551461"/>
                  </a:cubicBezTo>
                  <a:cubicBezTo>
                    <a:pt x="443017" y="575026"/>
                    <a:pt x="428004" y="598140"/>
                    <a:pt x="407191" y="615876"/>
                  </a:cubicBezTo>
                  <a:cubicBezTo>
                    <a:pt x="370748" y="651142"/>
                    <a:pt x="321719" y="666004"/>
                    <a:pt x="271867" y="671054"/>
                  </a:cubicBezTo>
                  <a:cubicBezTo>
                    <a:pt x="231434" y="672860"/>
                    <a:pt x="189973" y="670028"/>
                    <a:pt x="151227" y="657752"/>
                  </a:cubicBezTo>
                  <a:cubicBezTo>
                    <a:pt x="125026" y="646421"/>
                    <a:pt x="98455" y="632668"/>
                    <a:pt x="77519" y="613002"/>
                  </a:cubicBezTo>
                  <a:cubicBezTo>
                    <a:pt x="17959" y="545754"/>
                    <a:pt x="1054" y="452929"/>
                    <a:pt x="26" y="365647"/>
                  </a:cubicBezTo>
                  <a:cubicBezTo>
                    <a:pt x="-262" y="341629"/>
                    <a:pt x="1918" y="317694"/>
                    <a:pt x="3358" y="293759"/>
                  </a:cubicBezTo>
                  <a:cubicBezTo>
                    <a:pt x="4550" y="275285"/>
                    <a:pt x="3851" y="256605"/>
                    <a:pt x="7101" y="238335"/>
                  </a:cubicBezTo>
                  <a:cubicBezTo>
                    <a:pt x="10350" y="222981"/>
                    <a:pt x="16108" y="208324"/>
                    <a:pt x="22073" y="193832"/>
                  </a:cubicBezTo>
                  <a:cubicBezTo>
                    <a:pt x="49878" y="131346"/>
                    <a:pt x="93066" y="74526"/>
                    <a:pt x="148965" y="34416"/>
                  </a:cubicBezTo>
                  <a:cubicBezTo>
                    <a:pt x="164965" y="23988"/>
                    <a:pt x="184256" y="20046"/>
                    <a:pt x="202395" y="14093"/>
                  </a:cubicBezTo>
                  <a:cubicBezTo>
                    <a:pt x="219547" y="9003"/>
                    <a:pt x="236864" y="4158"/>
                    <a:pt x="254633" y="1736"/>
                  </a:cubicBezTo>
                  <a:cubicBezTo>
                    <a:pt x="269523" y="-522"/>
                    <a:pt x="284700" y="-563"/>
                    <a:pt x="299631" y="1531"/>
                  </a:cubicBezTo>
                  <a:cubicBezTo>
                    <a:pt x="310490" y="6498"/>
                    <a:pt x="322624" y="9331"/>
                    <a:pt x="334100" y="13601"/>
                  </a:cubicBezTo>
                  <a:cubicBezTo>
                    <a:pt x="370337" y="30310"/>
                    <a:pt x="399129" y="62128"/>
                    <a:pt x="422122" y="94438"/>
                  </a:cubicBezTo>
                  <a:cubicBezTo>
                    <a:pt x="443141" y="123751"/>
                    <a:pt x="454370" y="158278"/>
                    <a:pt x="470493" y="190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153583" y="7871177"/>
              <a:ext cx="611106" cy="643342"/>
            </a:xfrm>
            <a:custGeom>
              <a:rect b="b" l="l" r="r" t="t"/>
              <a:pathLst>
                <a:path extrusionOk="0" h="643342" w="611106">
                  <a:moveTo>
                    <a:pt x="611106" y="81917"/>
                  </a:moveTo>
                  <a:cubicBezTo>
                    <a:pt x="605636" y="109793"/>
                    <a:pt x="598972" y="137464"/>
                    <a:pt x="592679" y="165176"/>
                  </a:cubicBezTo>
                  <a:cubicBezTo>
                    <a:pt x="588196" y="188660"/>
                    <a:pt x="585605" y="212513"/>
                    <a:pt x="578283" y="235421"/>
                  </a:cubicBezTo>
                  <a:cubicBezTo>
                    <a:pt x="564380" y="295238"/>
                    <a:pt x="541470" y="352017"/>
                    <a:pt x="526045" y="411506"/>
                  </a:cubicBezTo>
                  <a:cubicBezTo>
                    <a:pt x="517655" y="440244"/>
                    <a:pt x="509716" y="469147"/>
                    <a:pt x="500626" y="497639"/>
                  </a:cubicBezTo>
                  <a:cubicBezTo>
                    <a:pt x="493058" y="517509"/>
                    <a:pt x="483104" y="536395"/>
                    <a:pt x="475906" y="556471"/>
                  </a:cubicBezTo>
                  <a:cubicBezTo>
                    <a:pt x="470846" y="570922"/>
                    <a:pt x="466281" y="585537"/>
                    <a:pt x="460152" y="599578"/>
                  </a:cubicBezTo>
                  <a:cubicBezTo>
                    <a:pt x="452501" y="615877"/>
                    <a:pt x="446866" y="639360"/>
                    <a:pt x="426506" y="643343"/>
                  </a:cubicBezTo>
                  <a:cubicBezTo>
                    <a:pt x="406968" y="643384"/>
                    <a:pt x="387472" y="637595"/>
                    <a:pt x="368387" y="633243"/>
                  </a:cubicBezTo>
                  <a:cubicBezTo>
                    <a:pt x="346998" y="628070"/>
                    <a:pt x="314915" y="625730"/>
                    <a:pt x="313270" y="597854"/>
                  </a:cubicBezTo>
                  <a:cubicBezTo>
                    <a:pt x="303110" y="557497"/>
                    <a:pt x="302781" y="515785"/>
                    <a:pt x="298832" y="474443"/>
                  </a:cubicBezTo>
                  <a:cubicBezTo>
                    <a:pt x="293938" y="443200"/>
                    <a:pt x="293444" y="411711"/>
                    <a:pt x="291963" y="380222"/>
                  </a:cubicBezTo>
                  <a:cubicBezTo>
                    <a:pt x="291017" y="362322"/>
                    <a:pt x="287768" y="344668"/>
                    <a:pt x="283819" y="327261"/>
                  </a:cubicBezTo>
                  <a:cubicBezTo>
                    <a:pt x="282709" y="317572"/>
                    <a:pt x="271233" y="311948"/>
                    <a:pt x="264775" y="320405"/>
                  </a:cubicBezTo>
                  <a:cubicBezTo>
                    <a:pt x="243386" y="359489"/>
                    <a:pt x="230060" y="402104"/>
                    <a:pt x="215910" y="444227"/>
                  </a:cubicBezTo>
                  <a:cubicBezTo>
                    <a:pt x="201802" y="484994"/>
                    <a:pt x="183087" y="523914"/>
                    <a:pt x="168197" y="564353"/>
                  </a:cubicBezTo>
                  <a:cubicBezTo>
                    <a:pt x="145863" y="626469"/>
                    <a:pt x="139487" y="636240"/>
                    <a:pt x="71496" y="623390"/>
                  </a:cubicBezTo>
                  <a:cubicBezTo>
                    <a:pt x="-691" y="604710"/>
                    <a:pt x="-855" y="585784"/>
                    <a:pt x="214" y="516976"/>
                  </a:cubicBezTo>
                  <a:cubicBezTo>
                    <a:pt x="1613" y="417459"/>
                    <a:pt x="6590" y="318147"/>
                    <a:pt x="14981" y="218958"/>
                  </a:cubicBezTo>
                  <a:cubicBezTo>
                    <a:pt x="17695" y="148262"/>
                    <a:pt x="18312" y="78058"/>
                    <a:pt x="26662" y="7526"/>
                  </a:cubicBezTo>
                  <a:cubicBezTo>
                    <a:pt x="29829" y="5350"/>
                    <a:pt x="32626" y="2353"/>
                    <a:pt x="36410" y="1162"/>
                  </a:cubicBezTo>
                  <a:cubicBezTo>
                    <a:pt x="40482" y="54"/>
                    <a:pt x="44801" y="793"/>
                    <a:pt x="48956" y="95"/>
                  </a:cubicBezTo>
                  <a:cubicBezTo>
                    <a:pt x="63969" y="505"/>
                    <a:pt x="82396" y="-2492"/>
                    <a:pt x="94530" y="8141"/>
                  </a:cubicBezTo>
                  <a:cubicBezTo>
                    <a:pt x="90622" y="34868"/>
                    <a:pt x="92885" y="61882"/>
                    <a:pt x="94119" y="88732"/>
                  </a:cubicBezTo>
                  <a:cubicBezTo>
                    <a:pt x="94530" y="110368"/>
                    <a:pt x="95640" y="132004"/>
                    <a:pt x="98561" y="153476"/>
                  </a:cubicBezTo>
                  <a:cubicBezTo>
                    <a:pt x="101317" y="174249"/>
                    <a:pt x="100700" y="195187"/>
                    <a:pt x="101234" y="216084"/>
                  </a:cubicBezTo>
                  <a:cubicBezTo>
                    <a:pt x="102509" y="244248"/>
                    <a:pt x="102674" y="272576"/>
                    <a:pt x="98725" y="300534"/>
                  </a:cubicBezTo>
                  <a:cubicBezTo>
                    <a:pt x="94036" y="328123"/>
                    <a:pt x="95805" y="356862"/>
                    <a:pt x="96998" y="384943"/>
                  </a:cubicBezTo>
                  <a:cubicBezTo>
                    <a:pt x="97738" y="411177"/>
                    <a:pt x="95681" y="435482"/>
                    <a:pt x="94859" y="462085"/>
                  </a:cubicBezTo>
                  <a:cubicBezTo>
                    <a:pt x="95229" y="469845"/>
                    <a:pt x="95311" y="479534"/>
                    <a:pt x="101769" y="484953"/>
                  </a:cubicBezTo>
                  <a:cubicBezTo>
                    <a:pt x="106376" y="488607"/>
                    <a:pt x="113533" y="486759"/>
                    <a:pt x="116124" y="481586"/>
                  </a:cubicBezTo>
                  <a:cubicBezTo>
                    <a:pt x="128217" y="458473"/>
                    <a:pt x="140351" y="435030"/>
                    <a:pt x="149400" y="410356"/>
                  </a:cubicBezTo>
                  <a:cubicBezTo>
                    <a:pt x="161863" y="379976"/>
                    <a:pt x="170747" y="348158"/>
                    <a:pt x="185226" y="318557"/>
                  </a:cubicBezTo>
                  <a:cubicBezTo>
                    <a:pt x="201679" y="287643"/>
                    <a:pt x="222204" y="259274"/>
                    <a:pt x="242646" y="230905"/>
                  </a:cubicBezTo>
                  <a:cubicBezTo>
                    <a:pt x="247911" y="225199"/>
                    <a:pt x="253505" y="218712"/>
                    <a:pt x="261320" y="216741"/>
                  </a:cubicBezTo>
                  <a:cubicBezTo>
                    <a:pt x="272755" y="216741"/>
                    <a:pt x="284066" y="220190"/>
                    <a:pt x="295377" y="221873"/>
                  </a:cubicBezTo>
                  <a:cubicBezTo>
                    <a:pt x="312570" y="225897"/>
                    <a:pt x="332149" y="228155"/>
                    <a:pt x="349466" y="233533"/>
                  </a:cubicBezTo>
                  <a:cubicBezTo>
                    <a:pt x="354525" y="235134"/>
                    <a:pt x="358926" y="237761"/>
                    <a:pt x="359050" y="243550"/>
                  </a:cubicBezTo>
                  <a:cubicBezTo>
                    <a:pt x="361682" y="256565"/>
                    <a:pt x="363739" y="270975"/>
                    <a:pt x="365960" y="285344"/>
                  </a:cubicBezTo>
                  <a:cubicBezTo>
                    <a:pt x="368099" y="299097"/>
                    <a:pt x="370443" y="312851"/>
                    <a:pt x="372459" y="326604"/>
                  </a:cubicBezTo>
                  <a:cubicBezTo>
                    <a:pt x="378382" y="374967"/>
                    <a:pt x="380726" y="423863"/>
                    <a:pt x="391626" y="471569"/>
                  </a:cubicBezTo>
                  <a:cubicBezTo>
                    <a:pt x="394711" y="481381"/>
                    <a:pt x="394135" y="494478"/>
                    <a:pt x="403390" y="500841"/>
                  </a:cubicBezTo>
                  <a:cubicBezTo>
                    <a:pt x="409889" y="504783"/>
                    <a:pt x="417292" y="500020"/>
                    <a:pt x="420007" y="493780"/>
                  </a:cubicBezTo>
                  <a:cubicBezTo>
                    <a:pt x="442301" y="442954"/>
                    <a:pt x="453694" y="388146"/>
                    <a:pt x="468913" y="334938"/>
                  </a:cubicBezTo>
                  <a:cubicBezTo>
                    <a:pt x="481829" y="289737"/>
                    <a:pt x="498528" y="246137"/>
                    <a:pt x="512842" y="201223"/>
                  </a:cubicBezTo>
                  <a:cubicBezTo>
                    <a:pt x="528801" y="160455"/>
                    <a:pt x="539331" y="117635"/>
                    <a:pt x="557388" y="77688"/>
                  </a:cubicBezTo>
                  <a:cubicBezTo>
                    <a:pt x="559774" y="73911"/>
                    <a:pt x="561707" y="68328"/>
                    <a:pt x="566067" y="66645"/>
                  </a:cubicBezTo>
                  <a:cubicBezTo>
                    <a:pt x="581491" y="68697"/>
                    <a:pt x="599631" y="70627"/>
                    <a:pt x="611106" y="819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5" name="Google Shape;1595;p37"/>
          <p:cNvSpPr/>
          <p:nvPr/>
        </p:nvSpPr>
        <p:spPr>
          <a:xfrm>
            <a:off x="6894847" y="750156"/>
            <a:ext cx="392200" cy="578430"/>
          </a:xfrm>
          <a:custGeom>
            <a:rect b="b" l="l" r="r" t="t"/>
            <a:pathLst>
              <a:path extrusionOk="0" h="1156860" w="784400">
                <a:moveTo>
                  <a:pt x="780288" y="402298"/>
                </a:moveTo>
                <a:cubicBezTo>
                  <a:pt x="776631" y="348991"/>
                  <a:pt x="776654" y="295106"/>
                  <a:pt x="768670" y="242238"/>
                </a:cubicBezTo>
                <a:cubicBezTo>
                  <a:pt x="765222" y="212693"/>
                  <a:pt x="759876" y="183217"/>
                  <a:pt x="753118" y="154111"/>
                </a:cubicBezTo>
                <a:cubicBezTo>
                  <a:pt x="753581" y="152792"/>
                  <a:pt x="753789" y="151288"/>
                  <a:pt x="753581" y="149645"/>
                </a:cubicBezTo>
                <a:cubicBezTo>
                  <a:pt x="748744" y="128221"/>
                  <a:pt x="745550" y="107768"/>
                  <a:pt x="739764" y="86204"/>
                </a:cubicBezTo>
                <a:cubicBezTo>
                  <a:pt x="732035" y="53767"/>
                  <a:pt x="703777" y="35373"/>
                  <a:pt x="676376" y="26396"/>
                </a:cubicBezTo>
                <a:cubicBezTo>
                  <a:pt x="648419" y="18691"/>
                  <a:pt x="619282" y="19756"/>
                  <a:pt x="590816" y="14989"/>
                </a:cubicBezTo>
                <a:cubicBezTo>
                  <a:pt x="560754" y="12976"/>
                  <a:pt x="530784" y="9830"/>
                  <a:pt x="500651" y="8580"/>
                </a:cubicBezTo>
                <a:cubicBezTo>
                  <a:pt x="479291" y="8419"/>
                  <a:pt x="457953" y="8395"/>
                  <a:pt x="436638" y="6776"/>
                </a:cubicBezTo>
                <a:cubicBezTo>
                  <a:pt x="394217" y="1663"/>
                  <a:pt x="351634" y="1177"/>
                  <a:pt x="309005" y="922"/>
                </a:cubicBezTo>
                <a:cubicBezTo>
                  <a:pt x="272393" y="-211"/>
                  <a:pt x="235294" y="-1484"/>
                  <a:pt x="199029" y="4994"/>
                </a:cubicBezTo>
                <a:cubicBezTo>
                  <a:pt x="155983" y="10061"/>
                  <a:pt x="108540" y="16424"/>
                  <a:pt x="76765" y="52355"/>
                </a:cubicBezTo>
                <a:cubicBezTo>
                  <a:pt x="68920" y="62096"/>
                  <a:pt x="63389" y="74011"/>
                  <a:pt x="58621" y="86019"/>
                </a:cubicBezTo>
                <a:cubicBezTo>
                  <a:pt x="54733" y="87107"/>
                  <a:pt x="54849" y="93099"/>
                  <a:pt x="53414" y="96778"/>
                </a:cubicBezTo>
                <a:cubicBezTo>
                  <a:pt x="44365" y="120585"/>
                  <a:pt x="39690" y="146383"/>
                  <a:pt x="35478" y="171764"/>
                </a:cubicBezTo>
                <a:cubicBezTo>
                  <a:pt x="24971" y="227130"/>
                  <a:pt x="19556" y="283399"/>
                  <a:pt x="12358" y="339366"/>
                </a:cubicBezTo>
                <a:cubicBezTo>
                  <a:pt x="6179" y="395797"/>
                  <a:pt x="1041" y="452505"/>
                  <a:pt x="0" y="509352"/>
                </a:cubicBezTo>
                <a:cubicBezTo>
                  <a:pt x="440" y="565921"/>
                  <a:pt x="8841" y="622259"/>
                  <a:pt x="18931" y="677602"/>
                </a:cubicBezTo>
                <a:cubicBezTo>
                  <a:pt x="27054" y="720845"/>
                  <a:pt x="36172" y="764018"/>
                  <a:pt x="49526" y="805687"/>
                </a:cubicBezTo>
                <a:cubicBezTo>
                  <a:pt x="60982" y="837547"/>
                  <a:pt x="69730" y="870470"/>
                  <a:pt x="81463" y="902237"/>
                </a:cubicBezTo>
                <a:cubicBezTo>
                  <a:pt x="93567" y="933865"/>
                  <a:pt x="110531" y="963017"/>
                  <a:pt x="126823" y="992146"/>
                </a:cubicBezTo>
                <a:cubicBezTo>
                  <a:pt x="138973" y="1011327"/>
                  <a:pt x="152720" y="1029142"/>
                  <a:pt x="164847" y="1048346"/>
                </a:cubicBezTo>
                <a:cubicBezTo>
                  <a:pt x="179774" y="1070441"/>
                  <a:pt x="197849" y="1089969"/>
                  <a:pt x="217243" y="1107229"/>
                </a:cubicBezTo>
                <a:cubicBezTo>
                  <a:pt x="234137" y="1119375"/>
                  <a:pt x="251888" y="1130643"/>
                  <a:pt x="270703" y="1138741"/>
                </a:cubicBezTo>
                <a:cubicBezTo>
                  <a:pt x="304422" y="1150494"/>
                  <a:pt x="340248" y="1154890"/>
                  <a:pt x="375448" y="1156579"/>
                </a:cubicBezTo>
                <a:cubicBezTo>
                  <a:pt x="420739" y="1158893"/>
                  <a:pt x="465451" y="1146654"/>
                  <a:pt x="507710" y="1129556"/>
                </a:cubicBezTo>
                <a:cubicBezTo>
                  <a:pt x="530668" y="1119052"/>
                  <a:pt x="554389" y="1110398"/>
                  <a:pt x="575033" y="1094712"/>
                </a:cubicBezTo>
                <a:cubicBezTo>
                  <a:pt x="591464" y="1085295"/>
                  <a:pt x="603614" y="1069817"/>
                  <a:pt x="614885" y="1053991"/>
                </a:cubicBezTo>
                <a:cubicBezTo>
                  <a:pt x="629164" y="1037587"/>
                  <a:pt x="642356" y="1019887"/>
                  <a:pt x="652863" y="1000221"/>
                </a:cubicBezTo>
                <a:cubicBezTo>
                  <a:pt x="666124" y="977177"/>
                  <a:pt x="680218" y="954364"/>
                  <a:pt x="690956" y="929423"/>
                </a:cubicBezTo>
                <a:cubicBezTo>
                  <a:pt x="701764" y="900618"/>
                  <a:pt x="713335" y="872275"/>
                  <a:pt x="726156" y="844488"/>
                </a:cubicBezTo>
                <a:cubicBezTo>
                  <a:pt x="740736" y="807885"/>
                  <a:pt x="749785" y="769016"/>
                  <a:pt x="758626" y="730331"/>
                </a:cubicBezTo>
                <a:cubicBezTo>
                  <a:pt x="769526" y="687667"/>
                  <a:pt x="778205" y="644424"/>
                  <a:pt x="782440" y="600303"/>
                </a:cubicBezTo>
                <a:cubicBezTo>
                  <a:pt x="782533" y="598914"/>
                  <a:pt x="782602" y="597526"/>
                  <a:pt x="782695" y="596138"/>
                </a:cubicBezTo>
                <a:cubicBezTo>
                  <a:pt x="784430" y="593477"/>
                  <a:pt x="784384" y="590122"/>
                  <a:pt x="783204" y="587323"/>
                </a:cubicBezTo>
                <a:cubicBezTo>
                  <a:pt x="786305" y="525733"/>
                  <a:pt x="782671" y="463865"/>
                  <a:pt x="780288" y="4022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6" name="Google Shape;1596;p37"/>
          <p:cNvGrpSpPr/>
          <p:nvPr/>
        </p:nvGrpSpPr>
        <p:grpSpPr>
          <a:xfrm>
            <a:off x="6894847" y="750156"/>
            <a:ext cx="392200" cy="578430"/>
            <a:chOff x="13789694" y="1500312"/>
            <a:chExt cx="784400" cy="1156860"/>
          </a:xfrm>
        </p:grpSpPr>
        <p:grpSp>
          <p:nvGrpSpPr>
            <p:cNvPr id="1597" name="Google Shape;1597;p37"/>
            <p:cNvGrpSpPr/>
            <p:nvPr/>
          </p:nvGrpSpPr>
          <p:grpSpPr>
            <a:xfrm>
              <a:off x="13789694" y="1500312"/>
              <a:ext cx="784400" cy="1156860"/>
              <a:chOff x="13789694" y="1500312"/>
              <a:chExt cx="784400" cy="1156860"/>
            </a:xfrm>
          </p:grpSpPr>
          <p:sp>
            <p:nvSpPr>
              <p:cNvPr id="1598" name="Google Shape;1598;p37"/>
              <p:cNvSpPr/>
              <p:nvPr/>
            </p:nvSpPr>
            <p:spPr>
              <a:xfrm>
                <a:off x="13819988" y="2122687"/>
                <a:ext cx="2036" cy="2267"/>
              </a:xfrm>
              <a:custGeom>
                <a:rect b="b" l="l" r="r" t="t"/>
                <a:pathLst>
                  <a:path extrusionOk="0" h="2267" w="2036">
                    <a:moveTo>
                      <a:pt x="1018" y="0"/>
                    </a:moveTo>
                    <a:cubicBezTo>
                      <a:pt x="463" y="0"/>
                      <a:pt x="0" y="509"/>
                      <a:pt x="0" y="1134"/>
                    </a:cubicBezTo>
                    <a:cubicBezTo>
                      <a:pt x="0" y="1758"/>
                      <a:pt x="463" y="2267"/>
                      <a:pt x="1018" y="2267"/>
                    </a:cubicBezTo>
                    <a:cubicBezTo>
                      <a:pt x="1574" y="2267"/>
                      <a:pt x="2037" y="1758"/>
                      <a:pt x="2037" y="1134"/>
                    </a:cubicBezTo>
                    <a:cubicBezTo>
                      <a:pt x="2037" y="509"/>
                      <a:pt x="1574" y="0"/>
                      <a:pt x="10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37"/>
              <p:cNvSpPr/>
              <p:nvPr/>
            </p:nvSpPr>
            <p:spPr>
              <a:xfrm>
                <a:off x="13789694" y="1500312"/>
                <a:ext cx="784400" cy="1156860"/>
              </a:xfrm>
              <a:custGeom>
                <a:rect b="b" l="l" r="r" t="t"/>
                <a:pathLst>
                  <a:path extrusionOk="0" h="1156860" w="784400">
                    <a:moveTo>
                      <a:pt x="783204" y="587323"/>
                    </a:moveTo>
                    <a:cubicBezTo>
                      <a:pt x="786305" y="525733"/>
                      <a:pt x="782671" y="463865"/>
                      <a:pt x="780288" y="402298"/>
                    </a:cubicBezTo>
                    <a:cubicBezTo>
                      <a:pt x="776631" y="348991"/>
                      <a:pt x="776654" y="295106"/>
                      <a:pt x="768670" y="242238"/>
                    </a:cubicBezTo>
                    <a:cubicBezTo>
                      <a:pt x="765222" y="212693"/>
                      <a:pt x="759876" y="183217"/>
                      <a:pt x="753118" y="154111"/>
                    </a:cubicBezTo>
                    <a:cubicBezTo>
                      <a:pt x="753581" y="152792"/>
                      <a:pt x="753789" y="151288"/>
                      <a:pt x="753581" y="149645"/>
                    </a:cubicBezTo>
                    <a:cubicBezTo>
                      <a:pt x="748744" y="128221"/>
                      <a:pt x="745550" y="107768"/>
                      <a:pt x="739764" y="86204"/>
                    </a:cubicBezTo>
                    <a:cubicBezTo>
                      <a:pt x="732035" y="53767"/>
                      <a:pt x="703777" y="35373"/>
                      <a:pt x="676376" y="26396"/>
                    </a:cubicBezTo>
                    <a:cubicBezTo>
                      <a:pt x="648419" y="18691"/>
                      <a:pt x="619282" y="19756"/>
                      <a:pt x="590816" y="14989"/>
                    </a:cubicBezTo>
                    <a:cubicBezTo>
                      <a:pt x="560754" y="12976"/>
                      <a:pt x="530784" y="9830"/>
                      <a:pt x="500651" y="8580"/>
                    </a:cubicBezTo>
                    <a:cubicBezTo>
                      <a:pt x="479291" y="8419"/>
                      <a:pt x="457953" y="8395"/>
                      <a:pt x="436638" y="6776"/>
                    </a:cubicBezTo>
                    <a:cubicBezTo>
                      <a:pt x="394217" y="1663"/>
                      <a:pt x="351634" y="1177"/>
                      <a:pt x="309005" y="922"/>
                    </a:cubicBezTo>
                    <a:cubicBezTo>
                      <a:pt x="272393" y="-211"/>
                      <a:pt x="235294" y="-1484"/>
                      <a:pt x="199029" y="4994"/>
                    </a:cubicBezTo>
                    <a:cubicBezTo>
                      <a:pt x="155983" y="10061"/>
                      <a:pt x="108540" y="16424"/>
                      <a:pt x="76765" y="52355"/>
                    </a:cubicBezTo>
                    <a:cubicBezTo>
                      <a:pt x="68920" y="62096"/>
                      <a:pt x="63389" y="74011"/>
                      <a:pt x="58621" y="86019"/>
                    </a:cubicBezTo>
                    <a:cubicBezTo>
                      <a:pt x="54733" y="87107"/>
                      <a:pt x="54849" y="93099"/>
                      <a:pt x="53414" y="96778"/>
                    </a:cubicBezTo>
                    <a:cubicBezTo>
                      <a:pt x="44365" y="120585"/>
                      <a:pt x="39690" y="146383"/>
                      <a:pt x="35478" y="171764"/>
                    </a:cubicBezTo>
                    <a:cubicBezTo>
                      <a:pt x="24971" y="227130"/>
                      <a:pt x="19556" y="283399"/>
                      <a:pt x="12358" y="339366"/>
                    </a:cubicBezTo>
                    <a:cubicBezTo>
                      <a:pt x="6179" y="395797"/>
                      <a:pt x="1041" y="452505"/>
                      <a:pt x="0" y="509352"/>
                    </a:cubicBezTo>
                    <a:cubicBezTo>
                      <a:pt x="440" y="565921"/>
                      <a:pt x="8841" y="622259"/>
                      <a:pt x="18931" y="677602"/>
                    </a:cubicBezTo>
                    <a:cubicBezTo>
                      <a:pt x="27054" y="720845"/>
                      <a:pt x="36172" y="764018"/>
                      <a:pt x="49526" y="805687"/>
                    </a:cubicBezTo>
                    <a:cubicBezTo>
                      <a:pt x="60982" y="837547"/>
                      <a:pt x="69730" y="870470"/>
                      <a:pt x="81463" y="902237"/>
                    </a:cubicBezTo>
                    <a:cubicBezTo>
                      <a:pt x="93567" y="933865"/>
                      <a:pt x="110531" y="963017"/>
                      <a:pt x="126823" y="992146"/>
                    </a:cubicBezTo>
                    <a:cubicBezTo>
                      <a:pt x="138973" y="1011327"/>
                      <a:pt x="152720" y="1029142"/>
                      <a:pt x="164847" y="1048346"/>
                    </a:cubicBezTo>
                    <a:cubicBezTo>
                      <a:pt x="179774" y="1070441"/>
                      <a:pt x="197849" y="1089969"/>
                      <a:pt x="217243" y="1107229"/>
                    </a:cubicBezTo>
                    <a:cubicBezTo>
                      <a:pt x="234137" y="1119375"/>
                      <a:pt x="251888" y="1130643"/>
                      <a:pt x="270703" y="1138741"/>
                    </a:cubicBezTo>
                    <a:cubicBezTo>
                      <a:pt x="304422" y="1150494"/>
                      <a:pt x="340248" y="1154890"/>
                      <a:pt x="375448" y="1156579"/>
                    </a:cubicBezTo>
                    <a:cubicBezTo>
                      <a:pt x="420739" y="1158893"/>
                      <a:pt x="465451" y="1146654"/>
                      <a:pt x="507710" y="1129556"/>
                    </a:cubicBezTo>
                    <a:cubicBezTo>
                      <a:pt x="530668" y="1119052"/>
                      <a:pt x="554389" y="1110398"/>
                      <a:pt x="575033" y="1094712"/>
                    </a:cubicBezTo>
                    <a:cubicBezTo>
                      <a:pt x="591464" y="1085295"/>
                      <a:pt x="603614" y="1069817"/>
                      <a:pt x="614885" y="1053991"/>
                    </a:cubicBezTo>
                    <a:cubicBezTo>
                      <a:pt x="629164" y="1037587"/>
                      <a:pt x="642356" y="1019887"/>
                      <a:pt x="652863" y="1000221"/>
                    </a:cubicBezTo>
                    <a:cubicBezTo>
                      <a:pt x="666124" y="977177"/>
                      <a:pt x="680218" y="954364"/>
                      <a:pt x="690956" y="929423"/>
                    </a:cubicBezTo>
                    <a:cubicBezTo>
                      <a:pt x="701764" y="900618"/>
                      <a:pt x="713335" y="872275"/>
                      <a:pt x="726156" y="844488"/>
                    </a:cubicBezTo>
                    <a:cubicBezTo>
                      <a:pt x="740736" y="807885"/>
                      <a:pt x="749785" y="769016"/>
                      <a:pt x="758626" y="730331"/>
                    </a:cubicBezTo>
                    <a:cubicBezTo>
                      <a:pt x="769526" y="687667"/>
                      <a:pt x="778205" y="644424"/>
                      <a:pt x="782440" y="600303"/>
                    </a:cubicBezTo>
                    <a:cubicBezTo>
                      <a:pt x="782533" y="598914"/>
                      <a:pt x="782602" y="597526"/>
                      <a:pt x="782695" y="596138"/>
                    </a:cubicBezTo>
                    <a:cubicBezTo>
                      <a:pt x="784430" y="593477"/>
                      <a:pt x="784384" y="590122"/>
                      <a:pt x="783204" y="587323"/>
                    </a:cubicBezTo>
                    <a:close/>
                    <a:moveTo>
                      <a:pt x="572279" y="31833"/>
                    </a:moveTo>
                    <a:cubicBezTo>
                      <a:pt x="591372" y="32666"/>
                      <a:pt x="610742" y="36044"/>
                      <a:pt x="630345" y="37848"/>
                    </a:cubicBezTo>
                    <a:cubicBezTo>
                      <a:pt x="658602" y="39098"/>
                      <a:pt x="691095" y="44813"/>
                      <a:pt x="711530" y="67834"/>
                    </a:cubicBezTo>
                    <a:cubicBezTo>
                      <a:pt x="711507" y="69985"/>
                      <a:pt x="712039" y="72091"/>
                      <a:pt x="713150" y="73988"/>
                    </a:cubicBezTo>
                    <a:cubicBezTo>
                      <a:pt x="716645" y="82479"/>
                      <a:pt x="718959" y="91040"/>
                      <a:pt x="722037" y="99924"/>
                    </a:cubicBezTo>
                    <a:cubicBezTo>
                      <a:pt x="733030" y="141941"/>
                      <a:pt x="744462" y="183402"/>
                      <a:pt x="750248" y="226852"/>
                    </a:cubicBezTo>
                    <a:cubicBezTo>
                      <a:pt x="758510" y="280807"/>
                      <a:pt x="760177" y="335433"/>
                      <a:pt x="763254" y="389966"/>
                    </a:cubicBezTo>
                    <a:cubicBezTo>
                      <a:pt x="765708" y="433440"/>
                      <a:pt x="766911" y="477585"/>
                      <a:pt x="767860" y="521267"/>
                    </a:cubicBezTo>
                    <a:cubicBezTo>
                      <a:pt x="767999" y="542669"/>
                      <a:pt x="768184" y="564024"/>
                      <a:pt x="767004" y="585333"/>
                    </a:cubicBezTo>
                    <a:cubicBezTo>
                      <a:pt x="763833" y="586814"/>
                      <a:pt x="760662" y="588295"/>
                      <a:pt x="757515" y="589822"/>
                    </a:cubicBezTo>
                    <a:cubicBezTo>
                      <a:pt x="732197" y="601598"/>
                      <a:pt x="705004" y="605277"/>
                      <a:pt x="678366" y="613467"/>
                    </a:cubicBezTo>
                    <a:cubicBezTo>
                      <a:pt x="640851" y="620015"/>
                      <a:pt x="602712" y="621241"/>
                      <a:pt x="564896" y="624943"/>
                    </a:cubicBezTo>
                    <a:cubicBezTo>
                      <a:pt x="512431" y="629131"/>
                      <a:pt x="459249" y="629686"/>
                      <a:pt x="406159" y="627280"/>
                    </a:cubicBezTo>
                    <a:cubicBezTo>
                      <a:pt x="406529" y="625684"/>
                      <a:pt x="406599" y="623925"/>
                      <a:pt x="406529" y="622375"/>
                    </a:cubicBezTo>
                    <a:cubicBezTo>
                      <a:pt x="406622" y="613167"/>
                      <a:pt x="406876" y="603958"/>
                      <a:pt x="407108" y="594750"/>
                    </a:cubicBezTo>
                    <a:cubicBezTo>
                      <a:pt x="407200" y="594333"/>
                      <a:pt x="407293" y="593894"/>
                      <a:pt x="407339" y="593431"/>
                    </a:cubicBezTo>
                    <a:cubicBezTo>
                      <a:pt x="408519" y="573024"/>
                      <a:pt x="407617" y="552525"/>
                      <a:pt x="407709" y="532096"/>
                    </a:cubicBezTo>
                    <a:cubicBezTo>
                      <a:pt x="406714" y="483763"/>
                      <a:pt x="407964" y="435430"/>
                      <a:pt x="406205" y="387121"/>
                    </a:cubicBezTo>
                    <a:cubicBezTo>
                      <a:pt x="405951" y="385154"/>
                      <a:pt x="405881" y="382864"/>
                      <a:pt x="405650" y="380596"/>
                    </a:cubicBezTo>
                    <a:cubicBezTo>
                      <a:pt x="420623" y="380527"/>
                      <a:pt x="436869" y="377126"/>
                      <a:pt x="440896" y="359380"/>
                    </a:cubicBezTo>
                    <a:cubicBezTo>
                      <a:pt x="446821" y="332773"/>
                      <a:pt x="445965" y="304846"/>
                      <a:pt x="446613" y="277615"/>
                    </a:cubicBezTo>
                    <a:cubicBezTo>
                      <a:pt x="446798" y="252974"/>
                      <a:pt x="447515" y="228287"/>
                      <a:pt x="445571" y="203716"/>
                    </a:cubicBezTo>
                    <a:cubicBezTo>
                      <a:pt x="444345" y="187705"/>
                      <a:pt x="444414" y="169427"/>
                      <a:pt x="433699" y="157072"/>
                    </a:cubicBezTo>
                    <a:cubicBezTo>
                      <a:pt x="428469" y="150709"/>
                      <a:pt x="417869" y="143630"/>
                      <a:pt x="409214" y="144625"/>
                    </a:cubicBezTo>
                    <a:cubicBezTo>
                      <a:pt x="410116" y="130465"/>
                      <a:pt x="408126" y="116074"/>
                      <a:pt x="406830" y="102007"/>
                    </a:cubicBezTo>
                    <a:cubicBezTo>
                      <a:pt x="403682" y="75492"/>
                      <a:pt x="406089" y="48144"/>
                      <a:pt x="402664" y="21768"/>
                    </a:cubicBezTo>
                    <a:cubicBezTo>
                      <a:pt x="411921" y="22439"/>
                      <a:pt x="421179" y="23295"/>
                      <a:pt x="430413" y="24452"/>
                    </a:cubicBezTo>
                    <a:cubicBezTo>
                      <a:pt x="478018" y="27645"/>
                      <a:pt x="524304" y="26326"/>
                      <a:pt x="572279" y="31833"/>
                    </a:cubicBezTo>
                    <a:close/>
                    <a:moveTo>
                      <a:pt x="399170" y="157141"/>
                    </a:moveTo>
                    <a:cubicBezTo>
                      <a:pt x="399725" y="157303"/>
                      <a:pt x="400304" y="157396"/>
                      <a:pt x="400882" y="157396"/>
                    </a:cubicBezTo>
                    <a:cubicBezTo>
                      <a:pt x="402872" y="162579"/>
                      <a:pt x="408450" y="162555"/>
                      <a:pt x="412870" y="163157"/>
                    </a:cubicBezTo>
                    <a:cubicBezTo>
                      <a:pt x="416457" y="164291"/>
                      <a:pt x="419535" y="166905"/>
                      <a:pt x="422058" y="169844"/>
                    </a:cubicBezTo>
                    <a:cubicBezTo>
                      <a:pt x="428978" y="179306"/>
                      <a:pt x="427890" y="192726"/>
                      <a:pt x="429163" y="204225"/>
                    </a:cubicBezTo>
                    <a:cubicBezTo>
                      <a:pt x="430436" y="221068"/>
                      <a:pt x="430690" y="237958"/>
                      <a:pt x="430366" y="254848"/>
                    </a:cubicBezTo>
                    <a:cubicBezTo>
                      <a:pt x="430042" y="281687"/>
                      <a:pt x="430436" y="307368"/>
                      <a:pt x="428052" y="334276"/>
                    </a:cubicBezTo>
                    <a:cubicBezTo>
                      <a:pt x="426987" y="342629"/>
                      <a:pt x="427288" y="352092"/>
                      <a:pt x="422706" y="359218"/>
                    </a:cubicBezTo>
                    <a:cubicBezTo>
                      <a:pt x="418263" y="361323"/>
                      <a:pt x="413379" y="361855"/>
                      <a:pt x="408589" y="362295"/>
                    </a:cubicBezTo>
                    <a:cubicBezTo>
                      <a:pt x="392944" y="363683"/>
                      <a:pt x="374407" y="360745"/>
                      <a:pt x="375194" y="338904"/>
                    </a:cubicBezTo>
                    <a:cubicBezTo>
                      <a:pt x="375078" y="317271"/>
                      <a:pt x="370658" y="295800"/>
                      <a:pt x="370334" y="274098"/>
                    </a:cubicBezTo>
                    <a:cubicBezTo>
                      <a:pt x="367811" y="250799"/>
                      <a:pt x="368274" y="227223"/>
                      <a:pt x="368991" y="203808"/>
                    </a:cubicBezTo>
                    <a:cubicBezTo>
                      <a:pt x="371421" y="174772"/>
                      <a:pt x="370148" y="161561"/>
                      <a:pt x="399170" y="157141"/>
                    </a:cubicBezTo>
                    <a:close/>
                    <a:moveTo>
                      <a:pt x="16385" y="502087"/>
                    </a:moveTo>
                    <a:cubicBezTo>
                      <a:pt x="20296" y="386496"/>
                      <a:pt x="35686" y="270951"/>
                      <a:pt x="51701" y="156656"/>
                    </a:cubicBezTo>
                    <a:cubicBezTo>
                      <a:pt x="53113" y="145966"/>
                      <a:pt x="54224" y="135277"/>
                      <a:pt x="56052" y="124681"/>
                    </a:cubicBezTo>
                    <a:cubicBezTo>
                      <a:pt x="57140" y="117948"/>
                      <a:pt x="59038" y="111215"/>
                      <a:pt x="60658" y="104436"/>
                    </a:cubicBezTo>
                    <a:cubicBezTo>
                      <a:pt x="61167" y="103511"/>
                      <a:pt x="61653" y="102585"/>
                      <a:pt x="62162" y="101706"/>
                    </a:cubicBezTo>
                    <a:cubicBezTo>
                      <a:pt x="70771" y="87292"/>
                      <a:pt x="78570" y="71651"/>
                      <a:pt x="90744" y="60129"/>
                    </a:cubicBezTo>
                    <a:cubicBezTo>
                      <a:pt x="116872" y="36183"/>
                      <a:pt x="151656" y="28941"/>
                      <a:pt x="184542" y="24799"/>
                    </a:cubicBezTo>
                    <a:cubicBezTo>
                      <a:pt x="224741" y="18552"/>
                      <a:pt x="265334" y="16655"/>
                      <a:pt x="305927" y="18969"/>
                    </a:cubicBezTo>
                    <a:cubicBezTo>
                      <a:pt x="335087" y="19316"/>
                      <a:pt x="364224" y="19362"/>
                      <a:pt x="393314" y="21121"/>
                    </a:cubicBezTo>
                    <a:cubicBezTo>
                      <a:pt x="391903" y="32064"/>
                      <a:pt x="392342" y="48098"/>
                      <a:pt x="391741" y="51337"/>
                    </a:cubicBezTo>
                    <a:cubicBezTo>
                      <a:pt x="390653" y="74636"/>
                      <a:pt x="390445" y="98004"/>
                      <a:pt x="392597" y="121233"/>
                    </a:cubicBezTo>
                    <a:cubicBezTo>
                      <a:pt x="393338" y="129817"/>
                      <a:pt x="392435" y="138609"/>
                      <a:pt x="393291" y="147170"/>
                    </a:cubicBezTo>
                    <a:cubicBezTo>
                      <a:pt x="366746" y="145828"/>
                      <a:pt x="356563" y="164152"/>
                      <a:pt x="354596" y="194970"/>
                    </a:cubicBezTo>
                    <a:cubicBezTo>
                      <a:pt x="352375" y="222133"/>
                      <a:pt x="351912" y="249642"/>
                      <a:pt x="354411" y="276805"/>
                    </a:cubicBezTo>
                    <a:cubicBezTo>
                      <a:pt x="354295" y="293024"/>
                      <a:pt x="357049" y="308872"/>
                      <a:pt x="358392" y="324952"/>
                    </a:cubicBezTo>
                    <a:cubicBezTo>
                      <a:pt x="357397" y="353943"/>
                      <a:pt x="364363" y="377866"/>
                      <a:pt x="394101" y="380110"/>
                    </a:cubicBezTo>
                    <a:cubicBezTo>
                      <a:pt x="394425" y="380133"/>
                      <a:pt x="394749" y="380157"/>
                      <a:pt x="395073" y="380180"/>
                    </a:cubicBezTo>
                    <a:cubicBezTo>
                      <a:pt x="388732" y="450400"/>
                      <a:pt x="392782" y="521661"/>
                      <a:pt x="391046" y="592205"/>
                    </a:cubicBezTo>
                    <a:cubicBezTo>
                      <a:pt x="391046" y="593246"/>
                      <a:pt x="391255" y="594264"/>
                      <a:pt x="391556" y="595189"/>
                    </a:cubicBezTo>
                    <a:cubicBezTo>
                      <a:pt x="390653" y="600534"/>
                      <a:pt x="390607" y="606758"/>
                      <a:pt x="390144" y="609812"/>
                    </a:cubicBezTo>
                    <a:cubicBezTo>
                      <a:pt x="390491" y="614462"/>
                      <a:pt x="388478" y="621774"/>
                      <a:pt x="390190" y="626470"/>
                    </a:cubicBezTo>
                    <a:cubicBezTo>
                      <a:pt x="359132" y="624712"/>
                      <a:pt x="328121" y="621982"/>
                      <a:pt x="297364" y="618349"/>
                    </a:cubicBezTo>
                    <a:cubicBezTo>
                      <a:pt x="260242" y="613144"/>
                      <a:pt x="222728" y="611593"/>
                      <a:pt x="185699" y="605601"/>
                    </a:cubicBezTo>
                    <a:cubicBezTo>
                      <a:pt x="148555" y="598567"/>
                      <a:pt x="112012" y="590007"/>
                      <a:pt x="75770" y="576888"/>
                    </a:cubicBezTo>
                    <a:cubicBezTo>
                      <a:pt x="58968" y="572377"/>
                      <a:pt x="42907" y="565690"/>
                      <a:pt x="27448" y="557106"/>
                    </a:cubicBezTo>
                    <a:cubicBezTo>
                      <a:pt x="27540" y="555672"/>
                      <a:pt x="25781" y="555788"/>
                      <a:pt x="24832" y="555741"/>
                    </a:cubicBezTo>
                    <a:cubicBezTo>
                      <a:pt x="22865" y="554608"/>
                      <a:pt x="19834" y="553173"/>
                      <a:pt x="18306" y="555279"/>
                    </a:cubicBezTo>
                    <a:cubicBezTo>
                      <a:pt x="16917" y="537625"/>
                      <a:pt x="16131" y="519902"/>
                      <a:pt x="16385" y="502087"/>
                    </a:cubicBezTo>
                    <a:close/>
                    <a:moveTo>
                      <a:pt x="740019" y="738290"/>
                    </a:moveTo>
                    <a:cubicBezTo>
                      <a:pt x="734812" y="759553"/>
                      <a:pt x="729651" y="780885"/>
                      <a:pt x="723518" y="801870"/>
                    </a:cubicBezTo>
                    <a:cubicBezTo>
                      <a:pt x="715372" y="830698"/>
                      <a:pt x="701787" y="856889"/>
                      <a:pt x="690516" y="884237"/>
                    </a:cubicBezTo>
                    <a:cubicBezTo>
                      <a:pt x="682810" y="904019"/>
                      <a:pt x="675982" y="924217"/>
                      <a:pt x="665962" y="942773"/>
                    </a:cubicBezTo>
                    <a:cubicBezTo>
                      <a:pt x="656218" y="963017"/>
                      <a:pt x="643513" y="981226"/>
                      <a:pt x="632890" y="1001355"/>
                    </a:cubicBezTo>
                    <a:cubicBezTo>
                      <a:pt x="623841" y="1016394"/>
                      <a:pt x="612455" y="1030600"/>
                      <a:pt x="601115" y="1043926"/>
                    </a:cubicBezTo>
                    <a:cubicBezTo>
                      <a:pt x="590192" y="1060284"/>
                      <a:pt x="576884" y="1074074"/>
                      <a:pt x="560383" y="1083259"/>
                    </a:cubicBezTo>
                    <a:cubicBezTo>
                      <a:pt x="547794" y="1092745"/>
                      <a:pt x="533700" y="1098737"/>
                      <a:pt x="519490" y="1104498"/>
                    </a:cubicBezTo>
                    <a:cubicBezTo>
                      <a:pt x="487067" y="1119954"/>
                      <a:pt x="452653" y="1131337"/>
                      <a:pt x="417638" y="1136682"/>
                    </a:cubicBezTo>
                    <a:cubicBezTo>
                      <a:pt x="378110" y="1141772"/>
                      <a:pt x="338396" y="1136242"/>
                      <a:pt x="299424" y="1128584"/>
                    </a:cubicBezTo>
                    <a:cubicBezTo>
                      <a:pt x="241566" y="1115627"/>
                      <a:pt x="197687" y="1070904"/>
                      <a:pt x="165356" y="1018407"/>
                    </a:cubicBezTo>
                    <a:cubicBezTo>
                      <a:pt x="140593" y="985367"/>
                      <a:pt x="120806" y="948372"/>
                      <a:pt x="102732" y="910497"/>
                    </a:cubicBezTo>
                    <a:cubicBezTo>
                      <a:pt x="90396" y="881090"/>
                      <a:pt x="82227" y="851591"/>
                      <a:pt x="72252" y="820796"/>
                    </a:cubicBezTo>
                    <a:cubicBezTo>
                      <a:pt x="53576" y="769502"/>
                      <a:pt x="42652" y="715339"/>
                      <a:pt x="32470" y="661360"/>
                    </a:cubicBezTo>
                    <a:cubicBezTo>
                      <a:pt x="27216" y="628206"/>
                      <a:pt x="21893" y="594958"/>
                      <a:pt x="18885" y="561456"/>
                    </a:cubicBezTo>
                    <a:cubicBezTo>
                      <a:pt x="18908" y="561479"/>
                      <a:pt x="18908" y="561502"/>
                      <a:pt x="18931" y="561525"/>
                    </a:cubicBezTo>
                    <a:cubicBezTo>
                      <a:pt x="22009" y="565436"/>
                      <a:pt x="26036" y="568305"/>
                      <a:pt x="29878" y="571220"/>
                    </a:cubicBezTo>
                    <a:cubicBezTo>
                      <a:pt x="44944" y="582187"/>
                      <a:pt x="62532" y="587300"/>
                      <a:pt x="79473" y="593524"/>
                    </a:cubicBezTo>
                    <a:cubicBezTo>
                      <a:pt x="91206" y="598359"/>
                      <a:pt x="103241" y="602316"/>
                      <a:pt x="115368" y="605786"/>
                    </a:cubicBezTo>
                    <a:cubicBezTo>
                      <a:pt x="165842" y="621426"/>
                      <a:pt x="217821" y="627951"/>
                      <a:pt x="269916" y="632833"/>
                    </a:cubicBezTo>
                    <a:cubicBezTo>
                      <a:pt x="333050" y="640977"/>
                      <a:pt x="396369" y="646738"/>
                      <a:pt x="459966" y="646646"/>
                    </a:cubicBezTo>
                    <a:cubicBezTo>
                      <a:pt x="516250" y="647872"/>
                      <a:pt x="572395" y="642620"/>
                      <a:pt x="628470" y="637715"/>
                    </a:cubicBezTo>
                    <a:cubicBezTo>
                      <a:pt x="643675" y="636327"/>
                      <a:pt x="658926" y="635077"/>
                      <a:pt x="674062" y="632717"/>
                    </a:cubicBezTo>
                    <a:cubicBezTo>
                      <a:pt x="689220" y="630010"/>
                      <a:pt x="703823" y="624481"/>
                      <a:pt x="718866" y="621241"/>
                    </a:cubicBezTo>
                    <a:cubicBezTo>
                      <a:pt x="734650" y="618187"/>
                      <a:pt x="750341" y="612658"/>
                      <a:pt x="765361" y="605855"/>
                    </a:cubicBezTo>
                    <a:cubicBezTo>
                      <a:pt x="764689" y="612287"/>
                      <a:pt x="763856" y="618696"/>
                      <a:pt x="762792" y="625082"/>
                    </a:cubicBezTo>
                    <a:cubicBezTo>
                      <a:pt x="758765" y="663605"/>
                      <a:pt x="748327" y="700693"/>
                      <a:pt x="740019" y="738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0" name="Google Shape;1600;p37"/>
            <p:cNvGrpSpPr/>
            <p:nvPr/>
          </p:nvGrpSpPr>
          <p:grpSpPr>
            <a:xfrm>
              <a:off x="13806030" y="1518307"/>
              <a:ext cx="751602" cy="1120676"/>
              <a:chOff x="13806030" y="1518307"/>
              <a:chExt cx="751602" cy="1120676"/>
            </a:xfrm>
          </p:grpSpPr>
          <p:sp>
            <p:nvSpPr>
              <p:cNvPr id="1601" name="Google Shape;1601;p37"/>
              <p:cNvSpPr/>
              <p:nvPr/>
            </p:nvSpPr>
            <p:spPr>
              <a:xfrm>
                <a:off x="13806030" y="1518307"/>
                <a:ext cx="378737" cy="608451"/>
              </a:xfrm>
              <a:custGeom>
                <a:rect b="b" l="l" r="r" t="t"/>
                <a:pathLst>
                  <a:path extrusionOk="0" h="608451" w="378737">
                    <a:moveTo>
                      <a:pt x="8543" y="537746"/>
                    </a:moveTo>
                    <a:cubicBezTo>
                      <a:pt x="9492" y="537792"/>
                      <a:pt x="11227" y="537654"/>
                      <a:pt x="11158" y="539088"/>
                    </a:cubicBezTo>
                    <a:cubicBezTo>
                      <a:pt x="26594" y="547672"/>
                      <a:pt x="42679" y="554358"/>
                      <a:pt x="59481" y="558870"/>
                    </a:cubicBezTo>
                    <a:cubicBezTo>
                      <a:pt x="95699" y="571989"/>
                      <a:pt x="132242" y="580549"/>
                      <a:pt x="169410" y="587583"/>
                    </a:cubicBezTo>
                    <a:cubicBezTo>
                      <a:pt x="206461" y="593598"/>
                      <a:pt x="243930" y="595148"/>
                      <a:pt x="281074" y="600331"/>
                    </a:cubicBezTo>
                    <a:cubicBezTo>
                      <a:pt x="311831" y="603940"/>
                      <a:pt x="342843" y="606717"/>
                      <a:pt x="373901" y="608452"/>
                    </a:cubicBezTo>
                    <a:cubicBezTo>
                      <a:pt x="372188" y="603755"/>
                      <a:pt x="374178" y="596444"/>
                      <a:pt x="373854" y="591794"/>
                    </a:cubicBezTo>
                    <a:cubicBezTo>
                      <a:pt x="374317" y="588740"/>
                      <a:pt x="374364" y="582562"/>
                      <a:pt x="375266" y="577217"/>
                    </a:cubicBezTo>
                    <a:cubicBezTo>
                      <a:pt x="374919" y="576269"/>
                      <a:pt x="374757" y="575228"/>
                      <a:pt x="374757" y="574163"/>
                    </a:cubicBezTo>
                    <a:cubicBezTo>
                      <a:pt x="376493" y="503643"/>
                      <a:pt x="372420" y="432381"/>
                      <a:pt x="378738" y="362161"/>
                    </a:cubicBezTo>
                    <a:cubicBezTo>
                      <a:pt x="378414" y="362138"/>
                      <a:pt x="378090" y="362115"/>
                      <a:pt x="377789" y="362092"/>
                    </a:cubicBezTo>
                    <a:cubicBezTo>
                      <a:pt x="348027" y="359848"/>
                      <a:pt x="341084" y="335901"/>
                      <a:pt x="342079" y="306934"/>
                    </a:cubicBezTo>
                    <a:cubicBezTo>
                      <a:pt x="340760" y="290854"/>
                      <a:pt x="337983" y="274982"/>
                      <a:pt x="338099" y="258763"/>
                    </a:cubicBezTo>
                    <a:cubicBezTo>
                      <a:pt x="335576" y="231624"/>
                      <a:pt x="336039" y="204091"/>
                      <a:pt x="338284" y="176929"/>
                    </a:cubicBezTo>
                    <a:cubicBezTo>
                      <a:pt x="340251" y="146110"/>
                      <a:pt x="350434" y="127786"/>
                      <a:pt x="376956" y="129128"/>
                    </a:cubicBezTo>
                    <a:cubicBezTo>
                      <a:pt x="376099" y="120568"/>
                      <a:pt x="377025" y="111776"/>
                      <a:pt x="376284" y="103215"/>
                    </a:cubicBezTo>
                    <a:cubicBezTo>
                      <a:pt x="374132" y="79986"/>
                      <a:pt x="374340" y="56618"/>
                      <a:pt x="375428" y="33319"/>
                    </a:cubicBezTo>
                    <a:cubicBezTo>
                      <a:pt x="376030" y="30080"/>
                      <a:pt x="375567" y="14023"/>
                      <a:pt x="377002" y="3079"/>
                    </a:cubicBezTo>
                    <a:cubicBezTo>
                      <a:pt x="347934" y="1321"/>
                      <a:pt x="318774" y="1298"/>
                      <a:pt x="289614" y="951"/>
                    </a:cubicBezTo>
                    <a:cubicBezTo>
                      <a:pt x="249021" y="-1363"/>
                      <a:pt x="208452" y="534"/>
                      <a:pt x="168229" y="6781"/>
                    </a:cubicBezTo>
                    <a:cubicBezTo>
                      <a:pt x="135320" y="10946"/>
                      <a:pt x="100536" y="18187"/>
                      <a:pt x="74408" y="42134"/>
                    </a:cubicBezTo>
                    <a:cubicBezTo>
                      <a:pt x="62235" y="53656"/>
                      <a:pt x="54435" y="69297"/>
                      <a:pt x="45826" y="83711"/>
                    </a:cubicBezTo>
                    <a:cubicBezTo>
                      <a:pt x="45317" y="84590"/>
                      <a:pt x="44808" y="85515"/>
                      <a:pt x="44322" y="86441"/>
                    </a:cubicBezTo>
                    <a:cubicBezTo>
                      <a:pt x="42702" y="93220"/>
                      <a:pt x="40804" y="99953"/>
                      <a:pt x="39716" y="106685"/>
                    </a:cubicBezTo>
                    <a:cubicBezTo>
                      <a:pt x="37888" y="117305"/>
                      <a:pt x="36777" y="127994"/>
                      <a:pt x="35366" y="138660"/>
                    </a:cubicBezTo>
                    <a:cubicBezTo>
                      <a:pt x="19351" y="252956"/>
                      <a:pt x="3961" y="368501"/>
                      <a:pt x="49" y="484092"/>
                    </a:cubicBezTo>
                    <a:cubicBezTo>
                      <a:pt x="-205" y="501907"/>
                      <a:pt x="535" y="519630"/>
                      <a:pt x="1993" y="537307"/>
                    </a:cubicBezTo>
                    <a:cubicBezTo>
                      <a:pt x="3498" y="535178"/>
                      <a:pt x="6553" y="536612"/>
                      <a:pt x="8543" y="5377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37"/>
              <p:cNvSpPr/>
              <p:nvPr/>
            </p:nvSpPr>
            <p:spPr>
              <a:xfrm>
                <a:off x="14192334" y="1522034"/>
                <a:ext cx="365297" cy="606957"/>
              </a:xfrm>
              <a:custGeom>
                <a:rect b="b" l="l" r="r" t="t"/>
                <a:pathLst>
                  <a:path extrusionOk="0" h="606957" w="365297">
                    <a:moveTo>
                      <a:pt x="365196" y="499569"/>
                    </a:moveTo>
                    <a:cubicBezTo>
                      <a:pt x="364224" y="455886"/>
                      <a:pt x="363043" y="411765"/>
                      <a:pt x="360590" y="368268"/>
                    </a:cubicBezTo>
                    <a:cubicBezTo>
                      <a:pt x="357512" y="313734"/>
                      <a:pt x="355846" y="259108"/>
                      <a:pt x="347607" y="205153"/>
                    </a:cubicBezTo>
                    <a:cubicBezTo>
                      <a:pt x="341821" y="161703"/>
                      <a:pt x="330389" y="120219"/>
                      <a:pt x="319396" y="78225"/>
                    </a:cubicBezTo>
                    <a:cubicBezTo>
                      <a:pt x="316295" y="69341"/>
                      <a:pt x="314004" y="60780"/>
                      <a:pt x="310509" y="52289"/>
                    </a:cubicBezTo>
                    <a:cubicBezTo>
                      <a:pt x="309398" y="50369"/>
                      <a:pt x="308843" y="48263"/>
                      <a:pt x="308866" y="46112"/>
                    </a:cubicBezTo>
                    <a:cubicBezTo>
                      <a:pt x="288477" y="23067"/>
                      <a:pt x="255961" y="17376"/>
                      <a:pt x="227703" y="16126"/>
                    </a:cubicBezTo>
                    <a:cubicBezTo>
                      <a:pt x="208101" y="14322"/>
                      <a:pt x="188731" y="10944"/>
                      <a:pt x="169638" y="10111"/>
                    </a:cubicBezTo>
                    <a:cubicBezTo>
                      <a:pt x="121686" y="4581"/>
                      <a:pt x="75377" y="5923"/>
                      <a:pt x="27725" y="2684"/>
                    </a:cubicBezTo>
                    <a:cubicBezTo>
                      <a:pt x="18491" y="1527"/>
                      <a:pt x="9257" y="671"/>
                      <a:pt x="0" y="0"/>
                    </a:cubicBezTo>
                    <a:cubicBezTo>
                      <a:pt x="3448" y="26376"/>
                      <a:pt x="1041" y="53747"/>
                      <a:pt x="4166" y="80238"/>
                    </a:cubicBezTo>
                    <a:cubicBezTo>
                      <a:pt x="5439" y="94328"/>
                      <a:pt x="7452" y="108696"/>
                      <a:pt x="6526" y="122856"/>
                    </a:cubicBezTo>
                    <a:cubicBezTo>
                      <a:pt x="15182" y="121838"/>
                      <a:pt x="25781" y="128941"/>
                      <a:pt x="31012" y="135304"/>
                    </a:cubicBezTo>
                    <a:cubicBezTo>
                      <a:pt x="41727" y="147659"/>
                      <a:pt x="41657" y="165914"/>
                      <a:pt x="42907" y="181947"/>
                    </a:cubicBezTo>
                    <a:cubicBezTo>
                      <a:pt x="44851" y="206519"/>
                      <a:pt x="44134" y="231229"/>
                      <a:pt x="43948" y="255846"/>
                    </a:cubicBezTo>
                    <a:cubicBezTo>
                      <a:pt x="43300" y="283101"/>
                      <a:pt x="44134" y="311027"/>
                      <a:pt x="38232" y="337611"/>
                    </a:cubicBezTo>
                    <a:cubicBezTo>
                      <a:pt x="34205" y="355357"/>
                      <a:pt x="17959" y="358781"/>
                      <a:pt x="2985" y="358828"/>
                    </a:cubicBezTo>
                    <a:cubicBezTo>
                      <a:pt x="3217" y="361095"/>
                      <a:pt x="3309" y="363409"/>
                      <a:pt x="3541" y="365352"/>
                    </a:cubicBezTo>
                    <a:cubicBezTo>
                      <a:pt x="5323" y="413662"/>
                      <a:pt x="4050" y="462018"/>
                      <a:pt x="5045" y="510327"/>
                    </a:cubicBezTo>
                    <a:cubicBezTo>
                      <a:pt x="4976" y="530780"/>
                      <a:pt x="5878" y="551256"/>
                      <a:pt x="4675" y="571663"/>
                    </a:cubicBezTo>
                    <a:cubicBezTo>
                      <a:pt x="4652" y="572125"/>
                      <a:pt x="4559" y="572565"/>
                      <a:pt x="4443" y="573005"/>
                    </a:cubicBezTo>
                    <a:cubicBezTo>
                      <a:pt x="4212" y="582190"/>
                      <a:pt x="3957" y="591398"/>
                      <a:pt x="3865" y="600584"/>
                    </a:cubicBezTo>
                    <a:cubicBezTo>
                      <a:pt x="3934" y="602157"/>
                      <a:pt x="3865" y="603938"/>
                      <a:pt x="3495" y="605535"/>
                    </a:cubicBezTo>
                    <a:cubicBezTo>
                      <a:pt x="56561" y="607941"/>
                      <a:pt x="109744" y="607386"/>
                      <a:pt x="162209" y="603175"/>
                    </a:cubicBezTo>
                    <a:cubicBezTo>
                      <a:pt x="200025" y="599473"/>
                      <a:pt x="238141" y="598224"/>
                      <a:pt x="275679" y="591699"/>
                    </a:cubicBezTo>
                    <a:cubicBezTo>
                      <a:pt x="302293" y="583532"/>
                      <a:pt x="329486" y="579853"/>
                      <a:pt x="354828" y="568053"/>
                    </a:cubicBezTo>
                    <a:cubicBezTo>
                      <a:pt x="357975" y="566526"/>
                      <a:pt x="361146" y="565069"/>
                      <a:pt x="364316" y="563565"/>
                    </a:cubicBezTo>
                    <a:cubicBezTo>
                      <a:pt x="365520" y="542325"/>
                      <a:pt x="365335" y="520970"/>
                      <a:pt x="365196" y="499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37"/>
              <p:cNvSpPr/>
              <p:nvPr/>
            </p:nvSpPr>
            <p:spPr>
              <a:xfrm>
                <a:off x="13808555" y="2061744"/>
                <a:ext cx="746522" cy="577239"/>
              </a:xfrm>
              <a:custGeom>
                <a:rect b="b" l="l" r="r" t="t"/>
                <a:pathLst>
                  <a:path extrusionOk="0" h="577239" w="746522">
                    <a:moveTo>
                      <a:pt x="655200" y="71284"/>
                    </a:moveTo>
                    <a:cubicBezTo>
                      <a:pt x="640065" y="73667"/>
                      <a:pt x="624813" y="74871"/>
                      <a:pt x="609608" y="76282"/>
                    </a:cubicBezTo>
                    <a:cubicBezTo>
                      <a:pt x="553533" y="81164"/>
                      <a:pt x="497388" y="86439"/>
                      <a:pt x="441105" y="85213"/>
                    </a:cubicBezTo>
                    <a:cubicBezTo>
                      <a:pt x="377508" y="85305"/>
                      <a:pt x="314166" y="79521"/>
                      <a:pt x="251055" y="71400"/>
                    </a:cubicBezTo>
                    <a:cubicBezTo>
                      <a:pt x="198960" y="66518"/>
                      <a:pt x="146981" y="60017"/>
                      <a:pt x="96506" y="44353"/>
                    </a:cubicBezTo>
                    <a:cubicBezTo>
                      <a:pt x="84379" y="40883"/>
                      <a:pt x="72345" y="36903"/>
                      <a:pt x="60611" y="32091"/>
                    </a:cubicBezTo>
                    <a:cubicBezTo>
                      <a:pt x="43671" y="25844"/>
                      <a:pt x="26082" y="20754"/>
                      <a:pt x="11016" y="9787"/>
                    </a:cubicBezTo>
                    <a:cubicBezTo>
                      <a:pt x="7174" y="6872"/>
                      <a:pt x="3147" y="4003"/>
                      <a:pt x="69" y="93"/>
                    </a:cubicBezTo>
                    <a:cubicBezTo>
                      <a:pt x="46" y="46"/>
                      <a:pt x="23" y="46"/>
                      <a:pt x="0" y="0"/>
                    </a:cubicBezTo>
                    <a:cubicBezTo>
                      <a:pt x="3032" y="33479"/>
                      <a:pt x="8355" y="66750"/>
                      <a:pt x="13608" y="99928"/>
                    </a:cubicBezTo>
                    <a:cubicBezTo>
                      <a:pt x="23791" y="153906"/>
                      <a:pt x="34714" y="208069"/>
                      <a:pt x="53414" y="259363"/>
                    </a:cubicBezTo>
                    <a:cubicBezTo>
                      <a:pt x="63365" y="290158"/>
                      <a:pt x="71558" y="319657"/>
                      <a:pt x="83870" y="349064"/>
                    </a:cubicBezTo>
                    <a:cubicBezTo>
                      <a:pt x="101968" y="386939"/>
                      <a:pt x="121755" y="423935"/>
                      <a:pt x="146518" y="456997"/>
                    </a:cubicBezTo>
                    <a:cubicBezTo>
                      <a:pt x="178826" y="509471"/>
                      <a:pt x="222728" y="554194"/>
                      <a:pt x="280585" y="567151"/>
                    </a:cubicBezTo>
                    <a:cubicBezTo>
                      <a:pt x="319535" y="574832"/>
                      <a:pt x="359271" y="580362"/>
                      <a:pt x="398799" y="575272"/>
                    </a:cubicBezTo>
                    <a:cubicBezTo>
                      <a:pt x="433815" y="569927"/>
                      <a:pt x="468228" y="558521"/>
                      <a:pt x="500651" y="543089"/>
                    </a:cubicBezTo>
                    <a:cubicBezTo>
                      <a:pt x="514861" y="537305"/>
                      <a:pt x="528955" y="531312"/>
                      <a:pt x="541545" y="521826"/>
                    </a:cubicBezTo>
                    <a:cubicBezTo>
                      <a:pt x="558046" y="512641"/>
                      <a:pt x="571353" y="498851"/>
                      <a:pt x="582277" y="482517"/>
                    </a:cubicBezTo>
                    <a:cubicBezTo>
                      <a:pt x="593594" y="469213"/>
                      <a:pt x="605003" y="455007"/>
                      <a:pt x="614052" y="439945"/>
                    </a:cubicBezTo>
                    <a:cubicBezTo>
                      <a:pt x="624675" y="419816"/>
                      <a:pt x="637403" y="401608"/>
                      <a:pt x="647146" y="381363"/>
                    </a:cubicBezTo>
                    <a:cubicBezTo>
                      <a:pt x="657167" y="362784"/>
                      <a:pt x="663994" y="342586"/>
                      <a:pt x="671701" y="322827"/>
                    </a:cubicBezTo>
                    <a:cubicBezTo>
                      <a:pt x="682948" y="295456"/>
                      <a:pt x="696557" y="269289"/>
                      <a:pt x="704680" y="240460"/>
                    </a:cubicBezTo>
                    <a:cubicBezTo>
                      <a:pt x="710789" y="219452"/>
                      <a:pt x="715973" y="198143"/>
                      <a:pt x="721181" y="176880"/>
                    </a:cubicBezTo>
                    <a:cubicBezTo>
                      <a:pt x="729512" y="139283"/>
                      <a:pt x="739926" y="102172"/>
                      <a:pt x="743953" y="63695"/>
                    </a:cubicBezTo>
                    <a:cubicBezTo>
                      <a:pt x="745018" y="57310"/>
                      <a:pt x="745851" y="50878"/>
                      <a:pt x="746522" y="44446"/>
                    </a:cubicBezTo>
                    <a:cubicBezTo>
                      <a:pt x="731502" y="51248"/>
                      <a:pt x="715788" y="56778"/>
                      <a:pt x="700028" y="59832"/>
                    </a:cubicBezTo>
                    <a:cubicBezTo>
                      <a:pt x="684939" y="63071"/>
                      <a:pt x="670359" y="68600"/>
                      <a:pt x="655200" y="71284"/>
                    </a:cubicBezTo>
                    <a:close/>
                    <a:moveTo>
                      <a:pt x="12451" y="63210"/>
                    </a:moveTo>
                    <a:cubicBezTo>
                      <a:pt x="11895" y="63210"/>
                      <a:pt x="11433" y="62701"/>
                      <a:pt x="11433" y="62076"/>
                    </a:cubicBezTo>
                    <a:cubicBezTo>
                      <a:pt x="11433" y="61451"/>
                      <a:pt x="11895" y="60942"/>
                      <a:pt x="12451" y="60942"/>
                    </a:cubicBezTo>
                    <a:cubicBezTo>
                      <a:pt x="13006" y="60942"/>
                      <a:pt x="13469" y="61451"/>
                      <a:pt x="13469" y="62076"/>
                    </a:cubicBezTo>
                    <a:cubicBezTo>
                      <a:pt x="13469" y="62701"/>
                      <a:pt x="13006" y="63210"/>
                      <a:pt x="12451" y="632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4" name="Google Shape;1604;p37"/>
            <p:cNvSpPr/>
            <p:nvPr/>
          </p:nvSpPr>
          <p:spPr>
            <a:xfrm>
              <a:off x="14158122" y="1657430"/>
              <a:ext cx="62065" cy="205466"/>
            </a:xfrm>
            <a:custGeom>
              <a:rect b="b" l="l" r="r" t="t"/>
              <a:pathLst>
                <a:path extrusionOk="0" h="205466" w="62065">
                  <a:moveTo>
                    <a:pt x="60735" y="47130"/>
                  </a:moveTo>
                  <a:cubicBezTo>
                    <a:pt x="62007" y="63973"/>
                    <a:pt x="62262" y="80840"/>
                    <a:pt x="61938" y="97753"/>
                  </a:cubicBezTo>
                  <a:cubicBezTo>
                    <a:pt x="61614" y="124591"/>
                    <a:pt x="62007" y="150273"/>
                    <a:pt x="59624" y="177181"/>
                  </a:cubicBezTo>
                  <a:cubicBezTo>
                    <a:pt x="58559" y="185534"/>
                    <a:pt x="58860" y="194996"/>
                    <a:pt x="54278" y="202123"/>
                  </a:cubicBezTo>
                  <a:cubicBezTo>
                    <a:pt x="49834" y="204205"/>
                    <a:pt x="44928" y="204737"/>
                    <a:pt x="40160" y="205177"/>
                  </a:cubicBezTo>
                  <a:cubicBezTo>
                    <a:pt x="24516" y="206565"/>
                    <a:pt x="5978" y="203626"/>
                    <a:pt x="6765" y="181785"/>
                  </a:cubicBezTo>
                  <a:cubicBezTo>
                    <a:pt x="6649" y="160153"/>
                    <a:pt x="2229" y="138682"/>
                    <a:pt x="1905" y="116979"/>
                  </a:cubicBezTo>
                  <a:cubicBezTo>
                    <a:pt x="-617" y="93681"/>
                    <a:pt x="-155" y="70104"/>
                    <a:pt x="586" y="46690"/>
                  </a:cubicBezTo>
                  <a:cubicBezTo>
                    <a:pt x="2970" y="17630"/>
                    <a:pt x="1697" y="4419"/>
                    <a:pt x="30672" y="0"/>
                  </a:cubicBezTo>
                  <a:cubicBezTo>
                    <a:pt x="31250" y="185"/>
                    <a:pt x="31852" y="255"/>
                    <a:pt x="32431" y="278"/>
                  </a:cubicBezTo>
                  <a:cubicBezTo>
                    <a:pt x="34421" y="5460"/>
                    <a:pt x="39998" y="5414"/>
                    <a:pt x="44419" y="6016"/>
                  </a:cubicBezTo>
                  <a:cubicBezTo>
                    <a:pt x="48006" y="7149"/>
                    <a:pt x="51084" y="9764"/>
                    <a:pt x="53607" y="12702"/>
                  </a:cubicBezTo>
                  <a:cubicBezTo>
                    <a:pt x="60573" y="22234"/>
                    <a:pt x="59485" y="35631"/>
                    <a:pt x="60735" y="471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5" name="Google Shape;1605;p37"/>
          <p:cNvSpPr/>
          <p:nvPr/>
        </p:nvSpPr>
        <p:spPr>
          <a:xfrm>
            <a:off x="4017803" y="750171"/>
            <a:ext cx="684143" cy="578002"/>
          </a:xfrm>
          <a:custGeom>
            <a:rect b="b" l="l" r="r" t="t"/>
            <a:pathLst>
              <a:path extrusionOk="0" h="1156004" w="1368286">
                <a:moveTo>
                  <a:pt x="1362029" y="551141"/>
                </a:moveTo>
                <a:cubicBezTo>
                  <a:pt x="1361427" y="493600"/>
                  <a:pt x="1362768" y="436004"/>
                  <a:pt x="1360524" y="378518"/>
                </a:cubicBezTo>
                <a:cubicBezTo>
                  <a:pt x="1359457" y="321715"/>
                  <a:pt x="1359648" y="264885"/>
                  <a:pt x="1359320" y="208082"/>
                </a:cubicBezTo>
                <a:cubicBezTo>
                  <a:pt x="1359867" y="177835"/>
                  <a:pt x="1359621" y="147451"/>
                  <a:pt x="1351329" y="118106"/>
                </a:cubicBezTo>
                <a:cubicBezTo>
                  <a:pt x="1338878" y="59362"/>
                  <a:pt x="1303876" y="44594"/>
                  <a:pt x="1250321" y="32424"/>
                </a:cubicBezTo>
                <a:cubicBezTo>
                  <a:pt x="1198818" y="23672"/>
                  <a:pt x="1146412" y="23098"/>
                  <a:pt x="1094307" y="21703"/>
                </a:cubicBezTo>
                <a:cubicBezTo>
                  <a:pt x="1040095" y="19761"/>
                  <a:pt x="985828" y="20144"/>
                  <a:pt x="931589" y="19953"/>
                </a:cubicBezTo>
                <a:cubicBezTo>
                  <a:pt x="864816" y="17081"/>
                  <a:pt x="798015" y="17109"/>
                  <a:pt x="731187" y="17136"/>
                </a:cubicBezTo>
                <a:cubicBezTo>
                  <a:pt x="716300" y="17163"/>
                  <a:pt x="701440" y="17163"/>
                  <a:pt x="686553" y="17136"/>
                </a:cubicBezTo>
                <a:cubicBezTo>
                  <a:pt x="646517" y="16835"/>
                  <a:pt x="606644" y="13499"/>
                  <a:pt x="566608" y="12678"/>
                </a:cubicBezTo>
                <a:cubicBezTo>
                  <a:pt x="532346" y="11420"/>
                  <a:pt x="498083" y="11502"/>
                  <a:pt x="463821" y="11611"/>
                </a:cubicBezTo>
                <a:cubicBezTo>
                  <a:pt x="443899" y="11666"/>
                  <a:pt x="423949" y="11721"/>
                  <a:pt x="404026" y="11529"/>
                </a:cubicBezTo>
                <a:cubicBezTo>
                  <a:pt x="370010" y="11119"/>
                  <a:pt x="336295" y="6579"/>
                  <a:pt x="302444" y="3762"/>
                </a:cubicBezTo>
                <a:cubicBezTo>
                  <a:pt x="257727" y="2723"/>
                  <a:pt x="212929" y="2669"/>
                  <a:pt x="168158" y="1711"/>
                </a:cubicBezTo>
                <a:cubicBezTo>
                  <a:pt x="142133" y="1465"/>
                  <a:pt x="116163" y="-449"/>
                  <a:pt x="90110" y="98"/>
                </a:cubicBezTo>
                <a:cubicBezTo>
                  <a:pt x="87702" y="180"/>
                  <a:pt x="85267" y="153"/>
                  <a:pt x="82858" y="153"/>
                </a:cubicBezTo>
                <a:cubicBezTo>
                  <a:pt x="79602" y="125"/>
                  <a:pt x="76345" y="98"/>
                  <a:pt x="73089" y="344"/>
                </a:cubicBezTo>
                <a:cubicBezTo>
                  <a:pt x="67205" y="1356"/>
                  <a:pt x="61787" y="4556"/>
                  <a:pt x="57353" y="8412"/>
                </a:cubicBezTo>
                <a:cubicBezTo>
                  <a:pt x="36665" y="19214"/>
                  <a:pt x="22872" y="34694"/>
                  <a:pt x="19123" y="58104"/>
                </a:cubicBezTo>
                <a:cubicBezTo>
                  <a:pt x="13787" y="82307"/>
                  <a:pt x="10858" y="106948"/>
                  <a:pt x="8259" y="131589"/>
                </a:cubicBezTo>
                <a:cubicBezTo>
                  <a:pt x="2676" y="202230"/>
                  <a:pt x="1882" y="273254"/>
                  <a:pt x="1061" y="344086"/>
                </a:cubicBezTo>
                <a:cubicBezTo>
                  <a:pt x="186" y="431054"/>
                  <a:pt x="131" y="517994"/>
                  <a:pt x="104" y="604962"/>
                </a:cubicBezTo>
                <a:cubicBezTo>
                  <a:pt x="-471" y="661300"/>
                  <a:pt x="1226" y="717802"/>
                  <a:pt x="8231" y="773756"/>
                </a:cubicBezTo>
                <a:cubicBezTo>
                  <a:pt x="10913" y="797386"/>
                  <a:pt x="19232" y="821425"/>
                  <a:pt x="36719" y="838217"/>
                </a:cubicBezTo>
                <a:cubicBezTo>
                  <a:pt x="60008" y="857634"/>
                  <a:pt x="87812" y="871855"/>
                  <a:pt x="117778" y="877352"/>
                </a:cubicBezTo>
                <a:cubicBezTo>
                  <a:pt x="171442" y="891382"/>
                  <a:pt x="226831" y="895402"/>
                  <a:pt x="282029" y="898383"/>
                </a:cubicBezTo>
                <a:cubicBezTo>
                  <a:pt x="327593" y="902020"/>
                  <a:pt x="374061" y="906752"/>
                  <a:pt x="419899" y="909213"/>
                </a:cubicBezTo>
                <a:cubicBezTo>
                  <a:pt x="449098" y="910827"/>
                  <a:pt x="478380" y="909131"/>
                  <a:pt x="507579" y="910936"/>
                </a:cubicBezTo>
                <a:cubicBezTo>
                  <a:pt x="522850" y="935440"/>
                  <a:pt x="537025" y="960655"/>
                  <a:pt x="553253" y="984613"/>
                </a:cubicBezTo>
                <a:cubicBezTo>
                  <a:pt x="572519" y="1017458"/>
                  <a:pt x="593646" y="1049073"/>
                  <a:pt x="614882" y="1080660"/>
                </a:cubicBezTo>
                <a:cubicBezTo>
                  <a:pt x="628236" y="1100761"/>
                  <a:pt x="639757" y="1122038"/>
                  <a:pt x="654261" y="1141374"/>
                </a:cubicBezTo>
                <a:cubicBezTo>
                  <a:pt x="658777" y="1146433"/>
                  <a:pt x="661541" y="1154638"/>
                  <a:pt x="668848" y="1156005"/>
                </a:cubicBezTo>
                <a:cubicBezTo>
                  <a:pt x="669039" y="1156005"/>
                  <a:pt x="669231" y="1156005"/>
                  <a:pt x="669422" y="1156005"/>
                </a:cubicBezTo>
                <a:cubicBezTo>
                  <a:pt x="684829" y="1156005"/>
                  <a:pt x="698074" y="1129915"/>
                  <a:pt x="706914" y="1118893"/>
                </a:cubicBezTo>
                <a:cubicBezTo>
                  <a:pt x="724620" y="1092201"/>
                  <a:pt x="741696" y="1064962"/>
                  <a:pt x="756063" y="1036301"/>
                </a:cubicBezTo>
                <a:cubicBezTo>
                  <a:pt x="769089" y="1007585"/>
                  <a:pt x="786987" y="981440"/>
                  <a:pt x="800068" y="952752"/>
                </a:cubicBezTo>
                <a:cubicBezTo>
                  <a:pt x="848861" y="943426"/>
                  <a:pt x="899270" y="944684"/>
                  <a:pt x="948966" y="943262"/>
                </a:cubicBezTo>
                <a:cubicBezTo>
                  <a:pt x="975949" y="941484"/>
                  <a:pt x="1003014" y="941566"/>
                  <a:pt x="1030025" y="942387"/>
                </a:cubicBezTo>
                <a:cubicBezTo>
                  <a:pt x="1064396" y="942934"/>
                  <a:pt x="1097591" y="942004"/>
                  <a:pt x="1132072" y="945094"/>
                </a:cubicBezTo>
                <a:cubicBezTo>
                  <a:pt x="1180866" y="946954"/>
                  <a:pt x="1230481" y="954147"/>
                  <a:pt x="1278399" y="941320"/>
                </a:cubicBezTo>
                <a:cubicBezTo>
                  <a:pt x="1302317" y="938011"/>
                  <a:pt x="1323033" y="922395"/>
                  <a:pt x="1334143" y="901173"/>
                </a:cubicBezTo>
                <a:cubicBezTo>
                  <a:pt x="1355954" y="867862"/>
                  <a:pt x="1367284" y="829246"/>
                  <a:pt x="1367940" y="789564"/>
                </a:cubicBezTo>
                <a:cubicBezTo>
                  <a:pt x="1369719" y="710035"/>
                  <a:pt x="1364164" y="630560"/>
                  <a:pt x="1362029" y="551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6" name="Google Shape;1606;p37"/>
          <p:cNvGrpSpPr/>
          <p:nvPr/>
        </p:nvGrpSpPr>
        <p:grpSpPr>
          <a:xfrm>
            <a:off x="4017803" y="750171"/>
            <a:ext cx="684143" cy="578002"/>
            <a:chOff x="8035606" y="1500343"/>
            <a:chExt cx="1368286" cy="1156004"/>
          </a:xfrm>
        </p:grpSpPr>
        <p:grpSp>
          <p:nvGrpSpPr>
            <p:cNvPr id="1607" name="Google Shape;1607;p37"/>
            <p:cNvGrpSpPr/>
            <p:nvPr/>
          </p:nvGrpSpPr>
          <p:grpSpPr>
            <a:xfrm>
              <a:off x="8035606" y="1500343"/>
              <a:ext cx="1368286" cy="1156004"/>
              <a:chOff x="8035606" y="1500343"/>
              <a:chExt cx="1368286" cy="1156004"/>
            </a:xfrm>
          </p:grpSpPr>
          <p:sp>
            <p:nvSpPr>
              <p:cNvPr id="1608" name="Google Shape;1608;p37"/>
              <p:cNvSpPr/>
              <p:nvPr/>
            </p:nvSpPr>
            <p:spPr>
              <a:xfrm>
                <a:off x="8035606" y="1500343"/>
                <a:ext cx="1368286" cy="1156004"/>
              </a:xfrm>
              <a:custGeom>
                <a:rect b="b" l="l" r="r" t="t"/>
                <a:pathLst>
                  <a:path extrusionOk="0" h="1156004" w="1368286">
                    <a:moveTo>
                      <a:pt x="1362029" y="551141"/>
                    </a:moveTo>
                    <a:cubicBezTo>
                      <a:pt x="1361427" y="493600"/>
                      <a:pt x="1362768" y="436004"/>
                      <a:pt x="1360524" y="378518"/>
                    </a:cubicBezTo>
                    <a:cubicBezTo>
                      <a:pt x="1359457" y="321715"/>
                      <a:pt x="1359648" y="264885"/>
                      <a:pt x="1359320" y="208082"/>
                    </a:cubicBezTo>
                    <a:cubicBezTo>
                      <a:pt x="1359867" y="177835"/>
                      <a:pt x="1359621" y="147451"/>
                      <a:pt x="1351329" y="118106"/>
                    </a:cubicBezTo>
                    <a:cubicBezTo>
                      <a:pt x="1338878" y="59362"/>
                      <a:pt x="1303876" y="44594"/>
                      <a:pt x="1250321" y="32424"/>
                    </a:cubicBezTo>
                    <a:cubicBezTo>
                      <a:pt x="1198818" y="23672"/>
                      <a:pt x="1146412" y="23098"/>
                      <a:pt x="1094307" y="21703"/>
                    </a:cubicBezTo>
                    <a:cubicBezTo>
                      <a:pt x="1040095" y="19761"/>
                      <a:pt x="985828" y="20144"/>
                      <a:pt x="931589" y="19953"/>
                    </a:cubicBezTo>
                    <a:cubicBezTo>
                      <a:pt x="864816" y="17081"/>
                      <a:pt x="798015" y="17109"/>
                      <a:pt x="731187" y="17136"/>
                    </a:cubicBezTo>
                    <a:cubicBezTo>
                      <a:pt x="716300" y="17163"/>
                      <a:pt x="701440" y="17163"/>
                      <a:pt x="686553" y="17136"/>
                    </a:cubicBezTo>
                    <a:cubicBezTo>
                      <a:pt x="646517" y="16835"/>
                      <a:pt x="606644" y="13499"/>
                      <a:pt x="566608" y="12678"/>
                    </a:cubicBezTo>
                    <a:cubicBezTo>
                      <a:pt x="532346" y="11420"/>
                      <a:pt x="498083" y="11502"/>
                      <a:pt x="463821" y="11611"/>
                    </a:cubicBezTo>
                    <a:cubicBezTo>
                      <a:pt x="443899" y="11666"/>
                      <a:pt x="423949" y="11721"/>
                      <a:pt x="404026" y="11529"/>
                    </a:cubicBezTo>
                    <a:cubicBezTo>
                      <a:pt x="370010" y="11119"/>
                      <a:pt x="336295" y="6579"/>
                      <a:pt x="302444" y="3762"/>
                    </a:cubicBezTo>
                    <a:cubicBezTo>
                      <a:pt x="257727" y="2723"/>
                      <a:pt x="212929" y="2669"/>
                      <a:pt x="168158" y="1711"/>
                    </a:cubicBezTo>
                    <a:cubicBezTo>
                      <a:pt x="142133" y="1465"/>
                      <a:pt x="116163" y="-449"/>
                      <a:pt x="90110" y="98"/>
                    </a:cubicBezTo>
                    <a:cubicBezTo>
                      <a:pt x="87702" y="180"/>
                      <a:pt x="85267" y="153"/>
                      <a:pt x="82858" y="153"/>
                    </a:cubicBezTo>
                    <a:cubicBezTo>
                      <a:pt x="79602" y="125"/>
                      <a:pt x="76345" y="98"/>
                      <a:pt x="73089" y="344"/>
                    </a:cubicBezTo>
                    <a:cubicBezTo>
                      <a:pt x="67205" y="1356"/>
                      <a:pt x="61787" y="4556"/>
                      <a:pt x="57353" y="8412"/>
                    </a:cubicBezTo>
                    <a:cubicBezTo>
                      <a:pt x="36665" y="19214"/>
                      <a:pt x="22872" y="34694"/>
                      <a:pt x="19123" y="58104"/>
                    </a:cubicBezTo>
                    <a:cubicBezTo>
                      <a:pt x="13787" y="82307"/>
                      <a:pt x="10858" y="106948"/>
                      <a:pt x="8259" y="131589"/>
                    </a:cubicBezTo>
                    <a:cubicBezTo>
                      <a:pt x="2676" y="202230"/>
                      <a:pt x="1882" y="273254"/>
                      <a:pt x="1061" y="344086"/>
                    </a:cubicBezTo>
                    <a:cubicBezTo>
                      <a:pt x="186" y="431054"/>
                      <a:pt x="131" y="517994"/>
                      <a:pt x="104" y="604962"/>
                    </a:cubicBezTo>
                    <a:cubicBezTo>
                      <a:pt x="-471" y="661300"/>
                      <a:pt x="1226" y="717802"/>
                      <a:pt x="8231" y="773756"/>
                    </a:cubicBezTo>
                    <a:cubicBezTo>
                      <a:pt x="10913" y="797386"/>
                      <a:pt x="19232" y="821425"/>
                      <a:pt x="36719" y="838217"/>
                    </a:cubicBezTo>
                    <a:cubicBezTo>
                      <a:pt x="60008" y="857634"/>
                      <a:pt x="87812" y="871855"/>
                      <a:pt x="117778" y="877352"/>
                    </a:cubicBezTo>
                    <a:cubicBezTo>
                      <a:pt x="171442" y="891382"/>
                      <a:pt x="226831" y="895402"/>
                      <a:pt x="282029" y="898383"/>
                    </a:cubicBezTo>
                    <a:cubicBezTo>
                      <a:pt x="327593" y="902020"/>
                      <a:pt x="374061" y="906752"/>
                      <a:pt x="419899" y="909213"/>
                    </a:cubicBezTo>
                    <a:cubicBezTo>
                      <a:pt x="449098" y="910827"/>
                      <a:pt x="478380" y="909131"/>
                      <a:pt x="507579" y="910936"/>
                    </a:cubicBezTo>
                    <a:cubicBezTo>
                      <a:pt x="522850" y="935440"/>
                      <a:pt x="537025" y="960655"/>
                      <a:pt x="553253" y="984613"/>
                    </a:cubicBezTo>
                    <a:cubicBezTo>
                      <a:pt x="572519" y="1017458"/>
                      <a:pt x="593646" y="1049073"/>
                      <a:pt x="614882" y="1080660"/>
                    </a:cubicBezTo>
                    <a:cubicBezTo>
                      <a:pt x="628236" y="1100761"/>
                      <a:pt x="639757" y="1122038"/>
                      <a:pt x="654261" y="1141374"/>
                    </a:cubicBezTo>
                    <a:cubicBezTo>
                      <a:pt x="658777" y="1146433"/>
                      <a:pt x="661541" y="1154638"/>
                      <a:pt x="668848" y="1156005"/>
                    </a:cubicBezTo>
                    <a:cubicBezTo>
                      <a:pt x="669039" y="1156005"/>
                      <a:pt x="669231" y="1156005"/>
                      <a:pt x="669422" y="1156005"/>
                    </a:cubicBezTo>
                    <a:cubicBezTo>
                      <a:pt x="684829" y="1156005"/>
                      <a:pt x="698074" y="1129915"/>
                      <a:pt x="706914" y="1118893"/>
                    </a:cubicBezTo>
                    <a:cubicBezTo>
                      <a:pt x="724620" y="1092201"/>
                      <a:pt x="741696" y="1064962"/>
                      <a:pt x="756063" y="1036301"/>
                    </a:cubicBezTo>
                    <a:cubicBezTo>
                      <a:pt x="769089" y="1007585"/>
                      <a:pt x="786987" y="981440"/>
                      <a:pt x="800068" y="952752"/>
                    </a:cubicBezTo>
                    <a:cubicBezTo>
                      <a:pt x="848861" y="943426"/>
                      <a:pt x="899270" y="944684"/>
                      <a:pt x="948966" y="943262"/>
                    </a:cubicBezTo>
                    <a:cubicBezTo>
                      <a:pt x="975949" y="941484"/>
                      <a:pt x="1003014" y="941566"/>
                      <a:pt x="1030025" y="942387"/>
                    </a:cubicBezTo>
                    <a:cubicBezTo>
                      <a:pt x="1064396" y="942934"/>
                      <a:pt x="1097591" y="942004"/>
                      <a:pt x="1132072" y="945094"/>
                    </a:cubicBezTo>
                    <a:cubicBezTo>
                      <a:pt x="1180866" y="946954"/>
                      <a:pt x="1230481" y="954147"/>
                      <a:pt x="1278399" y="941320"/>
                    </a:cubicBezTo>
                    <a:cubicBezTo>
                      <a:pt x="1302317" y="938011"/>
                      <a:pt x="1323033" y="922395"/>
                      <a:pt x="1334143" y="901173"/>
                    </a:cubicBezTo>
                    <a:cubicBezTo>
                      <a:pt x="1355954" y="867862"/>
                      <a:pt x="1367284" y="829246"/>
                      <a:pt x="1367940" y="789564"/>
                    </a:cubicBezTo>
                    <a:cubicBezTo>
                      <a:pt x="1369719" y="710035"/>
                      <a:pt x="1364164" y="630560"/>
                      <a:pt x="1362029" y="551141"/>
                    </a:cubicBezTo>
                    <a:close/>
                    <a:moveTo>
                      <a:pt x="1352232" y="790220"/>
                    </a:moveTo>
                    <a:cubicBezTo>
                      <a:pt x="1351411" y="832118"/>
                      <a:pt x="1338713" y="866632"/>
                      <a:pt x="1315644" y="901446"/>
                    </a:cubicBezTo>
                    <a:cubicBezTo>
                      <a:pt x="1310034" y="909104"/>
                      <a:pt x="1302563" y="915503"/>
                      <a:pt x="1294326" y="920207"/>
                    </a:cubicBezTo>
                    <a:cubicBezTo>
                      <a:pt x="1285733" y="924364"/>
                      <a:pt x="1276182" y="925622"/>
                      <a:pt x="1266960" y="927728"/>
                    </a:cubicBezTo>
                    <a:cubicBezTo>
                      <a:pt x="1237514" y="935139"/>
                      <a:pt x="1207001" y="933034"/>
                      <a:pt x="1176953" y="932104"/>
                    </a:cubicBezTo>
                    <a:cubicBezTo>
                      <a:pt x="1131525" y="928548"/>
                      <a:pt x="1085906" y="926415"/>
                      <a:pt x="1040095" y="926907"/>
                    </a:cubicBezTo>
                    <a:cubicBezTo>
                      <a:pt x="1010430" y="926142"/>
                      <a:pt x="980684" y="925403"/>
                      <a:pt x="951074" y="927482"/>
                    </a:cubicBezTo>
                    <a:cubicBezTo>
                      <a:pt x="910271" y="928521"/>
                      <a:pt x="869660" y="928439"/>
                      <a:pt x="828939" y="932623"/>
                    </a:cubicBezTo>
                    <a:cubicBezTo>
                      <a:pt x="818895" y="933498"/>
                      <a:pt x="808907" y="935057"/>
                      <a:pt x="799028" y="937026"/>
                    </a:cubicBezTo>
                    <a:cubicBezTo>
                      <a:pt x="795361" y="937738"/>
                      <a:pt x="791393" y="938284"/>
                      <a:pt x="788629" y="941074"/>
                    </a:cubicBezTo>
                    <a:cubicBezTo>
                      <a:pt x="786220" y="943727"/>
                      <a:pt x="785700" y="947364"/>
                      <a:pt x="783922" y="950454"/>
                    </a:cubicBezTo>
                    <a:cubicBezTo>
                      <a:pt x="773605" y="971595"/>
                      <a:pt x="761208" y="992051"/>
                      <a:pt x="749988" y="1012781"/>
                    </a:cubicBezTo>
                    <a:cubicBezTo>
                      <a:pt x="740547" y="1032937"/>
                      <a:pt x="730312" y="1052683"/>
                      <a:pt x="718407" y="1071581"/>
                    </a:cubicBezTo>
                    <a:cubicBezTo>
                      <a:pt x="703876" y="1094526"/>
                      <a:pt x="690549" y="1118839"/>
                      <a:pt x="671748" y="1138639"/>
                    </a:cubicBezTo>
                    <a:cubicBezTo>
                      <a:pt x="671694" y="1138584"/>
                      <a:pt x="671666" y="1138502"/>
                      <a:pt x="671584" y="1138447"/>
                    </a:cubicBezTo>
                    <a:cubicBezTo>
                      <a:pt x="669970" y="1136232"/>
                      <a:pt x="668328" y="1134017"/>
                      <a:pt x="666686" y="1131802"/>
                    </a:cubicBezTo>
                    <a:cubicBezTo>
                      <a:pt x="642001" y="1096440"/>
                      <a:pt x="620711" y="1058727"/>
                      <a:pt x="595424" y="1023721"/>
                    </a:cubicBezTo>
                    <a:cubicBezTo>
                      <a:pt x="577801" y="994540"/>
                      <a:pt x="559657" y="965359"/>
                      <a:pt x="541158" y="936671"/>
                    </a:cubicBezTo>
                    <a:cubicBezTo>
                      <a:pt x="533824" y="924583"/>
                      <a:pt x="527557" y="911811"/>
                      <a:pt x="519183" y="900407"/>
                    </a:cubicBezTo>
                    <a:cubicBezTo>
                      <a:pt x="514941" y="895320"/>
                      <a:pt x="508592" y="894855"/>
                      <a:pt x="502188" y="894855"/>
                    </a:cubicBezTo>
                    <a:cubicBezTo>
                      <a:pt x="501449" y="894855"/>
                      <a:pt x="500711" y="894855"/>
                      <a:pt x="499972" y="894855"/>
                    </a:cubicBezTo>
                    <a:cubicBezTo>
                      <a:pt x="497262" y="894883"/>
                      <a:pt x="494608" y="894883"/>
                      <a:pt x="492118" y="894609"/>
                    </a:cubicBezTo>
                    <a:cubicBezTo>
                      <a:pt x="478982" y="894336"/>
                      <a:pt x="465874" y="894445"/>
                      <a:pt x="452738" y="894390"/>
                    </a:cubicBezTo>
                    <a:cubicBezTo>
                      <a:pt x="425782" y="894418"/>
                      <a:pt x="399484" y="892284"/>
                      <a:pt x="372254" y="890397"/>
                    </a:cubicBezTo>
                    <a:cubicBezTo>
                      <a:pt x="345080" y="888182"/>
                      <a:pt x="317960" y="885693"/>
                      <a:pt x="290786" y="883396"/>
                    </a:cubicBezTo>
                    <a:cubicBezTo>
                      <a:pt x="245632" y="880169"/>
                      <a:pt x="200067" y="878747"/>
                      <a:pt x="155515" y="869722"/>
                    </a:cubicBezTo>
                    <a:cubicBezTo>
                      <a:pt x="127410" y="863131"/>
                      <a:pt x="95392" y="859548"/>
                      <a:pt x="70708" y="842702"/>
                    </a:cubicBezTo>
                    <a:cubicBezTo>
                      <a:pt x="57162" y="835044"/>
                      <a:pt x="43506" y="826375"/>
                      <a:pt x="36145" y="812154"/>
                    </a:cubicBezTo>
                    <a:cubicBezTo>
                      <a:pt x="20190" y="783602"/>
                      <a:pt x="22024" y="749170"/>
                      <a:pt x="18630" y="717528"/>
                    </a:cubicBezTo>
                    <a:cubicBezTo>
                      <a:pt x="15045" y="672103"/>
                      <a:pt x="15675" y="625255"/>
                      <a:pt x="15730" y="579556"/>
                    </a:cubicBezTo>
                    <a:cubicBezTo>
                      <a:pt x="16140" y="464227"/>
                      <a:pt x="15155" y="348817"/>
                      <a:pt x="18548" y="233544"/>
                    </a:cubicBezTo>
                    <a:cubicBezTo>
                      <a:pt x="19561" y="182539"/>
                      <a:pt x="21312" y="131534"/>
                      <a:pt x="28975" y="81049"/>
                    </a:cubicBezTo>
                    <a:cubicBezTo>
                      <a:pt x="32368" y="60182"/>
                      <a:pt x="34065" y="36088"/>
                      <a:pt x="53002" y="23043"/>
                    </a:cubicBezTo>
                    <a:cubicBezTo>
                      <a:pt x="57216" y="23371"/>
                      <a:pt x="60063" y="18996"/>
                      <a:pt x="64085" y="18120"/>
                    </a:cubicBezTo>
                    <a:cubicBezTo>
                      <a:pt x="69942" y="15604"/>
                      <a:pt x="75524" y="15768"/>
                      <a:pt x="81955" y="15905"/>
                    </a:cubicBezTo>
                    <a:cubicBezTo>
                      <a:pt x="110854" y="15139"/>
                      <a:pt x="139752" y="17081"/>
                      <a:pt x="168651" y="17464"/>
                    </a:cubicBezTo>
                    <a:cubicBezTo>
                      <a:pt x="213258" y="18503"/>
                      <a:pt x="257892" y="18394"/>
                      <a:pt x="302471" y="19488"/>
                    </a:cubicBezTo>
                    <a:cubicBezTo>
                      <a:pt x="326772" y="21265"/>
                      <a:pt x="351046" y="25012"/>
                      <a:pt x="375429" y="26051"/>
                    </a:cubicBezTo>
                    <a:cubicBezTo>
                      <a:pt x="407666" y="27747"/>
                      <a:pt x="439931" y="27556"/>
                      <a:pt x="472195" y="27392"/>
                    </a:cubicBezTo>
                    <a:cubicBezTo>
                      <a:pt x="493349" y="27282"/>
                      <a:pt x="514530" y="27173"/>
                      <a:pt x="535684" y="27583"/>
                    </a:cubicBezTo>
                    <a:cubicBezTo>
                      <a:pt x="589842" y="28239"/>
                      <a:pt x="643862" y="32779"/>
                      <a:pt x="698020" y="32943"/>
                    </a:cubicBezTo>
                    <a:cubicBezTo>
                      <a:pt x="718818" y="33053"/>
                      <a:pt x="739671" y="32998"/>
                      <a:pt x="760469" y="32916"/>
                    </a:cubicBezTo>
                    <a:cubicBezTo>
                      <a:pt x="801244" y="32779"/>
                      <a:pt x="842020" y="32642"/>
                      <a:pt x="882768" y="34037"/>
                    </a:cubicBezTo>
                    <a:cubicBezTo>
                      <a:pt x="936405" y="36854"/>
                      <a:pt x="990125" y="35076"/>
                      <a:pt x="1043790" y="36389"/>
                    </a:cubicBezTo>
                    <a:cubicBezTo>
                      <a:pt x="1090038" y="37045"/>
                      <a:pt x="1136342" y="37921"/>
                      <a:pt x="1182508" y="40601"/>
                    </a:cubicBezTo>
                    <a:cubicBezTo>
                      <a:pt x="1220465" y="43390"/>
                      <a:pt x="1259845" y="46891"/>
                      <a:pt x="1295010" y="62999"/>
                    </a:cubicBezTo>
                    <a:cubicBezTo>
                      <a:pt x="1319229" y="73392"/>
                      <a:pt x="1331243" y="98251"/>
                      <a:pt x="1336333" y="122810"/>
                    </a:cubicBezTo>
                    <a:cubicBezTo>
                      <a:pt x="1347443" y="162657"/>
                      <a:pt x="1342627" y="204500"/>
                      <a:pt x="1343804" y="245413"/>
                    </a:cubicBezTo>
                    <a:cubicBezTo>
                      <a:pt x="1344159" y="290182"/>
                      <a:pt x="1343858" y="334924"/>
                      <a:pt x="1344871" y="379666"/>
                    </a:cubicBezTo>
                    <a:cubicBezTo>
                      <a:pt x="1347170" y="437426"/>
                      <a:pt x="1345692" y="495295"/>
                      <a:pt x="1346376" y="553082"/>
                    </a:cubicBezTo>
                    <a:cubicBezTo>
                      <a:pt x="1348593" y="632092"/>
                      <a:pt x="1354066" y="711156"/>
                      <a:pt x="1352232" y="790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7"/>
              <p:cNvSpPr/>
              <p:nvPr/>
            </p:nvSpPr>
            <p:spPr>
              <a:xfrm>
                <a:off x="8259445" y="1618737"/>
                <a:ext cx="908000" cy="665263"/>
              </a:xfrm>
              <a:custGeom>
                <a:rect b="b" l="l" r="r" t="t"/>
                <a:pathLst>
                  <a:path extrusionOk="0" h="665263" w="908000">
                    <a:moveTo>
                      <a:pt x="822906" y="228099"/>
                    </a:moveTo>
                    <a:cubicBezTo>
                      <a:pt x="784484" y="226650"/>
                      <a:pt x="746062" y="225173"/>
                      <a:pt x="707586" y="224735"/>
                    </a:cubicBezTo>
                    <a:cubicBezTo>
                      <a:pt x="678003" y="222137"/>
                      <a:pt x="609396" y="227716"/>
                      <a:pt x="584822" y="209748"/>
                    </a:cubicBezTo>
                    <a:cubicBezTo>
                      <a:pt x="596343" y="166264"/>
                      <a:pt x="622532" y="128223"/>
                      <a:pt x="637036" y="85641"/>
                    </a:cubicBezTo>
                    <a:cubicBezTo>
                      <a:pt x="644890" y="62997"/>
                      <a:pt x="656083" y="-6222"/>
                      <a:pt x="615554" y="451"/>
                    </a:cubicBezTo>
                    <a:cubicBezTo>
                      <a:pt x="607508" y="916"/>
                      <a:pt x="599271" y="697"/>
                      <a:pt x="591034" y="478"/>
                    </a:cubicBezTo>
                    <a:cubicBezTo>
                      <a:pt x="571768" y="-14"/>
                      <a:pt x="552338" y="-506"/>
                      <a:pt x="534824" y="7589"/>
                    </a:cubicBezTo>
                    <a:cubicBezTo>
                      <a:pt x="530007" y="10160"/>
                      <a:pt x="526313" y="14563"/>
                      <a:pt x="524999" y="19896"/>
                    </a:cubicBezTo>
                    <a:cubicBezTo>
                      <a:pt x="521195" y="29878"/>
                      <a:pt x="516762" y="39559"/>
                      <a:pt x="512794" y="49459"/>
                    </a:cubicBezTo>
                    <a:cubicBezTo>
                      <a:pt x="499877" y="83016"/>
                      <a:pt x="488384" y="117256"/>
                      <a:pt x="466983" y="146710"/>
                    </a:cubicBezTo>
                    <a:cubicBezTo>
                      <a:pt x="444270" y="177997"/>
                      <a:pt x="421556" y="210842"/>
                      <a:pt x="390112" y="234006"/>
                    </a:cubicBezTo>
                    <a:cubicBezTo>
                      <a:pt x="373911" y="245137"/>
                      <a:pt x="360529" y="259140"/>
                      <a:pt x="348133" y="274072"/>
                    </a:cubicBezTo>
                    <a:cubicBezTo>
                      <a:pt x="344438" y="276916"/>
                      <a:pt x="340607" y="279514"/>
                      <a:pt x="336475" y="281675"/>
                    </a:cubicBezTo>
                    <a:cubicBezTo>
                      <a:pt x="310395" y="292915"/>
                      <a:pt x="281168" y="296197"/>
                      <a:pt x="252954" y="298631"/>
                    </a:cubicBezTo>
                    <a:cubicBezTo>
                      <a:pt x="241159" y="299260"/>
                      <a:pt x="229337" y="299451"/>
                      <a:pt x="217542" y="299396"/>
                    </a:cubicBezTo>
                    <a:cubicBezTo>
                      <a:pt x="217515" y="299396"/>
                      <a:pt x="217515" y="299396"/>
                      <a:pt x="217487" y="299396"/>
                    </a:cubicBezTo>
                    <a:cubicBezTo>
                      <a:pt x="217569" y="295321"/>
                      <a:pt x="217651" y="291219"/>
                      <a:pt x="217679" y="287144"/>
                    </a:cubicBezTo>
                    <a:cubicBezTo>
                      <a:pt x="217733" y="287090"/>
                      <a:pt x="217816" y="287062"/>
                      <a:pt x="217870" y="286980"/>
                    </a:cubicBezTo>
                    <a:cubicBezTo>
                      <a:pt x="225752" y="278912"/>
                      <a:pt x="214203" y="269204"/>
                      <a:pt x="206212" y="267317"/>
                    </a:cubicBezTo>
                    <a:cubicBezTo>
                      <a:pt x="172662" y="260562"/>
                      <a:pt x="137961" y="266141"/>
                      <a:pt x="104055" y="267016"/>
                    </a:cubicBezTo>
                    <a:cubicBezTo>
                      <a:pt x="82600" y="267754"/>
                      <a:pt x="60844" y="269641"/>
                      <a:pt x="39498" y="272103"/>
                    </a:cubicBezTo>
                    <a:cubicBezTo>
                      <a:pt x="38240" y="272212"/>
                      <a:pt x="37145" y="272595"/>
                      <a:pt x="36160" y="273115"/>
                    </a:cubicBezTo>
                    <a:cubicBezTo>
                      <a:pt x="29838" y="274564"/>
                      <a:pt x="20862" y="282632"/>
                      <a:pt x="17961" y="289387"/>
                    </a:cubicBezTo>
                    <a:cubicBezTo>
                      <a:pt x="2965" y="305714"/>
                      <a:pt x="7015" y="339298"/>
                      <a:pt x="2691" y="359809"/>
                    </a:cubicBezTo>
                    <a:cubicBezTo>
                      <a:pt x="-3138" y="395444"/>
                      <a:pt x="2281" y="429192"/>
                      <a:pt x="2527" y="465292"/>
                    </a:cubicBezTo>
                    <a:cubicBezTo>
                      <a:pt x="2664" y="488401"/>
                      <a:pt x="2664" y="511456"/>
                      <a:pt x="1460" y="534538"/>
                    </a:cubicBezTo>
                    <a:cubicBezTo>
                      <a:pt x="2363" y="552287"/>
                      <a:pt x="-2235" y="571868"/>
                      <a:pt x="6714" y="588113"/>
                    </a:cubicBezTo>
                    <a:cubicBezTo>
                      <a:pt x="23079" y="615298"/>
                      <a:pt x="69738" y="614696"/>
                      <a:pt x="107996" y="614122"/>
                    </a:cubicBezTo>
                    <a:cubicBezTo>
                      <a:pt x="120858" y="613903"/>
                      <a:pt x="132789" y="613711"/>
                      <a:pt x="142285" y="614587"/>
                    </a:cubicBezTo>
                    <a:cubicBezTo>
                      <a:pt x="145597" y="614669"/>
                      <a:pt x="148853" y="614723"/>
                      <a:pt x="152055" y="614723"/>
                    </a:cubicBezTo>
                    <a:cubicBezTo>
                      <a:pt x="171923" y="614723"/>
                      <a:pt x="189355" y="612371"/>
                      <a:pt x="197647" y="598451"/>
                    </a:cubicBezTo>
                    <a:cubicBezTo>
                      <a:pt x="200274" y="597220"/>
                      <a:pt x="202354" y="594841"/>
                      <a:pt x="202901" y="591204"/>
                    </a:cubicBezTo>
                    <a:cubicBezTo>
                      <a:pt x="203394" y="584859"/>
                      <a:pt x="203859" y="578514"/>
                      <a:pt x="204324" y="572142"/>
                    </a:cubicBezTo>
                    <a:cubicBezTo>
                      <a:pt x="210263" y="572279"/>
                      <a:pt x="216201" y="572470"/>
                      <a:pt x="222139" y="572689"/>
                    </a:cubicBezTo>
                    <a:cubicBezTo>
                      <a:pt x="234783" y="573181"/>
                      <a:pt x="247398" y="573701"/>
                      <a:pt x="260041" y="573263"/>
                    </a:cubicBezTo>
                    <a:cubicBezTo>
                      <a:pt x="261629" y="573263"/>
                      <a:pt x="263243" y="573236"/>
                      <a:pt x="264830" y="573236"/>
                    </a:cubicBezTo>
                    <a:cubicBezTo>
                      <a:pt x="265186" y="573236"/>
                      <a:pt x="265569" y="573236"/>
                      <a:pt x="265925" y="573236"/>
                    </a:cubicBezTo>
                    <a:cubicBezTo>
                      <a:pt x="293017" y="585187"/>
                      <a:pt x="314445" y="608050"/>
                      <a:pt x="340963" y="621752"/>
                    </a:cubicBezTo>
                    <a:cubicBezTo>
                      <a:pt x="388771" y="650030"/>
                      <a:pt x="444215" y="659547"/>
                      <a:pt x="499084" y="661243"/>
                    </a:cubicBezTo>
                    <a:cubicBezTo>
                      <a:pt x="502039" y="661270"/>
                      <a:pt x="505022" y="661298"/>
                      <a:pt x="507978" y="661298"/>
                    </a:cubicBezTo>
                    <a:cubicBezTo>
                      <a:pt x="532470" y="661298"/>
                      <a:pt x="556963" y="660094"/>
                      <a:pt x="581319" y="657496"/>
                    </a:cubicBezTo>
                    <a:cubicBezTo>
                      <a:pt x="604936" y="655007"/>
                      <a:pt x="628115" y="651233"/>
                      <a:pt x="652005" y="651726"/>
                    </a:cubicBezTo>
                    <a:cubicBezTo>
                      <a:pt x="667111" y="657305"/>
                      <a:pt x="685419" y="657387"/>
                      <a:pt x="700498" y="659958"/>
                    </a:cubicBezTo>
                    <a:cubicBezTo>
                      <a:pt x="708653" y="661927"/>
                      <a:pt x="716835" y="663786"/>
                      <a:pt x="725264" y="664306"/>
                    </a:cubicBezTo>
                    <a:cubicBezTo>
                      <a:pt x="733966" y="664798"/>
                      <a:pt x="743189" y="665263"/>
                      <a:pt x="752521" y="665263"/>
                    </a:cubicBezTo>
                    <a:cubicBezTo>
                      <a:pt x="783089" y="665263"/>
                      <a:pt x="814860" y="660286"/>
                      <a:pt x="833579" y="634715"/>
                    </a:cubicBezTo>
                    <a:cubicBezTo>
                      <a:pt x="844991" y="618744"/>
                      <a:pt x="850464" y="597248"/>
                      <a:pt x="845784" y="578076"/>
                    </a:cubicBezTo>
                    <a:cubicBezTo>
                      <a:pt x="844963" y="575998"/>
                      <a:pt x="843567" y="574549"/>
                      <a:pt x="841953" y="573619"/>
                    </a:cubicBezTo>
                    <a:cubicBezTo>
                      <a:pt x="850683" y="567411"/>
                      <a:pt x="857880" y="559261"/>
                      <a:pt x="862806" y="548540"/>
                    </a:cubicBezTo>
                    <a:cubicBezTo>
                      <a:pt x="867431" y="539296"/>
                      <a:pt x="876270" y="500380"/>
                      <a:pt x="868060" y="486541"/>
                    </a:cubicBezTo>
                    <a:cubicBezTo>
                      <a:pt x="884835" y="475684"/>
                      <a:pt x="893675" y="455638"/>
                      <a:pt x="895180" y="435892"/>
                    </a:cubicBezTo>
                    <a:cubicBezTo>
                      <a:pt x="895837" y="419237"/>
                      <a:pt x="898573" y="398589"/>
                      <a:pt x="885465" y="386255"/>
                    </a:cubicBezTo>
                    <a:cubicBezTo>
                      <a:pt x="889679" y="381332"/>
                      <a:pt x="893538" y="376109"/>
                      <a:pt x="897013" y="370748"/>
                    </a:cubicBezTo>
                    <a:cubicBezTo>
                      <a:pt x="906126" y="353929"/>
                      <a:pt x="908452" y="334156"/>
                      <a:pt x="907932" y="315258"/>
                    </a:cubicBezTo>
                    <a:cubicBezTo>
                      <a:pt x="906154" y="257964"/>
                      <a:pt x="880949" y="229658"/>
                      <a:pt x="822906" y="228099"/>
                    </a:cubicBezTo>
                    <a:close/>
                    <a:moveTo>
                      <a:pt x="170883" y="593747"/>
                    </a:moveTo>
                    <a:cubicBezTo>
                      <a:pt x="159280" y="595388"/>
                      <a:pt x="147512" y="595087"/>
                      <a:pt x="135772" y="594759"/>
                    </a:cubicBezTo>
                    <a:cubicBezTo>
                      <a:pt x="130846" y="594622"/>
                      <a:pt x="125920" y="594486"/>
                      <a:pt x="121022" y="594513"/>
                    </a:cubicBezTo>
                    <a:cubicBezTo>
                      <a:pt x="115494" y="594431"/>
                      <a:pt x="109911" y="594458"/>
                      <a:pt x="104383" y="594486"/>
                    </a:cubicBezTo>
                    <a:cubicBezTo>
                      <a:pt x="88593" y="594568"/>
                      <a:pt x="72803" y="594650"/>
                      <a:pt x="57177" y="592434"/>
                    </a:cubicBezTo>
                    <a:cubicBezTo>
                      <a:pt x="46723" y="590575"/>
                      <a:pt x="35311" y="589946"/>
                      <a:pt x="26992" y="582589"/>
                    </a:cubicBezTo>
                    <a:cubicBezTo>
                      <a:pt x="23134" y="578842"/>
                      <a:pt x="21245" y="573564"/>
                      <a:pt x="21054" y="568258"/>
                    </a:cubicBezTo>
                    <a:cubicBezTo>
                      <a:pt x="20835" y="556991"/>
                      <a:pt x="20999" y="545696"/>
                      <a:pt x="21081" y="534401"/>
                    </a:cubicBezTo>
                    <a:cubicBezTo>
                      <a:pt x="22531" y="505384"/>
                      <a:pt x="22477" y="476286"/>
                      <a:pt x="21847" y="447214"/>
                    </a:cubicBezTo>
                    <a:cubicBezTo>
                      <a:pt x="19302" y="417897"/>
                      <a:pt x="17031" y="390384"/>
                      <a:pt x="20178" y="360192"/>
                    </a:cubicBezTo>
                    <a:cubicBezTo>
                      <a:pt x="22860" y="345478"/>
                      <a:pt x="18317" y="318540"/>
                      <a:pt x="23736" y="300846"/>
                    </a:cubicBezTo>
                    <a:cubicBezTo>
                      <a:pt x="24392" y="300490"/>
                      <a:pt x="24967" y="299971"/>
                      <a:pt x="25295" y="299260"/>
                    </a:cubicBezTo>
                    <a:cubicBezTo>
                      <a:pt x="26445" y="301010"/>
                      <a:pt x="28990" y="301365"/>
                      <a:pt x="30632" y="300107"/>
                    </a:cubicBezTo>
                    <a:cubicBezTo>
                      <a:pt x="34189" y="297236"/>
                      <a:pt x="37720" y="294310"/>
                      <a:pt x="41387" y="291575"/>
                    </a:cubicBezTo>
                    <a:cubicBezTo>
                      <a:pt x="41934" y="291629"/>
                      <a:pt x="42509" y="291657"/>
                      <a:pt x="43083" y="291657"/>
                    </a:cubicBezTo>
                    <a:cubicBezTo>
                      <a:pt x="46121" y="291657"/>
                      <a:pt x="49241" y="291110"/>
                      <a:pt x="52388" y="290590"/>
                    </a:cubicBezTo>
                    <a:cubicBezTo>
                      <a:pt x="55863" y="289989"/>
                      <a:pt x="59284" y="289387"/>
                      <a:pt x="62595" y="289551"/>
                    </a:cubicBezTo>
                    <a:cubicBezTo>
                      <a:pt x="88292" y="286953"/>
                      <a:pt x="114235" y="285996"/>
                      <a:pt x="140096" y="284492"/>
                    </a:cubicBezTo>
                    <a:cubicBezTo>
                      <a:pt x="154354" y="284054"/>
                      <a:pt x="168529" y="281921"/>
                      <a:pt x="182842" y="281975"/>
                    </a:cubicBezTo>
                    <a:cubicBezTo>
                      <a:pt x="185195" y="282085"/>
                      <a:pt x="187658" y="282003"/>
                      <a:pt x="190176" y="281975"/>
                    </a:cubicBezTo>
                    <a:cubicBezTo>
                      <a:pt x="197400" y="281839"/>
                      <a:pt x="204817" y="281757"/>
                      <a:pt x="210974" y="285175"/>
                    </a:cubicBezTo>
                    <a:cubicBezTo>
                      <a:pt x="205747" y="300600"/>
                      <a:pt x="205911" y="318103"/>
                      <a:pt x="203613" y="334101"/>
                    </a:cubicBezTo>
                    <a:cubicBezTo>
                      <a:pt x="196716" y="381168"/>
                      <a:pt x="190723" y="428508"/>
                      <a:pt x="189711" y="476122"/>
                    </a:cubicBezTo>
                    <a:cubicBezTo>
                      <a:pt x="189656" y="503443"/>
                      <a:pt x="187850" y="530189"/>
                      <a:pt x="185879" y="557210"/>
                    </a:cubicBezTo>
                    <a:cubicBezTo>
                      <a:pt x="184210" y="559917"/>
                      <a:pt x="183991" y="563472"/>
                      <a:pt x="185195" y="566426"/>
                    </a:cubicBezTo>
                    <a:cubicBezTo>
                      <a:pt x="185141" y="567137"/>
                      <a:pt x="185086" y="567876"/>
                      <a:pt x="185031" y="568587"/>
                    </a:cubicBezTo>
                    <a:cubicBezTo>
                      <a:pt x="184402" y="569626"/>
                      <a:pt x="183964" y="570802"/>
                      <a:pt x="183827" y="572060"/>
                    </a:cubicBezTo>
                    <a:cubicBezTo>
                      <a:pt x="182951" y="581112"/>
                      <a:pt x="182568" y="593227"/>
                      <a:pt x="170883" y="593747"/>
                    </a:cubicBezTo>
                    <a:close/>
                    <a:moveTo>
                      <a:pt x="713360" y="643302"/>
                    </a:moveTo>
                    <a:cubicBezTo>
                      <a:pt x="690728" y="635535"/>
                      <a:pt x="640758" y="645955"/>
                      <a:pt x="639034" y="612043"/>
                    </a:cubicBezTo>
                    <a:cubicBezTo>
                      <a:pt x="638979" y="603839"/>
                      <a:pt x="638760" y="593310"/>
                      <a:pt x="646641" y="588414"/>
                    </a:cubicBezTo>
                    <a:cubicBezTo>
                      <a:pt x="646751" y="588359"/>
                      <a:pt x="647791" y="587785"/>
                      <a:pt x="648037" y="588250"/>
                    </a:cubicBezTo>
                    <a:cubicBezTo>
                      <a:pt x="650801" y="590192"/>
                      <a:pt x="651649" y="587074"/>
                      <a:pt x="650719" y="584804"/>
                    </a:cubicBezTo>
                    <a:cubicBezTo>
                      <a:pt x="667494" y="589727"/>
                      <a:pt x="684790" y="592134"/>
                      <a:pt x="702277" y="592763"/>
                    </a:cubicBezTo>
                    <a:cubicBezTo>
                      <a:pt x="710623" y="592544"/>
                      <a:pt x="719955" y="592708"/>
                      <a:pt x="729779" y="592872"/>
                    </a:cubicBezTo>
                    <a:cubicBezTo>
                      <a:pt x="736265" y="592981"/>
                      <a:pt x="742997" y="593091"/>
                      <a:pt x="749811" y="593091"/>
                    </a:cubicBezTo>
                    <a:cubicBezTo>
                      <a:pt x="776630" y="593091"/>
                      <a:pt x="805063" y="591450"/>
                      <a:pt x="827531" y="581686"/>
                    </a:cubicBezTo>
                    <a:cubicBezTo>
                      <a:pt x="827531" y="581714"/>
                      <a:pt x="827531" y="581741"/>
                      <a:pt x="827531" y="581768"/>
                    </a:cubicBezTo>
                    <a:cubicBezTo>
                      <a:pt x="832949" y="650468"/>
                      <a:pt x="763467" y="649647"/>
                      <a:pt x="713360" y="643302"/>
                    </a:cubicBezTo>
                    <a:close/>
                    <a:moveTo>
                      <a:pt x="843321" y="543782"/>
                    </a:moveTo>
                    <a:cubicBezTo>
                      <a:pt x="824056" y="576244"/>
                      <a:pt x="769925" y="572716"/>
                      <a:pt x="736840" y="573291"/>
                    </a:cubicBezTo>
                    <a:cubicBezTo>
                      <a:pt x="714509" y="573810"/>
                      <a:pt x="692370" y="573974"/>
                      <a:pt x="670231" y="569954"/>
                    </a:cubicBezTo>
                    <a:cubicBezTo>
                      <a:pt x="655508" y="565442"/>
                      <a:pt x="637337" y="564457"/>
                      <a:pt x="626308" y="552752"/>
                    </a:cubicBezTo>
                    <a:cubicBezTo>
                      <a:pt x="617360" y="537464"/>
                      <a:pt x="614021" y="514984"/>
                      <a:pt x="626363" y="500681"/>
                    </a:cubicBezTo>
                    <a:cubicBezTo>
                      <a:pt x="637173" y="508475"/>
                      <a:pt x="651075" y="512878"/>
                      <a:pt x="664648" y="513069"/>
                    </a:cubicBezTo>
                    <a:cubicBezTo>
                      <a:pt x="673159" y="513562"/>
                      <a:pt x="681697" y="513780"/>
                      <a:pt x="690236" y="513780"/>
                    </a:cubicBezTo>
                    <a:cubicBezTo>
                      <a:pt x="720502" y="513780"/>
                      <a:pt x="750851" y="511018"/>
                      <a:pt x="780899" y="507873"/>
                    </a:cubicBezTo>
                    <a:cubicBezTo>
                      <a:pt x="804407" y="505658"/>
                      <a:pt x="828708" y="503415"/>
                      <a:pt x="850874" y="494828"/>
                    </a:cubicBezTo>
                    <a:cubicBezTo>
                      <a:pt x="850984" y="497262"/>
                      <a:pt x="851257" y="499751"/>
                      <a:pt x="851367" y="501939"/>
                    </a:cubicBezTo>
                    <a:cubicBezTo>
                      <a:pt x="851887" y="516214"/>
                      <a:pt x="849314" y="530791"/>
                      <a:pt x="843321" y="543782"/>
                    </a:cubicBezTo>
                    <a:close/>
                    <a:moveTo>
                      <a:pt x="874491" y="441663"/>
                    </a:moveTo>
                    <a:cubicBezTo>
                      <a:pt x="866528" y="488128"/>
                      <a:pt x="803640" y="483779"/>
                      <a:pt x="767490" y="489769"/>
                    </a:cubicBezTo>
                    <a:cubicBezTo>
                      <a:pt x="729478" y="492394"/>
                      <a:pt x="691713" y="497535"/>
                      <a:pt x="653483" y="492175"/>
                    </a:cubicBezTo>
                    <a:cubicBezTo>
                      <a:pt x="629264" y="487745"/>
                      <a:pt x="618810" y="468683"/>
                      <a:pt x="621574" y="445300"/>
                    </a:cubicBezTo>
                    <a:cubicBezTo>
                      <a:pt x="621656" y="431298"/>
                      <a:pt x="621465" y="407505"/>
                      <a:pt x="636160" y="404168"/>
                    </a:cubicBezTo>
                    <a:cubicBezTo>
                      <a:pt x="643686" y="410704"/>
                      <a:pt x="653866" y="413740"/>
                      <a:pt x="667111" y="414861"/>
                    </a:cubicBezTo>
                    <a:cubicBezTo>
                      <a:pt x="703590" y="420686"/>
                      <a:pt x="740507" y="419620"/>
                      <a:pt x="777342" y="420304"/>
                    </a:cubicBezTo>
                    <a:cubicBezTo>
                      <a:pt x="779777" y="420304"/>
                      <a:pt x="782213" y="420304"/>
                      <a:pt x="784676" y="420304"/>
                    </a:cubicBezTo>
                    <a:cubicBezTo>
                      <a:pt x="807909" y="420304"/>
                      <a:pt x="831663" y="419702"/>
                      <a:pt x="853611" y="411689"/>
                    </a:cubicBezTo>
                    <a:cubicBezTo>
                      <a:pt x="859960" y="408626"/>
                      <a:pt x="865843" y="404715"/>
                      <a:pt x="871289" y="400230"/>
                    </a:cubicBezTo>
                    <a:cubicBezTo>
                      <a:pt x="871727" y="400640"/>
                      <a:pt x="872192" y="401050"/>
                      <a:pt x="872712" y="401406"/>
                    </a:cubicBezTo>
                    <a:cubicBezTo>
                      <a:pt x="878924" y="413384"/>
                      <a:pt x="875750" y="428672"/>
                      <a:pt x="874491" y="441663"/>
                    </a:cubicBezTo>
                    <a:close/>
                    <a:moveTo>
                      <a:pt x="847152" y="392983"/>
                    </a:moveTo>
                    <a:cubicBezTo>
                      <a:pt x="825314" y="401105"/>
                      <a:pt x="802600" y="400531"/>
                      <a:pt x="778765" y="400585"/>
                    </a:cubicBezTo>
                    <a:cubicBezTo>
                      <a:pt x="736402" y="399628"/>
                      <a:pt x="693109" y="401925"/>
                      <a:pt x="651677" y="391642"/>
                    </a:cubicBezTo>
                    <a:cubicBezTo>
                      <a:pt x="636489" y="379363"/>
                      <a:pt x="635175" y="338559"/>
                      <a:pt x="643604" y="321849"/>
                    </a:cubicBezTo>
                    <a:cubicBezTo>
                      <a:pt x="650035" y="304620"/>
                      <a:pt x="667823" y="306069"/>
                      <a:pt x="684106" y="307491"/>
                    </a:cubicBezTo>
                    <a:cubicBezTo>
                      <a:pt x="688703" y="307902"/>
                      <a:pt x="693191" y="308312"/>
                      <a:pt x="697296" y="308312"/>
                    </a:cubicBezTo>
                    <a:cubicBezTo>
                      <a:pt x="715221" y="309269"/>
                      <a:pt x="733173" y="309324"/>
                      <a:pt x="751098" y="308996"/>
                    </a:cubicBezTo>
                    <a:cubicBezTo>
                      <a:pt x="773237" y="308394"/>
                      <a:pt x="795540" y="308777"/>
                      <a:pt x="817570" y="307136"/>
                    </a:cubicBezTo>
                    <a:cubicBezTo>
                      <a:pt x="825998" y="305167"/>
                      <a:pt x="826765" y="292477"/>
                      <a:pt x="818746" y="289442"/>
                    </a:cubicBezTo>
                    <a:cubicBezTo>
                      <a:pt x="812918" y="287691"/>
                      <a:pt x="806787" y="287937"/>
                      <a:pt x="800685" y="288184"/>
                    </a:cubicBezTo>
                    <a:cubicBezTo>
                      <a:pt x="797757" y="288293"/>
                      <a:pt x="794856" y="288402"/>
                      <a:pt x="791983" y="288320"/>
                    </a:cubicBezTo>
                    <a:cubicBezTo>
                      <a:pt x="769789" y="289223"/>
                      <a:pt x="747540" y="289524"/>
                      <a:pt x="725319" y="289442"/>
                    </a:cubicBezTo>
                    <a:cubicBezTo>
                      <a:pt x="715850" y="289934"/>
                      <a:pt x="706217" y="289141"/>
                      <a:pt x="696612" y="288375"/>
                    </a:cubicBezTo>
                    <a:cubicBezTo>
                      <a:pt x="679919" y="287035"/>
                      <a:pt x="663225" y="285722"/>
                      <a:pt x="647326" y="290918"/>
                    </a:cubicBezTo>
                    <a:cubicBezTo>
                      <a:pt x="615088" y="306124"/>
                      <a:pt x="615718" y="350073"/>
                      <a:pt x="622806" y="380019"/>
                    </a:cubicBezTo>
                    <a:cubicBezTo>
                      <a:pt x="624776" y="387786"/>
                      <a:pt x="627513" y="393912"/>
                      <a:pt x="631125" y="398726"/>
                    </a:cubicBezTo>
                    <a:cubicBezTo>
                      <a:pt x="625871" y="400203"/>
                      <a:pt x="620999" y="403402"/>
                      <a:pt x="618482" y="407368"/>
                    </a:cubicBezTo>
                    <a:cubicBezTo>
                      <a:pt x="609533" y="422109"/>
                      <a:pt x="609861" y="440377"/>
                      <a:pt x="607152" y="456950"/>
                    </a:cubicBezTo>
                    <a:cubicBezTo>
                      <a:pt x="604662" y="472293"/>
                      <a:pt x="609971" y="485147"/>
                      <a:pt x="619357" y="494691"/>
                    </a:cubicBezTo>
                    <a:cubicBezTo>
                      <a:pt x="617606" y="496250"/>
                      <a:pt x="616019" y="498137"/>
                      <a:pt x="614623" y="500325"/>
                    </a:cubicBezTo>
                    <a:cubicBezTo>
                      <a:pt x="601378" y="519195"/>
                      <a:pt x="600338" y="547145"/>
                      <a:pt x="613884" y="566125"/>
                    </a:cubicBezTo>
                    <a:cubicBezTo>
                      <a:pt x="621355" y="575287"/>
                      <a:pt x="633095" y="579280"/>
                      <a:pt x="644042" y="582698"/>
                    </a:cubicBezTo>
                    <a:cubicBezTo>
                      <a:pt x="643795" y="582753"/>
                      <a:pt x="643576" y="582835"/>
                      <a:pt x="643358" y="582890"/>
                    </a:cubicBezTo>
                    <a:cubicBezTo>
                      <a:pt x="627239" y="590164"/>
                      <a:pt x="622806" y="620931"/>
                      <a:pt x="630550" y="635508"/>
                    </a:cubicBezTo>
                    <a:cubicBezTo>
                      <a:pt x="632356" y="638298"/>
                      <a:pt x="634436" y="640677"/>
                      <a:pt x="636708" y="642783"/>
                    </a:cubicBezTo>
                    <a:cubicBezTo>
                      <a:pt x="615554" y="641415"/>
                      <a:pt x="594235" y="642126"/>
                      <a:pt x="572972" y="642838"/>
                    </a:cubicBezTo>
                    <a:cubicBezTo>
                      <a:pt x="559043" y="643302"/>
                      <a:pt x="545141" y="643767"/>
                      <a:pt x="531294" y="643658"/>
                    </a:cubicBezTo>
                    <a:cubicBezTo>
                      <a:pt x="497305" y="643877"/>
                      <a:pt x="463234" y="641306"/>
                      <a:pt x="429848" y="634879"/>
                    </a:cubicBezTo>
                    <a:cubicBezTo>
                      <a:pt x="429902" y="634879"/>
                      <a:pt x="429957" y="634906"/>
                      <a:pt x="429984" y="634906"/>
                    </a:cubicBezTo>
                    <a:cubicBezTo>
                      <a:pt x="429793" y="634879"/>
                      <a:pt x="429601" y="634824"/>
                      <a:pt x="429410" y="634797"/>
                    </a:cubicBezTo>
                    <a:cubicBezTo>
                      <a:pt x="429300" y="634770"/>
                      <a:pt x="429191" y="634742"/>
                      <a:pt x="429081" y="634742"/>
                    </a:cubicBezTo>
                    <a:lnTo>
                      <a:pt x="429109" y="634742"/>
                    </a:lnTo>
                    <a:cubicBezTo>
                      <a:pt x="395695" y="628589"/>
                      <a:pt x="364388" y="613411"/>
                      <a:pt x="334887" y="595744"/>
                    </a:cubicBezTo>
                    <a:cubicBezTo>
                      <a:pt x="315677" y="580757"/>
                      <a:pt x="296165" y="565469"/>
                      <a:pt x="273916" y="555241"/>
                    </a:cubicBezTo>
                    <a:cubicBezTo>
                      <a:pt x="265323" y="552451"/>
                      <a:pt x="255225" y="546134"/>
                      <a:pt x="246222" y="549716"/>
                    </a:cubicBezTo>
                    <a:cubicBezTo>
                      <a:pt x="243102" y="551439"/>
                      <a:pt x="241624" y="554502"/>
                      <a:pt x="241542" y="557620"/>
                    </a:cubicBezTo>
                    <a:cubicBezTo>
                      <a:pt x="229583" y="555842"/>
                      <a:pt x="217597" y="554530"/>
                      <a:pt x="205556" y="553682"/>
                    </a:cubicBezTo>
                    <a:cubicBezTo>
                      <a:pt x="207416" y="526032"/>
                      <a:pt x="208730" y="498356"/>
                      <a:pt x="208374" y="470652"/>
                    </a:cubicBezTo>
                    <a:cubicBezTo>
                      <a:pt x="209496" y="419784"/>
                      <a:pt x="214778" y="369189"/>
                      <a:pt x="216858" y="318376"/>
                    </a:cubicBezTo>
                    <a:cubicBezTo>
                      <a:pt x="216995" y="318376"/>
                      <a:pt x="217131" y="318431"/>
                      <a:pt x="217268" y="318431"/>
                    </a:cubicBezTo>
                    <a:cubicBezTo>
                      <a:pt x="217350" y="318431"/>
                      <a:pt x="217405" y="318431"/>
                      <a:pt x="217487" y="318431"/>
                    </a:cubicBezTo>
                    <a:cubicBezTo>
                      <a:pt x="228570" y="318103"/>
                      <a:pt x="239681" y="317556"/>
                      <a:pt x="250737" y="316571"/>
                    </a:cubicBezTo>
                    <a:cubicBezTo>
                      <a:pt x="276735" y="312989"/>
                      <a:pt x="305059" y="309351"/>
                      <a:pt x="329195" y="297947"/>
                    </a:cubicBezTo>
                    <a:cubicBezTo>
                      <a:pt x="325008" y="303389"/>
                      <a:pt x="320849" y="308804"/>
                      <a:pt x="316580" y="314137"/>
                    </a:cubicBezTo>
                    <a:cubicBezTo>
                      <a:pt x="309492" y="324338"/>
                      <a:pt x="299147" y="335442"/>
                      <a:pt x="300434" y="348678"/>
                    </a:cubicBezTo>
                    <a:cubicBezTo>
                      <a:pt x="300926" y="350620"/>
                      <a:pt x="303635" y="351167"/>
                      <a:pt x="304840" y="349553"/>
                    </a:cubicBezTo>
                    <a:cubicBezTo>
                      <a:pt x="318796" y="328632"/>
                      <a:pt x="337268" y="310609"/>
                      <a:pt x="353825" y="291547"/>
                    </a:cubicBezTo>
                    <a:cubicBezTo>
                      <a:pt x="374787" y="264609"/>
                      <a:pt x="405218" y="248446"/>
                      <a:pt x="429465" y="225091"/>
                    </a:cubicBezTo>
                    <a:cubicBezTo>
                      <a:pt x="456995" y="193585"/>
                      <a:pt x="484306" y="160986"/>
                      <a:pt x="503572" y="123574"/>
                    </a:cubicBezTo>
                    <a:cubicBezTo>
                      <a:pt x="519116" y="91685"/>
                      <a:pt x="529925" y="57719"/>
                      <a:pt x="543909" y="25119"/>
                    </a:cubicBezTo>
                    <a:cubicBezTo>
                      <a:pt x="560739" y="18364"/>
                      <a:pt x="579266" y="18993"/>
                      <a:pt x="597574" y="19595"/>
                    </a:cubicBezTo>
                    <a:cubicBezTo>
                      <a:pt x="605729" y="19868"/>
                      <a:pt x="613884" y="20142"/>
                      <a:pt x="621820" y="19759"/>
                    </a:cubicBezTo>
                    <a:cubicBezTo>
                      <a:pt x="636215" y="72870"/>
                      <a:pt x="592621" y="129973"/>
                      <a:pt x="573820" y="178243"/>
                    </a:cubicBezTo>
                    <a:cubicBezTo>
                      <a:pt x="566979" y="197633"/>
                      <a:pt x="561205" y="218035"/>
                      <a:pt x="560520" y="238656"/>
                    </a:cubicBezTo>
                    <a:cubicBezTo>
                      <a:pt x="560931" y="265375"/>
                      <a:pt x="559344" y="291602"/>
                      <a:pt x="553433" y="317884"/>
                    </a:cubicBezTo>
                    <a:cubicBezTo>
                      <a:pt x="545414" y="366974"/>
                      <a:pt x="529597" y="387896"/>
                      <a:pt x="497196" y="424543"/>
                    </a:cubicBezTo>
                    <a:cubicBezTo>
                      <a:pt x="492297" y="430012"/>
                      <a:pt x="484853" y="435345"/>
                      <a:pt x="478696" y="439694"/>
                    </a:cubicBezTo>
                    <a:cubicBezTo>
                      <a:pt x="472894" y="442511"/>
                      <a:pt x="468625" y="448746"/>
                      <a:pt x="472265" y="455036"/>
                    </a:cubicBezTo>
                    <a:cubicBezTo>
                      <a:pt x="474044" y="458099"/>
                      <a:pt x="477492" y="459904"/>
                      <a:pt x="480913" y="459904"/>
                    </a:cubicBezTo>
                    <a:cubicBezTo>
                      <a:pt x="482582" y="459904"/>
                      <a:pt x="484251" y="459467"/>
                      <a:pt x="485729" y="458537"/>
                    </a:cubicBezTo>
                    <a:cubicBezTo>
                      <a:pt x="498016" y="450852"/>
                      <a:pt x="509346" y="441663"/>
                      <a:pt x="518267" y="430176"/>
                    </a:cubicBezTo>
                    <a:cubicBezTo>
                      <a:pt x="537533" y="407423"/>
                      <a:pt x="557538" y="383958"/>
                      <a:pt x="565118" y="354449"/>
                    </a:cubicBezTo>
                    <a:cubicBezTo>
                      <a:pt x="571084" y="331257"/>
                      <a:pt x="576119" y="307710"/>
                      <a:pt x="578828" y="283890"/>
                    </a:cubicBezTo>
                    <a:cubicBezTo>
                      <a:pt x="581620" y="263433"/>
                      <a:pt x="578281" y="242594"/>
                      <a:pt x="581866" y="222219"/>
                    </a:cubicBezTo>
                    <a:cubicBezTo>
                      <a:pt x="581948" y="221727"/>
                      <a:pt x="582085" y="221235"/>
                      <a:pt x="582194" y="220742"/>
                    </a:cubicBezTo>
                    <a:cubicBezTo>
                      <a:pt x="601487" y="237644"/>
                      <a:pt x="647599" y="239148"/>
                      <a:pt x="667412" y="240433"/>
                    </a:cubicBezTo>
                    <a:cubicBezTo>
                      <a:pt x="705752" y="243305"/>
                      <a:pt x="744229" y="243551"/>
                      <a:pt x="782569" y="245903"/>
                    </a:cubicBezTo>
                    <a:cubicBezTo>
                      <a:pt x="809497" y="247243"/>
                      <a:pt x="837410" y="245192"/>
                      <a:pt x="863025" y="256241"/>
                    </a:cubicBezTo>
                    <a:cubicBezTo>
                      <a:pt x="873095" y="261683"/>
                      <a:pt x="878733" y="273005"/>
                      <a:pt x="883139" y="283151"/>
                    </a:cubicBezTo>
                    <a:cubicBezTo>
                      <a:pt x="895207" y="326280"/>
                      <a:pt x="888858" y="369490"/>
                      <a:pt x="847152" y="3929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0" name="Google Shape;1610;p37"/>
            <p:cNvSpPr/>
            <p:nvPr/>
          </p:nvSpPr>
          <p:spPr>
            <a:xfrm>
              <a:off x="8051287" y="1516126"/>
              <a:ext cx="1336930" cy="1122883"/>
            </a:xfrm>
            <a:custGeom>
              <a:rect b="b" l="l" r="r" t="t"/>
              <a:pathLst>
                <a:path extrusionOk="0" h="1122883" w="1336930">
                  <a:moveTo>
                    <a:pt x="1105171" y="473386"/>
                  </a:moveTo>
                  <a:cubicBezTo>
                    <a:pt x="1114284" y="456567"/>
                    <a:pt x="1116611" y="436794"/>
                    <a:pt x="1116091" y="417896"/>
                  </a:cubicBezTo>
                  <a:cubicBezTo>
                    <a:pt x="1114339" y="360574"/>
                    <a:pt x="1089135" y="332296"/>
                    <a:pt x="1031092" y="330710"/>
                  </a:cubicBezTo>
                  <a:cubicBezTo>
                    <a:pt x="992642" y="329260"/>
                    <a:pt x="954248" y="327784"/>
                    <a:pt x="915771" y="327346"/>
                  </a:cubicBezTo>
                  <a:cubicBezTo>
                    <a:pt x="886188" y="324721"/>
                    <a:pt x="817554" y="330354"/>
                    <a:pt x="792980" y="312386"/>
                  </a:cubicBezTo>
                  <a:cubicBezTo>
                    <a:pt x="804473" y="268902"/>
                    <a:pt x="830745" y="230861"/>
                    <a:pt x="845221" y="188279"/>
                  </a:cubicBezTo>
                  <a:cubicBezTo>
                    <a:pt x="853075" y="165635"/>
                    <a:pt x="864268" y="96416"/>
                    <a:pt x="823766" y="103089"/>
                  </a:cubicBezTo>
                  <a:cubicBezTo>
                    <a:pt x="815721" y="103554"/>
                    <a:pt x="807484" y="103363"/>
                    <a:pt x="799219" y="103144"/>
                  </a:cubicBezTo>
                  <a:cubicBezTo>
                    <a:pt x="779953" y="102652"/>
                    <a:pt x="760524" y="102159"/>
                    <a:pt x="743009" y="110254"/>
                  </a:cubicBezTo>
                  <a:cubicBezTo>
                    <a:pt x="738193" y="112825"/>
                    <a:pt x="734498" y="117201"/>
                    <a:pt x="733185" y="122561"/>
                  </a:cubicBezTo>
                  <a:cubicBezTo>
                    <a:pt x="729408" y="132543"/>
                    <a:pt x="724948" y="142225"/>
                    <a:pt x="720980" y="152125"/>
                  </a:cubicBezTo>
                  <a:cubicBezTo>
                    <a:pt x="708063" y="185681"/>
                    <a:pt x="696569" y="219921"/>
                    <a:pt x="675169" y="249376"/>
                  </a:cubicBezTo>
                  <a:cubicBezTo>
                    <a:pt x="652455" y="280662"/>
                    <a:pt x="629741" y="313508"/>
                    <a:pt x="598298" y="336672"/>
                  </a:cubicBezTo>
                  <a:cubicBezTo>
                    <a:pt x="582070" y="347830"/>
                    <a:pt x="568633" y="361860"/>
                    <a:pt x="556209" y="376847"/>
                  </a:cubicBezTo>
                  <a:cubicBezTo>
                    <a:pt x="552569" y="379636"/>
                    <a:pt x="548738" y="382180"/>
                    <a:pt x="544660" y="384313"/>
                  </a:cubicBezTo>
                  <a:cubicBezTo>
                    <a:pt x="518553" y="395553"/>
                    <a:pt x="489353" y="398835"/>
                    <a:pt x="461112" y="401269"/>
                  </a:cubicBezTo>
                  <a:cubicBezTo>
                    <a:pt x="449317" y="401898"/>
                    <a:pt x="437495" y="402089"/>
                    <a:pt x="425700" y="402034"/>
                  </a:cubicBezTo>
                  <a:cubicBezTo>
                    <a:pt x="425673" y="402034"/>
                    <a:pt x="425673" y="402034"/>
                    <a:pt x="425673" y="402034"/>
                  </a:cubicBezTo>
                  <a:cubicBezTo>
                    <a:pt x="425755" y="397959"/>
                    <a:pt x="425837" y="393885"/>
                    <a:pt x="425864" y="389782"/>
                  </a:cubicBezTo>
                  <a:cubicBezTo>
                    <a:pt x="425919" y="389755"/>
                    <a:pt x="425974" y="389700"/>
                    <a:pt x="426056" y="389618"/>
                  </a:cubicBezTo>
                  <a:cubicBezTo>
                    <a:pt x="433937" y="381523"/>
                    <a:pt x="422389" y="371842"/>
                    <a:pt x="414398" y="369955"/>
                  </a:cubicBezTo>
                  <a:cubicBezTo>
                    <a:pt x="380874" y="363200"/>
                    <a:pt x="346147" y="368779"/>
                    <a:pt x="312240" y="369654"/>
                  </a:cubicBezTo>
                  <a:cubicBezTo>
                    <a:pt x="290785" y="370392"/>
                    <a:pt x="269029" y="372279"/>
                    <a:pt x="247684" y="374741"/>
                  </a:cubicBezTo>
                  <a:cubicBezTo>
                    <a:pt x="246398" y="374850"/>
                    <a:pt x="245221" y="375233"/>
                    <a:pt x="244208" y="375807"/>
                  </a:cubicBezTo>
                  <a:cubicBezTo>
                    <a:pt x="237914" y="377311"/>
                    <a:pt x="229020" y="385325"/>
                    <a:pt x="226120" y="392025"/>
                  </a:cubicBezTo>
                  <a:cubicBezTo>
                    <a:pt x="211096" y="408352"/>
                    <a:pt x="215200" y="441936"/>
                    <a:pt x="210849" y="462474"/>
                  </a:cubicBezTo>
                  <a:cubicBezTo>
                    <a:pt x="205020" y="498109"/>
                    <a:pt x="210439" y="531857"/>
                    <a:pt x="210685" y="567930"/>
                  </a:cubicBezTo>
                  <a:cubicBezTo>
                    <a:pt x="210795" y="591039"/>
                    <a:pt x="210795" y="614094"/>
                    <a:pt x="209590" y="637176"/>
                  </a:cubicBezTo>
                  <a:cubicBezTo>
                    <a:pt x="210494" y="654925"/>
                    <a:pt x="205896" y="674534"/>
                    <a:pt x="214845" y="690751"/>
                  </a:cubicBezTo>
                  <a:cubicBezTo>
                    <a:pt x="231210" y="717936"/>
                    <a:pt x="277896" y="717334"/>
                    <a:pt x="316126" y="716760"/>
                  </a:cubicBezTo>
                  <a:cubicBezTo>
                    <a:pt x="328988" y="716541"/>
                    <a:pt x="340920" y="716349"/>
                    <a:pt x="350416" y="717225"/>
                  </a:cubicBezTo>
                  <a:cubicBezTo>
                    <a:pt x="353727" y="717307"/>
                    <a:pt x="356984" y="717361"/>
                    <a:pt x="360186" y="717361"/>
                  </a:cubicBezTo>
                  <a:cubicBezTo>
                    <a:pt x="380053" y="717361"/>
                    <a:pt x="397513" y="715037"/>
                    <a:pt x="405778" y="701116"/>
                  </a:cubicBezTo>
                  <a:cubicBezTo>
                    <a:pt x="408405" y="699913"/>
                    <a:pt x="410485" y="697506"/>
                    <a:pt x="411059" y="693869"/>
                  </a:cubicBezTo>
                  <a:cubicBezTo>
                    <a:pt x="411552" y="687524"/>
                    <a:pt x="412017" y="681152"/>
                    <a:pt x="412510" y="674780"/>
                  </a:cubicBezTo>
                  <a:cubicBezTo>
                    <a:pt x="418448" y="674917"/>
                    <a:pt x="424359" y="675135"/>
                    <a:pt x="430298" y="675382"/>
                  </a:cubicBezTo>
                  <a:cubicBezTo>
                    <a:pt x="442941" y="675874"/>
                    <a:pt x="455556" y="676366"/>
                    <a:pt x="468200" y="675956"/>
                  </a:cubicBezTo>
                  <a:cubicBezTo>
                    <a:pt x="469787" y="675956"/>
                    <a:pt x="471401" y="675929"/>
                    <a:pt x="472989" y="675929"/>
                  </a:cubicBezTo>
                  <a:cubicBezTo>
                    <a:pt x="473399" y="675929"/>
                    <a:pt x="473782" y="675901"/>
                    <a:pt x="474165" y="675901"/>
                  </a:cubicBezTo>
                  <a:cubicBezTo>
                    <a:pt x="501258" y="687853"/>
                    <a:pt x="522631" y="710743"/>
                    <a:pt x="549121" y="724445"/>
                  </a:cubicBezTo>
                  <a:cubicBezTo>
                    <a:pt x="596929" y="752723"/>
                    <a:pt x="652373" y="762240"/>
                    <a:pt x="707269" y="763936"/>
                  </a:cubicBezTo>
                  <a:cubicBezTo>
                    <a:pt x="710225" y="763963"/>
                    <a:pt x="713208" y="763990"/>
                    <a:pt x="716163" y="763990"/>
                  </a:cubicBezTo>
                  <a:cubicBezTo>
                    <a:pt x="740656" y="763990"/>
                    <a:pt x="765148" y="762787"/>
                    <a:pt x="789504" y="760189"/>
                  </a:cubicBezTo>
                  <a:cubicBezTo>
                    <a:pt x="813039" y="757700"/>
                    <a:pt x="836136" y="753899"/>
                    <a:pt x="859944" y="754336"/>
                  </a:cubicBezTo>
                  <a:cubicBezTo>
                    <a:pt x="875105" y="759998"/>
                    <a:pt x="893550" y="760052"/>
                    <a:pt x="908683" y="762650"/>
                  </a:cubicBezTo>
                  <a:cubicBezTo>
                    <a:pt x="916838" y="764619"/>
                    <a:pt x="925021" y="766479"/>
                    <a:pt x="933450" y="766999"/>
                  </a:cubicBezTo>
                  <a:cubicBezTo>
                    <a:pt x="942152" y="767464"/>
                    <a:pt x="951374" y="767929"/>
                    <a:pt x="960706" y="767929"/>
                  </a:cubicBezTo>
                  <a:cubicBezTo>
                    <a:pt x="991274" y="767929"/>
                    <a:pt x="1023046" y="762979"/>
                    <a:pt x="1041764" y="737408"/>
                  </a:cubicBezTo>
                  <a:cubicBezTo>
                    <a:pt x="1053176" y="721436"/>
                    <a:pt x="1058649" y="699913"/>
                    <a:pt x="1053970" y="680742"/>
                  </a:cubicBezTo>
                  <a:cubicBezTo>
                    <a:pt x="1053149" y="678663"/>
                    <a:pt x="1051808" y="677187"/>
                    <a:pt x="1050166" y="676284"/>
                  </a:cubicBezTo>
                  <a:cubicBezTo>
                    <a:pt x="1058896" y="670076"/>
                    <a:pt x="1066065" y="661899"/>
                    <a:pt x="1070991" y="651233"/>
                  </a:cubicBezTo>
                  <a:cubicBezTo>
                    <a:pt x="1075589" y="641989"/>
                    <a:pt x="1084455" y="603100"/>
                    <a:pt x="1076273" y="589234"/>
                  </a:cubicBezTo>
                  <a:cubicBezTo>
                    <a:pt x="1093021" y="578377"/>
                    <a:pt x="1101860" y="558303"/>
                    <a:pt x="1103365" y="538585"/>
                  </a:cubicBezTo>
                  <a:cubicBezTo>
                    <a:pt x="1104022" y="521902"/>
                    <a:pt x="1106759" y="501282"/>
                    <a:pt x="1093650" y="488948"/>
                  </a:cubicBezTo>
                  <a:cubicBezTo>
                    <a:pt x="1097837" y="483970"/>
                    <a:pt x="1101696" y="478747"/>
                    <a:pt x="1105171" y="473386"/>
                  </a:cubicBezTo>
                  <a:close/>
                  <a:moveTo>
                    <a:pt x="1330695" y="537272"/>
                  </a:moveTo>
                  <a:cubicBezTo>
                    <a:pt x="1332939" y="616309"/>
                    <a:pt x="1338412" y="695373"/>
                    <a:pt x="1336551" y="774465"/>
                  </a:cubicBezTo>
                  <a:cubicBezTo>
                    <a:pt x="1335730" y="816363"/>
                    <a:pt x="1323033" y="850876"/>
                    <a:pt x="1299963" y="885691"/>
                  </a:cubicBezTo>
                  <a:cubicBezTo>
                    <a:pt x="1294353" y="893348"/>
                    <a:pt x="1286882" y="899748"/>
                    <a:pt x="1278645" y="904452"/>
                  </a:cubicBezTo>
                  <a:cubicBezTo>
                    <a:pt x="1270052" y="908609"/>
                    <a:pt x="1260501" y="909867"/>
                    <a:pt x="1251279" y="911973"/>
                  </a:cubicBezTo>
                  <a:cubicBezTo>
                    <a:pt x="1221833" y="919384"/>
                    <a:pt x="1191320" y="917278"/>
                    <a:pt x="1161272" y="916348"/>
                  </a:cubicBezTo>
                  <a:cubicBezTo>
                    <a:pt x="1115844" y="912793"/>
                    <a:pt x="1070225" y="910660"/>
                    <a:pt x="1024414" y="911152"/>
                  </a:cubicBezTo>
                  <a:cubicBezTo>
                    <a:pt x="994750" y="910386"/>
                    <a:pt x="965003" y="909648"/>
                    <a:pt x="935393" y="911726"/>
                  </a:cubicBezTo>
                  <a:cubicBezTo>
                    <a:pt x="894590" y="912766"/>
                    <a:pt x="853979" y="912684"/>
                    <a:pt x="813258" y="916868"/>
                  </a:cubicBezTo>
                  <a:cubicBezTo>
                    <a:pt x="803215" y="917743"/>
                    <a:pt x="793226" y="919302"/>
                    <a:pt x="783347" y="921271"/>
                  </a:cubicBezTo>
                  <a:cubicBezTo>
                    <a:pt x="779680" y="921982"/>
                    <a:pt x="775712" y="922529"/>
                    <a:pt x="772948" y="925319"/>
                  </a:cubicBezTo>
                  <a:cubicBezTo>
                    <a:pt x="770540" y="927971"/>
                    <a:pt x="770020" y="931609"/>
                    <a:pt x="768241" y="934699"/>
                  </a:cubicBezTo>
                  <a:cubicBezTo>
                    <a:pt x="757924" y="955839"/>
                    <a:pt x="745527" y="976296"/>
                    <a:pt x="734307" y="997026"/>
                  </a:cubicBezTo>
                  <a:cubicBezTo>
                    <a:pt x="724866" y="1017182"/>
                    <a:pt x="714631" y="1036927"/>
                    <a:pt x="702726" y="1055825"/>
                  </a:cubicBezTo>
                  <a:cubicBezTo>
                    <a:pt x="688195" y="1078770"/>
                    <a:pt x="674868" y="1103083"/>
                    <a:pt x="656067" y="1122883"/>
                  </a:cubicBezTo>
                  <a:cubicBezTo>
                    <a:pt x="656013" y="1122829"/>
                    <a:pt x="655985" y="1122747"/>
                    <a:pt x="655903" y="1122692"/>
                  </a:cubicBezTo>
                  <a:cubicBezTo>
                    <a:pt x="654289" y="1120477"/>
                    <a:pt x="652647" y="1118262"/>
                    <a:pt x="651005" y="1116046"/>
                  </a:cubicBezTo>
                  <a:cubicBezTo>
                    <a:pt x="626321" y="1080685"/>
                    <a:pt x="605030" y="1042971"/>
                    <a:pt x="579744" y="1007965"/>
                  </a:cubicBezTo>
                  <a:cubicBezTo>
                    <a:pt x="562120" y="978785"/>
                    <a:pt x="543976" y="949604"/>
                    <a:pt x="525477" y="920916"/>
                  </a:cubicBezTo>
                  <a:cubicBezTo>
                    <a:pt x="518143" y="908827"/>
                    <a:pt x="511876" y="896056"/>
                    <a:pt x="503502" y="884652"/>
                  </a:cubicBezTo>
                  <a:cubicBezTo>
                    <a:pt x="499260" y="879565"/>
                    <a:pt x="492938" y="879100"/>
                    <a:pt x="486535" y="879100"/>
                  </a:cubicBezTo>
                  <a:cubicBezTo>
                    <a:pt x="485796" y="879100"/>
                    <a:pt x="485057" y="879127"/>
                    <a:pt x="484318" y="879127"/>
                  </a:cubicBezTo>
                  <a:cubicBezTo>
                    <a:pt x="481609" y="879154"/>
                    <a:pt x="478954" y="879154"/>
                    <a:pt x="476464" y="878881"/>
                  </a:cubicBezTo>
                  <a:cubicBezTo>
                    <a:pt x="463328" y="878608"/>
                    <a:pt x="450220" y="878717"/>
                    <a:pt x="437084" y="878662"/>
                  </a:cubicBezTo>
                  <a:cubicBezTo>
                    <a:pt x="410129" y="878690"/>
                    <a:pt x="383830" y="876556"/>
                    <a:pt x="356601" y="874669"/>
                  </a:cubicBezTo>
                  <a:cubicBezTo>
                    <a:pt x="329426" y="872454"/>
                    <a:pt x="302307" y="869965"/>
                    <a:pt x="275132" y="867668"/>
                  </a:cubicBezTo>
                  <a:cubicBezTo>
                    <a:pt x="229978" y="864441"/>
                    <a:pt x="184414" y="863019"/>
                    <a:pt x="139862" y="853994"/>
                  </a:cubicBezTo>
                  <a:cubicBezTo>
                    <a:pt x="111757" y="847403"/>
                    <a:pt x="79739" y="843820"/>
                    <a:pt x="55054" y="826974"/>
                  </a:cubicBezTo>
                  <a:cubicBezTo>
                    <a:pt x="41508" y="819316"/>
                    <a:pt x="27853" y="810647"/>
                    <a:pt x="20491" y="796426"/>
                  </a:cubicBezTo>
                  <a:cubicBezTo>
                    <a:pt x="4537" y="767874"/>
                    <a:pt x="6370" y="733442"/>
                    <a:pt x="2977" y="701800"/>
                  </a:cubicBezTo>
                  <a:cubicBezTo>
                    <a:pt x="-608" y="656374"/>
                    <a:pt x="21" y="609527"/>
                    <a:pt x="76" y="563828"/>
                  </a:cubicBezTo>
                  <a:cubicBezTo>
                    <a:pt x="487" y="448499"/>
                    <a:pt x="-499" y="333089"/>
                    <a:pt x="2895" y="217816"/>
                  </a:cubicBezTo>
                  <a:cubicBezTo>
                    <a:pt x="3907" y="166811"/>
                    <a:pt x="5659" y="115806"/>
                    <a:pt x="13321" y="65321"/>
                  </a:cubicBezTo>
                  <a:cubicBezTo>
                    <a:pt x="16715" y="44454"/>
                    <a:pt x="18411" y="20360"/>
                    <a:pt x="37349" y="7315"/>
                  </a:cubicBezTo>
                  <a:cubicBezTo>
                    <a:pt x="41563" y="7643"/>
                    <a:pt x="44409" y="3267"/>
                    <a:pt x="48432" y="2392"/>
                  </a:cubicBezTo>
                  <a:cubicBezTo>
                    <a:pt x="54288" y="-124"/>
                    <a:pt x="59871" y="40"/>
                    <a:pt x="66302" y="177"/>
                  </a:cubicBezTo>
                  <a:cubicBezTo>
                    <a:pt x="95200" y="-589"/>
                    <a:pt x="124099" y="1353"/>
                    <a:pt x="152997" y="1736"/>
                  </a:cubicBezTo>
                  <a:cubicBezTo>
                    <a:pt x="197604" y="2775"/>
                    <a:pt x="242238" y="2666"/>
                    <a:pt x="286817" y="3760"/>
                  </a:cubicBezTo>
                  <a:cubicBezTo>
                    <a:pt x="311118" y="5537"/>
                    <a:pt x="335392" y="9284"/>
                    <a:pt x="359775" y="10323"/>
                  </a:cubicBezTo>
                  <a:cubicBezTo>
                    <a:pt x="392012" y="12019"/>
                    <a:pt x="424277" y="11828"/>
                    <a:pt x="456542" y="11663"/>
                  </a:cubicBezTo>
                  <a:cubicBezTo>
                    <a:pt x="477696" y="11554"/>
                    <a:pt x="498877" y="11445"/>
                    <a:pt x="520031" y="11855"/>
                  </a:cubicBezTo>
                  <a:cubicBezTo>
                    <a:pt x="574188" y="12511"/>
                    <a:pt x="628209" y="17051"/>
                    <a:pt x="682366" y="17215"/>
                  </a:cubicBezTo>
                  <a:cubicBezTo>
                    <a:pt x="703164" y="17325"/>
                    <a:pt x="724017" y="17270"/>
                    <a:pt x="744815" y="17188"/>
                  </a:cubicBezTo>
                  <a:cubicBezTo>
                    <a:pt x="785591" y="17051"/>
                    <a:pt x="826366" y="16914"/>
                    <a:pt x="867114" y="18309"/>
                  </a:cubicBezTo>
                  <a:cubicBezTo>
                    <a:pt x="920752" y="21126"/>
                    <a:pt x="974471" y="19348"/>
                    <a:pt x="1028136" y="20661"/>
                  </a:cubicBezTo>
                  <a:cubicBezTo>
                    <a:pt x="1074385" y="21317"/>
                    <a:pt x="1120688" y="22193"/>
                    <a:pt x="1166855" y="24873"/>
                  </a:cubicBezTo>
                  <a:cubicBezTo>
                    <a:pt x="1204811" y="27662"/>
                    <a:pt x="1244191" y="31163"/>
                    <a:pt x="1279356" y="47271"/>
                  </a:cubicBezTo>
                  <a:cubicBezTo>
                    <a:pt x="1303575" y="57663"/>
                    <a:pt x="1315589" y="82523"/>
                    <a:pt x="1320679" y="107082"/>
                  </a:cubicBezTo>
                  <a:cubicBezTo>
                    <a:pt x="1331790" y="146929"/>
                    <a:pt x="1326973" y="188772"/>
                    <a:pt x="1328150" y="229685"/>
                  </a:cubicBezTo>
                  <a:cubicBezTo>
                    <a:pt x="1328506" y="274454"/>
                    <a:pt x="1328205" y="319196"/>
                    <a:pt x="1329217" y="363938"/>
                  </a:cubicBezTo>
                  <a:cubicBezTo>
                    <a:pt x="1331461" y="421589"/>
                    <a:pt x="1329984" y="479458"/>
                    <a:pt x="1330695" y="5372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8278096" y="1900645"/>
              <a:ext cx="192323" cy="313110"/>
            </a:xfrm>
            <a:custGeom>
              <a:rect b="b" l="l" r="r" t="t"/>
              <a:pathLst>
                <a:path extrusionOk="0" h="313110" w="192323">
                  <a:moveTo>
                    <a:pt x="192323" y="3212"/>
                  </a:moveTo>
                  <a:cubicBezTo>
                    <a:pt x="187096" y="18636"/>
                    <a:pt x="187288" y="36139"/>
                    <a:pt x="184962" y="52166"/>
                  </a:cubicBezTo>
                  <a:cubicBezTo>
                    <a:pt x="178066" y="99232"/>
                    <a:pt x="172073" y="146572"/>
                    <a:pt x="171060" y="194186"/>
                  </a:cubicBezTo>
                  <a:cubicBezTo>
                    <a:pt x="171005" y="221507"/>
                    <a:pt x="169199" y="248254"/>
                    <a:pt x="167201" y="275274"/>
                  </a:cubicBezTo>
                  <a:cubicBezTo>
                    <a:pt x="165505" y="277981"/>
                    <a:pt x="165258" y="281564"/>
                    <a:pt x="166517" y="284518"/>
                  </a:cubicBezTo>
                  <a:cubicBezTo>
                    <a:pt x="166462" y="285229"/>
                    <a:pt x="166408" y="285940"/>
                    <a:pt x="166353" y="286623"/>
                  </a:cubicBezTo>
                  <a:cubicBezTo>
                    <a:pt x="165696" y="287690"/>
                    <a:pt x="165286" y="288866"/>
                    <a:pt x="165122" y="290124"/>
                  </a:cubicBezTo>
                  <a:cubicBezTo>
                    <a:pt x="164246" y="299231"/>
                    <a:pt x="163863" y="311346"/>
                    <a:pt x="152177" y="311866"/>
                  </a:cubicBezTo>
                  <a:cubicBezTo>
                    <a:pt x="140574" y="313479"/>
                    <a:pt x="128807" y="313179"/>
                    <a:pt x="117094" y="312850"/>
                  </a:cubicBezTo>
                  <a:cubicBezTo>
                    <a:pt x="112168" y="312714"/>
                    <a:pt x="107242" y="312577"/>
                    <a:pt x="102344" y="312604"/>
                  </a:cubicBezTo>
                  <a:cubicBezTo>
                    <a:pt x="96789" y="312522"/>
                    <a:pt x="91233" y="312550"/>
                    <a:pt x="85705" y="312577"/>
                  </a:cubicBezTo>
                  <a:cubicBezTo>
                    <a:pt x="69915" y="312659"/>
                    <a:pt x="54125" y="312768"/>
                    <a:pt x="38499" y="310553"/>
                  </a:cubicBezTo>
                  <a:cubicBezTo>
                    <a:pt x="28045" y="308693"/>
                    <a:pt x="16633" y="308064"/>
                    <a:pt x="8314" y="300708"/>
                  </a:cubicBezTo>
                  <a:cubicBezTo>
                    <a:pt x="4455" y="296961"/>
                    <a:pt x="2567" y="291683"/>
                    <a:pt x="2403" y="286377"/>
                  </a:cubicBezTo>
                  <a:cubicBezTo>
                    <a:pt x="2184" y="275110"/>
                    <a:pt x="2348" y="263815"/>
                    <a:pt x="2430" y="252520"/>
                  </a:cubicBezTo>
                  <a:cubicBezTo>
                    <a:pt x="3908" y="223503"/>
                    <a:pt x="3826" y="194432"/>
                    <a:pt x="3197" y="165333"/>
                  </a:cubicBezTo>
                  <a:cubicBezTo>
                    <a:pt x="679" y="136043"/>
                    <a:pt x="-1620" y="108503"/>
                    <a:pt x="1527" y="78311"/>
                  </a:cubicBezTo>
                  <a:cubicBezTo>
                    <a:pt x="4237" y="63625"/>
                    <a:pt x="-334" y="36686"/>
                    <a:pt x="5058" y="18992"/>
                  </a:cubicBezTo>
                  <a:cubicBezTo>
                    <a:pt x="5742" y="18664"/>
                    <a:pt x="6289" y="18089"/>
                    <a:pt x="6645" y="17378"/>
                  </a:cubicBezTo>
                  <a:cubicBezTo>
                    <a:pt x="7822" y="19129"/>
                    <a:pt x="10339" y="19484"/>
                    <a:pt x="11981" y="18226"/>
                  </a:cubicBezTo>
                  <a:cubicBezTo>
                    <a:pt x="15539" y="15355"/>
                    <a:pt x="19069" y="12428"/>
                    <a:pt x="22736" y="9693"/>
                  </a:cubicBezTo>
                  <a:cubicBezTo>
                    <a:pt x="23311" y="9748"/>
                    <a:pt x="23858" y="9776"/>
                    <a:pt x="24433" y="9776"/>
                  </a:cubicBezTo>
                  <a:cubicBezTo>
                    <a:pt x="27443" y="9776"/>
                    <a:pt x="30590" y="9229"/>
                    <a:pt x="33737" y="8682"/>
                  </a:cubicBezTo>
                  <a:cubicBezTo>
                    <a:pt x="37213" y="8080"/>
                    <a:pt x="40633" y="7478"/>
                    <a:pt x="43945" y="7642"/>
                  </a:cubicBezTo>
                  <a:cubicBezTo>
                    <a:pt x="69669" y="5044"/>
                    <a:pt x="95612" y="4087"/>
                    <a:pt x="121445" y="2583"/>
                  </a:cubicBezTo>
                  <a:cubicBezTo>
                    <a:pt x="135703" y="2145"/>
                    <a:pt x="149879" y="12"/>
                    <a:pt x="164164" y="67"/>
                  </a:cubicBezTo>
                  <a:cubicBezTo>
                    <a:pt x="166545" y="149"/>
                    <a:pt x="169007" y="94"/>
                    <a:pt x="171498" y="67"/>
                  </a:cubicBezTo>
                  <a:cubicBezTo>
                    <a:pt x="178750" y="-97"/>
                    <a:pt x="186193" y="-234"/>
                    <a:pt x="192323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8465001" y="1637955"/>
              <a:ext cx="683025" cy="624456"/>
            </a:xfrm>
            <a:custGeom>
              <a:rect b="b" l="l" r="r" t="t"/>
              <a:pathLst>
                <a:path extrusionOk="0" h="624456" w="683025">
                  <a:moveTo>
                    <a:pt x="677638" y="264015"/>
                  </a:moveTo>
                  <a:cubicBezTo>
                    <a:pt x="689624" y="307062"/>
                    <a:pt x="683275" y="350272"/>
                    <a:pt x="641569" y="373765"/>
                  </a:cubicBezTo>
                  <a:cubicBezTo>
                    <a:pt x="619731" y="381914"/>
                    <a:pt x="597018" y="381313"/>
                    <a:pt x="573182" y="381395"/>
                  </a:cubicBezTo>
                  <a:cubicBezTo>
                    <a:pt x="530819" y="380438"/>
                    <a:pt x="487553" y="382735"/>
                    <a:pt x="446094" y="372452"/>
                  </a:cubicBezTo>
                  <a:cubicBezTo>
                    <a:pt x="430906" y="360145"/>
                    <a:pt x="429619" y="319369"/>
                    <a:pt x="438021" y="302659"/>
                  </a:cubicBezTo>
                  <a:cubicBezTo>
                    <a:pt x="444452" y="285429"/>
                    <a:pt x="462212" y="286879"/>
                    <a:pt x="478523" y="288301"/>
                  </a:cubicBezTo>
                  <a:cubicBezTo>
                    <a:pt x="483120" y="288711"/>
                    <a:pt x="487581" y="289121"/>
                    <a:pt x="491686" y="289121"/>
                  </a:cubicBezTo>
                  <a:cubicBezTo>
                    <a:pt x="509583" y="290078"/>
                    <a:pt x="527535" y="290161"/>
                    <a:pt x="545487" y="289805"/>
                  </a:cubicBezTo>
                  <a:cubicBezTo>
                    <a:pt x="567626" y="289203"/>
                    <a:pt x="589930" y="289586"/>
                    <a:pt x="611959" y="287945"/>
                  </a:cubicBezTo>
                  <a:cubicBezTo>
                    <a:pt x="620388" y="285976"/>
                    <a:pt x="621154" y="273287"/>
                    <a:pt x="613136" y="270251"/>
                  </a:cubicBezTo>
                  <a:cubicBezTo>
                    <a:pt x="607307" y="268501"/>
                    <a:pt x="601177" y="268747"/>
                    <a:pt x="595075" y="268993"/>
                  </a:cubicBezTo>
                  <a:cubicBezTo>
                    <a:pt x="592146" y="269102"/>
                    <a:pt x="589246" y="269212"/>
                    <a:pt x="586372" y="269130"/>
                  </a:cubicBezTo>
                  <a:cubicBezTo>
                    <a:pt x="564178" y="270032"/>
                    <a:pt x="541930" y="270333"/>
                    <a:pt x="519708" y="270251"/>
                  </a:cubicBezTo>
                  <a:cubicBezTo>
                    <a:pt x="510240" y="270716"/>
                    <a:pt x="500634" y="269950"/>
                    <a:pt x="491001" y="269184"/>
                  </a:cubicBezTo>
                  <a:cubicBezTo>
                    <a:pt x="474308" y="267844"/>
                    <a:pt x="457615" y="266532"/>
                    <a:pt x="441715" y="271728"/>
                  </a:cubicBezTo>
                  <a:cubicBezTo>
                    <a:pt x="409478" y="286933"/>
                    <a:pt x="410135" y="330855"/>
                    <a:pt x="417195" y="360801"/>
                  </a:cubicBezTo>
                  <a:cubicBezTo>
                    <a:pt x="419166" y="368541"/>
                    <a:pt x="421902" y="374667"/>
                    <a:pt x="425515" y="379508"/>
                  </a:cubicBezTo>
                  <a:cubicBezTo>
                    <a:pt x="420260" y="380985"/>
                    <a:pt x="415389" y="384184"/>
                    <a:pt x="412899" y="388150"/>
                  </a:cubicBezTo>
                  <a:cubicBezTo>
                    <a:pt x="403950" y="402891"/>
                    <a:pt x="404279" y="421132"/>
                    <a:pt x="401569" y="437732"/>
                  </a:cubicBezTo>
                  <a:cubicBezTo>
                    <a:pt x="399079" y="453048"/>
                    <a:pt x="404361" y="465956"/>
                    <a:pt x="413774" y="475473"/>
                  </a:cubicBezTo>
                  <a:cubicBezTo>
                    <a:pt x="412023" y="477032"/>
                    <a:pt x="410436" y="478919"/>
                    <a:pt x="409068" y="481107"/>
                  </a:cubicBezTo>
                  <a:cubicBezTo>
                    <a:pt x="395822" y="499977"/>
                    <a:pt x="394783" y="527927"/>
                    <a:pt x="408356" y="546907"/>
                  </a:cubicBezTo>
                  <a:cubicBezTo>
                    <a:pt x="415827" y="556069"/>
                    <a:pt x="427540" y="560062"/>
                    <a:pt x="438486" y="563480"/>
                  </a:cubicBezTo>
                  <a:cubicBezTo>
                    <a:pt x="438267" y="563535"/>
                    <a:pt x="438021" y="563590"/>
                    <a:pt x="437802" y="563672"/>
                  </a:cubicBezTo>
                  <a:cubicBezTo>
                    <a:pt x="421683" y="570946"/>
                    <a:pt x="417250" y="601713"/>
                    <a:pt x="424995" y="616290"/>
                  </a:cubicBezTo>
                  <a:cubicBezTo>
                    <a:pt x="426801" y="619052"/>
                    <a:pt x="428881" y="621459"/>
                    <a:pt x="431125" y="623565"/>
                  </a:cubicBezTo>
                  <a:cubicBezTo>
                    <a:pt x="409971" y="622197"/>
                    <a:pt x="388652" y="622908"/>
                    <a:pt x="367389" y="623620"/>
                  </a:cubicBezTo>
                  <a:cubicBezTo>
                    <a:pt x="353460" y="624084"/>
                    <a:pt x="339558" y="624549"/>
                    <a:pt x="325711" y="624440"/>
                  </a:cubicBezTo>
                  <a:cubicBezTo>
                    <a:pt x="291777" y="624631"/>
                    <a:pt x="257761" y="622088"/>
                    <a:pt x="224429" y="615661"/>
                  </a:cubicBezTo>
                  <a:cubicBezTo>
                    <a:pt x="224237" y="615634"/>
                    <a:pt x="224046" y="615579"/>
                    <a:pt x="223854" y="615552"/>
                  </a:cubicBezTo>
                  <a:cubicBezTo>
                    <a:pt x="223745" y="615524"/>
                    <a:pt x="223635" y="615497"/>
                    <a:pt x="223526" y="615497"/>
                  </a:cubicBezTo>
                  <a:cubicBezTo>
                    <a:pt x="190112" y="609316"/>
                    <a:pt x="158805" y="594193"/>
                    <a:pt x="129332" y="576498"/>
                  </a:cubicBezTo>
                  <a:cubicBezTo>
                    <a:pt x="110148" y="561511"/>
                    <a:pt x="90609" y="546224"/>
                    <a:pt x="68360" y="535995"/>
                  </a:cubicBezTo>
                  <a:cubicBezTo>
                    <a:pt x="59795" y="533206"/>
                    <a:pt x="49642" y="526888"/>
                    <a:pt x="40666" y="530471"/>
                  </a:cubicBezTo>
                  <a:cubicBezTo>
                    <a:pt x="37546" y="532194"/>
                    <a:pt x="36068" y="535229"/>
                    <a:pt x="35959" y="538347"/>
                  </a:cubicBezTo>
                  <a:cubicBezTo>
                    <a:pt x="24000" y="536570"/>
                    <a:pt x="12041" y="535284"/>
                    <a:pt x="0" y="534409"/>
                  </a:cubicBezTo>
                  <a:cubicBezTo>
                    <a:pt x="1861" y="506760"/>
                    <a:pt x="3147" y="479083"/>
                    <a:pt x="2791" y="451379"/>
                  </a:cubicBezTo>
                  <a:cubicBezTo>
                    <a:pt x="3913" y="400511"/>
                    <a:pt x="9222" y="349917"/>
                    <a:pt x="11275" y="299131"/>
                  </a:cubicBezTo>
                  <a:cubicBezTo>
                    <a:pt x="11412" y="299158"/>
                    <a:pt x="11548" y="299158"/>
                    <a:pt x="11685" y="299158"/>
                  </a:cubicBezTo>
                  <a:cubicBezTo>
                    <a:pt x="11767" y="299158"/>
                    <a:pt x="11850" y="299158"/>
                    <a:pt x="11904" y="299158"/>
                  </a:cubicBezTo>
                  <a:cubicBezTo>
                    <a:pt x="22987" y="298830"/>
                    <a:pt x="34098" y="298283"/>
                    <a:pt x="45154" y="297298"/>
                  </a:cubicBezTo>
                  <a:cubicBezTo>
                    <a:pt x="71124" y="293716"/>
                    <a:pt x="99448" y="290133"/>
                    <a:pt x="123585" y="278756"/>
                  </a:cubicBezTo>
                  <a:cubicBezTo>
                    <a:pt x="119425" y="284171"/>
                    <a:pt x="115238" y="289559"/>
                    <a:pt x="111024" y="294864"/>
                  </a:cubicBezTo>
                  <a:cubicBezTo>
                    <a:pt x="103909" y="305065"/>
                    <a:pt x="93592" y="316169"/>
                    <a:pt x="94878" y="329405"/>
                  </a:cubicBezTo>
                  <a:cubicBezTo>
                    <a:pt x="95371" y="331347"/>
                    <a:pt x="98080" y="331894"/>
                    <a:pt x="99284" y="330281"/>
                  </a:cubicBezTo>
                  <a:cubicBezTo>
                    <a:pt x="113268" y="309359"/>
                    <a:pt x="131740" y="291337"/>
                    <a:pt x="148269" y="272302"/>
                  </a:cubicBezTo>
                  <a:cubicBezTo>
                    <a:pt x="169232" y="245364"/>
                    <a:pt x="199663" y="229201"/>
                    <a:pt x="223909" y="205845"/>
                  </a:cubicBezTo>
                  <a:cubicBezTo>
                    <a:pt x="251439" y="174313"/>
                    <a:pt x="278750" y="141741"/>
                    <a:pt x="298016" y="104328"/>
                  </a:cubicBezTo>
                  <a:cubicBezTo>
                    <a:pt x="313560" y="72413"/>
                    <a:pt x="324370" y="38473"/>
                    <a:pt x="338354" y="5874"/>
                  </a:cubicBezTo>
                  <a:cubicBezTo>
                    <a:pt x="355184" y="-881"/>
                    <a:pt x="373711" y="-252"/>
                    <a:pt x="392019" y="350"/>
                  </a:cubicBezTo>
                  <a:cubicBezTo>
                    <a:pt x="400174" y="623"/>
                    <a:pt x="408329" y="897"/>
                    <a:pt x="416265" y="541"/>
                  </a:cubicBezTo>
                  <a:cubicBezTo>
                    <a:pt x="430659" y="53652"/>
                    <a:pt x="387038" y="110755"/>
                    <a:pt x="368265" y="159025"/>
                  </a:cubicBezTo>
                  <a:cubicBezTo>
                    <a:pt x="361423" y="178415"/>
                    <a:pt x="355649" y="198817"/>
                    <a:pt x="354965" y="219438"/>
                  </a:cubicBezTo>
                  <a:cubicBezTo>
                    <a:pt x="355403" y="246130"/>
                    <a:pt x="353788" y="272384"/>
                    <a:pt x="347877" y="298666"/>
                  </a:cubicBezTo>
                  <a:cubicBezTo>
                    <a:pt x="339859" y="347756"/>
                    <a:pt x="324014" y="368678"/>
                    <a:pt x="291613" y="405325"/>
                  </a:cubicBezTo>
                  <a:cubicBezTo>
                    <a:pt x="286714" y="410794"/>
                    <a:pt x="279270" y="416127"/>
                    <a:pt x="273113" y="420476"/>
                  </a:cubicBezTo>
                  <a:cubicBezTo>
                    <a:pt x="267311" y="423293"/>
                    <a:pt x="263042" y="429528"/>
                    <a:pt x="266682" y="435818"/>
                  </a:cubicBezTo>
                  <a:cubicBezTo>
                    <a:pt x="268461" y="438881"/>
                    <a:pt x="271909" y="440713"/>
                    <a:pt x="275330" y="440713"/>
                  </a:cubicBezTo>
                  <a:cubicBezTo>
                    <a:pt x="276999" y="440713"/>
                    <a:pt x="278668" y="440276"/>
                    <a:pt x="280146" y="439346"/>
                  </a:cubicBezTo>
                  <a:cubicBezTo>
                    <a:pt x="292433" y="431688"/>
                    <a:pt x="303763" y="422472"/>
                    <a:pt x="312684" y="410986"/>
                  </a:cubicBezTo>
                  <a:cubicBezTo>
                    <a:pt x="331950" y="388232"/>
                    <a:pt x="351955" y="364794"/>
                    <a:pt x="359535" y="335258"/>
                  </a:cubicBezTo>
                  <a:cubicBezTo>
                    <a:pt x="365501" y="312067"/>
                    <a:pt x="370536" y="288547"/>
                    <a:pt x="373218" y="264699"/>
                  </a:cubicBezTo>
                  <a:cubicBezTo>
                    <a:pt x="376009" y="244243"/>
                    <a:pt x="372671" y="223403"/>
                    <a:pt x="376256" y="203029"/>
                  </a:cubicBezTo>
                  <a:cubicBezTo>
                    <a:pt x="376338" y="202536"/>
                    <a:pt x="376447" y="202044"/>
                    <a:pt x="376557" y="201552"/>
                  </a:cubicBezTo>
                  <a:cubicBezTo>
                    <a:pt x="395850" y="218480"/>
                    <a:pt x="441962" y="219957"/>
                    <a:pt x="461802" y="221243"/>
                  </a:cubicBezTo>
                  <a:cubicBezTo>
                    <a:pt x="500142" y="224114"/>
                    <a:pt x="538618" y="224360"/>
                    <a:pt x="576958" y="226712"/>
                  </a:cubicBezTo>
                  <a:cubicBezTo>
                    <a:pt x="603886" y="228052"/>
                    <a:pt x="631772" y="226001"/>
                    <a:pt x="657414" y="237050"/>
                  </a:cubicBezTo>
                  <a:cubicBezTo>
                    <a:pt x="667622" y="242547"/>
                    <a:pt x="673232" y="253869"/>
                    <a:pt x="677638" y="2640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8880607" y="2019048"/>
              <a:ext cx="255269" cy="94209"/>
            </a:xfrm>
            <a:custGeom>
              <a:rect b="b" l="l" r="r" t="t"/>
              <a:pathLst>
                <a:path extrusionOk="0" h="94209" w="255269">
                  <a:moveTo>
                    <a:pt x="251578" y="1121"/>
                  </a:moveTo>
                  <a:cubicBezTo>
                    <a:pt x="257763" y="13073"/>
                    <a:pt x="254588" y="28360"/>
                    <a:pt x="253329" y="41351"/>
                  </a:cubicBezTo>
                  <a:cubicBezTo>
                    <a:pt x="245366" y="87816"/>
                    <a:pt x="182479" y="83467"/>
                    <a:pt x="146328" y="89457"/>
                  </a:cubicBezTo>
                  <a:cubicBezTo>
                    <a:pt x="108344" y="92082"/>
                    <a:pt x="70552" y="97224"/>
                    <a:pt x="32321" y="91863"/>
                  </a:cubicBezTo>
                  <a:cubicBezTo>
                    <a:pt x="8130" y="87433"/>
                    <a:pt x="-2352" y="68371"/>
                    <a:pt x="440" y="44988"/>
                  </a:cubicBezTo>
                  <a:cubicBezTo>
                    <a:pt x="522" y="30986"/>
                    <a:pt x="330" y="7247"/>
                    <a:pt x="14999" y="3856"/>
                  </a:cubicBezTo>
                  <a:cubicBezTo>
                    <a:pt x="22524" y="10420"/>
                    <a:pt x="32732" y="13428"/>
                    <a:pt x="45950" y="14549"/>
                  </a:cubicBezTo>
                  <a:cubicBezTo>
                    <a:pt x="82428" y="20375"/>
                    <a:pt x="119373" y="19308"/>
                    <a:pt x="156180" y="19992"/>
                  </a:cubicBezTo>
                  <a:cubicBezTo>
                    <a:pt x="158615" y="19992"/>
                    <a:pt x="161078" y="20019"/>
                    <a:pt x="163514" y="20019"/>
                  </a:cubicBezTo>
                  <a:cubicBezTo>
                    <a:pt x="186748" y="20019"/>
                    <a:pt x="210474" y="19417"/>
                    <a:pt x="232449" y="11404"/>
                  </a:cubicBezTo>
                  <a:cubicBezTo>
                    <a:pt x="238798" y="8341"/>
                    <a:pt x="244682" y="4458"/>
                    <a:pt x="250100" y="0"/>
                  </a:cubicBezTo>
                  <a:cubicBezTo>
                    <a:pt x="250565" y="356"/>
                    <a:pt x="251058" y="738"/>
                    <a:pt x="251578" y="1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8877724" y="2113619"/>
              <a:ext cx="233169" cy="78650"/>
            </a:xfrm>
            <a:custGeom>
              <a:rect b="b" l="l" r="r" t="t"/>
              <a:pathLst>
                <a:path extrusionOk="0" h="78650" w="233169">
                  <a:moveTo>
                    <a:pt x="233116" y="7056"/>
                  </a:moveTo>
                  <a:cubicBezTo>
                    <a:pt x="233581" y="21332"/>
                    <a:pt x="231036" y="35881"/>
                    <a:pt x="225015" y="48872"/>
                  </a:cubicBezTo>
                  <a:cubicBezTo>
                    <a:pt x="205749" y="81334"/>
                    <a:pt x="151619" y="77834"/>
                    <a:pt x="118534" y="78381"/>
                  </a:cubicBezTo>
                  <a:cubicBezTo>
                    <a:pt x="96203" y="78900"/>
                    <a:pt x="74064" y="79064"/>
                    <a:pt x="51925" y="75071"/>
                  </a:cubicBezTo>
                  <a:cubicBezTo>
                    <a:pt x="37202" y="70559"/>
                    <a:pt x="19031" y="69574"/>
                    <a:pt x="8030" y="57869"/>
                  </a:cubicBezTo>
                  <a:cubicBezTo>
                    <a:pt x="-919" y="42554"/>
                    <a:pt x="-4312" y="20074"/>
                    <a:pt x="8057" y="5798"/>
                  </a:cubicBezTo>
                  <a:cubicBezTo>
                    <a:pt x="18867" y="13592"/>
                    <a:pt x="32796" y="18023"/>
                    <a:pt x="46397" y="18214"/>
                  </a:cubicBezTo>
                  <a:cubicBezTo>
                    <a:pt x="54908" y="18706"/>
                    <a:pt x="63446" y="18925"/>
                    <a:pt x="71984" y="18925"/>
                  </a:cubicBezTo>
                  <a:cubicBezTo>
                    <a:pt x="102278" y="18925"/>
                    <a:pt x="132627" y="16163"/>
                    <a:pt x="162648" y="13018"/>
                  </a:cubicBezTo>
                  <a:cubicBezTo>
                    <a:pt x="186155" y="10775"/>
                    <a:pt x="210456" y="8587"/>
                    <a:pt x="232623" y="0"/>
                  </a:cubicBezTo>
                  <a:cubicBezTo>
                    <a:pt x="232732" y="2434"/>
                    <a:pt x="233006" y="4895"/>
                    <a:pt x="233116" y="70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8898466" y="2200396"/>
              <a:ext cx="188830" cy="64360"/>
            </a:xfrm>
            <a:custGeom>
              <a:rect b="b" l="l" r="r" t="t"/>
              <a:pathLst>
                <a:path extrusionOk="0" h="64360" w="188830">
                  <a:moveTo>
                    <a:pt x="188538" y="109"/>
                  </a:moveTo>
                  <a:cubicBezTo>
                    <a:pt x="193902" y="68809"/>
                    <a:pt x="124446" y="67988"/>
                    <a:pt x="74339" y="61616"/>
                  </a:cubicBezTo>
                  <a:cubicBezTo>
                    <a:pt x="51708" y="53849"/>
                    <a:pt x="1737" y="64269"/>
                    <a:pt x="13" y="30357"/>
                  </a:cubicBezTo>
                  <a:cubicBezTo>
                    <a:pt x="-42" y="22152"/>
                    <a:pt x="-261" y="11623"/>
                    <a:pt x="7621" y="6728"/>
                  </a:cubicBezTo>
                  <a:cubicBezTo>
                    <a:pt x="7730" y="6673"/>
                    <a:pt x="8798" y="6071"/>
                    <a:pt x="9044" y="6536"/>
                  </a:cubicBezTo>
                  <a:cubicBezTo>
                    <a:pt x="11808" y="8478"/>
                    <a:pt x="12656" y="5360"/>
                    <a:pt x="11726" y="3118"/>
                  </a:cubicBezTo>
                  <a:cubicBezTo>
                    <a:pt x="28474" y="8068"/>
                    <a:pt x="45797" y="10447"/>
                    <a:pt x="63283" y="11076"/>
                  </a:cubicBezTo>
                  <a:cubicBezTo>
                    <a:pt x="71630" y="10857"/>
                    <a:pt x="80962" y="11021"/>
                    <a:pt x="90786" y="11186"/>
                  </a:cubicBezTo>
                  <a:cubicBezTo>
                    <a:pt x="97272" y="11295"/>
                    <a:pt x="104004" y="11404"/>
                    <a:pt x="110818" y="11404"/>
                  </a:cubicBezTo>
                  <a:cubicBezTo>
                    <a:pt x="137637" y="11404"/>
                    <a:pt x="166070" y="9763"/>
                    <a:pt x="188538" y="0"/>
                  </a:cubicBezTo>
                  <a:cubicBezTo>
                    <a:pt x="188538" y="55"/>
                    <a:pt x="188538" y="82"/>
                    <a:pt x="188538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6" name="Google Shape;1616;p37"/>
          <p:cNvSpPr/>
          <p:nvPr/>
        </p:nvSpPr>
        <p:spPr>
          <a:xfrm>
            <a:off x="5438529" y="750164"/>
            <a:ext cx="719768" cy="578161"/>
          </a:xfrm>
          <a:custGeom>
            <a:rect b="b" l="l" r="r" t="t"/>
            <a:pathLst>
              <a:path extrusionOk="0" h="1156322" w="1439536">
                <a:moveTo>
                  <a:pt x="1428638" y="518365"/>
                </a:moveTo>
                <a:cubicBezTo>
                  <a:pt x="1427457" y="475372"/>
                  <a:pt x="1421930" y="432609"/>
                  <a:pt x="1417352" y="389904"/>
                </a:cubicBezTo>
                <a:cubicBezTo>
                  <a:pt x="1412515" y="339717"/>
                  <a:pt x="1407909" y="290076"/>
                  <a:pt x="1404972" y="239659"/>
                </a:cubicBezTo>
                <a:cubicBezTo>
                  <a:pt x="1400251" y="198047"/>
                  <a:pt x="1403072" y="154508"/>
                  <a:pt x="1390145" y="114018"/>
                </a:cubicBezTo>
                <a:cubicBezTo>
                  <a:pt x="1383581" y="96378"/>
                  <a:pt x="1375117" y="78507"/>
                  <a:pt x="1362162" y="64579"/>
                </a:cubicBezTo>
                <a:cubicBezTo>
                  <a:pt x="1348947" y="50450"/>
                  <a:pt x="1331586" y="40838"/>
                  <a:pt x="1312326" y="38306"/>
                </a:cubicBezTo>
                <a:cubicBezTo>
                  <a:pt x="1291770" y="35486"/>
                  <a:pt x="1271070" y="33212"/>
                  <a:pt x="1250427" y="30824"/>
                </a:cubicBezTo>
                <a:cubicBezTo>
                  <a:pt x="1201369" y="28205"/>
                  <a:pt x="1152311" y="31486"/>
                  <a:pt x="1103310" y="33443"/>
                </a:cubicBezTo>
                <a:cubicBezTo>
                  <a:pt x="1074520" y="34277"/>
                  <a:pt x="1045759" y="32435"/>
                  <a:pt x="1016969" y="31946"/>
                </a:cubicBezTo>
                <a:cubicBezTo>
                  <a:pt x="891185" y="29615"/>
                  <a:pt x="765833" y="24781"/>
                  <a:pt x="640366" y="14738"/>
                </a:cubicBezTo>
                <a:cubicBezTo>
                  <a:pt x="598160" y="12205"/>
                  <a:pt x="555838" y="11630"/>
                  <a:pt x="513574" y="10392"/>
                </a:cubicBezTo>
                <a:cubicBezTo>
                  <a:pt x="469842" y="8320"/>
                  <a:pt x="426110" y="5903"/>
                  <a:pt x="382292" y="5040"/>
                </a:cubicBezTo>
                <a:cubicBezTo>
                  <a:pt x="338185" y="5097"/>
                  <a:pt x="294281" y="291"/>
                  <a:pt x="250174" y="176"/>
                </a:cubicBezTo>
                <a:cubicBezTo>
                  <a:pt x="225847" y="-658"/>
                  <a:pt x="201548" y="1730"/>
                  <a:pt x="177249" y="1903"/>
                </a:cubicBezTo>
                <a:cubicBezTo>
                  <a:pt x="168554" y="1989"/>
                  <a:pt x="159860" y="2133"/>
                  <a:pt x="151165" y="1874"/>
                </a:cubicBezTo>
                <a:cubicBezTo>
                  <a:pt x="149092" y="2335"/>
                  <a:pt x="146991" y="2795"/>
                  <a:pt x="144918" y="3284"/>
                </a:cubicBezTo>
                <a:cubicBezTo>
                  <a:pt x="122087" y="1126"/>
                  <a:pt x="98940" y="5414"/>
                  <a:pt x="76714" y="10363"/>
                </a:cubicBezTo>
                <a:cubicBezTo>
                  <a:pt x="67357" y="11831"/>
                  <a:pt x="58432" y="15025"/>
                  <a:pt x="50314" y="19601"/>
                </a:cubicBezTo>
                <a:cubicBezTo>
                  <a:pt x="49651" y="19716"/>
                  <a:pt x="48960" y="19831"/>
                  <a:pt x="48298" y="19946"/>
                </a:cubicBezTo>
                <a:cubicBezTo>
                  <a:pt x="47953" y="20378"/>
                  <a:pt x="47521" y="20781"/>
                  <a:pt x="47031" y="21097"/>
                </a:cubicBezTo>
                <a:cubicBezTo>
                  <a:pt x="45678" y="21989"/>
                  <a:pt x="44296" y="22881"/>
                  <a:pt x="42972" y="23802"/>
                </a:cubicBezTo>
                <a:cubicBezTo>
                  <a:pt x="42742" y="23975"/>
                  <a:pt x="42540" y="24148"/>
                  <a:pt x="42310" y="24292"/>
                </a:cubicBezTo>
                <a:cubicBezTo>
                  <a:pt x="41533" y="24896"/>
                  <a:pt x="40755" y="25471"/>
                  <a:pt x="40035" y="26104"/>
                </a:cubicBezTo>
                <a:cubicBezTo>
                  <a:pt x="39604" y="26479"/>
                  <a:pt x="39143" y="26853"/>
                  <a:pt x="38711" y="27227"/>
                </a:cubicBezTo>
                <a:cubicBezTo>
                  <a:pt x="37934" y="27889"/>
                  <a:pt x="37128" y="28378"/>
                  <a:pt x="36178" y="28752"/>
                </a:cubicBezTo>
                <a:cubicBezTo>
                  <a:pt x="36178" y="28752"/>
                  <a:pt x="36149" y="28752"/>
                  <a:pt x="36149" y="28781"/>
                </a:cubicBezTo>
                <a:cubicBezTo>
                  <a:pt x="35717" y="29529"/>
                  <a:pt x="35372" y="30277"/>
                  <a:pt x="34968" y="31054"/>
                </a:cubicBezTo>
                <a:cubicBezTo>
                  <a:pt x="29268" y="36522"/>
                  <a:pt x="24374" y="42882"/>
                  <a:pt x="20602" y="49989"/>
                </a:cubicBezTo>
                <a:cubicBezTo>
                  <a:pt x="18846" y="53788"/>
                  <a:pt x="13520" y="64608"/>
                  <a:pt x="9317" y="75860"/>
                </a:cubicBezTo>
                <a:cubicBezTo>
                  <a:pt x="9000" y="77903"/>
                  <a:pt x="8712" y="79946"/>
                  <a:pt x="8424" y="81961"/>
                </a:cubicBezTo>
                <a:cubicBezTo>
                  <a:pt x="8539" y="83198"/>
                  <a:pt x="8338" y="84464"/>
                  <a:pt x="8222" y="85731"/>
                </a:cubicBezTo>
                <a:cubicBezTo>
                  <a:pt x="8107" y="86709"/>
                  <a:pt x="7992" y="87716"/>
                  <a:pt x="7877" y="88695"/>
                </a:cubicBezTo>
                <a:cubicBezTo>
                  <a:pt x="7647" y="90536"/>
                  <a:pt x="7388" y="92407"/>
                  <a:pt x="7157" y="94220"/>
                </a:cubicBezTo>
                <a:cubicBezTo>
                  <a:pt x="6841" y="96033"/>
                  <a:pt x="6610" y="97846"/>
                  <a:pt x="6409" y="99630"/>
                </a:cubicBezTo>
                <a:cubicBezTo>
                  <a:pt x="6294" y="100464"/>
                  <a:pt x="6207" y="101299"/>
                  <a:pt x="6092" y="102133"/>
                </a:cubicBezTo>
                <a:cubicBezTo>
                  <a:pt x="5948" y="103227"/>
                  <a:pt x="5862" y="104349"/>
                  <a:pt x="5487" y="105385"/>
                </a:cubicBezTo>
                <a:cubicBezTo>
                  <a:pt x="5574" y="105500"/>
                  <a:pt x="5689" y="105615"/>
                  <a:pt x="5804" y="105731"/>
                </a:cubicBezTo>
                <a:cubicBezTo>
                  <a:pt x="4998" y="111486"/>
                  <a:pt x="4393" y="117270"/>
                  <a:pt x="3933" y="123026"/>
                </a:cubicBezTo>
                <a:cubicBezTo>
                  <a:pt x="823" y="150479"/>
                  <a:pt x="478" y="178105"/>
                  <a:pt x="305" y="205702"/>
                </a:cubicBezTo>
                <a:cubicBezTo>
                  <a:pt x="-1278" y="279429"/>
                  <a:pt x="3645" y="353012"/>
                  <a:pt x="7128" y="426595"/>
                </a:cubicBezTo>
                <a:cubicBezTo>
                  <a:pt x="8568" y="520091"/>
                  <a:pt x="18011" y="613588"/>
                  <a:pt x="19969" y="707199"/>
                </a:cubicBezTo>
                <a:cubicBezTo>
                  <a:pt x="20142" y="728178"/>
                  <a:pt x="21725" y="749128"/>
                  <a:pt x="24115" y="769962"/>
                </a:cubicBezTo>
                <a:cubicBezTo>
                  <a:pt x="26936" y="796322"/>
                  <a:pt x="27253" y="823977"/>
                  <a:pt x="39632" y="848063"/>
                </a:cubicBezTo>
                <a:cubicBezTo>
                  <a:pt x="51350" y="873991"/>
                  <a:pt x="78038" y="887056"/>
                  <a:pt x="100639" y="902106"/>
                </a:cubicBezTo>
                <a:cubicBezTo>
                  <a:pt x="130839" y="918452"/>
                  <a:pt x="165215" y="923603"/>
                  <a:pt x="198870" y="927775"/>
                </a:cubicBezTo>
                <a:cubicBezTo>
                  <a:pt x="225242" y="931776"/>
                  <a:pt x="251786" y="934049"/>
                  <a:pt x="278446" y="935315"/>
                </a:cubicBezTo>
                <a:cubicBezTo>
                  <a:pt x="346103" y="941128"/>
                  <a:pt x="414565" y="940754"/>
                  <a:pt x="482424" y="947142"/>
                </a:cubicBezTo>
                <a:cubicBezTo>
                  <a:pt x="500763" y="948696"/>
                  <a:pt x="519102" y="950250"/>
                  <a:pt x="537441" y="951632"/>
                </a:cubicBezTo>
                <a:cubicBezTo>
                  <a:pt x="539313" y="951459"/>
                  <a:pt x="540205" y="954106"/>
                  <a:pt x="541558" y="954970"/>
                </a:cubicBezTo>
                <a:cubicBezTo>
                  <a:pt x="571212" y="987689"/>
                  <a:pt x="599023" y="1022682"/>
                  <a:pt x="629426" y="1054970"/>
                </a:cubicBezTo>
                <a:cubicBezTo>
                  <a:pt x="647794" y="1078107"/>
                  <a:pt x="665787" y="1101646"/>
                  <a:pt x="686603" y="1122769"/>
                </a:cubicBezTo>
                <a:cubicBezTo>
                  <a:pt x="694520" y="1131834"/>
                  <a:pt x="701631" y="1141589"/>
                  <a:pt x="708944" y="1151114"/>
                </a:cubicBezTo>
                <a:cubicBezTo>
                  <a:pt x="710786" y="1153589"/>
                  <a:pt x="713234" y="1155891"/>
                  <a:pt x="716429" y="1156323"/>
                </a:cubicBezTo>
                <a:cubicBezTo>
                  <a:pt x="716573" y="1156323"/>
                  <a:pt x="716688" y="1156323"/>
                  <a:pt x="716803" y="1156323"/>
                </a:cubicBezTo>
                <a:cubicBezTo>
                  <a:pt x="729385" y="1156323"/>
                  <a:pt x="738310" y="1136726"/>
                  <a:pt x="744730" y="1127517"/>
                </a:cubicBezTo>
                <a:cubicBezTo>
                  <a:pt x="751409" y="1116639"/>
                  <a:pt x="758837" y="1106251"/>
                  <a:pt x="765171" y="1095143"/>
                </a:cubicBezTo>
                <a:cubicBezTo>
                  <a:pt x="788520" y="1054337"/>
                  <a:pt x="814171" y="1014740"/>
                  <a:pt x="835275" y="972696"/>
                </a:cubicBezTo>
                <a:cubicBezTo>
                  <a:pt x="850044" y="969991"/>
                  <a:pt x="865245" y="970193"/>
                  <a:pt x="880389" y="970366"/>
                </a:cubicBezTo>
                <a:cubicBezTo>
                  <a:pt x="887960" y="970452"/>
                  <a:pt x="895503" y="970538"/>
                  <a:pt x="902989" y="970279"/>
                </a:cubicBezTo>
                <a:cubicBezTo>
                  <a:pt x="916031" y="970394"/>
                  <a:pt x="929101" y="970222"/>
                  <a:pt x="942143" y="970049"/>
                </a:cubicBezTo>
                <a:cubicBezTo>
                  <a:pt x="959216" y="969819"/>
                  <a:pt x="976288" y="969589"/>
                  <a:pt x="993390" y="970020"/>
                </a:cubicBezTo>
                <a:cubicBezTo>
                  <a:pt x="1048235" y="970855"/>
                  <a:pt x="1103022" y="978826"/>
                  <a:pt x="1157867" y="981531"/>
                </a:cubicBezTo>
                <a:cubicBezTo>
                  <a:pt x="1199325" y="983200"/>
                  <a:pt x="1240610" y="986509"/>
                  <a:pt x="1282068" y="988898"/>
                </a:cubicBezTo>
                <a:cubicBezTo>
                  <a:pt x="1322748" y="993934"/>
                  <a:pt x="1366480" y="986164"/>
                  <a:pt x="1396594" y="956121"/>
                </a:cubicBezTo>
                <a:cubicBezTo>
                  <a:pt x="1413696" y="934538"/>
                  <a:pt x="1424981" y="908495"/>
                  <a:pt x="1432812" y="882221"/>
                </a:cubicBezTo>
                <a:cubicBezTo>
                  <a:pt x="1439837" y="848696"/>
                  <a:pt x="1439261" y="814049"/>
                  <a:pt x="1439492" y="779919"/>
                </a:cubicBezTo>
                <a:cubicBezTo>
                  <a:pt x="1440211" y="692667"/>
                  <a:pt x="1432093" y="605559"/>
                  <a:pt x="1428638" y="5183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7" name="Google Shape;1617;p37"/>
          <p:cNvGrpSpPr/>
          <p:nvPr/>
        </p:nvGrpSpPr>
        <p:grpSpPr>
          <a:xfrm>
            <a:off x="5438529" y="750164"/>
            <a:ext cx="719768" cy="578161"/>
            <a:chOff x="10877058" y="1500328"/>
            <a:chExt cx="1439536" cy="1156322"/>
          </a:xfrm>
        </p:grpSpPr>
        <p:sp>
          <p:nvSpPr>
            <p:cNvPr id="1618" name="Google Shape;1618;p37"/>
            <p:cNvSpPr/>
            <p:nvPr/>
          </p:nvSpPr>
          <p:spPr>
            <a:xfrm>
              <a:off x="10877058" y="1500328"/>
              <a:ext cx="1439536" cy="1156322"/>
            </a:xfrm>
            <a:custGeom>
              <a:rect b="b" l="l" r="r" t="t"/>
              <a:pathLst>
                <a:path extrusionOk="0" h="1156322" w="1439536">
                  <a:moveTo>
                    <a:pt x="1428638" y="518365"/>
                  </a:moveTo>
                  <a:cubicBezTo>
                    <a:pt x="1427457" y="475372"/>
                    <a:pt x="1421930" y="432609"/>
                    <a:pt x="1417352" y="389904"/>
                  </a:cubicBezTo>
                  <a:cubicBezTo>
                    <a:pt x="1412515" y="339717"/>
                    <a:pt x="1407909" y="290076"/>
                    <a:pt x="1404972" y="239659"/>
                  </a:cubicBezTo>
                  <a:cubicBezTo>
                    <a:pt x="1400251" y="198047"/>
                    <a:pt x="1403072" y="154508"/>
                    <a:pt x="1390145" y="114018"/>
                  </a:cubicBezTo>
                  <a:cubicBezTo>
                    <a:pt x="1383581" y="96378"/>
                    <a:pt x="1375117" y="78507"/>
                    <a:pt x="1362162" y="64579"/>
                  </a:cubicBezTo>
                  <a:cubicBezTo>
                    <a:pt x="1348947" y="50450"/>
                    <a:pt x="1331586" y="40838"/>
                    <a:pt x="1312326" y="38306"/>
                  </a:cubicBezTo>
                  <a:cubicBezTo>
                    <a:pt x="1291770" y="35486"/>
                    <a:pt x="1271070" y="33212"/>
                    <a:pt x="1250427" y="30824"/>
                  </a:cubicBezTo>
                  <a:cubicBezTo>
                    <a:pt x="1201369" y="28205"/>
                    <a:pt x="1152311" y="31486"/>
                    <a:pt x="1103310" y="33443"/>
                  </a:cubicBezTo>
                  <a:cubicBezTo>
                    <a:pt x="1074520" y="34277"/>
                    <a:pt x="1045759" y="32435"/>
                    <a:pt x="1016969" y="31946"/>
                  </a:cubicBezTo>
                  <a:cubicBezTo>
                    <a:pt x="891185" y="29615"/>
                    <a:pt x="765833" y="24781"/>
                    <a:pt x="640366" y="14738"/>
                  </a:cubicBezTo>
                  <a:cubicBezTo>
                    <a:pt x="598160" y="12205"/>
                    <a:pt x="555838" y="11630"/>
                    <a:pt x="513574" y="10392"/>
                  </a:cubicBezTo>
                  <a:cubicBezTo>
                    <a:pt x="469842" y="8320"/>
                    <a:pt x="426110" y="5903"/>
                    <a:pt x="382292" y="5040"/>
                  </a:cubicBezTo>
                  <a:cubicBezTo>
                    <a:pt x="338185" y="5097"/>
                    <a:pt x="294281" y="291"/>
                    <a:pt x="250174" y="176"/>
                  </a:cubicBezTo>
                  <a:cubicBezTo>
                    <a:pt x="225847" y="-658"/>
                    <a:pt x="201548" y="1730"/>
                    <a:pt x="177249" y="1903"/>
                  </a:cubicBezTo>
                  <a:cubicBezTo>
                    <a:pt x="168554" y="1989"/>
                    <a:pt x="159860" y="2133"/>
                    <a:pt x="151165" y="1874"/>
                  </a:cubicBezTo>
                  <a:cubicBezTo>
                    <a:pt x="149092" y="2335"/>
                    <a:pt x="146991" y="2795"/>
                    <a:pt x="144918" y="3284"/>
                  </a:cubicBezTo>
                  <a:cubicBezTo>
                    <a:pt x="122087" y="1126"/>
                    <a:pt x="98940" y="5414"/>
                    <a:pt x="76714" y="10363"/>
                  </a:cubicBezTo>
                  <a:cubicBezTo>
                    <a:pt x="67357" y="11831"/>
                    <a:pt x="58432" y="15025"/>
                    <a:pt x="50314" y="19601"/>
                  </a:cubicBezTo>
                  <a:cubicBezTo>
                    <a:pt x="49651" y="19716"/>
                    <a:pt x="48960" y="19831"/>
                    <a:pt x="48298" y="19946"/>
                  </a:cubicBezTo>
                  <a:cubicBezTo>
                    <a:pt x="47953" y="20378"/>
                    <a:pt x="47521" y="20781"/>
                    <a:pt x="47031" y="21097"/>
                  </a:cubicBezTo>
                  <a:cubicBezTo>
                    <a:pt x="45678" y="21989"/>
                    <a:pt x="44296" y="22881"/>
                    <a:pt x="42972" y="23802"/>
                  </a:cubicBezTo>
                  <a:cubicBezTo>
                    <a:pt x="42742" y="23975"/>
                    <a:pt x="42540" y="24148"/>
                    <a:pt x="42310" y="24292"/>
                  </a:cubicBezTo>
                  <a:cubicBezTo>
                    <a:pt x="41533" y="24896"/>
                    <a:pt x="40755" y="25471"/>
                    <a:pt x="40035" y="26104"/>
                  </a:cubicBezTo>
                  <a:cubicBezTo>
                    <a:pt x="39604" y="26479"/>
                    <a:pt x="39143" y="26853"/>
                    <a:pt x="38711" y="27227"/>
                  </a:cubicBezTo>
                  <a:cubicBezTo>
                    <a:pt x="37934" y="27889"/>
                    <a:pt x="37128" y="28378"/>
                    <a:pt x="36178" y="28752"/>
                  </a:cubicBezTo>
                  <a:cubicBezTo>
                    <a:pt x="36178" y="28752"/>
                    <a:pt x="36149" y="28752"/>
                    <a:pt x="36149" y="28781"/>
                  </a:cubicBezTo>
                  <a:cubicBezTo>
                    <a:pt x="35717" y="29529"/>
                    <a:pt x="35372" y="30277"/>
                    <a:pt x="34968" y="31054"/>
                  </a:cubicBezTo>
                  <a:cubicBezTo>
                    <a:pt x="29268" y="36522"/>
                    <a:pt x="24374" y="42882"/>
                    <a:pt x="20602" y="49989"/>
                  </a:cubicBezTo>
                  <a:cubicBezTo>
                    <a:pt x="18846" y="53788"/>
                    <a:pt x="13520" y="64608"/>
                    <a:pt x="9317" y="75860"/>
                  </a:cubicBezTo>
                  <a:cubicBezTo>
                    <a:pt x="9000" y="77903"/>
                    <a:pt x="8712" y="79946"/>
                    <a:pt x="8424" y="81961"/>
                  </a:cubicBezTo>
                  <a:cubicBezTo>
                    <a:pt x="8539" y="83198"/>
                    <a:pt x="8338" y="84464"/>
                    <a:pt x="8222" y="85731"/>
                  </a:cubicBezTo>
                  <a:cubicBezTo>
                    <a:pt x="8107" y="86709"/>
                    <a:pt x="7992" y="87716"/>
                    <a:pt x="7877" y="88695"/>
                  </a:cubicBezTo>
                  <a:cubicBezTo>
                    <a:pt x="7647" y="90536"/>
                    <a:pt x="7388" y="92407"/>
                    <a:pt x="7157" y="94220"/>
                  </a:cubicBezTo>
                  <a:cubicBezTo>
                    <a:pt x="6841" y="96033"/>
                    <a:pt x="6610" y="97846"/>
                    <a:pt x="6409" y="99630"/>
                  </a:cubicBezTo>
                  <a:cubicBezTo>
                    <a:pt x="6294" y="100464"/>
                    <a:pt x="6207" y="101299"/>
                    <a:pt x="6092" y="102133"/>
                  </a:cubicBezTo>
                  <a:cubicBezTo>
                    <a:pt x="5948" y="103227"/>
                    <a:pt x="5862" y="104349"/>
                    <a:pt x="5487" y="105385"/>
                  </a:cubicBezTo>
                  <a:cubicBezTo>
                    <a:pt x="5574" y="105500"/>
                    <a:pt x="5689" y="105615"/>
                    <a:pt x="5804" y="105731"/>
                  </a:cubicBezTo>
                  <a:cubicBezTo>
                    <a:pt x="4998" y="111486"/>
                    <a:pt x="4393" y="117270"/>
                    <a:pt x="3933" y="123026"/>
                  </a:cubicBezTo>
                  <a:cubicBezTo>
                    <a:pt x="823" y="150479"/>
                    <a:pt x="478" y="178105"/>
                    <a:pt x="305" y="205702"/>
                  </a:cubicBezTo>
                  <a:cubicBezTo>
                    <a:pt x="-1278" y="279429"/>
                    <a:pt x="3645" y="353012"/>
                    <a:pt x="7128" y="426595"/>
                  </a:cubicBezTo>
                  <a:cubicBezTo>
                    <a:pt x="8568" y="520091"/>
                    <a:pt x="18011" y="613588"/>
                    <a:pt x="19969" y="707199"/>
                  </a:cubicBezTo>
                  <a:cubicBezTo>
                    <a:pt x="20142" y="728178"/>
                    <a:pt x="21725" y="749128"/>
                    <a:pt x="24115" y="769962"/>
                  </a:cubicBezTo>
                  <a:cubicBezTo>
                    <a:pt x="26936" y="796322"/>
                    <a:pt x="27253" y="823977"/>
                    <a:pt x="39632" y="848063"/>
                  </a:cubicBezTo>
                  <a:cubicBezTo>
                    <a:pt x="51350" y="873991"/>
                    <a:pt x="78038" y="887056"/>
                    <a:pt x="100639" y="902106"/>
                  </a:cubicBezTo>
                  <a:cubicBezTo>
                    <a:pt x="130839" y="918452"/>
                    <a:pt x="165215" y="923603"/>
                    <a:pt x="198870" y="927775"/>
                  </a:cubicBezTo>
                  <a:cubicBezTo>
                    <a:pt x="225242" y="931776"/>
                    <a:pt x="251786" y="934049"/>
                    <a:pt x="278446" y="935315"/>
                  </a:cubicBezTo>
                  <a:cubicBezTo>
                    <a:pt x="346103" y="941128"/>
                    <a:pt x="414565" y="940754"/>
                    <a:pt x="482424" y="947142"/>
                  </a:cubicBezTo>
                  <a:cubicBezTo>
                    <a:pt x="500763" y="948696"/>
                    <a:pt x="519102" y="950250"/>
                    <a:pt x="537441" y="951632"/>
                  </a:cubicBezTo>
                  <a:cubicBezTo>
                    <a:pt x="539313" y="951459"/>
                    <a:pt x="540205" y="954106"/>
                    <a:pt x="541558" y="954970"/>
                  </a:cubicBezTo>
                  <a:cubicBezTo>
                    <a:pt x="571212" y="987689"/>
                    <a:pt x="599023" y="1022682"/>
                    <a:pt x="629426" y="1054970"/>
                  </a:cubicBezTo>
                  <a:cubicBezTo>
                    <a:pt x="647794" y="1078107"/>
                    <a:pt x="665787" y="1101646"/>
                    <a:pt x="686603" y="1122769"/>
                  </a:cubicBezTo>
                  <a:cubicBezTo>
                    <a:pt x="694520" y="1131834"/>
                    <a:pt x="701631" y="1141589"/>
                    <a:pt x="708944" y="1151114"/>
                  </a:cubicBezTo>
                  <a:cubicBezTo>
                    <a:pt x="710786" y="1153589"/>
                    <a:pt x="713234" y="1155891"/>
                    <a:pt x="716429" y="1156323"/>
                  </a:cubicBezTo>
                  <a:cubicBezTo>
                    <a:pt x="716573" y="1156323"/>
                    <a:pt x="716688" y="1156323"/>
                    <a:pt x="716803" y="1156323"/>
                  </a:cubicBezTo>
                  <a:cubicBezTo>
                    <a:pt x="729385" y="1156323"/>
                    <a:pt x="738310" y="1136726"/>
                    <a:pt x="744730" y="1127517"/>
                  </a:cubicBezTo>
                  <a:cubicBezTo>
                    <a:pt x="751409" y="1116639"/>
                    <a:pt x="758837" y="1106251"/>
                    <a:pt x="765171" y="1095143"/>
                  </a:cubicBezTo>
                  <a:cubicBezTo>
                    <a:pt x="788520" y="1054337"/>
                    <a:pt x="814171" y="1014740"/>
                    <a:pt x="835275" y="972696"/>
                  </a:cubicBezTo>
                  <a:cubicBezTo>
                    <a:pt x="850044" y="969991"/>
                    <a:pt x="865245" y="970193"/>
                    <a:pt x="880389" y="970366"/>
                  </a:cubicBezTo>
                  <a:cubicBezTo>
                    <a:pt x="887960" y="970452"/>
                    <a:pt x="895503" y="970538"/>
                    <a:pt x="902989" y="970279"/>
                  </a:cubicBezTo>
                  <a:cubicBezTo>
                    <a:pt x="916031" y="970394"/>
                    <a:pt x="929101" y="970222"/>
                    <a:pt x="942143" y="970049"/>
                  </a:cubicBezTo>
                  <a:cubicBezTo>
                    <a:pt x="959216" y="969819"/>
                    <a:pt x="976288" y="969589"/>
                    <a:pt x="993390" y="970020"/>
                  </a:cubicBezTo>
                  <a:cubicBezTo>
                    <a:pt x="1048235" y="970855"/>
                    <a:pt x="1103022" y="978826"/>
                    <a:pt x="1157867" y="981531"/>
                  </a:cubicBezTo>
                  <a:cubicBezTo>
                    <a:pt x="1199325" y="983200"/>
                    <a:pt x="1240610" y="986509"/>
                    <a:pt x="1282068" y="988898"/>
                  </a:cubicBezTo>
                  <a:cubicBezTo>
                    <a:pt x="1322748" y="993934"/>
                    <a:pt x="1366480" y="986164"/>
                    <a:pt x="1396594" y="956121"/>
                  </a:cubicBezTo>
                  <a:cubicBezTo>
                    <a:pt x="1413696" y="934538"/>
                    <a:pt x="1424981" y="908495"/>
                    <a:pt x="1432812" y="882221"/>
                  </a:cubicBezTo>
                  <a:cubicBezTo>
                    <a:pt x="1439837" y="848696"/>
                    <a:pt x="1439261" y="814049"/>
                    <a:pt x="1439492" y="779919"/>
                  </a:cubicBezTo>
                  <a:cubicBezTo>
                    <a:pt x="1440211" y="692667"/>
                    <a:pt x="1432093" y="605559"/>
                    <a:pt x="1428638" y="518365"/>
                  </a:cubicBezTo>
                  <a:close/>
                  <a:moveTo>
                    <a:pt x="1424290" y="774768"/>
                  </a:moveTo>
                  <a:cubicBezTo>
                    <a:pt x="1423686" y="810826"/>
                    <a:pt x="1425615" y="846682"/>
                    <a:pt x="1416978" y="882279"/>
                  </a:cubicBezTo>
                  <a:cubicBezTo>
                    <a:pt x="1408974" y="905445"/>
                    <a:pt x="1399761" y="929243"/>
                    <a:pt x="1383322" y="947833"/>
                  </a:cubicBezTo>
                  <a:cubicBezTo>
                    <a:pt x="1343275" y="983344"/>
                    <a:pt x="1299572" y="974596"/>
                    <a:pt x="1250715" y="971948"/>
                  </a:cubicBezTo>
                  <a:cubicBezTo>
                    <a:pt x="1214382" y="968725"/>
                    <a:pt x="1177905" y="967430"/>
                    <a:pt x="1141457" y="965675"/>
                  </a:cubicBezTo>
                  <a:cubicBezTo>
                    <a:pt x="1102849" y="962164"/>
                    <a:pt x="1064242" y="958509"/>
                    <a:pt x="1025548" y="956006"/>
                  </a:cubicBezTo>
                  <a:cubicBezTo>
                    <a:pt x="966903" y="953588"/>
                    <a:pt x="908142" y="955085"/>
                    <a:pt x="849468" y="955689"/>
                  </a:cubicBezTo>
                  <a:cubicBezTo>
                    <a:pt x="837203" y="956063"/>
                    <a:pt x="823730" y="956581"/>
                    <a:pt x="819440" y="970423"/>
                  </a:cubicBezTo>
                  <a:cubicBezTo>
                    <a:pt x="804153" y="1000438"/>
                    <a:pt x="785957" y="1029215"/>
                    <a:pt x="769173" y="1058452"/>
                  </a:cubicBezTo>
                  <a:cubicBezTo>
                    <a:pt x="752733" y="1085445"/>
                    <a:pt x="737619" y="1113503"/>
                    <a:pt x="718560" y="1138740"/>
                  </a:cubicBezTo>
                  <a:cubicBezTo>
                    <a:pt x="709721" y="1126798"/>
                    <a:pt x="700479" y="1115114"/>
                    <a:pt x="690230" y="1104380"/>
                  </a:cubicBezTo>
                  <a:cubicBezTo>
                    <a:pt x="672668" y="1086711"/>
                    <a:pt x="658302" y="1066423"/>
                    <a:pt x="642669" y="1047114"/>
                  </a:cubicBezTo>
                  <a:cubicBezTo>
                    <a:pt x="611749" y="1014049"/>
                    <a:pt x="583419" y="978711"/>
                    <a:pt x="553074" y="945128"/>
                  </a:cubicBezTo>
                  <a:cubicBezTo>
                    <a:pt x="548526" y="938509"/>
                    <a:pt x="541472" y="936092"/>
                    <a:pt x="533871" y="936092"/>
                  </a:cubicBezTo>
                  <a:cubicBezTo>
                    <a:pt x="533411" y="936092"/>
                    <a:pt x="532950" y="936121"/>
                    <a:pt x="532461" y="936121"/>
                  </a:cubicBezTo>
                  <a:cubicBezTo>
                    <a:pt x="517519" y="934768"/>
                    <a:pt x="500360" y="933473"/>
                    <a:pt x="484928" y="932150"/>
                  </a:cubicBezTo>
                  <a:cubicBezTo>
                    <a:pt x="444507" y="928236"/>
                    <a:pt x="403942" y="926740"/>
                    <a:pt x="363290" y="925387"/>
                  </a:cubicBezTo>
                  <a:cubicBezTo>
                    <a:pt x="302342" y="921358"/>
                    <a:pt x="240443" y="919833"/>
                    <a:pt x="179811" y="909790"/>
                  </a:cubicBezTo>
                  <a:cubicBezTo>
                    <a:pt x="146991" y="905790"/>
                    <a:pt x="114458" y="896150"/>
                    <a:pt x="88000" y="875660"/>
                  </a:cubicBezTo>
                  <a:cubicBezTo>
                    <a:pt x="74468" y="867229"/>
                    <a:pt x="60390" y="857157"/>
                    <a:pt x="53509" y="841962"/>
                  </a:cubicBezTo>
                  <a:cubicBezTo>
                    <a:pt x="43087" y="821732"/>
                    <a:pt x="42137" y="798595"/>
                    <a:pt x="39949" y="776408"/>
                  </a:cubicBezTo>
                  <a:cubicBezTo>
                    <a:pt x="34306" y="731545"/>
                    <a:pt x="35199" y="685933"/>
                    <a:pt x="32579" y="640638"/>
                  </a:cubicBezTo>
                  <a:cubicBezTo>
                    <a:pt x="30304" y="593617"/>
                    <a:pt x="27656" y="547055"/>
                    <a:pt x="24633" y="499976"/>
                  </a:cubicBezTo>
                  <a:cubicBezTo>
                    <a:pt x="22560" y="440954"/>
                    <a:pt x="20573" y="381933"/>
                    <a:pt x="17090" y="322968"/>
                  </a:cubicBezTo>
                  <a:cubicBezTo>
                    <a:pt x="14844" y="278652"/>
                    <a:pt x="15218" y="234278"/>
                    <a:pt x="15535" y="189903"/>
                  </a:cubicBezTo>
                  <a:cubicBezTo>
                    <a:pt x="16658" y="149702"/>
                    <a:pt x="16082" y="107918"/>
                    <a:pt x="29412" y="69529"/>
                  </a:cubicBezTo>
                  <a:cubicBezTo>
                    <a:pt x="36322" y="61989"/>
                    <a:pt x="38596" y="50968"/>
                    <a:pt x="44268" y="42306"/>
                  </a:cubicBezTo>
                  <a:cubicBezTo>
                    <a:pt x="50745" y="36033"/>
                    <a:pt x="58404" y="31025"/>
                    <a:pt x="67271" y="27975"/>
                  </a:cubicBezTo>
                  <a:cubicBezTo>
                    <a:pt x="87453" y="21989"/>
                    <a:pt x="108124" y="17845"/>
                    <a:pt x="128939" y="14939"/>
                  </a:cubicBezTo>
                  <a:cubicBezTo>
                    <a:pt x="162077" y="20061"/>
                    <a:pt x="196020" y="15774"/>
                    <a:pt x="229388" y="15284"/>
                  </a:cubicBezTo>
                  <a:cubicBezTo>
                    <a:pt x="276805" y="14306"/>
                    <a:pt x="324049" y="19486"/>
                    <a:pt x="371467" y="20004"/>
                  </a:cubicBezTo>
                  <a:cubicBezTo>
                    <a:pt x="451014" y="21903"/>
                    <a:pt x="530417" y="26421"/>
                    <a:pt x="609992" y="28522"/>
                  </a:cubicBezTo>
                  <a:cubicBezTo>
                    <a:pt x="682140" y="31486"/>
                    <a:pt x="754490" y="39601"/>
                    <a:pt x="826868" y="40982"/>
                  </a:cubicBezTo>
                  <a:cubicBezTo>
                    <a:pt x="903910" y="46076"/>
                    <a:pt x="981154" y="45241"/>
                    <a:pt x="1058282" y="48378"/>
                  </a:cubicBezTo>
                  <a:cubicBezTo>
                    <a:pt x="1087303" y="49443"/>
                    <a:pt x="1116352" y="48148"/>
                    <a:pt x="1145430" y="46853"/>
                  </a:cubicBezTo>
                  <a:cubicBezTo>
                    <a:pt x="1190918" y="44838"/>
                    <a:pt x="1236406" y="42824"/>
                    <a:pt x="1281607" y="49817"/>
                  </a:cubicBezTo>
                  <a:cubicBezTo>
                    <a:pt x="1300263" y="52090"/>
                    <a:pt x="1320329" y="52378"/>
                    <a:pt x="1336682" y="62709"/>
                  </a:cubicBezTo>
                  <a:cubicBezTo>
                    <a:pt x="1356058" y="75486"/>
                    <a:pt x="1367459" y="96378"/>
                    <a:pt x="1375405" y="117615"/>
                  </a:cubicBezTo>
                  <a:cubicBezTo>
                    <a:pt x="1382919" y="138594"/>
                    <a:pt x="1383812" y="160982"/>
                    <a:pt x="1385856" y="182968"/>
                  </a:cubicBezTo>
                  <a:cubicBezTo>
                    <a:pt x="1388706" y="228580"/>
                    <a:pt x="1392362" y="273846"/>
                    <a:pt x="1395356" y="319630"/>
                  </a:cubicBezTo>
                  <a:cubicBezTo>
                    <a:pt x="1400654" y="375630"/>
                    <a:pt x="1407103" y="431544"/>
                    <a:pt x="1412083" y="487573"/>
                  </a:cubicBezTo>
                  <a:cubicBezTo>
                    <a:pt x="1413609" y="517674"/>
                    <a:pt x="1414876" y="547803"/>
                    <a:pt x="1416747" y="577875"/>
                  </a:cubicBezTo>
                  <a:cubicBezTo>
                    <a:pt x="1418763" y="643487"/>
                    <a:pt x="1425442" y="709070"/>
                    <a:pt x="1424290" y="774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1187780" y="1721485"/>
              <a:ext cx="746789" cy="623193"/>
            </a:xfrm>
            <a:custGeom>
              <a:rect b="b" l="l" r="r" t="t"/>
              <a:pathLst>
                <a:path extrusionOk="0" h="623193" w="746789">
                  <a:moveTo>
                    <a:pt x="666833" y="15423"/>
                  </a:moveTo>
                  <a:cubicBezTo>
                    <a:pt x="646507" y="5667"/>
                    <a:pt x="624080" y="1897"/>
                    <a:pt x="601710" y="718"/>
                  </a:cubicBezTo>
                  <a:cubicBezTo>
                    <a:pt x="571192" y="-1987"/>
                    <a:pt x="540358" y="2933"/>
                    <a:pt x="512518" y="15854"/>
                  </a:cubicBezTo>
                  <a:cubicBezTo>
                    <a:pt x="461502" y="35883"/>
                    <a:pt x="424162" y="67049"/>
                    <a:pt x="397070" y="114876"/>
                  </a:cubicBezTo>
                  <a:cubicBezTo>
                    <a:pt x="370698" y="57063"/>
                    <a:pt x="307591" y="27768"/>
                    <a:pt x="249262" y="11941"/>
                  </a:cubicBezTo>
                  <a:cubicBezTo>
                    <a:pt x="234349" y="6761"/>
                    <a:pt x="218716" y="4200"/>
                    <a:pt x="202910" y="3566"/>
                  </a:cubicBezTo>
                  <a:cubicBezTo>
                    <a:pt x="178870" y="2387"/>
                    <a:pt x="154428" y="2358"/>
                    <a:pt x="131280" y="9782"/>
                  </a:cubicBezTo>
                  <a:cubicBezTo>
                    <a:pt x="87116" y="21437"/>
                    <a:pt x="66992" y="47480"/>
                    <a:pt x="42549" y="83538"/>
                  </a:cubicBezTo>
                  <a:cubicBezTo>
                    <a:pt x="25995" y="110214"/>
                    <a:pt x="8433" y="137811"/>
                    <a:pt x="2445" y="169034"/>
                  </a:cubicBezTo>
                  <a:cubicBezTo>
                    <a:pt x="-1643" y="208517"/>
                    <a:pt x="-1845" y="249610"/>
                    <a:pt x="11686" y="287366"/>
                  </a:cubicBezTo>
                  <a:cubicBezTo>
                    <a:pt x="16955" y="302646"/>
                    <a:pt x="25650" y="316689"/>
                    <a:pt x="36590" y="328603"/>
                  </a:cubicBezTo>
                  <a:cubicBezTo>
                    <a:pt x="57232" y="351452"/>
                    <a:pt x="79717" y="372718"/>
                    <a:pt x="105571" y="389611"/>
                  </a:cubicBezTo>
                  <a:cubicBezTo>
                    <a:pt x="118641" y="398445"/>
                    <a:pt x="130992" y="408287"/>
                    <a:pt x="143430" y="417956"/>
                  </a:cubicBezTo>
                  <a:cubicBezTo>
                    <a:pt x="164619" y="433524"/>
                    <a:pt x="187219" y="446618"/>
                    <a:pt x="207862" y="463049"/>
                  </a:cubicBezTo>
                  <a:cubicBezTo>
                    <a:pt x="232017" y="479424"/>
                    <a:pt x="255797" y="496316"/>
                    <a:pt x="278225" y="515366"/>
                  </a:cubicBezTo>
                  <a:cubicBezTo>
                    <a:pt x="295672" y="527712"/>
                    <a:pt x="312485" y="540719"/>
                    <a:pt x="328262" y="555078"/>
                  </a:cubicBezTo>
                  <a:cubicBezTo>
                    <a:pt x="343089" y="567510"/>
                    <a:pt x="358204" y="579597"/>
                    <a:pt x="372512" y="592633"/>
                  </a:cubicBezTo>
                  <a:cubicBezTo>
                    <a:pt x="383308" y="602186"/>
                    <a:pt x="393874" y="612057"/>
                    <a:pt x="405592" y="620489"/>
                  </a:cubicBezTo>
                  <a:cubicBezTo>
                    <a:pt x="407492" y="621812"/>
                    <a:pt x="409363" y="622762"/>
                    <a:pt x="411695" y="623079"/>
                  </a:cubicBezTo>
                  <a:cubicBezTo>
                    <a:pt x="412329" y="623165"/>
                    <a:pt x="412962" y="623194"/>
                    <a:pt x="413596" y="623194"/>
                  </a:cubicBezTo>
                  <a:cubicBezTo>
                    <a:pt x="419037" y="623194"/>
                    <a:pt x="423874" y="620115"/>
                    <a:pt x="428422" y="617323"/>
                  </a:cubicBezTo>
                  <a:cubicBezTo>
                    <a:pt x="438672" y="610906"/>
                    <a:pt x="448633" y="604115"/>
                    <a:pt x="458508" y="597179"/>
                  </a:cubicBezTo>
                  <a:cubicBezTo>
                    <a:pt x="477366" y="584143"/>
                    <a:pt x="495849" y="570330"/>
                    <a:pt x="511309" y="553294"/>
                  </a:cubicBezTo>
                  <a:cubicBezTo>
                    <a:pt x="527230" y="535855"/>
                    <a:pt x="544734" y="520086"/>
                    <a:pt x="561980" y="503999"/>
                  </a:cubicBezTo>
                  <a:cubicBezTo>
                    <a:pt x="579829" y="485467"/>
                    <a:pt x="595088" y="464719"/>
                    <a:pt x="612823" y="445985"/>
                  </a:cubicBezTo>
                  <a:cubicBezTo>
                    <a:pt x="640375" y="412977"/>
                    <a:pt x="664530" y="377265"/>
                    <a:pt x="688282" y="341466"/>
                  </a:cubicBezTo>
                  <a:cubicBezTo>
                    <a:pt x="705066" y="318589"/>
                    <a:pt x="715229" y="290042"/>
                    <a:pt x="725306" y="263510"/>
                  </a:cubicBezTo>
                  <a:cubicBezTo>
                    <a:pt x="733165" y="241812"/>
                    <a:pt x="741658" y="219999"/>
                    <a:pt x="744537" y="196919"/>
                  </a:cubicBezTo>
                  <a:cubicBezTo>
                    <a:pt x="755478" y="135394"/>
                    <a:pt x="726083" y="43509"/>
                    <a:pt x="666833" y="15423"/>
                  </a:cubicBezTo>
                  <a:close/>
                  <a:moveTo>
                    <a:pt x="709183" y="257380"/>
                  </a:moveTo>
                  <a:cubicBezTo>
                    <a:pt x="702619" y="275711"/>
                    <a:pt x="694903" y="293639"/>
                    <a:pt x="686813" y="311308"/>
                  </a:cubicBezTo>
                  <a:cubicBezTo>
                    <a:pt x="674376" y="332315"/>
                    <a:pt x="660672" y="352632"/>
                    <a:pt x="646191" y="372258"/>
                  </a:cubicBezTo>
                  <a:cubicBezTo>
                    <a:pt x="621460" y="411395"/>
                    <a:pt x="589273" y="445611"/>
                    <a:pt x="559648" y="481294"/>
                  </a:cubicBezTo>
                  <a:cubicBezTo>
                    <a:pt x="539926" y="502704"/>
                    <a:pt x="516923" y="520863"/>
                    <a:pt x="497519" y="542618"/>
                  </a:cubicBezTo>
                  <a:cubicBezTo>
                    <a:pt x="473479" y="567855"/>
                    <a:pt x="443854" y="587136"/>
                    <a:pt x="414344" y="605410"/>
                  </a:cubicBezTo>
                  <a:cubicBezTo>
                    <a:pt x="377666" y="575740"/>
                    <a:pt x="343434" y="542935"/>
                    <a:pt x="306007" y="514129"/>
                  </a:cubicBezTo>
                  <a:cubicBezTo>
                    <a:pt x="293483" y="505352"/>
                    <a:pt x="281363" y="496086"/>
                    <a:pt x="269760" y="486071"/>
                  </a:cubicBezTo>
                  <a:cubicBezTo>
                    <a:pt x="252947" y="471855"/>
                    <a:pt x="234032" y="460978"/>
                    <a:pt x="216384" y="447769"/>
                  </a:cubicBezTo>
                  <a:cubicBezTo>
                    <a:pt x="200578" y="435337"/>
                    <a:pt x="183736" y="424373"/>
                    <a:pt x="166865" y="413409"/>
                  </a:cubicBezTo>
                  <a:cubicBezTo>
                    <a:pt x="151520" y="403049"/>
                    <a:pt x="137585" y="390762"/>
                    <a:pt x="122355" y="380229"/>
                  </a:cubicBezTo>
                  <a:cubicBezTo>
                    <a:pt x="95034" y="362445"/>
                    <a:pt x="70591" y="340920"/>
                    <a:pt x="48998" y="316546"/>
                  </a:cubicBezTo>
                  <a:cubicBezTo>
                    <a:pt x="39094" y="305725"/>
                    <a:pt x="31667" y="292862"/>
                    <a:pt x="26916" y="278790"/>
                  </a:cubicBezTo>
                  <a:cubicBezTo>
                    <a:pt x="15343" y="243078"/>
                    <a:pt x="15400" y="204517"/>
                    <a:pt x="20179" y="167596"/>
                  </a:cubicBezTo>
                  <a:cubicBezTo>
                    <a:pt x="27406" y="140286"/>
                    <a:pt x="42492" y="115826"/>
                    <a:pt x="57434" y="92142"/>
                  </a:cubicBezTo>
                  <a:cubicBezTo>
                    <a:pt x="77414" y="63308"/>
                    <a:pt x="94861" y="38070"/>
                    <a:pt x="130532" y="28027"/>
                  </a:cubicBezTo>
                  <a:cubicBezTo>
                    <a:pt x="147460" y="21725"/>
                    <a:pt x="165281" y="20056"/>
                    <a:pt x="183160" y="20056"/>
                  </a:cubicBezTo>
                  <a:cubicBezTo>
                    <a:pt x="190185" y="20056"/>
                    <a:pt x="197209" y="20315"/>
                    <a:pt x="204177" y="20631"/>
                  </a:cubicBezTo>
                  <a:cubicBezTo>
                    <a:pt x="220961" y="21092"/>
                    <a:pt x="237084" y="25667"/>
                    <a:pt x="253005" y="30674"/>
                  </a:cubicBezTo>
                  <a:cubicBezTo>
                    <a:pt x="308195" y="45466"/>
                    <a:pt x="364249" y="75682"/>
                    <a:pt x="390160" y="128891"/>
                  </a:cubicBezTo>
                  <a:cubicBezTo>
                    <a:pt x="389210" y="139653"/>
                    <a:pt x="404095" y="142387"/>
                    <a:pt x="407377" y="132085"/>
                  </a:cubicBezTo>
                  <a:cubicBezTo>
                    <a:pt x="416590" y="113466"/>
                    <a:pt x="429373" y="96948"/>
                    <a:pt x="442846" y="81207"/>
                  </a:cubicBezTo>
                  <a:cubicBezTo>
                    <a:pt x="472126" y="49293"/>
                    <a:pt x="529879" y="20861"/>
                    <a:pt x="573496" y="17610"/>
                  </a:cubicBezTo>
                  <a:cubicBezTo>
                    <a:pt x="613024" y="16401"/>
                    <a:pt x="660384" y="20344"/>
                    <a:pt x="687907" y="52689"/>
                  </a:cubicBezTo>
                  <a:cubicBezTo>
                    <a:pt x="713934" y="84804"/>
                    <a:pt x="729451" y="126243"/>
                    <a:pt x="729538" y="167653"/>
                  </a:cubicBezTo>
                  <a:cubicBezTo>
                    <a:pt x="729567" y="198991"/>
                    <a:pt x="720469" y="228430"/>
                    <a:pt x="709183" y="257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0" name="Google Shape;1620;p37"/>
          <p:cNvSpPr/>
          <p:nvPr/>
        </p:nvSpPr>
        <p:spPr>
          <a:xfrm>
            <a:off x="5446163" y="757633"/>
            <a:ext cx="704567" cy="561900"/>
          </a:xfrm>
          <a:custGeom>
            <a:rect b="b" l="l" r="r" t="t"/>
            <a:pathLst>
              <a:path extrusionOk="0" h="1123800" w="1409133">
                <a:moveTo>
                  <a:pt x="1040021" y="403051"/>
                </a:moveTo>
                <a:cubicBezTo>
                  <a:pt x="1050933" y="341612"/>
                  <a:pt x="1021538" y="249727"/>
                  <a:pt x="962317" y="221641"/>
                </a:cubicBezTo>
                <a:cubicBezTo>
                  <a:pt x="941962" y="211885"/>
                  <a:pt x="919564" y="208116"/>
                  <a:pt x="897165" y="206936"/>
                </a:cubicBezTo>
                <a:cubicBezTo>
                  <a:pt x="866648" y="204202"/>
                  <a:pt x="835814" y="209152"/>
                  <a:pt x="807974" y="222072"/>
                </a:cubicBezTo>
                <a:cubicBezTo>
                  <a:pt x="756986" y="242101"/>
                  <a:pt x="719617" y="273267"/>
                  <a:pt x="692525" y="321094"/>
                </a:cubicBezTo>
                <a:cubicBezTo>
                  <a:pt x="666154" y="263281"/>
                  <a:pt x="603046" y="233957"/>
                  <a:pt x="544717" y="218159"/>
                </a:cubicBezTo>
                <a:cubicBezTo>
                  <a:pt x="529804" y="212979"/>
                  <a:pt x="514171" y="210389"/>
                  <a:pt x="498365" y="209785"/>
                </a:cubicBezTo>
                <a:cubicBezTo>
                  <a:pt x="474326" y="208605"/>
                  <a:pt x="449912" y="208576"/>
                  <a:pt x="426736" y="216000"/>
                </a:cubicBezTo>
                <a:cubicBezTo>
                  <a:pt x="382572" y="227655"/>
                  <a:pt x="362476" y="253698"/>
                  <a:pt x="338005" y="289756"/>
                </a:cubicBezTo>
                <a:cubicBezTo>
                  <a:pt x="321450" y="316404"/>
                  <a:pt x="303888" y="344030"/>
                  <a:pt x="297900" y="375224"/>
                </a:cubicBezTo>
                <a:cubicBezTo>
                  <a:pt x="293812" y="414677"/>
                  <a:pt x="293610" y="455800"/>
                  <a:pt x="307142" y="493555"/>
                </a:cubicBezTo>
                <a:cubicBezTo>
                  <a:pt x="312410" y="508864"/>
                  <a:pt x="321105" y="522879"/>
                  <a:pt x="332045" y="534793"/>
                </a:cubicBezTo>
                <a:cubicBezTo>
                  <a:pt x="352688" y="557642"/>
                  <a:pt x="375173" y="578908"/>
                  <a:pt x="401026" y="595800"/>
                </a:cubicBezTo>
                <a:cubicBezTo>
                  <a:pt x="414097" y="604634"/>
                  <a:pt x="426448" y="614447"/>
                  <a:pt x="438885" y="624116"/>
                </a:cubicBezTo>
                <a:cubicBezTo>
                  <a:pt x="460074" y="639685"/>
                  <a:pt x="482675" y="652778"/>
                  <a:pt x="503317" y="669210"/>
                </a:cubicBezTo>
                <a:cubicBezTo>
                  <a:pt x="527472" y="685584"/>
                  <a:pt x="551253" y="702448"/>
                  <a:pt x="573680" y="721527"/>
                </a:cubicBezTo>
                <a:cubicBezTo>
                  <a:pt x="591127" y="733872"/>
                  <a:pt x="607911" y="746879"/>
                  <a:pt x="623717" y="761239"/>
                </a:cubicBezTo>
                <a:cubicBezTo>
                  <a:pt x="638544" y="773671"/>
                  <a:pt x="653659" y="785757"/>
                  <a:pt x="667968" y="798793"/>
                </a:cubicBezTo>
                <a:cubicBezTo>
                  <a:pt x="678764" y="808347"/>
                  <a:pt x="689330" y="818218"/>
                  <a:pt x="701047" y="826649"/>
                </a:cubicBezTo>
                <a:cubicBezTo>
                  <a:pt x="702919" y="827973"/>
                  <a:pt x="704819" y="828923"/>
                  <a:pt x="707151" y="829268"/>
                </a:cubicBezTo>
                <a:cubicBezTo>
                  <a:pt x="707784" y="829354"/>
                  <a:pt x="708418" y="829383"/>
                  <a:pt x="709051" y="829383"/>
                </a:cubicBezTo>
                <a:cubicBezTo>
                  <a:pt x="714492" y="829383"/>
                  <a:pt x="719358" y="826304"/>
                  <a:pt x="723878" y="823513"/>
                </a:cubicBezTo>
                <a:cubicBezTo>
                  <a:pt x="734127" y="817095"/>
                  <a:pt x="744060" y="810275"/>
                  <a:pt x="753963" y="803340"/>
                </a:cubicBezTo>
                <a:cubicBezTo>
                  <a:pt x="772821" y="790304"/>
                  <a:pt x="791304" y="776491"/>
                  <a:pt x="806793" y="759455"/>
                </a:cubicBezTo>
                <a:cubicBezTo>
                  <a:pt x="822714" y="742016"/>
                  <a:pt x="840218" y="726246"/>
                  <a:pt x="857464" y="710160"/>
                </a:cubicBezTo>
                <a:cubicBezTo>
                  <a:pt x="875342" y="691627"/>
                  <a:pt x="890572" y="670879"/>
                  <a:pt x="908307" y="652145"/>
                </a:cubicBezTo>
                <a:cubicBezTo>
                  <a:pt x="935859" y="619138"/>
                  <a:pt x="960014" y="583426"/>
                  <a:pt x="983766" y="547627"/>
                </a:cubicBezTo>
                <a:cubicBezTo>
                  <a:pt x="1000550" y="524749"/>
                  <a:pt x="1010713" y="496202"/>
                  <a:pt x="1020790" y="469670"/>
                </a:cubicBezTo>
                <a:cubicBezTo>
                  <a:pt x="1028649" y="447943"/>
                  <a:pt x="1037114" y="426130"/>
                  <a:pt x="1040021" y="403051"/>
                </a:cubicBezTo>
                <a:close/>
                <a:moveTo>
                  <a:pt x="1401423" y="562908"/>
                </a:moveTo>
                <a:cubicBezTo>
                  <a:pt x="1403496" y="628548"/>
                  <a:pt x="1410175" y="694131"/>
                  <a:pt x="1408995" y="759829"/>
                </a:cubicBezTo>
                <a:cubicBezTo>
                  <a:pt x="1408390" y="795887"/>
                  <a:pt x="1410319" y="831743"/>
                  <a:pt x="1401682" y="867340"/>
                </a:cubicBezTo>
                <a:cubicBezTo>
                  <a:pt x="1393679" y="890506"/>
                  <a:pt x="1384466" y="914304"/>
                  <a:pt x="1368027" y="932894"/>
                </a:cubicBezTo>
                <a:cubicBezTo>
                  <a:pt x="1327980" y="968405"/>
                  <a:pt x="1284276" y="959657"/>
                  <a:pt x="1235420" y="957009"/>
                </a:cubicBezTo>
                <a:cubicBezTo>
                  <a:pt x="1199087" y="953786"/>
                  <a:pt x="1162610" y="952491"/>
                  <a:pt x="1126161" y="950736"/>
                </a:cubicBezTo>
                <a:cubicBezTo>
                  <a:pt x="1087554" y="947225"/>
                  <a:pt x="1048946" y="943570"/>
                  <a:pt x="1010252" y="941067"/>
                </a:cubicBezTo>
                <a:cubicBezTo>
                  <a:pt x="951607" y="938650"/>
                  <a:pt x="892847" y="940146"/>
                  <a:pt x="834172" y="940750"/>
                </a:cubicBezTo>
                <a:cubicBezTo>
                  <a:pt x="821908" y="941124"/>
                  <a:pt x="808434" y="941642"/>
                  <a:pt x="804144" y="955484"/>
                </a:cubicBezTo>
                <a:cubicBezTo>
                  <a:pt x="788857" y="985499"/>
                  <a:pt x="770662" y="1014276"/>
                  <a:pt x="753877" y="1043513"/>
                </a:cubicBezTo>
                <a:cubicBezTo>
                  <a:pt x="737438" y="1070506"/>
                  <a:pt x="722323" y="1098564"/>
                  <a:pt x="703264" y="1123801"/>
                </a:cubicBezTo>
                <a:cubicBezTo>
                  <a:pt x="694426" y="1111859"/>
                  <a:pt x="685184" y="1100175"/>
                  <a:pt x="674935" y="1089441"/>
                </a:cubicBezTo>
                <a:cubicBezTo>
                  <a:pt x="657373" y="1071772"/>
                  <a:pt x="643006" y="1051484"/>
                  <a:pt x="627374" y="1032175"/>
                </a:cubicBezTo>
                <a:cubicBezTo>
                  <a:pt x="596453" y="999110"/>
                  <a:pt x="568124" y="963772"/>
                  <a:pt x="537779" y="930189"/>
                </a:cubicBezTo>
                <a:cubicBezTo>
                  <a:pt x="533230" y="923570"/>
                  <a:pt x="526176" y="921153"/>
                  <a:pt x="518576" y="921153"/>
                </a:cubicBezTo>
                <a:cubicBezTo>
                  <a:pt x="518115" y="921153"/>
                  <a:pt x="517655" y="921182"/>
                  <a:pt x="517165" y="921182"/>
                </a:cubicBezTo>
                <a:cubicBezTo>
                  <a:pt x="502223" y="919829"/>
                  <a:pt x="485064" y="918534"/>
                  <a:pt x="469633" y="917211"/>
                </a:cubicBezTo>
                <a:cubicBezTo>
                  <a:pt x="429212" y="913297"/>
                  <a:pt x="388646" y="911801"/>
                  <a:pt x="347995" y="910448"/>
                </a:cubicBezTo>
                <a:cubicBezTo>
                  <a:pt x="287046" y="906419"/>
                  <a:pt x="225148" y="904894"/>
                  <a:pt x="164516" y="894851"/>
                </a:cubicBezTo>
                <a:cubicBezTo>
                  <a:pt x="131695" y="890851"/>
                  <a:pt x="99162" y="881211"/>
                  <a:pt x="72704" y="860721"/>
                </a:cubicBezTo>
                <a:cubicBezTo>
                  <a:pt x="59173" y="852290"/>
                  <a:pt x="45095" y="842218"/>
                  <a:pt x="38214" y="827023"/>
                </a:cubicBezTo>
                <a:cubicBezTo>
                  <a:pt x="27792" y="806793"/>
                  <a:pt x="26842" y="783656"/>
                  <a:pt x="24654" y="761469"/>
                </a:cubicBezTo>
                <a:cubicBezTo>
                  <a:pt x="19011" y="716606"/>
                  <a:pt x="19903" y="670994"/>
                  <a:pt x="17283" y="625699"/>
                </a:cubicBezTo>
                <a:cubicBezTo>
                  <a:pt x="15009" y="578678"/>
                  <a:pt x="12360" y="532116"/>
                  <a:pt x="9337" y="485037"/>
                </a:cubicBezTo>
                <a:cubicBezTo>
                  <a:pt x="7264" y="426015"/>
                  <a:pt x="5278" y="366994"/>
                  <a:pt x="1794" y="308029"/>
                </a:cubicBezTo>
                <a:cubicBezTo>
                  <a:pt x="-451" y="263713"/>
                  <a:pt x="-77" y="219339"/>
                  <a:pt x="240" y="174964"/>
                </a:cubicBezTo>
                <a:cubicBezTo>
                  <a:pt x="1362" y="134763"/>
                  <a:pt x="787" y="92979"/>
                  <a:pt x="14116" y="54590"/>
                </a:cubicBezTo>
                <a:cubicBezTo>
                  <a:pt x="20997" y="47079"/>
                  <a:pt x="23243" y="36029"/>
                  <a:pt x="28914" y="27367"/>
                </a:cubicBezTo>
                <a:cubicBezTo>
                  <a:pt x="35392" y="21065"/>
                  <a:pt x="43079" y="16086"/>
                  <a:pt x="51975" y="13036"/>
                </a:cubicBezTo>
                <a:cubicBezTo>
                  <a:pt x="72128" y="7050"/>
                  <a:pt x="92828" y="2906"/>
                  <a:pt x="113644" y="0"/>
                </a:cubicBezTo>
                <a:cubicBezTo>
                  <a:pt x="146781" y="5122"/>
                  <a:pt x="180724" y="835"/>
                  <a:pt x="214092" y="345"/>
                </a:cubicBezTo>
                <a:cubicBezTo>
                  <a:pt x="261509" y="-633"/>
                  <a:pt x="308754" y="4547"/>
                  <a:pt x="356171" y="5065"/>
                </a:cubicBezTo>
                <a:cubicBezTo>
                  <a:pt x="435718" y="6964"/>
                  <a:pt x="515121" y="11482"/>
                  <a:pt x="594697" y="13583"/>
                </a:cubicBezTo>
                <a:cubicBezTo>
                  <a:pt x="666845" y="16547"/>
                  <a:pt x="739194" y="24662"/>
                  <a:pt x="811572" y="26043"/>
                </a:cubicBezTo>
                <a:cubicBezTo>
                  <a:pt x="888614" y="31137"/>
                  <a:pt x="965858" y="30302"/>
                  <a:pt x="1042987" y="33439"/>
                </a:cubicBezTo>
                <a:cubicBezTo>
                  <a:pt x="1072007" y="34504"/>
                  <a:pt x="1101056" y="33209"/>
                  <a:pt x="1130134" y="31914"/>
                </a:cubicBezTo>
                <a:cubicBezTo>
                  <a:pt x="1175623" y="29899"/>
                  <a:pt x="1221111" y="27885"/>
                  <a:pt x="1266311" y="34878"/>
                </a:cubicBezTo>
                <a:cubicBezTo>
                  <a:pt x="1284967" y="37151"/>
                  <a:pt x="1305034" y="37439"/>
                  <a:pt x="1321387" y="47770"/>
                </a:cubicBezTo>
                <a:cubicBezTo>
                  <a:pt x="1340762" y="60547"/>
                  <a:pt x="1352163" y="81439"/>
                  <a:pt x="1360109" y="102676"/>
                </a:cubicBezTo>
                <a:cubicBezTo>
                  <a:pt x="1367624" y="123655"/>
                  <a:pt x="1368516" y="146043"/>
                  <a:pt x="1370560" y="168029"/>
                </a:cubicBezTo>
                <a:cubicBezTo>
                  <a:pt x="1373410" y="213641"/>
                  <a:pt x="1377067" y="258907"/>
                  <a:pt x="1380061" y="304691"/>
                </a:cubicBezTo>
                <a:cubicBezTo>
                  <a:pt x="1385358" y="360691"/>
                  <a:pt x="1391807" y="416605"/>
                  <a:pt x="1396788" y="472634"/>
                </a:cubicBezTo>
                <a:cubicBezTo>
                  <a:pt x="1398285" y="502677"/>
                  <a:pt x="1399552" y="532836"/>
                  <a:pt x="1401423" y="5629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37"/>
          <p:cNvSpPr/>
          <p:nvPr/>
        </p:nvSpPr>
        <p:spPr>
          <a:xfrm>
            <a:off x="5602480" y="869469"/>
            <a:ext cx="356193" cy="293992"/>
          </a:xfrm>
          <a:custGeom>
            <a:rect b="b" l="l" r="r" t="t"/>
            <a:pathLst>
              <a:path extrusionOk="0" h="587984" w="712385">
                <a:moveTo>
                  <a:pt x="712386" y="150229"/>
                </a:moveTo>
                <a:cubicBezTo>
                  <a:pt x="712386" y="181538"/>
                  <a:pt x="703317" y="210977"/>
                  <a:pt x="692002" y="239927"/>
                </a:cubicBezTo>
                <a:cubicBezTo>
                  <a:pt x="685438" y="258258"/>
                  <a:pt x="677723" y="276186"/>
                  <a:pt x="669633" y="293855"/>
                </a:cubicBezTo>
                <a:cubicBezTo>
                  <a:pt x="657195" y="314862"/>
                  <a:pt x="643491" y="335179"/>
                  <a:pt x="628981" y="354805"/>
                </a:cubicBezTo>
                <a:cubicBezTo>
                  <a:pt x="604250" y="393941"/>
                  <a:pt x="572063" y="428157"/>
                  <a:pt x="542438" y="463841"/>
                </a:cubicBezTo>
                <a:cubicBezTo>
                  <a:pt x="522717" y="485251"/>
                  <a:pt x="499714" y="503409"/>
                  <a:pt x="480309" y="525193"/>
                </a:cubicBezTo>
                <a:cubicBezTo>
                  <a:pt x="456269" y="550402"/>
                  <a:pt x="426644" y="569712"/>
                  <a:pt x="397135" y="587985"/>
                </a:cubicBezTo>
                <a:cubicBezTo>
                  <a:pt x="360456" y="558316"/>
                  <a:pt x="326225" y="525510"/>
                  <a:pt x="288798" y="496704"/>
                </a:cubicBezTo>
                <a:cubicBezTo>
                  <a:pt x="276303" y="487927"/>
                  <a:pt x="264153" y="478661"/>
                  <a:pt x="252580" y="468647"/>
                </a:cubicBezTo>
                <a:cubicBezTo>
                  <a:pt x="235766" y="454431"/>
                  <a:pt x="216851" y="443553"/>
                  <a:pt x="199203" y="430344"/>
                </a:cubicBezTo>
                <a:cubicBezTo>
                  <a:pt x="183368" y="417913"/>
                  <a:pt x="166526" y="406949"/>
                  <a:pt x="149684" y="395985"/>
                </a:cubicBezTo>
                <a:cubicBezTo>
                  <a:pt x="134339" y="385625"/>
                  <a:pt x="120433" y="373337"/>
                  <a:pt x="105203" y="362805"/>
                </a:cubicBezTo>
                <a:cubicBezTo>
                  <a:pt x="77910" y="345020"/>
                  <a:pt x="53439" y="323524"/>
                  <a:pt x="31846" y="299121"/>
                </a:cubicBezTo>
                <a:cubicBezTo>
                  <a:pt x="21943" y="288301"/>
                  <a:pt x="14515" y="275437"/>
                  <a:pt x="9764" y="261337"/>
                </a:cubicBezTo>
                <a:cubicBezTo>
                  <a:pt x="-1809" y="225624"/>
                  <a:pt x="-1752" y="187063"/>
                  <a:pt x="3027" y="150142"/>
                </a:cubicBezTo>
                <a:cubicBezTo>
                  <a:pt x="10254" y="122833"/>
                  <a:pt x="25340" y="98372"/>
                  <a:pt x="40282" y="74689"/>
                </a:cubicBezTo>
                <a:cubicBezTo>
                  <a:pt x="60262" y="45883"/>
                  <a:pt x="77709" y="20617"/>
                  <a:pt x="113380" y="10545"/>
                </a:cubicBezTo>
                <a:cubicBezTo>
                  <a:pt x="130308" y="4243"/>
                  <a:pt x="148129" y="2574"/>
                  <a:pt x="166008" y="2574"/>
                </a:cubicBezTo>
                <a:cubicBezTo>
                  <a:pt x="173004" y="2574"/>
                  <a:pt x="180058" y="2833"/>
                  <a:pt x="187025" y="3178"/>
                </a:cubicBezTo>
                <a:cubicBezTo>
                  <a:pt x="203838" y="3638"/>
                  <a:pt x="219932" y="8185"/>
                  <a:pt x="235853" y="13221"/>
                </a:cubicBezTo>
                <a:cubicBezTo>
                  <a:pt x="291072" y="28012"/>
                  <a:pt x="347098" y="58228"/>
                  <a:pt x="373009" y="111466"/>
                </a:cubicBezTo>
                <a:cubicBezTo>
                  <a:pt x="372059" y="122228"/>
                  <a:pt x="386943" y="124962"/>
                  <a:pt x="390225" y="114660"/>
                </a:cubicBezTo>
                <a:cubicBezTo>
                  <a:pt x="399438" y="96041"/>
                  <a:pt x="412221" y="79523"/>
                  <a:pt x="425694" y="63782"/>
                </a:cubicBezTo>
                <a:cubicBezTo>
                  <a:pt x="454974" y="31869"/>
                  <a:pt x="512698" y="3437"/>
                  <a:pt x="556344" y="185"/>
                </a:cubicBezTo>
                <a:cubicBezTo>
                  <a:pt x="595872" y="-1024"/>
                  <a:pt x="643232" y="2919"/>
                  <a:pt x="670784" y="35293"/>
                </a:cubicBezTo>
                <a:cubicBezTo>
                  <a:pt x="696753" y="67379"/>
                  <a:pt x="712271" y="108818"/>
                  <a:pt x="712386" y="1502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37"/>
          <p:cNvSpPr/>
          <p:nvPr/>
        </p:nvSpPr>
        <p:spPr>
          <a:xfrm>
            <a:off x="6209100" y="2795825"/>
            <a:ext cx="657849" cy="577160"/>
          </a:xfrm>
          <a:custGeom>
            <a:rect b="b" l="l" r="r" t="t"/>
            <a:pathLst>
              <a:path extrusionOk="0" h="6412888" w="7309433">
                <a:moveTo>
                  <a:pt x="7247919" y="5776264"/>
                </a:moveTo>
                <a:cubicBezTo>
                  <a:pt x="7204502" y="5691459"/>
                  <a:pt x="7159623" y="5606800"/>
                  <a:pt x="7105973" y="5527990"/>
                </a:cubicBezTo>
                <a:cubicBezTo>
                  <a:pt x="7104511" y="5519363"/>
                  <a:pt x="7100417" y="5511175"/>
                  <a:pt x="7096032" y="5503279"/>
                </a:cubicBezTo>
                <a:cubicBezTo>
                  <a:pt x="7071327" y="5454004"/>
                  <a:pt x="7044428" y="5403560"/>
                  <a:pt x="7018407" y="5352676"/>
                </a:cubicBezTo>
                <a:cubicBezTo>
                  <a:pt x="6921194" y="5161573"/>
                  <a:pt x="6827635" y="4970322"/>
                  <a:pt x="6723258" y="4780972"/>
                </a:cubicBezTo>
                <a:cubicBezTo>
                  <a:pt x="6637155" y="4618526"/>
                  <a:pt x="6553683" y="4454618"/>
                  <a:pt x="6471965" y="4289833"/>
                </a:cubicBezTo>
                <a:cubicBezTo>
                  <a:pt x="6420508" y="4199325"/>
                  <a:pt x="6332358" y="4008659"/>
                  <a:pt x="6239237" y="3936867"/>
                </a:cubicBezTo>
                <a:cubicBezTo>
                  <a:pt x="6334843" y="3873117"/>
                  <a:pt x="6322856" y="3731580"/>
                  <a:pt x="6342444" y="3629375"/>
                </a:cubicBezTo>
                <a:cubicBezTo>
                  <a:pt x="6356771" y="3459472"/>
                  <a:pt x="6358671" y="3296441"/>
                  <a:pt x="6373436" y="3124930"/>
                </a:cubicBezTo>
                <a:cubicBezTo>
                  <a:pt x="6408228" y="2545183"/>
                  <a:pt x="6409836" y="1957980"/>
                  <a:pt x="6402088" y="1376771"/>
                </a:cubicBezTo>
                <a:cubicBezTo>
                  <a:pt x="6398872" y="1044861"/>
                  <a:pt x="6401942" y="712512"/>
                  <a:pt x="6382353" y="381040"/>
                </a:cubicBezTo>
                <a:cubicBezTo>
                  <a:pt x="6375921" y="234386"/>
                  <a:pt x="6354285" y="44159"/>
                  <a:pt x="6182371" y="26613"/>
                </a:cubicBezTo>
                <a:cubicBezTo>
                  <a:pt x="6176231" y="10968"/>
                  <a:pt x="6160736" y="-145"/>
                  <a:pt x="6143486" y="1"/>
                </a:cubicBezTo>
                <a:cubicBezTo>
                  <a:pt x="6109863" y="294"/>
                  <a:pt x="6076240" y="586"/>
                  <a:pt x="6042617" y="879"/>
                </a:cubicBezTo>
                <a:cubicBezTo>
                  <a:pt x="5942481" y="1025"/>
                  <a:pt x="5842197" y="1902"/>
                  <a:pt x="5742060" y="2341"/>
                </a:cubicBezTo>
                <a:cubicBezTo>
                  <a:pt x="5177198" y="7751"/>
                  <a:pt x="4612483" y="2633"/>
                  <a:pt x="4047913" y="21349"/>
                </a:cubicBezTo>
                <a:cubicBezTo>
                  <a:pt x="3899681" y="23542"/>
                  <a:pt x="3751302" y="22226"/>
                  <a:pt x="3603070" y="21057"/>
                </a:cubicBezTo>
                <a:cubicBezTo>
                  <a:pt x="3462147" y="19887"/>
                  <a:pt x="3321224" y="18717"/>
                  <a:pt x="3180301" y="20618"/>
                </a:cubicBezTo>
                <a:cubicBezTo>
                  <a:pt x="2952398" y="23104"/>
                  <a:pt x="2724640" y="34508"/>
                  <a:pt x="2496737" y="34070"/>
                </a:cubicBezTo>
                <a:cubicBezTo>
                  <a:pt x="2379350" y="36263"/>
                  <a:pt x="2262547" y="46644"/>
                  <a:pt x="2145745" y="55856"/>
                </a:cubicBezTo>
                <a:cubicBezTo>
                  <a:pt x="1919157" y="60681"/>
                  <a:pt x="1684675" y="77203"/>
                  <a:pt x="1457795" y="98405"/>
                </a:cubicBezTo>
                <a:cubicBezTo>
                  <a:pt x="1292312" y="113173"/>
                  <a:pt x="1126538" y="128964"/>
                  <a:pt x="962371" y="155283"/>
                </a:cubicBezTo>
                <a:cubicBezTo>
                  <a:pt x="900681" y="163178"/>
                  <a:pt x="842499" y="186573"/>
                  <a:pt x="791042" y="221080"/>
                </a:cubicBezTo>
                <a:cubicBezTo>
                  <a:pt x="775984" y="231315"/>
                  <a:pt x="757857" y="243012"/>
                  <a:pt x="752887" y="261582"/>
                </a:cubicBezTo>
                <a:cubicBezTo>
                  <a:pt x="752010" y="264506"/>
                  <a:pt x="752741" y="268308"/>
                  <a:pt x="754495" y="271525"/>
                </a:cubicBezTo>
                <a:cubicBezTo>
                  <a:pt x="735930" y="283368"/>
                  <a:pt x="718680" y="297259"/>
                  <a:pt x="700406" y="309687"/>
                </a:cubicBezTo>
                <a:cubicBezTo>
                  <a:pt x="607286" y="383234"/>
                  <a:pt x="598515" y="515267"/>
                  <a:pt x="610941" y="625075"/>
                </a:cubicBezTo>
                <a:cubicBezTo>
                  <a:pt x="629945" y="905517"/>
                  <a:pt x="631991" y="1187129"/>
                  <a:pt x="661960" y="1467133"/>
                </a:cubicBezTo>
                <a:cubicBezTo>
                  <a:pt x="692512" y="1816735"/>
                  <a:pt x="739146" y="2165022"/>
                  <a:pt x="761951" y="2515355"/>
                </a:cubicBezTo>
                <a:cubicBezTo>
                  <a:pt x="781832" y="2817876"/>
                  <a:pt x="786656" y="3124345"/>
                  <a:pt x="829342" y="3425404"/>
                </a:cubicBezTo>
                <a:cubicBezTo>
                  <a:pt x="847177" y="3563285"/>
                  <a:pt x="847762" y="3706138"/>
                  <a:pt x="896588" y="3837733"/>
                </a:cubicBezTo>
                <a:cubicBezTo>
                  <a:pt x="909891" y="3873263"/>
                  <a:pt x="929479" y="3899436"/>
                  <a:pt x="953454" y="3919029"/>
                </a:cubicBezTo>
                <a:cubicBezTo>
                  <a:pt x="930941" y="3937744"/>
                  <a:pt x="911499" y="3962016"/>
                  <a:pt x="897026" y="3989944"/>
                </a:cubicBezTo>
                <a:cubicBezTo>
                  <a:pt x="830073" y="4098290"/>
                  <a:pt x="786510" y="4218333"/>
                  <a:pt x="728766" y="4331504"/>
                </a:cubicBezTo>
                <a:cubicBezTo>
                  <a:pt x="639739" y="4507987"/>
                  <a:pt x="550127" y="4684762"/>
                  <a:pt x="464024" y="4862853"/>
                </a:cubicBezTo>
                <a:cubicBezTo>
                  <a:pt x="382599" y="5049717"/>
                  <a:pt x="308775" y="5239944"/>
                  <a:pt x="226472" y="5426516"/>
                </a:cubicBezTo>
                <a:cubicBezTo>
                  <a:pt x="167413" y="5566445"/>
                  <a:pt x="113471" y="5708420"/>
                  <a:pt x="58797" y="5849957"/>
                </a:cubicBezTo>
                <a:cubicBezTo>
                  <a:pt x="50318" y="5891775"/>
                  <a:pt x="-15319" y="5981552"/>
                  <a:pt x="13333" y="6022053"/>
                </a:cubicBezTo>
                <a:cubicBezTo>
                  <a:pt x="5001" y="6086973"/>
                  <a:pt x="4855" y="6152917"/>
                  <a:pt x="469" y="6218129"/>
                </a:cubicBezTo>
                <a:cubicBezTo>
                  <a:pt x="-700" y="6264626"/>
                  <a:pt x="-1724" y="6316386"/>
                  <a:pt x="24297" y="6356888"/>
                </a:cubicBezTo>
                <a:cubicBezTo>
                  <a:pt x="71808" y="6409818"/>
                  <a:pt x="151479" y="6402946"/>
                  <a:pt x="216678" y="6408941"/>
                </a:cubicBezTo>
                <a:cubicBezTo>
                  <a:pt x="281584" y="6412450"/>
                  <a:pt x="346929" y="6412450"/>
                  <a:pt x="411836" y="6412889"/>
                </a:cubicBezTo>
                <a:cubicBezTo>
                  <a:pt x="670146" y="6412596"/>
                  <a:pt x="928164" y="6399144"/>
                  <a:pt x="1185158" y="6372241"/>
                </a:cubicBezTo>
                <a:cubicBezTo>
                  <a:pt x="1578983" y="6356157"/>
                  <a:pt x="1973830" y="6322527"/>
                  <a:pt x="2369116" y="6319164"/>
                </a:cubicBezTo>
                <a:cubicBezTo>
                  <a:pt x="2628157" y="6308637"/>
                  <a:pt x="2887052" y="6314339"/>
                  <a:pt x="3146094" y="6320042"/>
                </a:cubicBezTo>
                <a:cubicBezTo>
                  <a:pt x="3339936" y="6324428"/>
                  <a:pt x="3533632" y="6328668"/>
                  <a:pt x="3727620" y="6326183"/>
                </a:cubicBezTo>
                <a:cubicBezTo>
                  <a:pt x="4184012" y="6318872"/>
                  <a:pt x="4640404" y="6317556"/>
                  <a:pt x="5096942" y="6320334"/>
                </a:cubicBezTo>
                <a:cubicBezTo>
                  <a:pt x="5576724" y="6320334"/>
                  <a:pt x="6056505" y="6318726"/>
                  <a:pt x="6536287" y="6324574"/>
                </a:cubicBezTo>
                <a:cubicBezTo>
                  <a:pt x="6592714" y="6323112"/>
                  <a:pt x="6649288" y="6325159"/>
                  <a:pt x="6705862" y="6327352"/>
                </a:cubicBezTo>
                <a:cubicBezTo>
                  <a:pt x="6802491" y="6330862"/>
                  <a:pt x="6899266" y="6334371"/>
                  <a:pt x="6995456" y="6320919"/>
                </a:cubicBezTo>
                <a:cubicBezTo>
                  <a:pt x="7041212" y="6309660"/>
                  <a:pt x="7100564" y="6319164"/>
                  <a:pt x="7131262" y="6276762"/>
                </a:cubicBezTo>
                <a:cubicBezTo>
                  <a:pt x="7133748" y="6272375"/>
                  <a:pt x="7136964" y="6267111"/>
                  <a:pt x="7140472" y="6260971"/>
                </a:cubicBezTo>
                <a:cubicBezTo>
                  <a:pt x="7212103" y="6207163"/>
                  <a:pt x="7284465" y="6005970"/>
                  <a:pt x="7300399" y="5959619"/>
                </a:cubicBezTo>
                <a:cubicBezTo>
                  <a:pt x="7331099" y="5889289"/>
                  <a:pt x="7275987" y="5835628"/>
                  <a:pt x="7247919" y="57762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3" name="Google Shape;1623;p37"/>
          <p:cNvGrpSpPr/>
          <p:nvPr/>
        </p:nvGrpSpPr>
        <p:grpSpPr>
          <a:xfrm>
            <a:off x="6209277" y="2795859"/>
            <a:ext cx="654194" cy="573953"/>
            <a:chOff x="9949691" y="1934057"/>
            <a:chExt cx="7309433" cy="6412888"/>
          </a:xfrm>
        </p:grpSpPr>
        <p:grpSp>
          <p:nvGrpSpPr>
            <p:cNvPr id="1624" name="Google Shape;1624;p37"/>
            <p:cNvGrpSpPr/>
            <p:nvPr/>
          </p:nvGrpSpPr>
          <p:grpSpPr>
            <a:xfrm>
              <a:off x="9949691" y="1934057"/>
              <a:ext cx="7309433" cy="6412888"/>
              <a:chOff x="9949691" y="1934057"/>
              <a:chExt cx="7309433" cy="6412888"/>
            </a:xfrm>
          </p:grpSpPr>
          <p:sp>
            <p:nvSpPr>
              <p:cNvPr id="1625" name="Google Shape;1625;p37"/>
              <p:cNvSpPr/>
              <p:nvPr/>
            </p:nvSpPr>
            <p:spPr>
              <a:xfrm>
                <a:off x="12789697" y="7206153"/>
                <a:ext cx="1727089" cy="720719"/>
              </a:xfrm>
              <a:custGeom>
                <a:rect b="b" l="l" r="r" t="t"/>
                <a:pathLst>
                  <a:path extrusionOk="0" h="720719" w="1727089">
                    <a:moveTo>
                      <a:pt x="1561384" y="63620"/>
                    </a:moveTo>
                    <a:cubicBezTo>
                      <a:pt x="1532293" y="22679"/>
                      <a:pt x="1477619" y="18439"/>
                      <a:pt x="1432155" y="9081"/>
                    </a:cubicBezTo>
                    <a:cubicBezTo>
                      <a:pt x="1289332" y="-6126"/>
                      <a:pt x="1145631" y="1770"/>
                      <a:pt x="1002223" y="4402"/>
                    </a:cubicBezTo>
                    <a:cubicBezTo>
                      <a:pt x="760286" y="-4956"/>
                      <a:pt x="514109" y="9227"/>
                      <a:pt x="272172" y="26919"/>
                    </a:cubicBezTo>
                    <a:cubicBezTo>
                      <a:pt x="131249" y="41833"/>
                      <a:pt x="99819" y="222849"/>
                      <a:pt x="53916" y="331633"/>
                    </a:cubicBezTo>
                    <a:cubicBezTo>
                      <a:pt x="-3681" y="490863"/>
                      <a:pt x="-70780" y="717351"/>
                      <a:pt x="177589" y="720714"/>
                    </a:cubicBezTo>
                    <a:cubicBezTo>
                      <a:pt x="325676" y="721007"/>
                      <a:pt x="473762" y="709163"/>
                      <a:pt x="621848" y="712234"/>
                    </a:cubicBezTo>
                    <a:cubicBezTo>
                      <a:pt x="759409" y="706092"/>
                      <a:pt x="896092" y="697466"/>
                      <a:pt x="1033946" y="706239"/>
                    </a:cubicBezTo>
                    <a:cubicBezTo>
                      <a:pt x="1153379" y="704631"/>
                      <a:pt x="1272667" y="696296"/>
                      <a:pt x="1391808" y="692056"/>
                    </a:cubicBezTo>
                    <a:cubicBezTo>
                      <a:pt x="1470310" y="687669"/>
                      <a:pt x="1550858" y="700244"/>
                      <a:pt x="1628044" y="684306"/>
                    </a:cubicBezTo>
                    <a:cubicBezTo>
                      <a:pt x="1774815" y="620118"/>
                      <a:pt x="1729059" y="420679"/>
                      <a:pt x="1677016" y="304145"/>
                    </a:cubicBezTo>
                    <a:cubicBezTo>
                      <a:pt x="1632430" y="226796"/>
                      <a:pt x="1617227" y="134973"/>
                      <a:pt x="1561384" y="63620"/>
                    </a:cubicBezTo>
                    <a:close/>
                    <a:moveTo>
                      <a:pt x="1584335" y="607543"/>
                    </a:moveTo>
                    <a:cubicBezTo>
                      <a:pt x="1388738" y="603595"/>
                      <a:pt x="1193727" y="622311"/>
                      <a:pt x="998276" y="621872"/>
                    </a:cubicBezTo>
                    <a:cubicBezTo>
                      <a:pt x="900186" y="616755"/>
                      <a:pt x="801803" y="616755"/>
                      <a:pt x="703858" y="626113"/>
                    </a:cubicBezTo>
                    <a:cubicBezTo>
                      <a:pt x="579162" y="632400"/>
                      <a:pt x="454027" y="626697"/>
                      <a:pt x="329184" y="633277"/>
                    </a:cubicBezTo>
                    <a:cubicBezTo>
                      <a:pt x="270564" y="632838"/>
                      <a:pt x="116191" y="660766"/>
                      <a:pt x="86370" y="600232"/>
                    </a:cubicBezTo>
                    <a:cubicBezTo>
                      <a:pt x="65026" y="464251"/>
                      <a:pt x="136511" y="330317"/>
                      <a:pt x="159463" y="197407"/>
                    </a:cubicBezTo>
                    <a:cubicBezTo>
                      <a:pt x="165748" y="195360"/>
                      <a:pt x="171304" y="191266"/>
                      <a:pt x="174373" y="185125"/>
                    </a:cubicBezTo>
                    <a:cubicBezTo>
                      <a:pt x="199517" y="130879"/>
                      <a:pt x="259746" y="108069"/>
                      <a:pt x="316320" y="105729"/>
                    </a:cubicBezTo>
                    <a:cubicBezTo>
                      <a:pt x="423181" y="103975"/>
                      <a:pt x="529459" y="92863"/>
                      <a:pt x="636320" y="89938"/>
                    </a:cubicBezTo>
                    <a:cubicBezTo>
                      <a:pt x="761894" y="81165"/>
                      <a:pt x="886736" y="85844"/>
                      <a:pt x="1012310" y="88184"/>
                    </a:cubicBezTo>
                    <a:cubicBezTo>
                      <a:pt x="1152941" y="86137"/>
                      <a:pt x="1291525" y="76048"/>
                      <a:pt x="1431863" y="94032"/>
                    </a:cubicBezTo>
                    <a:cubicBezTo>
                      <a:pt x="1446043" y="97103"/>
                      <a:pt x="1470310" y="100758"/>
                      <a:pt x="1488291" y="108654"/>
                    </a:cubicBezTo>
                    <a:cubicBezTo>
                      <a:pt x="1521329" y="142283"/>
                      <a:pt x="1536824" y="189804"/>
                      <a:pt x="1552466" y="233523"/>
                    </a:cubicBezTo>
                    <a:cubicBezTo>
                      <a:pt x="1578049" y="302390"/>
                      <a:pt x="1618542" y="363216"/>
                      <a:pt x="1634476" y="436324"/>
                    </a:cubicBezTo>
                    <a:cubicBezTo>
                      <a:pt x="1643978" y="491594"/>
                      <a:pt x="1660936" y="597162"/>
                      <a:pt x="1584335" y="607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7"/>
              <p:cNvSpPr/>
              <p:nvPr/>
            </p:nvSpPr>
            <p:spPr>
              <a:xfrm>
                <a:off x="9949691" y="1934057"/>
                <a:ext cx="7309433" cy="6412888"/>
              </a:xfrm>
              <a:custGeom>
                <a:rect b="b" l="l" r="r" t="t"/>
                <a:pathLst>
                  <a:path extrusionOk="0" h="6412888" w="7309433">
                    <a:moveTo>
                      <a:pt x="7247919" y="5776264"/>
                    </a:moveTo>
                    <a:cubicBezTo>
                      <a:pt x="7204502" y="5691459"/>
                      <a:pt x="7159623" y="5606800"/>
                      <a:pt x="7105973" y="5527990"/>
                    </a:cubicBezTo>
                    <a:cubicBezTo>
                      <a:pt x="7104511" y="5519363"/>
                      <a:pt x="7100417" y="5511175"/>
                      <a:pt x="7096032" y="5503279"/>
                    </a:cubicBezTo>
                    <a:cubicBezTo>
                      <a:pt x="7071327" y="5454004"/>
                      <a:pt x="7044428" y="5403560"/>
                      <a:pt x="7018407" y="5352676"/>
                    </a:cubicBezTo>
                    <a:cubicBezTo>
                      <a:pt x="6921194" y="5161573"/>
                      <a:pt x="6827635" y="4970322"/>
                      <a:pt x="6723258" y="4780972"/>
                    </a:cubicBezTo>
                    <a:cubicBezTo>
                      <a:pt x="6637155" y="4618526"/>
                      <a:pt x="6553683" y="4454618"/>
                      <a:pt x="6471965" y="4289833"/>
                    </a:cubicBezTo>
                    <a:cubicBezTo>
                      <a:pt x="6420508" y="4199325"/>
                      <a:pt x="6332358" y="4008659"/>
                      <a:pt x="6239237" y="3936867"/>
                    </a:cubicBezTo>
                    <a:cubicBezTo>
                      <a:pt x="6334843" y="3873117"/>
                      <a:pt x="6322856" y="3731580"/>
                      <a:pt x="6342444" y="3629375"/>
                    </a:cubicBezTo>
                    <a:cubicBezTo>
                      <a:pt x="6356771" y="3459472"/>
                      <a:pt x="6358671" y="3296441"/>
                      <a:pt x="6373436" y="3124930"/>
                    </a:cubicBezTo>
                    <a:cubicBezTo>
                      <a:pt x="6408228" y="2545183"/>
                      <a:pt x="6409836" y="1957980"/>
                      <a:pt x="6402088" y="1376771"/>
                    </a:cubicBezTo>
                    <a:cubicBezTo>
                      <a:pt x="6398872" y="1044861"/>
                      <a:pt x="6401942" y="712512"/>
                      <a:pt x="6382353" y="381040"/>
                    </a:cubicBezTo>
                    <a:cubicBezTo>
                      <a:pt x="6375921" y="234386"/>
                      <a:pt x="6354285" y="44159"/>
                      <a:pt x="6182371" y="26613"/>
                    </a:cubicBezTo>
                    <a:cubicBezTo>
                      <a:pt x="6176231" y="10968"/>
                      <a:pt x="6160736" y="-145"/>
                      <a:pt x="6143486" y="1"/>
                    </a:cubicBezTo>
                    <a:cubicBezTo>
                      <a:pt x="6109863" y="294"/>
                      <a:pt x="6076240" y="586"/>
                      <a:pt x="6042617" y="879"/>
                    </a:cubicBezTo>
                    <a:cubicBezTo>
                      <a:pt x="5942481" y="1025"/>
                      <a:pt x="5842197" y="1902"/>
                      <a:pt x="5742060" y="2341"/>
                    </a:cubicBezTo>
                    <a:cubicBezTo>
                      <a:pt x="5177198" y="7751"/>
                      <a:pt x="4612483" y="2633"/>
                      <a:pt x="4047913" y="21349"/>
                    </a:cubicBezTo>
                    <a:cubicBezTo>
                      <a:pt x="3899681" y="23542"/>
                      <a:pt x="3751302" y="22226"/>
                      <a:pt x="3603070" y="21057"/>
                    </a:cubicBezTo>
                    <a:cubicBezTo>
                      <a:pt x="3462147" y="19887"/>
                      <a:pt x="3321224" y="18717"/>
                      <a:pt x="3180301" y="20618"/>
                    </a:cubicBezTo>
                    <a:cubicBezTo>
                      <a:pt x="2952398" y="23104"/>
                      <a:pt x="2724640" y="34508"/>
                      <a:pt x="2496737" y="34070"/>
                    </a:cubicBezTo>
                    <a:cubicBezTo>
                      <a:pt x="2379350" y="36263"/>
                      <a:pt x="2262547" y="46644"/>
                      <a:pt x="2145745" y="55856"/>
                    </a:cubicBezTo>
                    <a:cubicBezTo>
                      <a:pt x="1919157" y="60681"/>
                      <a:pt x="1684675" y="77203"/>
                      <a:pt x="1457795" y="98405"/>
                    </a:cubicBezTo>
                    <a:cubicBezTo>
                      <a:pt x="1292312" y="113173"/>
                      <a:pt x="1126538" y="128964"/>
                      <a:pt x="962371" y="155283"/>
                    </a:cubicBezTo>
                    <a:cubicBezTo>
                      <a:pt x="900681" y="163178"/>
                      <a:pt x="842499" y="186573"/>
                      <a:pt x="791042" y="221080"/>
                    </a:cubicBezTo>
                    <a:cubicBezTo>
                      <a:pt x="775984" y="231315"/>
                      <a:pt x="757857" y="243012"/>
                      <a:pt x="752887" y="261582"/>
                    </a:cubicBezTo>
                    <a:cubicBezTo>
                      <a:pt x="752010" y="264506"/>
                      <a:pt x="752741" y="268308"/>
                      <a:pt x="754495" y="271525"/>
                    </a:cubicBezTo>
                    <a:cubicBezTo>
                      <a:pt x="735930" y="283368"/>
                      <a:pt x="718680" y="297259"/>
                      <a:pt x="700406" y="309687"/>
                    </a:cubicBezTo>
                    <a:cubicBezTo>
                      <a:pt x="607286" y="383234"/>
                      <a:pt x="598515" y="515267"/>
                      <a:pt x="610941" y="625075"/>
                    </a:cubicBezTo>
                    <a:cubicBezTo>
                      <a:pt x="629945" y="905517"/>
                      <a:pt x="631991" y="1187129"/>
                      <a:pt x="661960" y="1467133"/>
                    </a:cubicBezTo>
                    <a:cubicBezTo>
                      <a:pt x="692512" y="1816735"/>
                      <a:pt x="739146" y="2165022"/>
                      <a:pt x="761951" y="2515355"/>
                    </a:cubicBezTo>
                    <a:cubicBezTo>
                      <a:pt x="781832" y="2817876"/>
                      <a:pt x="786656" y="3124345"/>
                      <a:pt x="829342" y="3425404"/>
                    </a:cubicBezTo>
                    <a:cubicBezTo>
                      <a:pt x="847177" y="3563285"/>
                      <a:pt x="847762" y="3706138"/>
                      <a:pt x="896588" y="3837733"/>
                    </a:cubicBezTo>
                    <a:cubicBezTo>
                      <a:pt x="909891" y="3873263"/>
                      <a:pt x="929479" y="3899436"/>
                      <a:pt x="953454" y="3919029"/>
                    </a:cubicBezTo>
                    <a:cubicBezTo>
                      <a:pt x="930941" y="3937744"/>
                      <a:pt x="911499" y="3962016"/>
                      <a:pt x="897026" y="3989944"/>
                    </a:cubicBezTo>
                    <a:cubicBezTo>
                      <a:pt x="830073" y="4098290"/>
                      <a:pt x="786510" y="4218333"/>
                      <a:pt x="728766" y="4331504"/>
                    </a:cubicBezTo>
                    <a:cubicBezTo>
                      <a:pt x="639739" y="4507987"/>
                      <a:pt x="550127" y="4684762"/>
                      <a:pt x="464024" y="4862853"/>
                    </a:cubicBezTo>
                    <a:cubicBezTo>
                      <a:pt x="382599" y="5049717"/>
                      <a:pt x="308775" y="5239944"/>
                      <a:pt x="226472" y="5426516"/>
                    </a:cubicBezTo>
                    <a:cubicBezTo>
                      <a:pt x="167413" y="5566445"/>
                      <a:pt x="113471" y="5708420"/>
                      <a:pt x="58797" y="5849957"/>
                    </a:cubicBezTo>
                    <a:cubicBezTo>
                      <a:pt x="50318" y="5891775"/>
                      <a:pt x="-15319" y="5981552"/>
                      <a:pt x="13333" y="6022053"/>
                    </a:cubicBezTo>
                    <a:cubicBezTo>
                      <a:pt x="5001" y="6086973"/>
                      <a:pt x="4855" y="6152917"/>
                      <a:pt x="469" y="6218129"/>
                    </a:cubicBezTo>
                    <a:cubicBezTo>
                      <a:pt x="-700" y="6264626"/>
                      <a:pt x="-1724" y="6316386"/>
                      <a:pt x="24297" y="6356888"/>
                    </a:cubicBezTo>
                    <a:cubicBezTo>
                      <a:pt x="71808" y="6409818"/>
                      <a:pt x="151479" y="6402946"/>
                      <a:pt x="216678" y="6408941"/>
                    </a:cubicBezTo>
                    <a:cubicBezTo>
                      <a:pt x="281584" y="6412450"/>
                      <a:pt x="346929" y="6412450"/>
                      <a:pt x="411836" y="6412889"/>
                    </a:cubicBezTo>
                    <a:cubicBezTo>
                      <a:pt x="670146" y="6412596"/>
                      <a:pt x="928164" y="6399144"/>
                      <a:pt x="1185158" y="6372241"/>
                    </a:cubicBezTo>
                    <a:cubicBezTo>
                      <a:pt x="1578983" y="6356157"/>
                      <a:pt x="1973830" y="6322527"/>
                      <a:pt x="2369116" y="6319164"/>
                    </a:cubicBezTo>
                    <a:cubicBezTo>
                      <a:pt x="2628157" y="6308637"/>
                      <a:pt x="2887052" y="6314339"/>
                      <a:pt x="3146094" y="6320042"/>
                    </a:cubicBezTo>
                    <a:cubicBezTo>
                      <a:pt x="3339936" y="6324428"/>
                      <a:pt x="3533632" y="6328668"/>
                      <a:pt x="3727620" y="6326183"/>
                    </a:cubicBezTo>
                    <a:cubicBezTo>
                      <a:pt x="4184012" y="6318872"/>
                      <a:pt x="4640404" y="6317556"/>
                      <a:pt x="5096942" y="6320334"/>
                    </a:cubicBezTo>
                    <a:cubicBezTo>
                      <a:pt x="5576724" y="6320334"/>
                      <a:pt x="6056505" y="6318726"/>
                      <a:pt x="6536287" y="6324574"/>
                    </a:cubicBezTo>
                    <a:cubicBezTo>
                      <a:pt x="6592714" y="6323112"/>
                      <a:pt x="6649288" y="6325159"/>
                      <a:pt x="6705862" y="6327352"/>
                    </a:cubicBezTo>
                    <a:cubicBezTo>
                      <a:pt x="6802491" y="6330862"/>
                      <a:pt x="6899266" y="6334371"/>
                      <a:pt x="6995456" y="6320919"/>
                    </a:cubicBezTo>
                    <a:cubicBezTo>
                      <a:pt x="7041212" y="6309660"/>
                      <a:pt x="7100564" y="6319164"/>
                      <a:pt x="7131262" y="6276762"/>
                    </a:cubicBezTo>
                    <a:cubicBezTo>
                      <a:pt x="7133748" y="6272375"/>
                      <a:pt x="7136964" y="6267111"/>
                      <a:pt x="7140472" y="6260971"/>
                    </a:cubicBezTo>
                    <a:cubicBezTo>
                      <a:pt x="7212103" y="6207163"/>
                      <a:pt x="7284465" y="6005970"/>
                      <a:pt x="7300399" y="5959619"/>
                    </a:cubicBezTo>
                    <a:cubicBezTo>
                      <a:pt x="7331099" y="5889289"/>
                      <a:pt x="7275987" y="5835628"/>
                      <a:pt x="7247919" y="5776264"/>
                    </a:cubicBezTo>
                    <a:close/>
                    <a:moveTo>
                      <a:pt x="3599562" y="255879"/>
                    </a:moveTo>
                    <a:cubicBezTo>
                      <a:pt x="3612280" y="222396"/>
                      <a:pt x="3643271" y="196516"/>
                      <a:pt x="3678941" y="191837"/>
                    </a:cubicBezTo>
                    <a:cubicBezTo>
                      <a:pt x="3683472" y="191252"/>
                      <a:pt x="3688150" y="190960"/>
                      <a:pt x="3692682" y="190960"/>
                    </a:cubicBezTo>
                    <a:cubicBezTo>
                      <a:pt x="3712856" y="190960"/>
                      <a:pt x="3732591" y="196808"/>
                      <a:pt x="3749402" y="208944"/>
                    </a:cubicBezTo>
                    <a:cubicBezTo>
                      <a:pt x="3762998" y="218741"/>
                      <a:pt x="3774546" y="233070"/>
                      <a:pt x="3781709" y="249153"/>
                    </a:cubicBezTo>
                    <a:cubicBezTo>
                      <a:pt x="3789749" y="263044"/>
                      <a:pt x="3794427" y="278982"/>
                      <a:pt x="3794866" y="295212"/>
                    </a:cubicBezTo>
                    <a:cubicBezTo>
                      <a:pt x="3795450" y="323724"/>
                      <a:pt x="3782586" y="355599"/>
                      <a:pt x="3758612" y="372414"/>
                    </a:cubicBezTo>
                    <a:cubicBezTo>
                      <a:pt x="3740777" y="384988"/>
                      <a:pt x="3718995" y="394638"/>
                      <a:pt x="3696775" y="394638"/>
                    </a:cubicBezTo>
                    <a:cubicBezTo>
                      <a:pt x="3692828" y="394638"/>
                      <a:pt x="3688735" y="394346"/>
                      <a:pt x="3684642" y="393615"/>
                    </a:cubicBezTo>
                    <a:cubicBezTo>
                      <a:pt x="3653066" y="388351"/>
                      <a:pt x="3624706" y="373437"/>
                      <a:pt x="3607748" y="345071"/>
                    </a:cubicBezTo>
                    <a:cubicBezTo>
                      <a:pt x="3591960" y="318167"/>
                      <a:pt x="3588452" y="285269"/>
                      <a:pt x="3599562" y="255879"/>
                    </a:cubicBezTo>
                    <a:close/>
                    <a:moveTo>
                      <a:pt x="839868" y="638819"/>
                    </a:moveTo>
                    <a:cubicBezTo>
                      <a:pt x="842645" y="637065"/>
                      <a:pt x="843084" y="632970"/>
                      <a:pt x="842060" y="629461"/>
                    </a:cubicBezTo>
                    <a:cubicBezTo>
                      <a:pt x="842499" y="629461"/>
                      <a:pt x="842937" y="629461"/>
                      <a:pt x="843230" y="629315"/>
                    </a:cubicBezTo>
                    <a:cubicBezTo>
                      <a:pt x="1043212" y="618788"/>
                      <a:pt x="1243194" y="616302"/>
                      <a:pt x="1443322" y="616302"/>
                    </a:cubicBezTo>
                    <a:cubicBezTo>
                      <a:pt x="1525625" y="616302"/>
                      <a:pt x="1608074" y="616741"/>
                      <a:pt x="1690376" y="617179"/>
                    </a:cubicBezTo>
                    <a:cubicBezTo>
                      <a:pt x="1855566" y="618056"/>
                      <a:pt x="2020756" y="618788"/>
                      <a:pt x="2186092" y="616448"/>
                    </a:cubicBezTo>
                    <a:cubicBezTo>
                      <a:pt x="2416481" y="617033"/>
                      <a:pt x="2646577" y="601095"/>
                      <a:pt x="2876966" y="598317"/>
                    </a:cubicBezTo>
                    <a:cubicBezTo>
                      <a:pt x="3335989" y="597879"/>
                      <a:pt x="3794427" y="574484"/>
                      <a:pt x="4253304" y="567027"/>
                    </a:cubicBezTo>
                    <a:cubicBezTo>
                      <a:pt x="4802816" y="552990"/>
                      <a:pt x="5353206" y="573022"/>
                      <a:pt x="5902133" y="539392"/>
                    </a:cubicBezTo>
                    <a:cubicBezTo>
                      <a:pt x="5970256" y="536175"/>
                      <a:pt x="6038524" y="536175"/>
                      <a:pt x="6106501" y="535444"/>
                    </a:cubicBezTo>
                    <a:cubicBezTo>
                      <a:pt x="6113225" y="535006"/>
                      <a:pt x="6120535" y="535006"/>
                      <a:pt x="6127844" y="535152"/>
                    </a:cubicBezTo>
                    <a:cubicBezTo>
                      <a:pt x="6137492" y="535298"/>
                      <a:pt x="6147286" y="535444"/>
                      <a:pt x="6156642" y="534275"/>
                    </a:cubicBezTo>
                    <a:cubicBezTo>
                      <a:pt x="6152111" y="569951"/>
                      <a:pt x="6150941" y="615571"/>
                      <a:pt x="6151087" y="662214"/>
                    </a:cubicBezTo>
                    <a:cubicBezTo>
                      <a:pt x="6091590" y="661775"/>
                      <a:pt x="6032092" y="663822"/>
                      <a:pt x="5972595" y="663676"/>
                    </a:cubicBezTo>
                    <a:cubicBezTo>
                      <a:pt x="5834449" y="664261"/>
                      <a:pt x="5696304" y="661190"/>
                      <a:pt x="5558304" y="666162"/>
                    </a:cubicBezTo>
                    <a:cubicBezTo>
                      <a:pt x="5335225" y="683415"/>
                      <a:pt x="5112145" y="699645"/>
                      <a:pt x="4888335" y="703008"/>
                    </a:cubicBezTo>
                    <a:cubicBezTo>
                      <a:pt x="4717005" y="709149"/>
                      <a:pt x="4545968" y="701107"/>
                      <a:pt x="4374785" y="697744"/>
                    </a:cubicBezTo>
                    <a:cubicBezTo>
                      <a:pt x="4200093" y="698037"/>
                      <a:pt x="4025401" y="703447"/>
                      <a:pt x="3850855" y="707687"/>
                    </a:cubicBezTo>
                    <a:cubicBezTo>
                      <a:pt x="3493723" y="720115"/>
                      <a:pt x="3136299" y="715729"/>
                      <a:pt x="2779460" y="732690"/>
                    </a:cubicBezTo>
                    <a:cubicBezTo>
                      <a:pt x="2548194" y="741170"/>
                      <a:pt x="2316490" y="735029"/>
                      <a:pt x="2085370" y="745995"/>
                    </a:cubicBezTo>
                    <a:cubicBezTo>
                      <a:pt x="1798261" y="757547"/>
                      <a:pt x="1510129" y="746142"/>
                      <a:pt x="1223459" y="766612"/>
                    </a:cubicBezTo>
                    <a:cubicBezTo>
                      <a:pt x="1097739" y="783427"/>
                      <a:pt x="972019" y="781380"/>
                      <a:pt x="844984" y="794832"/>
                    </a:cubicBezTo>
                    <a:cubicBezTo>
                      <a:pt x="839575" y="767928"/>
                      <a:pt x="834459" y="740878"/>
                      <a:pt x="830658" y="713535"/>
                    </a:cubicBezTo>
                    <a:cubicBezTo>
                      <a:pt x="828027" y="700084"/>
                      <a:pt x="827149" y="686047"/>
                      <a:pt x="825541" y="672156"/>
                    </a:cubicBezTo>
                    <a:cubicBezTo>
                      <a:pt x="839283" y="670987"/>
                      <a:pt x="836944" y="649785"/>
                      <a:pt x="839868" y="638819"/>
                    </a:cubicBezTo>
                    <a:close/>
                    <a:moveTo>
                      <a:pt x="918954" y="1461138"/>
                    </a:moveTo>
                    <a:cubicBezTo>
                      <a:pt x="902289" y="1291381"/>
                      <a:pt x="885331" y="1128789"/>
                      <a:pt x="873052" y="957278"/>
                    </a:cubicBezTo>
                    <a:cubicBezTo>
                      <a:pt x="868958" y="916483"/>
                      <a:pt x="861357" y="876274"/>
                      <a:pt x="853170" y="836064"/>
                    </a:cubicBezTo>
                    <a:cubicBezTo>
                      <a:pt x="907259" y="836649"/>
                      <a:pt x="961348" y="839281"/>
                      <a:pt x="1015437" y="839720"/>
                    </a:cubicBezTo>
                    <a:cubicBezTo>
                      <a:pt x="1360727" y="820858"/>
                      <a:pt x="1706457" y="831970"/>
                      <a:pt x="2052186" y="825829"/>
                    </a:cubicBezTo>
                    <a:cubicBezTo>
                      <a:pt x="2286814" y="816325"/>
                      <a:pt x="2521734" y="821443"/>
                      <a:pt x="2756362" y="815009"/>
                    </a:cubicBezTo>
                    <a:cubicBezTo>
                      <a:pt x="3105893" y="799218"/>
                      <a:pt x="3456007" y="802873"/>
                      <a:pt x="3805684" y="791907"/>
                    </a:cubicBezTo>
                    <a:cubicBezTo>
                      <a:pt x="3982130" y="787521"/>
                      <a:pt x="4158430" y="782403"/>
                      <a:pt x="4334876" y="781087"/>
                    </a:cubicBezTo>
                    <a:cubicBezTo>
                      <a:pt x="4506790" y="781965"/>
                      <a:pt x="4678413" y="793077"/>
                      <a:pt x="4850473" y="787667"/>
                    </a:cubicBezTo>
                    <a:cubicBezTo>
                      <a:pt x="5119747" y="787375"/>
                      <a:pt x="5387706" y="756669"/>
                      <a:pt x="5656395" y="747750"/>
                    </a:cubicBezTo>
                    <a:cubicBezTo>
                      <a:pt x="5812229" y="746727"/>
                      <a:pt x="5968209" y="748774"/>
                      <a:pt x="6124043" y="745995"/>
                    </a:cubicBezTo>
                    <a:cubicBezTo>
                      <a:pt x="6132376" y="744826"/>
                      <a:pt x="6142170" y="744972"/>
                      <a:pt x="6152695" y="745703"/>
                    </a:cubicBezTo>
                    <a:cubicBezTo>
                      <a:pt x="6154450" y="805359"/>
                      <a:pt x="6156789" y="857704"/>
                      <a:pt x="6155473" y="882269"/>
                    </a:cubicBezTo>
                    <a:cubicBezTo>
                      <a:pt x="6151087" y="1278368"/>
                      <a:pt x="6156496" y="1674613"/>
                      <a:pt x="6150502" y="2070566"/>
                    </a:cubicBezTo>
                    <a:cubicBezTo>
                      <a:pt x="6136469" y="2451166"/>
                      <a:pt x="6124628" y="2831620"/>
                      <a:pt x="6128721" y="3212513"/>
                    </a:cubicBezTo>
                    <a:cubicBezTo>
                      <a:pt x="6129744" y="3302290"/>
                      <a:pt x="6129160" y="3385340"/>
                      <a:pt x="6120535" y="3476287"/>
                    </a:cubicBezTo>
                    <a:cubicBezTo>
                      <a:pt x="6120388" y="3486229"/>
                      <a:pt x="6118634" y="3497927"/>
                      <a:pt x="6116734" y="3509916"/>
                    </a:cubicBezTo>
                    <a:cubicBezTo>
                      <a:pt x="5981073" y="3506700"/>
                      <a:pt x="5846144" y="3520298"/>
                      <a:pt x="5711068" y="3529071"/>
                    </a:cubicBezTo>
                    <a:cubicBezTo>
                      <a:pt x="5372502" y="3534335"/>
                      <a:pt x="5033936" y="3534335"/>
                      <a:pt x="4695370" y="3534188"/>
                    </a:cubicBezTo>
                    <a:cubicBezTo>
                      <a:pt x="4368499" y="3534042"/>
                      <a:pt x="4041627" y="3533896"/>
                      <a:pt x="3714902" y="3538721"/>
                    </a:cubicBezTo>
                    <a:cubicBezTo>
                      <a:pt x="3293303" y="3547202"/>
                      <a:pt x="2871849" y="3586533"/>
                      <a:pt x="2449519" y="3587411"/>
                    </a:cubicBezTo>
                    <a:cubicBezTo>
                      <a:pt x="2283890" y="3588288"/>
                      <a:pt x="2118408" y="3586972"/>
                      <a:pt x="1952779" y="3585656"/>
                    </a:cubicBezTo>
                    <a:cubicBezTo>
                      <a:pt x="1796361" y="3584340"/>
                      <a:pt x="1640088" y="3583024"/>
                      <a:pt x="1483816" y="3583756"/>
                    </a:cubicBezTo>
                    <a:cubicBezTo>
                      <a:pt x="1437913" y="3582001"/>
                      <a:pt x="1391426" y="3584779"/>
                      <a:pt x="1344793" y="3587557"/>
                    </a:cubicBezTo>
                    <a:cubicBezTo>
                      <a:pt x="1262344" y="3592528"/>
                      <a:pt x="1179749" y="3597500"/>
                      <a:pt x="1100371" y="3576883"/>
                    </a:cubicBezTo>
                    <a:cubicBezTo>
                      <a:pt x="1087506" y="3553050"/>
                      <a:pt x="1090284" y="3516350"/>
                      <a:pt x="1085167" y="3483744"/>
                    </a:cubicBezTo>
                    <a:cubicBezTo>
                      <a:pt x="1088383" y="3461958"/>
                      <a:pt x="1082828" y="3437978"/>
                      <a:pt x="1083267" y="3416338"/>
                    </a:cubicBezTo>
                    <a:cubicBezTo>
                      <a:pt x="1080197" y="3352880"/>
                      <a:pt x="1073765" y="3289423"/>
                      <a:pt x="1069233" y="3226111"/>
                    </a:cubicBezTo>
                    <a:cubicBezTo>
                      <a:pt x="1058708" y="3017169"/>
                      <a:pt x="1036926" y="2809249"/>
                      <a:pt x="1023331" y="2600453"/>
                    </a:cubicBezTo>
                    <a:cubicBezTo>
                      <a:pt x="997748" y="2220584"/>
                      <a:pt x="951407" y="1840422"/>
                      <a:pt x="918954" y="1461138"/>
                    </a:cubicBezTo>
                    <a:close/>
                    <a:moveTo>
                      <a:pt x="5058495" y="4063929"/>
                    </a:moveTo>
                    <a:cubicBezTo>
                      <a:pt x="4949587" y="4067584"/>
                      <a:pt x="4850327" y="4084545"/>
                      <a:pt x="4738933" y="4084253"/>
                    </a:cubicBezTo>
                    <a:cubicBezTo>
                      <a:pt x="4669349" y="4085130"/>
                      <a:pt x="4599618" y="4078989"/>
                      <a:pt x="4529741" y="4072848"/>
                    </a:cubicBezTo>
                    <a:cubicBezTo>
                      <a:pt x="4446270" y="4065537"/>
                      <a:pt x="4362505" y="4058226"/>
                      <a:pt x="4278448" y="4062759"/>
                    </a:cubicBezTo>
                    <a:cubicBezTo>
                      <a:pt x="3831851" y="4065830"/>
                      <a:pt x="3385400" y="4074749"/>
                      <a:pt x="2938802" y="4080451"/>
                    </a:cubicBezTo>
                    <a:cubicBezTo>
                      <a:pt x="2813521" y="4086300"/>
                      <a:pt x="2688386" y="4084984"/>
                      <a:pt x="2563105" y="4085715"/>
                    </a:cubicBezTo>
                    <a:cubicBezTo>
                      <a:pt x="2431245" y="4086885"/>
                      <a:pt x="2298509" y="4104869"/>
                      <a:pt x="2166942" y="4094342"/>
                    </a:cubicBezTo>
                    <a:cubicBezTo>
                      <a:pt x="2170304" y="4066853"/>
                      <a:pt x="2177906" y="4040242"/>
                      <a:pt x="2186531" y="4013923"/>
                    </a:cubicBezTo>
                    <a:cubicBezTo>
                      <a:pt x="3012334" y="4015824"/>
                      <a:pt x="3837990" y="4007489"/>
                      <a:pt x="4663648" y="4002079"/>
                    </a:cubicBezTo>
                    <a:cubicBezTo>
                      <a:pt x="4783666" y="3997693"/>
                      <a:pt x="4903685" y="3991552"/>
                      <a:pt x="5023703" y="3985850"/>
                    </a:cubicBezTo>
                    <a:cubicBezTo>
                      <a:pt x="5029697" y="4012022"/>
                      <a:pt x="5051332" y="4040826"/>
                      <a:pt x="5058495" y="4063929"/>
                    </a:cubicBezTo>
                    <a:close/>
                    <a:moveTo>
                      <a:pt x="7173218" y="6052028"/>
                    </a:moveTo>
                    <a:cubicBezTo>
                      <a:pt x="7165470" y="6069573"/>
                      <a:pt x="7158015" y="6087412"/>
                      <a:pt x="7149974" y="6104666"/>
                    </a:cubicBezTo>
                    <a:cubicBezTo>
                      <a:pt x="7149097" y="6104373"/>
                      <a:pt x="7148366" y="6104227"/>
                      <a:pt x="7147489" y="6104081"/>
                    </a:cubicBezTo>
                    <a:cubicBezTo>
                      <a:pt x="7126877" y="6101303"/>
                      <a:pt x="7107727" y="6114462"/>
                      <a:pt x="7102025" y="6134055"/>
                    </a:cubicBezTo>
                    <a:cubicBezTo>
                      <a:pt x="7094862" y="6159204"/>
                      <a:pt x="7087407" y="6184792"/>
                      <a:pt x="7075420" y="6208186"/>
                    </a:cubicBezTo>
                    <a:cubicBezTo>
                      <a:pt x="7073373" y="6210965"/>
                      <a:pt x="7071765" y="6214035"/>
                      <a:pt x="7070450" y="6217106"/>
                    </a:cubicBezTo>
                    <a:cubicBezTo>
                      <a:pt x="7070450" y="6217252"/>
                      <a:pt x="7070450" y="6217252"/>
                      <a:pt x="7070303" y="6217252"/>
                    </a:cubicBezTo>
                    <a:cubicBezTo>
                      <a:pt x="7068695" y="6220176"/>
                      <a:pt x="7066941" y="6222954"/>
                      <a:pt x="7065187" y="6225586"/>
                    </a:cubicBezTo>
                    <a:cubicBezTo>
                      <a:pt x="6948677" y="6246788"/>
                      <a:pt x="6830266" y="6250882"/>
                      <a:pt x="6712002" y="6242986"/>
                    </a:cubicBezTo>
                    <a:cubicBezTo>
                      <a:pt x="6568155" y="6238307"/>
                      <a:pt x="6424309" y="6241962"/>
                      <a:pt x="6280462" y="6237868"/>
                    </a:cubicBezTo>
                    <a:cubicBezTo>
                      <a:pt x="6001978" y="6235529"/>
                      <a:pt x="5723640" y="6235821"/>
                      <a:pt x="5445156" y="6236260"/>
                    </a:cubicBezTo>
                    <a:cubicBezTo>
                      <a:pt x="5204827" y="6236552"/>
                      <a:pt x="4964498" y="6236845"/>
                      <a:pt x="4724169" y="6235529"/>
                    </a:cubicBezTo>
                    <a:cubicBezTo>
                      <a:pt x="4505913" y="6232458"/>
                      <a:pt x="4287950" y="6235383"/>
                      <a:pt x="4069841" y="6238307"/>
                    </a:cubicBezTo>
                    <a:cubicBezTo>
                      <a:pt x="3886963" y="6240793"/>
                      <a:pt x="3703938" y="6243278"/>
                      <a:pt x="3521060" y="6242109"/>
                    </a:cubicBezTo>
                    <a:cubicBezTo>
                      <a:pt x="3087327" y="6237868"/>
                      <a:pt x="2653594" y="6219153"/>
                      <a:pt x="2220007" y="6239184"/>
                    </a:cubicBezTo>
                    <a:cubicBezTo>
                      <a:pt x="1997074" y="6240208"/>
                      <a:pt x="1774579" y="6256877"/>
                      <a:pt x="1552231" y="6270475"/>
                    </a:cubicBezTo>
                    <a:cubicBezTo>
                      <a:pt x="1391426" y="6282757"/>
                      <a:pt x="1219073" y="6281294"/>
                      <a:pt x="1056953" y="6299718"/>
                    </a:cubicBezTo>
                    <a:cubicBezTo>
                      <a:pt x="877730" y="6322381"/>
                      <a:pt x="696606" y="6320773"/>
                      <a:pt x="516505" y="6329985"/>
                    </a:cubicBezTo>
                    <a:cubicBezTo>
                      <a:pt x="396048" y="6330569"/>
                      <a:pt x="275444" y="6332031"/>
                      <a:pt x="155134" y="6323990"/>
                    </a:cubicBezTo>
                    <a:cubicBezTo>
                      <a:pt x="132182" y="6321357"/>
                      <a:pt x="110255" y="6320627"/>
                      <a:pt x="88619" y="6310538"/>
                    </a:cubicBezTo>
                    <a:cubicBezTo>
                      <a:pt x="65376" y="6298548"/>
                      <a:pt x="61136" y="6212573"/>
                      <a:pt x="57043" y="6131862"/>
                    </a:cubicBezTo>
                    <a:cubicBezTo>
                      <a:pt x="124288" y="6192103"/>
                      <a:pt x="264627" y="6193711"/>
                      <a:pt x="371342" y="6196051"/>
                    </a:cubicBezTo>
                    <a:cubicBezTo>
                      <a:pt x="514166" y="6198244"/>
                      <a:pt x="657135" y="6198682"/>
                      <a:pt x="799813" y="6202630"/>
                    </a:cubicBezTo>
                    <a:cubicBezTo>
                      <a:pt x="946876" y="6204385"/>
                      <a:pt x="1093792" y="6203800"/>
                      <a:pt x="1240124" y="6188593"/>
                    </a:cubicBezTo>
                    <a:cubicBezTo>
                      <a:pt x="1508229" y="6185962"/>
                      <a:pt x="1788321" y="6177774"/>
                      <a:pt x="2059057" y="6169878"/>
                    </a:cubicBezTo>
                    <a:cubicBezTo>
                      <a:pt x="2285644" y="6162128"/>
                      <a:pt x="2512086" y="6161105"/>
                      <a:pt x="2738820" y="6164614"/>
                    </a:cubicBezTo>
                    <a:cubicBezTo>
                      <a:pt x="2951520" y="6158034"/>
                      <a:pt x="3164513" y="6146776"/>
                      <a:pt x="3377652" y="6148384"/>
                    </a:cubicBezTo>
                    <a:cubicBezTo>
                      <a:pt x="3594591" y="6146776"/>
                      <a:pt x="3811824" y="6146922"/>
                      <a:pt x="4028909" y="6147068"/>
                    </a:cubicBezTo>
                    <a:cubicBezTo>
                      <a:pt x="4250965" y="6147215"/>
                      <a:pt x="4473021" y="6147360"/>
                      <a:pt x="4695078" y="6145752"/>
                    </a:cubicBezTo>
                    <a:cubicBezTo>
                      <a:pt x="4934822" y="6154233"/>
                      <a:pt x="5175005" y="6157303"/>
                      <a:pt x="5414896" y="6155403"/>
                    </a:cubicBezTo>
                    <a:cubicBezTo>
                      <a:pt x="5621749" y="6149700"/>
                      <a:pt x="5827140" y="6130838"/>
                      <a:pt x="6033847" y="6119872"/>
                    </a:cubicBezTo>
                    <a:cubicBezTo>
                      <a:pt x="6236021" y="6118702"/>
                      <a:pt x="6438196" y="6119287"/>
                      <a:pt x="6640225" y="6112269"/>
                    </a:cubicBezTo>
                    <a:cubicBezTo>
                      <a:pt x="6728521" y="6108760"/>
                      <a:pt x="6817109" y="6107297"/>
                      <a:pt x="6905552" y="6107590"/>
                    </a:cubicBezTo>
                    <a:cubicBezTo>
                      <a:pt x="6999111" y="6111830"/>
                      <a:pt x="7096909" y="6103788"/>
                      <a:pt x="7175118" y="6048372"/>
                    </a:cubicBezTo>
                    <a:cubicBezTo>
                      <a:pt x="7174387" y="6049542"/>
                      <a:pt x="7173803" y="6050858"/>
                      <a:pt x="7173218" y="6052028"/>
                    </a:cubicBezTo>
                    <a:close/>
                    <a:moveTo>
                      <a:pt x="7196023" y="5883733"/>
                    </a:moveTo>
                    <a:cubicBezTo>
                      <a:pt x="7190760" y="5932131"/>
                      <a:pt x="7142958" y="5972486"/>
                      <a:pt x="7100417" y="5995004"/>
                    </a:cubicBezTo>
                    <a:cubicBezTo>
                      <a:pt x="7032880" y="6028341"/>
                      <a:pt x="6958325" y="6026294"/>
                      <a:pt x="6883916" y="6023954"/>
                    </a:cubicBezTo>
                    <a:cubicBezTo>
                      <a:pt x="6848247" y="6022931"/>
                      <a:pt x="6812578" y="6021907"/>
                      <a:pt x="6777932" y="6024831"/>
                    </a:cubicBezTo>
                    <a:cubicBezTo>
                      <a:pt x="6521522" y="6033459"/>
                      <a:pt x="6264966" y="6034628"/>
                      <a:pt x="6008410" y="6036675"/>
                    </a:cubicBezTo>
                    <a:cubicBezTo>
                      <a:pt x="5749807" y="6052905"/>
                      <a:pt x="5490474" y="6077323"/>
                      <a:pt x="5230117" y="6071767"/>
                    </a:cubicBezTo>
                    <a:cubicBezTo>
                      <a:pt x="4882634" y="6067527"/>
                      <a:pt x="4535150" y="6059631"/>
                      <a:pt x="4187521" y="6063579"/>
                    </a:cubicBezTo>
                    <a:cubicBezTo>
                      <a:pt x="4078905" y="6063871"/>
                      <a:pt x="3970289" y="6063579"/>
                      <a:pt x="3861673" y="6063286"/>
                    </a:cubicBezTo>
                    <a:cubicBezTo>
                      <a:pt x="3530708" y="6062555"/>
                      <a:pt x="3199598" y="6061824"/>
                      <a:pt x="2868925" y="6076007"/>
                    </a:cubicBezTo>
                    <a:cubicBezTo>
                      <a:pt x="2779460" y="6082148"/>
                      <a:pt x="2689848" y="6080832"/>
                      <a:pt x="2600236" y="6079516"/>
                    </a:cubicBezTo>
                    <a:cubicBezTo>
                      <a:pt x="2540154" y="6078639"/>
                      <a:pt x="2480072" y="6077762"/>
                      <a:pt x="2420135" y="6079078"/>
                    </a:cubicBezTo>
                    <a:cubicBezTo>
                      <a:pt x="2121186" y="6080101"/>
                      <a:pt x="1822528" y="6094869"/>
                      <a:pt x="1523724" y="6102180"/>
                    </a:cubicBezTo>
                    <a:cubicBezTo>
                      <a:pt x="1373153" y="6100572"/>
                      <a:pt x="1222728" y="6104373"/>
                      <a:pt x="1072741" y="6118849"/>
                    </a:cubicBezTo>
                    <a:cubicBezTo>
                      <a:pt x="956378" y="6122065"/>
                      <a:pt x="840160" y="6120749"/>
                      <a:pt x="723942" y="6119433"/>
                    </a:cubicBezTo>
                    <a:cubicBezTo>
                      <a:pt x="661375" y="6118702"/>
                      <a:pt x="598954" y="6117971"/>
                      <a:pt x="536386" y="6117971"/>
                    </a:cubicBezTo>
                    <a:cubicBezTo>
                      <a:pt x="530392" y="6117971"/>
                      <a:pt x="524399" y="6117971"/>
                      <a:pt x="518551" y="6117971"/>
                    </a:cubicBezTo>
                    <a:cubicBezTo>
                      <a:pt x="415490" y="6118995"/>
                      <a:pt x="312722" y="6117679"/>
                      <a:pt x="209807" y="6111391"/>
                    </a:cubicBezTo>
                    <a:cubicBezTo>
                      <a:pt x="177061" y="6109198"/>
                      <a:pt x="136422" y="6103642"/>
                      <a:pt x="108354" y="6083172"/>
                    </a:cubicBezTo>
                    <a:cubicBezTo>
                      <a:pt x="94028" y="6073083"/>
                      <a:pt x="81748" y="6060070"/>
                      <a:pt x="77509" y="6042670"/>
                    </a:cubicBezTo>
                    <a:cubicBezTo>
                      <a:pt x="76632" y="6035652"/>
                      <a:pt x="76047" y="6028780"/>
                      <a:pt x="75755" y="6021907"/>
                    </a:cubicBezTo>
                    <a:cubicBezTo>
                      <a:pt x="95636" y="5998659"/>
                      <a:pt x="102799" y="5954940"/>
                      <a:pt x="116979" y="5930230"/>
                    </a:cubicBezTo>
                    <a:cubicBezTo>
                      <a:pt x="165659" y="5808140"/>
                      <a:pt x="210246" y="5684441"/>
                      <a:pt x="260241" y="5562935"/>
                    </a:cubicBezTo>
                    <a:cubicBezTo>
                      <a:pt x="337281" y="5373001"/>
                      <a:pt x="422215" y="5186429"/>
                      <a:pt x="495600" y="4995032"/>
                    </a:cubicBezTo>
                    <a:cubicBezTo>
                      <a:pt x="581704" y="4791354"/>
                      <a:pt x="687396" y="4596447"/>
                      <a:pt x="782417" y="4396717"/>
                    </a:cubicBezTo>
                    <a:cubicBezTo>
                      <a:pt x="834605" y="4298021"/>
                      <a:pt x="875244" y="4187042"/>
                      <a:pt x="924801" y="4085423"/>
                    </a:cubicBezTo>
                    <a:cubicBezTo>
                      <a:pt x="949799" y="4033077"/>
                      <a:pt x="974505" y="3984241"/>
                      <a:pt x="1014559" y="3952366"/>
                    </a:cubicBezTo>
                    <a:cubicBezTo>
                      <a:pt x="1101540" y="3984534"/>
                      <a:pt x="1214688" y="3975029"/>
                      <a:pt x="1304884" y="3988774"/>
                    </a:cubicBezTo>
                    <a:cubicBezTo>
                      <a:pt x="1552231" y="4010267"/>
                      <a:pt x="1800454" y="4008513"/>
                      <a:pt x="2048531" y="4013631"/>
                    </a:cubicBezTo>
                    <a:cubicBezTo>
                      <a:pt x="2083323" y="4013777"/>
                      <a:pt x="2118262" y="4013923"/>
                      <a:pt x="2153054" y="4013923"/>
                    </a:cubicBezTo>
                    <a:cubicBezTo>
                      <a:pt x="2141798" y="4042874"/>
                      <a:pt x="2130541" y="4071825"/>
                      <a:pt x="2120893" y="4101945"/>
                    </a:cubicBezTo>
                    <a:cubicBezTo>
                      <a:pt x="2114461" y="4174614"/>
                      <a:pt x="2218253" y="4161601"/>
                      <a:pt x="2266640" y="4165841"/>
                    </a:cubicBezTo>
                    <a:cubicBezTo>
                      <a:pt x="2359907" y="4168327"/>
                      <a:pt x="2453173" y="4163794"/>
                      <a:pt x="2546440" y="4162771"/>
                    </a:cubicBezTo>
                    <a:cubicBezTo>
                      <a:pt x="2675229" y="4164233"/>
                      <a:pt x="2803727" y="4166134"/>
                      <a:pt x="2932370" y="4161016"/>
                    </a:cubicBezTo>
                    <a:cubicBezTo>
                      <a:pt x="3375313" y="4157653"/>
                      <a:pt x="3818402" y="4149465"/>
                      <a:pt x="4261345" y="4146249"/>
                    </a:cubicBezTo>
                    <a:cubicBezTo>
                      <a:pt x="4349641" y="4141569"/>
                      <a:pt x="4437352" y="4148880"/>
                      <a:pt x="4525063" y="4156337"/>
                    </a:cubicBezTo>
                    <a:cubicBezTo>
                      <a:pt x="4598449" y="4162478"/>
                      <a:pt x="4671688" y="4168765"/>
                      <a:pt x="4745512" y="4167888"/>
                    </a:cubicBezTo>
                    <a:cubicBezTo>
                      <a:pt x="4833808" y="4166719"/>
                      <a:pt x="4921958" y="4158092"/>
                      <a:pt x="5009815" y="4149758"/>
                    </a:cubicBezTo>
                    <a:cubicBezTo>
                      <a:pt x="5008208" y="4149904"/>
                      <a:pt x="5006599" y="4149904"/>
                      <a:pt x="5004845" y="4150050"/>
                    </a:cubicBezTo>
                    <a:cubicBezTo>
                      <a:pt x="5040514" y="4146102"/>
                      <a:pt x="5080131" y="4151220"/>
                      <a:pt x="5115508" y="4142885"/>
                    </a:cubicBezTo>
                    <a:cubicBezTo>
                      <a:pt x="5177637" y="4107209"/>
                      <a:pt x="5139628" y="4036002"/>
                      <a:pt x="5112584" y="3981609"/>
                    </a:cubicBezTo>
                    <a:cubicBezTo>
                      <a:pt x="5193571" y="3977954"/>
                      <a:pt x="5274558" y="3974591"/>
                      <a:pt x="5355544" y="3972397"/>
                    </a:cubicBezTo>
                    <a:cubicBezTo>
                      <a:pt x="5446033" y="3969912"/>
                      <a:pt x="5536522" y="3970058"/>
                      <a:pt x="5627158" y="3970058"/>
                    </a:cubicBezTo>
                    <a:cubicBezTo>
                      <a:pt x="5754924" y="3970204"/>
                      <a:pt x="5882544" y="3970351"/>
                      <a:pt x="6010310" y="3963332"/>
                    </a:cubicBezTo>
                    <a:cubicBezTo>
                      <a:pt x="6053728" y="3961285"/>
                      <a:pt x="6097291" y="3960554"/>
                      <a:pt x="6140854" y="3960262"/>
                    </a:cubicBezTo>
                    <a:cubicBezTo>
                      <a:pt x="6148602" y="3960262"/>
                      <a:pt x="6156642" y="3960554"/>
                      <a:pt x="6164537" y="3959969"/>
                    </a:cubicBezTo>
                    <a:cubicBezTo>
                      <a:pt x="6170968" y="3960847"/>
                      <a:pt x="6177839" y="3960554"/>
                      <a:pt x="6184856" y="3959530"/>
                    </a:cubicBezTo>
                    <a:cubicBezTo>
                      <a:pt x="6216286" y="3981317"/>
                      <a:pt x="6232659" y="4022842"/>
                      <a:pt x="6256780" y="4053694"/>
                    </a:cubicBezTo>
                    <a:cubicBezTo>
                      <a:pt x="6362033" y="4221403"/>
                      <a:pt x="6439512" y="4403443"/>
                      <a:pt x="6529123" y="4580364"/>
                    </a:cubicBezTo>
                    <a:cubicBezTo>
                      <a:pt x="6697676" y="4904525"/>
                      <a:pt x="6864620" y="5228686"/>
                      <a:pt x="7028932" y="5555040"/>
                    </a:cubicBezTo>
                    <a:cubicBezTo>
                      <a:pt x="7035072" y="5567322"/>
                      <a:pt x="7046621" y="5573755"/>
                      <a:pt x="7058901" y="5574925"/>
                    </a:cubicBezTo>
                    <a:cubicBezTo>
                      <a:pt x="7096616" y="5651981"/>
                      <a:pt x="7133456" y="5729475"/>
                      <a:pt x="7171318" y="5806677"/>
                    </a:cubicBezTo>
                    <a:cubicBezTo>
                      <a:pt x="7180089" y="5824808"/>
                      <a:pt x="7189152" y="5842939"/>
                      <a:pt x="7198946" y="5860485"/>
                    </a:cubicBezTo>
                    <a:cubicBezTo>
                      <a:pt x="7196315" y="5867065"/>
                      <a:pt x="7195000" y="5874960"/>
                      <a:pt x="7196023" y="5883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7"/>
              <p:cNvSpPr/>
              <p:nvPr/>
            </p:nvSpPr>
            <p:spPr>
              <a:xfrm>
                <a:off x="10644677" y="7002601"/>
                <a:ext cx="301323" cy="242437"/>
              </a:xfrm>
              <a:custGeom>
                <a:rect b="b" l="l" r="r" t="t"/>
                <a:pathLst>
                  <a:path extrusionOk="0" h="242437" w="301323">
                    <a:moveTo>
                      <a:pt x="220167" y="11148"/>
                    </a:moveTo>
                    <a:cubicBezTo>
                      <a:pt x="180258" y="6030"/>
                      <a:pt x="80560" y="-21459"/>
                      <a:pt x="70181" y="35273"/>
                    </a:cubicBezTo>
                    <a:cubicBezTo>
                      <a:pt x="24863" y="92444"/>
                      <a:pt x="-55101" y="201082"/>
                      <a:pt x="57170" y="234127"/>
                    </a:cubicBezTo>
                    <a:cubicBezTo>
                      <a:pt x="105119" y="248164"/>
                      <a:pt x="155553" y="241730"/>
                      <a:pt x="204087" y="234419"/>
                    </a:cubicBezTo>
                    <a:cubicBezTo>
                      <a:pt x="227623" y="229740"/>
                      <a:pt x="239610" y="206200"/>
                      <a:pt x="250135" y="186899"/>
                    </a:cubicBezTo>
                    <a:cubicBezTo>
                      <a:pt x="267531" y="152831"/>
                      <a:pt x="282004" y="117447"/>
                      <a:pt x="296622" y="82063"/>
                    </a:cubicBezTo>
                    <a:cubicBezTo>
                      <a:pt x="302031" y="70658"/>
                      <a:pt x="303639" y="56182"/>
                      <a:pt x="296768" y="45070"/>
                    </a:cubicBezTo>
                    <a:cubicBezTo>
                      <a:pt x="280542" y="19774"/>
                      <a:pt x="247065" y="17143"/>
                      <a:pt x="220167" y="11148"/>
                    </a:cubicBezTo>
                    <a:close/>
                    <a:moveTo>
                      <a:pt x="191661" y="187046"/>
                    </a:moveTo>
                    <a:cubicBezTo>
                      <a:pt x="185960" y="187923"/>
                      <a:pt x="180112" y="188361"/>
                      <a:pt x="174411" y="188946"/>
                    </a:cubicBezTo>
                    <a:cubicBezTo>
                      <a:pt x="167394" y="189677"/>
                      <a:pt x="160231" y="190409"/>
                      <a:pt x="153214" y="190993"/>
                    </a:cubicBezTo>
                    <a:cubicBezTo>
                      <a:pt x="17261" y="198597"/>
                      <a:pt x="22085" y="168915"/>
                      <a:pt x="78806" y="59253"/>
                    </a:cubicBezTo>
                    <a:cubicBezTo>
                      <a:pt x="91816" y="74898"/>
                      <a:pt x="112574" y="68318"/>
                      <a:pt x="129971" y="66417"/>
                    </a:cubicBezTo>
                    <a:cubicBezTo>
                      <a:pt x="164032" y="64370"/>
                      <a:pt x="206572" y="70219"/>
                      <a:pt x="241803" y="75629"/>
                    </a:cubicBezTo>
                    <a:cubicBezTo>
                      <a:pt x="224260" y="112329"/>
                      <a:pt x="211835" y="151515"/>
                      <a:pt x="191661" y="1870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7"/>
              <p:cNvSpPr/>
              <p:nvPr/>
            </p:nvSpPr>
            <p:spPr>
              <a:xfrm>
                <a:off x="11012795" y="6958017"/>
                <a:ext cx="414437" cy="285026"/>
              </a:xfrm>
              <a:custGeom>
                <a:rect b="b" l="l" r="r" t="t"/>
                <a:pathLst>
                  <a:path extrusionOk="0" h="285026" w="414437">
                    <a:moveTo>
                      <a:pt x="392205" y="27073"/>
                    </a:moveTo>
                    <a:cubicBezTo>
                      <a:pt x="324813" y="-19131"/>
                      <a:pt x="237833" y="5871"/>
                      <a:pt x="162986" y="14790"/>
                    </a:cubicBezTo>
                    <a:cubicBezTo>
                      <a:pt x="129802" y="22394"/>
                      <a:pt x="63287" y="18885"/>
                      <a:pt x="70158" y="68598"/>
                    </a:cubicBezTo>
                    <a:cubicBezTo>
                      <a:pt x="23378" y="84682"/>
                      <a:pt x="11830" y="146239"/>
                      <a:pt x="3351" y="189519"/>
                    </a:cubicBezTo>
                    <a:cubicBezTo>
                      <a:pt x="-19600" y="269499"/>
                      <a:pt x="80829" y="281781"/>
                      <a:pt x="137696" y="283390"/>
                    </a:cubicBezTo>
                    <a:cubicBezTo>
                      <a:pt x="191638" y="286021"/>
                      <a:pt x="246019" y="286606"/>
                      <a:pt x="299231" y="276371"/>
                    </a:cubicBezTo>
                    <a:cubicBezTo>
                      <a:pt x="342209" y="274031"/>
                      <a:pt x="373055" y="243619"/>
                      <a:pt x="387527" y="204725"/>
                    </a:cubicBezTo>
                    <a:cubicBezTo>
                      <a:pt x="402877" y="159106"/>
                      <a:pt x="436938" y="62165"/>
                      <a:pt x="392205" y="27073"/>
                    </a:cubicBezTo>
                    <a:close/>
                    <a:moveTo>
                      <a:pt x="308441" y="204725"/>
                    </a:moveTo>
                    <a:cubicBezTo>
                      <a:pt x="298207" y="206480"/>
                      <a:pt x="287828" y="207211"/>
                      <a:pt x="277595" y="208381"/>
                    </a:cubicBezTo>
                    <a:cubicBezTo>
                      <a:pt x="268239" y="209404"/>
                      <a:pt x="258884" y="210427"/>
                      <a:pt x="249381" y="211012"/>
                    </a:cubicBezTo>
                    <a:cubicBezTo>
                      <a:pt x="186083" y="211890"/>
                      <a:pt x="119715" y="221832"/>
                      <a:pt x="57878" y="206187"/>
                    </a:cubicBezTo>
                    <a:cubicBezTo>
                      <a:pt x="56709" y="165101"/>
                      <a:pt x="69134" y="125769"/>
                      <a:pt x="81122" y="87021"/>
                    </a:cubicBezTo>
                    <a:cubicBezTo>
                      <a:pt x="94425" y="100181"/>
                      <a:pt x="113136" y="94332"/>
                      <a:pt x="129217" y="90823"/>
                    </a:cubicBezTo>
                    <a:cubicBezTo>
                      <a:pt x="201433" y="82050"/>
                      <a:pt x="278765" y="53538"/>
                      <a:pt x="350396" y="75470"/>
                    </a:cubicBezTo>
                    <a:cubicBezTo>
                      <a:pt x="341478" y="119335"/>
                      <a:pt x="334023" y="167148"/>
                      <a:pt x="308441" y="2047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7"/>
              <p:cNvSpPr/>
              <p:nvPr/>
            </p:nvSpPr>
            <p:spPr>
              <a:xfrm>
                <a:off x="11483378" y="6942426"/>
                <a:ext cx="404907" cy="290414"/>
              </a:xfrm>
              <a:custGeom>
                <a:rect b="b" l="l" r="r" t="t"/>
                <a:pathLst>
                  <a:path extrusionOk="0" h="290414" w="404907">
                    <a:moveTo>
                      <a:pt x="378891" y="25264"/>
                    </a:moveTo>
                    <a:cubicBezTo>
                      <a:pt x="284309" y="-10851"/>
                      <a:pt x="175839" y="-2663"/>
                      <a:pt x="77895" y="15321"/>
                    </a:cubicBezTo>
                    <a:cubicBezTo>
                      <a:pt x="57283" y="20147"/>
                      <a:pt x="45149" y="42810"/>
                      <a:pt x="49389" y="62695"/>
                    </a:cubicBezTo>
                    <a:cubicBezTo>
                      <a:pt x="23806" y="106122"/>
                      <a:pt x="11819" y="157736"/>
                      <a:pt x="1440" y="206864"/>
                    </a:cubicBezTo>
                    <a:cubicBezTo>
                      <a:pt x="-9817" y="258186"/>
                      <a:pt x="47342" y="280704"/>
                      <a:pt x="88859" y="285236"/>
                    </a:cubicBezTo>
                    <a:cubicBezTo>
                      <a:pt x="161221" y="294740"/>
                      <a:pt x="234606" y="288453"/>
                      <a:pt x="307553" y="287429"/>
                    </a:cubicBezTo>
                    <a:cubicBezTo>
                      <a:pt x="359595" y="288599"/>
                      <a:pt x="383131" y="234938"/>
                      <a:pt x="389417" y="190634"/>
                    </a:cubicBezTo>
                    <a:cubicBezTo>
                      <a:pt x="395849" y="156127"/>
                      <a:pt x="400234" y="121182"/>
                      <a:pt x="403743" y="86382"/>
                    </a:cubicBezTo>
                    <a:cubicBezTo>
                      <a:pt x="407690" y="62988"/>
                      <a:pt x="402135" y="36230"/>
                      <a:pt x="378891" y="25264"/>
                    </a:cubicBezTo>
                    <a:close/>
                    <a:moveTo>
                      <a:pt x="303606" y="211105"/>
                    </a:moveTo>
                    <a:cubicBezTo>
                      <a:pt x="256241" y="213298"/>
                      <a:pt x="208731" y="213883"/>
                      <a:pt x="161367" y="218123"/>
                    </a:cubicBezTo>
                    <a:cubicBezTo>
                      <a:pt x="126429" y="218708"/>
                      <a:pt x="89736" y="222656"/>
                      <a:pt x="56113" y="211105"/>
                    </a:cubicBezTo>
                    <a:cubicBezTo>
                      <a:pt x="51874" y="169287"/>
                      <a:pt x="60937" y="127469"/>
                      <a:pt x="64300" y="85797"/>
                    </a:cubicBezTo>
                    <a:cubicBezTo>
                      <a:pt x="88566" y="102759"/>
                      <a:pt x="119996" y="87991"/>
                      <a:pt x="146895" y="86382"/>
                    </a:cubicBezTo>
                    <a:cubicBezTo>
                      <a:pt x="208146" y="77317"/>
                      <a:pt x="271006" y="76440"/>
                      <a:pt x="332258" y="85359"/>
                    </a:cubicBezTo>
                    <a:cubicBezTo>
                      <a:pt x="321148" y="126884"/>
                      <a:pt x="319686" y="171188"/>
                      <a:pt x="303606" y="2111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37"/>
              <p:cNvSpPr/>
              <p:nvPr/>
            </p:nvSpPr>
            <p:spPr>
              <a:xfrm>
                <a:off x="12006116" y="6924521"/>
                <a:ext cx="419429" cy="284279"/>
              </a:xfrm>
              <a:custGeom>
                <a:rect b="b" l="l" r="r" t="t"/>
                <a:pathLst>
                  <a:path extrusionOk="0" h="284279" w="419429">
                    <a:moveTo>
                      <a:pt x="154518" y="474"/>
                    </a:moveTo>
                    <a:cubicBezTo>
                      <a:pt x="119288" y="2375"/>
                      <a:pt x="50873" y="-12393"/>
                      <a:pt x="55112" y="42292"/>
                    </a:cubicBezTo>
                    <a:cubicBezTo>
                      <a:pt x="34354" y="30449"/>
                      <a:pt x="20174" y="107358"/>
                      <a:pt x="15642" y="122418"/>
                    </a:cubicBezTo>
                    <a:cubicBezTo>
                      <a:pt x="10233" y="152539"/>
                      <a:pt x="1754" y="182513"/>
                      <a:pt x="0" y="213219"/>
                    </a:cubicBezTo>
                    <a:cubicBezTo>
                      <a:pt x="12864" y="290566"/>
                      <a:pt x="118118" y="280332"/>
                      <a:pt x="177762" y="284279"/>
                    </a:cubicBezTo>
                    <a:cubicBezTo>
                      <a:pt x="220448" y="284279"/>
                      <a:pt x="263281" y="283548"/>
                      <a:pt x="305967" y="282086"/>
                    </a:cubicBezTo>
                    <a:cubicBezTo>
                      <a:pt x="345729" y="283694"/>
                      <a:pt x="382568" y="269219"/>
                      <a:pt x="394848" y="228279"/>
                    </a:cubicBezTo>
                    <a:cubicBezTo>
                      <a:pt x="411221" y="184414"/>
                      <a:pt x="415460" y="137186"/>
                      <a:pt x="419115" y="90835"/>
                    </a:cubicBezTo>
                    <a:cubicBezTo>
                      <a:pt x="420284" y="71535"/>
                      <a:pt x="418822" y="49749"/>
                      <a:pt x="403765" y="35566"/>
                    </a:cubicBezTo>
                    <a:cubicBezTo>
                      <a:pt x="334765" y="-12978"/>
                      <a:pt x="234921" y="6177"/>
                      <a:pt x="154518" y="474"/>
                    </a:cubicBezTo>
                    <a:close/>
                    <a:moveTo>
                      <a:pt x="326725" y="209709"/>
                    </a:moveTo>
                    <a:cubicBezTo>
                      <a:pt x="285939" y="213072"/>
                      <a:pt x="244715" y="213657"/>
                      <a:pt x="203783" y="216728"/>
                    </a:cubicBezTo>
                    <a:cubicBezTo>
                      <a:pt x="154226" y="215412"/>
                      <a:pt x="92974" y="232665"/>
                      <a:pt x="49411" y="205761"/>
                    </a:cubicBezTo>
                    <a:cubicBezTo>
                      <a:pt x="44441" y="153124"/>
                      <a:pt x="46049" y="100632"/>
                      <a:pt x="56574" y="48433"/>
                    </a:cubicBezTo>
                    <a:cubicBezTo>
                      <a:pt x="71193" y="85280"/>
                      <a:pt x="119288" y="68757"/>
                      <a:pt x="150133" y="72120"/>
                    </a:cubicBezTo>
                    <a:cubicBezTo>
                      <a:pt x="218402" y="74606"/>
                      <a:pt x="288425" y="64370"/>
                      <a:pt x="355524" y="78992"/>
                    </a:cubicBezTo>
                    <a:cubicBezTo>
                      <a:pt x="347922" y="123734"/>
                      <a:pt x="344852" y="166283"/>
                      <a:pt x="326725" y="209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12613371" y="6906276"/>
                <a:ext cx="1831720" cy="271845"/>
              </a:xfrm>
              <a:custGeom>
                <a:rect b="b" l="l" r="r" t="t"/>
                <a:pathLst>
                  <a:path extrusionOk="0" h="271845" w="1831720">
                    <a:moveTo>
                      <a:pt x="1762854" y="237165"/>
                    </a:moveTo>
                    <a:cubicBezTo>
                      <a:pt x="1783027" y="234241"/>
                      <a:pt x="1794284" y="219473"/>
                      <a:pt x="1796623" y="203243"/>
                    </a:cubicBezTo>
                    <a:cubicBezTo>
                      <a:pt x="1809048" y="196371"/>
                      <a:pt x="1820159" y="184382"/>
                      <a:pt x="1824836" y="172977"/>
                    </a:cubicBezTo>
                    <a:cubicBezTo>
                      <a:pt x="1832877" y="154261"/>
                      <a:pt x="1831415" y="133937"/>
                      <a:pt x="1831415" y="113906"/>
                    </a:cubicBezTo>
                    <a:cubicBezTo>
                      <a:pt x="1834777" y="44745"/>
                      <a:pt x="1810803" y="4389"/>
                      <a:pt x="1738002" y="5998"/>
                    </a:cubicBezTo>
                    <a:cubicBezTo>
                      <a:pt x="1228252" y="11116"/>
                      <a:pt x="716456" y="-20759"/>
                      <a:pt x="208022" y="25445"/>
                    </a:cubicBezTo>
                    <a:cubicBezTo>
                      <a:pt x="161097" y="33048"/>
                      <a:pt x="68123" y="17257"/>
                      <a:pt x="51604" y="75889"/>
                    </a:cubicBezTo>
                    <a:cubicBezTo>
                      <a:pt x="51896" y="68140"/>
                      <a:pt x="52335" y="60537"/>
                      <a:pt x="52335" y="52933"/>
                    </a:cubicBezTo>
                    <a:cubicBezTo>
                      <a:pt x="54089" y="50155"/>
                      <a:pt x="53212" y="45622"/>
                      <a:pt x="49411" y="44745"/>
                    </a:cubicBezTo>
                    <a:cubicBezTo>
                      <a:pt x="22220" y="31294"/>
                      <a:pt x="6871" y="158063"/>
                      <a:pt x="1754" y="178387"/>
                    </a:cubicBezTo>
                    <a:cubicBezTo>
                      <a:pt x="-12572" y="243014"/>
                      <a:pt x="64030" y="269772"/>
                      <a:pt x="115633" y="271819"/>
                    </a:cubicBezTo>
                    <a:cubicBezTo>
                      <a:pt x="381399" y="272842"/>
                      <a:pt x="647311" y="243891"/>
                      <a:pt x="913368" y="239651"/>
                    </a:cubicBezTo>
                    <a:cubicBezTo>
                      <a:pt x="1196238" y="231317"/>
                      <a:pt x="1480131" y="235996"/>
                      <a:pt x="1762854" y="237165"/>
                    </a:cubicBezTo>
                    <a:close/>
                    <a:moveTo>
                      <a:pt x="259918" y="192277"/>
                    </a:moveTo>
                    <a:cubicBezTo>
                      <a:pt x="198228" y="193593"/>
                      <a:pt x="117387" y="217426"/>
                      <a:pt x="57159" y="187891"/>
                    </a:cubicBezTo>
                    <a:cubicBezTo>
                      <a:pt x="46341" y="153676"/>
                      <a:pt x="49557" y="115952"/>
                      <a:pt x="51311" y="79398"/>
                    </a:cubicBezTo>
                    <a:cubicBezTo>
                      <a:pt x="53066" y="84224"/>
                      <a:pt x="61398" y="83639"/>
                      <a:pt x="61398" y="77497"/>
                    </a:cubicBezTo>
                    <a:cubicBezTo>
                      <a:pt x="60960" y="74866"/>
                      <a:pt x="62129" y="72526"/>
                      <a:pt x="63737" y="70626"/>
                    </a:cubicBezTo>
                    <a:cubicBezTo>
                      <a:pt x="71193" y="58928"/>
                      <a:pt x="86981" y="59367"/>
                      <a:pt x="99553" y="57320"/>
                    </a:cubicBezTo>
                    <a:cubicBezTo>
                      <a:pt x="160658" y="54542"/>
                      <a:pt x="221618" y="57320"/>
                      <a:pt x="282869" y="55858"/>
                    </a:cubicBezTo>
                    <a:cubicBezTo>
                      <a:pt x="431979" y="59220"/>
                      <a:pt x="581088" y="66531"/>
                      <a:pt x="730052" y="73257"/>
                    </a:cubicBezTo>
                    <a:cubicBezTo>
                      <a:pt x="974328" y="77352"/>
                      <a:pt x="1218604" y="90511"/>
                      <a:pt x="1462881" y="87294"/>
                    </a:cubicBezTo>
                    <a:cubicBezTo>
                      <a:pt x="1561118" y="90949"/>
                      <a:pt x="1660962" y="72526"/>
                      <a:pt x="1758322" y="82761"/>
                    </a:cubicBezTo>
                    <a:cubicBezTo>
                      <a:pt x="1759491" y="107180"/>
                      <a:pt x="1762415" y="132621"/>
                      <a:pt x="1758907" y="156747"/>
                    </a:cubicBezTo>
                    <a:cubicBezTo>
                      <a:pt x="1730401" y="152945"/>
                      <a:pt x="1701163" y="154407"/>
                      <a:pt x="1672511" y="152360"/>
                    </a:cubicBezTo>
                    <a:cubicBezTo>
                      <a:pt x="1324004" y="151190"/>
                      <a:pt x="975205" y="146658"/>
                      <a:pt x="627137" y="169029"/>
                    </a:cubicBezTo>
                    <a:cubicBezTo>
                      <a:pt x="505803" y="176925"/>
                      <a:pt x="382130" y="184820"/>
                      <a:pt x="259918" y="1922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7"/>
              <p:cNvSpPr/>
              <p:nvPr/>
            </p:nvSpPr>
            <p:spPr>
              <a:xfrm>
                <a:off x="14510569" y="6894156"/>
                <a:ext cx="377801" cy="263477"/>
              </a:xfrm>
              <a:custGeom>
                <a:rect b="b" l="l" r="r" t="t"/>
                <a:pathLst>
                  <a:path extrusionOk="0" h="263477" w="377801">
                    <a:moveTo>
                      <a:pt x="333889" y="37272"/>
                    </a:moveTo>
                    <a:cubicBezTo>
                      <a:pt x="295881" y="11099"/>
                      <a:pt x="34355" y="-33204"/>
                      <a:pt x="38009" y="40635"/>
                    </a:cubicBezTo>
                    <a:cubicBezTo>
                      <a:pt x="-730" y="77628"/>
                      <a:pt x="1" y="140793"/>
                      <a:pt x="1" y="191091"/>
                    </a:cubicBezTo>
                    <a:cubicBezTo>
                      <a:pt x="4825" y="258643"/>
                      <a:pt x="90051" y="251771"/>
                      <a:pt x="139608" y="260837"/>
                    </a:cubicBezTo>
                    <a:cubicBezTo>
                      <a:pt x="186241" y="265223"/>
                      <a:pt x="233460" y="263907"/>
                      <a:pt x="280093" y="258643"/>
                    </a:cubicBezTo>
                    <a:cubicBezTo>
                      <a:pt x="324533" y="257473"/>
                      <a:pt x="369120" y="235102"/>
                      <a:pt x="375698" y="187290"/>
                    </a:cubicBezTo>
                    <a:cubicBezTo>
                      <a:pt x="381253" y="136260"/>
                      <a:pt x="378476" y="70902"/>
                      <a:pt x="333889" y="37272"/>
                    </a:cubicBezTo>
                    <a:close/>
                    <a:moveTo>
                      <a:pt x="302313" y="177640"/>
                    </a:moveTo>
                    <a:cubicBezTo>
                      <a:pt x="261527" y="181734"/>
                      <a:pt x="220449" y="183635"/>
                      <a:pt x="179517" y="183050"/>
                    </a:cubicBezTo>
                    <a:cubicBezTo>
                      <a:pt x="137269" y="181441"/>
                      <a:pt x="94291" y="183050"/>
                      <a:pt x="52774" y="174715"/>
                    </a:cubicBezTo>
                    <a:lnTo>
                      <a:pt x="52774" y="174715"/>
                    </a:lnTo>
                    <a:cubicBezTo>
                      <a:pt x="38740" y="141524"/>
                      <a:pt x="37717" y="99706"/>
                      <a:pt x="51312" y="66077"/>
                    </a:cubicBezTo>
                    <a:cubicBezTo>
                      <a:pt x="57745" y="70756"/>
                      <a:pt x="65785" y="72949"/>
                      <a:pt x="73971" y="71779"/>
                    </a:cubicBezTo>
                    <a:cubicBezTo>
                      <a:pt x="121189" y="66515"/>
                      <a:pt x="168699" y="74703"/>
                      <a:pt x="215625" y="79236"/>
                    </a:cubicBezTo>
                    <a:cubicBezTo>
                      <a:pt x="302606" y="86840"/>
                      <a:pt x="315324" y="82746"/>
                      <a:pt x="302313" y="1776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37"/>
              <p:cNvSpPr/>
              <p:nvPr/>
            </p:nvSpPr>
            <p:spPr>
              <a:xfrm>
                <a:off x="14950156" y="6888441"/>
                <a:ext cx="365771" cy="282514"/>
              </a:xfrm>
              <a:custGeom>
                <a:rect b="b" l="l" r="r" t="t"/>
                <a:pathLst>
                  <a:path extrusionOk="0" h="282514" w="365771">
                    <a:moveTo>
                      <a:pt x="335635" y="28658"/>
                    </a:moveTo>
                    <a:cubicBezTo>
                      <a:pt x="270729" y="-10235"/>
                      <a:pt x="189450" y="2778"/>
                      <a:pt x="116942" y="0"/>
                    </a:cubicBezTo>
                    <a:cubicBezTo>
                      <a:pt x="78787" y="2924"/>
                      <a:pt x="5256" y="-3070"/>
                      <a:pt x="8180" y="52346"/>
                    </a:cubicBezTo>
                    <a:cubicBezTo>
                      <a:pt x="-153" y="128670"/>
                      <a:pt x="-21935" y="241403"/>
                      <a:pt x="73086" y="270061"/>
                    </a:cubicBezTo>
                    <a:cubicBezTo>
                      <a:pt x="131414" y="293602"/>
                      <a:pt x="194566" y="277664"/>
                      <a:pt x="254648" y="271523"/>
                    </a:cubicBezTo>
                    <a:cubicBezTo>
                      <a:pt x="295434" y="265382"/>
                      <a:pt x="350985" y="255293"/>
                      <a:pt x="361072" y="207773"/>
                    </a:cubicBezTo>
                    <a:cubicBezTo>
                      <a:pt x="367650" y="164932"/>
                      <a:pt x="367065" y="119751"/>
                      <a:pt x="360926" y="76763"/>
                    </a:cubicBezTo>
                    <a:cubicBezTo>
                      <a:pt x="358294" y="58194"/>
                      <a:pt x="351131" y="40063"/>
                      <a:pt x="335635" y="28658"/>
                    </a:cubicBezTo>
                    <a:close/>
                    <a:moveTo>
                      <a:pt x="280816" y="180430"/>
                    </a:moveTo>
                    <a:cubicBezTo>
                      <a:pt x="239299" y="193444"/>
                      <a:pt x="194859" y="194613"/>
                      <a:pt x="152026" y="201632"/>
                    </a:cubicBezTo>
                    <a:cubicBezTo>
                      <a:pt x="58906" y="208211"/>
                      <a:pt x="67092" y="160838"/>
                      <a:pt x="55544" y="85683"/>
                    </a:cubicBezTo>
                    <a:cubicBezTo>
                      <a:pt x="130683" y="83489"/>
                      <a:pt x="209039" y="73693"/>
                      <a:pt x="283009" y="89923"/>
                    </a:cubicBezTo>
                    <a:cubicBezTo>
                      <a:pt x="284470" y="120043"/>
                      <a:pt x="282278" y="150310"/>
                      <a:pt x="280816" y="180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7"/>
              <p:cNvSpPr/>
              <p:nvPr/>
            </p:nvSpPr>
            <p:spPr>
              <a:xfrm>
                <a:off x="15423345" y="6964474"/>
                <a:ext cx="374153" cy="161766"/>
              </a:xfrm>
              <a:custGeom>
                <a:rect b="b" l="l" r="r" t="t"/>
                <a:pathLst>
                  <a:path extrusionOk="0" h="161766" w="374153">
                    <a:moveTo>
                      <a:pt x="186247" y="0"/>
                    </a:moveTo>
                    <a:cubicBezTo>
                      <a:pt x="151163" y="6141"/>
                      <a:pt x="-28207" y="-4240"/>
                      <a:pt x="3808" y="58925"/>
                    </a:cubicBezTo>
                    <a:cubicBezTo>
                      <a:pt x="5416" y="79687"/>
                      <a:pt x="-1747" y="101620"/>
                      <a:pt x="3808" y="121651"/>
                    </a:cubicBezTo>
                    <a:cubicBezTo>
                      <a:pt x="21204" y="156012"/>
                      <a:pt x="67545" y="155281"/>
                      <a:pt x="101021" y="160106"/>
                    </a:cubicBezTo>
                    <a:cubicBezTo>
                      <a:pt x="142977" y="164347"/>
                      <a:pt x="184932" y="159229"/>
                      <a:pt x="227033" y="158352"/>
                    </a:cubicBezTo>
                    <a:cubicBezTo>
                      <a:pt x="268550" y="156305"/>
                      <a:pt x="314306" y="157621"/>
                      <a:pt x="351145" y="136419"/>
                    </a:cubicBezTo>
                    <a:cubicBezTo>
                      <a:pt x="378189" y="115657"/>
                      <a:pt x="378920" y="75593"/>
                      <a:pt x="366056" y="46643"/>
                    </a:cubicBezTo>
                    <a:cubicBezTo>
                      <a:pt x="339742" y="-7749"/>
                      <a:pt x="238290" y="1755"/>
                      <a:pt x="186247" y="0"/>
                    </a:cubicBezTo>
                    <a:close/>
                    <a:moveTo>
                      <a:pt x="321323" y="92116"/>
                    </a:moveTo>
                    <a:cubicBezTo>
                      <a:pt x="248669" y="101181"/>
                      <a:pt x="174553" y="106737"/>
                      <a:pt x="101167" y="109954"/>
                    </a:cubicBezTo>
                    <a:cubicBezTo>
                      <a:pt x="77778" y="108785"/>
                      <a:pt x="51026" y="113171"/>
                      <a:pt x="30121" y="101181"/>
                    </a:cubicBezTo>
                    <a:cubicBezTo>
                      <a:pt x="22666" y="91531"/>
                      <a:pt x="23543" y="80419"/>
                      <a:pt x="20765" y="68137"/>
                    </a:cubicBezTo>
                    <a:cubicBezTo>
                      <a:pt x="97951" y="47959"/>
                      <a:pt x="179669" y="41818"/>
                      <a:pt x="259779" y="44888"/>
                    </a:cubicBezTo>
                    <a:cubicBezTo>
                      <a:pt x="279953" y="46497"/>
                      <a:pt x="303050" y="50152"/>
                      <a:pt x="322346" y="57901"/>
                    </a:cubicBezTo>
                    <a:cubicBezTo>
                      <a:pt x="327024" y="68429"/>
                      <a:pt x="325709" y="81735"/>
                      <a:pt x="321323" y="921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7"/>
              <p:cNvSpPr/>
              <p:nvPr/>
            </p:nvSpPr>
            <p:spPr>
              <a:xfrm>
                <a:off x="15856917" y="6960233"/>
                <a:ext cx="346538" cy="155980"/>
              </a:xfrm>
              <a:custGeom>
                <a:rect b="b" l="l" r="r" t="t"/>
                <a:pathLst>
                  <a:path extrusionOk="0" h="155980" w="346538">
                    <a:moveTo>
                      <a:pt x="222664" y="0"/>
                    </a:moveTo>
                    <a:cubicBezTo>
                      <a:pt x="183486" y="4386"/>
                      <a:pt x="-3485" y="-10235"/>
                      <a:pt x="9672" y="50006"/>
                    </a:cubicBezTo>
                    <a:cubicBezTo>
                      <a:pt x="-23659" y="125746"/>
                      <a:pt x="34523" y="155281"/>
                      <a:pt x="102353" y="155720"/>
                    </a:cubicBezTo>
                    <a:cubicBezTo>
                      <a:pt x="173984" y="156597"/>
                      <a:pt x="249562" y="156451"/>
                      <a:pt x="318270" y="135250"/>
                    </a:cubicBezTo>
                    <a:cubicBezTo>
                      <a:pt x="342975" y="120043"/>
                      <a:pt x="347653" y="86267"/>
                      <a:pt x="346337" y="59510"/>
                    </a:cubicBezTo>
                    <a:cubicBezTo>
                      <a:pt x="337566" y="2924"/>
                      <a:pt x="267982" y="877"/>
                      <a:pt x="222664" y="0"/>
                    </a:cubicBezTo>
                    <a:close/>
                    <a:moveTo>
                      <a:pt x="284354" y="81296"/>
                    </a:moveTo>
                    <a:cubicBezTo>
                      <a:pt x="242399" y="80419"/>
                      <a:pt x="201321" y="86852"/>
                      <a:pt x="159658" y="90654"/>
                    </a:cubicBezTo>
                    <a:cubicBezTo>
                      <a:pt x="121211" y="91677"/>
                      <a:pt x="80426" y="99865"/>
                      <a:pt x="43148" y="88022"/>
                    </a:cubicBezTo>
                    <a:cubicBezTo>
                      <a:pt x="34377" y="83928"/>
                      <a:pt x="32330" y="73108"/>
                      <a:pt x="30284" y="64481"/>
                    </a:cubicBezTo>
                    <a:cubicBezTo>
                      <a:pt x="77940" y="57609"/>
                      <a:pt x="120772" y="55855"/>
                      <a:pt x="170768" y="53807"/>
                    </a:cubicBezTo>
                    <a:cubicBezTo>
                      <a:pt x="209654" y="53807"/>
                      <a:pt x="253071" y="46204"/>
                      <a:pt x="289617" y="61850"/>
                    </a:cubicBezTo>
                    <a:cubicBezTo>
                      <a:pt x="288155" y="68429"/>
                      <a:pt x="286401" y="74863"/>
                      <a:pt x="284354" y="812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7"/>
              <p:cNvSpPr/>
              <p:nvPr/>
            </p:nvSpPr>
            <p:spPr>
              <a:xfrm>
                <a:off x="16274723" y="6926840"/>
                <a:ext cx="331269" cy="164932"/>
              </a:xfrm>
              <a:custGeom>
                <a:rect b="b" l="l" r="r" t="t"/>
                <a:pathLst>
                  <a:path extrusionOk="0" h="164932" w="331269">
                    <a:moveTo>
                      <a:pt x="303790" y="15116"/>
                    </a:moveTo>
                    <a:cubicBezTo>
                      <a:pt x="258910" y="-8571"/>
                      <a:pt x="203506" y="2249"/>
                      <a:pt x="154826" y="3857"/>
                    </a:cubicBezTo>
                    <a:cubicBezTo>
                      <a:pt x="119888" y="6489"/>
                      <a:pt x="84804" y="8975"/>
                      <a:pt x="50011" y="13361"/>
                    </a:cubicBezTo>
                    <a:cubicBezTo>
                      <a:pt x="30276" y="15701"/>
                      <a:pt x="-8756" y="17748"/>
                      <a:pt x="1770" y="47283"/>
                    </a:cubicBezTo>
                    <a:cubicBezTo>
                      <a:pt x="-569" y="93341"/>
                      <a:pt x="6886" y="140423"/>
                      <a:pt x="57613" y="156068"/>
                    </a:cubicBezTo>
                    <a:cubicBezTo>
                      <a:pt x="90651" y="168935"/>
                      <a:pt x="126759" y="164841"/>
                      <a:pt x="161259" y="161917"/>
                    </a:cubicBezTo>
                    <a:cubicBezTo>
                      <a:pt x="212570" y="158115"/>
                      <a:pt x="272506" y="155775"/>
                      <a:pt x="313292" y="120830"/>
                    </a:cubicBezTo>
                    <a:cubicBezTo>
                      <a:pt x="339459" y="91148"/>
                      <a:pt x="337705" y="38510"/>
                      <a:pt x="303790" y="15116"/>
                    </a:cubicBezTo>
                    <a:close/>
                    <a:moveTo>
                      <a:pt x="270167" y="74918"/>
                    </a:moveTo>
                    <a:cubicBezTo>
                      <a:pt x="212862" y="89540"/>
                      <a:pt x="152926" y="86469"/>
                      <a:pt x="95036" y="98459"/>
                    </a:cubicBezTo>
                    <a:cubicBezTo>
                      <a:pt x="64484" y="101676"/>
                      <a:pt x="34369" y="94804"/>
                      <a:pt x="29691" y="59566"/>
                    </a:cubicBezTo>
                    <a:cubicBezTo>
                      <a:pt x="56589" y="60443"/>
                      <a:pt x="309637" y="17309"/>
                      <a:pt x="270167" y="749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7"/>
              <p:cNvSpPr/>
              <p:nvPr/>
            </p:nvSpPr>
            <p:spPr>
              <a:xfrm>
                <a:off x="15872927" y="6845161"/>
                <a:ext cx="297977" cy="97270"/>
              </a:xfrm>
              <a:custGeom>
                <a:rect b="b" l="l" r="r" t="t"/>
                <a:pathLst>
                  <a:path extrusionOk="0" h="97270" w="297977">
                    <a:moveTo>
                      <a:pt x="51113" y="96503"/>
                    </a:moveTo>
                    <a:cubicBezTo>
                      <a:pt x="99793" y="96503"/>
                      <a:pt x="148326" y="94894"/>
                      <a:pt x="197007" y="96649"/>
                    </a:cubicBezTo>
                    <a:cubicBezTo>
                      <a:pt x="224635" y="94455"/>
                      <a:pt x="256650" y="103375"/>
                      <a:pt x="281063" y="88022"/>
                    </a:cubicBezTo>
                    <a:cubicBezTo>
                      <a:pt x="297436" y="74424"/>
                      <a:pt x="305330" y="45473"/>
                      <a:pt x="288957" y="28950"/>
                    </a:cubicBezTo>
                    <a:cubicBezTo>
                      <a:pt x="223612" y="-11113"/>
                      <a:pt x="137947" y="3948"/>
                      <a:pt x="64270" y="0"/>
                    </a:cubicBezTo>
                    <a:cubicBezTo>
                      <a:pt x="47020" y="585"/>
                      <a:pt x="29477" y="-1609"/>
                      <a:pt x="12958" y="4386"/>
                    </a:cubicBezTo>
                    <a:cubicBezTo>
                      <a:pt x="-1806" y="9796"/>
                      <a:pt x="-3707" y="32314"/>
                      <a:pt x="9596" y="40209"/>
                    </a:cubicBezTo>
                    <a:cubicBezTo>
                      <a:pt x="-14524" y="82027"/>
                      <a:pt x="9596" y="97819"/>
                      <a:pt x="51113" y="96503"/>
                    </a:cubicBezTo>
                    <a:close/>
                    <a:moveTo>
                      <a:pt x="22753" y="62580"/>
                    </a:moveTo>
                    <a:cubicBezTo>
                      <a:pt x="23192" y="56147"/>
                      <a:pt x="24215" y="49860"/>
                      <a:pt x="25531" y="43572"/>
                    </a:cubicBezTo>
                    <a:cubicBezTo>
                      <a:pt x="101255" y="37578"/>
                      <a:pt x="182388" y="36846"/>
                      <a:pt x="256358" y="56732"/>
                    </a:cubicBezTo>
                    <a:cubicBezTo>
                      <a:pt x="180926" y="56732"/>
                      <a:pt x="105640" y="58048"/>
                      <a:pt x="30354" y="64481"/>
                    </a:cubicBezTo>
                    <a:lnTo>
                      <a:pt x="32548" y="64335"/>
                    </a:lnTo>
                    <a:cubicBezTo>
                      <a:pt x="29332" y="64481"/>
                      <a:pt x="26115" y="64627"/>
                      <a:pt x="22753" y="64481"/>
                    </a:cubicBezTo>
                    <a:cubicBezTo>
                      <a:pt x="22607" y="63896"/>
                      <a:pt x="22753" y="63165"/>
                      <a:pt x="22753" y="625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7"/>
              <p:cNvSpPr/>
              <p:nvPr/>
            </p:nvSpPr>
            <p:spPr>
              <a:xfrm>
                <a:off x="10741905" y="6675469"/>
                <a:ext cx="684843" cy="248795"/>
              </a:xfrm>
              <a:custGeom>
                <a:rect b="b" l="l" r="r" t="t"/>
                <a:pathLst>
                  <a:path extrusionOk="0" h="248795" w="684843">
                    <a:moveTo>
                      <a:pt x="125570" y="248796"/>
                    </a:moveTo>
                    <a:cubicBezTo>
                      <a:pt x="238426" y="245140"/>
                      <a:pt x="351427" y="242362"/>
                      <a:pt x="464429" y="243386"/>
                    </a:cubicBezTo>
                    <a:cubicBezTo>
                      <a:pt x="509454" y="243532"/>
                      <a:pt x="554333" y="243824"/>
                      <a:pt x="599358" y="243970"/>
                    </a:cubicBezTo>
                    <a:cubicBezTo>
                      <a:pt x="612076" y="243824"/>
                      <a:pt x="624064" y="242216"/>
                      <a:pt x="635174" y="235344"/>
                    </a:cubicBezTo>
                    <a:cubicBezTo>
                      <a:pt x="667481" y="212242"/>
                      <a:pt x="674644" y="167645"/>
                      <a:pt x="682245" y="131091"/>
                    </a:cubicBezTo>
                    <a:cubicBezTo>
                      <a:pt x="688678" y="96877"/>
                      <a:pt x="684584" y="56814"/>
                      <a:pt x="653739" y="35320"/>
                    </a:cubicBezTo>
                    <a:cubicBezTo>
                      <a:pt x="534744" y="-24775"/>
                      <a:pt x="392359" y="8855"/>
                      <a:pt x="264593" y="14119"/>
                    </a:cubicBezTo>
                    <a:cubicBezTo>
                      <a:pt x="217667" y="15873"/>
                      <a:pt x="158462" y="19383"/>
                      <a:pt x="109197" y="25670"/>
                    </a:cubicBezTo>
                    <a:cubicBezTo>
                      <a:pt x="85661" y="24646"/>
                      <a:pt x="57886" y="36197"/>
                      <a:pt x="60079" y="63686"/>
                    </a:cubicBezTo>
                    <a:cubicBezTo>
                      <a:pt x="48238" y="65148"/>
                      <a:pt x="46338" y="81524"/>
                      <a:pt x="40198" y="90151"/>
                    </a:cubicBezTo>
                    <a:cubicBezTo>
                      <a:pt x="-29241" y="208440"/>
                      <a:pt x="-13599" y="241631"/>
                      <a:pt x="125570" y="248796"/>
                    </a:cubicBezTo>
                    <a:close/>
                    <a:moveTo>
                      <a:pt x="67973" y="82840"/>
                    </a:moveTo>
                    <a:cubicBezTo>
                      <a:pt x="98087" y="108867"/>
                      <a:pt x="153492" y="89128"/>
                      <a:pt x="191208" y="93076"/>
                    </a:cubicBezTo>
                    <a:cubicBezTo>
                      <a:pt x="330961" y="102433"/>
                      <a:pt x="476855" y="47164"/>
                      <a:pt x="612807" y="91613"/>
                    </a:cubicBezTo>
                    <a:cubicBezTo>
                      <a:pt x="615146" y="117493"/>
                      <a:pt x="603305" y="143228"/>
                      <a:pt x="594534" y="167353"/>
                    </a:cubicBezTo>
                    <a:cubicBezTo>
                      <a:pt x="441478" y="163113"/>
                      <a:pt x="288275" y="164283"/>
                      <a:pt x="136096" y="182413"/>
                    </a:cubicBezTo>
                    <a:cubicBezTo>
                      <a:pt x="106566" y="182852"/>
                      <a:pt x="76598" y="183583"/>
                      <a:pt x="47799" y="175688"/>
                    </a:cubicBezTo>
                    <a:cubicBezTo>
                      <a:pt x="48530" y="143666"/>
                      <a:pt x="62564" y="113984"/>
                      <a:pt x="67973" y="828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7"/>
              <p:cNvSpPr/>
              <p:nvPr/>
            </p:nvSpPr>
            <p:spPr>
              <a:xfrm>
                <a:off x="11464989" y="6645451"/>
                <a:ext cx="331751" cy="257209"/>
              </a:xfrm>
              <a:custGeom>
                <a:rect b="b" l="l" r="r" t="t"/>
                <a:pathLst>
                  <a:path extrusionOk="0" h="257209" w="331751">
                    <a:moveTo>
                      <a:pt x="225804" y="256295"/>
                    </a:moveTo>
                    <a:cubicBezTo>
                      <a:pt x="249194" y="256734"/>
                      <a:pt x="272730" y="247961"/>
                      <a:pt x="287933" y="229684"/>
                    </a:cubicBezTo>
                    <a:cubicBezTo>
                      <a:pt x="319071" y="192691"/>
                      <a:pt x="359856" y="48669"/>
                      <a:pt x="304160" y="22350"/>
                    </a:cubicBezTo>
                    <a:cubicBezTo>
                      <a:pt x="256065" y="-898"/>
                      <a:pt x="199637" y="5096"/>
                      <a:pt x="147595" y="856"/>
                    </a:cubicBezTo>
                    <a:cubicBezTo>
                      <a:pt x="106370" y="1441"/>
                      <a:pt x="55790" y="-8063"/>
                      <a:pt x="24068" y="24543"/>
                    </a:cubicBezTo>
                    <a:cubicBezTo>
                      <a:pt x="5064" y="46475"/>
                      <a:pt x="-5462" y="90779"/>
                      <a:pt x="21290" y="110372"/>
                    </a:cubicBezTo>
                    <a:cubicBezTo>
                      <a:pt x="-12332" y="196054"/>
                      <a:pt x="-17449" y="248254"/>
                      <a:pt x="91459" y="254833"/>
                    </a:cubicBezTo>
                    <a:cubicBezTo>
                      <a:pt x="136192" y="258489"/>
                      <a:pt x="180925" y="257026"/>
                      <a:pt x="225804" y="256295"/>
                    </a:cubicBezTo>
                    <a:close/>
                    <a:moveTo>
                      <a:pt x="54621" y="134059"/>
                    </a:moveTo>
                    <a:cubicBezTo>
                      <a:pt x="54913" y="126748"/>
                      <a:pt x="55498" y="119145"/>
                      <a:pt x="55498" y="111688"/>
                    </a:cubicBezTo>
                    <a:cubicBezTo>
                      <a:pt x="67485" y="106570"/>
                      <a:pt x="70701" y="93411"/>
                      <a:pt x="76987" y="83322"/>
                    </a:cubicBezTo>
                    <a:cubicBezTo>
                      <a:pt x="139408" y="78497"/>
                      <a:pt x="203438" y="74988"/>
                      <a:pt x="265859" y="81128"/>
                    </a:cubicBezTo>
                    <a:cubicBezTo>
                      <a:pt x="259865" y="117244"/>
                      <a:pt x="257088" y="157307"/>
                      <a:pt x="234868" y="187720"/>
                    </a:cubicBezTo>
                    <a:cubicBezTo>
                      <a:pt x="208993" y="189475"/>
                      <a:pt x="182679" y="187574"/>
                      <a:pt x="156658" y="189182"/>
                    </a:cubicBezTo>
                    <a:cubicBezTo>
                      <a:pt x="122305" y="189329"/>
                      <a:pt x="87366" y="191960"/>
                      <a:pt x="53451" y="184796"/>
                    </a:cubicBezTo>
                    <a:cubicBezTo>
                      <a:pt x="53013" y="167981"/>
                      <a:pt x="53890" y="151020"/>
                      <a:pt x="54621" y="1340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37"/>
              <p:cNvSpPr/>
              <p:nvPr/>
            </p:nvSpPr>
            <p:spPr>
              <a:xfrm>
                <a:off x="11863854" y="6649661"/>
                <a:ext cx="381789" cy="262284"/>
              </a:xfrm>
              <a:custGeom>
                <a:rect b="b" l="l" r="r" t="t"/>
                <a:pathLst>
                  <a:path extrusionOk="0" h="262284" w="381789">
                    <a:moveTo>
                      <a:pt x="216232" y="6004"/>
                    </a:moveTo>
                    <a:cubicBezTo>
                      <a:pt x="172815" y="6004"/>
                      <a:pt x="60837" y="-20900"/>
                      <a:pt x="51481" y="39195"/>
                    </a:cubicBezTo>
                    <a:cubicBezTo>
                      <a:pt x="7333" y="69608"/>
                      <a:pt x="-3485" y="129264"/>
                      <a:pt x="900" y="179562"/>
                    </a:cubicBezTo>
                    <a:cubicBezTo>
                      <a:pt x="20636" y="274895"/>
                      <a:pt x="159951" y="252963"/>
                      <a:pt x="233482" y="261004"/>
                    </a:cubicBezTo>
                    <a:cubicBezTo>
                      <a:pt x="309645" y="270655"/>
                      <a:pt x="359055" y="224889"/>
                      <a:pt x="374113" y="152512"/>
                    </a:cubicBezTo>
                    <a:cubicBezTo>
                      <a:pt x="381130" y="121807"/>
                      <a:pt x="388585" y="85984"/>
                      <a:pt x="370604" y="57618"/>
                    </a:cubicBezTo>
                    <a:cubicBezTo>
                      <a:pt x="336689" y="8636"/>
                      <a:pt x="268859" y="13315"/>
                      <a:pt x="216232" y="6004"/>
                    </a:cubicBezTo>
                    <a:close/>
                    <a:moveTo>
                      <a:pt x="180416" y="183071"/>
                    </a:moveTo>
                    <a:cubicBezTo>
                      <a:pt x="139777" y="179562"/>
                      <a:pt x="90220" y="191552"/>
                      <a:pt x="55282" y="167426"/>
                    </a:cubicBezTo>
                    <a:cubicBezTo>
                      <a:pt x="43441" y="135843"/>
                      <a:pt x="46218" y="98266"/>
                      <a:pt x="63468" y="69169"/>
                    </a:cubicBezTo>
                    <a:cubicBezTo>
                      <a:pt x="82034" y="84961"/>
                      <a:pt x="109078" y="76188"/>
                      <a:pt x="131444" y="78527"/>
                    </a:cubicBezTo>
                    <a:cubicBezTo>
                      <a:pt x="190357" y="83352"/>
                      <a:pt x="253656" y="75018"/>
                      <a:pt x="309937" y="95195"/>
                    </a:cubicBezTo>
                    <a:cubicBezTo>
                      <a:pt x="288886" y="196377"/>
                      <a:pt x="273829" y="185119"/>
                      <a:pt x="180416" y="1830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12315298" y="6647943"/>
                <a:ext cx="370435" cy="254151"/>
              </a:xfrm>
              <a:custGeom>
                <a:rect b="b" l="l" r="r" t="t"/>
                <a:pathLst>
                  <a:path extrusionOk="0" h="254151" w="370435">
                    <a:moveTo>
                      <a:pt x="334619" y="194293"/>
                    </a:moveTo>
                    <a:cubicBezTo>
                      <a:pt x="355670" y="152183"/>
                      <a:pt x="370581" y="104517"/>
                      <a:pt x="370435" y="57289"/>
                    </a:cubicBezTo>
                    <a:cubicBezTo>
                      <a:pt x="357424" y="-8216"/>
                      <a:pt x="264596" y="6552"/>
                      <a:pt x="214454" y="1434"/>
                    </a:cubicBezTo>
                    <a:cubicBezTo>
                      <a:pt x="157150" y="5383"/>
                      <a:pt x="83910" y="-15380"/>
                      <a:pt x="39178" y="29654"/>
                    </a:cubicBezTo>
                    <a:cubicBezTo>
                      <a:pt x="26898" y="44861"/>
                      <a:pt x="16373" y="67232"/>
                      <a:pt x="23974" y="86679"/>
                    </a:cubicBezTo>
                    <a:cubicBezTo>
                      <a:pt x="15057" y="112997"/>
                      <a:pt x="5116" y="139609"/>
                      <a:pt x="0" y="166805"/>
                    </a:cubicBezTo>
                    <a:cubicBezTo>
                      <a:pt x="1316" y="239328"/>
                      <a:pt x="115048" y="242545"/>
                      <a:pt x="168552" y="251464"/>
                    </a:cubicBezTo>
                    <a:cubicBezTo>
                      <a:pt x="228781" y="258336"/>
                      <a:pt x="303774" y="256143"/>
                      <a:pt x="334619" y="194293"/>
                    </a:cubicBezTo>
                    <a:close/>
                    <a:moveTo>
                      <a:pt x="226442" y="181280"/>
                    </a:moveTo>
                    <a:cubicBezTo>
                      <a:pt x="166067" y="180695"/>
                      <a:pt x="99845" y="185520"/>
                      <a:pt x="43125" y="164466"/>
                    </a:cubicBezTo>
                    <a:cubicBezTo>
                      <a:pt x="41663" y="143264"/>
                      <a:pt x="44587" y="122063"/>
                      <a:pt x="47656" y="101154"/>
                    </a:cubicBezTo>
                    <a:cubicBezTo>
                      <a:pt x="66368" y="102324"/>
                      <a:pt x="69584" y="78783"/>
                      <a:pt x="85811" y="74981"/>
                    </a:cubicBezTo>
                    <a:cubicBezTo>
                      <a:pt x="156857" y="69133"/>
                      <a:pt x="231266" y="65038"/>
                      <a:pt x="302458" y="75127"/>
                    </a:cubicBezTo>
                    <a:cubicBezTo>
                      <a:pt x="289448" y="116506"/>
                      <a:pt x="283747" y="186105"/>
                      <a:pt x="226442" y="181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12747308" y="6642693"/>
                <a:ext cx="437623" cy="245228"/>
              </a:xfrm>
              <a:custGeom>
                <a:rect b="b" l="l" r="r" t="t"/>
                <a:pathLst>
                  <a:path extrusionOk="0" h="245228" w="437623">
                    <a:moveTo>
                      <a:pt x="136506" y="244871"/>
                    </a:moveTo>
                    <a:cubicBezTo>
                      <a:pt x="210769" y="243555"/>
                      <a:pt x="284300" y="231273"/>
                      <a:pt x="358709" y="232589"/>
                    </a:cubicBezTo>
                    <a:cubicBezTo>
                      <a:pt x="412944" y="223669"/>
                      <a:pt x="426100" y="157726"/>
                      <a:pt x="434141" y="112107"/>
                    </a:cubicBezTo>
                    <a:cubicBezTo>
                      <a:pt x="444958" y="69704"/>
                      <a:pt x="430778" y="33150"/>
                      <a:pt x="388823" y="16920"/>
                    </a:cubicBezTo>
                    <a:cubicBezTo>
                      <a:pt x="332395" y="-4720"/>
                      <a:pt x="269682" y="2737"/>
                      <a:pt x="210476" y="105"/>
                    </a:cubicBezTo>
                    <a:cubicBezTo>
                      <a:pt x="162381" y="2883"/>
                      <a:pt x="57858" y="-14078"/>
                      <a:pt x="47333" y="50111"/>
                    </a:cubicBezTo>
                    <a:cubicBezTo>
                      <a:pt x="25259" y="65171"/>
                      <a:pt x="16634" y="94414"/>
                      <a:pt x="8009" y="118540"/>
                    </a:cubicBezTo>
                    <a:cubicBezTo>
                      <a:pt x="-27368" y="205685"/>
                      <a:pt x="61513" y="249696"/>
                      <a:pt x="136506" y="244871"/>
                    </a:cubicBezTo>
                    <a:close/>
                    <a:moveTo>
                      <a:pt x="58151" y="79062"/>
                    </a:moveTo>
                    <a:cubicBezTo>
                      <a:pt x="59320" y="79062"/>
                      <a:pt x="60490" y="78623"/>
                      <a:pt x="61367" y="77746"/>
                    </a:cubicBezTo>
                    <a:cubicBezTo>
                      <a:pt x="71161" y="85203"/>
                      <a:pt x="83295" y="85203"/>
                      <a:pt x="94697" y="82279"/>
                    </a:cubicBezTo>
                    <a:cubicBezTo>
                      <a:pt x="134314" y="74821"/>
                      <a:pt x="176415" y="78770"/>
                      <a:pt x="216616" y="78770"/>
                    </a:cubicBezTo>
                    <a:cubicBezTo>
                      <a:pt x="264711" y="80963"/>
                      <a:pt x="315145" y="75699"/>
                      <a:pt x="361779" y="89443"/>
                    </a:cubicBezTo>
                    <a:cubicBezTo>
                      <a:pt x="357978" y="113861"/>
                      <a:pt x="353446" y="138864"/>
                      <a:pt x="342774" y="161235"/>
                    </a:cubicBezTo>
                    <a:cubicBezTo>
                      <a:pt x="274798" y="159481"/>
                      <a:pt x="207845" y="170008"/>
                      <a:pt x="140454" y="177173"/>
                    </a:cubicBezTo>
                    <a:cubicBezTo>
                      <a:pt x="55812" y="184191"/>
                      <a:pt x="32568" y="164013"/>
                      <a:pt x="58151" y="790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13714764" y="6647214"/>
                <a:ext cx="387311" cy="228182"/>
              </a:xfrm>
              <a:custGeom>
                <a:rect b="b" l="l" r="r" t="t"/>
                <a:pathLst>
                  <a:path extrusionOk="0" h="228182" w="387311">
                    <a:moveTo>
                      <a:pt x="171008" y="227191"/>
                    </a:moveTo>
                    <a:cubicBezTo>
                      <a:pt x="225535" y="225728"/>
                      <a:pt x="288834" y="237133"/>
                      <a:pt x="337367" y="207744"/>
                    </a:cubicBezTo>
                    <a:cubicBezTo>
                      <a:pt x="376252" y="174991"/>
                      <a:pt x="415576" y="71471"/>
                      <a:pt x="359003" y="39888"/>
                    </a:cubicBezTo>
                    <a:cubicBezTo>
                      <a:pt x="279185" y="4503"/>
                      <a:pt x="185627" y="6258"/>
                      <a:pt x="99523" y="263"/>
                    </a:cubicBezTo>
                    <a:cubicBezTo>
                      <a:pt x="57275" y="-2953"/>
                      <a:pt x="-29851" y="23365"/>
                      <a:pt x="16051" y="76881"/>
                    </a:cubicBezTo>
                    <a:cubicBezTo>
                      <a:pt x="-42570" y="205258"/>
                      <a:pt x="70871" y="221927"/>
                      <a:pt x="171008" y="227191"/>
                    </a:cubicBezTo>
                    <a:close/>
                    <a:moveTo>
                      <a:pt x="190597" y="83460"/>
                    </a:moveTo>
                    <a:cubicBezTo>
                      <a:pt x="231382" y="86823"/>
                      <a:pt x="273922" y="85946"/>
                      <a:pt x="313246" y="98813"/>
                    </a:cubicBezTo>
                    <a:cubicBezTo>
                      <a:pt x="309153" y="115920"/>
                      <a:pt x="303744" y="133612"/>
                      <a:pt x="292488" y="147357"/>
                    </a:cubicBezTo>
                    <a:cubicBezTo>
                      <a:pt x="260474" y="153351"/>
                      <a:pt x="226997" y="150134"/>
                      <a:pt x="194544" y="153059"/>
                    </a:cubicBezTo>
                    <a:cubicBezTo>
                      <a:pt x="148057" y="151158"/>
                      <a:pt x="94260" y="161393"/>
                      <a:pt x="52597" y="136829"/>
                    </a:cubicBezTo>
                    <a:cubicBezTo>
                      <a:pt x="42218" y="122208"/>
                      <a:pt x="44118" y="103346"/>
                      <a:pt x="41926" y="85800"/>
                    </a:cubicBezTo>
                    <a:cubicBezTo>
                      <a:pt x="90313" y="74395"/>
                      <a:pt x="141186" y="82583"/>
                      <a:pt x="190597" y="834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7"/>
              <p:cNvSpPr/>
              <p:nvPr/>
            </p:nvSpPr>
            <p:spPr>
              <a:xfrm>
                <a:off x="14186475" y="6646143"/>
                <a:ext cx="409414" cy="222412"/>
              </a:xfrm>
              <a:custGeom>
                <a:rect b="b" l="l" r="r" t="t"/>
                <a:pathLst>
                  <a:path extrusionOk="0" h="222412" w="409414">
                    <a:moveTo>
                      <a:pt x="139900" y="218026"/>
                    </a:moveTo>
                    <a:cubicBezTo>
                      <a:pt x="196474" y="222120"/>
                      <a:pt x="253340" y="224167"/>
                      <a:pt x="309914" y="220512"/>
                    </a:cubicBezTo>
                    <a:cubicBezTo>
                      <a:pt x="335789" y="219927"/>
                      <a:pt x="364295" y="214224"/>
                      <a:pt x="379937" y="191414"/>
                    </a:cubicBezTo>
                    <a:cubicBezTo>
                      <a:pt x="404350" y="155299"/>
                      <a:pt x="413560" y="107340"/>
                      <a:pt x="407712" y="64353"/>
                    </a:cubicBezTo>
                    <a:cubicBezTo>
                      <a:pt x="400549" y="39642"/>
                      <a:pt x="375113" y="27214"/>
                      <a:pt x="352162" y="20780"/>
                    </a:cubicBezTo>
                    <a:cubicBezTo>
                      <a:pt x="268251" y="3381"/>
                      <a:pt x="181124" y="5135"/>
                      <a:pt x="95898" y="1333"/>
                    </a:cubicBezTo>
                    <a:cubicBezTo>
                      <a:pt x="60521" y="-4369"/>
                      <a:pt x="-2193" y="7182"/>
                      <a:pt x="17835" y="56164"/>
                    </a:cubicBezTo>
                    <a:cubicBezTo>
                      <a:pt x="7309" y="81899"/>
                      <a:pt x="4386" y="110118"/>
                      <a:pt x="0" y="137461"/>
                    </a:cubicBezTo>
                    <a:cubicBezTo>
                      <a:pt x="2778" y="203112"/>
                      <a:pt x="88150" y="214663"/>
                      <a:pt x="139900" y="218026"/>
                    </a:cubicBezTo>
                    <a:close/>
                    <a:moveTo>
                      <a:pt x="342659" y="88479"/>
                    </a:moveTo>
                    <a:cubicBezTo>
                      <a:pt x="339590" y="108656"/>
                      <a:pt x="334181" y="129127"/>
                      <a:pt x="323802" y="146965"/>
                    </a:cubicBezTo>
                    <a:cubicBezTo>
                      <a:pt x="286086" y="150328"/>
                      <a:pt x="247931" y="148281"/>
                      <a:pt x="210069" y="149889"/>
                    </a:cubicBezTo>
                    <a:cubicBezTo>
                      <a:pt x="156419" y="147696"/>
                      <a:pt x="96044" y="162171"/>
                      <a:pt x="46487" y="137461"/>
                    </a:cubicBezTo>
                    <a:cubicBezTo>
                      <a:pt x="36401" y="118599"/>
                      <a:pt x="38740" y="93596"/>
                      <a:pt x="35816" y="72395"/>
                    </a:cubicBezTo>
                    <a:cubicBezTo>
                      <a:pt x="137707" y="78682"/>
                      <a:pt x="241499" y="64060"/>
                      <a:pt x="342659" y="884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7"/>
              <p:cNvSpPr/>
              <p:nvPr/>
            </p:nvSpPr>
            <p:spPr>
              <a:xfrm>
                <a:off x="14659356" y="6648755"/>
                <a:ext cx="325492" cy="207441"/>
              </a:xfrm>
              <a:custGeom>
                <a:rect b="b" l="l" r="r" t="t"/>
                <a:pathLst>
                  <a:path extrusionOk="0" h="207441" w="325492">
                    <a:moveTo>
                      <a:pt x="310822" y="35422"/>
                    </a:moveTo>
                    <a:cubicBezTo>
                      <a:pt x="292402" y="17438"/>
                      <a:pt x="265065" y="13928"/>
                      <a:pt x="240798" y="10419"/>
                    </a:cubicBezTo>
                    <a:cubicBezTo>
                      <a:pt x="195919" y="5740"/>
                      <a:pt x="151041" y="-547"/>
                      <a:pt x="105723" y="38"/>
                    </a:cubicBezTo>
                    <a:cubicBezTo>
                      <a:pt x="76632" y="2231"/>
                      <a:pt x="19619" y="-9028"/>
                      <a:pt x="17427" y="33083"/>
                    </a:cubicBezTo>
                    <a:cubicBezTo>
                      <a:pt x="6024" y="40247"/>
                      <a:pt x="9825" y="57208"/>
                      <a:pt x="7048" y="68759"/>
                    </a:cubicBezTo>
                    <a:cubicBezTo>
                      <a:pt x="5439" y="94932"/>
                      <a:pt x="-5378" y="121689"/>
                      <a:pt x="3393" y="147570"/>
                    </a:cubicBezTo>
                    <a:cubicBezTo>
                      <a:pt x="32630" y="214537"/>
                      <a:pt x="176769" y="198599"/>
                      <a:pt x="241091" y="207079"/>
                    </a:cubicBezTo>
                    <a:cubicBezTo>
                      <a:pt x="272521" y="210735"/>
                      <a:pt x="296788" y="186171"/>
                      <a:pt x="306875" y="158536"/>
                    </a:cubicBezTo>
                    <a:cubicBezTo>
                      <a:pt x="319008" y="121105"/>
                      <a:pt x="339766" y="69198"/>
                      <a:pt x="310822" y="35422"/>
                    </a:cubicBezTo>
                    <a:close/>
                    <a:moveTo>
                      <a:pt x="241968" y="141136"/>
                    </a:moveTo>
                    <a:cubicBezTo>
                      <a:pt x="221210" y="140259"/>
                      <a:pt x="200305" y="139235"/>
                      <a:pt x="179547" y="139089"/>
                    </a:cubicBezTo>
                    <a:cubicBezTo>
                      <a:pt x="135837" y="137481"/>
                      <a:pt x="88765" y="142306"/>
                      <a:pt x="47395" y="126515"/>
                    </a:cubicBezTo>
                    <a:cubicBezTo>
                      <a:pt x="36138" y="106337"/>
                      <a:pt x="39793" y="80457"/>
                      <a:pt x="36285" y="57939"/>
                    </a:cubicBezTo>
                    <a:cubicBezTo>
                      <a:pt x="110985" y="62326"/>
                      <a:pt x="187294" y="61741"/>
                      <a:pt x="261118" y="77532"/>
                    </a:cubicBezTo>
                    <a:cubicBezTo>
                      <a:pt x="258195" y="99611"/>
                      <a:pt x="251470" y="121105"/>
                      <a:pt x="241968" y="141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>
                <a:off x="15027944" y="6643903"/>
                <a:ext cx="311887" cy="187806"/>
              </a:xfrm>
              <a:custGeom>
                <a:rect b="b" l="l" r="r" t="t"/>
                <a:pathLst>
                  <a:path extrusionOk="0" h="187806" w="311887">
                    <a:moveTo>
                      <a:pt x="252002" y="11178"/>
                    </a:moveTo>
                    <a:cubicBezTo>
                      <a:pt x="197036" y="1089"/>
                      <a:pt x="140608" y="-2420"/>
                      <a:pt x="84912" y="1674"/>
                    </a:cubicBezTo>
                    <a:cubicBezTo>
                      <a:pt x="55090" y="6791"/>
                      <a:pt x="-7332" y="1528"/>
                      <a:pt x="709" y="47147"/>
                    </a:cubicBezTo>
                    <a:cubicBezTo>
                      <a:pt x="3778" y="58259"/>
                      <a:pt x="14596" y="67910"/>
                      <a:pt x="26583" y="68056"/>
                    </a:cubicBezTo>
                    <a:cubicBezTo>
                      <a:pt x="-11864" y="159733"/>
                      <a:pt x="90174" y="187368"/>
                      <a:pt x="161367" y="187807"/>
                    </a:cubicBezTo>
                    <a:cubicBezTo>
                      <a:pt x="198059" y="186929"/>
                      <a:pt x="242500" y="190000"/>
                      <a:pt x="271883" y="164851"/>
                    </a:cubicBezTo>
                    <a:cubicBezTo>
                      <a:pt x="298489" y="131513"/>
                      <a:pt x="327580" y="75366"/>
                      <a:pt x="301997" y="34865"/>
                    </a:cubicBezTo>
                    <a:cubicBezTo>
                      <a:pt x="289864" y="20390"/>
                      <a:pt x="269982" y="14833"/>
                      <a:pt x="252002" y="11178"/>
                    </a:cubicBezTo>
                    <a:close/>
                    <a:moveTo>
                      <a:pt x="228466" y="118208"/>
                    </a:moveTo>
                    <a:cubicBezTo>
                      <a:pt x="216479" y="120109"/>
                      <a:pt x="204492" y="121132"/>
                      <a:pt x="192358" y="122156"/>
                    </a:cubicBezTo>
                    <a:cubicBezTo>
                      <a:pt x="149964" y="122741"/>
                      <a:pt x="105085" y="128297"/>
                      <a:pt x="65322" y="108850"/>
                    </a:cubicBezTo>
                    <a:cubicBezTo>
                      <a:pt x="53920" y="99054"/>
                      <a:pt x="58744" y="81508"/>
                      <a:pt x="54213" y="65716"/>
                    </a:cubicBezTo>
                    <a:cubicBezTo>
                      <a:pt x="118973" y="56944"/>
                      <a:pt x="185926" y="57821"/>
                      <a:pt x="250248" y="69811"/>
                    </a:cubicBezTo>
                    <a:cubicBezTo>
                      <a:pt x="243816" y="86040"/>
                      <a:pt x="238114" y="103294"/>
                      <a:pt x="228466" y="118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7"/>
              <p:cNvSpPr/>
              <p:nvPr/>
            </p:nvSpPr>
            <p:spPr>
              <a:xfrm>
                <a:off x="15384688" y="6630819"/>
                <a:ext cx="356059" cy="206530"/>
              </a:xfrm>
              <a:custGeom>
                <a:rect b="b" l="l" r="r" t="t"/>
                <a:pathLst>
                  <a:path extrusionOk="0" h="206530" w="356059">
                    <a:moveTo>
                      <a:pt x="301509" y="180420"/>
                    </a:moveTo>
                    <a:cubicBezTo>
                      <a:pt x="341563" y="141673"/>
                      <a:pt x="396090" y="24115"/>
                      <a:pt x="311303" y="6569"/>
                    </a:cubicBezTo>
                    <a:cubicBezTo>
                      <a:pt x="241426" y="-7175"/>
                      <a:pt x="169941" y="4961"/>
                      <a:pt x="99480" y="4668"/>
                    </a:cubicBezTo>
                    <a:cubicBezTo>
                      <a:pt x="61179" y="5107"/>
                      <a:pt x="-25217" y="8178"/>
                      <a:pt x="7090" y="67541"/>
                    </a:cubicBezTo>
                    <a:cubicBezTo>
                      <a:pt x="-17907" y="172378"/>
                      <a:pt x="62202" y="193872"/>
                      <a:pt x="147867" y="203815"/>
                    </a:cubicBezTo>
                    <a:cubicBezTo>
                      <a:pt x="198886" y="208494"/>
                      <a:pt x="257506" y="210540"/>
                      <a:pt x="301509" y="180420"/>
                    </a:cubicBezTo>
                    <a:close/>
                    <a:moveTo>
                      <a:pt x="32526" y="81139"/>
                    </a:moveTo>
                    <a:cubicBezTo>
                      <a:pt x="112929" y="76899"/>
                      <a:pt x="196985" y="66518"/>
                      <a:pt x="279873" y="71343"/>
                    </a:cubicBezTo>
                    <a:cubicBezTo>
                      <a:pt x="262769" y="123834"/>
                      <a:pt x="243034" y="128659"/>
                      <a:pt x="190992" y="132315"/>
                    </a:cubicBezTo>
                    <a:cubicBezTo>
                      <a:pt x="152691" y="134362"/>
                      <a:pt x="114244" y="131584"/>
                      <a:pt x="76528" y="125150"/>
                    </a:cubicBezTo>
                    <a:cubicBezTo>
                      <a:pt x="51384" y="123104"/>
                      <a:pt x="36766" y="105411"/>
                      <a:pt x="32526" y="81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7"/>
              <p:cNvSpPr/>
              <p:nvPr/>
            </p:nvSpPr>
            <p:spPr>
              <a:xfrm>
                <a:off x="15830595" y="6589283"/>
                <a:ext cx="592890" cy="217839"/>
              </a:xfrm>
              <a:custGeom>
                <a:rect b="b" l="l" r="r" t="t"/>
                <a:pathLst>
                  <a:path extrusionOk="0" h="217839" w="592890">
                    <a:moveTo>
                      <a:pt x="513142" y="35823"/>
                    </a:moveTo>
                    <a:cubicBezTo>
                      <a:pt x="420607" y="-293"/>
                      <a:pt x="317838" y="1462"/>
                      <a:pt x="219747" y="0"/>
                    </a:cubicBezTo>
                    <a:cubicBezTo>
                      <a:pt x="174137" y="146"/>
                      <a:pt x="128527" y="0"/>
                      <a:pt x="83064" y="2924"/>
                    </a:cubicBezTo>
                    <a:cubicBezTo>
                      <a:pt x="62305" y="3363"/>
                      <a:pt x="33799" y="4825"/>
                      <a:pt x="24297" y="27489"/>
                    </a:cubicBezTo>
                    <a:cubicBezTo>
                      <a:pt x="15233" y="28366"/>
                      <a:pt x="12749" y="40356"/>
                      <a:pt x="10994" y="47667"/>
                    </a:cubicBezTo>
                    <a:cubicBezTo>
                      <a:pt x="5878" y="79249"/>
                      <a:pt x="-9764" y="115657"/>
                      <a:pt x="8948" y="145192"/>
                    </a:cubicBezTo>
                    <a:cubicBezTo>
                      <a:pt x="76632" y="231460"/>
                      <a:pt x="364325" y="196660"/>
                      <a:pt x="476011" y="215522"/>
                    </a:cubicBezTo>
                    <a:cubicBezTo>
                      <a:pt x="614887" y="238625"/>
                      <a:pt x="633453" y="82466"/>
                      <a:pt x="513142" y="35823"/>
                    </a:cubicBezTo>
                    <a:close/>
                    <a:moveTo>
                      <a:pt x="41986" y="114487"/>
                    </a:moveTo>
                    <a:cubicBezTo>
                      <a:pt x="32776" y="102643"/>
                      <a:pt x="34384" y="88460"/>
                      <a:pt x="31606" y="72669"/>
                    </a:cubicBezTo>
                    <a:cubicBezTo>
                      <a:pt x="45494" y="88607"/>
                      <a:pt x="67860" y="84659"/>
                      <a:pt x="86719" y="82758"/>
                    </a:cubicBezTo>
                    <a:cubicBezTo>
                      <a:pt x="128235" y="80419"/>
                      <a:pt x="169898" y="82466"/>
                      <a:pt x="211415" y="82466"/>
                    </a:cubicBezTo>
                    <a:cubicBezTo>
                      <a:pt x="257025" y="83781"/>
                      <a:pt x="534193" y="80272"/>
                      <a:pt x="516212" y="142707"/>
                    </a:cubicBezTo>
                    <a:cubicBezTo>
                      <a:pt x="516066" y="142707"/>
                      <a:pt x="516066" y="142707"/>
                      <a:pt x="515920" y="142853"/>
                    </a:cubicBezTo>
                    <a:cubicBezTo>
                      <a:pt x="515189" y="142999"/>
                      <a:pt x="514604" y="142999"/>
                      <a:pt x="513873" y="143146"/>
                    </a:cubicBezTo>
                    <a:cubicBezTo>
                      <a:pt x="363448" y="124137"/>
                      <a:pt x="213900" y="141976"/>
                      <a:pt x="63182" y="123406"/>
                    </a:cubicBezTo>
                    <a:cubicBezTo>
                      <a:pt x="55727" y="121505"/>
                      <a:pt x="47979" y="119458"/>
                      <a:pt x="41986" y="1144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37"/>
              <p:cNvSpPr/>
              <p:nvPr/>
            </p:nvSpPr>
            <p:spPr>
              <a:xfrm>
                <a:off x="11955775" y="2936865"/>
                <a:ext cx="3019213" cy="2196399"/>
              </a:xfrm>
              <a:custGeom>
                <a:rect b="b" l="l" r="r" t="t"/>
                <a:pathLst>
                  <a:path extrusionOk="0" h="2196399" w="3019213">
                    <a:moveTo>
                      <a:pt x="26366" y="997428"/>
                    </a:moveTo>
                    <a:cubicBezTo>
                      <a:pt x="33529" y="1170694"/>
                      <a:pt x="57649" y="1341621"/>
                      <a:pt x="61158" y="1515179"/>
                    </a:cubicBezTo>
                    <a:cubicBezTo>
                      <a:pt x="64813" y="1640486"/>
                      <a:pt x="71245" y="1765793"/>
                      <a:pt x="82063" y="1890662"/>
                    </a:cubicBezTo>
                    <a:cubicBezTo>
                      <a:pt x="89957" y="1980877"/>
                      <a:pt x="96535" y="2086591"/>
                      <a:pt x="171382" y="2148733"/>
                    </a:cubicBezTo>
                    <a:cubicBezTo>
                      <a:pt x="238335" y="2195961"/>
                      <a:pt x="323269" y="2195522"/>
                      <a:pt x="404841" y="2195084"/>
                    </a:cubicBezTo>
                    <a:cubicBezTo>
                      <a:pt x="428084" y="2194937"/>
                      <a:pt x="451182" y="2194791"/>
                      <a:pt x="473402" y="2195961"/>
                    </a:cubicBezTo>
                    <a:cubicBezTo>
                      <a:pt x="536262" y="2195668"/>
                      <a:pt x="598975" y="2195522"/>
                      <a:pt x="661835" y="2196399"/>
                    </a:cubicBezTo>
                    <a:cubicBezTo>
                      <a:pt x="1234006" y="2190843"/>
                      <a:pt x="1806323" y="2183532"/>
                      <a:pt x="2378348" y="2167449"/>
                    </a:cubicBezTo>
                    <a:cubicBezTo>
                      <a:pt x="2499244" y="2165255"/>
                      <a:pt x="2619847" y="2160138"/>
                      <a:pt x="2740742" y="2154874"/>
                    </a:cubicBezTo>
                    <a:cubicBezTo>
                      <a:pt x="2792638" y="2153704"/>
                      <a:pt x="2846581" y="2151950"/>
                      <a:pt x="2893945" y="2128263"/>
                    </a:cubicBezTo>
                    <a:cubicBezTo>
                      <a:pt x="3012794" y="2067583"/>
                      <a:pt x="3018203" y="1919028"/>
                      <a:pt x="3019080" y="1801470"/>
                    </a:cubicBezTo>
                    <a:cubicBezTo>
                      <a:pt x="3019665" y="1680111"/>
                      <a:pt x="3018642" y="1558313"/>
                      <a:pt x="3009724" y="1437100"/>
                    </a:cubicBezTo>
                    <a:cubicBezTo>
                      <a:pt x="2998760" y="1263249"/>
                      <a:pt x="2980487" y="1086766"/>
                      <a:pt x="2957536" y="913647"/>
                    </a:cubicBezTo>
                    <a:cubicBezTo>
                      <a:pt x="2945256" y="788486"/>
                      <a:pt x="2938385" y="663763"/>
                      <a:pt x="2921574" y="539041"/>
                    </a:cubicBezTo>
                    <a:cubicBezTo>
                      <a:pt x="2908856" y="457306"/>
                      <a:pt x="2906663" y="374548"/>
                      <a:pt x="2905348" y="291936"/>
                    </a:cubicBezTo>
                    <a:cubicBezTo>
                      <a:pt x="2906663" y="157271"/>
                      <a:pt x="2884735" y="50095"/>
                      <a:pt x="2735626" y="18220"/>
                    </a:cubicBezTo>
                    <a:cubicBezTo>
                      <a:pt x="2650984" y="-3567"/>
                      <a:pt x="2564442" y="-1958"/>
                      <a:pt x="2478047" y="3452"/>
                    </a:cubicBezTo>
                    <a:cubicBezTo>
                      <a:pt x="2386242" y="5937"/>
                      <a:pt x="2294437" y="6522"/>
                      <a:pt x="2202633" y="6376"/>
                    </a:cubicBezTo>
                    <a:cubicBezTo>
                      <a:pt x="1831467" y="-788"/>
                      <a:pt x="1460886" y="18073"/>
                      <a:pt x="1090452" y="38836"/>
                    </a:cubicBezTo>
                    <a:cubicBezTo>
                      <a:pt x="965024" y="40883"/>
                      <a:pt x="839743" y="46732"/>
                      <a:pt x="714316" y="48779"/>
                    </a:cubicBezTo>
                    <a:cubicBezTo>
                      <a:pt x="600730" y="45708"/>
                      <a:pt x="488313" y="52434"/>
                      <a:pt x="375603" y="66910"/>
                    </a:cubicBezTo>
                    <a:cubicBezTo>
                      <a:pt x="345489" y="70273"/>
                      <a:pt x="310843" y="69834"/>
                      <a:pt x="274735" y="69249"/>
                    </a:cubicBezTo>
                    <a:cubicBezTo>
                      <a:pt x="181030" y="67787"/>
                      <a:pt x="78116" y="66325"/>
                      <a:pt x="24027" y="135777"/>
                    </a:cubicBezTo>
                    <a:cubicBezTo>
                      <a:pt x="929" y="152446"/>
                      <a:pt x="6338" y="187976"/>
                      <a:pt x="2684" y="213564"/>
                    </a:cubicBezTo>
                    <a:cubicBezTo>
                      <a:pt x="-6380" y="348375"/>
                      <a:pt x="9847" y="483040"/>
                      <a:pt x="16864" y="617559"/>
                    </a:cubicBezTo>
                    <a:cubicBezTo>
                      <a:pt x="23734" y="743890"/>
                      <a:pt x="21395" y="870805"/>
                      <a:pt x="26366" y="997428"/>
                    </a:cubicBezTo>
                    <a:close/>
                    <a:moveTo>
                      <a:pt x="685517" y="306265"/>
                    </a:moveTo>
                    <a:cubicBezTo>
                      <a:pt x="685809" y="296030"/>
                      <a:pt x="688149" y="285210"/>
                      <a:pt x="692096" y="275706"/>
                    </a:cubicBezTo>
                    <a:cubicBezTo>
                      <a:pt x="700867" y="254943"/>
                      <a:pt x="714023" y="236813"/>
                      <a:pt x="733320" y="224677"/>
                    </a:cubicBezTo>
                    <a:cubicBezTo>
                      <a:pt x="747792" y="215319"/>
                      <a:pt x="765481" y="210494"/>
                      <a:pt x="782877" y="210494"/>
                    </a:cubicBezTo>
                    <a:cubicBezTo>
                      <a:pt x="800273" y="210494"/>
                      <a:pt x="817669" y="215319"/>
                      <a:pt x="831849" y="225554"/>
                    </a:cubicBezTo>
                    <a:cubicBezTo>
                      <a:pt x="855239" y="242369"/>
                      <a:pt x="872781" y="269565"/>
                      <a:pt x="872927" y="299101"/>
                    </a:cubicBezTo>
                    <a:cubicBezTo>
                      <a:pt x="873073" y="309336"/>
                      <a:pt x="871904" y="319278"/>
                      <a:pt x="869711" y="328636"/>
                    </a:cubicBezTo>
                    <a:cubicBezTo>
                      <a:pt x="869419" y="332292"/>
                      <a:pt x="868688" y="335801"/>
                      <a:pt x="867811" y="339310"/>
                    </a:cubicBezTo>
                    <a:cubicBezTo>
                      <a:pt x="864448" y="351592"/>
                      <a:pt x="860063" y="362266"/>
                      <a:pt x="853192" y="373086"/>
                    </a:cubicBezTo>
                    <a:cubicBezTo>
                      <a:pt x="846760" y="383029"/>
                      <a:pt x="836819" y="391363"/>
                      <a:pt x="827025" y="397504"/>
                    </a:cubicBezTo>
                    <a:cubicBezTo>
                      <a:pt x="816353" y="404084"/>
                      <a:pt x="804512" y="408763"/>
                      <a:pt x="792087" y="410225"/>
                    </a:cubicBezTo>
                    <a:cubicBezTo>
                      <a:pt x="784923" y="411979"/>
                      <a:pt x="777468" y="412857"/>
                      <a:pt x="770159" y="412857"/>
                    </a:cubicBezTo>
                    <a:cubicBezTo>
                      <a:pt x="751008" y="412857"/>
                      <a:pt x="732004" y="406862"/>
                      <a:pt x="716362" y="393556"/>
                    </a:cubicBezTo>
                    <a:cubicBezTo>
                      <a:pt x="696335" y="376595"/>
                      <a:pt x="686540" y="352616"/>
                      <a:pt x="685956" y="327028"/>
                    </a:cubicBezTo>
                    <a:cubicBezTo>
                      <a:pt x="685225" y="319863"/>
                      <a:pt x="685225" y="312845"/>
                      <a:pt x="685517" y="306265"/>
                    </a:cubicBezTo>
                    <a:close/>
                    <a:moveTo>
                      <a:pt x="505562" y="230525"/>
                    </a:moveTo>
                    <a:cubicBezTo>
                      <a:pt x="506440" y="230379"/>
                      <a:pt x="507317" y="230379"/>
                      <a:pt x="508194" y="230379"/>
                    </a:cubicBezTo>
                    <a:cubicBezTo>
                      <a:pt x="564476" y="230379"/>
                      <a:pt x="615933" y="277314"/>
                      <a:pt x="615933" y="335070"/>
                    </a:cubicBezTo>
                    <a:cubicBezTo>
                      <a:pt x="615933" y="393556"/>
                      <a:pt x="571200" y="443854"/>
                      <a:pt x="511410" y="445463"/>
                    </a:cubicBezTo>
                    <a:cubicBezTo>
                      <a:pt x="510533" y="445463"/>
                      <a:pt x="509656" y="445463"/>
                      <a:pt x="508779" y="445463"/>
                    </a:cubicBezTo>
                    <a:cubicBezTo>
                      <a:pt x="452497" y="445463"/>
                      <a:pt x="401040" y="398527"/>
                      <a:pt x="401040" y="340918"/>
                    </a:cubicBezTo>
                    <a:cubicBezTo>
                      <a:pt x="401040" y="282432"/>
                      <a:pt x="445919" y="232280"/>
                      <a:pt x="505562" y="230525"/>
                    </a:cubicBezTo>
                    <a:close/>
                    <a:moveTo>
                      <a:pt x="155009" y="309190"/>
                    </a:moveTo>
                    <a:cubicBezTo>
                      <a:pt x="155155" y="308897"/>
                      <a:pt x="155155" y="308605"/>
                      <a:pt x="155302" y="308312"/>
                    </a:cubicBezTo>
                    <a:cubicBezTo>
                      <a:pt x="163780" y="284187"/>
                      <a:pt x="185854" y="264155"/>
                      <a:pt x="208806" y="254651"/>
                    </a:cubicBezTo>
                    <a:cubicBezTo>
                      <a:pt x="220939" y="249533"/>
                      <a:pt x="233950" y="247048"/>
                      <a:pt x="246814" y="247048"/>
                    </a:cubicBezTo>
                    <a:cubicBezTo>
                      <a:pt x="263917" y="247048"/>
                      <a:pt x="281021" y="251434"/>
                      <a:pt x="296079" y="260061"/>
                    </a:cubicBezTo>
                    <a:cubicBezTo>
                      <a:pt x="351190" y="291644"/>
                      <a:pt x="362739" y="370308"/>
                      <a:pt x="317568" y="415489"/>
                    </a:cubicBezTo>
                    <a:cubicBezTo>
                      <a:pt x="317422" y="415781"/>
                      <a:pt x="317129" y="415927"/>
                      <a:pt x="316983" y="416073"/>
                    </a:cubicBezTo>
                    <a:cubicBezTo>
                      <a:pt x="297833" y="435228"/>
                      <a:pt x="271958" y="445317"/>
                      <a:pt x="246083" y="445317"/>
                    </a:cubicBezTo>
                    <a:cubicBezTo>
                      <a:pt x="229418" y="445317"/>
                      <a:pt x="212606" y="441076"/>
                      <a:pt x="197403" y="432596"/>
                    </a:cubicBezTo>
                    <a:cubicBezTo>
                      <a:pt x="178545" y="421776"/>
                      <a:pt x="163634" y="404815"/>
                      <a:pt x="155155" y="384637"/>
                    </a:cubicBezTo>
                    <a:cubicBezTo>
                      <a:pt x="144630" y="359780"/>
                      <a:pt x="146238" y="334339"/>
                      <a:pt x="155009" y="309190"/>
                    </a:cubicBezTo>
                    <a:close/>
                    <a:moveTo>
                      <a:pt x="237750" y="540357"/>
                    </a:moveTo>
                    <a:cubicBezTo>
                      <a:pt x="274735" y="540065"/>
                      <a:pt x="311720" y="539918"/>
                      <a:pt x="348705" y="540503"/>
                    </a:cubicBezTo>
                    <a:cubicBezTo>
                      <a:pt x="933887" y="538310"/>
                      <a:pt x="1518483" y="505411"/>
                      <a:pt x="2103811" y="508189"/>
                    </a:cubicBezTo>
                    <a:cubicBezTo>
                      <a:pt x="2322213" y="509505"/>
                      <a:pt x="2541199" y="515500"/>
                      <a:pt x="2759600" y="504388"/>
                    </a:cubicBezTo>
                    <a:cubicBezTo>
                      <a:pt x="2783575" y="502048"/>
                      <a:pt x="2807988" y="502487"/>
                      <a:pt x="2832108" y="501317"/>
                    </a:cubicBezTo>
                    <a:cubicBezTo>
                      <a:pt x="2833863" y="518425"/>
                      <a:pt x="2836202" y="535386"/>
                      <a:pt x="2838979" y="552347"/>
                    </a:cubicBezTo>
                    <a:cubicBezTo>
                      <a:pt x="2850528" y="646656"/>
                      <a:pt x="2860615" y="740088"/>
                      <a:pt x="2866316" y="835128"/>
                    </a:cubicBezTo>
                    <a:cubicBezTo>
                      <a:pt x="2883127" y="1009126"/>
                      <a:pt x="2907540" y="1188679"/>
                      <a:pt x="2921720" y="1363846"/>
                    </a:cubicBezTo>
                    <a:cubicBezTo>
                      <a:pt x="2930053" y="1474677"/>
                      <a:pt x="2933854" y="1586532"/>
                      <a:pt x="2935754" y="1698095"/>
                    </a:cubicBezTo>
                    <a:cubicBezTo>
                      <a:pt x="2927129" y="1811851"/>
                      <a:pt x="2970254" y="2028982"/>
                      <a:pt x="2824068" y="2064366"/>
                    </a:cubicBezTo>
                    <a:cubicBezTo>
                      <a:pt x="2564881" y="2087469"/>
                      <a:pt x="2303501" y="2079427"/>
                      <a:pt x="2043583" y="2092586"/>
                    </a:cubicBezTo>
                    <a:cubicBezTo>
                      <a:pt x="1596400" y="2103991"/>
                      <a:pt x="1149218" y="2104722"/>
                      <a:pt x="702036" y="2112910"/>
                    </a:cubicBezTo>
                    <a:cubicBezTo>
                      <a:pt x="660373" y="2112033"/>
                      <a:pt x="621926" y="2111740"/>
                      <a:pt x="586696" y="2111740"/>
                    </a:cubicBezTo>
                    <a:cubicBezTo>
                      <a:pt x="553804" y="2111740"/>
                      <a:pt x="523690" y="2112033"/>
                      <a:pt x="495914" y="2112325"/>
                    </a:cubicBezTo>
                    <a:cubicBezTo>
                      <a:pt x="142584" y="2115542"/>
                      <a:pt x="178545" y="2118905"/>
                      <a:pt x="146823" y="1605979"/>
                    </a:cubicBezTo>
                    <a:cubicBezTo>
                      <a:pt x="144045" y="1362383"/>
                      <a:pt x="106183" y="1122589"/>
                      <a:pt x="101067" y="878993"/>
                    </a:cubicBezTo>
                    <a:cubicBezTo>
                      <a:pt x="100628" y="764799"/>
                      <a:pt x="92149" y="651920"/>
                      <a:pt x="82209" y="539041"/>
                    </a:cubicBezTo>
                    <a:cubicBezTo>
                      <a:pt x="133812" y="541088"/>
                      <a:pt x="185854" y="540796"/>
                      <a:pt x="237750" y="540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37"/>
              <p:cNvSpPr/>
              <p:nvPr/>
            </p:nvSpPr>
            <p:spPr>
              <a:xfrm>
                <a:off x="10806911" y="6434366"/>
                <a:ext cx="524467" cy="226406"/>
              </a:xfrm>
              <a:custGeom>
                <a:rect b="b" l="l" r="r" t="t"/>
                <a:pathLst>
                  <a:path extrusionOk="0" h="226406" w="524467">
                    <a:moveTo>
                      <a:pt x="156754" y="225832"/>
                    </a:moveTo>
                    <a:cubicBezTo>
                      <a:pt x="215959" y="225540"/>
                      <a:pt x="275896" y="215451"/>
                      <a:pt x="335686" y="219983"/>
                    </a:cubicBezTo>
                    <a:cubicBezTo>
                      <a:pt x="364630" y="223200"/>
                      <a:pt x="403077" y="223639"/>
                      <a:pt x="433191" y="215451"/>
                    </a:cubicBezTo>
                    <a:cubicBezTo>
                      <a:pt x="456143" y="212819"/>
                      <a:pt x="480994" y="209310"/>
                      <a:pt x="494882" y="188401"/>
                    </a:cubicBezTo>
                    <a:cubicBezTo>
                      <a:pt x="530697" y="130207"/>
                      <a:pt x="551017" y="8702"/>
                      <a:pt x="453073" y="5485"/>
                    </a:cubicBezTo>
                    <a:cubicBezTo>
                      <a:pt x="365800" y="-802"/>
                      <a:pt x="277650" y="-949"/>
                      <a:pt x="190085" y="1391"/>
                    </a:cubicBezTo>
                    <a:cubicBezTo>
                      <a:pt x="143451" y="8117"/>
                      <a:pt x="16270" y="-16448"/>
                      <a:pt x="40537" y="64995"/>
                    </a:cubicBezTo>
                    <a:cubicBezTo>
                      <a:pt x="-50683" y="199952"/>
                      <a:pt x="22410" y="231242"/>
                      <a:pt x="156754" y="225832"/>
                    </a:cubicBezTo>
                    <a:close/>
                    <a:moveTo>
                      <a:pt x="58517" y="82395"/>
                    </a:moveTo>
                    <a:cubicBezTo>
                      <a:pt x="190085" y="89267"/>
                      <a:pt x="327938" y="70990"/>
                      <a:pt x="460528" y="76692"/>
                    </a:cubicBezTo>
                    <a:lnTo>
                      <a:pt x="460528" y="76692"/>
                    </a:lnTo>
                    <a:cubicBezTo>
                      <a:pt x="457312" y="100087"/>
                      <a:pt x="452342" y="123920"/>
                      <a:pt x="442694" y="145414"/>
                    </a:cubicBezTo>
                    <a:cubicBezTo>
                      <a:pt x="404831" y="151701"/>
                      <a:pt x="372817" y="155503"/>
                      <a:pt x="331446" y="157988"/>
                    </a:cubicBezTo>
                    <a:cubicBezTo>
                      <a:pt x="264932" y="163544"/>
                      <a:pt x="202949" y="179482"/>
                      <a:pt x="135119" y="177874"/>
                    </a:cubicBezTo>
                    <a:cubicBezTo>
                      <a:pt x="41560" y="178166"/>
                      <a:pt x="21094" y="182552"/>
                      <a:pt x="58517" y="82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37"/>
              <p:cNvSpPr/>
              <p:nvPr/>
            </p:nvSpPr>
            <p:spPr>
              <a:xfrm>
                <a:off x="11369024" y="6432229"/>
                <a:ext cx="372615" cy="202263"/>
              </a:xfrm>
              <a:custGeom>
                <a:rect b="b" l="l" r="r" t="t"/>
                <a:pathLst>
                  <a:path extrusionOk="0" h="202263" w="372615">
                    <a:moveTo>
                      <a:pt x="121933" y="202235"/>
                    </a:moveTo>
                    <a:cubicBezTo>
                      <a:pt x="183477" y="202966"/>
                      <a:pt x="239758" y="189076"/>
                      <a:pt x="302326" y="189660"/>
                    </a:cubicBezTo>
                    <a:cubicBezTo>
                      <a:pt x="346620" y="185274"/>
                      <a:pt x="364455" y="136584"/>
                      <a:pt x="370887" y="98568"/>
                    </a:cubicBezTo>
                    <a:cubicBezTo>
                      <a:pt x="385798" y="25167"/>
                      <a:pt x="300864" y="7475"/>
                      <a:pt x="245313" y="4113"/>
                    </a:cubicBezTo>
                    <a:cubicBezTo>
                      <a:pt x="186839" y="311"/>
                      <a:pt x="124856" y="-5684"/>
                      <a:pt x="68283" y="12154"/>
                    </a:cubicBezTo>
                    <a:cubicBezTo>
                      <a:pt x="39192" y="-29664"/>
                      <a:pt x="16679" y="52072"/>
                      <a:pt x="7323" y="72688"/>
                    </a:cubicBezTo>
                    <a:cubicBezTo>
                      <a:pt x="-24838" y="145650"/>
                      <a:pt x="55418" y="202674"/>
                      <a:pt x="121933" y="202235"/>
                    </a:cubicBezTo>
                    <a:close/>
                    <a:moveTo>
                      <a:pt x="47816" y="80730"/>
                    </a:moveTo>
                    <a:cubicBezTo>
                      <a:pt x="55711" y="87309"/>
                      <a:pt x="66236" y="90819"/>
                      <a:pt x="76761" y="89064"/>
                    </a:cubicBezTo>
                    <a:cubicBezTo>
                      <a:pt x="152632" y="80730"/>
                      <a:pt x="233180" y="72688"/>
                      <a:pt x="308173" y="89503"/>
                    </a:cubicBezTo>
                    <a:cubicBezTo>
                      <a:pt x="309343" y="106171"/>
                      <a:pt x="307004" y="125472"/>
                      <a:pt x="297209" y="139363"/>
                    </a:cubicBezTo>
                    <a:cubicBezTo>
                      <a:pt x="247068" y="140824"/>
                      <a:pt x="197072" y="143457"/>
                      <a:pt x="147223" y="149451"/>
                    </a:cubicBezTo>
                    <a:cubicBezTo>
                      <a:pt x="119448" y="150767"/>
                      <a:pt x="89772" y="150621"/>
                      <a:pt x="65213" y="136292"/>
                    </a:cubicBezTo>
                    <a:cubicBezTo>
                      <a:pt x="57172" y="130882"/>
                      <a:pt x="48109" y="120062"/>
                      <a:pt x="45039" y="109827"/>
                    </a:cubicBezTo>
                    <a:cubicBezTo>
                      <a:pt x="42554" y="100030"/>
                      <a:pt x="45039" y="90965"/>
                      <a:pt x="47816" y="807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7"/>
              <p:cNvSpPr/>
              <p:nvPr/>
            </p:nvSpPr>
            <p:spPr>
              <a:xfrm>
                <a:off x="11801452" y="6419965"/>
                <a:ext cx="385276" cy="205905"/>
              </a:xfrm>
              <a:custGeom>
                <a:rect b="b" l="l" r="r" t="t"/>
                <a:pathLst>
                  <a:path extrusionOk="0" h="205905" w="385276">
                    <a:moveTo>
                      <a:pt x="27925" y="53808"/>
                    </a:moveTo>
                    <a:cubicBezTo>
                      <a:pt x="11991" y="84806"/>
                      <a:pt x="-15492" y="130279"/>
                      <a:pt x="11114" y="162154"/>
                    </a:cubicBezTo>
                    <a:cubicBezTo>
                      <a:pt x="24709" y="175606"/>
                      <a:pt x="44298" y="181308"/>
                      <a:pt x="62571" y="185110"/>
                    </a:cubicBezTo>
                    <a:cubicBezTo>
                      <a:pt x="133471" y="197830"/>
                      <a:pt x="204371" y="199731"/>
                      <a:pt x="276733" y="204849"/>
                    </a:cubicBezTo>
                    <a:cubicBezTo>
                      <a:pt x="331845" y="213914"/>
                      <a:pt x="368684" y="163031"/>
                      <a:pt x="378478" y="114634"/>
                    </a:cubicBezTo>
                    <a:cubicBezTo>
                      <a:pt x="387542" y="82174"/>
                      <a:pt x="393389" y="39625"/>
                      <a:pt x="356404" y="22664"/>
                    </a:cubicBezTo>
                    <a:cubicBezTo>
                      <a:pt x="283019" y="-8042"/>
                      <a:pt x="199401" y="2194"/>
                      <a:pt x="121484" y="0"/>
                    </a:cubicBezTo>
                    <a:cubicBezTo>
                      <a:pt x="86838" y="1609"/>
                      <a:pt x="15061" y="1901"/>
                      <a:pt x="27925" y="53808"/>
                    </a:cubicBezTo>
                    <a:close/>
                    <a:moveTo>
                      <a:pt x="321758" y="79396"/>
                    </a:moveTo>
                    <a:cubicBezTo>
                      <a:pt x="316203" y="100743"/>
                      <a:pt x="312549" y="131156"/>
                      <a:pt x="291644" y="142707"/>
                    </a:cubicBezTo>
                    <a:cubicBezTo>
                      <a:pt x="237701" y="142268"/>
                      <a:pt x="183466" y="139929"/>
                      <a:pt x="129524" y="138613"/>
                    </a:cubicBezTo>
                    <a:cubicBezTo>
                      <a:pt x="99556" y="136566"/>
                      <a:pt x="66664" y="141391"/>
                      <a:pt x="38743" y="128670"/>
                    </a:cubicBezTo>
                    <a:cubicBezTo>
                      <a:pt x="34211" y="109808"/>
                      <a:pt x="40497" y="90946"/>
                      <a:pt x="43859" y="72085"/>
                    </a:cubicBezTo>
                    <a:cubicBezTo>
                      <a:pt x="132594" y="79980"/>
                      <a:pt x="231123" y="62435"/>
                      <a:pt x="321758" y="793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7"/>
              <p:cNvSpPr/>
              <p:nvPr/>
            </p:nvSpPr>
            <p:spPr>
              <a:xfrm>
                <a:off x="12248199" y="6433553"/>
                <a:ext cx="418250" cy="216691"/>
              </a:xfrm>
              <a:custGeom>
                <a:rect b="b" l="l" r="r" t="t"/>
                <a:pathLst>
                  <a:path extrusionOk="0" h="216691" w="418250">
                    <a:moveTo>
                      <a:pt x="28360" y="35687"/>
                    </a:moveTo>
                    <a:cubicBezTo>
                      <a:pt x="16519" y="67269"/>
                      <a:pt x="731" y="100606"/>
                      <a:pt x="0" y="134675"/>
                    </a:cubicBezTo>
                    <a:cubicBezTo>
                      <a:pt x="30845" y="236149"/>
                      <a:pt x="221910" y="208952"/>
                      <a:pt x="306551" y="215679"/>
                    </a:cubicBezTo>
                    <a:cubicBezTo>
                      <a:pt x="363125" y="224159"/>
                      <a:pt x="406104" y="178101"/>
                      <a:pt x="414290" y="125317"/>
                    </a:cubicBezTo>
                    <a:cubicBezTo>
                      <a:pt x="421746" y="95635"/>
                      <a:pt x="420722" y="58204"/>
                      <a:pt x="393093" y="39196"/>
                    </a:cubicBezTo>
                    <a:cubicBezTo>
                      <a:pt x="314592" y="-5693"/>
                      <a:pt x="217817" y="-1891"/>
                      <a:pt x="130105" y="2495"/>
                    </a:cubicBezTo>
                    <a:cubicBezTo>
                      <a:pt x="101307" y="7613"/>
                      <a:pt x="62421" y="156"/>
                      <a:pt x="41955" y="25013"/>
                    </a:cubicBezTo>
                    <a:cubicBezTo>
                      <a:pt x="35377" y="22381"/>
                      <a:pt x="30553" y="30423"/>
                      <a:pt x="28360" y="35687"/>
                    </a:cubicBezTo>
                    <a:close/>
                    <a:moveTo>
                      <a:pt x="91805" y="79990"/>
                    </a:moveTo>
                    <a:cubicBezTo>
                      <a:pt x="176446" y="74141"/>
                      <a:pt x="269713" y="62298"/>
                      <a:pt x="351430" y="93003"/>
                    </a:cubicBezTo>
                    <a:cubicBezTo>
                      <a:pt x="348214" y="110841"/>
                      <a:pt x="342952" y="132335"/>
                      <a:pt x="327310" y="143301"/>
                    </a:cubicBezTo>
                    <a:cubicBezTo>
                      <a:pt x="290763" y="143594"/>
                      <a:pt x="254071" y="142863"/>
                      <a:pt x="217524" y="144179"/>
                    </a:cubicBezTo>
                    <a:cubicBezTo>
                      <a:pt x="161389" y="142278"/>
                      <a:pt x="96775" y="156461"/>
                      <a:pt x="46487" y="126194"/>
                    </a:cubicBezTo>
                    <a:cubicBezTo>
                      <a:pt x="34938" y="110695"/>
                      <a:pt x="42540" y="87008"/>
                      <a:pt x="42686" y="67708"/>
                    </a:cubicBezTo>
                    <a:cubicBezTo>
                      <a:pt x="53942" y="83646"/>
                      <a:pt x="74408" y="81891"/>
                      <a:pt x="91805" y="79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7"/>
              <p:cNvSpPr/>
              <p:nvPr/>
            </p:nvSpPr>
            <p:spPr>
              <a:xfrm>
                <a:off x="12754563" y="6406796"/>
                <a:ext cx="408334" cy="211924"/>
              </a:xfrm>
              <a:custGeom>
                <a:rect b="b" l="l" r="r" t="t"/>
                <a:pathLst>
                  <a:path extrusionOk="0" h="211924" w="408334">
                    <a:moveTo>
                      <a:pt x="78818" y="188044"/>
                    </a:moveTo>
                    <a:cubicBezTo>
                      <a:pt x="144309" y="197401"/>
                      <a:pt x="209947" y="207344"/>
                      <a:pt x="276169" y="210707"/>
                    </a:cubicBezTo>
                    <a:cubicBezTo>
                      <a:pt x="326603" y="217579"/>
                      <a:pt x="378206" y="195354"/>
                      <a:pt x="394141" y="144471"/>
                    </a:cubicBezTo>
                    <a:cubicBezTo>
                      <a:pt x="403935" y="113912"/>
                      <a:pt x="418115" y="74433"/>
                      <a:pt x="398526" y="45337"/>
                    </a:cubicBezTo>
                    <a:cubicBezTo>
                      <a:pt x="372505" y="-14466"/>
                      <a:pt x="-87834" y="-26748"/>
                      <a:pt x="14935" y="80721"/>
                    </a:cubicBezTo>
                    <a:cubicBezTo>
                      <a:pt x="-15910" y="149589"/>
                      <a:pt x="7626" y="177223"/>
                      <a:pt x="78818" y="188044"/>
                    </a:cubicBezTo>
                    <a:close/>
                    <a:moveTo>
                      <a:pt x="33354" y="84669"/>
                    </a:moveTo>
                    <a:cubicBezTo>
                      <a:pt x="135099" y="65661"/>
                      <a:pt x="243131" y="61566"/>
                      <a:pt x="345169" y="84084"/>
                    </a:cubicBezTo>
                    <a:cubicBezTo>
                      <a:pt x="333035" y="160262"/>
                      <a:pt x="301605" y="144617"/>
                      <a:pt x="239184" y="143302"/>
                    </a:cubicBezTo>
                    <a:cubicBezTo>
                      <a:pt x="183779" y="141839"/>
                      <a:pt x="129106" y="137891"/>
                      <a:pt x="72532" y="137745"/>
                    </a:cubicBezTo>
                    <a:cubicBezTo>
                      <a:pt x="28676" y="135991"/>
                      <a:pt x="32623" y="122685"/>
                      <a:pt x="33354" y="846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>
                <a:off x="13240400" y="6424860"/>
                <a:ext cx="424906" cy="434067"/>
              </a:xfrm>
              <a:custGeom>
                <a:rect b="b" l="l" r="r" t="t"/>
                <a:pathLst>
                  <a:path extrusionOk="0" h="434067" w="424906">
                    <a:moveTo>
                      <a:pt x="29345" y="3440"/>
                    </a:moveTo>
                    <a:cubicBezTo>
                      <a:pt x="6832" y="8411"/>
                      <a:pt x="-184" y="40287"/>
                      <a:pt x="17212" y="54762"/>
                    </a:cubicBezTo>
                    <a:cubicBezTo>
                      <a:pt x="-51057" y="195568"/>
                      <a:pt x="99076" y="198053"/>
                      <a:pt x="199651" y="204780"/>
                    </a:cubicBezTo>
                    <a:cubicBezTo>
                      <a:pt x="113402" y="200685"/>
                      <a:pt x="3178" y="207850"/>
                      <a:pt x="7417" y="296457"/>
                    </a:cubicBezTo>
                    <a:cubicBezTo>
                      <a:pt x="-31907" y="451592"/>
                      <a:pt x="164275" y="427466"/>
                      <a:pt x="261927" y="433900"/>
                    </a:cubicBezTo>
                    <a:cubicBezTo>
                      <a:pt x="301251" y="432438"/>
                      <a:pt x="348615" y="441357"/>
                      <a:pt x="379606" y="411236"/>
                    </a:cubicBezTo>
                    <a:cubicBezTo>
                      <a:pt x="411474" y="379507"/>
                      <a:pt x="428286" y="331841"/>
                      <a:pt x="424339" y="287099"/>
                    </a:cubicBezTo>
                    <a:cubicBezTo>
                      <a:pt x="410013" y="219401"/>
                      <a:pt x="324640" y="218962"/>
                      <a:pt x="269382" y="209897"/>
                    </a:cubicBezTo>
                    <a:cubicBezTo>
                      <a:pt x="261342" y="209312"/>
                      <a:pt x="251986" y="208581"/>
                      <a:pt x="241753" y="207704"/>
                    </a:cubicBezTo>
                    <a:cubicBezTo>
                      <a:pt x="291602" y="207996"/>
                      <a:pt x="341013" y="190450"/>
                      <a:pt x="363672" y="141614"/>
                    </a:cubicBezTo>
                    <a:cubicBezTo>
                      <a:pt x="375367" y="114418"/>
                      <a:pt x="394517" y="76109"/>
                      <a:pt x="370981" y="50375"/>
                    </a:cubicBezTo>
                    <a:cubicBezTo>
                      <a:pt x="296572" y="-6356"/>
                      <a:pt x="190734" y="5341"/>
                      <a:pt x="101853" y="223"/>
                    </a:cubicBezTo>
                    <a:cubicBezTo>
                      <a:pt x="77732" y="516"/>
                      <a:pt x="53027" y="-1678"/>
                      <a:pt x="29345" y="3440"/>
                    </a:cubicBezTo>
                    <a:close/>
                    <a:moveTo>
                      <a:pt x="361187" y="299527"/>
                    </a:moveTo>
                    <a:cubicBezTo>
                      <a:pt x="359871" y="323507"/>
                      <a:pt x="351831" y="349679"/>
                      <a:pt x="333704" y="366348"/>
                    </a:cubicBezTo>
                    <a:cubicBezTo>
                      <a:pt x="296572" y="371466"/>
                      <a:pt x="258126" y="366494"/>
                      <a:pt x="220556" y="368249"/>
                    </a:cubicBezTo>
                    <a:cubicBezTo>
                      <a:pt x="171584" y="367956"/>
                      <a:pt x="125243" y="371612"/>
                      <a:pt x="76271" y="363278"/>
                    </a:cubicBezTo>
                    <a:cubicBezTo>
                      <a:pt x="49373" y="361523"/>
                      <a:pt x="40163" y="337105"/>
                      <a:pt x="39432" y="313564"/>
                    </a:cubicBezTo>
                    <a:cubicBezTo>
                      <a:pt x="50103" y="311225"/>
                      <a:pt x="57851" y="301867"/>
                      <a:pt x="60921" y="291486"/>
                    </a:cubicBezTo>
                    <a:cubicBezTo>
                      <a:pt x="106531" y="270723"/>
                      <a:pt x="157404" y="282420"/>
                      <a:pt x="205645" y="282712"/>
                    </a:cubicBezTo>
                    <a:cubicBezTo>
                      <a:pt x="257102" y="286222"/>
                      <a:pt x="313092" y="277741"/>
                      <a:pt x="361187" y="299527"/>
                    </a:cubicBezTo>
                    <a:close/>
                    <a:moveTo>
                      <a:pt x="322886" y="86345"/>
                    </a:moveTo>
                    <a:cubicBezTo>
                      <a:pt x="303443" y="152580"/>
                      <a:pt x="253886" y="142053"/>
                      <a:pt x="198190" y="142491"/>
                    </a:cubicBezTo>
                    <a:cubicBezTo>
                      <a:pt x="148048" y="140444"/>
                      <a:pt x="98199" y="144977"/>
                      <a:pt x="49226" y="130648"/>
                    </a:cubicBezTo>
                    <a:cubicBezTo>
                      <a:pt x="25544" y="117927"/>
                      <a:pt x="37678" y="84297"/>
                      <a:pt x="34023" y="62365"/>
                    </a:cubicBezTo>
                    <a:cubicBezTo>
                      <a:pt x="130652" y="65728"/>
                      <a:pt x="229035" y="53885"/>
                      <a:pt x="322886" y="863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7"/>
              <p:cNvSpPr/>
              <p:nvPr/>
            </p:nvSpPr>
            <p:spPr>
              <a:xfrm>
                <a:off x="13676580" y="6414576"/>
                <a:ext cx="394737" cy="209457"/>
              </a:xfrm>
              <a:custGeom>
                <a:rect b="b" l="l" r="r" t="t"/>
                <a:pathLst>
                  <a:path extrusionOk="0" h="209457" w="394737">
                    <a:moveTo>
                      <a:pt x="6140" y="130550"/>
                    </a:moveTo>
                    <a:cubicBezTo>
                      <a:pt x="21782" y="189768"/>
                      <a:pt x="100137" y="196347"/>
                      <a:pt x="151156" y="204390"/>
                    </a:cubicBezTo>
                    <a:cubicBezTo>
                      <a:pt x="203783" y="210092"/>
                      <a:pt x="256995" y="210384"/>
                      <a:pt x="309914" y="208191"/>
                    </a:cubicBezTo>
                    <a:cubicBezTo>
                      <a:pt x="328187" y="208776"/>
                      <a:pt x="347337" y="203658"/>
                      <a:pt x="360202" y="190060"/>
                    </a:cubicBezTo>
                    <a:cubicBezTo>
                      <a:pt x="385492" y="165788"/>
                      <a:pt x="393824" y="129673"/>
                      <a:pt x="394702" y="95751"/>
                    </a:cubicBezTo>
                    <a:cubicBezTo>
                      <a:pt x="396310" y="45306"/>
                      <a:pt x="342367" y="21035"/>
                      <a:pt x="300412" y="10653"/>
                    </a:cubicBezTo>
                    <a:cubicBezTo>
                      <a:pt x="225419" y="-5577"/>
                      <a:pt x="147940" y="-459"/>
                      <a:pt x="72362" y="7583"/>
                    </a:cubicBezTo>
                    <a:cubicBezTo>
                      <a:pt x="54382" y="9045"/>
                      <a:pt x="31576" y="6413"/>
                      <a:pt x="15496" y="17526"/>
                    </a:cubicBezTo>
                    <a:cubicBezTo>
                      <a:pt x="-2777" y="27760"/>
                      <a:pt x="-5409" y="54665"/>
                      <a:pt x="10380" y="68555"/>
                    </a:cubicBezTo>
                    <a:cubicBezTo>
                      <a:pt x="9064" y="89171"/>
                      <a:pt x="3655" y="109934"/>
                      <a:pt x="6140" y="130550"/>
                    </a:cubicBezTo>
                    <a:close/>
                    <a:moveTo>
                      <a:pt x="326872" y="94874"/>
                    </a:moveTo>
                    <a:cubicBezTo>
                      <a:pt x="325556" y="110080"/>
                      <a:pt x="322193" y="125872"/>
                      <a:pt x="311961" y="137861"/>
                    </a:cubicBezTo>
                    <a:cubicBezTo>
                      <a:pt x="298658" y="138300"/>
                      <a:pt x="285209" y="138446"/>
                      <a:pt x="271906" y="139177"/>
                    </a:cubicBezTo>
                    <a:cubicBezTo>
                      <a:pt x="255825" y="140055"/>
                      <a:pt x="239891" y="141078"/>
                      <a:pt x="223957" y="141516"/>
                    </a:cubicBezTo>
                    <a:cubicBezTo>
                      <a:pt x="164752" y="141809"/>
                      <a:pt x="100576" y="148535"/>
                      <a:pt x="45756" y="121924"/>
                    </a:cubicBezTo>
                    <a:cubicBezTo>
                      <a:pt x="34792" y="110665"/>
                      <a:pt x="37716" y="92534"/>
                      <a:pt x="35377" y="77620"/>
                    </a:cubicBezTo>
                    <a:cubicBezTo>
                      <a:pt x="130690" y="80837"/>
                      <a:pt x="238868" y="47354"/>
                      <a:pt x="326872" y="94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7"/>
              <p:cNvSpPr/>
              <p:nvPr/>
            </p:nvSpPr>
            <p:spPr>
              <a:xfrm>
                <a:off x="14132298" y="6424916"/>
                <a:ext cx="366280" cy="194791"/>
              </a:xfrm>
              <a:custGeom>
                <a:rect b="b" l="l" r="r" t="t"/>
                <a:pathLst>
                  <a:path extrusionOk="0" h="194791" w="366280">
                    <a:moveTo>
                      <a:pt x="7691" y="149746"/>
                    </a:moveTo>
                    <a:cubicBezTo>
                      <a:pt x="30057" y="175918"/>
                      <a:pt x="67774" y="179427"/>
                      <a:pt x="100080" y="182937"/>
                    </a:cubicBezTo>
                    <a:cubicBezTo>
                      <a:pt x="157678" y="187469"/>
                      <a:pt x="215421" y="187323"/>
                      <a:pt x="273018" y="192879"/>
                    </a:cubicBezTo>
                    <a:cubicBezTo>
                      <a:pt x="324037" y="205015"/>
                      <a:pt x="358975" y="157203"/>
                      <a:pt x="363361" y="111144"/>
                    </a:cubicBezTo>
                    <a:cubicBezTo>
                      <a:pt x="369793" y="79708"/>
                      <a:pt x="367454" y="42277"/>
                      <a:pt x="337194" y="24146"/>
                    </a:cubicBezTo>
                    <a:cubicBezTo>
                      <a:pt x="257522" y="-14162"/>
                      <a:pt x="161479" y="3676"/>
                      <a:pt x="76106" y="7331"/>
                    </a:cubicBezTo>
                    <a:cubicBezTo>
                      <a:pt x="50816" y="7477"/>
                      <a:pt x="5498" y="8793"/>
                      <a:pt x="12515" y="45347"/>
                    </a:cubicBezTo>
                    <a:cubicBezTo>
                      <a:pt x="7106" y="68742"/>
                      <a:pt x="5498" y="92137"/>
                      <a:pt x="1113" y="115531"/>
                    </a:cubicBezTo>
                    <a:cubicBezTo>
                      <a:pt x="-1372" y="127521"/>
                      <a:pt x="90" y="139949"/>
                      <a:pt x="7691" y="149746"/>
                    </a:cubicBezTo>
                    <a:close/>
                    <a:moveTo>
                      <a:pt x="297139" y="74737"/>
                    </a:moveTo>
                    <a:cubicBezTo>
                      <a:pt x="293046" y="90821"/>
                      <a:pt x="291145" y="108074"/>
                      <a:pt x="282813" y="122696"/>
                    </a:cubicBezTo>
                    <a:cubicBezTo>
                      <a:pt x="228285" y="120502"/>
                      <a:pt x="173758" y="119771"/>
                      <a:pt x="119377" y="123281"/>
                    </a:cubicBezTo>
                    <a:cubicBezTo>
                      <a:pt x="92625" y="123281"/>
                      <a:pt x="64411" y="125620"/>
                      <a:pt x="38682" y="117432"/>
                    </a:cubicBezTo>
                    <a:cubicBezTo>
                      <a:pt x="38390" y="116262"/>
                      <a:pt x="38098" y="115093"/>
                      <a:pt x="37805" y="114069"/>
                    </a:cubicBezTo>
                    <a:cubicBezTo>
                      <a:pt x="34589" y="97839"/>
                      <a:pt x="33127" y="81317"/>
                      <a:pt x="31812" y="64794"/>
                    </a:cubicBezTo>
                    <a:cubicBezTo>
                      <a:pt x="120254" y="67572"/>
                      <a:pt x="209135" y="55436"/>
                      <a:pt x="297139" y="747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14570472" y="6434707"/>
                <a:ext cx="362873" cy="204290"/>
              </a:xfrm>
              <a:custGeom>
                <a:rect b="b" l="l" r="r" t="t"/>
                <a:pathLst>
                  <a:path extrusionOk="0" h="204290" w="362873">
                    <a:moveTo>
                      <a:pt x="33" y="45791"/>
                    </a:moveTo>
                    <a:cubicBezTo>
                      <a:pt x="1057" y="53394"/>
                      <a:pt x="5150" y="60705"/>
                      <a:pt x="11143" y="65823"/>
                    </a:cubicBezTo>
                    <a:cubicBezTo>
                      <a:pt x="9097" y="91557"/>
                      <a:pt x="-1575" y="119191"/>
                      <a:pt x="5588" y="144633"/>
                    </a:cubicBezTo>
                    <a:cubicBezTo>
                      <a:pt x="46082" y="214232"/>
                      <a:pt x="173848" y="193469"/>
                      <a:pt x="243871" y="202827"/>
                    </a:cubicBezTo>
                    <a:cubicBezTo>
                      <a:pt x="290504" y="208675"/>
                      <a:pt x="349856" y="198587"/>
                      <a:pt x="358188" y="143317"/>
                    </a:cubicBezTo>
                    <a:cubicBezTo>
                      <a:pt x="364182" y="98575"/>
                      <a:pt x="373830" y="29561"/>
                      <a:pt x="318279" y="13916"/>
                    </a:cubicBezTo>
                    <a:cubicBezTo>
                      <a:pt x="247964" y="-6115"/>
                      <a:pt x="172532" y="756"/>
                      <a:pt x="100170" y="2804"/>
                    </a:cubicBezTo>
                    <a:cubicBezTo>
                      <a:pt x="66547" y="7190"/>
                      <a:pt x="-1721" y="-4654"/>
                      <a:pt x="33" y="45791"/>
                    </a:cubicBezTo>
                    <a:close/>
                    <a:moveTo>
                      <a:pt x="289919" y="76789"/>
                    </a:moveTo>
                    <a:cubicBezTo>
                      <a:pt x="288896" y="93458"/>
                      <a:pt x="287434" y="110272"/>
                      <a:pt x="284803" y="126649"/>
                    </a:cubicBezTo>
                    <a:cubicBezTo>
                      <a:pt x="235100" y="126356"/>
                      <a:pt x="185543" y="127087"/>
                      <a:pt x="135986" y="130450"/>
                    </a:cubicBezTo>
                    <a:cubicBezTo>
                      <a:pt x="106310" y="130304"/>
                      <a:pt x="74442" y="132205"/>
                      <a:pt x="46520" y="120507"/>
                    </a:cubicBezTo>
                    <a:cubicBezTo>
                      <a:pt x="39649" y="105886"/>
                      <a:pt x="40526" y="88925"/>
                      <a:pt x="39503" y="72695"/>
                    </a:cubicBezTo>
                    <a:cubicBezTo>
                      <a:pt x="43743" y="72403"/>
                      <a:pt x="47836" y="72110"/>
                      <a:pt x="52075" y="71818"/>
                    </a:cubicBezTo>
                    <a:cubicBezTo>
                      <a:pt x="50613" y="71964"/>
                      <a:pt x="49298" y="71964"/>
                      <a:pt x="47544" y="72110"/>
                    </a:cubicBezTo>
                    <a:cubicBezTo>
                      <a:pt x="126630" y="67577"/>
                      <a:pt x="210248" y="60559"/>
                      <a:pt x="289919" y="767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14976984" y="6441723"/>
                <a:ext cx="373923" cy="195190"/>
              </a:xfrm>
              <a:custGeom>
                <a:rect b="b" l="l" r="r" t="t"/>
                <a:pathLst>
                  <a:path extrusionOk="0" h="195190" w="373923">
                    <a:moveTo>
                      <a:pt x="350617" y="23569"/>
                    </a:moveTo>
                    <a:cubicBezTo>
                      <a:pt x="295505" y="-3188"/>
                      <a:pt x="229429" y="7632"/>
                      <a:pt x="169785" y="759"/>
                    </a:cubicBezTo>
                    <a:cubicBezTo>
                      <a:pt x="132508" y="2807"/>
                      <a:pt x="795" y="-14739"/>
                      <a:pt x="17167" y="48718"/>
                    </a:cubicBezTo>
                    <a:cubicBezTo>
                      <a:pt x="17167" y="48718"/>
                      <a:pt x="17167" y="48718"/>
                      <a:pt x="17022" y="48718"/>
                    </a:cubicBezTo>
                    <a:cubicBezTo>
                      <a:pt x="8104" y="61439"/>
                      <a:pt x="8689" y="78839"/>
                      <a:pt x="5034" y="93753"/>
                    </a:cubicBezTo>
                    <a:cubicBezTo>
                      <a:pt x="2987" y="106474"/>
                      <a:pt x="-1252" y="119341"/>
                      <a:pt x="356" y="132354"/>
                    </a:cubicBezTo>
                    <a:cubicBezTo>
                      <a:pt x="17606" y="200344"/>
                      <a:pt x="159699" y="190402"/>
                      <a:pt x="216273" y="195081"/>
                    </a:cubicBezTo>
                    <a:cubicBezTo>
                      <a:pt x="267291" y="193911"/>
                      <a:pt x="339215" y="204877"/>
                      <a:pt x="360558" y="145075"/>
                    </a:cubicBezTo>
                    <a:cubicBezTo>
                      <a:pt x="371668" y="109544"/>
                      <a:pt x="388187" y="47695"/>
                      <a:pt x="350617" y="23569"/>
                    </a:cubicBezTo>
                    <a:close/>
                    <a:moveTo>
                      <a:pt x="298283" y="125335"/>
                    </a:moveTo>
                    <a:cubicBezTo>
                      <a:pt x="293897" y="125920"/>
                      <a:pt x="289512" y="126359"/>
                      <a:pt x="284980" y="126652"/>
                    </a:cubicBezTo>
                    <a:cubicBezTo>
                      <a:pt x="253404" y="128406"/>
                      <a:pt x="221827" y="127383"/>
                      <a:pt x="190252" y="128260"/>
                    </a:cubicBezTo>
                    <a:cubicBezTo>
                      <a:pt x="141572" y="127968"/>
                      <a:pt x="90553" y="135863"/>
                      <a:pt x="43481" y="120510"/>
                    </a:cubicBezTo>
                    <a:cubicBezTo>
                      <a:pt x="34418" y="105304"/>
                      <a:pt x="36903" y="82933"/>
                      <a:pt x="32517" y="65241"/>
                    </a:cubicBezTo>
                    <a:cubicBezTo>
                      <a:pt x="55030" y="71967"/>
                      <a:pt x="79443" y="61732"/>
                      <a:pt x="102686" y="61878"/>
                    </a:cubicBezTo>
                    <a:cubicBezTo>
                      <a:pt x="172271" y="60562"/>
                      <a:pt x="243609" y="58222"/>
                      <a:pt x="312316" y="70943"/>
                    </a:cubicBezTo>
                    <a:cubicBezTo>
                      <a:pt x="310270" y="89513"/>
                      <a:pt x="308808" y="109398"/>
                      <a:pt x="298283" y="125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7"/>
              <p:cNvSpPr/>
              <p:nvPr/>
            </p:nvSpPr>
            <p:spPr>
              <a:xfrm>
                <a:off x="15410659" y="6421403"/>
                <a:ext cx="335731" cy="184609"/>
              </a:xfrm>
              <a:custGeom>
                <a:rect b="b" l="l" r="r" t="t"/>
                <a:pathLst>
                  <a:path extrusionOk="0" h="184609" w="335731">
                    <a:moveTo>
                      <a:pt x="5824" y="137906"/>
                    </a:moveTo>
                    <a:cubicBezTo>
                      <a:pt x="11671" y="147556"/>
                      <a:pt x="21904" y="155452"/>
                      <a:pt x="32576" y="159254"/>
                    </a:cubicBezTo>
                    <a:cubicBezTo>
                      <a:pt x="95436" y="181040"/>
                      <a:pt x="163266" y="180455"/>
                      <a:pt x="229049" y="183087"/>
                    </a:cubicBezTo>
                    <a:cubicBezTo>
                      <a:pt x="296587" y="194492"/>
                      <a:pt x="335911" y="140100"/>
                      <a:pt x="334742" y="77373"/>
                    </a:cubicBezTo>
                    <a:cubicBezTo>
                      <a:pt x="341466" y="35993"/>
                      <a:pt x="313106" y="11283"/>
                      <a:pt x="274367" y="6604"/>
                    </a:cubicBezTo>
                    <a:cubicBezTo>
                      <a:pt x="211507" y="-2169"/>
                      <a:pt x="147185" y="171"/>
                      <a:pt x="83887" y="609"/>
                    </a:cubicBezTo>
                    <a:cubicBezTo>
                      <a:pt x="52457" y="1048"/>
                      <a:pt x="-16689" y="4703"/>
                      <a:pt x="6993" y="52370"/>
                    </a:cubicBezTo>
                    <a:cubicBezTo>
                      <a:pt x="7286" y="80443"/>
                      <a:pt x="-8064" y="111734"/>
                      <a:pt x="5824" y="137906"/>
                    </a:cubicBezTo>
                    <a:close/>
                    <a:moveTo>
                      <a:pt x="271882" y="69623"/>
                    </a:moveTo>
                    <a:cubicBezTo>
                      <a:pt x="269689" y="85415"/>
                      <a:pt x="268520" y="103253"/>
                      <a:pt x="257117" y="115389"/>
                    </a:cubicBezTo>
                    <a:cubicBezTo>
                      <a:pt x="244399" y="115681"/>
                      <a:pt x="231681" y="115243"/>
                      <a:pt x="219109" y="115243"/>
                    </a:cubicBezTo>
                    <a:cubicBezTo>
                      <a:pt x="204344" y="115243"/>
                      <a:pt x="189579" y="115535"/>
                      <a:pt x="174814" y="115828"/>
                    </a:cubicBezTo>
                    <a:cubicBezTo>
                      <a:pt x="130520" y="115681"/>
                      <a:pt x="84325" y="119775"/>
                      <a:pt x="41200" y="108078"/>
                    </a:cubicBezTo>
                    <a:cubicBezTo>
                      <a:pt x="40908" y="106908"/>
                      <a:pt x="40616" y="105739"/>
                      <a:pt x="40470" y="104715"/>
                    </a:cubicBezTo>
                    <a:cubicBezTo>
                      <a:pt x="38277" y="91556"/>
                      <a:pt x="36815" y="78396"/>
                      <a:pt x="35353" y="65237"/>
                    </a:cubicBezTo>
                    <a:cubicBezTo>
                      <a:pt x="114440" y="62459"/>
                      <a:pt x="192649" y="57926"/>
                      <a:pt x="271882" y="69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>
                <a:off x="15804684" y="6369587"/>
                <a:ext cx="483228" cy="170745"/>
              </a:xfrm>
              <a:custGeom>
                <a:rect b="b" l="l" r="r" t="t"/>
                <a:pathLst>
                  <a:path extrusionOk="0" h="170745" w="483228">
                    <a:moveTo>
                      <a:pt x="404564" y="170129"/>
                    </a:moveTo>
                    <a:cubicBezTo>
                      <a:pt x="479264" y="180802"/>
                      <a:pt x="516980" y="49793"/>
                      <a:pt x="443741" y="23913"/>
                    </a:cubicBezTo>
                    <a:cubicBezTo>
                      <a:pt x="360854" y="372"/>
                      <a:pt x="272119" y="10900"/>
                      <a:pt x="186893" y="2126"/>
                    </a:cubicBezTo>
                    <a:cubicBezTo>
                      <a:pt x="144645" y="-944"/>
                      <a:pt x="-36187" y="-11033"/>
                      <a:pt x="8400" y="68216"/>
                    </a:cubicBezTo>
                    <a:cubicBezTo>
                      <a:pt x="-15428" y="148196"/>
                      <a:pt x="11909" y="152290"/>
                      <a:pt x="84417" y="160771"/>
                    </a:cubicBezTo>
                    <a:cubicBezTo>
                      <a:pt x="190986" y="167497"/>
                      <a:pt x="297994" y="162087"/>
                      <a:pt x="404564" y="170129"/>
                    </a:cubicBezTo>
                    <a:close/>
                    <a:moveTo>
                      <a:pt x="34129" y="108572"/>
                    </a:moveTo>
                    <a:cubicBezTo>
                      <a:pt x="32521" y="98775"/>
                      <a:pt x="31497" y="88832"/>
                      <a:pt x="30182" y="78890"/>
                    </a:cubicBezTo>
                    <a:cubicBezTo>
                      <a:pt x="30035" y="77720"/>
                      <a:pt x="29890" y="76404"/>
                      <a:pt x="29743" y="75234"/>
                    </a:cubicBezTo>
                    <a:cubicBezTo>
                      <a:pt x="35152" y="74649"/>
                      <a:pt x="40269" y="72456"/>
                      <a:pt x="44215" y="68509"/>
                    </a:cubicBezTo>
                    <a:cubicBezTo>
                      <a:pt x="111315" y="56372"/>
                      <a:pt x="179437" y="67924"/>
                      <a:pt x="246975" y="68655"/>
                    </a:cubicBezTo>
                    <a:cubicBezTo>
                      <a:pt x="303549" y="73187"/>
                      <a:pt x="362901" y="63245"/>
                      <a:pt x="417866" y="79621"/>
                    </a:cubicBezTo>
                    <a:cubicBezTo>
                      <a:pt x="415673" y="88102"/>
                      <a:pt x="413773" y="97021"/>
                      <a:pt x="409534" y="104770"/>
                    </a:cubicBezTo>
                    <a:cubicBezTo>
                      <a:pt x="307935" y="99506"/>
                      <a:pt x="206482" y="103308"/>
                      <a:pt x="105029" y="108572"/>
                    </a:cubicBezTo>
                    <a:cubicBezTo>
                      <a:pt x="81493" y="109010"/>
                      <a:pt x="57665" y="111058"/>
                      <a:pt x="34129" y="1085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10882859" y="6203771"/>
                <a:ext cx="396858" cy="216639"/>
              </a:xfrm>
              <a:custGeom>
                <a:rect b="b" l="l" r="r" t="t"/>
                <a:pathLst>
                  <a:path extrusionOk="0" h="216639" w="396858">
                    <a:moveTo>
                      <a:pt x="64579" y="215755"/>
                    </a:moveTo>
                    <a:cubicBezTo>
                      <a:pt x="112528" y="219557"/>
                      <a:pt x="160185" y="210053"/>
                      <a:pt x="207987" y="206983"/>
                    </a:cubicBezTo>
                    <a:cubicBezTo>
                      <a:pt x="249797" y="202450"/>
                      <a:pt x="293360" y="202889"/>
                      <a:pt x="333853" y="192069"/>
                    </a:cubicBezTo>
                    <a:cubicBezTo>
                      <a:pt x="371569" y="175546"/>
                      <a:pt x="386626" y="132120"/>
                      <a:pt x="395105" y="94689"/>
                    </a:cubicBezTo>
                    <a:cubicBezTo>
                      <a:pt x="410308" y="22166"/>
                      <a:pt x="323182" y="4181"/>
                      <a:pt x="268508" y="3742"/>
                    </a:cubicBezTo>
                    <a:cubicBezTo>
                      <a:pt x="220413" y="4474"/>
                      <a:pt x="35342" y="-22430"/>
                      <a:pt x="50545" y="58135"/>
                    </a:cubicBezTo>
                    <a:cubicBezTo>
                      <a:pt x="6836" y="112820"/>
                      <a:pt x="-43160" y="203473"/>
                      <a:pt x="64579" y="215755"/>
                    </a:cubicBezTo>
                    <a:close/>
                    <a:moveTo>
                      <a:pt x="68088" y="77727"/>
                    </a:moveTo>
                    <a:cubicBezTo>
                      <a:pt x="91477" y="86501"/>
                      <a:pt x="115890" y="70124"/>
                      <a:pt x="140157" y="71148"/>
                    </a:cubicBezTo>
                    <a:cubicBezTo>
                      <a:pt x="202140" y="73049"/>
                      <a:pt x="267485" y="64130"/>
                      <a:pt x="327421" y="81676"/>
                    </a:cubicBezTo>
                    <a:cubicBezTo>
                      <a:pt x="323182" y="97759"/>
                      <a:pt x="317919" y="114428"/>
                      <a:pt x="308271" y="128026"/>
                    </a:cubicBezTo>
                    <a:cubicBezTo>
                      <a:pt x="227869" y="128026"/>
                      <a:pt x="148782" y="140893"/>
                      <a:pt x="69696" y="153029"/>
                    </a:cubicBezTo>
                    <a:cubicBezTo>
                      <a:pt x="63264" y="153175"/>
                      <a:pt x="56685" y="153321"/>
                      <a:pt x="50545" y="151567"/>
                    </a:cubicBezTo>
                    <a:cubicBezTo>
                      <a:pt x="52300" y="126271"/>
                      <a:pt x="60340" y="101853"/>
                      <a:pt x="68088" y="777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11373853" y="6219108"/>
                <a:ext cx="276528" cy="182084"/>
              </a:xfrm>
              <a:custGeom>
                <a:rect b="b" l="l" r="r" t="t"/>
                <a:pathLst>
                  <a:path extrusionOk="0" h="182084" w="276528">
                    <a:moveTo>
                      <a:pt x="113011" y="181702"/>
                    </a:moveTo>
                    <a:cubicBezTo>
                      <a:pt x="160375" y="179948"/>
                      <a:pt x="219873" y="184919"/>
                      <a:pt x="252326" y="143540"/>
                    </a:cubicBezTo>
                    <a:cubicBezTo>
                      <a:pt x="298082" y="76719"/>
                      <a:pt x="279663" y="5366"/>
                      <a:pt x="191074" y="2003"/>
                    </a:cubicBezTo>
                    <a:cubicBezTo>
                      <a:pt x="155843" y="2734"/>
                      <a:pt x="12728" y="-15397"/>
                      <a:pt x="30708" y="44991"/>
                    </a:cubicBezTo>
                    <a:cubicBezTo>
                      <a:pt x="-34637" y="134767"/>
                      <a:pt x="9658" y="187112"/>
                      <a:pt x="113011" y="181702"/>
                    </a:cubicBezTo>
                    <a:close/>
                    <a:moveTo>
                      <a:pt x="47081" y="62390"/>
                    </a:moveTo>
                    <a:cubicBezTo>
                      <a:pt x="100731" y="70724"/>
                      <a:pt x="158475" y="55664"/>
                      <a:pt x="211540" y="72333"/>
                    </a:cubicBezTo>
                    <a:cubicBezTo>
                      <a:pt x="208909" y="86516"/>
                      <a:pt x="206716" y="105377"/>
                      <a:pt x="191367" y="111080"/>
                    </a:cubicBezTo>
                    <a:cubicBezTo>
                      <a:pt x="155551" y="120876"/>
                      <a:pt x="118128" y="123216"/>
                      <a:pt x="81289" y="126287"/>
                    </a:cubicBezTo>
                    <a:cubicBezTo>
                      <a:pt x="25446" y="132281"/>
                      <a:pt x="34948" y="103038"/>
                      <a:pt x="47081" y="623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11683951" y="6227885"/>
                <a:ext cx="254044" cy="180679"/>
              </a:xfrm>
              <a:custGeom>
                <a:rect b="b" l="l" r="r" t="t"/>
                <a:pathLst>
                  <a:path extrusionOk="0" h="180679" w="254044">
                    <a:moveTo>
                      <a:pt x="153466" y="180091"/>
                    </a:moveTo>
                    <a:cubicBezTo>
                      <a:pt x="205216" y="186232"/>
                      <a:pt x="240301" y="143390"/>
                      <a:pt x="248633" y="96309"/>
                    </a:cubicBezTo>
                    <a:cubicBezTo>
                      <a:pt x="252288" y="71452"/>
                      <a:pt x="262521" y="38115"/>
                      <a:pt x="239277" y="19984"/>
                    </a:cubicBezTo>
                    <a:cubicBezTo>
                      <a:pt x="211941" y="-7066"/>
                      <a:pt x="5380" y="-14230"/>
                      <a:pt x="23507" y="47473"/>
                    </a:cubicBezTo>
                    <a:cubicBezTo>
                      <a:pt x="-46223" y="176289"/>
                      <a:pt x="51721" y="178629"/>
                      <a:pt x="153466" y="180091"/>
                    </a:cubicBezTo>
                    <a:close/>
                    <a:moveTo>
                      <a:pt x="35348" y="63703"/>
                    </a:moveTo>
                    <a:cubicBezTo>
                      <a:pt x="50698" y="73938"/>
                      <a:pt x="69702" y="63557"/>
                      <a:pt x="86221" y="62094"/>
                    </a:cubicBezTo>
                    <a:cubicBezTo>
                      <a:pt x="122475" y="55807"/>
                      <a:pt x="159752" y="55807"/>
                      <a:pt x="196153" y="60486"/>
                    </a:cubicBezTo>
                    <a:cubicBezTo>
                      <a:pt x="189574" y="78032"/>
                      <a:pt x="184750" y="96748"/>
                      <a:pt x="173932" y="112246"/>
                    </a:cubicBezTo>
                    <a:cubicBezTo>
                      <a:pt x="140748" y="117803"/>
                      <a:pt x="102301" y="118388"/>
                      <a:pt x="67071" y="123798"/>
                    </a:cubicBezTo>
                    <a:cubicBezTo>
                      <a:pt x="56107" y="123944"/>
                      <a:pt x="43242" y="125991"/>
                      <a:pt x="33740" y="119119"/>
                    </a:cubicBezTo>
                    <a:lnTo>
                      <a:pt x="33886" y="119119"/>
                    </a:lnTo>
                    <a:cubicBezTo>
                      <a:pt x="26577" y="102012"/>
                      <a:pt x="33886" y="81687"/>
                      <a:pt x="35348" y="637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11968400" y="6194646"/>
                <a:ext cx="361934" cy="202570"/>
              </a:xfrm>
              <a:custGeom>
                <a:rect b="b" l="l" r="r" t="t"/>
                <a:pathLst>
                  <a:path extrusionOk="0" h="202570" w="361934">
                    <a:moveTo>
                      <a:pt x="96336" y="201486"/>
                    </a:moveTo>
                    <a:cubicBezTo>
                      <a:pt x="142531" y="204410"/>
                      <a:pt x="188726" y="200608"/>
                      <a:pt x="234920" y="199585"/>
                    </a:cubicBezTo>
                    <a:cubicBezTo>
                      <a:pt x="257872" y="198122"/>
                      <a:pt x="282285" y="200608"/>
                      <a:pt x="302897" y="188180"/>
                    </a:cubicBezTo>
                    <a:cubicBezTo>
                      <a:pt x="345583" y="159521"/>
                      <a:pt x="392655" y="58047"/>
                      <a:pt x="335496" y="23687"/>
                    </a:cubicBezTo>
                    <a:cubicBezTo>
                      <a:pt x="279653" y="-6726"/>
                      <a:pt x="213431" y="1462"/>
                      <a:pt x="152179" y="0"/>
                    </a:cubicBezTo>
                    <a:cubicBezTo>
                      <a:pt x="117972" y="3216"/>
                      <a:pt x="55697" y="-6288"/>
                      <a:pt x="50726" y="40648"/>
                    </a:cubicBezTo>
                    <a:cubicBezTo>
                      <a:pt x="37424" y="38016"/>
                      <a:pt x="31284" y="56439"/>
                      <a:pt x="25144" y="65504"/>
                    </a:cubicBezTo>
                    <a:cubicBezTo>
                      <a:pt x="15934" y="85244"/>
                      <a:pt x="1754" y="104690"/>
                      <a:pt x="0" y="126623"/>
                    </a:cubicBezTo>
                    <a:cubicBezTo>
                      <a:pt x="2485" y="173558"/>
                      <a:pt x="53942" y="199146"/>
                      <a:pt x="96336" y="201486"/>
                    </a:cubicBezTo>
                    <a:close/>
                    <a:moveTo>
                      <a:pt x="51019" y="52345"/>
                    </a:moveTo>
                    <a:cubicBezTo>
                      <a:pt x="51311" y="52491"/>
                      <a:pt x="51604" y="52491"/>
                      <a:pt x="52042" y="52491"/>
                    </a:cubicBezTo>
                    <a:cubicBezTo>
                      <a:pt x="52042" y="52491"/>
                      <a:pt x="52042" y="52491"/>
                      <a:pt x="52188" y="52491"/>
                    </a:cubicBezTo>
                    <a:cubicBezTo>
                      <a:pt x="62421" y="86998"/>
                      <a:pt x="101891" y="76763"/>
                      <a:pt x="128790" y="74424"/>
                    </a:cubicBezTo>
                    <a:cubicBezTo>
                      <a:pt x="181416" y="74424"/>
                      <a:pt x="235651" y="66820"/>
                      <a:pt x="287401" y="78664"/>
                    </a:cubicBezTo>
                    <a:cubicBezTo>
                      <a:pt x="281115" y="93724"/>
                      <a:pt x="275999" y="109954"/>
                      <a:pt x="265766" y="122821"/>
                    </a:cubicBezTo>
                    <a:cubicBezTo>
                      <a:pt x="212700" y="124284"/>
                      <a:pt x="160073" y="132618"/>
                      <a:pt x="107446" y="137882"/>
                    </a:cubicBezTo>
                    <a:cubicBezTo>
                      <a:pt x="38739" y="142707"/>
                      <a:pt x="24413" y="113171"/>
                      <a:pt x="51019" y="523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12378396" y="6194193"/>
                <a:ext cx="345932" cy="211480"/>
              </a:xfrm>
              <a:custGeom>
                <a:rect b="b" l="l" r="r" t="t"/>
                <a:pathLst>
                  <a:path extrusionOk="0" h="211480" w="345932">
                    <a:moveTo>
                      <a:pt x="347" y="152518"/>
                    </a:moveTo>
                    <a:cubicBezTo>
                      <a:pt x="29876" y="218315"/>
                      <a:pt x="130306" y="203401"/>
                      <a:pt x="190388" y="210419"/>
                    </a:cubicBezTo>
                    <a:cubicBezTo>
                      <a:pt x="230735" y="211004"/>
                      <a:pt x="278684" y="218315"/>
                      <a:pt x="308506" y="184539"/>
                    </a:cubicBezTo>
                    <a:cubicBezTo>
                      <a:pt x="337451" y="151494"/>
                      <a:pt x="349438" y="102365"/>
                      <a:pt x="345053" y="59232"/>
                    </a:cubicBezTo>
                    <a:cubicBezTo>
                      <a:pt x="339205" y="39054"/>
                      <a:pt x="319909" y="26041"/>
                      <a:pt x="301051" y="19022"/>
                    </a:cubicBezTo>
                    <a:cubicBezTo>
                      <a:pt x="241992" y="-1740"/>
                      <a:pt x="178109" y="2792"/>
                      <a:pt x="116564" y="599"/>
                    </a:cubicBezTo>
                    <a:cubicBezTo>
                      <a:pt x="91420" y="160"/>
                      <a:pt x="65399" y="-1594"/>
                      <a:pt x="40694" y="4109"/>
                    </a:cubicBezTo>
                    <a:cubicBezTo>
                      <a:pt x="18035" y="9226"/>
                      <a:pt x="8095" y="39639"/>
                      <a:pt x="22567" y="57477"/>
                    </a:cubicBezTo>
                    <a:cubicBezTo>
                      <a:pt x="15404" y="88621"/>
                      <a:pt x="-2723" y="120496"/>
                      <a:pt x="347" y="152518"/>
                    </a:cubicBezTo>
                    <a:close/>
                    <a:moveTo>
                      <a:pt x="32654" y="66543"/>
                    </a:moveTo>
                    <a:cubicBezTo>
                      <a:pt x="113056" y="80433"/>
                      <a:pt x="201352" y="54261"/>
                      <a:pt x="281462" y="79848"/>
                    </a:cubicBezTo>
                    <a:cubicBezTo>
                      <a:pt x="275615" y="99441"/>
                      <a:pt x="273422" y="122836"/>
                      <a:pt x="257780" y="137311"/>
                    </a:cubicBezTo>
                    <a:cubicBezTo>
                      <a:pt x="227958" y="140820"/>
                      <a:pt x="196089" y="140236"/>
                      <a:pt x="165683" y="142282"/>
                    </a:cubicBezTo>
                    <a:cubicBezTo>
                      <a:pt x="124020" y="140967"/>
                      <a:pt x="76656" y="153980"/>
                      <a:pt x="38209" y="134387"/>
                    </a:cubicBezTo>
                    <a:cubicBezTo>
                      <a:pt x="23883" y="116110"/>
                      <a:pt x="30315" y="88183"/>
                      <a:pt x="32654" y="66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12805459" y="6190766"/>
                <a:ext cx="368813" cy="203285"/>
              </a:xfrm>
              <a:custGeom>
                <a:rect b="b" l="l" r="r" t="t"/>
                <a:pathLst>
                  <a:path extrusionOk="0" h="203285" w="368813">
                    <a:moveTo>
                      <a:pt x="257726" y="202588"/>
                    </a:moveTo>
                    <a:cubicBezTo>
                      <a:pt x="331111" y="212531"/>
                      <a:pt x="391924" y="113835"/>
                      <a:pt x="360202" y="50670"/>
                    </a:cubicBezTo>
                    <a:cubicBezTo>
                      <a:pt x="315322" y="-10887"/>
                      <a:pt x="179516" y="371"/>
                      <a:pt x="109639" y="1541"/>
                    </a:cubicBezTo>
                    <a:cubicBezTo>
                      <a:pt x="84788" y="5343"/>
                      <a:pt x="56135" y="1834"/>
                      <a:pt x="35084" y="16894"/>
                    </a:cubicBezTo>
                    <a:cubicBezTo>
                      <a:pt x="19589" y="27714"/>
                      <a:pt x="17835" y="52278"/>
                      <a:pt x="30699" y="65730"/>
                    </a:cubicBezTo>
                    <a:cubicBezTo>
                      <a:pt x="20320" y="64268"/>
                      <a:pt x="16519" y="80205"/>
                      <a:pt x="12426" y="87662"/>
                    </a:cubicBezTo>
                    <a:cubicBezTo>
                      <a:pt x="7017" y="102577"/>
                      <a:pt x="439" y="115297"/>
                      <a:pt x="0" y="132551"/>
                    </a:cubicBezTo>
                    <a:cubicBezTo>
                      <a:pt x="4970" y="215163"/>
                      <a:pt x="194427" y="188698"/>
                      <a:pt x="257726" y="202588"/>
                    </a:cubicBezTo>
                    <a:close/>
                    <a:moveTo>
                      <a:pt x="32599" y="86200"/>
                    </a:moveTo>
                    <a:cubicBezTo>
                      <a:pt x="33915" y="85323"/>
                      <a:pt x="34792" y="84007"/>
                      <a:pt x="34792" y="81960"/>
                    </a:cubicBezTo>
                    <a:cubicBezTo>
                      <a:pt x="34792" y="77866"/>
                      <a:pt x="35669" y="72456"/>
                      <a:pt x="33769" y="68800"/>
                    </a:cubicBezTo>
                    <a:cubicBezTo>
                      <a:pt x="49703" y="82399"/>
                      <a:pt x="72069" y="75380"/>
                      <a:pt x="90928" y="74211"/>
                    </a:cubicBezTo>
                    <a:cubicBezTo>
                      <a:pt x="158758" y="68800"/>
                      <a:pt x="229512" y="67631"/>
                      <a:pt x="295441" y="86931"/>
                    </a:cubicBezTo>
                    <a:cubicBezTo>
                      <a:pt x="283454" y="150974"/>
                      <a:pt x="242814" y="126264"/>
                      <a:pt x="194281" y="128310"/>
                    </a:cubicBezTo>
                    <a:cubicBezTo>
                      <a:pt x="163289" y="128018"/>
                      <a:pt x="134783" y="132404"/>
                      <a:pt x="103500" y="134305"/>
                    </a:cubicBezTo>
                    <a:lnTo>
                      <a:pt x="107446" y="134013"/>
                    </a:lnTo>
                    <a:cubicBezTo>
                      <a:pt x="65199" y="133136"/>
                      <a:pt x="23828" y="145272"/>
                      <a:pt x="32599" y="86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37"/>
              <p:cNvSpPr/>
              <p:nvPr/>
            </p:nvSpPr>
            <p:spPr>
              <a:xfrm>
                <a:off x="13206280" y="6202542"/>
                <a:ext cx="363028" cy="226247"/>
              </a:xfrm>
              <a:custGeom>
                <a:rect b="b" l="l" r="r" t="t"/>
                <a:pathLst>
                  <a:path extrusionOk="0" h="226247" w="363028">
                    <a:moveTo>
                      <a:pt x="246198" y="224734"/>
                    </a:moveTo>
                    <a:cubicBezTo>
                      <a:pt x="295463" y="234823"/>
                      <a:pt x="329524" y="192713"/>
                      <a:pt x="344874" y="151041"/>
                    </a:cubicBezTo>
                    <a:cubicBezTo>
                      <a:pt x="358761" y="117704"/>
                      <a:pt x="377765" y="70915"/>
                      <a:pt x="344581" y="42841"/>
                    </a:cubicBezTo>
                    <a:cubicBezTo>
                      <a:pt x="285668" y="-877"/>
                      <a:pt x="204682" y="3802"/>
                      <a:pt x="134659" y="0"/>
                    </a:cubicBezTo>
                    <a:cubicBezTo>
                      <a:pt x="99135" y="2778"/>
                      <a:pt x="29405" y="-10089"/>
                      <a:pt x="32182" y="43719"/>
                    </a:cubicBezTo>
                    <a:cubicBezTo>
                      <a:pt x="-79504" y="239210"/>
                      <a:pt x="125887" y="192420"/>
                      <a:pt x="246198" y="224734"/>
                    </a:cubicBezTo>
                    <a:close/>
                    <a:moveTo>
                      <a:pt x="45631" y="67990"/>
                    </a:moveTo>
                    <a:cubicBezTo>
                      <a:pt x="117263" y="92116"/>
                      <a:pt x="201758" y="72231"/>
                      <a:pt x="279529" y="96210"/>
                    </a:cubicBezTo>
                    <a:cubicBezTo>
                      <a:pt x="272512" y="113464"/>
                      <a:pt x="266372" y="131594"/>
                      <a:pt x="255993" y="147240"/>
                    </a:cubicBezTo>
                    <a:cubicBezTo>
                      <a:pt x="188893" y="135104"/>
                      <a:pt x="119309" y="147240"/>
                      <a:pt x="52941" y="132179"/>
                    </a:cubicBezTo>
                    <a:cubicBezTo>
                      <a:pt x="33059" y="123845"/>
                      <a:pt x="42269" y="85244"/>
                      <a:pt x="45631" y="67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37"/>
              <p:cNvSpPr/>
              <p:nvPr/>
            </p:nvSpPr>
            <p:spPr>
              <a:xfrm>
                <a:off x="13622683" y="6172640"/>
                <a:ext cx="373526" cy="228281"/>
              </a:xfrm>
              <a:custGeom>
                <a:rect b="b" l="l" r="r" t="t"/>
                <a:pathLst>
                  <a:path extrusionOk="0" h="228281" w="373526">
                    <a:moveTo>
                      <a:pt x="20421" y="67479"/>
                    </a:moveTo>
                    <a:cubicBezTo>
                      <a:pt x="7702" y="102571"/>
                      <a:pt x="-16711" y="149652"/>
                      <a:pt x="21736" y="177287"/>
                    </a:cubicBezTo>
                    <a:cubicBezTo>
                      <a:pt x="43226" y="194395"/>
                      <a:pt x="71293" y="201998"/>
                      <a:pt x="98045" y="205946"/>
                    </a:cubicBezTo>
                    <a:cubicBezTo>
                      <a:pt x="151988" y="213110"/>
                      <a:pt x="205346" y="224661"/>
                      <a:pt x="259727" y="227001"/>
                    </a:cubicBezTo>
                    <a:cubicBezTo>
                      <a:pt x="305337" y="234604"/>
                      <a:pt x="346415" y="207700"/>
                      <a:pt x="359718" y="163835"/>
                    </a:cubicBezTo>
                    <a:cubicBezTo>
                      <a:pt x="372144" y="126989"/>
                      <a:pt x="382961" y="81223"/>
                      <a:pt x="360449" y="46132"/>
                    </a:cubicBezTo>
                    <a:cubicBezTo>
                      <a:pt x="340275" y="19374"/>
                      <a:pt x="304460" y="16304"/>
                      <a:pt x="273760" y="11332"/>
                    </a:cubicBezTo>
                    <a:cubicBezTo>
                      <a:pt x="196429" y="-4167"/>
                      <a:pt x="117781" y="-1827"/>
                      <a:pt x="39864" y="6800"/>
                    </a:cubicBezTo>
                    <a:cubicBezTo>
                      <a:pt x="3902" y="7823"/>
                      <a:pt x="-18465" y="50810"/>
                      <a:pt x="20421" y="67479"/>
                    </a:cubicBezTo>
                    <a:close/>
                    <a:moveTo>
                      <a:pt x="38840" y="67041"/>
                    </a:moveTo>
                    <a:cubicBezTo>
                      <a:pt x="126552" y="60461"/>
                      <a:pt x="215871" y="57244"/>
                      <a:pt x="301243" y="81954"/>
                    </a:cubicBezTo>
                    <a:cubicBezTo>
                      <a:pt x="297150" y="105495"/>
                      <a:pt x="291888" y="130206"/>
                      <a:pt x="278877" y="150676"/>
                    </a:cubicBezTo>
                    <a:cubicBezTo>
                      <a:pt x="275222" y="151261"/>
                      <a:pt x="271421" y="151846"/>
                      <a:pt x="267621" y="152138"/>
                    </a:cubicBezTo>
                    <a:cubicBezTo>
                      <a:pt x="208270" y="154478"/>
                      <a:pt x="149357" y="143512"/>
                      <a:pt x="90005" y="144535"/>
                    </a:cubicBezTo>
                    <a:cubicBezTo>
                      <a:pt x="30361" y="142780"/>
                      <a:pt x="32408" y="118070"/>
                      <a:pt x="38840" y="670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14047242" y="6186781"/>
                <a:ext cx="340451" cy="219482"/>
              </a:xfrm>
              <a:custGeom>
                <a:rect b="b" l="l" r="r" t="t"/>
                <a:pathLst>
                  <a:path extrusionOk="0" h="219482" w="340451">
                    <a:moveTo>
                      <a:pt x="189083" y="214907"/>
                    </a:moveTo>
                    <a:cubicBezTo>
                      <a:pt x="259398" y="229090"/>
                      <a:pt x="331030" y="212860"/>
                      <a:pt x="338339" y="129810"/>
                    </a:cubicBezTo>
                    <a:cubicBezTo>
                      <a:pt x="340239" y="101151"/>
                      <a:pt x="345648" y="67083"/>
                      <a:pt x="325620" y="43250"/>
                    </a:cubicBezTo>
                    <a:cubicBezTo>
                      <a:pt x="264953" y="-3978"/>
                      <a:pt x="179727" y="1725"/>
                      <a:pt x="106780" y="555"/>
                    </a:cubicBezTo>
                    <a:cubicBezTo>
                      <a:pt x="74766" y="-2077"/>
                      <a:pt x="10883" y="3187"/>
                      <a:pt x="20531" y="48806"/>
                    </a:cubicBezTo>
                    <a:cubicBezTo>
                      <a:pt x="-48615" y="214469"/>
                      <a:pt x="69357" y="192829"/>
                      <a:pt x="189083" y="214907"/>
                    </a:cubicBezTo>
                    <a:close/>
                    <a:moveTo>
                      <a:pt x="37050" y="65182"/>
                    </a:moveTo>
                    <a:cubicBezTo>
                      <a:pt x="113651" y="62258"/>
                      <a:pt x="196392" y="53192"/>
                      <a:pt x="270655" y="83021"/>
                    </a:cubicBezTo>
                    <a:cubicBezTo>
                      <a:pt x="265392" y="104076"/>
                      <a:pt x="270509" y="145016"/>
                      <a:pt x="239809" y="142676"/>
                    </a:cubicBezTo>
                    <a:cubicBezTo>
                      <a:pt x="177827" y="139752"/>
                      <a:pt x="115406" y="139314"/>
                      <a:pt x="53569" y="135366"/>
                    </a:cubicBezTo>
                    <a:cubicBezTo>
                      <a:pt x="48745" y="134050"/>
                      <a:pt x="42313" y="132734"/>
                      <a:pt x="40705" y="127324"/>
                    </a:cubicBezTo>
                    <a:cubicBezTo>
                      <a:pt x="35881" y="107146"/>
                      <a:pt x="35881" y="85799"/>
                      <a:pt x="37050" y="651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37"/>
              <p:cNvSpPr/>
              <p:nvPr/>
            </p:nvSpPr>
            <p:spPr>
              <a:xfrm>
                <a:off x="14407694" y="6178319"/>
                <a:ext cx="320086" cy="215637"/>
              </a:xfrm>
              <a:custGeom>
                <a:rect b="b" l="l" r="r" t="t"/>
                <a:pathLst>
                  <a:path extrusionOk="0" h="215637" w="320086">
                    <a:moveTo>
                      <a:pt x="15164" y="173217"/>
                    </a:moveTo>
                    <a:cubicBezTo>
                      <a:pt x="71300" y="217813"/>
                      <a:pt x="152579" y="209771"/>
                      <a:pt x="220701" y="214888"/>
                    </a:cubicBezTo>
                    <a:cubicBezTo>
                      <a:pt x="256517" y="218397"/>
                      <a:pt x="292187" y="210502"/>
                      <a:pt x="302712" y="171462"/>
                    </a:cubicBezTo>
                    <a:cubicBezTo>
                      <a:pt x="317184" y="129206"/>
                      <a:pt x="336334" y="70573"/>
                      <a:pt x="295549" y="37090"/>
                    </a:cubicBezTo>
                    <a:cubicBezTo>
                      <a:pt x="229911" y="-5898"/>
                      <a:pt x="144831" y="11063"/>
                      <a:pt x="70130" y="1998"/>
                    </a:cubicBezTo>
                    <a:cubicBezTo>
                      <a:pt x="62675" y="1559"/>
                      <a:pt x="57851" y="1121"/>
                      <a:pt x="47471" y="389"/>
                    </a:cubicBezTo>
                    <a:cubicBezTo>
                      <a:pt x="18819" y="-4143"/>
                      <a:pt x="-331" y="31972"/>
                      <a:pt x="19258" y="53320"/>
                    </a:cubicBezTo>
                    <a:cubicBezTo>
                      <a:pt x="8294" y="90751"/>
                      <a:pt x="-15681" y="139587"/>
                      <a:pt x="15164" y="173217"/>
                    </a:cubicBezTo>
                    <a:close/>
                    <a:moveTo>
                      <a:pt x="30514" y="61654"/>
                    </a:moveTo>
                    <a:cubicBezTo>
                      <a:pt x="100537" y="73644"/>
                      <a:pt x="174068" y="61362"/>
                      <a:pt x="243653" y="78323"/>
                    </a:cubicBezTo>
                    <a:cubicBezTo>
                      <a:pt x="271282" y="81539"/>
                      <a:pt x="244822" y="126574"/>
                      <a:pt x="239267" y="142658"/>
                    </a:cubicBezTo>
                    <a:cubicBezTo>
                      <a:pt x="228011" y="142950"/>
                      <a:pt x="216755" y="142950"/>
                      <a:pt x="205352" y="143096"/>
                    </a:cubicBezTo>
                    <a:cubicBezTo>
                      <a:pt x="191172" y="143389"/>
                      <a:pt x="176846" y="143973"/>
                      <a:pt x="162666" y="144851"/>
                    </a:cubicBezTo>
                    <a:cubicBezTo>
                      <a:pt x="125827" y="146313"/>
                      <a:pt x="88696" y="147483"/>
                      <a:pt x="52149" y="143096"/>
                    </a:cubicBezTo>
                    <a:cubicBezTo>
                      <a:pt x="44840" y="141342"/>
                      <a:pt x="38993" y="140026"/>
                      <a:pt x="34022" y="133592"/>
                    </a:cubicBezTo>
                    <a:lnTo>
                      <a:pt x="34461" y="133739"/>
                    </a:lnTo>
                    <a:cubicBezTo>
                      <a:pt x="34315" y="133446"/>
                      <a:pt x="34022" y="133007"/>
                      <a:pt x="33876" y="132715"/>
                    </a:cubicBezTo>
                    <a:cubicBezTo>
                      <a:pt x="24813" y="110636"/>
                      <a:pt x="29052" y="85048"/>
                      <a:pt x="30514" y="616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37"/>
              <p:cNvSpPr/>
              <p:nvPr/>
            </p:nvSpPr>
            <p:spPr>
              <a:xfrm>
                <a:off x="14795516" y="6176406"/>
                <a:ext cx="349325" cy="210054"/>
              </a:xfrm>
              <a:custGeom>
                <a:rect b="b" l="l" r="r" t="t"/>
                <a:pathLst>
                  <a:path extrusionOk="0" h="210054" w="349325">
                    <a:moveTo>
                      <a:pt x="191765" y="207882"/>
                    </a:moveTo>
                    <a:cubicBezTo>
                      <a:pt x="291171" y="214023"/>
                      <a:pt x="357685" y="215486"/>
                      <a:pt x="348476" y="92518"/>
                    </a:cubicBezTo>
                    <a:cubicBezTo>
                      <a:pt x="345260" y="15316"/>
                      <a:pt x="272313" y="6689"/>
                      <a:pt x="210330" y="4350"/>
                    </a:cubicBezTo>
                    <a:cubicBezTo>
                      <a:pt x="176269" y="6104"/>
                      <a:pt x="37831" y="-19045"/>
                      <a:pt x="45872" y="34909"/>
                    </a:cubicBezTo>
                    <a:cubicBezTo>
                      <a:pt x="46310" y="36810"/>
                      <a:pt x="46749" y="38564"/>
                      <a:pt x="47479" y="40319"/>
                    </a:cubicBezTo>
                    <a:cubicBezTo>
                      <a:pt x="43240" y="43828"/>
                      <a:pt x="39586" y="47922"/>
                      <a:pt x="36223" y="52016"/>
                    </a:cubicBezTo>
                    <a:cubicBezTo>
                      <a:pt x="22335" y="44705"/>
                      <a:pt x="10787" y="91933"/>
                      <a:pt x="4501" y="104361"/>
                    </a:cubicBezTo>
                    <a:cubicBezTo>
                      <a:pt x="-27806" y="214608"/>
                      <a:pt x="122034" y="203934"/>
                      <a:pt x="191765" y="207882"/>
                    </a:cubicBezTo>
                    <a:close/>
                    <a:moveTo>
                      <a:pt x="122034" y="60058"/>
                    </a:moveTo>
                    <a:cubicBezTo>
                      <a:pt x="173784" y="63128"/>
                      <a:pt x="223487" y="61959"/>
                      <a:pt x="275091" y="76873"/>
                    </a:cubicBezTo>
                    <a:cubicBezTo>
                      <a:pt x="275237" y="94419"/>
                      <a:pt x="275091" y="112257"/>
                      <a:pt x="270997" y="129364"/>
                    </a:cubicBezTo>
                    <a:cubicBezTo>
                      <a:pt x="210330" y="134628"/>
                      <a:pt x="149079" y="134336"/>
                      <a:pt x="88119" y="132289"/>
                    </a:cubicBezTo>
                    <a:cubicBezTo>
                      <a:pt x="46895" y="132142"/>
                      <a:pt x="41924" y="116497"/>
                      <a:pt x="41047" y="84330"/>
                    </a:cubicBezTo>
                    <a:cubicBezTo>
                      <a:pt x="50695" y="77896"/>
                      <a:pt x="58443" y="62690"/>
                      <a:pt x="49526" y="56110"/>
                    </a:cubicBezTo>
                    <a:cubicBezTo>
                      <a:pt x="50550" y="53771"/>
                      <a:pt x="52011" y="51724"/>
                      <a:pt x="53619" y="49969"/>
                    </a:cubicBezTo>
                    <a:cubicBezTo>
                      <a:pt x="68823" y="65029"/>
                      <a:pt x="101422" y="57133"/>
                      <a:pt x="122034" y="600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37"/>
              <p:cNvSpPr/>
              <p:nvPr/>
            </p:nvSpPr>
            <p:spPr>
              <a:xfrm>
                <a:off x="15183208" y="6187281"/>
                <a:ext cx="647940" cy="214565"/>
              </a:xfrm>
              <a:custGeom>
                <a:rect b="b" l="l" r="r" t="t"/>
                <a:pathLst>
                  <a:path extrusionOk="0" h="214565" w="647940">
                    <a:moveTo>
                      <a:pt x="321717" y="132965"/>
                    </a:moveTo>
                    <a:cubicBezTo>
                      <a:pt x="324202" y="116297"/>
                      <a:pt x="328003" y="96704"/>
                      <a:pt x="327564" y="78134"/>
                    </a:cubicBezTo>
                    <a:cubicBezTo>
                      <a:pt x="334874" y="86322"/>
                      <a:pt x="346861" y="88516"/>
                      <a:pt x="357824" y="86176"/>
                    </a:cubicBezTo>
                    <a:cubicBezTo>
                      <a:pt x="327272" y="204758"/>
                      <a:pt x="430187" y="207243"/>
                      <a:pt x="517313" y="213238"/>
                    </a:cubicBezTo>
                    <a:cubicBezTo>
                      <a:pt x="564531" y="218355"/>
                      <a:pt x="635285" y="210752"/>
                      <a:pt x="644056" y="153289"/>
                    </a:cubicBezTo>
                    <a:cubicBezTo>
                      <a:pt x="649319" y="112349"/>
                      <a:pt x="656628" y="54593"/>
                      <a:pt x="610141" y="35293"/>
                    </a:cubicBezTo>
                    <a:cubicBezTo>
                      <a:pt x="547574" y="16139"/>
                      <a:pt x="479305" y="26374"/>
                      <a:pt x="414545" y="25204"/>
                    </a:cubicBezTo>
                    <a:cubicBezTo>
                      <a:pt x="388377" y="28567"/>
                      <a:pt x="331950" y="24034"/>
                      <a:pt x="323179" y="52839"/>
                    </a:cubicBezTo>
                    <a:cubicBezTo>
                      <a:pt x="321132" y="47136"/>
                      <a:pt x="318500" y="41873"/>
                      <a:pt x="314554" y="37048"/>
                    </a:cubicBezTo>
                    <a:cubicBezTo>
                      <a:pt x="274060" y="3711"/>
                      <a:pt x="217194" y="2541"/>
                      <a:pt x="167199" y="494"/>
                    </a:cubicBezTo>
                    <a:cubicBezTo>
                      <a:pt x="130214" y="3418"/>
                      <a:pt x="1862" y="-15298"/>
                      <a:pt x="15458" y="46844"/>
                    </a:cubicBezTo>
                    <a:cubicBezTo>
                      <a:pt x="6102" y="80035"/>
                      <a:pt x="-6616" y="118636"/>
                      <a:pt x="4055" y="152704"/>
                    </a:cubicBezTo>
                    <a:cubicBezTo>
                      <a:pt x="35047" y="209144"/>
                      <a:pt x="141908" y="202418"/>
                      <a:pt x="199359" y="212799"/>
                    </a:cubicBezTo>
                    <a:lnTo>
                      <a:pt x="196728" y="212507"/>
                    </a:lnTo>
                    <a:cubicBezTo>
                      <a:pt x="252717" y="222888"/>
                      <a:pt x="310022" y="190575"/>
                      <a:pt x="321717" y="132965"/>
                    </a:cubicBezTo>
                    <a:close/>
                    <a:moveTo>
                      <a:pt x="584559" y="87785"/>
                    </a:moveTo>
                    <a:cubicBezTo>
                      <a:pt x="585436" y="103284"/>
                      <a:pt x="584412" y="118928"/>
                      <a:pt x="584412" y="134427"/>
                    </a:cubicBezTo>
                    <a:cubicBezTo>
                      <a:pt x="548012" y="137644"/>
                      <a:pt x="511319" y="135159"/>
                      <a:pt x="474919" y="133989"/>
                    </a:cubicBezTo>
                    <a:cubicBezTo>
                      <a:pt x="425801" y="133258"/>
                      <a:pt x="406797" y="138668"/>
                      <a:pt x="397148" y="82813"/>
                    </a:cubicBezTo>
                    <a:cubicBezTo>
                      <a:pt x="459277" y="82521"/>
                      <a:pt x="523015" y="75941"/>
                      <a:pt x="584559" y="87785"/>
                    </a:cubicBezTo>
                    <a:close/>
                    <a:moveTo>
                      <a:pt x="157843" y="137205"/>
                    </a:moveTo>
                    <a:cubicBezTo>
                      <a:pt x="121735" y="133550"/>
                      <a:pt x="82703" y="139545"/>
                      <a:pt x="48642" y="125801"/>
                    </a:cubicBezTo>
                    <a:cubicBezTo>
                      <a:pt x="36509" y="107670"/>
                      <a:pt x="37678" y="83398"/>
                      <a:pt x="31684" y="62781"/>
                    </a:cubicBezTo>
                    <a:cubicBezTo>
                      <a:pt x="106970" y="63805"/>
                      <a:pt x="186787" y="52693"/>
                      <a:pt x="260465" y="75210"/>
                    </a:cubicBezTo>
                    <a:cubicBezTo>
                      <a:pt x="251548" y="154313"/>
                      <a:pt x="223334" y="138960"/>
                      <a:pt x="157843" y="1372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7"/>
              <p:cNvSpPr/>
              <p:nvPr/>
            </p:nvSpPr>
            <p:spPr>
              <a:xfrm>
                <a:off x="15859844" y="6143535"/>
                <a:ext cx="351511" cy="203843"/>
              </a:xfrm>
              <a:custGeom>
                <a:rect b="b" l="l" r="r" t="t"/>
                <a:pathLst>
                  <a:path extrusionOk="0" h="203843" w="351511">
                    <a:moveTo>
                      <a:pt x="173688" y="203761"/>
                    </a:moveTo>
                    <a:cubicBezTo>
                      <a:pt x="211550" y="203907"/>
                      <a:pt x="249559" y="203030"/>
                      <a:pt x="287421" y="201129"/>
                    </a:cubicBezTo>
                    <a:cubicBezTo>
                      <a:pt x="303940" y="201422"/>
                      <a:pt x="320312" y="195281"/>
                      <a:pt x="330692" y="181829"/>
                    </a:cubicBezTo>
                    <a:cubicBezTo>
                      <a:pt x="354666" y="132408"/>
                      <a:pt x="371185" y="29618"/>
                      <a:pt x="302770" y="8417"/>
                    </a:cubicBezTo>
                    <a:cubicBezTo>
                      <a:pt x="214620" y="-12053"/>
                      <a:pt x="123547" y="9733"/>
                      <a:pt x="35689" y="21869"/>
                    </a:cubicBezTo>
                    <a:cubicBezTo>
                      <a:pt x="17123" y="24208"/>
                      <a:pt x="5867" y="45848"/>
                      <a:pt x="14931" y="62370"/>
                    </a:cubicBezTo>
                    <a:cubicBezTo>
                      <a:pt x="-41205" y="195281"/>
                      <a:pt x="71797" y="204931"/>
                      <a:pt x="173688" y="203761"/>
                    </a:cubicBezTo>
                    <a:close/>
                    <a:moveTo>
                      <a:pt x="282012" y="66611"/>
                    </a:moveTo>
                    <a:cubicBezTo>
                      <a:pt x="282597" y="87081"/>
                      <a:pt x="276457" y="107259"/>
                      <a:pt x="272656" y="127290"/>
                    </a:cubicBezTo>
                    <a:cubicBezTo>
                      <a:pt x="217252" y="126998"/>
                      <a:pt x="162139" y="134601"/>
                      <a:pt x="106881" y="136941"/>
                    </a:cubicBezTo>
                    <a:cubicBezTo>
                      <a:pt x="54693" y="140596"/>
                      <a:pt x="26772" y="131384"/>
                      <a:pt x="27064" y="73775"/>
                    </a:cubicBezTo>
                    <a:cubicBezTo>
                      <a:pt x="110390" y="79770"/>
                      <a:pt x="198540" y="42485"/>
                      <a:pt x="282012" y="666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5" name="Google Shape;1675;p37"/>
            <p:cNvSpPr/>
            <p:nvPr/>
          </p:nvSpPr>
          <p:spPr>
            <a:xfrm>
              <a:off x="12103575" y="3183767"/>
              <a:ext cx="197497" cy="198415"/>
            </a:xfrm>
            <a:custGeom>
              <a:rect b="b" l="l" r="r" t="t"/>
              <a:pathLst>
                <a:path extrusionOk="0" h="198415" w="197497">
                  <a:moveTo>
                    <a:pt x="148133" y="13159"/>
                  </a:moveTo>
                  <a:cubicBezTo>
                    <a:pt x="203245" y="44742"/>
                    <a:pt x="214794" y="123406"/>
                    <a:pt x="169622" y="168587"/>
                  </a:cubicBezTo>
                  <a:cubicBezTo>
                    <a:pt x="169476" y="168879"/>
                    <a:pt x="169184" y="169026"/>
                    <a:pt x="169038" y="169172"/>
                  </a:cubicBezTo>
                  <a:cubicBezTo>
                    <a:pt x="149887" y="188326"/>
                    <a:pt x="124013" y="198415"/>
                    <a:pt x="98138" y="198415"/>
                  </a:cubicBezTo>
                  <a:cubicBezTo>
                    <a:pt x="81472" y="198415"/>
                    <a:pt x="64661" y="194175"/>
                    <a:pt x="49458" y="185694"/>
                  </a:cubicBezTo>
                  <a:cubicBezTo>
                    <a:pt x="30600" y="174874"/>
                    <a:pt x="15689" y="157913"/>
                    <a:pt x="7210" y="137735"/>
                  </a:cubicBezTo>
                  <a:cubicBezTo>
                    <a:pt x="-3169" y="112586"/>
                    <a:pt x="-1561" y="87291"/>
                    <a:pt x="7064" y="62142"/>
                  </a:cubicBezTo>
                  <a:cubicBezTo>
                    <a:pt x="7210" y="61849"/>
                    <a:pt x="7210" y="61557"/>
                    <a:pt x="7356" y="61265"/>
                  </a:cubicBezTo>
                  <a:cubicBezTo>
                    <a:pt x="15835" y="37139"/>
                    <a:pt x="37909" y="17107"/>
                    <a:pt x="60860" y="7603"/>
                  </a:cubicBezTo>
                  <a:cubicBezTo>
                    <a:pt x="72994" y="2486"/>
                    <a:pt x="86004" y="0"/>
                    <a:pt x="98869" y="0"/>
                  </a:cubicBezTo>
                  <a:cubicBezTo>
                    <a:pt x="115972" y="146"/>
                    <a:pt x="133076" y="4533"/>
                    <a:pt x="148133" y="13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12356961" y="3167244"/>
              <a:ext cx="214893" cy="215083"/>
            </a:xfrm>
            <a:custGeom>
              <a:rect b="b" l="l" r="r" t="t"/>
              <a:pathLst>
                <a:path extrusionOk="0" h="215083" w="214893">
                  <a:moveTo>
                    <a:pt x="214893" y="104691"/>
                  </a:moveTo>
                  <a:cubicBezTo>
                    <a:pt x="214893" y="163177"/>
                    <a:pt x="170160" y="213475"/>
                    <a:pt x="110370" y="215084"/>
                  </a:cubicBezTo>
                  <a:cubicBezTo>
                    <a:pt x="109493" y="215084"/>
                    <a:pt x="108616" y="215084"/>
                    <a:pt x="107739" y="215084"/>
                  </a:cubicBezTo>
                  <a:cubicBezTo>
                    <a:pt x="51457" y="215084"/>
                    <a:pt x="0" y="168148"/>
                    <a:pt x="0" y="110539"/>
                  </a:cubicBezTo>
                  <a:cubicBezTo>
                    <a:pt x="0" y="52053"/>
                    <a:pt x="44733" y="1755"/>
                    <a:pt x="104523" y="146"/>
                  </a:cubicBezTo>
                  <a:cubicBezTo>
                    <a:pt x="105400" y="0"/>
                    <a:pt x="106277" y="0"/>
                    <a:pt x="107154" y="0"/>
                  </a:cubicBezTo>
                  <a:cubicBezTo>
                    <a:pt x="163290" y="146"/>
                    <a:pt x="214893" y="47082"/>
                    <a:pt x="214893" y="1046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10803007" y="2679062"/>
              <a:ext cx="5302338" cy="2846788"/>
            </a:xfrm>
            <a:custGeom>
              <a:rect b="b" l="l" r="r" t="t"/>
              <a:pathLst>
                <a:path extrusionOk="0" h="2846788" w="5302338">
                  <a:moveTo>
                    <a:pt x="4171702" y="2059127"/>
                  </a:moveTo>
                  <a:cubicBezTo>
                    <a:pt x="4172287" y="1937768"/>
                    <a:pt x="4171264" y="1815970"/>
                    <a:pt x="4162346" y="1694757"/>
                  </a:cubicBezTo>
                  <a:cubicBezTo>
                    <a:pt x="4151382" y="1520906"/>
                    <a:pt x="4133109" y="1344423"/>
                    <a:pt x="4110158" y="1171304"/>
                  </a:cubicBezTo>
                  <a:cubicBezTo>
                    <a:pt x="4097878" y="1046143"/>
                    <a:pt x="4091008" y="921421"/>
                    <a:pt x="4074196" y="796698"/>
                  </a:cubicBezTo>
                  <a:cubicBezTo>
                    <a:pt x="4061478" y="714964"/>
                    <a:pt x="4059285" y="632205"/>
                    <a:pt x="4057970" y="549593"/>
                  </a:cubicBezTo>
                  <a:cubicBezTo>
                    <a:pt x="4059285" y="414928"/>
                    <a:pt x="4037357" y="307752"/>
                    <a:pt x="3888248" y="275877"/>
                  </a:cubicBezTo>
                  <a:cubicBezTo>
                    <a:pt x="3803607" y="254091"/>
                    <a:pt x="3717064" y="255699"/>
                    <a:pt x="3630669" y="261109"/>
                  </a:cubicBezTo>
                  <a:cubicBezTo>
                    <a:pt x="3538864" y="263595"/>
                    <a:pt x="3447059" y="264180"/>
                    <a:pt x="3355255" y="264034"/>
                  </a:cubicBezTo>
                  <a:cubicBezTo>
                    <a:pt x="2984089" y="256869"/>
                    <a:pt x="2613509" y="275731"/>
                    <a:pt x="2243074" y="296493"/>
                  </a:cubicBezTo>
                  <a:cubicBezTo>
                    <a:pt x="2117647" y="298541"/>
                    <a:pt x="1992365" y="304389"/>
                    <a:pt x="1866938" y="306436"/>
                  </a:cubicBezTo>
                  <a:cubicBezTo>
                    <a:pt x="1753352" y="303366"/>
                    <a:pt x="1640935" y="310092"/>
                    <a:pt x="1528226" y="324567"/>
                  </a:cubicBezTo>
                  <a:cubicBezTo>
                    <a:pt x="1498111" y="327930"/>
                    <a:pt x="1463465" y="327491"/>
                    <a:pt x="1427358" y="326906"/>
                  </a:cubicBezTo>
                  <a:cubicBezTo>
                    <a:pt x="1333652" y="325444"/>
                    <a:pt x="1230738" y="323982"/>
                    <a:pt x="1176649" y="393435"/>
                  </a:cubicBezTo>
                  <a:cubicBezTo>
                    <a:pt x="1153552" y="410103"/>
                    <a:pt x="1158961" y="445634"/>
                    <a:pt x="1155306" y="471222"/>
                  </a:cubicBezTo>
                  <a:cubicBezTo>
                    <a:pt x="1146242" y="606033"/>
                    <a:pt x="1162469" y="740698"/>
                    <a:pt x="1169486" y="875216"/>
                  </a:cubicBezTo>
                  <a:cubicBezTo>
                    <a:pt x="1176649" y="1001693"/>
                    <a:pt x="1174164" y="1128609"/>
                    <a:pt x="1179280" y="1255232"/>
                  </a:cubicBezTo>
                  <a:cubicBezTo>
                    <a:pt x="1186443" y="1428498"/>
                    <a:pt x="1210564" y="1599424"/>
                    <a:pt x="1214072" y="1772983"/>
                  </a:cubicBezTo>
                  <a:cubicBezTo>
                    <a:pt x="1217727" y="1898290"/>
                    <a:pt x="1224159" y="2023597"/>
                    <a:pt x="1234977" y="2148465"/>
                  </a:cubicBezTo>
                  <a:cubicBezTo>
                    <a:pt x="1242871" y="2238681"/>
                    <a:pt x="1249450" y="2344395"/>
                    <a:pt x="1324297" y="2406536"/>
                  </a:cubicBezTo>
                  <a:cubicBezTo>
                    <a:pt x="1391250" y="2453764"/>
                    <a:pt x="1476184" y="2453326"/>
                    <a:pt x="1557755" y="2452887"/>
                  </a:cubicBezTo>
                  <a:cubicBezTo>
                    <a:pt x="1580999" y="2452741"/>
                    <a:pt x="1604096" y="2452595"/>
                    <a:pt x="1626316" y="2453764"/>
                  </a:cubicBezTo>
                  <a:cubicBezTo>
                    <a:pt x="1689176" y="2453472"/>
                    <a:pt x="1751890" y="2453326"/>
                    <a:pt x="1814750" y="2454203"/>
                  </a:cubicBezTo>
                  <a:cubicBezTo>
                    <a:pt x="2386921" y="2448647"/>
                    <a:pt x="2959238" y="2441336"/>
                    <a:pt x="3531262" y="2425252"/>
                  </a:cubicBezTo>
                  <a:cubicBezTo>
                    <a:pt x="3652158" y="2423059"/>
                    <a:pt x="3772761" y="2417941"/>
                    <a:pt x="3893657" y="2412678"/>
                  </a:cubicBezTo>
                  <a:cubicBezTo>
                    <a:pt x="3945553" y="2411508"/>
                    <a:pt x="3999495" y="2409753"/>
                    <a:pt x="4046859" y="2386066"/>
                  </a:cubicBezTo>
                  <a:cubicBezTo>
                    <a:pt x="4165562" y="2325240"/>
                    <a:pt x="4170825" y="2176685"/>
                    <a:pt x="4171702" y="2059127"/>
                  </a:cubicBezTo>
                  <a:close/>
                  <a:moveTo>
                    <a:pt x="5299233" y="552"/>
                  </a:moveTo>
                  <a:cubicBezTo>
                    <a:pt x="5300987" y="60208"/>
                    <a:pt x="5303180" y="112700"/>
                    <a:pt x="5302010" y="137118"/>
                  </a:cubicBezTo>
                  <a:cubicBezTo>
                    <a:pt x="5297624" y="533217"/>
                    <a:pt x="5303033" y="929462"/>
                    <a:pt x="5297040" y="1325416"/>
                  </a:cubicBezTo>
                  <a:cubicBezTo>
                    <a:pt x="5283006" y="1706016"/>
                    <a:pt x="5271165" y="2086470"/>
                    <a:pt x="5275258" y="2467362"/>
                  </a:cubicBezTo>
                  <a:cubicBezTo>
                    <a:pt x="5276281" y="2557139"/>
                    <a:pt x="5275697" y="2640190"/>
                    <a:pt x="5267072" y="2731136"/>
                  </a:cubicBezTo>
                  <a:cubicBezTo>
                    <a:pt x="5266926" y="2741079"/>
                    <a:pt x="5265171" y="2752776"/>
                    <a:pt x="5263271" y="2764766"/>
                  </a:cubicBezTo>
                  <a:cubicBezTo>
                    <a:pt x="5127610" y="2761549"/>
                    <a:pt x="4992681" y="2775147"/>
                    <a:pt x="4857606" y="2783920"/>
                  </a:cubicBezTo>
                  <a:cubicBezTo>
                    <a:pt x="4519040" y="2789184"/>
                    <a:pt x="4180473" y="2789184"/>
                    <a:pt x="3841907" y="2789038"/>
                  </a:cubicBezTo>
                  <a:cubicBezTo>
                    <a:pt x="3515036" y="2788891"/>
                    <a:pt x="3188165" y="2788745"/>
                    <a:pt x="2861439" y="2793570"/>
                  </a:cubicBezTo>
                  <a:cubicBezTo>
                    <a:pt x="2439840" y="2802051"/>
                    <a:pt x="2018386" y="2841383"/>
                    <a:pt x="1596056" y="2842260"/>
                  </a:cubicBezTo>
                  <a:cubicBezTo>
                    <a:pt x="1430427" y="2843137"/>
                    <a:pt x="1264945" y="2841821"/>
                    <a:pt x="1099317" y="2840506"/>
                  </a:cubicBezTo>
                  <a:cubicBezTo>
                    <a:pt x="942898" y="2839190"/>
                    <a:pt x="786625" y="2837874"/>
                    <a:pt x="630353" y="2838605"/>
                  </a:cubicBezTo>
                  <a:cubicBezTo>
                    <a:pt x="584451" y="2836850"/>
                    <a:pt x="537964" y="2839628"/>
                    <a:pt x="491330" y="2842406"/>
                  </a:cubicBezTo>
                  <a:cubicBezTo>
                    <a:pt x="408881" y="2847378"/>
                    <a:pt x="326287" y="2852349"/>
                    <a:pt x="246908" y="2831733"/>
                  </a:cubicBezTo>
                  <a:cubicBezTo>
                    <a:pt x="234043" y="2807899"/>
                    <a:pt x="236821" y="2771199"/>
                    <a:pt x="231704" y="2738593"/>
                  </a:cubicBezTo>
                  <a:cubicBezTo>
                    <a:pt x="234920" y="2716807"/>
                    <a:pt x="229365" y="2692827"/>
                    <a:pt x="229804" y="2671187"/>
                  </a:cubicBezTo>
                  <a:cubicBezTo>
                    <a:pt x="226734" y="2607730"/>
                    <a:pt x="220302" y="2544272"/>
                    <a:pt x="215770" y="2480961"/>
                  </a:cubicBezTo>
                  <a:cubicBezTo>
                    <a:pt x="205245" y="2272018"/>
                    <a:pt x="183463" y="2064099"/>
                    <a:pt x="169868" y="1855302"/>
                  </a:cubicBezTo>
                  <a:cubicBezTo>
                    <a:pt x="144432" y="1475579"/>
                    <a:pt x="98237" y="1095418"/>
                    <a:pt x="65784" y="716133"/>
                  </a:cubicBezTo>
                  <a:cubicBezTo>
                    <a:pt x="49118" y="546377"/>
                    <a:pt x="32161" y="383784"/>
                    <a:pt x="19881" y="212273"/>
                  </a:cubicBezTo>
                  <a:cubicBezTo>
                    <a:pt x="15788" y="171333"/>
                    <a:pt x="8040" y="131123"/>
                    <a:pt x="0" y="91060"/>
                  </a:cubicBezTo>
                  <a:cubicBezTo>
                    <a:pt x="54089" y="91645"/>
                    <a:pt x="108177" y="94277"/>
                    <a:pt x="162266" y="94715"/>
                  </a:cubicBezTo>
                  <a:cubicBezTo>
                    <a:pt x="507557" y="75853"/>
                    <a:pt x="853286" y="86966"/>
                    <a:pt x="1199015" y="80825"/>
                  </a:cubicBezTo>
                  <a:cubicBezTo>
                    <a:pt x="1433643" y="71321"/>
                    <a:pt x="1668418" y="76438"/>
                    <a:pt x="1903192" y="70005"/>
                  </a:cubicBezTo>
                  <a:cubicBezTo>
                    <a:pt x="2252868" y="54360"/>
                    <a:pt x="2602837" y="57869"/>
                    <a:pt x="2952513" y="46903"/>
                  </a:cubicBezTo>
                  <a:cubicBezTo>
                    <a:pt x="3128960" y="42516"/>
                    <a:pt x="3305259" y="37399"/>
                    <a:pt x="3481705" y="36083"/>
                  </a:cubicBezTo>
                  <a:cubicBezTo>
                    <a:pt x="3653620" y="36960"/>
                    <a:pt x="3825242" y="48072"/>
                    <a:pt x="3997303" y="42662"/>
                  </a:cubicBezTo>
                  <a:cubicBezTo>
                    <a:pt x="4266577" y="42370"/>
                    <a:pt x="4534535" y="11665"/>
                    <a:pt x="4803225" y="2746"/>
                  </a:cubicBezTo>
                  <a:cubicBezTo>
                    <a:pt x="4959205" y="1722"/>
                    <a:pt x="5115039" y="3769"/>
                    <a:pt x="5270873" y="991"/>
                  </a:cubicBezTo>
                  <a:cubicBezTo>
                    <a:pt x="5279059" y="-325"/>
                    <a:pt x="5288707" y="-179"/>
                    <a:pt x="5299233" y="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12641393" y="3147359"/>
              <a:ext cx="187468" cy="202216"/>
            </a:xfrm>
            <a:custGeom>
              <a:rect b="b" l="l" r="r" t="t"/>
              <a:pathLst>
                <a:path extrusionOk="0" h="202216" w="187468">
                  <a:moveTo>
                    <a:pt x="187456" y="88461"/>
                  </a:moveTo>
                  <a:cubicBezTo>
                    <a:pt x="187602" y="98696"/>
                    <a:pt x="186433" y="108638"/>
                    <a:pt x="184240" y="117996"/>
                  </a:cubicBezTo>
                  <a:cubicBezTo>
                    <a:pt x="183947" y="121652"/>
                    <a:pt x="183217" y="125161"/>
                    <a:pt x="182339" y="128670"/>
                  </a:cubicBezTo>
                  <a:cubicBezTo>
                    <a:pt x="178977" y="140952"/>
                    <a:pt x="174592" y="151626"/>
                    <a:pt x="167721" y="162446"/>
                  </a:cubicBezTo>
                  <a:cubicBezTo>
                    <a:pt x="161289" y="172389"/>
                    <a:pt x="151348" y="180723"/>
                    <a:pt x="141553" y="186864"/>
                  </a:cubicBezTo>
                  <a:cubicBezTo>
                    <a:pt x="130882" y="193444"/>
                    <a:pt x="119041" y="198123"/>
                    <a:pt x="106615" y="199585"/>
                  </a:cubicBezTo>
                  <a:cubicBezTo>
                    <a:pt x="99452" y="201339"/>
                    <a:pt x="91997" y="202217"/>
                    <a:pt x="84687" y="202217"/>
                  </a:cubicBezTo>
                  <a:cubicBezTo>
                    <a:pt x="65537" y="202217"/>
                    <a:pt x="46533" y="196222"/>
                    <a:pt x="30891" y="182916"/>
                  </a:cubicBezTo>
                  <a:cubicBezTo>
                    <a:pt x="10864" y="165955"/>
                    <a:pt x="1069" y="141976"/>
                    <a:pt x="484" y="116388"/>
                  </a:cubicBezTo>
                  <a:cubicBezTo>
                    <a:pt x="-100" y="109370"/>
                    <a:pt x="-100" y="102351"/>
                    <a:pt x="192" y="95771"/>
                  </a:cubicBezTo>
                  <a:cubicBezTo>
                    <a:pt x="484" y="85536"/>
                    <a:pt x="2823" y="74716"/>
                    <a:pt x="6770" y="65212"/>
                  </a:cubicBezTo>
                  <a:cubicBezTo>
                    <a:pt x="15541" y="44450"/>
                    <a:pt x="28698" y="26319"/>
                    <a:pt x="47995" y="14183"/>
                  </a:cubicBezTo>
                  <a:cubicBezTo>
                    <a:pt x="62613" y="4825"/>
                    <a:pt x="80156" y="0"/>
                    <a:pt x="97552" y="0"/>
                  </a:cubicBezTo>
                  <a:cubicBezTo>
                    <a:pt x="114948" y="0"/>
                    <a:pt x="132344" y="4971"/>
                    <a:pt x="146524" y="15060"/>
                  </a:cubicBezTo>
                  <a:cubicBezTo>
                    <a:pt x="169621" y="31729"/>
                    <a:pt x="187164" y="58925"/>
                    <a:pt x="187456" y="88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10775232" y="2468332"/>
              <a:ext cx="5330954" cy="260410"/>
            </a:xfrm>
            <a:custGeom>
              <a:rect b="b" l="l" r="r" t="t"/>
              <a:pathLst>
                <a:path extrusionOk="0" h="260410" w="5330954">
                  <a:moveTo>
                    <a:pt x="5330955" y="0"/>
                  </a:moveTo>
                  <a:cubicBezTo>
                    <a:pt x="5326423" y="35677"/>
                    <a:pt x="5325254" y="81150"/>
                    <a:pt x="5325400" y="127939"/>
                  </a:cubicBezTo>
                  <a:cubicBezTo>
                    <a:pt x="5265902" y="127500"/>
                    <a:pt x="5206551" y="129547"/>
                    <a:pt x="5146907" y="129401"/>
                  </a:cubicBezTo>
                  <a:cubicBezTo>
                    <a:pt x="5008908" y="129986"/>
                    <a:pt x="4870616" y="126915"/>
                    <a:pt x="4732617" y="131887"/>
                  </a:cubicBezTo>
                  <a:cubicBezTo>
                    <a:pt x="4509684" y="149287"/>
                    <a:pt x="4286458" y="165517"/>
                    <a:pt x="4062647" y="168733"/>
                  </a:cubicBezTo>
                  <a:cubicBezTo>
                    <a:pt x="3891464" y="174874"/>
                    <a:pt x="3720281" y="166832"/>
                    <a:pt x="3549097" y="163469"/>
                  </a:cubicBezTo>
                  <a:cubicBezTo>
                    <a:pt x="3374405" y="163762"/>
                    <a:pt x="3199713" y="169318"/>
                    <a:pt x="3025168" y="173412"/>
                  </a:cubicBezTo>
                  <a:cubicBezTo>
                    <a:pt x="2668036" y="185987"/>
                    <a:pt x="2310612" y="181454"/>
                    <a:pt x="1953772" y="198415"/>
                  </a:cubicBezTo>
                  <a:cubicBezTo>
                    <a:pt x="1722506" y="207042"/>
                    <a:pt x="1490948" y="200755"/>
                    <a:pt x="1259682" y="211721"/>
                  </a:cubicBezTo>
                  <a:cubicBezTo>
                    <a:pt x="972574" y="223272"/>
                    <a:pt x="684588" y="211867"/>
                    <a:pt x="397771" y="232337"/>
                  </a:cubicBezTo>
                  <a:cubicBezTo>
                    <a:pt x="272052" y="249152"/>
                    <a:pt x="146332" y="246813"/>
                    <a:pt x="19297" y="260411"/>
                  </a:cubicBezTo>
                  <a:cubicBezTo>
                    <a:pt x="13888" y="233507"/>
                    <a:pt x="8771" y="206603"/>
                    <a:pt x="5116" y="179261"/>
                  </a:cubicBezTo>
                  <a:cubicBezTo>
                    <a:pt x="2485" y="165809"/>
                    <a:pt x="1608" y="151772"/>
                    <a:pt x="0" y="137882"/>
                  </a:cubicBezTo>
                  <a:cubicBezTo>
                    <a:pt x="13741" y="136712"/>
                    <a:pt x="11402" y="115511"/>
                    <a:pt x="14326" y="104398"/>
                  </a:cubicBezTo>
                  <a:cubicBezTo>
                    <a:pt x="17104" y="102644"/>
                    <a:pt x="17542" y="98550"/>
                    <a:pt x="16519" y="95040"/>
                  </a:cubicBezTo>
                  <a:cubicBezTo>
                    <a:pt x="16958" y="95040"/>
                    <a:pt x="17396" y="95040"/>
                    <a:pt x="17688" y="94894"/>
                  </a:cubicBezTo>
                  <a:cubicBezTo>
                    <a:pt x="217670" y="84220"/>
                    <a:pt x="417653" y="81881"/>
                    <a:pt x="617781" y="81881"/>
                  </a:cubicBezTo>
                  <a:cubicBezTo>
                    <a:pt x="700230" y="81881"/>
                    <a:pt x="782532" y="82320"/>
                    <a:pt x="864835" y="82758"/>
                  </a:cubicBezTo>
                  <a:cubicBezTo>
                    <a:pt x="1030025" y="83636"/>
                    <a:pt x="1195215" y="84367"/>
                    <a:pt x="1360551" y="82027"/>
                  </a:cubicBezTo>
                  <a:cubicBezTo>
                    <a:pt x="1590939" y="82612"/>
                    <a:pt x="1821036" y="66674"/>
                    <a:pt x="2051424" y="63896"/>
                  </a:cubicBezTo>
                  <a:cubicBezTo>
                    <a:pt x="2510447" y="63458"/>
                    <a:pt x="2968886" y="40063"/>
                    <a:pt x="3427763" y="32606"/>
                  </a:cubicBezTo>
                  <a:cubicBezTo>
                    <a:pt x="3977275" y="18569"/>
                    <a:pt x="4527665" y="38601"/>
                    <a:pt x="5076592" y="4971"/>
                  </a:cubicBezTo>
                  <a:cubicBezTo>
                    <a:pt x="5144714" y="1755"/>
                    <a:pt x="5212983" y="1755"/>
                    <a:pt x="5280960" y="1024"/>
                  </a:cubicBezTo>
                  <a:cubicBezTo>
                    <a:pt x="5287684" y="585"/>
                    <a:pt x="5294993" y="585"/>
                    <a:pt x="5302303" y="731"/>
                  </a:cubicBezTo>
                  <a:cubicBezTo>
                    <a:pt x="5311805" y="1024"/>
                    <a:pt x="5321599" y="1170"/>
                    <a:pt x="5330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10025445" y="5886277"/>
              <a:ext cx="7123337" cy="2168485"/>
            </a:xfrm>
            <a:custGeom>
              <a:rect b="b" l="l" r="r" t="t"/>
              <a:pathLst>
                <a:path extrusionOk="0" h="2168485" w="7123337">
                  <a:moveTo>
                    <a:pt x="916000" y="1198240"/>
                  </a:moveTo>
                  <a:cubicBezTo>
                    <a:pt x="921409" y="1186835"/>
                    <a:pt x="923017" y="1172360"/>
                    <a:pt x="916146" y="1161248"/>
                  </a:cubicBezTo>
                  <a:cubicBezTo>
                    <a:pt x="899773" y="1136245"/>
                    <a:pt x="866297" y="1133613"/>
                    <a:pt x="839545" y="1127472"/>
                  </a:cubicBezTo>
                  <a:cubicBezTo>
                    <a:pt x="799636" y="1122354"/>
                    <a:pt x="699937" y="1094865"/>
                    <a:pt x="689558" y="1151451"/>
                  </a:cubicBezTo>
                  <a:cubicBezTo>
                    <a:pt x="644240" y="1208621"/>
                    <a:pt x="564277" y="1317260"/>
                    <a:pt x="676548" y="1350305"/>
                  </a:cubicBezTo>
                  <a:cubicBezTo>
                    <a:pt x="724496" y="1364341"/>
                    <a:pt x="774931" y="1357908"/>
                    <a:pt x="823464" y="1350598"/>
                  </a:cubicBezTo>
                  <a:cubicBezTo>
                    <a:pt x="847000" y="1345919"/>
                    <a:pt x="858987" y="1322378"/>
                    <a:pt x="869513" y="1303077"/>
                  </a:cubicBezTo>
                  <a:cubicBezTo>
                    <a:pt x="886909" y="1269009"/>
                    <a:pt x="901381" y="1233625"/>
                    <a:pt x="916000" y="1198240"/>
                  </a:cubicBezTo>
                  <a:close/>
                  <a:moveTo>
                    <a:pt x="1252519" y="412183"/>
                  </a:moveTo>
                  <a:cubicBezTo>
                    <a:pt x="1267576" y="339660"/>
                    <a:pt x="1180742" y="321675"/>
                    <a:pt x="1126069" y="321237"/>
                  </a:cubicBezTo>
                  <a:cubicBezTo>
                    <a:pt x="1077974" y="321968"/>
                    <a:pt x="892902" y="295064"/>
                    <a:pt x="908106" y="375629"/>
                  </a:cubicBezTo>
                  <a:cubicBezTo>
                    <a:pt x="864250" y="430460"/>
                    <a:pt x="814255" y="521114"/>
                    <a:pt x="921993" y="533396"/>
                  </a:cubicBezTo>
                  <a:cubicBezTo>
                    <a:pt x="969942" y="537198"/>
                    <a:pt x="1017599" y="527694"/>
                    <a:pt x="1065402" y="524623"/>
                  </a:cubicBezTo>
                  <a:cubicBezTo>
                    <a:pt x="1107211" y="520090"/>
                    <a:pt x="1150774" y="520529"/>
                    <a:pt x="1191268" y="509709"/>
                  </a:cubicBezTo>
                  <a:cubicBezTo>
                    <a:pt x="1228983" y="493040"/>
                    <a:pt x="1244041" y="449614"/>
                    <a:pt x="1252519" y="412183"/>
                  </a:cubicBezTo>
                  <a:close/>
                  <a:moveTo>
                    <a:pt x="1276348" y="736490"/>
                  </a:moveTo>
                  <a:cubicBezTo>
                    <a:pt x="1312163" y="678296"/>
                    <a:pt x="1332483" y="556937"/>
                    <a:pt x="1234538" y="553574"/>
                  </a:cubicBezTo>
                  <a:cubicBezTo>
                    <a:pt x="1147266" y="547287"/>
                    <a:pt x="1059116" y="547140"/>
                    <a:pt x="971550" y="549480"/>
                  </a:cubicBezTo>
                  <a:cubicBezTo>
                    <a:pt x="924917" y="556206"/>
                    <a:pt x="797736" y="531642"/>
                    <a:pt x="822002" y="613230"/>
                  </a:cubicBezTo>
                  <a:cubicBezTo>
                    <a:pt x="730929" y="748187"/>
                    <a:pt x="803875" y="779477"/>
                    <a:pt x="938220" y="773922"/>
                  </a:cubicBezTo>
                  <a:cubicBezTo>
                    <a:pt x="997425" y="773629"/>
                    <a:pt x="1057361" y="763686"/>
                    <a:pt x="1117151" y="768073"/>
                  </a:cubicBezTo>
                  <a:cubicBezTo>
                    <a:pt x="1146096" y="771436"/>
                    <a:pt x="1184543" y="771874"/>
                    <a:pt x="1214657" y="763540"/>
                  </a:cubicBezTo>
                  <a:cubicBezTo>
                    <a:pt x="1237608" y="760908"/>
                    <a:pt x="1262460" y="757253"/>
                    <a:pt x="1276348" y="736490"/>
                  </a:cubicBezTo>
                  <a:close/>
                  <a:moveTo>
                    <a:pt x="1374731" y="1276466"/>
                  </a:moveTo>
                  <a:cubicBezTo>
                    <a:pt x="1390080" y="1230847"/>
                    <a:pt x="1424141" y="1133759"/>
                    <a:pt x="1379408" y="1098814"/>
                  </a:cubicBezTo>
                  <a:cubicBezTo>
                    <a:pt x="1312017" y="1052609"/>
                    <a:pt x="1225036" y="1077466"/>
                    <a:pt x="1150189" y="1086531"/>
                  </a:cubicBezTo>
                  <a:cubicBezTo>
                    <a:pt x="1117005" y="1094135"/>
                    <a:pt x="1050344" y="1090626"/>
                    <a:pt x="1057215" y="1140339"/>
                  </a:cubicBezTo>
                  <a:cubicBezTo>
                    <a:pt x="1010436" y="1156423"/>
                    <a:pt x="998887" y="1217980"/>
                    <a:pt x="990408" y="1261259"/>
                  </a:cubicBezTo>
                  <a:cubicBezTo>
                    <a:pt x="967457" y="1341093"/>
                    <a:pt x="1067887" y="1353522"/>
                    <a:pt x="1124753" y="1355130"/>
                  </a:cubicBezTo>
                  <a:cubicBezTo>
                    <a:pt x="1178549" y="1357762"/>
                    <a:pt x="1233077" y="1358347"/>
                    <a:pt x="1286288" y="1348258"/>
                  </a:cubicBezTo>
                  <a:cubicBezTo>
                    <a:pt x="1329413" y="1345919"/>
                    <a:pt x="1360404" y="1315652"/>
                    <a:pt x="1374731" y="1276466"/>
                  </a:cubicBezTo>
                  <a:close/>
                  <a:moveTo>
                    <a:pt x="1398705" y="920138"/>
                  </a:moveTo>
                  <a:cubicBezTo>
                    <a:pt x="1405137" y="885923"/>
                    <a:pt x="1401044" y="845860"/>
                    <a:pt x="1370199" y="824366"/>
                  </a:cubicBezTo>
                  <a:cubicBezTo>
                    <a:pt x="1251204" y="764125"/>
                    <a:pt x="1108819" y="797901"/>
                    <a:pt x="981052" y="803165"/>
                  </a:cubicBezTo>
                  <a:cubicBezTo>
                    <a:pt x="934127" y="804919"/>
                    <a:pt x="874922" y="808282"/>
                    <a:pt x="825657" y="814716"/>
                  </a:cubicBezTo>
                  <a:cubicBezTo>
                    <a:pt x="802121" y="813692"/>
                    <a:pt x="774346" y="825243"/>
                    <a:pt x="776539" y="852732"/>
                  </a:cubicBezTo>
                  <a:cubicBezTo>
                    <a:pt x="764698" y="854340"/>
                    <a:pt x="762797" y="870570"/>
                    <a:pt x="756804" y="879197"/>
                  </a:cubicBezTo>
                  <a:cubicBezTo>
                    <a:pt x="687365" y="997486"/>
                    <a:pt x="703153" y="1030677"/>
                    <a:pt x="842176" y="1037988"/>
                  </a:cubicBezTo>
                  <a:cubicBezTo>
                    <a:pt x="955031" y="1034332"/>
                    <a:pt x="1068033" y="1031554"/>
                    <a:pt x="1181034" y="1032578"/>
                  </a:cubicBezTo>
                  <a:cubicBezTo>
                    <a:pt x="1226060" y="1032724"/>
                    <a:pt x="1270939" y="1033016"/>
                    <a:pt x="1315964" y="1033162"/>
                  </a:cubicBezTo>
                  <a:cubicBezTo>
                    <a:pt x="1328682" y="1033016"/>
                    <a:pt x="1340669" y="1031408"/>
                    <a:pt x="1351779" y="1024536"/>
                  </a:cubicBezTo>
                  <a:cubicBezTo>
                    <a:pt x="1383940" y="1001434"/>
                    <a:pt x="1391103" y="956838"/>
                    <a:pt x="1398705" y="920138"/>
                  </a:cubicBezTo>
                  <a:close/>
                  <a:moveTo>
                    <a:pt x="1600734" y="476372"/>
                  </a:moveTo>
                  <a:cubicBezTo>
                    <a:pt x="1646490" y="409551"/>
                    <a:pt x="1628070" y="338198"/>
                    <a:pt x="1539482" y="334835"/>
                  </a:cubicBezTo>
                  <a:cubicBezTo>
                    <a:pt x="1504397" y="335420"/>
                    <a:pt x="1360989" y="317435"/>
                    <a:pt x="1379262" y="377823"/>
                  </a:cubicBezTo>
                  <a:cubicBezTo>
                    <a:pt x="1313917" y="467599"/>
                    <a:pt x="1358212" y="519944"/>
                    <a:pt x="1461565" y="514534"/>
                  </a:cubicBezTo>
                  <a:cubicBezTo>
                    <a:pt x="1508783" y="512780"/>
                    <a:pt x="1568281" y="517897"/>
                    <a:pt x="1600734" y="476372"/>
                  </a:cubicBezTo>
                  <a:close/>
                  <a:moveTo>
                    <a:pt x="1714466" y="644520"/>
                  </a:moveTo>
                  <a:cubicBezTo>
                    <a:pt x="1729377" y="570974"/>
                    <a:pt x="1644297" y="553428"/>
                    <a:pt x="1588893" y="550065"/>
                  </a:cubicBezTo>
                  <a:cubicBezTo>
                    <a:pt x="1530418" y="546263"/>
                    <a:pt x="1468436" y="540122"/>
                    <a:pt x="1411716" y="558107"/>
                  </a:cubicBezTo>
                  <a:cubicBezTo>
                    <a:pt x="1382771" y="516289"/>
                    <a:pt x="1360112" y="598024"/>
                    <a:pt x="1350756" y="618640"/>
                  </a:cubicBezTo>
                  <a:cubicBezTo>
                    <a:pt x="1318449" y="691602"/>
                    <a:pt x="1398851" y="748772"/>
                    <a:pt x="1465366" y="748187"/>
                  </a:cubicBezTo>
                  <a:cubicBezTo>
                    <a:pt x="1527056" y="749065"/>
                    <a:pt x="1583191" y="735028"/>
                    <a:pt x="1645905" y="735613"/>
                  </a:cubicBezTo>
                  <a:cubicBezTo>
                    <a:pt x="1690346" y="731226"/>
                    <a:pt x="1708034" y="682537"/>
                    <a:pt x="1714466" y="644520"/>
                  </a:cubicBezTo>
                  <a:close/>
                  <a:moveTo>
                    <a:pt x="1727477" y="988859"/>
                  </a:moveTo>
                  <a:cubicBezTo>
                    <a:pt x="1758614" y="951866"/>
                    <a:pt x="1799546" y="807843"/>
                    <a:pt x="1743703" y="781525"/>
                  </a:cubicBezTo>
                  <a:cubicBezTo>
                    <a:pt x="1695608" y="758276"/>
                    <a:pt x="1639181" y="764417"/>
                    <a:pt x="1587138" y="760031"/>
                  </a:cubicBezTo>
                  <a:cubicBezTo>
                    <a:pt x="1545768" y="760616"/>
                    <a:pt x="1495334" y="751258"/>
                    <a:pt x="1463611" y="783718"/>
                  </a:cubicBezTo>
                  <a:cubicBezTo>
                    <a:pt x="1444607" y="805650"/>
                    <a:pt x="1434082" y="849954"/>
                    <a:pt x="1460688" y="869401"/>
                  </a:cubicBezTo>
                  <a:cubicBezTo>
                    <a:pt x="1427065" y="955229"/>
                    <a:pt x="1421949" y="1007282"/>
                    <a:pt x="1530857" y="1013862"/>
                  </a:cubicBezTo>
                  <a:cubicBezTo>
                    <a:pt x="1575590" y="1017663"/>
                    <a:pt x="1620469" y="1016201"/>
                    <a:pt x="1665348" y="1015324"/>
                  </a:cubicBezTo>
                  <a:cubicBezTo>
                    <a:pt x="1688738" y="1015909"/>
                    <a:pt x="1712273" y="1007136"/>
                    <a:pt x="1727477" y="988859"/>
                  </a:cubicBezTo>
                  <a:close/>
                  <a:moveTo>
                    <a:pt x="1861529" y="1142386"/>
                  </a:moveTo>
                  <a:cubicBezTo>
                    <a:pt x="1865476" y="1119137"/>
                    <a:pt x="1859921" y="1092380"/>
                    <a:pt x="1836824" y="1081414"/>
                  </a:cubicBezTo>
                  <a:cubicBezTo>
                    <a:pt x="1742241" y="1045298"/>
                    <a:pt x="1633918" y="1053487"/>
                    <a:pt x="1535827" y="1071471"/>
                  </a:cubicBezTo>
                  <a:cubicBezTo>
                    <a:pt x="1515215" y="1076150"/>
                    <a:pt x="1503082" y="1098814"/>
                    <a:pt x="1507321" y="1118845"/>
                  </a:cubicBezTo>
                  <a:cubicBezTo>
                    <a:pt x="1481738" y="1162271"/>
                    <a:pt x="1469751" y="1213886"/>
                    <a:pt x="1459226" y="1263014"/>
                  </a:cubicBezTo>
                  <a:cubicBezTo>
                    <a:pt x="1447970" y="1314336"/>
                    <a:pt x="1505128" y="1336853"/>
                    <a:pt x="1546645" y="1341386"/>
                  </a:cubicBezTo>
                  <a:cubicBezTo>
                    <a:pt x="1619007" y="1350890"/>
                    <a:pt x="1692392" y="1344603"/>
                    <a:pt x="1765339" y="1343579"/>
                  </a:cubicBezTo>
                  <a:cubicBezTo>
                    <a:pt x="1817527" y="1344749"/>
                    <a:pt x="1840917" y="1291088"/>
                    <a:pt x="1847203" y="1246784"/>
                  </a:cubicBezTo>
                  <a:cubicBezTo>
                    <a:pt x="1853635" y="1212131"/>
                    <a:pt x="1858020" y="1177332"/>
                    <a:pt x="1861529" y="1142386"/>
                  </a:cubicBezTo>
                  <a:close/>
                  <a:moveTo>
                    <a:pt x="1907139" y="437917"/>
                  </a:moveTo>
                  <a:cubicBezTo>
                    <a:pt x="1910794" y="413207"/>
                    <a:pt x="1921173" y="379723"/>
                    <a:pt x="1897929" y="361592"/>
                  </a:cubicBezTo>
                  <a:cubicBezTo>
                    <a:pt x="1870592" y="334542"/>
                    <a:pt x="1664032" y="327378"/>
                    <a:pt x="1682013" y="389081"/>
                  </a:cubicBezTo>
                  <a:cubicBezTo>
                    <a:pt x="1612282" y="517897"/>
                    <a:pt x="1710081" y="520090"/>
                    <a:pt x="1811972" y="521553"/>
                  </a:cubicBezTo>
                  <a:cubicBezTo>
                    <a:pt x="1863722" y="527986"/>
                    <a:pt x="1898953" y="484999"/>
                    <a:pt x="1907139" y="437917"/>
                  </a:cubicBezTo>
                  <a:close/>
                  <a:moveTo>
                    <a:pt x="2154485" y="648176"/>
                  </a:moveTo>
                  <a:cubicBezTo>
                    <a:pt x="2163549" y="615862"/>
                    <a:pt x="2169396" y="573167"/>
                    <a:pt x="2132411" y="556352"/>
                  </a:cubicBezTo>
                  <a:cubicBezTo>
                    <a:pt x="2059026" y="525500"/>
                    <a:pt x="1975554" y="535882"/>
                    <a:pt x="1897637" y="533542"/>
                  </a:cubicBezTo>
                  <a:cubicBezTo>
                    <a:pt x="1862991" y="535297"/>
                    <a:pt x="1791068" y="535589"/>
                    <a:pt x="1804078" y="587642"/>
                  </a:cubicBezTo>
                  <a:cubicBezTo>
                    <a:pt x="1788144" y="618640"/>
                    <a:pt x="1760661" y="664113"/>
                    <a:pt x="1787121" y="695988"/>
                  </a:cubicBezTo>
                  <a:cubicBezTo>
                    <a:pt x="1800716" y="709440"/>
                    <a:pt x="1820305" y="714997"/>
                    <a:pt x="1838724" y="718944"/>
                  </a:cubicBezTo>
                  <a:cubicBezTo>
                    <a:pt x="1909624" y="731665"/>
                    <a:pt x="1980378" y="733566"/>
                    <a:pt x="2052886" y="738684"/>
                  </a:cubicBezTo>
                  <a:cubicBezTo>
                    <a:pt x="2107852" y="747457"/>
                    <a:pt x="2144691" y="696720"/>
                    <a:pt x="2154485" y="648176"/>
                  </a:cubicBezTo>
                  <a:close/>
                  <a:moveTo>
                    <a:pt x="2212375" y="915897"/>
                  </a:moveTo>
                  <a:cubicBezTo>
                    <a:pt x="2219392" y="885192"/>
                    <a:pt x="2226847" y="849369"/>
                    <a:pt x="2208866" y="821003"/>
                  </a:cubicBezTo>
                  <a:cubicBezTo>
                    <a:pt x="2175097" y="771874"/>
                    <a:pt x="2107267" y="776700"/>
                    <a:pt x="2054494" y="769389"/>
                  </a:cubicBezTo>
                  <a:cubicBezTo>
                    <a:pt x="2011077" y="769389"/>
                    <a:pt x="1899099" y="742631"/>
                    <a:pt x="1889743" y="802580"/>
                  </a:cubicBezTo>
                  <a:cubicBezTo>
                    <a:pt x="1845595" y="832993"/>
                    <a:pt x="1834777" y="892649"/>
                    <a:pt x="1839017" y="942947"/>
                  </a:cubicBezTo>
                  <a:cubicBezTo>
                    <a:pt x="1858751" y="1038280"/>
                    <a:pt x="1998066" y="1016348"/>
                    <a:pt x="2071598" y="1024389"/>
                  </a:cubicBezTo>
                  <a:cubicBezTo>
                    <a:pt x="2147907" y="1034040"/>
                    <a:pt x="2197318" y="988420"/>
                    <a:pt x="2212375" y="915897"/>
                  </a:cubicBezTo>
                  <a:close/>
                  <a:moveTo>
                    <a:pt x="2245705" y="496403"/>
                  </a:moveTo>
                  <a:cubicBezTo>
                    <a:pt x="2288391" y="467745"/>
                    <a:pt x="2335463" y="366271"/>
                    <a:pt x="2278304" y="331910"/>
                  </a:cubicBezTo>
                  <a:cubicBezTo>
                    <a:pt x="2222462" y="301498"/>
                    <a:pt x="2156240" y="309686"/>
                    <a:pt x="2094988" y="308224"/>
                  </a:cubicBezTo>
                  <a:cubicBezTo>
                    <a:pt x="2060780" y="311440"/>
                    <a:pt x="1998505" y="301936"/>
                    <a:pt x="1993535" y="348872"/>
                  </a:cubicBezTo>
                  <a:cubicBezTo>
                    <a:pt x="1980232" y="346240"/>
                    <a:pt x="1974092" y="364663"/>
                    <a:pt x="1968098" y="373582"/>
                  </a:cubicBezTo>
                  <a:cubicBezTo>
                    <a:pt x="1958889" y="393467"/>
                    <a:pt x="1944855" y="412768"/>
                    <a:pt x="1942955" y="434700"/>
                  </a:cubicBezTo>
                  <a:cubicBezTo>
                    <a:pt x="1945586" y="481928"/>
                    <a:pt x="1997189" y="507370"/>
                    <a:pt x="2039437" y="509709"/>
                  </a:cubicBezTo>
                  <a:cubicBezTo>
                    <a:pt x="2085486" y="512633"/>
                    <a:pt x="2131827" y="508832"/>
                    <a:pt x="2178021" y="507808"/>
                  </a:cubicBezTo>
                  <a:cubicBezTo>
                    <a:pt x="2200826" y="506492"/>
                    <a:pt x="2225239" y="508832"/>
                    <a:pt x="2245705" y="496403"/>
                  </a:cubicBezTo>
                  <a:close/>
                  <a:moveTo>
                    <a:pt x="2399639" y="1129080"/>
                  </a:moveTo>
                  <a:cubicBezTo>
                    <a:pt x="2400808" y="1109780"/>
                    <a:pt x="2399346" y="1087993"/>
                    <a:pt x="2384289" y="1073810"/>
                  </a:cubicBezTo>
                  <a:cubicBezTo>
                    <a:pt x="2315289" y="1025267"/>
                    <a:pt x="2215445" y="1044567"/>
                    <a:pt x="2135043" y="1038719"/>
                  </a:cubicBezTo>
                  <a:cubicBezTo>
                    <a:pt x="2099812" y="1040619"/>
                    <a:pt x="2031543" y="1025851"/>
                    <a:pt x="2035636" y="1080537"/>
                  </a:cubicBezTo>
                  <a:cubicBezTo>
                    <a:pt x="2014878" y="1068693"/>
                    <a:pt x="2000698" y="1145602"/>
                    <a:pt x="1996312" y="1160663"/>
                  </a:cubicBezTo>
                  <a:cubicBezTo>
                    <a:pt x="1990903" y="1190783"/>
                    <a:pt x="1982425" y="1220758"/>
                    <a:pt x="1980670" y="1251463"/>
                  </a:cubicBezTo>
                  <a:cubicBezTo>
                    <a:pt x="1993535" y="1328811"/>
                    <a:pt x="2098788" y="1318576"/>
                    <a:pt x="2158432" y="1322524"/>
                  </a:cubicBezTo>
                  <a:cubicBezTo>
                    <a:pt x="2201118" y="1322378"/>
                    <a:pt x="2243951" y="1321793"/>
                    <a:pt x="2286637" y="1320331"/>
                  </a:cubicBezTo>
                  <a:cubicBezTo>
                    <a:pt x="2326400" y="1321939"/>
                    <a:pt x="2363239" y="1307464"/>
                    <a:pt x="2375518" y="1266523"/>
                  </a:cubicBezTo>
                  <a:cubicBezTo>
                    <a:pt x="2391891" y="1222659"/>
                    <a:pt x="2395984" y="1175431"/>
                    <a:pt x="2399639" y="1129080"/>
                  </a:cubicBezTo>
                  <a:close/>
                  <a:moveTo>
                    <a:pt x="2637044" y="672594"/>
                  </a:moveTo>
                  <a:cubicBezTo>
                    <a:pt x="2644500" y="642912"/>
                    <a:pt x="2643477" y="605481"/>
                    <a:pt x="2615847" y="586473"/>
                  </a:cubicBezTo>
                  <a:cubicBezTo>
                    <a:pt x="2537346" y="541438"/>
                    <a:pt x="2440571" y="545386"/>
                    <a:pt x="2352859" y="549772"/>
                  </a:cubicBezTo>
                  <a:cubicBezTo>
                    <a:pt x="2324061" y="554890"/>
                    <a:pt x="2285322" y="547433"/>
                    <a:pt x="2264709" y="572143"/>
                  </a:cubicBezTo>
                  <a:cubicBezTo>
                    <a:pt x="2258131" y="569658"/>
                    <a:pt x="2253307" y="577846"/>
                    <a:pt x="2251114" y="582964"/>
                  </a:cubicBezTo>
                  <a:cubicBezTo>
                    <a:pt x="2239273" y="614546"/>
                    <a:pt x="2223485" y="647737"/>
                    <a:pt x="2222754" y="681952"/>
                  </a:cubicBezTo>
                  <a:cubicBezTo>
                    <a:pt x="2253599" y="783279"/>
                    <a:pt x="2444810" y="756229"/>
                    <a:pt x="2529305" y="762955"/>
                  </a:cubicBezTo>
                  <a:cubicBezTo>
                    <a:pt x="2585733" y="771289"/>
                    <a:pt x="2628858" y="725231"/>
                    <a:pt x="2637044" y="672594"/>
                  </a:cubicBezTo>
                  <a:close/>
                  <a:moveTo>
                    <a:pt x="2624472" y="955960"/>
                  </a:moveTo>
                  <a:cubicBezTo>
                    <a:pt x="2645523" y="913850"/>
                    <a:pt x="2660288" y="866330"/>
                    <a:pt x="2660288" y="818956"/>
                  </a:cubicBezTo>
                  <a:cubicBezTo>
                    <a:pt x="2647277" y="753451"/>
                    <a:pt x="2554596" y="768219"/>
                    <a:pt x="2504308" y="763101"/>
                  </a:cubicBezTo>
                  <a:cubicBezTo>
                    <a:pt x="2447003" y="767049"/>
                    <a:pt x="2373764" y="746287"/>
                    <a:pt x="2329031" y="791321"/>
                  </a:cubicBezTo>
                  <a:cubicBezTo>
                    <a:pt x="2316751" y="806527"/>
                    <a:pt x="2306226" y="828899"/>
                    <a:pt x="2313681" y="848345"/>
                  </a:cubicBezTo>
                  <a:cubicBezTo>
                    <a:pt x="2304618" y="874664"/>
                    <a:pt x="2294824" y="901276"/>
                    <a:pt x="2289707" y="928472"/>
                  </a:cubicBezTo>
                  <a:cubicBezTo>
                    <a:pt x="2291169" y="1000849"/>
                    <a:pt x="2404755" y="1004212"/>
                    <a:pt x="2458259" y="1013131"/>
                  </a:cubicBezTo>
                  <a:cubicBezTo>
                    <a:pt x="2518634" y="1020003"/>
                    <a:pt x="2593627" y="1017810"/>
                    <a:pt x="2624472" y="955960"/>
                  </a:cubicBezTo>
                  <a:close/>
                  <a:moveTo>
                    <a:pt x="2661311" y="492456"/>
                  </a:moveTo>
                  <a:cubicBezTo>
                    <a:pt x="2690256" y="459411"/>
                    <a:pt x="2702389" y="410282"/>
                    <a:pt x="2697858" y="367149"/>
                  </a:cubicBezTo>
                  <a:cubicBezTo>
                    <a:pt x="2692010" y="346971"/>
                    <a:pt x="2672714" y="333958"/>
                    <a:pt x="2653856" y="326939"/>
                  </a:cubicBezTo>
                  <a:cubicBezTo>
                    <a:pt x="2594797" y="306176"/>
                    <a:pt x="2530913" y="310709"/>
                    <a:pt x="2469369" y="308516"/>
                  </a:cubicBezTo>
                  <a:cubicBezTo>
                    <a:pt x="2444225" y="308077"/>
                    <a:pt x="2418204" y="306323"/>
                    <a:pt x="2393499" y="312025"/>
                  </a:cubicBezTo>
                  <a:cubicBezTo>
                    <a:pt x="2370840" y="317143"/>
                    <a:pt x="2360900" y="347556"/>
                    <a:pt x="2375372" y="365394"/>
                  </a:cubicBezTo>
                  <a:cubicBezTo>
                    <a:pt x="2368355" y="396684"/>
                    <a:pt x="2350228" y="428413"/>
                    <a:pt x="2353152" y="460580"/>
                  </a:cubicBezTo>
                  <a:cubicBezTo>
                    <a:pt x="2382681" y="526378"/>
                    <a:pt x="2483111" y="511464"/>
                    <a:pt x="2543193" y="518482"/>
                  </a:cubicBezTo>
                  <a:cubicBezTo>
                    <a:pt x="2583686" y="518921"/>
                    <a:pt x="2631635" y="526232"/>
                    <a:pt x="2661311" y="492456"/>
                  </a:cubicBezTo>
                  <a:close/>
                  <a:moveTo>
                    <a:pt x="3123258" y="664991"/>
                  </a:moveTo>
                  <a:cubicBezTo>
                    <a:pt x="3133052" y="634431"/>
                    <a:pt x="3147232" y="594807"/>
                    <a:pt x="3127644" y="565856"/>
                  </a:cubicBezTo>
                  <a:cubicBezTo>
                    <a:pt x="3101623" y="505907"/>
                    <a:pt x="2641284" y="493772"/>
                    <a:pt x="2744052" y="601241"/>
                  </a:cubicBezTo>
                  <a:cubicBezTo>
                    <a:pt x="2713207" y="670255"/>
                    <a:pt x="2736743" y="697743"/>
                    <a:pt x="2808082" y="708563"/>
                  </a:cubicBezTo>
                  <a:cubicBezTo>
                    <a:pt x="2873573" y="717921"/>
                    <a:pt x="2939210" y="727717"/>
                    <a:pt x="3005432" y="731226"/>
                  </a:cubicBezTo>
                  <a:cubicBezTo>
                    <a:pt x="3055574" y="738245"/>
                    <a:pt x="3107324" y="716020"/>
                    <a:pt x="3123258" y="664991"/>
                  </a:cubicBezTo>
                  <a:close/>
                  <a:moveTo>
                    <a:pt x="3037739" y="507223"/>
                  </a:moveTo>
                  <a:cubicBezTo>
                    <a:pt x="3111125" y="517166"/>
                    <a:pt x="3171792" y="418471"/>
                    <a:pt x="3140216" y="355305"/>
                  </a:cubicBezTo>
                  <a:cubicBezTo>
                    <a:pt x="3095336" y="293602"/>
                    <a:pt x="2959530" y="305007"/>
                    <a:pt x="2889653" y="306176"/>
                  </a:cubicBezTo>
                  <a:cubicBezTo>
                    <a:pt x="2864948" y="309978"/>
                    <a:pt x="2836149" y="306323"/>
                    <a:pt x="2815098" y="321529"/>
                  </a:cubicBezTo>
                  <a:cubicBezTo>
                    <a:pt x="2799603" y="332349"/>
                    <a:pt x="2797849" y="356913"/>
                    <a:pt x="2810713" y="370365"/>
                  </a:cubicBezTo>
                  <a:cubicBezTo>
                    <a:pt x="2800188" y="368903"/>
                    <a:pt x="2796533" y="384841"/>
                    <a:pt x="2792440" y="392298"/>
                  </a:cubicBezTo>
                  <a:cubicBezTo>
                    <a:pt x="2787031" y="407212"/>
                    <a:pt x="2780453" y="419932"/>
                    <a:pt x="2780014" y="437186"/>
                  </a:cubicBezTo>
                  <a:cubicBezTo>
                    <a:pt x="2784984" y="519652"/>
                    <a:pt x="2974441" y="493187"/>
                    <a:pt x="3037739" y="507223"/>
                  </a:cubicBezTo>
                  <a:close/>
                  <a:moveTo>
                    <a:pt x="3156004" y="868523"/>
                  </a:moveTo>
                  <a:cubicBezTo>
                    <a:pt x="3166821" y="826120"/>
                    <a:pt x="3152641" y="789566"/>
                    <a:pt x="3110686" y="773337"/>
                  </a:cubicBezTo>
                  <a:cubicBezTo>
                    <a:pt x="3054258" y="751696"/>
                    <a:pt x="2991545" y="759154"/>
                    <a:pt x="2932339" y="756522"/>
                  </a:cubicBezTo>
                  <a:cubicBezTo>
                    <a:pt x="2884244" y="759300"/>
                    <a:pt x="2779868" y="742339"/>
                    <a:pt x="2769196" y="806527"/>
                  </a:cubicBezTo>
                  <a:cubicBezTo>
                    <a:pt x="2747268" y="821588"/>
                    <a:pt x="2738497" y="850831"/>
                    <a:pt x="2729872" y="874957"/>
                  </a:cubicBezTo>
                  <a:cubicBezTo>
                    <a:pt x="2694495" y="962247"/>
                    <a:pt x="2783523" y="1006112"/>
                    <a:pt x="2858370" y="1001287"/>
                  </a:cubicBezTo>
                  <a:cubicBezTo>
                    <a:pt x="2932632" y="999825"/>
                    <a:pt x="3006163" y="987689"/>
                    <a:pt x="3080572" y="989005"/>
                  </a:cubicBezTo>
                  <a:cubicBezTo>
                    <a:pt x="3134807" y="979940"/>
                    <a:pt x="3147963" y="914143"/>
                    <a:pt x="3156004" y="868523"/>
                  </a:cubicBezTo>
                  <a:close/>
                  <a:moveTo>
                    <a:pt x="3525707" y="467307"/>
                  </a:moveTo>
                  <a:cubicBezTo>
                    <a:pt x="3539595" y="433969"/>
                    <a:pt x="3558599" y="387326"/>
                    <a:pt x="3525415" y="359106"/>
                  </a:cubicBezTo>
                  <a:cubicBezTo>
                    <a:pt x="3466502" y="315388"/>
                    <a:pt x="3385515" y="320067"/>
                    <a:pt x="3315492" y="316265"/>
                  </a:cubicBezTo>
                  <a:cubicBezTo>
                    <a:pt x="3279969" y="319190"/>
                    <a:pt x="3210238" y="306176"/>
                    <a:pt x="3213016" y="360130"/>
                  </a:cubicBezTo>
                  <a:cubicBezTo>
                    <a:pt x="3101330" y="555475"/>
                    <a:pt x="3306721" y="508686"/>
                    <a:pt x="3427032" y="540999"/>
                  </a:cubicBezTo>
                  <a:cubicBezTo>
                    <a:pt x="3476297" y="551088"/>
                    <a:pt x="3510358" y="508978"/>
                    <a:pt x="3525707" y="467307"/>
                  </a:cubicBezTo>
                  <a:close/>
                  <a:moveTo>
                    <a:pt x="3594415" y="949819"/>
                  </a:moveTo>
                  <a:cubicBezTo>
                    <a:pt x="3626137" y="918090"/>
                    <a:pt x="3643094" y="870424"/>
                    <a:pt x="3639148" y="825682"/>
                  </a:cubicBezTo>
                  <a:cubicBezTo>
                    <a:pt x="3624967" y="757984"/>
                    <a:pt x="3539449" y="757545"/>
                    <a:pt x="3484191" y="748480"/>
                  </a:cubicBezTo>
                  <a:cubicBezTo>
                    <a:pt x="3476443" y="747895"/>
                    <a:pt x="3467672" y="747164"/>
                    <a:pt x="3457877" y="746287"/>
                  </a:cubicBezTo>
                  <a:cubicBezTo>
                    <a:pt x="3507288" y="746287"/>
                    <a:pt x="3555968" y="728448"/>
                    <a:pt x="3578627" y="680197"/>
                  </a:cubicBezTo>
                  <a:cubicBezTo>
                    <a:pt x="3590321" y="653001"/>
                    <a:pt x="3609472" y="614692"/>
                    <a:pt x="3585936" y="588958"/>
                  </a:cubicBezTo>
                  <a:cubicBezTo>
                    <a:pt x="3511527" y="532080"/>
                    <a:pt x="3405689" y="543924"/>
                    <a:pt x="3316808" y="538806"/>
                  </a:cubicBezTo>
                  <a:cubicBezTo>
                    <a:pt x="3292687" y="539099"/>
                    <a:pt x="3267982" y="536905"/>
                    <a:pt x="3244300" y="542023"/>
                  </a:cubicBezTo>
                  <a:cubicBezTo>
                    <a:pt x="3221787" y="546994"/>
                    <a:pt x="3214770" y="578870"/>
                    <a:pt x="3232166" y="593345"/>
                  </a:cubicBezTo>
                  <a:cubicBezTo>
                    <a:pt x="3163459" y="735320"/>
                    <a:pt x="3316223" y="736783"/>
                    <a:pt x="3416799" y="743508"/>
                  </a:cubicBezTo>
                  <a:cubicBezTo>
                    <a:pt x="3330257" y="739122"/>
                    <a:pt x="3218133" y="745702"/>
                    <a:pt x="3222226" y="835040"/>
                  </a:cubicBezTo>
                  <a:cubicBezTo>
                    <a:pt x="3182902" y="990175"/>
                    <a:pt x="3379083" y="966049"/>
                    <a:pt x="3476735" y="972483"/>
                  </a:cubicBezTo>
                  <a:cubicBezTo>
                    <a:pt x="3516059" y="970875"/>
                    <a:pt x="3563423" y="979940"/>
                    <a:pt x="3594415" y="949819"/>
                  </a:cubicBezTo>
                  <a:close/>
                  <a:moveTo>
                    <a:pt x="3956955" y="450199"/>
                  </a:moveTo>
                  <a:cubicBezTo>
                    <a:pt x="3969381" y="413353"/>
                    <a:pt x="3980199" y="367587"/>
                    <a:pt x="3957686" y="332495"/>
                  </a:cubicBezTo>
                  <a:cubicBezTo>
                    <a:pt x="3937513" y="305738"/>
                    <a:pt x="3901843" y="302667"/>
                    <a:pt x="3870998" y="297696"/>
                  </a:cubicBezTo>
                  <a:cubicBezTo>
                    <a:pt x="3793812" y="282197"/>
                    <a:pt x="3715018" y="284537"/>
                    <a:pt x="3637101" y="293163"/>
                  </a:cubicBezTo>
                  <a:cubicBezTo>
                    <a:pt x="3600993" y="293894"/>
                    <a:pt x="3578773" y="337028"/>
                    <a:pt x="3617512" y="353697"/>
                  </a:cubicBezTo>
                  <a:cubicBezTo>
                    <a:pt x="3604794" y="388789"/>
                    <a:pt x="3580381" y="435870"/>
                    <a:pt x="3618828" y="463505"/>
                  </a:cubicBezTo>
                  <a:cubicBezTo>
                    <a:pt x="3640317" y="480612"/>
                    <a:pt x="3668385" y="488215"/>
                    <a:pt x="3695136" y="492163"/>
                  </a:cubicBezTo>
                  <a:cubicBezTo>
                    <a:pt x="3748933" y="499328"/>
                    <a:pt x="3802437" y="510879"/>
                    <a:pt x="3856818" y="513218"/>
                  </a:cubicBezTo>
                  <a:cubicBezTo>
                    <a:pt x="3902428" y="520968"/>
                    <a:pt x="3943652" y="494210"/>
                    <a:pt x="3956955" y="450199"/>
                  </a:cubicBezTo>
                  <a:close/>
                  <a:moveTo>
                    <a:pt x="4046129" y="624196"/>
                  </a:moveTo>
                  <a:cubicBezTo>
                    <a:pt x="4047736" y="573606"/>
                    <a:pt x="3993794" y="549334"/>
                    <a:pt x="3951839" y="539099"/>
                  </a:cubicBezTo>
                  <a:cubicBezTo>
                    <a:pt x="3876845" y="522869"/>
                    <a:pt x="3799367" y="527986"/>
                    <a:pt x="3723789" y="536028"/>
                  </a:cubicBezTo>
                  <a:cubicBezTo>
                    <a:pt x="3705808" y="537490"/>
                    <a:pt x="3683003" y="534858"/>
                    <a:pt x="3666923" y="545971"/>
                  </a:cubicBezTo>
                  <a:cubicBezTo>
                    <a:pt x="3648650" y="556206"/>
                    <a:pt x="3646018" y="583109"/>
                    <a:pt x="3661806" y="597000"/>
                  </a:cubicBezTo>
                  <a:cubicBezTo>
                    <a:pt x="3660344" y="617617"/>
                    <a:pt x="3654789" y="638379"/>
                    <a:pt x="3657421" y="658996"/>
                  </a:cubicBezTo>
                  <a:cubicBezTo>
                    <a:pt x="3673063" y="718213"/>
                    <a:pt x="3751418" y="724793"/>
                    <a:pt x="3802437" y="732835"/>
                  </a:cubicBezTo>
                  <a:cubicBezTo>
                    <a:pt x="3855064" y="738537"/>
                    <a:pt x="3908275" y="738684"/>
                    <a:pt x="3961195" y="736636"/>
                  </a:cubicBezTo>
                  <a:cubicBezTo>
                    <a:pt x="3979468" y="737075"/>
                    <a:pt x="3998618" y="732104"/>
                    <a:pt x="4011483" y="718506"/>
                  </a:cubicBezTo>
                  <a:cubicBezTo>
                    <a:pt x="4036919" y="694087"/>
                    <a:pt x="4045105" y="658118"/>
                    <a:pt x="4046129" y="624196"/>
                  </a:cubicBezTo>
                  <a:close/>
                  <a:moveTo>
                    <a:pt x="4026686" y="968681"/>
                  </a:moveTo>
                  <a:cubicBezTo>
                    <a:pt x="4065571" y="935929"/>
                    <a:pt x="4104895" y="832262"/>
                    <a:pt x="4048321" y="800679"/>
                  </a:cubicBezTo>
                  <a:cubicBezTo>
                    <a:pt x="3968504" y="765295"/>
                    <a:pt x="3874945" y="767049"/>
                    <a:pt x="3788842" y="761055"/>
                  </a:cubicBezTo>
                  <a:cubicBezTo>
                    <a:pt x="3746594" y="757838"/>
                    <a:pt x="3659467" y="784156"/>
                    <a:pt x="3705516" y="837672"/>
                  </a:cubicBezTo>
                  <a:cubicBezTo>
                    <a:pt x="3646749" y="966196"/>
                    <a:pt x="3760189" y="982864"/>
                    <a:pt x="3860327" y="988128"/>
                  </a:cubicBezTo>
                  <a:cubicBezTo>
                    <a:pt x="3914854" y="986666"/>
                    <a:pt x="3978298" y="998217"/>
                    <a:pt x="4026686" y="968681"/>
                  </a:cubicBezTo>
                  <a:close/>
                  <a:moveTo>
                    <a:pt x="4360136" y="430460"/>
                  </a:moveTo>
                  <a:cubicBezTo>
                    <a:pt x="4362036" y="401802"/>
                    <a:pt x="4367445" y="367734"/>
                    <a:pt x="4347417" y="343900"/>
                  </a:cubicBezTo>
                  <a:cubicBezTo>
                    <a:pt x="4286750" y="296672"/>
                    <a:pt x="4201524" y="302521"/>
                    <a:pt x="4128577" y="301205"/>
                  </a:cubicBezTo>
                  <a:cubicBezTo>
                    <a:pt x="4096563" y="298573"/>
                    <a:pt x="4032679" y="303837"/>
                    <a:pt x="4042328" y="349457"/>
                  </a:cubicBezTo>
                  <a:cubicBezTo>
                    <a:pt x="3973036" y="514973"/>
                    <a:pt x="4091154" y="493333"/>
                    <a:pt x="4210880" y="515411"/>
                  </a:cubicBezTo>
                  <a:cubicBezTo>
                    <a:pt x="4281195" y="529594"/>
                    <a:pt x="4352826" y="513365"/>
                    <a:pt x="4360136" y="430460"/>
                  </a:cubicBezTo>
                  <a:close/>
                  <a:moveTo>
                    <a:pt x="4419487" y="1134051"/>
                  </a:moveTo>
                  <a:cubicBezTo>
                    <a:pt x="4422849" y="1064891"/>
                    <a:pt x="4398875" y="1024536"/>
                    <a:pt x="4326074" y="1026144"/>
                  </a:cubicBezTo>
                  <a:cubicBezTo>
                    <a:pt x="3816325" y="1031261"/>
                    <a:pt x="3304382" y="999386"/>
                    <a:pt x="2796094" y="1045591"/>
                  </a:cubicBezTo>
                  <a:cubicBezTo>
                    <a:pt x="2749315" y="1053194"/>
                    <a:pt x="2656195" y="1037403"/>
                    <a:pt x="2639676" y="1095743"/>
                  </a:cubicBezTo>
                  <a:cubicBezTo>
                    <a:pt x="2639968" y="1088140"/>
                    <a:pt x="2640260" y="1080683"/>
                    <a:pt x="2640260" y="1073226"/>
                  </a:cubicBezTo>
                  <a:cubicBezTo>
                    <a:pt x="2642015" y="1070448"/>
                    <a:pt x="2641138" y="1065915"/>
                    <a:pt x="2637337" y="1065038"/>
                  </a:cubicBezTo>
                  <a:cubicBezTo>
                    <a:pt x="2610146" y="1051586"/>
                    <a:pt x="2594797" y="1178355"/>
                    <a:pt x="2589680" y="1198679"/>
                  </a:cubicBezTo>
                  <a:cubicBezTo>
                    <a:pt x="2575354" y="1263307"/>
                    <a:pt x="2651955" y="1290064"/>
                    <a:pt x="2703559" y="1292111"/>
                  </a:cubicBezTo>
                  <a:cubicBezTo>
                    <a:pt x="2969324" y="1293134"/>
                    <a:pt x="3235090" y="1264184"/>
                    <a:pt x="3501294" y="1259943"/>
                  </a:cubicBezTo>
                  <a:cubicBezTo>
                    <a:pt x="3784164" y="1251463"/>
                    <a:pt x="4067910" y="1256142"/>
                    <a:pt x="4350780" y="1257458"/>
                  </a:cubicBezTo>
                  <a:cubicBezTo>
                    <a:pt x="4370953" y="1254534"/>
                    <a:pt x="4382356" y="1239766"/>
                    <a:pt x="4384695" y="1223536"/>
                  </a:cubicBezTo>
                  <a:cubicBezTo>
                    <a:pt x="4397121" y="1216810"/>
                    <a:pt x="4408085" y="1204674"/>
                    <a:pt x="4412762" y="1193269"/>
                  </a:cubicBezTo>
                  <a:cubicBezTo>
                    <a:pt x="4420803" y="1174261"/>
                    <a:pt x="4419341" y="1153937"/>
                    <a:pt x="4419487" y="1134051"/>
                  </a:cubicBezTo>
                  <a:close/>
                  <a:moveTo>
                    <a:pt x="4392443" y="2004329"/>
                  </a:moveTo>
                  <a:cubicBezTo>
                    <a:pt x="4539213" y="1940140"/>
                    <a:pt x="4493457" y="1740702"/>
                    <a:pt x="4441415" y="1624168"/>
                  </a:cubicBezTo>
                  <a:cubicBezTo>
                    <a:pt x="4396682" y="1546527"/>
                    <a:pt x="4381479" y="1454849"/>
                    <a:pt x="4325636" y="1383350"/>
                  </a:cubicBezTo>
                  <a:cubicBezTo>
                    <a:pt x="4296545" y="1342409"/>
                    <a:pt x="4241871" y="1338169"/>
                    <a:pt x="4196408" y="1328811"/>
                  </a:cubicBezTo>
                  <a:cubicBezTo>
                    <a:pt x="4053584" y="1313605"/>
                    <a:pt x="3909883" y="1321500"/>
                    <a:pt x="3766475" y="1324132"/>
                  </a:cubicBezTo>
                  <a:cubicBezTo>
                    <a:pt x="3524538" y="1314774"/>
                    <a:pt x="3278361" y="1328957"/>
                    <a:pt x="3036424" y="1346649"/>
                  </a:cubicBezTo>
                  <a:cubicBezTo>
                    <a:pt x="2895501" y="1361564"/>
                    <a:pt x="2864071" y="1542579"/>
                    <a:pt x="2818168" y="1651363"/>
                  </a:cubicBezTo>
                  <a:cubicBezTo>
                    <a:pt x="2760571" y="1810593"/>
                    <a:pt x="2693472" y="2037081"/>
                    <a:pt x="2941841" y="2040444"/>
                  </a:cubicBezTo>
                  <a:cubicBezTo>
                    <a:pt x="3089928" y="2040737"/>
                    <a:pt x="3238014" y="2028893"/>
                    <a:pt x="3386100" y="2031964"/>
                  </a:cubicBezTo>
                  <a:cubicBezTo>
                    <a:pt x="3523661" y="2025823"/>
                    <a:pt x="3660344" y="2017196"/>
                    <a:pt x="3798198" y="2025969"/>
                  </a:cubicBezTo>
                  <a:cubicBezTo>
                    <a:pt x="3917631" y="2024361"/>
                    <a:pt x="4036919" y="2016026"/>
                    <a:pt x="4156060" y="2011786"/>
                  </a:cubicBezTo>
                  <a:cubicBezTo>
                    <a:pt x="4234708" y="2007692"/>
                    <a:pt x="4315257" y="2020267"/>
                    <a:pt x="4392443" y="2004329"/>
                  </a:cubicBezTo>
                  <a:close/>
                  <a:moveTo>
                    <a:pt x="4470067" y="649930"/>
                  </a:moveTo>
                  <a:cubicBezTo>
                    <a:pt x="4476499" y="618494"/>
                    <a:pt x="4474160" y="581063"/>
                    <a:pt x="4443900" y="562932"/>
                  </a:cubicBezTo>
                  <a:cubicBezTo>
                    <a:pt x="4364229" y="524477"/>
                    <a:pt x="4268185" y="542461"/>
                    <a:pt x="4182812" y="546117"/>
                  </a:cubicBezTo>
                  <a:cubicBezTo>
                    <a:pt x="4157522" y="546410"/>
                    <a:pt x="4112204" y="547579"/>
                    <a:pt x="4119221" y="584133"/>
                  </a:cubicBezTo>
                  <a:cubicBezTo>
                    <a:pt x="4113958" y="607381"/>
                    <a:pt x="4112204" y="630922"/>
                    <a:pt x="4107819" y="654317"/>
                  </a:cubicBezTo>
                  <a:cubicBezTo>
                    <a:pt x="4105480" y="666160"/>
                    <a:pt x="4106942" y="678588"/>
                    <a:pt x="4114543" y="688532"/>
                  </a:cubicBezTo>
                  <a:cubicBezTo>
                    <a:pt x="4136910" y="714704"/>
                    <a:pt x="4174626" y="718213"/>
                    <a:pt x="4206933" y="721722"/>
                  </a:cubicBezTo>
                  <a:cubicBezTo>
                    <a:pt x="4264530" y="726109"/>
                    <a:pt x="4322273" y="726109"/>
                    <a:pt x="4379870" y="731665"/>
                  </a:cubicBezTo>
                  <a:cubicBezTo>
                    <a:pt x="4430743" y="743801"/>
                    <a:pt x="4465828" y="695988"/>
                    <a:pt x="4470067" y="649930"/>
                  </a:cubicBezTo>
                  <a:close/>
                  <a:moveTo>
                    <a:pt x="4540967" y="951281"/>
                  </a:moveTo>
                  <a:cubicBezTo>
                    <a:pt x="4565380" y="915166"/>
                    <a:pt x="4574590" y="867207"/>
                    <a:pt x="4568743" y="824220"/>
                  </a:cubicBezTo>
                  <a:cubicBezTo>
                    <a:pt x="4561580" y="799655"/>
                    <a:pt x="4535997" y="787081"/>
                    <a:pt x="4513192" y="780647"/>
                  </a:cubicBezTo>
                  <a:cubicBezTo>
                    <a:pt x="4429281" y="763248"/>
                    <a:pt x="4342155" y="765002"/>
                    <a:pt x="4256928" y="761200"/>
                  </a:cubicBezTo>
                  <a:cubicBezTo>
                    <a:pt x="4221552" y="755498"/>
                    <a:pt x="4158838" y="767049"/>
                    <a:pt x="4178719" y="816031"/>
                  </a:cubicBezTo>
                  <a:cubicBezTo>
                    <a:pt x="4168194" y="841766"/>
                    <a:pt x="4165416" y="869839"/>
                    <a:pt x="4161030" y="897182"/>
                  </a:cubicBezTo>
                  <a:cubicBezTo>
                    <a:pt x="4163808" y="962979"/>
                    <a:pt x="4249180" y="974384"/>
                    <a:pt x="4301077" y="977747"/>
                  </a:cubicBezTo>
                  <a:cubicBezTo>
                    <a:pt x="4357504" y="981987"/>
                    <a:pt x="4414371" y="983888"/>
                    <a:pt x="4471091" y="980232"/>
                  </a:cubicBezTo>
                  <a:cubicBezTo>
                    <a:pt x="4496965" y="979794"/>
                    <a:pt x="4525325" y="974091"/>
                    <a:pt x="4540967" y="951281"/>
                  </a:cubicBezTo>
                  <a:close/>
                  <a:moveTo>
                    <a:pt x="4684960" y="463505"/>
                  </a:moveTo>
                  <a:cubicBezTo>
                    <a:pt x="4699579" y="421248"/>
                    <a:pt x="4718583" y="362616"/>
                    <a:pt x="4677797" y="329132"/>
                  </a:cubicBezTo>
                  <a:cubicBezTo>
                    <a:pt x="4612306" y="286145"/>
                    <a:pt x="4527080" y="303106"/>
                    <a:pt x="4452379" y="294041"/>
                  </a:cubicBezTo>
                  <a:cubicBezTo>
                    <a:pt x="4444923" y="293602"/>
                    <a:pt x="4440099" y="293163"/>
                    <a:pt x="4429720" y="292432"/>
                  </a:cubicBezTo>
                  <a:cubicBezTo>
                    <a:pt x="4401068" y="287899"/>
                    <a:pt x="4381917" y="324015"/>
                    <a:pt x="4401506" y="345216"/>
                  </a:cubicBezTo>
                  <a:cubicBezTo>
                    <a:pt x="4390688" y="382794"/>
                    <a:pt x="4366714" y="431630"/>
                    <a:pt x="4397705" y="465259"/>
                  </a:cubicBezTo>
                  <a:cubicBezTo>
                    <a:pt x="4453840" y="509709"/>
                    <a:pt x="4535120" y="501667"/>
                    <a:pt x="4603242" y="506931"/>
                  </a:cubicBezTo>
                  <a:cubicBezTo>
                    <a:pt x="4638766" y="510440"/>
                    <a:pt x="4674435" y="502545"/>
                    <a:pt x="4684960" y="463505"/>
                  </a:cubicBezTo>
                  <a:close/>
                  <a:moveTo>
                    <a:pt x="4860675" y="1195170"/>
                  </a:moveTo>
                  <a:cubicBezTo>
                    <a:pt x="4866231" y="1144140"/>
                    <a:pt x="4863599" y="1078782"/>
                    <a:pt x="4819012" y="1045152"/>
                  </a:cubicBezTo>
                  <a:cubicBezTo>
                    <a:pt x="4781150" y="1018979"/>
                    <a:pt x="4519478" y="974676"/>
                    <a:pt x="4523133" y="1048515"/>
                  </a:cubicBezTo>
                  <a:cubicBezTo>
                    <a:pt x="4484539" y="1085508"/>
                    <a:pt x="4485271" y="1148673"/>
                    <a:pt x="4485124" y="1198971"/>
                  </a:cubicBezTo>
                  <a:cubicBezTo>
                    <a:pt x="4489948" y="1266377"/>
                    <a:pt x="4575321" y="1259651"/>
                    <a:pt x="4624732" y="1268717"/>
                  </a:cubicBezTo>
                  <a:cubicBezTo>
                    <a:pt x="4671511" y="1273103"/>
                    <a:pt x="4718583" y="1271787"/>
                    <a:pt x="4765216" y="1266523"/>
                  </a:cubicBezTo>
                  <a:cubicBezTo>
                    <a:pt x="4809657" y="1265500"/>
                    <a:pt x="4854243" y="1242982"/>
                    <a:pt x="4860675" y="1195170"/>
                  </a:cubicBezTo>
                  <a:close/>
                  <a:moveTo>
                    <a:pt x="4903216" y="691748"/>
                  </a:moveTo>
                  <a:cubicBezTo>
                    <a:pt x="4909209" y="647006"/>
                    <a:pt x="4918858" y="577992"/>
                    <a:pt x="4863307" y="562347"/>
                  </a:cubicBezTo>
                  <a:cubicBezTo>
                    <a:pt x="4792991" y="542316"/>
                    <a:pt x="4717560" y="549187"/>
                    <a:pt x="4645198" y="551234"/>
                  </a:cubicBezTo>
                  <a:cubicBezTo>
                    <a:pt x="4611721" y="555621"/>
                    <a:pt x="4543452" y="543777"/>
                    <a:pt x="4545206" y="594222"/>
                  </a:cubicBezTo>
                  <a:cubicBezTo>
                    <a:pt x="4546230" y="601971"/>
                    <a:pt x="4550323" y="609136"/>
                    <a:pt x="4556317" y="614400"/>
                  </a:cubicBezTo>
                  <a:cubicBezTo>
                    <a:pt x="4554124" y="640134"/>
                    <a:pt x="4543599" y="667769"/>
                    <a:pt x="4550762" y="693210"/>
                  </a:cubicBezTo>
                  <a:cubicBezTo>
                    <a:pt x="4591255" y="762809"/>
                    <a:pt x="4719021" y="742046"/>
                    <a:pt x="4789045" y="751404"/>
                  </a:cubicBezTo>
                  <a:cubicBezTo>
                    <a:pt x="4835532" y="757106"/>
                    <a:pt x="4895029" y="747018"/>
                    <a:pt x="4903216" y="691748"/>
                  </a:cubicBezTo>
                  <a:close/>
                  <a:moveTo>
                    <a:pt x="4940785" y="921015"/>
                  </a:moveTo>
                  <a:cubicBezTo>
                    <a:pt x="4952919" y="883584"/>
                    <a:pt x="4973531" y="831677"/>
                    <a:pt x="4944732" y="798047"/>
                  </a:cubicBezTo>
                  <a:cubicBezTo>
                    <a:pt x="4926313" y="780062"/>
                    <a:pt x="4898976" y="776700"/>
                    <a:pt x="4874709" y="773044"/>
                  </a:cubicBezTo>
                  <a:cubicBezTo>
                    <a:pt x="4829830" y="768365"/>
                    <a:pt x="4784951" y="762078"/>
                    <a:pt x="4739634" y="762663"/>
                  </a:cubicBezTo>
                  <a:cubicBezTo>
                    <a:pt x="4710543" y="764856"/>
                    <a:pt x="4653530" y="753597"/>
                    <a:pt x="4651337" y="795708"/>
                  </a:cubicBezTo>
                  <a:cubicBezTo>
                    <a:pt x="4639935" y="802872"/>
                    <a:pt x="4643882" y="819833"/>
                    <a:pt x="4640958" y="831384"/>
                  </a:cubicBezTo>
                  <a:cubicBezTo>
                    <a:pt x="4639350" y="857557"/>
                    <a:pt x="4628386" y="884315"/>
                    <a:pt x="4637304" y="910195"/>
                  </a:cubicBezTo>
                  <a:cubicBezTo>
                    <a:pt x="4666541" y="977162"/>
                    <a:pt x="4810680" y="961224"/>
                    <a:pt x="4875002" y="969705"/>
                  </a:cubicBezTo>
                  <a:cubicBezTo>
                    <a:pt x="4906432" y="973214"/>
                    <a:pt x="4930699" y="948649"/>
                    <a:pt x="4940785" y="921015"/>
                  </a:cubicBezTo>
                  <a:close/>
                  <a:moveTo>
                    <a:pt x="4961690" y="498158"/>
                  </a:moveTo>
                  <a:cubicBezTo>
                    <a:pt x="5061096" y="504299"/>
                    <a:pt x="5127611" y="505762"/>
                    <a:pt x="5118401" y="382794"/>
                  </a:cubicBezTo>
                  <a:cubicBezTo>
                    <a:pt x="5115185" y="305592"/>
                    <a:pt x="5042238" y="296819"/>
                    <a:pt x="4980255" y="294626"/>
                  </a:cubicBezTo>
                  <a:cubicBezTo>
                    <a:pt x="4946194" y="296380"/>
                    <a:pt x="4807756" y="271231"/>
                    <a:pt x="4815796" y="325185"/>
                  </a:cubicBezTo>
                  <a:cubicBezTo>
                    <a:pt x="4816235" y="327086"/>
                    <a:pt x="4816673" y="328840"/>
                    <a:pt x="4817258" y="330448"/>
                  </a:cubicBezTo>
                  <a:cubicBezTo>
                    <a:pt x="4813165" y="333811"/>
                    <a:pt x="4809510" y="337905"/>
                    <a:pt x="4806294" y="342146"/>
                  </a:cubicBezTo>
                  <a:cubicBezTo>
                    <a:pt x="4792261" y="334396"/>
                    <a:pt x="4780858" y="382209"/>
                    <a:pt x="4774572" y="394491"/>
                  </a:cubicBezTo>
                  <a:cubicBezTo>
                    <a:pt x="4742411" y="504738"/>
                    <a:pt x="4891959" y="494064"/>
                    <a:pt x="4961690" y="498158"/>
                  </a:cubicBezTo>
                  <a:close/>
                  <a:moveTo>
                    <a:pt x="5285783" y="1209937"/>
                  </a:moveTo>
                  <a:cubicBezTo>
                    <a:pt x="5292362" y="1166950"/>
                    <a:pt x="5291777" y="1121916"/>
                    <a:pt x="5285637" y="1078928"/>
                  </a:cubicBezTo>
                  <a:cubicBezTo>
                    <a:pt x="5283006" y="1060359"/>
                    <a:pt x="5275843" y="1042374"/>
                    <a:pt x="5260347" y="1030823"/>
                  </a:cubicBezTo>
                  <a:cubicBezTo>
                    <a:pt x="5195441" y="991930"/>
                    <a:pt x="5114161" y="1004943"/>
                    <a:pt x="5041653" y="1002165"/>
                  </a:cubicBezTo>
                  <a:cubicBezTo>
                    <a:pt x="5003353" y="1005089"/>
                    <a:pt x="4929967" y="999094"/>
                    <a:pt x="4932891" y="1054510"/>
                  </a:cubicBezTo>
                  <a:cubicBezTo>
                    <a:pt x="4924559" y="1130835"/>
                    <a:pt x="4902777" y="1243567"/>
                    <a:pt x="4997798" y="1272226"/>
                  </a:cubicBezTo>
                  <a:cubicBezTo>
                    <a:pt x="5056126" y="1295912"/>
                    <a:pt x="5119132" y="1279829"/>
                    <a:pt x="5179360" y="1273688"/>
                  </a:cubicBezTo>
                  <a:cubicBezTo>
                    <a:pt x="5220146" y="1267401"/>
                    <a:pt x="5275551" y="1257458"/>
                    <a:pt x="5285783" y="1209937"/>
                  </a:cubicBezTo>
                  <a:close/>
                  <a:moveTo>
                    <a:pt x="5274235" y="922623"/>
                  </a:moveTo>
                  <a:cubicBezTo>
                    <a:pt x="5300840" y="889286"/>
                    <a:pt x="5329932" y="833139"/>
                    <a:pt x="5304349" y="792637"/>
                  </a:cubicBezTo>
                  <a:cubicBezTo>
                    <a:pt x="5292362" y="777869"/>
                    <a:pt x="5272335" y="772459"/>
                    <a:pt x="5254500" y="768804"/>
                  </a:cubicBezTo>
                  <a:cubicBezTo>
                    <a:pt x="5199534" y="758715"/>
                    <a:pt x="5143106" y="755352"/>
                    <a:pt x="5087410" y="759300"/>
                  </a:cubicBezTo>
                  <a:cubicBezTo>
                    <a:pt x="5057588" y="764417"/>
                    <a:pt x="4995166" y="759154"/>
                    <a:pt x="5003207" y="804773"/>
                  </a:cubicBezTo>
                  <a:cubicBezTo>
                    <a:pt x="5006276" y="816031"/>
                    <a:pt x="5017094" y="825536"/>
                    <a:pt x="5029081" y="825828"/>
                  </a:cubicBezTo>
                  <a:cubicBezTo>
                    <a:pt x="4990634" y="917505"/>
                    <a:pt x="5092818" y="945140"/>
                    <a:pt x="5163865" y="945579"/>
                  </a:cubicBezTo>
                  <a:cubicBezTo>
                    <a:pt x="5200411" y="944848"/>
                    <a:pt x="5244852" y="947772"/>
                    <a:pt x="5274235" y="922623"/>
                  </a:cubicBezTo>
                  <a:close/>
                  <a:moveTo>
                    <a:pt x="5312097" y="700521"/>
                  </a:moveTo>
                  <a:cubicBezTo>
                    <a:pt x="5323061" y="664991"/>
                    <a:pt x="5339580" y="603287"/>
                    <a:pt x="5302156" y="579015"/>
                  </a:cubicBezTo>
                  <a:cubicBezTo>
                    <a:pt x="5247044" y="552404"/>
                    <a:pt x="5180968" y="563078"/>
                    <a:pt x="5121324" y="556206"/>
                  </a:cubicBezTo>
                  <a:cubicBezTo>
                    <a:pt x="5083901" y="558399"/>
                    <a:pt x="4952188" y="540707"/>
                    <a:pt x="4968707" y="604165"/>
                  </a:cubicBezTo>
                  <a:cubicBezTo>
                    <a:pt x="4968561" y="604165"/>
                    <a:pt x="4968561" y="604165"/>
                    <a:pt x="4968561" y="604165"/>
                  </a:cubicBezTo>
                  <a:cubicBezTo>
                    <a:pt x="4959643" y="616885"/>
                    <a:pt x="4960228" y="634431"/>
                    <a:pt x="4956573" y="649199"/>
                  </a:cubicBezTo>
                  <a:cubicBezTo>
                    <a:pt x="4954381" y="662066"/>
                    <a:pt x="4950287" y="674933"/>
                    <a:pt x="4951895" y="687800"/>
                  </a:cubicBezTo>
                  <a:cubicBezTo>
                    <a:pt x="4968999" y="755791"/>
                    <a:pt x="5111238" y="745994"/>
                    <a:pt x="5167812" y="750527"/>
                  </a:cubicBezTo>
                  <a:cubicBezTo>
                    <a:pt x="5218831" y="749503"/>
                    <a:pt x="5290754" y="760323"/>
                    <a:pt x="5312097" y="700521"/>
                  </a:cubicBezTo>
                  <a:close/>
                  <a:moveTo>
                    <a:pt x="5660750" y="924963"/>
                  </a:moveTo>
                  <a:cubicBezTo>
                    <a:pt x="5700951" y="886362"/>
                    <a:pt x="5755478" y="768658"/>
                    <a:pt x="5670544" y="751112"/>
                  </a:cubicBezTo>
                  <a:cubicBezTo>
                    <a:pt x="5600814" y="737368"/>
                    <a:pt x="5529329" y="749503"/>
                    <a:pt x="5458721" y="749211"/>
                  </a:cubicBezTo>
                  <a:cubicBezTo>
                    <a:pt x="5420567" y="749650"/>
                    <a:pt x="5334025" y="752720"/>
                    <a:pt x="5366478" y="812230"/>
                  </a:cubicBezTo>
                  <a:cubicBezTo>
                    <a:pt x="5341480" y="917067"/>
                    <a:pt x="5421590" y="938415"/>
                    <a:pt x="5507109" y="948504"/>
                  </a:cubicBezTo>
                  <a:cubicBezTo>
                    <a:pt x="5558127" y="953036"/>
                    <a:pt x="5616748" y="955083"/>
                    <a:pt x="5660750" y="924963"/>
                  </a:cubicBezTo>
                  <a:close/>
                  <a:moveTo>
                    <a:pt x="5719955" y="612499"/>
                  </a:moveTo>
                  <a:cubicBezTo>
                    <a:pt x="5726680" y="571120"/>
                    <a:pt x="5698319" y="546555"/>
                    <a:pt x="5659580" y="541731"/>
                  </a:cubicBezTo>
                  <a:cubicBezTo>
                    <a:pt x="5596721" y="532957"/>
                    <a:pt x="5532545" y="535297"/>
                    <a:pt x="5469100" y="535736"/>
                  </a:cubicBezTo>
                  <a:cubicBezTo>
                    <a:pt x="5437671" y="536174"/>
                    <a:pt x="5368525" y="539830"/>
                    <a:pt x="5392207" y="587496"/>
                  </a:cubicBezTo>
                  <a:cubicBezTo>
                    <a:pt x="5392645" y="615569"/>
                    <a:pt x="5377149" y="646860"/>
                    <a:pt x="5391184" y="673032"/>
                  </a:cubicBezTo>
                  <a:cubicBezTo>
                    <a:pt x="5397031" y="682683"/>
                    <a:pt x="5407264" y="690578"/>
                    <a:pt x="5417935" y="694380"/>
                  </a:cubicBezTo>
                  <a:cubicBezTo>
                    <a:pt x="5480941" y="716166"/>
                    <a:pt x="5548625" y="715581"/>
                    <a:pt x="5614409" y="718213"/>
                  </a:cubicBezTo>
                  <a:cubicBezTo>
                    <a:pt x="5681655" y="729764"/>
                    <a:pt x="5721124" y="675372"/>
                    <a:pt x="5719955" y="612499"/>
                  </a:cubicBezTo>
                  <a:close/>
                  <a:moveTo>
                    <a:pt x="5749046" y="1214470"/>
                  </a:moveTo>
                  <a:cubicBezTo>
                    <a:pt x="5776090" y="1193708"/>
                    <a:pt x="5776821" y="1153645"/>
                    <a:pt x="5763957" y="1124694"/>
                  </a:cubicBezTo>
                  <a:cubicBezTo>
                    <a:pt x="5737498" y="1070448"/>
                    <a:pt x="5636191" y="1080098"/>
                    <a:pt x="5584003" y="1078197"/>
                  </a:cubicBezTo>
                  <a:cubicBezTo>
                    <a:pt x="5548918" y="1084338"/>
                    <a:pt x="5369548" y="1073957"/>
                    <a:pt x="5401563" y="1137122"/>
                  </a:cubicBezTo>
                  <a:cubicBezTo>
                    <a:pt x="5403170" y="1158031"/>
                    <a:pt x="5395861" y="1179817"/>
                    <a:pt x="5401563" y="1199848"/>
                  </a:cubicBezTo>
                  <a:cubicBezTo>
                    <a:pt x="5418959" y="1234209"/>
                    <a:pt x="5465299" y="1233478"/>
                    <a:pt x="5498776" y="1238303"/>
                  </a:cubicBezTo>
                  <a:cubicBezTo>
                    <a:pt x="5540731" y="1242544"/>
                    <a:pt x="5582687" y="1237426"/>
                    <a:pt x="5624788" y="1236549"/>
                  </a:cubicBezTo>
                  <a:cubicBezTo>
                    <a:pt x="5666451" y="1234356"/>
                    <a:pt x="5712207" y="1235818"/>
                    <a:pt x="5749046" y="1214470"/>
                  </a:cubicBezTo>
                  <a:close/>
                  <a:moveTo>
                    <a:pt x="5801673" y="454293"/>
                  </a:moveTo>
                  <a:cubicBezTo>
                    <a:pt x="5806936" y="413353"/>
                    <a:pt x="5814245" y="355597"/>
                    <a:pt x="5767758" y="336297"/>
                  </a:cubicBezTo>
                  <a:cubicBezTo>
                    <a:pt x="5705190" y="317143"/>
                    <a:pt x="5636922" y="327524"/>
                    <a:pt x="5572161" y="326208"/>
                  </a:cubicBezTo>
                  <a:cubicBezTo>
                    <a:pt x="5546140" y="329571"/>
                    <a:pt x="5490151" y="325038"/>
                    <a:pt x="5480795" y="353258"/>
                  </a:cubicBezTo>
                  <a:cubicBezTo>
                    <a:pt x="5478895" y="347848"/>
                    <a:pt x="5475971" y="342730"/>
                    <a:pt x="5472170" y="338052"/>
                  </a:cubicBezTo>
                  <a:cubicBezTo>
                    <a:pt x="5431677" y="304715"/>
                    <a:pt x="5374810" y="303691"/>
                    <a:pt x="5324815" y="301498"/>
                  </a:cubicBezTo>
                  <a:cubicBezTo>
                    <a:pt x="5287830" y="304422"/>
                    <a:pt x="5159479" y="285706"/>
                    <a:pt x="5173074" y="347848"/>
                  </a:cubicBezTo>
                  <a:cubicBezTo>
                    <a:pt x="5163719" y="381039"/>
                    <a:pt x="5151000" y="419640"/>
                    <a:pt x="5161672" y="453562"/>
                  </a:cubicBezTo>
                  <a:cubicBezTo>
                    <a:pt x="5192663" y="510001"/>
                    <a:pt x="5299525" y="503276"/>
                    <a:pt x="5356976" y="513657"/>
                  </a:cubicBezTo>
                  <a:lnTo>
                    <a:pt x="5354345" y="513365"/>
                  </a:lnTo>
                  <a:cubicBezTo>
                    <a:pt x="5410480" y="523746"/>
                    <a:pt x="5467638" y="491432"/>
                    <a:pt x="5479334" y="433677"/>
                  </a:cubicBezTo>
                  <a:cubicBezTo>
                    <a:pt x="5481818" y="417154"/>
                    <a:pt x="5485766" y="397561"/>
                    <a:pt x="5485181" y="379284"/>
                  </a:cubicBezTo>
                  <a:cubicBezTo>
                    <a:pt x="5492490" y="387326"/>
                    <a:pt x="5504331" y="389373"/>
                    <a:pt x="5515295" y="387034"/>
                  </a:cubicBezTo>
                  <a:cubicBezTo>
                    <a:pt x="5484742" y="505615"/>
                    <a:pt x="5587657" y="508101"/>
                    <a:pt x="5674784" y="514095"/>
                  </a:cubicBezTo>
                  <a:cubicBezTo>
                    <a:pt x="5722148" y="519360"/>
                    <a:pt x="5792902" y="511756"/>
                    <a:pt x="5801673" y="454293"/>
                  </a:cubicBezTo>
                  <a:close/>
                  <a:moveTo>
                    <a:pt x="6128544" y="1046907"/>
                  </a:moveTo>
                  <a:cubicBezTo>
                    <a:pt x="6144917" y="1033309"/>
                    <a:pt x="6152811" y="1004358"/>
                    <a:pt x="6136438" y="987835"/>
                  </a:cubicBezTo>
                  <a:cubicBezTo>
                    <a:pt x="6071093" y="947772"/>
                    <a:pt x="5985428" y="962832"/>
                    <a:pt x="5911751" y="958885"/>
                  </a:cubicBezTo>
                  <a:cubicBezTo>
                    <a:pt x="5894647" y="959470"/>
                    <a:pt x="5876958" y="957276"/>
                    <a:pt x="5860439" y="963271"/>
                  </a:cubicBezTo>
                  <a:cubicBezTo>
                    <a:pt x="5845675" y="968681"/>
                    <a:pt x="5843774" y="991198"/>
                    <a:pt x="5857223" y="999094"/>
                  </a:cubicBezTo>
                  <a:cubicBezTo>
                    <a:pt x="5832957" y="1040912"/>
                    <a:pt x="5857077" y="1056411"/>
                    <a:pt x="5898594" y="1055241"/>
                  </a:cubicBezTo>
                  <a:cubicBezTo>
                    <a:pt x="5947274" y="1055241"/>
                    <a:pt x="5995808" y="1053632"/>
                    <a:pt x="6044488" y="1055387"/>
                  </a:cubicBezTo>
                  <a:cubicBezTo>
                    <a:pt x="6072116" y="1053340"/>
                    <a:pt x="6103985" y="1062260"/>
                    <a:pt x="6128544" y="1046907"/>
                  </a:cubicBezTo>
                  <a:close/>
                  <a:moveTo>
                    <a:pt x="6164945" y="438941"/>
                  </a:moveTo>
                  <a:cubicBezTo>
                    <a:pt x="6188919" y="389520"/>
                    <a:pt x="6205438" y="286730"/>
                    <a:pt x="6137023" y="265528"/>
                  </a:cubicBezTo>
                  <a:cubicBezTo>
                    <a:pt x="6048873" y="245058"/>
                    <a:pt x="5957799" y="266844"/>
                    <a:pt x="5869942" y="278980"/>
                  </a:cubicBezTo>
                  <a:cubicBezTo>
                    <a:pt x="5851376" y="281320"/>
                    <a:pt x="5839973" y="302960"/>
                    <a:pt x="5849183" y="319482"/>
                  </a:cubicBezTo>
                  <a:cubicBezTo>
                    <a:pt x="5793048" y="452685"/>
                    <a:pt x="5906050" y="462335"/>
                    <a:pt x="6007941" y="461019"/>
                  </a:cubicBezTo>
                  <a:cubicBezTo>
                    <a:pt x="6045803" y="461165"/>
                    <a:pt x="6083811" y="460434"/>
                    <a:pt x="6121674" y="458387"/>
                  </a:cubicBezTo>
                  <a:cubicBezTo>
                    <a:pt x="6138339" y="458534"/>
                    <a:pt x="6154711" y="452392"/>
                    <a:pt x="6164945" y="438941"/>
                  </a:cubicBezTo>
                  <a:close/>
                  <a:moveTo>
                    <a:pt x="6149595" y="1209353"/>
                  </a:moveTo>
                  <a:cubicBezTo>
                    <a:pt x="6174300" y="1194000"/>
                    <a:pt x="6178978" y="1160370"/>
                    <a:pt x="6177663" y="1133613"/>
                  </a:cubicBezTo>
                  <a:cubicBezTo>
                    <a:pt x="6169038" y="1076881"/>
                    <a:pt x="6099453" y="1074834"/>
                    <a:pt x="6054135" y="1073957"/>
                  </a:cubicBezTo>
                  <a:cubicBezTo>
                    <a:pt x="6014958" y="1078343"/>
                    <a:pt x="5827840" y="1063721"/>
                    <a:pt x="5841143" y="1123963"/>
                  </a:cubicBezTo>
                  <a:cubicBezTo>
                    <a:pt x="5807813" y="1199848"/>
                    <a:pt x="5865849" y="1229238"/>
                    <a:pt x="5933679" y="1229677"/>
                  </a:cubicBezTo>
                  <a:cubicBezTo>
                    <a:pt x="6005310" y="1230554"/>
                    <a:pt x="6081034" y="1230554"/>
                    <a:pt x="6149595" y="1209353"/>
                  </a:cubicBezTo>
                  <a:close/>
                  <a:moveTo>
                    <a:pt x="6183803" y="653439"/>
                  </a:moveTo>
                  <a:cubicBezTo>
                    <a:pt x="6258357" y="664113"/>
                    <a:pt x="6296219" y="533104"/>
                    <a:pt x="6222980" y="507223"/>
                  </a:cubicBezTo>
                  <a:cubicBezTo>
                    <a:pt x="6140093" y="483683"/>
                    <a:pt x="6051358" y="494210"/>
                    <a:pt x="5966132" y="485437"/>
                  </a:cubicBezTo>
                  <a:cubicBezTo>
                    <a:pt x="5923884" y="482367"/>
                    <a:pt x="5743052" y="472278"/>
                    <a:pt x="5787639" y="551527"/>
                  </a:cubicBezTo>
                  <a:cubicBezTo>
                    <a:pt x="5763811" y="631507"/>
                    <a:pt x="5791294" y="635601"/>
                    <a:pt x="5863802" y="644082"/>
                  </a:cubicBezTo>
                  <a:cubicBezTo>
                    <a:pt x="5970225" y="650808"/>
                    <a:pt x="6077233" y="645398"/>
                    <a:pt x="6183803" y="653439"/>
                  </a:cubicBezTo>
                  <a:close/>
                  <a:moveTo>
                    <a:pt x="6281308" y="918822"/>
                  </a:moveTo>
                  <a:cubicBezTo>
                    <a:pt x="6420038" y="941631"/>
                    <a:pt x="6438604" y="785619"/>
                    <a:pt x="6318293" y="738976"/>
                  </a:cubicBezTo>
                  <a:cubicBezTo>
                    <a:pt x="6225758" y="702860"/>
                    <a:pt x="6122989" y="704615"/>
                    <a:pt x="6024898" y="703153"/>
                  </a:cubicBezTo>
                  <a:cubicBezTo>
                    <a:pt x="5979288" y="703299"/>
                    <a:pt x="5933679" y="703007"/>
                    <a:pt x="5888215" y="706077"/>
                  </a:cubicBezTo>
                  <a:cubicBezTo>
                    <a:pt x="5867456" y="706516"/>
                    <a:pt x="5838950" y="707978"/>
                    <a:pt x="5829448" y="730641"/>
                  </a:cubicBezTo>
                  <a:cubicBezTo>
                    <a:pt x="5820385" y="731519"/>
                    <a:pt x="5817900" y="743508"/>
                    <a:pt x="5816145" y="750966"/>
                  </a:cubicBezTo>
                  <a:cubicBezTo>
                    <a:pt x="5811029" y="782548"/>
                    <a:pt x="5795241" y="818956"/>
                    <a:pt x="5814099" y="848491"/>
                  </a:cubicBezTo>
                  <a:cubicBezTo>
                    <a:pt x="5881783" y="934613"/>
                    <a:pt x="6169476" y="899960"/>
                    <a:pt x="6281308" y="918822"/>
                  </a:cubicBezTo>
                  <a:close/>
                  <a:moveTo>
                    <a:pt x="6562424" y="1161540"/>
                  </a:moveTo>
                  <a:cubicBezTo>
                    <a:pt x="6588737" y="1131712"/>
                    <a:pt x="6586983" y="1079074"/>
                    <a:pt x="6553067" y="1055826"/>
                  </a:cubicBezTo>
                  <a:cubicBezTo>
                    <a:pt x="6508335" y="1032139"/>
                    <a:pt x="6452930" y="1042959"/>
                    <a:pt x="6404104" y="1044567"/>
                  </a:cubicBezTo>
                  <a:cubicBezTo>
                    <a:pt x="6369166" y="1047199"/>
                    <a:pt x="6334081" y="1049685"/>
                    <a:pt x="6299289" y="1054072"/>
                  </a:cubicBezTo>
                  <a:cubicBezTo>
                    <a:pt x="6279554" y="1056411"/>
                    <a:pt x="6240522" y="1058458"/>
                    <a:pt x="6251048" y="1087993"/>
                  </a:cubicBezTo>
                  <a:cubicBezTo>
                    <a:pt x="6248709" y="1134051"/>
                    <a:pt x="6256164" y="1181133"/>
                    <a:pt x="6306744" y="1196778"/>
                  </a:cubicBezTo>
                  <a:cubicBezTo>
                    <a:pt x="6339783" y="1209645"/>
                    <a:pt x="6376037" y="1205551"/>
                    <a:pt x="6410536" y="1202627"/>
                  </a:cubicBezTo>
                  <a:cubicBezTo>
                    <a:pt x="6461848" y="1198825"/>
                    <a:pt x="6521638" y="1196486"/>
                    <a:pt x="6562424" y="1161540"/>
                  </a:cubicBezTo>
                  <a:close/>
                  <a:moveTo>
                    <a:pt x="7123338" y="1908411"/>
                  </a:moveTo>
                  <a:cubicBezTo>
                    <a:pt x="7120414" y="1914845"/>
                    <a:pt x="7119099" y="1922594"/>
                    <a:pt x="7120268" y="1931513"/>
                  </a:cubicBezTo>
                  <a:cubicBezTo>
                    <a:pt x="7115005" y="1979911"/>
                    <a:pt x="7067203" y="2020267"/>
                    <a:pt x="7024663" y="2042784"/>
                  </a:cubicBezTo>
                  <a:cubicBezTo>
                    <a:pt x="6957125" y="2076121"/>
                    <a:pt x="6882570" y="2074074"/>
                    <a:pt x="6808162" y="2071734"/>
                  </a:cubicBezTo>
                  <a:cubicBezTo>
                    <a:pt x="6772492" y="2070711"/>
                    <a:pt x="6736823" y="2069688"/>
                    <a:pt x="6702177" y="2072612"/>
                  </a:cubicBezTo>
                  <a:cubicBezTo>
                    <a:pt x="6445767" y="2081239"/>
                    <a:pt x="6189211" y="2082408"/>
                    <a:pt x="5932655" y="2084455"/>
                  </a:cubicBezTo>
                  <a:cubicBezTo>
                    <a:pt x="5674053" y="2100685"/>
                    <a:pt x="5414719" y="2125104"/>
                    <a:pt x="5154363" y="2119547"/>
                  </a:cubicBezTo>
                  <a:cubicBezTo>
                    <a:pt x="4806879" y="2115307"/>
                    <a:pt x="4459396" y="2107411"/>
                    <a:pt x="4111766" y="2111359"/>
                  </a:cubicBezTo>
                  <a:cubicBezTo>
                    <a:pt x="4003150" y="2111652"/>
                    <a:pt x="3894534" y="2111359"/>
                    <a:pt x="3785918" y="2111067"/>
                  </a:cubicBezTo>
                  <a:cubicBezTo>
                    <a:pt x="3454953" y="2110336"/>
                    <a:pt x="3123843" y="2109604"/>
                    <a:pt x="2793171" y="2123787"/>
                  </a:cubicBezTo>
                  <a:cubicBezTo>
                    <a:pt x="2703705" y="2129929"/>
                    <a:pt x="2614093" y="2128613"/>
                    <a:pt x="2524481" y="2127297"/>
                  </a:cubicBezTo>
                  <a:cubicBezTo>
                    <a:pt x="2464399" y="2126420"/>
                    <a:pt x="2404317" y="2125542"/>
                    <a:pt x="2344381" y="2126858"/>
                  </a:cubicBezTo>
                  <a:cubicBezTo>
                    <a:pt x="2045431" y="2127881"/>
                    <a:pt x="1746773" y="2142649"/>
                    <a:pt x="1447970" y="2149960"/>
                  </a:cubicBezTo>
                  <a:cubicBezTo>
                    <a:pt x="1297398" y="2148352"/>
                    <a:pt x="1146973" y="2152153"/>
                    <a:pt x="996987" y="2166483"/>
                  </a:cubicBezTo>
                  <a:cubicBezTo>
                    <a:pt x="880623" y="2169699"/>
                    <a:pt x="764405" y="2168384"/>
                    <a:pt x="648188" y="2167068"/>
                  </a:cubicBezTo>
                  <a:cubicBezTo>
                    <a:pt x="585620" y="2166336"/>
                    <a:pt x="523199" y="2165605"/>
                    <a:pt x="460631" y="2165605"/>
                  </a:cubicBezTo>
                  <a:cubicBezTo>
                    <a:pt x="454638" y="2165605"/>
                    <a:pt x="448644" y="2165605"/>
                    <a:pt x="442797" y="2165605"/>
                  </a:cubicBezTo>
                  <a:cubicBezTo>
                    <a:pt x="339736" y="2166629"/>
                    <a:pt x="236967" y="2165313"/>
                    <a:pt x="134052" y="2159026"/>
                  </a:cubicBezTo>
                  <a:cubicBezTo>
                    <a:pt x="101307" y="2156832"/>
                    <a:pt x="60667" y="2151276"/>
                    <a:pt x="32599" y="2130806"/>
                  </a:cubicBezTo>
                  <a:cubicBezTo>
                    <a:pt x="18273" y="2120717"/>
                    <a:pt x="5994" y="2107704"/>
                    <a:pt x="1754" y="2090304"/>
                  </a:cubicBezTo>
                  <a:cubicBezTo>
                    <a:pt x="877" y="2083286"/>
                    <a:pt x="292" y="2076413"/>
                    <a:pt x="0" y="2069541"/>
                  </a:cubicBezTo>
                  <a:cubicBezTo>
                    <a:pt x="19881" y="2046293"/>
                    <a:pt x="27044" y="2002575"/>
                    <a:pt x="41224" y="1977864"/>
                  </a:cubicBezTo>
                  <a:cubicBezTo>
                    <a:pt x="89904" y="1855774"/>
                    <a:pt x="134491" y="1732075"/>
                    <a:pt x="184486" y="1610570"/>
                  </a:cubicBezTo>
                  <a:cubicBezTo>
                    <a:pt x="261526" y="1420635"/>
                    <a:pt x="346460" y="1234063"/>
                    <a:pt x="419845" y="1042666"/>
                  </a:cubicBezTo>
                  <a:cubicBezTo>
                    <a:pt x="505949" y="838987"/>
                    <a:pt x="611641" y="644082"/>
                    <a:pt x="706662" y="444351"/>
                  </a:cubicBezTo>
                  <a:cubicBezTo>
                    <a:pt x="758850" y="345655"/>
                    <a:pt x="799490" y="234677"/>
                    <a:pt x="849047" y="133057"/>
                  </a:cubicBezTo>
                  <a:cubicBezTo>
                    <a:pt x="874044" y="80712"/>
                    <a:pt x="898750" y="31875"/>
                    <a:pt x="938805" y="0"/>
                  </a:cubicBezTo>
                  <a:cubicBezTo>
                    <a:pt x="1025785" y="32168"/>
                    <a:pt x="1138933" y="22664"/>
                    <a:pt x="1229130" y="36408"/>
                  </a:cubicBezTo>
                  <a:cubicBezTo>
                    <a:pt x="1476476" y="57902"/>
                    <a:pt x="1724699" y="56147"/>
                    <a:pt x="1972776" y="61265"/>
                  </a:cubicBezTo>
                  <a:cubicBezTo>
                    <a:pt x="2007569" y="61411"/>
                    <a:pt x="2042507" y="61557"/>
                    <a:pt x="2077299" y="61557"/>
                  </a:cubicBezTo>
                  <a:cubicBezTo>
                    <a:pt x="2066043" y="90508"/>
                    <a:pt x="2054787" y="119459"/>
                    <a:pt x="2045138" y="149579"/>
                  </a:cubicBezTo>
                  <a:cubicBezTo>
                    <a:pt x="2038706" y="222248"/>
                    <a:pt x="2142498" y="209235"/>
                    <a:pt x="2190885" y="213475"/>
                  </a:cubicBezTo>
                  <a:cubicBezTo>
                    <a:pt x="2284152" y="215961"/>
                    <a:pt x="2377418" y="211429"/>
                    <a:pt x="2470685" y="210405"/>
                  </a:cubicBezTo>
                  <a:cubicBezTo>
                    <a:pt x="2599475" y="211867"/>
                    <a:pt x="2727972" y="213768"/>
                    <a:pt x="2856615" y="208651"/>
                  </a:cubicBezTo>
                  <a:cubicBezTo>
                    <a:pt x="3299558" y="205287"/>
                    <a:pt x="3742647" y="197099"/>
                    <a:pt x="4185590" y="193883"/>
                  </a:cubicBezTo>
                  <a:cubicBezTo>
                    <a:pt x="4273886" y="189204"/>
                    <a:pt x="4361597" y="196514"/>
                    <a:pt x="4449309" y="203971"/>
                  </a:cubicBezTo>
                  <a:cubicBezTo>
                    <a:pt x="4522694" y="210113"/>
                    <a:pt x="4595933" y="216400"/>
                    <a:pt x="4669757" y="215523"/>
                  </a:cubicBezTo>
                  <a:cubicBezTo>
                    <a:pt x="4758053" y="214353"/>
                    <a:pt x="4846203" y="205726"/>
                    <a:pt x="4934061" y="197392"/>
                  </a:cubicBezTo>
                  <a:cubicBezTo>
                    <a:pt x="4932453" y="197538"/>
                    <a:pt x="4930844" y="197538"/>
                    <a:pt x="4929090" y="197684"/>
                  </a:cubicBezTo>
                  <a:cubicBezTo>
                    <a:pt x="4964760" y="193736"/>
                    <a:pt x="5004376" y="198854"/>
                    <a:pt x="5039753" y="190519"/>
                  </a:cubicBezTo>
                  <a:cubicBezTo>
                    <a:pt x="5101882" y="154843"/>
                    <a:pt x="5063874" y="83636"/>
                    <a:pt x="5036829" y="29243"/>
                  </a:cubicBezTo>
                  <a:cubicBezTo>
                    <a:pt x="5117816" y="25588"/>
                    <a:pt x="5198803" y="22225"/>
                    <a:pt x="5279790" y="20032"/>
                  </a:cubicBezTo>
                  <a:cubicBezTo>
                    <a:pt x="5370279" y="17546"/>
                    <a:pt x="5460768" y="17692"/>
                    <a:pt x="5551403" y="17692"/>
                  </a:cubicBezTo>
                  <a:cubicBezTo>
                    <a:pt x="5679169" y="17838"/>
                    <a:pt x="5806789" y="17985"/>
                    <a:pt x="5934556" y="10966"/>
                  </a:cubicBezTo>
                  <a:cubicBezTo>
                    <a:pt x="5977973" y="8919"/>
                    <a:pt x="6021536" y="8188"/>
                    <a:pt x="6065099" y="7896"/>
                  </a:cubicBezTo>
                  <a:cubicBezTo>
                    <a:pt x="6072847" y="7896"/>
                    <a:pt x="6080888" y="8188"/>
                    <a:pt x="6088782" y="7604"/>
                  </a:cubicBezTo>
                  <a:cubicBezTo>
                    <a:pt x="6095214" y="8481"/>
                    <a:pt x="6102084" y="8188"/>
                    <a:pt x="6109101" y="7165"/>
                  </a:cubicBezTo>
                  <a:cubicBezTo>
                    <a:pt x="6140531" y="28951"/>
                    <a:pt x="6156904" y="70476"/>
                    <a:pt x="6181025" y="101328"/>
                  </a:cubicBezTo>
                  <a:cubicBezTo>
                    <a:pt x="6286278" y="269038"/>
                    <a:pt x="6363757" y="451076"/>
                    <a:pt x="6453369" y="627998"/>
                  </a:cubicBezTo>
                  <a:cubicBezTo>
                    <a:pt x="6621921" y="952159"/>
                    <a:pt x="6788865" y="1276320"/>
                    <a:pt x="6953178" y="1602674"/>
                  </a:cubicBezTo>
                  <a:cubicBezTo>
                    <a:pt x="6959318" y="1614956"/>
                    <a:pt x="6970866" y="1621389"/>
                    <a:pt x="6983146" y="1622559"/>
                  </a:cubicBezTo>
                  <a:cubicBezTo>
                    <a:pt x="7020862" y="1699615"/>
                    <a:pt x="7057701" y="1777109"/>
                    <a:pt x="7095563" y="1854311"/>
                  </a:cubicBezTo>
                  <a:cubicBezTo>
                    <a:pt x="7104480" y="1872735"/>
                    <a:pt x="7113543" y="1890719"/>
                    <a:pt x="7123338" y="1908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12037984" y="3438036"/>
              <a:ext cx="2853545" cy="1611738"/>
            </a:xfrm>
            <a:custGeom>
              <a:rect b="b" l="l" r="r" t="t"/>
              <a:pathLst>
                <a:path extrusionOk="0" h="1611738" w="2853545">
                  <a:moveTo>
                    <a:pt x="2853545" y="1196924"/>
                  </a:moveTo>
                  <a:cubicBezTo>
                    <a:pt x="2844920" y="1310680"/>
                    <a:pt x="2888045" y="1527811"/>
                    <a:pt x="2741860" y="1563195"/>
                  </a:cubicBezTo>
                  <a:cubicBezTo>
                    <a:pt x="2482672" y="1586297"/>
                    <a:pt x="2221292" y="1578256"/>
                    <a:pt x="1961374" y="1591415"/>
                  </a:cubicBezTo>
                  <a:cubicBezTo>
                    <a:pt x="1514192" y="1602820"/>
                    <a:pt x="1067010" y="1603551"/>
                    <a:pt x="619827" y="1611739"/>
                  </a:cubicBezTo>
                  <a:cubicBezTo>
                    <a:pt x="578165" y="1610862"/>
                    <a:pt x="539718" y="1610569"/>
                    <a:pt x="504487" y="1610569"/>
                  </a:cubicBezTo>
                  <a:cubicBezTo>
                    <a:pt x="471595" y="1610569"/>
                    <a:pt x="441481" y="1610862"/>
                    <a:pt x="413706" y="1611154"/>
                  </a:cubicBezTo>
                  <a:cubicBezTo>
                    <a:pt x="60375" y="1614371"/>
                    <a:pt x="96336" y="1617734"/>
                    <a:pt x="64614" y="1104808"/>
                  </a:cubicBezTo>
                  <a:cubicBezTo>
                    <a:pt x="61836" y="861212"/>
                    <a:pt x="23974" y="621418"/>
                    <a:pt x="18858" y="377822"/>
                  </a:cubicBezTo>
                  <a:cubicBezTo>
                    <a:pt x="18419" y="263627"/>
                    <a:pt x="9941" y="150749"/>
                    <a:pt x="0" y="37870"/>
                  </a:cubicBezTo>
                  <a:cubicBezTo>
                    <a:pt x="51604" y="39771"/>
                    <a:pt x="103646" y="39478"/>
                    <a:pt x="155688" y="39040"/>
                  </a:cubicBezTo>
                  <a:cubicBezTo>
                    <a:pt x="192673" y="38747"/>
                    <a:pt x="229658" y="38601"/>
                    <a:pt x="266643" y="39186"/>
                  </a:cubicBezTo>
                  <a:cubicBezTo>
                    <a:pt x="851824" y="36993"/>
                    <a:pt x="1436421" y="4094"/>
                    <a:pt x="2021749" y="6872"/>
                  </a:cubicBezTo>
                  <a:cubicBezTo>
                    <a:pt x="2240150" y="8188"/>
                    <a:pt x="2459136" y="14183"/>
                    <a:pt x="2677538" y="3071"/>
                  </a:cubicBezTo>
                  <a:cubicBezTo>
                    <a:pt x="2701512" y="731"/>
                    <a:pt x="2725925" y="1170"/>
                    <a:pt x="2750046" y="0"/>
                  </a:cubicBezTo>
                  <a:cubicBezTo>
                    <a:pt x="2751800" y="17107"/>
                    <a:pt x="2754139" y="34068"/>
                    <a:pt x="2756917" y="51029"/>
                  </a:cubicBezTo>
                  <a:cubicBezTo>
                    <a:pt x="2768465" y="145339"/>
                    <a:pt x="2778552" y="238771"/>
                    <a:pt x="2784253" y="333811"/>
                  </a:cubicBezTo>
                  <a:cubicBezTo>
                    <a:pt x="2801065" y="507808"/>
                    <a:pt x="2825477" y="687361"/>
                    <a:pt x="2839658" y="862528"/>
                  </a:cubicBezTo>
                  <a:cubicBezTo>
                    <a:pt x="2847698" y="973506"/>
                    <a:pt x="2851499" y="1085361"/>
                    <a:pt x="2853545" y="1196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13542542" y="2125017"/>
              <a:ext cx="201887" cy="203678"/>
            </a:xfrm>
            <a:custGeom>
              <a:rect b="b" l="l" r="r" t="t"/>
              <a:pathLst>
                <a:path extrusionOk="0" h="203678" w="201887">
                  <a:moveTo>
                    <a:pt x="201868" y="104252"/>
                  </a:moveTo>
                  <a:cubicBezTo>
                    <a:pt x="202453" y="132764"/>
                    <a:pt x="189589" y="164639"/>
                    <a:pt x="165614" y="181454"/>
                  </a:cubicBezTo>
                  <a:cubicBezTo>
                    <a:pt x="147779" y="194029"/>
                    <a:pt x="125998" y="203679"/>
                    <a:pt x="103778" y="203679"/>
                  </a:cubicBezTo>
                  <a:cubicBezTo>
                    <a:pt x="99831" y="203679"/>
                    <a:pt x="95737" y="203386"/>
                    <a:pt x="91644" y="202655"/>
                  </a:cubicBezTo>
                  <a:cubicBezTo>
                    <a:pt x="60068" y="197392"/>
                    <a:pt x="31708" y="182478"/>
                    <a:pt x="14750" y="154112"/>
                  </a:cubicBezTo>
                  <a:cubicBezTo>
                    <a:pt x="-1038" y="127208"/>
                    <a:pt x="-4692" y="94309"/>
                    <a:pt x="6418" y="64920"/>
                  </a:cubicBezTo>
                  <a:cubicBezTo>
                    <a:pt x="19136" y="31436"/>
                    <a:pt x="50127" y="5556"/>
                    <a:pt x="85797" y="877"/>
                  </a:cubicBezTo>
                  <a:cubicBezTo>
                    <a:pt x="90475" y="292"/>
                    <a:pt x="95006" y="0"/>
                    <a:pt x="99538" y="0"/>
                  </a:cubicBezTo>
                  <a:cubicBezTo>
                    <a:pt x="119858" y="0"/>
                    <a:pt x="139593" y="5849"/>
                    <a:pt x="156258" y="17985"/>
                  </a:cubicBezTo>
                  <a:cubicBezTo>
                    <a:pt x="169853" y="27781"/>
                    <a:pt x="181402" y="42110"/>
                    <a:pt x="188565" y="58194"/>
                  </a:cubicBezTo>
                  <a:cubicBezTo>
                    <a:pt x="196752" y="72084"/>
                    <a:pt x="201430" y="88022"/>
                    <a:pt x="201868" y="10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12116632" y="5919907"/>
              <a:ext cx="2891553" cy="111784"/>
            </a:xfrm>
            <a:custGeom>
              <a:rect b="b" l="l" r="r" t="t"/>
              <a:pathLst>
                <a:path extrusionOk="0" h="111784" w="2891553">
                  <a:moveTo>
                    <a:pt x="2856908" y="0"/>
                  </a:moveTo>
                  <a:cubicBezTo>
                    <a:pt x="2862755" y="26173"/>
                    <a:pt x="2884244" y="54977"/>
                    <a:pt x="2891554" y="78079"/>
                  </a:cubicBezTo>
                  <a:cubicBezTo>
                    <a:pt x="2782645" y="81735"/>
                    <a:pt x="2683385" y="98696"/>
                    <a:pt x="2571991" y="98403"/>
                  </a:cubicBezTo>
                  <a:cubicBezTo>
                    <a:pt x="2502407" y="99281"/>
                    <a:pt x="2432677" y="93140"/>
                    <a:pt x="2362800" y="86998"/>
                  </a:cubicBezTo>
                  <a:cubicBezTo>
                    <a:pt x="2279328" y="79687"/>
                    <a:pt x="2195563" y="72377"/>
                    <a:pt x="2111506" y="76909"/>
                  </a:cubicBezTo>
                  <a:cubicBezTo>
                    <a:pt x="1664909" y="79980"/>
                    <a:pt x="1218458" y="88899"/>
                    <a:pt x="771860" y="94602"/>
                  </a:cubicBezTo>
                  <a:cubicBezTo>
                    <a:pt x="646579" y="100450"/>
                    <a:pt x="521444" y="99134"/>
                    <a:pt x="396163" y="99865"/>
                  </a:cubicBezTo>
                  <a:cubicBezTo>
                    <a:pt x="264304" y="101035"/>
                    <a:pt x="131567" y="119020"/>
                    <a:pt x="0" y="108492"/>
                  </a:cubicBezTo>
                  <a:cubicBezTo>
                    <a:pt x="3362" y="81004"/>
                    <a:pt x="10964" y="54392"/>
                    <a:pt x="19589" y="28073"/>
                  </a:cubicBezTo>
                  <a:cubicBezTo>
                    <a:pt x="845392" y="29974"/>
                    <a:pt x="1671049" y="21640"/>
                    <a:pt x="2496706" y="16230"/>
                  </a:cubicBezTo>
                  <a:cubicBezTo>
                    <a:pt x="2616871" y="11990"/>
                    <a:pt x="2736889" y="5849"/>
                    <a:pt x="2856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10933259" y="6274415"/>
              <a:ext cx="277021" cy="82612"/>
            </a:xfrm>
            <a:custGeom>
              <a:rect b="b" l="l" r="r" t="t"/>
              <a:pathLst>
                <a:path extrusionOk="0" h="82612" w="277021">
                  <a:moveTo>
                    <a:pt x="277022" y="11178"/>
                  </a:moveTo>
                  <a:cubicBezTo>
                    <a:pt x="272783" y="27262"/>
                    <a:pt x="267520" y="43784"/>
                    <a:pt x="257872" y="57528"/>
                  </a:cubicBezTo>
                  <a:cubicBezTo>
                    <a:pt x="177469" y="57528"/>
                    <a:pt x="98383" y="70395"/>
                    <a:pt x="19150" y="82531"/>
                  </a:cubicBezTo>
                  <a:cubicBezTo>
                    <a:pt x="12718" y="82678"/>
                    <a:pt x="6286" y="82824"/>
                    <a:pt x="0" y="81069"/>
                  </a:cubicBezTo>
                  <a:cubicBezTo>
                    <a:pt x="1900" y="55774"/>
                    <a:pt x="9941" y="31356"/>
                    <a:pt x="17688" y="7230"/>
                  </a:cubicBezTo>
                  <a:cubicBezTo>
                    <a:pt x="41078" y="16003"/>
                    <a:pt x="65491" y="-227"/>
                    <a:pt x="89758" y="796"/>
                  </a:cubicBezTo>
                  <a:cubicBezTo>
                    <a:pt x="151595" y="2551"/>
                    <a:pt x="216940" y="-6514"/>
                    <a:pt x="277022" y="111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11411505" y="6281352"/>
              <a:ext cx="173888" cy="64676"/>
            </a:xfrm>
            <a:custGeom>
              <a:rect b="b" l="l" r="r" t="t"/>
              <a:pathLst>
                <a:path extrusionOk="0" h="64676" w="173888">
                  <a:moveTo>
                    <a:pt x="173889" y="10235"/>
                  </a:moveTo>
                  <a:cubicBezTo>
                    <a:pt x="171257" y="24272"/>
                    <a:pt x="169211" y="43133"/>
                    <a:pt x="153715" y="48836"/>
                  </a:cubicBezTo>
                  <a:cubicBezTo>
                    <a:pt x="117899" y="58632"/>
                    <a:pt x="80476" y="60972"/>
                    <a:pt x="43491" y="63896"/>
                  </a:cubicBezTo>
                  <a:cubicBezTo>
                    <a:pt x="-12352" y="69891"/>
                    <a:pt x="-2850" y="40648"/>
                    <a:pt x="9283" y="0"/>
                  </a:cubicBezTo>
                  <a:cubicBezTo>
                    <a:pt x="63080" y="8627"/>
                    <a:pt x="120969" y="-6580"/>
                    <a:pt x="173889" y="10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11714539" y="6285026"/>
              <a:ext cx="165710" cy="66906"/>
            </a:xfrm>
            <a:custGeom>
              <a:rect b="b" l="l" r="r" t="t"/>
              <a:pathLst>
                <a:path extrusionOk="0" h="66906" w="165710">
                  <a:moveTo>
                    <a:pt x="165710" y="3345"/>
                  </a:moveTo>
                  <a:cubicBezTo>
                    <a:pt x="159132" y="20891"/>
                    <a:pt x="154162" y="39606"/>
                    <a:pt x="143344" y="54959"/>
                  </a:cubicBezTo>
                  <a:cubicBezTo>
                    <a:pt x="110014" y="60662"/>
                    <a:pt x="71713" y="61100"/>
                    <a:pt x="36482" y="66510"/>
                  </a:cubicBezTo>
                  <a:cubicBezTo>
                    <a:pt x="25518" y="66657"/>
                    <a:pt x="12508" y="68703"/>
                    <a:pt x="3152" y="61831"/>
                  </a:cubicBezTo>
                  <a:lnTo>
                    <a:pt x="3298" y="61831"/>
                  </a:lnTo>
                  <a:cubicBezTo>
                    <a:pt x="-4157" y="44724"/>
                    <a:pt x="3152" y="24400"/>
                    <a:pt x="4614" y="6416"/>
                  </a:cubicBezTo>
                  <a:cubicBezTo>
                    <a:pt x="19963" y="16650"/>
                    <a:pt x="38968" y="6269"/>
                    <a:pt x="55633" y="4807"/>
                  </a:cubicBezTo>
                  <a:cubicBezTo>
                    <a:pt x="91887" y="-1334"/>
                    <a:pt x="129164" y="-1334"/>
                    <a:pt x="165710" y="33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12006937" y="6246845"/>
              <a:ext cx="248717" cy="86137"/>
            </a:xfrm>
            <a:custGeom>
              <a:rect b="b" l="l" r="r" t="t"/>
              <a:pathLst>
                <a:path extrusionOk="0" h="86137" w="248717">
                  <a:moveTo>
                    <a:pt x="248718" y="26465"/>
                  </a:moveTo>
                  <a:cubicBezTo>
                    <a:pt x="242432" y="41525"/>
                    <a:pt x="237315" y="57755"/>
                    <a:pt x="227082" y="70623"/>
                  </a:cubicBezTo>
                  <a:cubicBezTo>
                    <a:pt x="174017" y="72085"/>
                    <a:pt x="121536" y="80419"/>
                    <a:pt x="68763" y="85683"/>
                  </a:cubicBezTo>
                  <a:cubicBezTo>
                    <a:pt x="202" y="90215"/>
                    <a:pt x="-13978" y="60826"/>
                    <a:pt x="12482" y="0"/>
                  </a:cubicBezTo>
                  <a:cubicBezTo>
                    <a:pt x="12774" y="146"/>
                    <a:pt x="13067" y="146"/>
                    <a:pt x="13505" y="146"/>
                  </a:cubicBezTo>
                  <a:cubicBezTo>
                    <a:pt x="13505" y="293"/>
                    <a:pt x="13651" y="293"/>
                    <a:pt x="13651" y="293"/>
                  </a:cubicBezTo>
                  <a:cubicBezTo>
                    <a:pt x="23884" y="34653"/>
                    <a:pt x="63354" y="24565"/>
                    <a:pt x="90253" y="22079"/>
                  </a:cubicBezTo>
                  <a:cubicBezTo>
                    <a:pt x="142587" y="22371"/>
                    <a:pt x="196968" y="14622"/>
                    <a:pt x="248718" y="26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12407574" y="6260882"/>
              <a:ext cx="252284" cy="78621"/>
            </a:xfrm>
            <a:custGeom>
              <a:rect b="b" l="l" r="r" t="t"/>
              <a:pathLst>
                <a:path extrusionOk="0" h="78621" w="252284">
                  <a:moveTo>
                    <a:pt x="252284" y="13159"/>
                  </a:moveTo>
                  <a:cubicBezTo>
                    <a:pt x="246437" y="32752"/>
                    <a:pt x="244244" y="56147"/>
                    <a:pt x="228602" y="70622"/>
                  </a:cubicBezTo>
                  <a:cubicBezTo>
                    <a:pt x="198780" y="74131"/>
                    <a:pt x="166912" y="73547"/>
                    <a:pt x="136505" y="75593"/>
                  </a:cubicBezTo>
                  <a:cubicBezTo>
                    <a:pt x="94842" y="74278"/>
                    <a:pt x="47478" y="87291"/>
                    <a:pt x="9031" y="67698"/>
                  </a:cubicBezTo>
                  <a:cubicBezTo>
                    <a:pt x="-5295" y="49421"/>
                    <a:pt x="1137" y="21494"/>
                    <a:pt x="3476" y="0"/>
                  </a:cubicBezTo>
                  <a:cubicBezTo>
                    <a:pt x="83878" y="13744"/>
                    <a:pt x="172174" y="-12428"/>
                    <a:pt x="252284" y="13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12836909" y="6259712"/>
              <a:ext cx="263991" cy="65689"/>
            </a:xfrm>
            <a:custGeom>
              <a:rect b="b" l="l" r="r" t="t"/>
              <a:pathLst>
                <a:path extrusionOk="0" h="65689" w="263991">
                  <a:moveTo>
                    <a:pt x="263992" y="18131"/>
                  </a:moveTo>
                  <a:cubicBezTo>
                    <a:pt x="252005" y="82173"/>
                    <a:pt x="211365" y="57317"/>
                    <a:pt x="162831" y="59510"/>
                  </a:cubicBezTo>
                  <a:cubicBezTo>
                    <a:pt x="131840" y="59218"/>
                    <a:pt x="103334" y="63604"/>
                    <a:pt x="72050" y="65505"/>
                  </a:cubicBezTo>
                  <a:lnTo>
                    <a:pt x="75997" y="65212"/>
                  </a:lnTo>
                  <a:cubicBezTo>
                    <a:pt x="33895" y="64335"/>
                    <a:pt x="-7475" y="76471"/>
                    <a:pt x="1150" y="17400"/>
                  </a:cubicBezTo>
                  <a:cubicBezTo>
                    <a:pt x="2465" y="16522"/>
                    <a:pt x="3343" y="15207"/>
                    <a:pt x="3343" y="13159"/>
                  </a:cubicBezTo>
                  <a:cubicBezTo>
                    <a:pt x="3343" y="9065"/>
                    <a:pt x="4220" y="3655"/>
                    <a:pt x="2319" y="0"/>
                  </a:cubicBezTo>
                  <a:cubicBezTo>
                    <a:pt x="18107" y="13598"/>
                    <a:pt x="40620" y="6580"/>
                    <a:pt x="59478" y="5410"/>
                  </a:cubicBezTo>
                  <a:cubicBezTo>
                    <a:pt x="127454" y="0"/>
                    <a:pt x="198208" y="-1024"/>
                    <a:pt x="263992" y="18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13246834" y="6270532"/>
              <a:ext cx="238973" cy="79102"/>
            </a:xfrm>
            <a:custGeom>
              <a:rect b="b" l="l" r="r" t="t"/>
              <a:pathLst>
                <a:path extrusionOk="0" h="79102" w="238973">
                  <a:moveTo>
                    <a:pt x="238973" y="28220"/>
                  </a:moveTo>
                  <a:cubicBezTo>
                    <a:pt x="231956" y="45620"/>
                    <a:pt x="225816" y="63604"/>
                    <a:pt x="215437" y="79103"/>
                  </a:cubicBezTo>
                  <a:cubicBezTo>
                    <a:pt x="148338" y="66967"/>
                    <a:pt x="78900" y="79103"/>
                    <a:pt x="12385" y="64043"/>
                  </a:cubicBezTo>
                  <a:cubicBezTo>
                    <a:pt x="-7496" y="55855"/>
                    <a:pt x="1714" y="17254"/>
                    <a:pt x="5076" y="0"/>
                  </a:cubicBezTo>
                  <a:cubicBezTo>
                    <a:pt x="76707" y="24126"/>
                    <a:pt x="161202" y="4240"/>
                    <a:pt x="238973" y="28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13658253" y="6235003"/>
              <a:ext cx="265526" cy="90104"/>
            </a:xfrm>
            <a:custGeom>
              <a:rect b="b" l="l" r="r" t="t"/>
              <a:pathLst>
                <a:path extrusionOk="0" h="90104" w="265526">
                  <a:moveTo>
                    <a:pt x="265527" y="19592"/>
                  </a:moveTo>
                  <a:cubicBezTo>
                    <a:pt x="261580" y="43279"/>
                    <a:pt x="256171" y="67843"/>
                    <a:pt x="243160" y="88313"/>
                  </a:cubicBezTo>
                  <a:cubicBezTo>
                    <a:pt x="239506" y="88898"/>
                    <a:pt x="235705" y="89483"/>
                    <a:pt x="231904" y="89776"/>
                  </a:cubicBezTo>
                  <a:cubicBezTo>
                    <a:pt x="172553" y="92115"/>
                    <a:pt x="113786" y="81149"/>
                    <a:pt x="54289" y="82319"/>
                  </a:cubicBezTo>
                  <a:cubicBezTo>
                    <a:pt x="-5355" y="80564"/>
                    <a:pt x="-3309" y="55853"/>
                    <a:pt x="3124" y="4824"/>
                  </a:cubicBezTo>
                  <a:cubicBezTo>
                    <a:pt x="90981" y="-1902"/>
                    <a:pt x="180301" y="-5119"/>
                    <a:pt x="265527" y="195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14083550" y="6248364"/>
              <a:ext cx="234346" cy="81189"/>
            </a:xfrm>
            <a:custGeom>
              <a:rect b="b" l="l" r="r" t="t"/>
              <a:pathLst>
                <a:path extrusionOk="0" h="81189" w="234346">
                  <a:moveTo>
                    <a:pt x="234347" y="21438"/>
                  </a:moveTo>
                  <a:cubicBezTo>
                    <a:pt x="229084" y="42493"/>
                    <a:pt x="234201" y="83433"/>
                    <a:pt x="203502" y="81094"/>
                  </a:cubicBezTo>
                  <a:cubicBezTo>
                    <a:pt x="141519" y="78169"/>
                    <a:pt x="78951" y="77877"/>
                    <a:pt x="17261" y="73783"/>
                  </a:cubicBezTo>
                  <a:cubicBezTo>
                    <a:pt x="12437" y="72321"/>
                    <a:pt x="6005" y="71151"/>
                    <a:pt x="4397" y="65741"/>
                  </a:cubicBezTo>
                  <a:cubicBezTo>
                    <a:pt x="-574" y="45563"/>
                    <a:pt x="-574" y="24216"/>
                    <a:pt x="742" y="3599"/>
                  </a:cubicBezTo>
                  <a:cubicBezTo>
                    <a:pt x="77343" y="675"/>
                    <a:pt x="160231" y="-8391"/>
                    <a:pt x="234347" y="21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14436081" y="6239973"/>
              <a:ext cx="227642" cy="84503"/>
            </a:xfrm>
            <a:custGeom>
              <a:rect b="b" l="l" r="r" t="t"/>
              <a:pathLst>
                <a:path extrusionOk="0" h="84503" w="227642">
                  <a:moveTo>
                    <a:pt x="215265" y="16669"/>
                  </a:moveTo>
                  <a:cubicBezTo>
                    <a:pt x="242894" y="19886"/>
                    <a:pt x="216435" y="64920"/>
                    <a:pt x="210879" y="81004"/>
                  </a:cubicBezTo>
                  <a:cubicBezTo>
                    <a:pt x="199623" y="81296"/>
                    <a:pt x="188367" y="81296"/>
                    <a:pt x="177111" y="81442"/>
                  </a:cubicBezTo>
                  <a:cubicBezTo>
                    <a:pt x="162930" y="81735"/>
                    <a:pt x="148605" y="82320"/>
                    <a:pt x="134425" y="83197"/>
                  </a:cubicBezTo>
                  <a:cubicBezTo>
                    <a:pt x="97585" y="84659"/>
                    <a:pt x="60600" y="85829"/>
                    <a:pt x="23908" y="81296"/>
                  </a:cubicBezTo>
                  <a:cubicBezTo>
                    <a:pt x="16599" y="79542"/>
                    <a:pt x="10897" y="78226"/>
                    <a:pt x="5781" y="71792"/>
                  </a:cubicBezTo>
                  <a:lnTo>
                    <a:pt x="6219" y="71938"/>
                  </a:lnTo>
                  <a:cubicBezTo>
                    <a:pt x="6073" y="71646"/>
                    <a:pt x="5781" y="71353"/>
                    <a:pt x="5635" y="70915"/>
                  </a:cubicBezTo>
                  <a:cubicBezTo>
                    <a:pt x="-3428" y="48982"/>
                    <a:pt x="811" y="23248"/>
                    <a:pt x="2273" y="0"/>
                  </a:cubicBezTo>
                  <a:cubicBezTo>
                    <a:pt x="72296" y="11990"/>
                    <a:pt x="145827" y="-292"/>
                    <a:pt x="215265" y="16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14836419" y="6226521"/>
              <a:ext cx="234261" cy="83690"/>
            </a:xfrm>
            <a:custGeom>
              <a:rect b="b" l="l" r="r" t="t"/>
              <a:pathLst>
                <a:path extrusionOk="0" h="83690" w="234261">
                  <a:moveTo>
                    <a:pt x="234189" y="26757"/>
                  </a:moveTo>
                  <a:cubicBezTo>
                    <a:pt x="234482" y="44303"/>
                    <a:pt x="234043" y="62142"/>
                    <a:pt x="229950" y="79395"/>
                  </a:cubicBezTo>
                  <a:cubicBezTo>
                    <a:pt x="169283" y="84659"/>
                    <a:pt x="108031" y="84366"/>
                    <a:pt x="47072" y="82320"/>
                  </a:cubicBezTo>
                  <a:cubicBezTo>
                    <a:pt x="5847" y="82173"/>
                    <a:pt x="877" y="66674"/>
                    <a:pt x="0" y="34507"/>
                  </a:cubicBezTo>
                  <a:cubicBezTo>
                    <a:pt x="9502" y="27927"/>
                    <a:pt x="17542" y="12721"/>
                    <a:pt x="8479" y="6141"/>
                  </a:cubicBezTo>
                  <a:cubicBezTo>
                    <a:pt x="9502" y="3801"/>
                    <a:pt x="10818" y="1755"/>
                    <a:pt x="12425" y="0"/>
                  </a:cubicBezTo>
                  <a:cubicBezTo>
                    <a:pt x="27775" y="15060"/>
                    <a:pt x="60375" y="7164"/>
                    <a:pt x="80987" y="10089"/>
                  </a:cubicBezTo>
                  <a:cubicBezTo>
                    <a:pt x="132736" y="13013"/>
                    <a:pt x="182440" y="11697"/>
                    <a:pt x="234189" y="267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15215038" y="6248208"/>
              <a:ext cx="228634" cy="78612"/>
            </a:xfrm>
            <a:custGeom>
              <a:rect b="b" l="l" r="r" t="t"/>
              <a:pathLst>
                <a:path extrusionOk="0" h="78612" w="228634">
                  <a:moveTo>
                    <a:pt x="228634" y="14282"/>
                  </a:moveTo>
                  <a:cubicBezTo>
                    <a:pt x="219571" y="93385"/>
                    <a:pt x="191503" y="78033"/>
                    <a:pt x="126012" y="76278"/>
                  </a:cubicBezTo>
                  <a:cubicBezTo>
                    <a:pt x="89904" y="72622"/>
                    <a:pt x="50873" y="78617"/>
                    <a:pt x="16958" y="64873"/>
                  </a:cubicBezTo>
                  <a:cubicBezTo>
                    <a:pt x="4824" y="46742"/>
                    <a:pt x="5994" y="22470"/>
                    <a:pt x="0" y="1854"/>
                  </a:cubicBezTo>
                  <a:cubicBezTo>
                    <a:pt x="75286" y="2877"/>
                    <a:pt x="155103" y="-8235"/>
                    <a:pt x="228634" y="14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15580356" y="6267987"/>
              <a:ext cx="187739" cy="55122"/>
            </a:xfrm>
            <a:custGeom>
              <a:rect b="b" l="l" r="r" t="t"/>
              <a:pathLst>
                <a:path extrusionOk="0" h="55122" w="187739">
                  <a:moveTo>
                    <a:pt x="187410" y="6932"/>
                  </a:moveTo>
                  <a:cubicBezTo>
                    <a:pt x="188287" y="22431"/>
                    <a:pt x="187118" y="38076"/>
                    <a:pt x="187264" y="53575"/>
                  </a:cubicBezTo>
                  <a:cubicBezTo>
                    <a:pt x="150864" y="56792"/>
                    <a:pt x="114171" y="54159"/>
                    <a:pt x="77771" y="53136"/>
                  </a:cubicBezTo>
                  <a:cubicBezTo>
                    <a:pt x="28506" y="52259"/>
                    <a:pt x="9648" y="57815"/>
                    <a:pt x="0" y="2106"/>
                  </a:cubicBezTo>
                  <a:cubicBezTo>
                    <a:pt x="62129" y="1814"/>
                    <a:pt x="125866" y="-4766"/>
                    <a:pt x="187410" y="6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15886906" y="6201991"/>
              <a:ext cx="254989" cy="79230"/>
            </a:xfrm>
            <a:custGeom>
              <a:rect b="b" l="l" r="r" t="t"/>
              <a:pathLst>
                <a:path extrusionOk="0" h="79230" w="254989">
                  <a:moveTo>
                    <a:pt x="254950" y="8300"/>
                  </a:moveTo>
                  <a:cubicBezTo>
                    <a:pt x="255535" y="28770"/>
                    <a:pt x="249541" y="48948"/>
                    <a:pt x="245595" y="68980"/>
                  </a:cubicBezTo>
                  <a:cubicBezTo>
                    <a:pt x="190190" y="68687"/>
                    <a:pt x="135078" y="76290"/>
                    <a:pt x="79820" y="78484"/>
                  </a:cubicBezTo>
                  <a:cubicBezTo>
                    <a:pt x="27632" y="82285"/>
                    <a:pt x="-290" y="73074"/>
                    <a:pt x="2" y="15319"/>
                  </a:cubicBezTo>
                  <a:cubicBezTo>
                    <a:pt x="83328" y="21314"/>
                    <a:pt x="171624" y="-15972"/>
                    <a:pt x="254950" y="8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15834427" y="6432429"/>
              <a:ext cx="388269" cy="46938"/>
            </a:xfrm>
            <a:custGeom>
              <a:rect b="b" l="l" r="r" t="t"/>
              <a:pathLst>
                <a:path extrusionOk="0" h="46938" w="388269">
                  <a:moveTo>
                    <a:pt x="388269" y="16633"/>
                  </a:moveTo>
                  <a:cubicBezTo>
                    <a:pt x="386077" y="25259"/>
                    <a:pt x="384176" y="34033"/>
                    <a:pt x="379937" y="41928"/>
                  </a:cubicBezTo>
                  <a:cubicBezTo>
                    <a:pt x="278484" y="36664"/>
                    <a:pt x="176885" y="40320"/>
                    <a:pt x="75432" y="45730"/>
                  </a:cubicBezTo>
                  <a:cubicBezTo>
                    <a:pt x="51750" y="46168"/>
                    <a:pt x="27922" y="48215"/>
                    <a:pt x="4385" y="45730"/>
                  </a:cubicBezTo>
                  <a:cubicBezTo>
                    <a:pt x="2778" y="35787"/>
                    <a:pt x="1754" y="25990"/>
                    <a:pt x="439" y="15901"/>
                  </a:cubicBezTo>
                  <a:cubicBezTo>
                    <a:pt x="292" y="14732"/>
                    <a:pt x="146" y="13416"/>
                    <a:pt x="0" y="12246"/>
                  </a:cubicBezTo>
                  <a:cubicBezTo>
                    <a:pt x="5409" y="11661"/>
                    <a:pt x="10672" y="9468"/>
                    <a:pt x="14472" y="5520"/>
                  </a:cubicBezTo>
                  <a:cubicBezTo>
                    <a:pt x="81426" y="-6616"/>
                    <a:pt x="149694" y="4935"/>
                    <a:pt x="217378" y="5667"/>
                  </a:cubicBezTo>
                  <a:cubicBezTo>
                    <a:pt x="273952" y="10345"/>
                    <a:pt x="333157" y="403"/>
                    <a:pt x="388269" y="16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15445719" y="6483404"/>
              <a:ext cx="236821" cy="54404"/>
            </a:xfrm>
            <a:custGeom>
              <a:rect b="b" l="l" r="r" t="t"/>
              <a:pathLst>
                <a:path extrusionOk="0" h="54404" w="236821">
                  <a:moveTo>
                    <a:pt x="236821" y="7622"/>
                  </a:moveTo>
                  <a:cubicBezTo>
                    <a:pt x="234628" y="23413"/>
                    <a:pt x="233459" y="41251"/>
                    <a:pt x="222056" y="53533"/>
                  </a:cubicBezTo>
                  <a:cubicBezTo>
                    <a:pt x="209338" y="53826"/>
                    <a:pt x="196620" y="53241"/>
                    <a:pt x="183901" y="53241"/>
                  </a:cubicBezTo>
                  <a:cubicBezTo>
                    <a:pt x="169137" y="53241"/>
                    <a:pt x="154372" y="53533"/>
                    <a:pt x="139607" y="53826"/>
                  </a:cubicBezTo>
                  <a:cubicBezTo>
                    <a:pt x="95313" y="53680"/>
                    <a:pt x="49118" y="57774"/>
                    <a:pt x="5994" y="46077"/>
                  </a:cubicBezTo>
                  <a:cubicBezTo>
                    <a:pt x="5701" y="44907"/>
                    <a:pt x="5409" y="43737"/>
                    <a:pt x="5117" y="42713"/>
                  </a:cubicBezTo>
                  <a:cubicBezTo>
                    <a:pt x="2924" y="29700"/>
                    <a:pt x="1462" y="16395"/>
                    <a:pt x="0" y="3235"/>
                  </a:cubicBezTo>
                  <a:cubicBezTo>
                    <a:pt x="79379" y="457"/>
                    <a:pt x="157588" y="-4076"/>
                    <a:pt x="236821" y="7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15009647" y="6502671"/>
              <a:ext cx="279799" cy="69084"/>
            </a:xfrm>
            <a:custGeom>
              <a:rect b="b" l="l" r="r" t="t"/>
              <a:pathLst>
                <a:path extrusionOk="0" h="69084" w="279799">
                  <a:moveTo>
                    <a:pt x="279800" y="9995"/>
                  </a:moveTo>
                  <a:cubicBezTo>
                    <a:pt x="277607" y="28564"/>
                    <a:pt x="276145" y="48303"/>
                    <a:pt x="265620" y="64387"/>
                  </a:cubicBezTo>
                  <a:cubicBezTo>
                    <a:pt x="261234" y="64972"/>
                    <a:pt x="256848" y="65411"/>
                    <a:pt x="252317" y="65703"/>
                  </a:cubicBezTo>
                  <a:cubicBezTo>
                    <a:pt x="220741" y="67458"/>
                    <a:pt x="189164" y="66580"/>
                    <a:pt x="157735" y="67311"/>
                  </a:cubicBezTo>
                  <a:cubicBezTo>
                    <a:pt x="109055" y="67019"/>
                    <a:pt x="57890" y="74914"/>
                    <a:pt x="10964" y="59562"/>
                  </a:cubicBezTo>
                  <a:cubicBezTo>
                    <a:pt x="1900" y="44355"/>
                    <a:pt x="4386" y="21984"/>
                    <a:pt x="0" y="4439"/>
                  </a:cubicBezTo>
                  <a:cubicBezTo>
                    <a:pt x="22513" y="11165"/>
                    <a:pt x="46926" y="929"/>
                    <a:pt x="70169" y="1076"/>
                  </a:cubicBezTo>
                  <a:cubicBezTo>
                    <a:pt x="139754" y="-240"/>
                    <a:pt x="211239" y="-2580"/>
                    <a:pt x="279800" y="99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14609977" y="6501328"/>
              <a:ext cx="250416" cy="64009"/>
            </a:xfrm>
            <a:custGeom>
              <a:rect b="b" l="l" r="r" t="t"/>
              <a:pathLst>
                <a:path extrusionOk="0" h="64009" w="250416">
                  <a:moveTo>
                    <a:pt x="250416" y="10315"/>
                  </a:moveTo>
                  <a:cubicBezTo>
                    <a:pt x="249393" y="26983"/>
                    <a:pt x="247931" y="43798"/>
                    <a:pt x="245300" y="60174"/>
                  </a:cubicBezTo>
                  <a:cubicBezTo>
                    <a:pt x="195743" y="59881"/>
                    <a:pt x="146040" y="60613"/>
                    <a:pt x="96483" y="63976"/>
                  </a:cubicBezTo>
                  <a:cubicBezTo>
                    <a:pt x="66661" y="63830"/>
                    <a:pt x="34939" y="65730"/>
                    <a:pt x="7017" y="54033"/>
                  </a:cubicBezTo>
                  <a:cubicBezTo>
                    <a:pt x="293" y="39411"/>
                    <a:pt x="1023" y="22450"/>
                    <a:pt x="0" y="6074"/>
                  </a:cubicBezTo>
                  <a:cubicBezTo>
                    <a:pt x="3362" y="5782"/>
                    <a:pt x="6871" y="5635"/>
                    <a:pt x="10233" y="5343"/>
                  </a:cubicBezTo>
                  <a:cubicBezTo>
                    <a:pt x="10672" y="5197"/>
                    <a:pt x="11110" y="5197"/>
                    <a:pt x="11402" y="5197"/>
                  </a:cubicBezTo>
                  <a:cubicBezTo>
                    <a:pt x="11695" y="5197"/>
                    <a:pt x="12134" y="5050"/>
                    <a:pt x="12572" y="5050"/>
                  </a:cubicBezTo>
                  <a:cubicBezTo>
                    <a:pt x="90343" y="664"/>
                    <a:pt x="172207" y="-5769"/>
                    <a:pt x="250416" y="10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14163963" y="6488460"/>
              <a:ext cx="265326" cy="60046"/>
            </a:xfrm>
            <a:custGeom>
              <a:rect b="b" l="l" r="r" t="t"/>
              <a:pathLst>
                <a:path extrusionOk="0" h="60046" w="265326">
                  <a:moveTo>
                    <a:pt x="265327" y="11193"/>
                  </a:moveTo>
                  <a:cubicBezTo>
                    <a:pt x="261234" y="27277"/>
                    <a:pt x="259333" y="44530"/>
                    <a:pt x="251001" y="59152"/>
                  </a:cubicBezTo>
                  <a:cubicBezTo>
                    <a:pt x="196620" y="56959"/>
                    <a:pt x="141946" y="56227"/>
                    <a:pt x="87565" y="59737"/>
                  </a:cubicBezTo>
                  <a:cubicBezTo>
                    <a:pt x="60813" y="59737"/>
                    <a:pt x="32599" y="62076"/>
                    <a:pt x="6871" y="53888"/>
                  </a:cubicBezTo>
                  <a:cubicBezTo>
                    <a:pt x="6578" y="52718"/>
                    <a:pt x="6286" y="51695"/>
                    <a:pt x="5994" y="50525"/>
                  </a:cubicBezTo>
                  <a:cubicBezTo>
                    <a:pt x="2778" y="34295"/>
                    <a:pt x="1316" y="17773"/>
                    <a:pt x="0" y="1250"/>
                  </a:cubicBezTo>
                  <a:cubicBezTo>
                    <a:pt x="88589" y="4029"/>
                    <a:pt x="177469" y="-8108"/>
                    <a:pt x="265327" y="11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13712103" y="6483719"/>
              <a:ext cx="291494" cy="73339"/>
            </a:xfrm>
            <a:custGeom>
              <a:rect b="b" l="l" r="r" t="t"/>
              <a:pathLst>
                <a:path extrusionOk="0" h="73339" w="291494">
                  <a:moveTo>
                    <a:pt x="291494" y="25730"/>
                  </a:moveTo>
                  <a:cubicBezTo>
                    <a:pt x="290179" y="41083"/>
                    <a:pt x="286816" y="56728"/>
                    <a:pt x="276583" y="68717"/>
                  </a:cubicBezTo>
                  <a:cubicBezTo>
                    <a:pt x="263134" y="69156"/>
                    <a:pt x="249831" y="69302"/>
                    <a:pt x="236528" y="70034"/>
                  </a:cubicBezTo>
                  <a:cubicBezTo>
                    <a:pt x="220448" y="70911"/>
                    <a:pt x="204514" y="71934"/>
                    <a:pt x="188579" y="72373"/>
                  </a:cubicBezTo>
                  <a:cubicBezTo>
                    <a:pt x="129374" y="72665"/>
                    <a:pt x="65199" y="79391"/>
                    <a:pt x="10379" y="52780"/>
                  </a:cubicBezTo>
                  <a:cubicBezTo>
                    <a:pt x="-585" y="41521"/>
                    <a:pt x="2339" y="23391"/>
                    <a:pt x="0" y="8476"/>
                  </a:cubicBezTo>
                  <a:cubicBezTo>
                    <a:pt x="95167" y="11693"/>
                    <a:pt x="203344" y="-21790"/>
                    <a:pt x="291494" y="25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13274277" y="6487224"/>
              <a:ext cx="289009" cy="80496"/>
            </a:xfrm>
            <a:custGeom>
              <a:rect b="b" l="l" r="r" t="t"/>
              <a:pathLst>
                <a:path extrusionOk="0" h="80496" w="289009">
                  <a:moveTo>
                    <a:pt x="289009" y="23980"/>
                  </a:moveTo>
                  <a:cubicBezTo>
                    <a:pt x="269567" y="90215"/>
                    <a:pt x="220156" y="79688"/>
                    <a:pt x="164313" y="80127"/>
                  </a:cubicBezTo>
                  <a:cubicBezTo>
                    <a:pt x="114171" y="78226"/>
                    <a:pt x="64322" y="82612"/>
                    <a:pt x="15350" y="68283"/>
                  </a:cubicBezTo>
                  <a:cubicBezTo>
                    <a:pt x="-8332" y="55562"/>
                    <a:pt x="3801" y="22079"/>
                    <a:pt x="0" y="0"/>
                  </a:cubicBezTo>
                  <a:cubicBezTo>
                    <a:pt x="96775" y="3363"/>
                    <a:pt x="195158" y="-8480"/>
                    <a:pt x="289009" y="23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12787368" y="6475646"/>
              <a:ext cx="312216" cy="76790"/>
            </a:xfrm>
            <a:custGeom>
              <a:rect b="b" l="l" r="r" t="t"/>
              <a:pathLst>
                <a:path extrusionOk="0" h="76790" w="312216">
                  <a:moveTo>
                    <a:pt x="312217" y="15380"/>
                  </a:moveTo>
                  <a:cubicBezTo>
                    <a:pt x="300230" y="91559"/>
                    <a:pt x="268800" y="75914"/>
                    <a:pt x="206232" y="74598"/>
                  </a:cubicBezTo>
                  <a:cubicBezTo>
                    <a:pt x="150828" y="73135"/>
                    <a:pt x="96154" y="69188"/>
                    <a:pt x="39581" y="69041"/>
                  </a:cubicBezTo>
                  <a:cubicBezTo>
                    <a:pt x="-4129" y="67141"/>
                    <a:pt x="-328" y="53835"/>
                    <a:pt x="403" y="15965"/>
                  </a:cubicBezTo>
                  <a:cubicBezTo>
                    <a:pt x="102294" y="-3189"/>
                    <a:pt x="210325" y="-7137"/>
                    <a:pt x="312217" y="15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12288442" y="6500969"/>
              <a:ext cx="311187" cy="78312"/>
            </a:xfrm>
            <a:custGeom>
              <a:rect b="b" l="l" r="r" t="t"/>
              <a:pathLst>
                <a:path extrusionOk="0" h="78312" w="311187">
                  <a:moveTo>
                    <a:pt x="311188" y="25588"/>
                  </a:moveTo>
                  <a:cubicBezTo>
                    <a:pt x="307972" y="43426"/>
                    <a:pt x="302709" y="64920"/>
                    <a:pt x="287213" y="75740"/>
                  </a:cubicBezTo>
                  <a:cubicBezTo>
                    <a:pt x="250667" y="76178"/>
                    <a:pt x="213974" y="75301"/>
                    <a:pt x="177428" y="76617"/>
                  </a:cubicBezTo>
                  <a:cubicBezTo>
                    <a:pt x="121292" y="74717"/>
                    <a:pt x="56678" y="88900"/>
                    <a:pt x="6390" y="58633"/>
                  </a:cubicBezTo>
                  <a:cubicBezTo>
                    <a:pt x="-5158" y="42988"/>
                    <a:pt x="2443" y="19447"/>
                    <a:pt x="2590" y="0"/>
                  </a:cubicBezTo>
                  <a:cubicBezTo>
                    <a:pt x="13992" y="16230"/>
                    <a:pt x="34312" y="14475"/>
                    <a:pt x="51854" y="12575"/>
                  </a:cubicBezTo>
                  <a:cubicBezTo>
                    <a:pt x="136203" y="6726"/>
                    <a:pt x="229470" y="-5118"/>
                    <a:pt x="311188" y="255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11838610" y="6491661"/>
              <a:ext cx="284600" cy="71010"/>
            </a:xfrm>
            <a:custGeom>
              <a:rect b="b" l="l" r="r" t="t"/>
              <a:pathLst>
                <a:path extrusionOk="0" h="71010" w="284600">
                  <a:moveTo>
                    <a:pt x="284601" y="7699"/>
                  </a:moveTo>
                  <a:cubicBezTo>
                    <a:pt x="279046" y="29047"/>
                    <a:pt x="275391" y="59460"/>
                    <a:pt x="254487" y="71011"/>
                  </a:cubicBezTo>
                  <a:cubicBezTo>
                    <a:pt x="200398" y="70572"/>
                    <a:pt x="146309" y="68233"/>
                    <a:pt x="92366" y="66917"/>
                  </a:cubicBezTo>
                  <a:cubicBezTo>
                    <a:pt x="62399" y="64724"/>
                    <a:pt x="29507" y="69695"/>
                    <a:pt x="1585" y="56974"/>
                  </a:cubicBezTo>
                  <a:cubicBezTo>
                    <a:pt x="-2946" y="38112"/>
                    <a:pt x="3339" y="19250"/>
                    <a:pt x="6702" y="389"/>
                  </a:cubicBezTo>
                  <a:cubicBezTo>
                    <a:pt x="95436" y="8284"/>
                    <a:pt x="193966" y="-9262"/>
                    <a:pt x="284601" y="7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11412809" y="6511836"/>
              <a:ext cx="264617" cy="70171"/>
            </a:xfrm>
            <a:custGeom>
              <a:rect b="b" l="l" r="r" t="t"/>
              <a:pathLst>
                <a:path extrusionOk="0" h="70171" w="264617">
                  <a:moveTo>
                    <a:pt x="264388" y="9749"/>
                  </a:moveTo>
                  <a:cubicBezTo>
                    <a:pt x="265412" y="26418"/>
                    <a:pt x="263219" y="45718"/>
                    <a:pt x="253425" y="59609"/>
                  </a:cubicBezTo>
                  <a:cubicBezTo>
                    <a:pt x="203721" y="61071"/>
                    <a:pt x="154018" y="63703"/>
                    <a:pt x="104461" y="69551"/>
                  </a:cubicBezTo>
                  <a:cubicBezTo>
                    <a:pt x="76394" y="71013"/>
                    <a:pt x="46279" y="71013"/>
                    <a:pt x="21428" y="56538"/>
                  </a:cubicBezTo>
                  <a:cubicBezTo>
                    <a:pt x="13534" y="51274"/>
                    <a:pt x="4616" y="40747"/>
                    <a:pt x="1254" y="30658"/>
                  </a:cubicBezTo>
                  <a:cubicBezTo>
                    <a:pt x="962" y="30073"/>
                    <a:pt x="816" y="29342"/>
                    <a:pt x="669" y="28757"/>
                  </a:cubicBezTo>
                  <a:cubicBezTo>
                    <a:pt x="-1231" y="19545"/>
                    <a:pt x="1254" y="10918"/>
                    <a:pt x="3886" y="976"/>
                  </a:cubicBezTo>
                  <a:cubicBezTo>
                    <a:pt x="11780" y="7556"/>
                    <a:pt x="22305" y="11065"/>
                    <a:pt x="32830" y="9310"/>
                  </a:cubicBezTo>
                  <a:cubicBezTo>
                    <a:pt x="108847" y="1122"/>
                    <a:pt x="189249" y="-6920"/>
                    <a:pt x="264388" y="97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10847702" y="6509888"/>
              <a:ext cx="419737" cy="102465"/>
            </a:xfrm>
            <a:custGeom>
              <a:rect b="b" l="l" r="r" t="t"/>
              <a:pathLst>
                <a:path extrusionOk="0" h="102465" w="419737">
                  <a:moveTo>
                    <a:pt x="419737" y="1170"/>
                  </a:moveTo>
                  <a:cubicBezTo>
                    <a:pt x="416521" y="24564"/>
                    <a:pt x="411551" y="48397"/>
                    <a:pt x="401902" y="69891"/>
                  </a:cubicBezTo>
                  <a:cubicBezTo>
                    <a:pt x="364040" y="76178"/>
                    <a:pt x="332026" y="79980"/>
                    <a:pt x="290655" y="82466"/>
                  </a:cubicBezTo>
                  <a:cubicBezTo>
                    <a:pt x="223994" y="88168"/>
                    <a:pt x="162158" y="103959"/>
                    <a:pt x="94328" y="102351"/>
                  </a:cubicBezTo>
                  <a:cubicBezTo>
                    <a:pt x="769" y="102497"/>
                    <a:pt x="-19844" y="106884"/>
                    <a:pt x="17726" y="6726"/>
                  </a:cubicBezTo>
                  <a:cubicBezTo>
                    <a:pt x="131313" y="12574"/>
                    <a:pt x="249431" y="0"/>
                    <a:pt x="364771" y="0"/>
                  </a:cubicBezTo>
                  <a:cubicBezTo>
                    <a:pt x="383191" y="146"/>
                    <a:pt x="401610" y="439"/>
                    <a:pt x="419737" y="1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10789850" y="6749555"/>
              <a:ext cx="565161" cy="108571"/>
            </a:xfrm>
            <a:custGeom>
              <a:rect b="b" l="l" r="r" t="t"/>
              <a:pathLst>
                <a:path extrusionOk="0" h="108571" w="565161">
                  <a:moveTo>
                    <a:pt x="564862" y="17527"/>
                  </a:moveTo>
                  <a:cubicBezTo>
                    <a:pt x="567201" y="43407"/>
                    <a:pt x="555360" y="69141"/>
                    <a:pt x="546588" y="93267"/>
                  </a:cubicBezTo>
                  <a:cubicBezTo>
                    <a:pt x="393532" y="88880"/>
                    <a:pt x="240183" y="90196"/>
                    <a:pt x="88296" y="108327"/>
                  </a:cubicBezTo>
                  <a:cubicBezTo>
                    <a:pt x="58767" y="108765"/>
                    <a:pt x="28652" y="109496"/>
                    <a:pt x="0" y="101601"/>
                  </a:cubicBezTo>
                  <a:cubicBezTo>
                    <a:pt x="585" y="69580"/>
                    <a:pt x="14619" y="39898"/>
                    <a:pt x="20027" y="8607"/>
                  </a:cubicBezTo>
                  <a:cubicBezTo>
                    <a:pt x="50142" y="34634"/>
                    <a:pt x="105546" y="14895"/>
                    <a:pt x="143262" y="18843"/>
                  </a:cubicBezTo>
                  <a:cubicBezTo>
                    <a:pt x="283016" y="28347"/>
                    <a:pt x="428909" y="-26923"/>
                    <a:pt x="564862" y="175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11518267" y="6723595"/>
              <a:ext cx="212581" cy="111922"/>
            </a:xfrm>
            <a:custGeom>
              <a:rect b="b" l="l" r="r" t="t"/>
              <a:pathLst>
                <a:path extrusionOk="0" h="111922" w="212581">
                  <a:moveTo>
                    <a:pt x="212581" y="3278"/>
                  </a:moveTo>
                  <a:cubicBezTo>
                    <a:pt x="206588" y="39393"/>
                    <a:pt x="203810" y="79456"/>
                    <a:pt x="181590" y="109869"/>
                  </a:cubicBezTo>
                  <a:cubicBezTo>
                    <a:pt x="155569" y="111624"/>
                    <a:pt x="129255" y="109723"/>
                    <a:pt x="103380" y="111331"/>
                  </a:cubicBezTo>
                  <a:cubicBezTo>
                    <a:pt x="69027" y="111478"/>
                    <a:pt x="34088" y="114109"/>
                    <a:pt x="173" y="106945"/>
                  </a:cubicBezTo>
                  <a:cubicBezTo>
                    <a:pt x="-411" y="89984"/>
                    <a:pt x="612" y="73023"/>
                    <a:pt x="1343" y="56062"/>
                  </a:cubicBezTo>
                  <a:cubicBezTo>
                    <a:pt x="1635" y="48751"/>
                    <a:pt x="2220" y="41148"/>
                    <a:pt x="2220" y="33691"/>
                  </a:cubicBezTo>
                  <a:cubicBezTo>
                    <a:pt x="14207" y="28573"/>
                    <a:pt x="17277" y="15414"/>
                    <a:pt x="23563" y="5471"/>
                  </a:cubicBezTo>
                  <a:cubicBezTo>
                    <a:pt x="86277" y="646"/>
                    <a:pt x="150160" y="-2863"/>
                    <a:pt x="212581" y="3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11911776" y="6718830"/>
              <a:ext cx="261868" cy="115297"/>
            </a:xfrm>
            <a:custGeom>
              <a:rect b="b" l="l" r="r" t="t"/>
              <a:pathLst>
                <a:path extrusionOk="0" h="115297" w="261868">
                  <a:moveTo>
                    <a:pt x="261868" y="26026"/>
                  </a:moveTo>
                  <a:cubicBezTo>
                    <a:pt x="240818" y="127208"/>
                    <a:pt x="225761" y="115950"/>
                    <a:pt x="132348" y="113902"/>
                  </a:cubicBezTo>
                  <a:cubicBezTo>
                    <a:pt x="91854" y="110393"/>
                    <a:pt x="42151" y="122383"/>
                    <a:pt x="7213" y="98257"/>
                  </a:cubicBezTo>
                  <a:cubicBezTo>
                    <a:pt x="-4628" y="66674"/>
                    <a:pt x="-1851" y="29097"/>
                    <a:pt x="15253" y="0"/>
                  </a:cubicBezTo>
                  <a:cubicBezTo>
                    <a:pt x="33819" y="15792"/>
                    <a:pt x="60863" y="7165"/>
                    <a:pt x="83229" y="9358"/>
                  </a:cubicBezTo>
                  <a:cubicBezTo>
                    <a:pt x="142288" y="14183"/>
                    <a:pt x="205587" y="5995"/>
                    <a:pt x="261868" y="2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12357901" y="6716932"/>
              <a:ext cx="259709" cy="112529"/>
            </a:xfrm>
            <a:custGeom>
              <a:rect b="b" l="l" r="r" t="t"/>
              <a:pathLst>
                <a:path extrusionOk="0" h="112529" w="259709">
                  <a:moveTo>
                    <a:pt x="259710" y="6139"/>
                  </a:moveTo>
                  <a:cubicBezTo>
                    <a:pt x="246845" y="47518"/>
                    <a:pt x="241144" y="117117"/>
                    <a:pt x="183839" y="112292"/>
                  </a:cubicBezTo>
                  <a:cubicBezTo>
                    <a:pt x="123465" y="111707"/>
                    <a:pt x="57243" y="116532"/>
                    <a:pt x="376" y="95477"/>
                  </a:cubicBezTo>
                  <a:cubicBezTo>
                    <a:pt x="-1086" y="74422"/>
                    <a:pt x="1984" y="53074"/>
                    <a:pt x="4908" y="32165"/>
                  </a:cubicBezTo>
                  <a:cubicBezTo>
                    <a:pt x="23620" y="33335"/>
                    <a:pt x="26836" y="9794"/>
                    <a:pt x="43063" y="5992"/>
                  </a:cubicBezTo>
                  <a:cubicBezTo>
                    <a:pt x="114255" y="144"/>
                    <a:pt x="188517" y="-3950"/>
                    <a:pt x="259710" y="6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12795562" y="6720585"/>
              <a:ext cx="313671" cy="100567"/>
            </a:xfrm>
            <a:custGeom>
              <a:rect b="b" l="l" r="r" t="t"/>
              <a:pathLst>
                <a:path extrusionOk="0" h="100567" w="313671">
                  <a:moveTo>
                    <a:pt x="313671" y="11698"/>
                  </a:moveTo>
                  <a:cubicBezTo>
                    <a:pt x="309870" y="36115"/>
                    <a:pt x="305338" y="61119"/>
                    <a:pt x="294667" y="83490"/>
                  </a:cubicBezTo>
                  <a:cubicBezTo>
                    <a:pt x="226691" y="81735"/>
                    <a:pt x="159738" y="92263"/>
                    <a:pt x="92346" y="99281"/>
                  </a:cubicBezTo>
                  <a:cubicBezTo>
                    <a:pt x="7558" y="106299"/>
                    <a:pt x="-15831" y="86121"/>
                    <a:pt x="9897" y="1170"/>
                  </a:cubicBezTo>
                  <a:cubicBezTo>
                    <a:pt x="11067" y="1170"/>
                    <a:pt x="12236" y="731"/>
                    <a:pt x="13113" y="0"/>
                  </a:cubicBezTo>
                  <a:cubicBezTo>
                    <a:pt x="22908" y="7457"/>
                    <a:pt x="35041" y="7457"/>
                    <a:pt x="46444" y="4533"/>
                  </a:cubicBezTo>
                  <a:cubicBezTo>
                    <a:pt x="86060" y="-2778"/>
                    <a:pt x="128161" y="1024"/>
                    <a:pt x="168363" y="1024"/>
                  </a:cubicBezTo>
                  <a:cubicBezTo>
                    <a:pt x="216604" y="3071"/>
                    <a:pt x="267038" y="-2047"/>
                    <a:pt x="313671" y="116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13279978" y="6703880"/>
              <a:ext cx="321608" cy="89633"/>
            </a:xfrm>
            <a:custGeom>
              <a:rect b="b" l="l" r="r" t="t"/>
              <a:pathLst>
                <a:path extrusionOk="0" h="89633" w="321608">
                  <a:moveTo>
                    <a:pt x="321609" y="20507"/>
                  </a:moveTo>
                  <a:cubicBezTo>
                    <a:pt x="320293" y="44486"/>
                    <a:pt x="312399" y="70658"/>
                    <a:pt x="294272" y="87181"/>
                  </a:cubicBezTo>
                  <a:cubicBezTo>
                    <a:pt x="257141" y="92299"/>
                    <a:pt x="218694" y="87327"/>
                    <a:pt x="181124" y="89082"/>
                  </a:cubicBezTo>
                  <a:cubicBezTo>
                    <a:pt x="132152" y="88790"/>
                    <a:pt x="85957" y="92445"/>
                    <a:pt x="36839" y="84111"/>
                  </a:cubicBezTo>
                  <a:cubicBezTo>
                    <a:pt x="10087" y="82356"/>
                    <a:pt x="731" y="58084"/>
                    <a:pt x="0" y="34543"/>
                  </a:cubicBezTo>
                  <a:cubicBezTo>
                    <a:pt x="10672" y="32204"/>
                    <a:pt x="18420" y="22846"/>
                    <a:pt x="21343" y="12318"/>
                  </a:cubicBezTo>
                  <a:cubicBezTo>
                    <a:pt x="66953" y="-8444"/>
                    <a:pt x="117826" y="3253"/>
                    <a:pt x="166067" y="3545"/>
                  </a:cubicBezTo>
                  <a:cubicBezTo>
                    <a:pt x="217524" y="7201"/>
                    <a:pt x="273660" y="-1280"/>
                    <a:pt x="321609" y="20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3756544" y="6726947"/>
              <a:ext cx="271466" cy="73864"/>
            </a:xfrm>
            <a:custGeom>
              <a:rect b="b" l="l" r="r" t="t"/>
              <a:pathLst>
                <a:path extrusionOk="0" h="73864" w="271466">
                  <a:moveTo>
                    <a:pt x="271467" y="19080"/>
                  </a:moveTo>
                  <a:cubicBezTo>
                    <a:pt x="267373" y="36187"/>
                    <a:pt x="261965" y="53879"/>
                    <a:pt x="250562" y="67623"/>
                  </a:cubicBezTo>
                  <a:cubicBezTo>
                    <a:pt x="218547" y="73618"/>
                    <a:pt x="185071" y="70401"/>
                    <a:pt x="152617" y="73326"/>
                  </a:cubicBezTo>
                  <a:cubicBezTo>
                    <a:pt x="106131" y="71425"/>
                    <a:pt x="52334" y="81660"/>
                    <a:pt x="10671" y="56949"/>
                  </a:cubicBezTo>
                  <a:cubicBezTo>
                    <a:pt x="146" y="42328"/>
                    <a:pt x="2193" y="23466"/>
                    <a:pt x="0" y="6066"/>
                  </a:cubicBezTo>
                  <a:cubicBezTo>
                    <a:pt x="48533" y="-5485"/>
                    <a:pt x="99406" y="2849"/>
                    <a:pt x="148817" y="3727"/>
                  </a:cubicBezTo>
                  <a:cubicBezTo>
                    <a:pt x="189602" y="7090"/>
                    <a:pt x="232143" y="6212"/>
                    <a:pt x="271467" y="19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14222438" y="6718685"/>
              <a:ext cx="306843" cy="79615"/>
            </a:xfrm>
            <a:custGeom>
              <a:rect b="b" l="l" r="r" t="t"/>
              <a:pathLst>
                <a:path extrusionOk="0" h="79615" w="306843">
                  <a:moveTo>
                    <a:pt x="306844" y="15937"/>
                  </a:moveTo>
                  <a:cubicBezTo>
                    <a:pt x="303774" y="36261"/>
                    <a:pt x="298219" y="56586"/>
                    <a:pt x="287986" y="74424"/>
                  </a:cubicBezTo>
                  <a:cubicBezTo>
                    <a:pt x="250270" y="77787"/>
                    <a:pt x="212115" y="75886"/>
                    <a:pt x="174253" y="77348"/>
                  </a:cubicBezTo>
                  <a:cubicBezTo>
                    <a:pt x="120603" y="75155"/>
                    <a:pt x="60228" y="89630"/>
                    <a:pt x="10671" y="65066"/>
                  </a:cubicBezTo>
                  <a:cubicBezTo>
                    <a:pt x="584" y="46204"/>
                    <a:pt x="2923" y="21201"/>
                    <a:pt x="0" y="0"/>
                  </a:cubicBezTo>
                  <a:cubicBezTo>
                    <a:pt x="101745" y="6141"/>
                    <a:pt x="205537" y="-8481"/>
                    <a:pt x="306844" y="15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14695494" y="6706695"/>
              <a:ext cx="224833" cy="83196"/>
            </a:xfrm>
            <a:custGeom>
              <a:rect b="b" l="l" r="r" t="t"/>
              <a:pathLst>
                <a:path extrusionOk="0" h="83196" w="224833">
                  <a:moveTo>
                    <a:pt x="224834" y="19593"/>
                  </a:moveTo>
                  <a:cubicBezTo>
                    <a:pt x="222056" y="41672"/>
                    <a:pt x="215332" y="63019"/>
                    <a:pt x="205830" y="83197"/>
                  </a:cubicBezTo>
                  <a:cubicBezTo>
                    <a:pt x="184925" y="82320"/>
                    <a:pt x="164167" y="81296"/>
                    <a:pt x="143408" y="81150"/>
                  </a:cubicBezTo>
                  <a:cubicBezTo>
                    <a:pt x="99699" y="79542"/>
                    <a:pt x="52627" y="84366"/>
                    <a:pt x="11257" y="68575"/>
                  </a:cubicBezTo>
                  <a:cubicBezTo>
                    <a:pt x="0" y="48397"/>
                    <a:pt x="3801" y="22371"/>
                    <a:pt x="0" y="0"/>
                  </a:cubicBezTo>
                  <a:cubicBezTo>
                    <a:pt x="74701" y="4386"/>
                    <a:pt x="151156" y="3802"/>
                    <a:pt x="224834" y="19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15082009" y="6703622"/>
              <a:ext cx="196035" cy="63465"/>
            </a:xfrm>
            <a:custGeom>
              <a:rect b="b" l="l" r="r" t="t"/>
              <a:pathLst>
                <a:path extrusionOk="0" h="63465" w="196035">
                  <a:moveTo>
                    <a:pt x="196035" y="9945"/>
                  </a:moveTo>
                  <a:cubicBezTo>
                    <a:pt x="189603" y="26321"/>
                    <a:pt x="184048" y="43574"/>
                    <a:pt x="174254" y="58489"/>
                  </a:cubicBezTo>
                  <a:cubicBezTo>
                    <a:pt x="162413" y="60389"/>
                    <a:pt x="150279" y="61559"/>
                    <a:pt x="138438" y="62290"/>
                  </a:cubicBezTo>
                  <a:cubicBezTo>
                    <a:pt x="96044" y="62875"/>
                    <a:pt x="51019" y="68431"/>
                    <a:pt x="11256" y="48984"/>
                  </a:cubicBezTo>
                  <a:cubicBezTo>
                    <a:pt x="-146" y="39042"/>
                    <a:pt x="4532" y="21642"/>
                    <a:pt x="0" y="5851"/>
                  </a:cubicBezTo>
                  <a:cubicBezTo>
                    <a:pt x="64906" y="-2922"/>
                    <a:pt x="131713" y="-2045"/>
                    <a:pt x="196035" y="99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15417213" y="6700910"/>
              <a:ext cx="247346" cy="62962"/>
            </a:xfrm>
            <a:custGeom>
              <a:rect b="b" l="l" r="r" t="t"/>
              <a:pathLst>
                <a:path extrusionOk="0" h="62962" w="247346">
                  <a:moveTo>
                    <a:pt x="0" y="11048"/>
                  </a:moveTo>
                  <a:cubicBezTo>
                    <a:pt x="80402" y="6808"/>
                    <a:pt x="164459" y="-3573"/>
                    <a:pt x="247346" y="1252"/>
                  </a:cubicBezTo>
                  <a:cubicBezTo>
                    <a:pt x="230243" y="53597"/>
                    <a:pt x="210361" y="58423"/>
                    <a:pt x="158465" y="62224"/>
                  </a:cubicBezTo>
                  <a:cubicBezTo>
                    <a:pt x="120165" y="64418"/>
                    <a:pt x="81718" y="61639"/>
                    <a:pt x="44002" y="55060"/>
                  </a:cubicBezTo>
                  <a:cubicBezTo>
                    <a:pt x="18858" y="53013"/>
                    <a:pt x="4240" y="35320"/>
                    <a:pt x="0" y="11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15862348" y="6661953"/>
              <a:ext cx="485429" cy="70476"/>
            </a:xfrm>
            <a:custGeom>
              <a:rect b="b" l="l" r="r" t="t"/>
              <a:pathLst>
                <a:path extrusionOk="0" h="70476" w="485429">
                  <a:moveTo>
                    <a:pt x="179808" y="9943"/>
                  </a:moveTo>
                  <a:cubicBezTo>
                    <a:pt x="225272" y="11112"/>
                    <a:pt x="502440" y="7749"/>
                    <a:pt x="484606" y="70038"/>
                  </a:cubicBezTo>
                  <a:cubicBezTo>
                    <a:pt x="484459" y="70038"/>
                    <a:pt x="484313" y="70184"/>
                    <a:pt x="484313" y="70184"/>
                  </a:cubicBezTo>
                  <a:cubicBezTo>
                    <a:pt x="483729" y="70330"/>
                    <a:pt x="482851" y="70476"/>
                    <a:pt x="482267" y="70476"/>
                  </a:cubicBezTo>
                  <a:cubicBezTo>
                    <a:pt x="331842" y="51322"/>
                    <a:pt x="182294" y="69306"/>
                    <a:pt x="31576" y="50591"/>
                  </a:cubicBezTo>
                  <a:cubicBezTo>
                    <a:pt x="24267" y="48836"/>
                    <a:pt x="16373" y="46643"/>
                    <a:pt x="10379" y="41818"/>
                  </a:cubicBezTo>
                  <a:cubicBezTo>
                    <a:pt x="1169" y="29974"/>
                    <a:pt x="2778" y="15791"/>
                    <a:pt x="0" y="0"/>
                  </a:cubicBezTo>
                  <a:cubicBezTo>
                    <a:pt x="14034" y="15937"/>
                    <a:pt x="36254" y="11990"/>
                    <a:pt x="55112" y="10089"/>
                  </a:cubicBezTo>
                  <a:cubicBezTo>
                    <a:pt x="96629" y="7749"/>
                    <a:pt x="138146" y="9796"/>
                    <a:pt x="179808" y="9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16304414" y="6971614"/>
              <a:ext cx="244645" cy="54393"/>
            </a:xfrm>
            <a:custGeom>
              <a:rect b="b" l="l" r="r" t="t"/>
              <a:pathLst>
                <a:path extrusionOk="0" h="54393" w="244645">
                  <a:moveTo>
                    <a:pt x="0" y="14792"/>
                  </a:moveTo>
                  <a:cubicBezTo>
                    <a:pt x="26898" y="15523"/>
                    <a:pt x="279946" y="-27611"/>
                    <a:pt x="240476" y="30144"/>
                  </a:cubicBezTo>
                  <a:cubicBezTo>
                    <a:pt x="183171" y="44766"/>
                    <a:pt x="123234" y="41696"/>
                    <a:pt x="65345" y="53686"/>
                  </a:cubicBezTo>
                  <a:cubicBezTo>
                    <a:pt x="34792" y="56902"/>
                    <a:pt x="4678" y="50030"/>
                    <a:pt x="0" y="14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15887202" y="7012157"/>
              <a:ext cx="259333" cy="42437"/>
            </a:xfrm>
            <a:custGeom>
              <a:rect b="b" l="l" r="r" t="t"/>
              <a:pathLst>
                <a:path extrusionOk="0" h="42437" w="259333">
                  <a:moveTo>
                    <a:pt x="259333" y="9926"/>
                  </a:moveTo>
                  <a:cubicBezTo>
                    <a:pt x="257871" y="16505"/>
                    <a:pt x="256117" y="22939"/>
                    <a:pt x="254070" y="29372"/>
                  </a:cubicBezTo>
                  <a:cubicBezTo>
                    <a:pt x="212262" y="28495"/>
                    <a:pt x="171183" y="34928"/>
                    <a:pt x="129520" y="38730"/>
                  </a:cubicBezTo>
                  <a:cubicBezTo>
                    <a:pt x="91073" y="39753"/>
                    <a:pt x="50142" y="47941"/>
                    <a:pt x="12864" y="36098"/>
                  </a:cubicBezTo>
                  <a:cubicBezTo>
                    <a:pt x="4093" y="32004"/>
                    <a:pt x="2046" y="21184"/>
                    <a:pt x="0" y="12704"/>
                  </a:cubicBezTo>
                  <a:cubicBezTo>
                    <a:pt x="47656" y="5685"/>
                    <a:pt x="90489" y="4077"/>
                    <a:pt x="140484" y="2030"/>
                  </a:cubicBezTo>
                  <a:cubicBezTo>
                    <a:pt x="179370" y="1738"/>
                    <a:pt x="222641" y="-5720"/>
                    <a:pt x="259333" y="99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15895533" y="6885019"/>
              <a:ext cx="233751" cy="24684"/>
            </a:xfrm>
            <a:custGeom>
              <a:rect b="b" l="l" r="r" t="t"/>
              <a:pathLst>
                <a:path extrusionOk="0" h="24684" w="233751">
                  <a:moveTo>
                    <a:pt x="233751" y="16874"/>
                  </a:moveTo>
                  <a:cubicBezTo>
                    <a:pt x="159050" y="16728"/>
                    <a:pt x="84495" y="18044"/>
                    <a:pt x="9795" y="24477"/>
                  </a:cubicBezTo>
                  <a:cubicBezTo>
                    <a:pt x="6579" y="24624"/>
                    <a:pt x="3362" y="24770"/>
                    <a:pt x="0" y="24624"/>
                  </a:cubicBezTo>
                  <a:cubicBezTo>
                    <a:pt x="0" y="24039"/>
                    <a:pt x="146" y="23454"/>
                    <a:pt x="146" y="22723"/>
                  </a:cubicBezTo>
                  <a:cubicBezTo>
                    <a:pt x="585" y="16289"/>
                    <a:pt x="1608" y="10002"/>
                    <a:pt x="2778" y="3715"/>
                  </a:cubicBezTo>
                  <a:cubicBezTo>
                    <a:pt x="78648" y="-2280"/>
                    <a:pt x="159781" y="-3011"/>
                    <a:pt x="233751" y="16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15443966" y="7008664"/>
              <a:ext cx="304611" cy="65763"/>
            </a:xfrm>
            <a:custGeom>
              <a:rect b="b" l="l" r="r" t="t"/>
              <a:pathLst>
                <a:path extrusionOk="0" h="65763" w="304611">
                  <a:moveTo>
                    <a:pt x="301727" y="13711"/>
                  </a:moveTo>
                  <a:cubicBezTo>
                    <a:pt x="306405" y="24238"/>
                    <a:pt x="304943" y="37544"/>
                    <a:pt x="300558" y="47925"/>
                  </a:cubicBezTo>
                  <a:cubicBezTo>
                    <a:pt x="228050" y="56991"/>
                    <a:pt x="153787" y="62547"/>
                    <a:pt x="80402" y="65764"/>
                  </a:cubicBezTo>
                  <a:cubicBezTo>
                    <a:pt x="57012" y="64594"/>
                    <a:pt x="30261" y="69127"/>
                    <a:pt x="9356" y="56991"/>
                  </a:cubicBezTo>
                  <a:cubicBezTo>
                    <a:pt x="1900" y="47340"/>
                    <a:pt x="2778" y="36374"/>
                    <a:pt x="0" y="23946"/>
                  </a:cubicBezTo>
                  <a:cubicBezTo>
                    <a:pt x="77186" y="3768"/>
                    <a:pt x="158904" y="-2227"/>
                    <a:pt x="239160" y="697"/>
                  </a:cubicBezTo>
                  <a:cubicBezTo>
                    <a:pt x="259333" y="2452"/>
                    <a:pt x="282285" y="6108"/>
                    <a:pt x="301727" y="13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15005700" y="6969152"/>
              <a:ext cx="227947" cy="121383"/>
            </a:xfrm>
            <a:custGeom>
              <a:rect b="b" l="l" r="r" t="t"/>
              <a:pathLst>
                <a:path extrusionOk="0" h="121383" w="227947">
                  <a:moveTo>
                    <a:pt x="227465" y="9066"/>
                  </a:moveTo>
                  <a:cubicBezTo>
                    <a:pt x="228927" y="39187"/>
                    <a:pt x="226734" y="69600"/>
                    <a:pt x="225272" y="99574"/>
                  </a:cubicBezTo>
                  <a:cubicBezTo>
                    <a:pt x="183756" y="112587"/>
                    <a:pt x="139315" y="113757"/>
                    <a:pt x="96483" y="120775"/>
                  </a:cubicBezTo>
                  <a:cubicBezTo>
                    <a:pt x="3362" y="127355"/>
                    <a:pt x="11549" y="79981"/>
                    <a:pt x="0" y="4826"/>
                  </a:cubicBezTo>
                  <a:cubicBezTo>
                    <a:pt x="75140" y="2779"/>
                    <a:pt x="153495" y="-7017"/>
                    <a:pt x="227465" y="90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14552377" y="6960380"/>
              <a:ext cx="264922" cy="116924"/>
            </a:xfrm>
            <a:custGeom>
              <a:rect b="b" l="l" r="r" t="t"/>
              <a:pathLst>
                <a:path extrusionOk="0" h="116924" w="264922">
                  <a:moveTo>
                    <a:pt x="173964" y="13159"/>
                  </a:moveTo>
                  <a:cubicBezTo>
                    <a:pt x="260798" y="20470"/>
                    <a:pt x="273516" y="16522"/>
                    <a:pt x="260652" y="111417"/>
                  </a:cubicBezTo>
                  <a:cubicBezTo>
                    <a:pt x="219866" y="115364"/>
                    <a:pt x="178788" y="117411"/>
                    <a:pt x="137856" y="116826"/>
                  </a:cubicBezTo>
                  <a:cubicBezTo>
                    <a:pt x="95608" y="115218"/>
                    <a:pt x="52629" y="116973"/>
                    <a:pt x="11113" y="108638"/>
                  </a:cubicBezTo>
                  <a:cubicBezTo>
                    <a:pt x="-2921" y="75301"/>
                    <a:pt x="-3944" y="33483"/>
                    <a:pt x="9651" y="0"/>
                  </a:cubicBezTo>
                  <a:cubicBezTo>
                    <a:pt x="16083" y="4679"/>
                    <a:pt x="24269" y="6872"/>
                    <a:pt x="32310" y="5702"/>
                  </a:cubicBezTo>
                  <a:cubicBezTo>
                    <a:pt x="79382" y="292"/>
                    <a:pt x="126892" y="8627"/>
                    <a:pt x="173964" y="13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12662862" y="6962134"/>
              <a:ext cx="1711338" cy="146666"/>
            </a:xfrm>
            <a:custGeom>
              <a:rect b="b" l="l" r="r" t="t"/>
              <a:pathLst>
                <a:path extrusionOk="0" h="146666" w="1711338">
                  <a:moveTo>
                    <a:pt x="1708977" y="27050"/>
                  </a:moveTo>
                  <a:cubicBezTo>
                    <a:pt x="1710146" y="51468"/>
                    <a:pt x="1713216" y="76617"/>
                    <a:pt x="1709708" y="100743"/>
                  </a:cubicBezTo>
                  <a:cubicBezTo>
                    <a:pt x="1681201" y="96941"/>
                    <a:pt x="1651818" y="98549"/>
                    <a:pt x="1623166" y="96503"/>
                  </a:cubicBezTo>
                  <a:cubicBezTo>
                    <a:pt x="1274659" y="95333"/>
                    <a:pt x="925860" y="90800"/>
                    <a:pt x="577792" y="113025"/>
                  </a:cubicBezTo>
                  <a:cubicBezTo>
                    <a:pt x="456311" y="120920"/>
                    <a:pt x="332638" y="128816"/>
                    <a:pt x="210427" y="136273"/>
                  </a:cubicBezTo>
                  <a:cubicBezTo>
                    <a:pt x="148737" y="137589"/>
                    <a:pt x="67896" y="161568"/>
                    <a:pt x="7667" y="131887"/>
                  </a:cubicBezTo>
                  <a:cubicBezTo>
                    <a:pt x="-3150" y="97672"/>
                    <a:pt x="66" y="60241"/>
                    <a:pt x="1966" y="23833"/>
                  </a:cubicBezTo>
                  <a:cubicBezTo>
                    <a:pt x="4013" y="28366"/>
                    <a:pt x="12053" y="27635"/>
                    <a:pt x="12053" y="21640"/>
                  </a:cubicBezTo>
                  <a:cubicBezTo>
                    <a:pt x="11614" y="19008"/>
                    <a:pt x="12784" y="16668"/>
                    <a:pt x="14392" y="14768"/>
                  </a:cubicBezTo>
                  <a:cubicBezTo>
                    <a:pt x="21701" y="3070"/>
                    <a:pt x="37635" y="3363"/>
                    <a:pt x="50207" y="1462"/>
                  </a:cubicBezTo>
                  <a:cubicBezTo>
                    <a:pt x="111313" y="-1462"/>
                    <a:pt x="172273" y="1316"/>
                    <a:pt x="233524" y="0"/>
                  </a:cubicBezTo>
                  <a:cubicBezTo>
                    <a:pt x="382634" y="3363"/>
                    <a:pt x="531743" y="10673"/>
                    <a:pt x="680706" y="17400"/>
                  </a:cubicBezTo>
                  <a:cubicBezTo>
                    <a:pt x="924983" y="21494"/>
                    <a:pt x="1169259" y="34507"/>
                    <a:pt x="1413535" y="31436"/>
                  </a:cubicBezTo>
                  <a:cubicBezTo>
                    <a:pt x="1511772" y="35238"/>
                    <a:pt x="1611617" y="16815"/>
                    <a:pt x="1708977" y="27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12052971" y="6973100"/>
              <a:ext cx="308814" cy="172431"/>
            </a:xfrm>
            <a:custGeom>
              <a:rect b="b" l="l" r="r" t="t"/>
              <a:pathLst>
                <a:path extrusionOk="0" h="172431" w="308814">
                  <a:moveTo>
                    <a:pt x="308815" y="30559"/>
                  </a:moveTo>
                  <a:cubicBezTo>
                    <a:pt x="301067" y="75155"/>
                    <a:pt x="298143" y="117850"/>
                    <a:pt x="280016" y="161130"/>
                  </a:cubicBezTo>
                  <a:cubicBezTo>
                    <a:pt x="239084" y="164493"/>
                    <a:pt x="198006" y="165078"/>
                    <a:pt x="157074" y="168295"/>
                  </a:cubicBezTo>
                  <a:cubicBezTo>
                    <a:pt x="107517" y="166833"/>
                    <a:pt x="46265" y="184086"/>
                    <a:pt x="2702" y="157329"/>
                  </a:cubicBezTo>
                  <a:cubicBezTo>
                    <a:pt x="-2269" y="104691"/>
                    <a:pt x="-661" y="52199"/>
                    <a:pt x="9865" y="0"/>
                  </a:cubicBezTo>
                  <a:cubicBezTo>
                    <a:pt x="24483" y="36846"/>
                    <a:pt x="72579" y="20324"/>
                    <a:pt x="103424" y="23687"/>
                  </a:cubicBezTo>
                  <a:cubicBezTo>
                    <a:pt x="171546" y="26173"/>
                    <a:pt x="241715" y="15937"/>
                    <a:pt x="308815" y="30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11538383" y="7021664"/>
              <a:ext cx="277252" cy="139944"/>
            </a:xfrm>
            <a:custGeom>
              <a:rect b="b" l="l" r="r" t="t"/>
              <a:pathLst>
                <a:path extrusionOk="0" h="139944" w="277252">
                  <a:moveTo>
                    <a:pt x="277252" y="6267"/>
                  </a:moveTo>
                  <a:cubicBezTo>
                    <a:pt x="266288" y="47646"/>
                    <a:pt x="264680" y="91949"/>
                    <a:pt x="248600" y="131720"/>
                  </a:cubicBezTo>
                  <a:cubicBezTo>
                    <a:pt x="201236" y="133913"/>
                    <a:pt x="153579" y="134498"/>
                    <a:pt x="106361" y="138885"/>
                  </a:cubicBezTo>
                  <a:cubicBezTo>
                    <a:pt x="71423" y="139324"/>
                    <a:pt x="34730" y="143418"/>
                    <a:pt x="1107" y="131867"/>
                  </a:cubicBezTo>
                  <a:cubicBezTo>
                    <a:pt x="-3132" y="90049"/>
                    <a:pt x="5931" y="48231"/>
                    <a:pt x="9294" y="6559"/>
                  </a:cubicBezTo>
                  <a:cubicBezTo>
                    <a:pt x="33561" y="23520"/>
                    <a:pt x="64990" y="8752"/>
                    <a:pt x="91889" y="7144"/>
                  </a:cubicBezTo>
                  <a:cubicBezTo>
                    <a:pt x="153140" y="-1775"/>
                    <a:pt x="216000" y="-2652"/>
                    <a:pt x="277252" y="6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11070597" y="7025226"/>
              <a:ext cx="292594" cy="147722"/>
            </a:xfrm>
            <a:custGeom>
              <a:rect b="b" l="l" r="r" t="t"/>
              <a:pathLst>
                <a:path extrusionOk="0" h="147722" w="292594">
                  <a:moveTo>
                    <a:pt x="292594" y="8115"/>
                  </a:moveTo>
                  <a:cubicBezTo>
                    <a:pt x="283823" y="52126"/>
                    <a:pt x="276368" y="99939"/>
                    <a:pt x="250639" y="137517"/>
                  </a:cubicBezTo>
                  <a:cubicBezTo>
                    <a:pt x="240406" y="139271"/>
                    <a:pt x="230027" y="140002"/>
                    <a:pt x="219794" y="141172"/>
                  </a:cubicBezTo>
                  <a:cubicBezTo>
                    <a:pt x="210438" y="142196"/>
                    <a:pt x="200936" y="143073"/>
                    <a:pt x="191580" y="143804"/>
                  </a:cubicBezTo>
                  <a:cubicBezTo>
                    <a:pt x="128281" y="144681"/>
                    <a:pt x="61913" y="154624"/>
                    <a:pt x="77" y="138979"/>
                  </a:cubicBezTo>
                  <a:cubicBezTo>
                    <a:pt x="-1093" y="97892"/>
                    <a:pt x="11333" y="58560"/>
                    <a:pt x="23320" y="19666"/>
                  </a:cubicBezTo>
                  <a:cubicBezTo>
                    <a:pt x="36769" y="32972"/>
                    <a:pt x="55335" y="26977"/>
                    <a:pt x="71415" y="23468"/>
                  </a:cubicBezTo>
                  <a:cubicBezTo>
                    <a:pt x="143631" y="14695"/>
                    <a:pt x="220817" y="-13817"/>
                    <a:pt x="292594" y="8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10686008" y="7061853"/>
              <a:ext cx="200470" cy="132896"/>
            </a:xfrm>
            <a:custGeom>
              <a:rect b="b" l="l" r="r" t="t"/>
              <a:pathLst>
                <a:path extrusionOk="0" h="132896" w="200470">
                  <a:moveTo>
                    <a:pt x="200471" y="16376"/>
                  </a:moveTo>
                  <a:cubicBezTo>
                    <a:pt x="182929" y="53222"/>
                    <a:pt x="170503" y="92262"/>
                    <a:pt x="150329" y="127793"/>
                  </a:cubicBezTo>
                  <a:cubicBezTo>
                    <a:pt x="144628" y="128670"/>
                    <a:pt x="138781" y="129109"/>
                    <a:pt x="133079" y="129694"/>
                  </a:cubicBezTo>
                  <a:cubicBezTo>
                    <a:pt x="125916" y="130571"/>
                    <a:pt x="118899" y="131302"/>
                    <a:pt x="111882" y="131740"/>
                  </a:cubicBezTo>
                  <a:cubicBezTo>
                    <a:pt x="-24070" y="139490"/>
                    <a:pt x="-19246" y="109662"/>
                    <a:pt x="37474" y="0"/>
                  </a:cubicBezTo>
                  <a:cubicBezTo>
                    <a:pt x="50484" y="15645"/>
                    <a:pt x="71243" y="9065"/>
                    <a:pt x="88639" y="7164"/>
                  </a:cubicBezTo>
                  <a:cubicBezTo>
                    <a:pt x="122554" y="5117"/>
                    <a:pt x="165094" y="10966"/>
                    <a:pt x="200471" y="16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12872137" y="7289670"/>
              <a:ext cx="1560533" cy="555815"/>
            </a:xfrm>
            <a:custGeom>
              <a:rect b="b" l="l" r="r" t="t"/>
              <a:pathLst>
                <a:path extrusionOk="0" h="555815" w="1560533">
                  <a:moveTo>
                    <a:pt x="1552183" y="352515"/>
                  </a:moveTo>
                  <a:cubicBezTo>
                    <a:pt x="1561393" y="408077"/>
                    <a:pt x="1578496" y="513791"/>
                    <a:pt x="1501895" y="524026"/>
                  </a:cubicBezTo>
                  <a:cubicBezTo>
                    <a:pt x="1306298" y="520079"/>
                    <a:pt x="1111287" y="538794"/>
                    <a:pt x="915836" y="538356"/>
                  </a:cubicBezTo>
                  <a:cubicBezTo>
                    <a:pt x="817746" y="533238"/>
                    <a:pt x="719363" y="533238"/>
                    <a:pt x="621418" y="542596"/>
                  </a:cubicBezTo>
                  <a:cubicBezTo>
                    <a:pt x="496722" y="548883"/>
                    <a:pt x="371587" y="543180"/>
                    <a:pt x="246744" y="549760"/>
                  </a:cubicBezTo>
                  <a:cubicBezTo>
                    <a:pt x="188124" y="549322"/>
                    <a:pt x="33751" y="577249"/>
                    <a:pt x="3930" y="516715"/>
                  </a:cubicBezTo>
                  <a:cubicBezTo>
                    <a:pt x="-17414" y="380735"/>
                    <a:pt x="54071" y="246801"/>
                    <a:pt x="77023" y="113891"/>
                  </a:cubicBezTo>
                  <a:cubicBezTo>
                    <a:pt x="83308" y="111843"/>
                    <a:pt x="88864" y="107749"/>
                    <a:pt x="91933" y="101608"/>
                  </a:cubicBezTo>
                  <a:cubicBezTo>
                    <a:pt x="117077" y="47362"/>
                    <a:pt x="177306" y="24552"/>
                    <a:pt x="233880" y="22213"/>
                  </a:cubicBezTo>
                  <a:cubicBezTo>
                    <a:pt x="340741" y="20458"/>
                    <a:pt x="447019" y="9346"/>
                    <a:pt x="553880" y="6422"/>
                  </a:cubicBezTo>
                  <a:cubicBezTo>
                    <a:pt x="679454" y="-2351"/>
                    <a:pt x="804297" y="2328"/>
                    <a:pt x="929870" y="4667"/>
                  </a:cubicBezTo>
                  <a:cubicBezTo>
                    <a:pt x="1070501" y="2620"/>
                    <a:pt x="1209085" y="-7469"/>
                    <a:pt x="1349423" y="10516"/>
                  </a:cubicBezTo>
                  <a:cubicBezTo>
                    <a:pt x="1363603" y="13586"/>
                    <a:pt x="1387870" y="17242"/>
                    <a:pt x="1405851" y="25137"/>
                  </a:cubicBezTo>
                  <a:cubicBezTo>
                    <a:pt x="1438889" y="58767"/>
                    <a:pt x="1454384" y="106287"/>
                    <a:pt x="1470026" y="150006"/>
                  </a:cubicBezTo>
                  <a:cubicBezTo>
                    <a:pt x="1495755" y="218581"/>
                    <a:pt x="1536249" y="279407"/>
                    <a:pt x="1552183" y="3525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4" name="Google Shape;1734;p37"/>
          <p:cNvGrpSpPr/>
          <p:nvPr/>
        </p:nvGrpSpPr>
        <p:grpSpPr>
          <a:xfrm>
            <a:off x="7489594" y="1863441"/>
            <a:ext cx="1028347" cy="395054"/>
            <a:chOff x="11552707" y="7068840"/>
            <a:chExt cx="5706700" cy="2192309"/>
          </a:xfrm>
        </p:grpSpPr>
        <p:grpSp>
          <p:nvGrpSpPr>
            <p:cNvPr id="1735" name="Google Shape;1735;p37"/>
            <p:cNvGrpSpPr/>
            <p:nvPr/>
          </p:nvGrpSpPr>
          <p:grpSpPr>
            <a:xfrm>
              <a:off x="11552707" y="7068840"/>
              <a:ext cx="5706700" cy="2192309"/>
              <a:chOff x="11552707" y="7068840"/>
              <a:chExt cx="5706700" cy="2192309"/>
            </a:xfrm>
          </p:grpSpPr>
          <p:sp>
            <p:nvSpPr>
              <p:cNvPr id="1736" name="Google Shape;1736;p37"/>
              <p:cNvSpPr/>
              <p:nvPr/>
            </p:nvSpPr>
            <p:spPr>
              <a:xfrm>
                <a:off x="11552707" y="7068840"/>
                <a:ext cx="5706700" cy="2192309"/>
              </a:xfrm>
              <a:custGeom>
                <a:rect b="b" l="l" r="r" t="t"/>
                <a:pathLst>
                  <a:path extrusionOk="0" h="2192309" w="5706700">
                    <a:moveTo>
                      <a:pt x="5700658" y="1882297"/>
                    </a:moveTo>
                    <a:cubicBezTo>
                      <a:pt x="5697463" y="1851512"/>
                      <a:pt x="5708191" y="1807160"/>
                      <a:pt x="5683311" y="1784470"/>
                    </a:cubicBezTo>
                    <a:cubicBezTo>
                      <a:pt x="5676920" y="1779567"/>
                      <a:pt x="5669502" y="1778313"/>
                      <a:pt x="5661742" y="1778085"/>
                    </a:cubicBezTo>
                    <a:cubicBezTo>
                      <a:pt x="5623738" y="1776717"/>
                      <a:pt x="5585620" y="1775577"/>
                      <a:pt x="5547730" y="1772726"/>
                    </a:cubicBezTo>
                    <a:cubicBezTo>
                      <a:pt x="5539742" y="1772612"/>
                      <a:pt x="5531753" y="1772384"/>
                      <a:pt x="5523650" y="1772270"/>
                    </a:cubicBezTo>
                    <a:cubicBezTo>
                      <a:pt x="5524677" y="1769648"/>
                      <a:pt x="5525476" y="1766912"/>
                      <a:pt x="5525933" y="1764175"/>
                    </a:cubicBezTo>
                    <a:cubicBezTo>
                      <a:pt x="5533351" y="1743424"/>
                      <a:pt x="5541568" y="1722901"/>
                      <a:pt x="5551497" y="1703176"/>
                    </a:cubicBezTo>
                    <a:cubicBezTo>
                      <a:pt x="5560056" y="1685959"/>
                      <a:pt x="5571811" y="1667146"/>
                      <a:pt x="5581055" y="1649588"/>
                    </a:cubicBezTo>
                    <a:cubicBezTo>
                      <a:pt x="5583566" y="1646395"/>
                      <a:pt x="5584022" y="1641721"/>
                      <a:pt x="5581968" y="1638072"/>
                    </a:cubicBezTo>
                    <a:cubicBezTo>
                      <a:pt x="5581397" y="1637274"/>
                      <a:pt x="5580827" y="1636590"/>
                      <a:pt x="5580256" y="1636020"/>
                    </a:cubicBezTo>
                    <a:cubicBezTo>
                      <a:pt x="5591897" y="1615725"/>
                      <a:pt x="5590756" y="1585168"/>
                      <a:pt x="5584365" y="1555865"/>
                    </a:cubicBezTo>
                    <a:cubicBezTo>
                      <a:pt x="5575234" y="1510373"/>
                      <a:pt x="5569985" y="1461345"/>
                      <a:pt x="5545790" y="1420755"/>
                    </a:cubicBezTo>
                    <a:cubicBezTo>
                      <a:pt x="5528900" y="1399890"/>
                      <a:pt x="5498999" y="1398294"/>
                      <a:pt x="5474234" y="1394759"/>
                    </a:cubicBezTo>
                    <a:cubicBezTo>
                      <a:pt x="5468641" y="1394189"/>
                      <a:pt x="5463049" y="1393619"/>
                      <a:pt x="5457457" y="1393049"/>
                    </a:cubicBezTo>
                    <a:lnTo>
                      <a:pt x="5457457" y="1393049"/>
                    </a:lnTo>
                    <a:cubicBezTo>
                      <a:pt x="5463848" y="1380393"/>
                      <a:pt x="5468984" y="1366483"/>
                      <a:pt x="5474120" y="1359072"/>
                    </a:cubicBezTo>
                    <a:cubicBezTo>
                      <a:pt x="5476858" y="1352801"/>
                      <a:pt x="5487814" y="1332620"/>
                      <a:pt x="5491353" y="1317684"/>
                    </a:cubicBezTo>
                    <a:cubicBezTo>
                      <a:pt x="5496374" y="1317570"/>
                      <a:pt x="5501167" y="1317342"/>
                      <a:pt x="5505504" y="1316885"/>
                    </a:cubicBezTo>
                    <a:cubicBezTo>
                      <a:pt x="5505047" y="1315517"/>
                      <a:pt x="5504591" y="1314149"/>
                      <a:pt x="5504135" y="1312781"/>
                    </a:cubicBezTo>
                    <a:cubicBezTo>
                      <a:pt x="5521367" y="1305598"/>
                      <a:pt x="5524335" y="1278462"/>
                      <a:pt x="5516232" y="1261131"/>
                    </a:cubicBezTo>
                    <a:cubicBezTo>
                      <a:pt x="5506531" y="1236731"/>
                      <a:pt x="5496488" y="1211876"/>
                      <a:pt x="5485989" y="1186678"/>
                    </a:cubicBezTo>
                    <a:cubicBezTo>
                      <a:pt x="5466017" y="1146430"/>
                      <a:pt x="5455175" y="1082352"/>
                      <a:pt x="5409410" y="1060803"/>
                    </a:cubicBezTo>
                    <a:cubicBezTo>
                      <a:pt x="5406671" y="1053734"/>
                      <a:pt x="5404046" y="1046665"/>
                      <a:pt x="5401308" y="1039710"/>
                    </a:cubicBezTo>
                    <a:cubicBezTo>
                      <a:pt x="5378254" y="1038797"/>
                      <a:pt x="5355201" y="1038227"/>
                      <a:pt x="5332148" y="1037771"/>
                    </a:cubicBezTo>
                    <a:cubicBezTo>
                      <a:pt x="5338881" y="1035149"/>
                      <a:pt x="5344245" y="1028080"/>
                      <a:pt x="5346528" y="1020669"/>
                    </a:cubicBezTo>
                    <a:cubicBezTo>
                      <a:pt x="5348696" y="1013714"/>
                      <a:pt x="5369353" y="981561"/>
                      <a:pt x="5377227" y="960125"/>
                    </a:cubicBezTo>
                    <a:cubicBezTo>
                      <a:pt x="5386471" y="956249"/>
                      <a:pt x="5393547" y="946785"/>
                      <a:pt x="5395145" y="936296"/>
                    </a:cubicBezTo>
                    <a:cubicBezTo>
                      <a:pt x="5398569" y="916571"/>
                      <a:pt x="5390009" y="896960"/>
                      <a:pt x="5383504" y="878717"/>
                    </a:cubicBezTo>
                    <a:cubicBezTo>
                      <a:pt x="5370037" y="840749"/>
                      <a:pt x="5360222" y="801185"/>
                      <a:pt x="5341506" y="765384"/>
                    </a:cubicBezTo>
                    <a:cubicBezTo>
                      <a:pt x="5333974" y="752500"/>
                      <a:pt x="5325642" y="738590"/>
                      <a:pt x="5312746" y="730495"/>
                    </a:cubicBezTo>
                    <a:cubicBezTo>
                      <a:pt x="5306698" y="726048"/>
                      <a:pt x="5297682" y="723540"/>
                      <a:pt x="5289807" y="723882"/>
                    </a:cubicBezTo>
                    <a:cubicBezTo>
                      <a:pt x="5288666" y="720233"/>
                      <a:pt x="5287525" y="716585"/>
                      <a:pt x="5286383" y="712822"/>
                    </a:cubicBezTo>
                    <a:cubicBezTo>
                      <a:pt x="5274515" y="712708"/>
                      <a:pt x="5262645" y="712708"/>
                      <a:pt x="5250776" y="712594"/>
                    </a:cubicBezTo>
                    <a:cubicBezTo>
                      <a:pt x="5258993" y="698114"/>
                      <a:pt x="5265612" y="680327"/>
                      <a:pt x="5271547" y="672118"/>
                    </a:cubicBezTo>
                    <a:cubicBezTo>
                      <a:pt x="5274971" y="660944"/>
                      <a:pt x="5307040" y="610549"/>
                      <a:pt x="5286041" y="608382"/>
                    </a:cubicBezTo>
                    <a:cubicBezTo>
                      <a:pt x="5286498" y="607128"/>
                      <a:pt x="5286954" y="605874"/>
                      <a:pt x="5287296" y="604734"/>
                    </a:cubicBezTo>
                    <a:cubicBezTo>
                      <a:pt x="5296997" y="576685"/>
                      <a:pt x="5285927" y="547611"/>
                      <a:pt x="5274743" y="521729"/>
                    </a:cubicBezTo>
                    <a:cubicBezTo>
                      <a:pt x="5250776" y="474526"/>
                      <a:pt x="5247581" y="406572"/>
                      <a:pt x="5195768" y="379892"/>
                    </a:cubicBezTo>
                    <a:cubicBezTo>
                      <a:pt x="5193714" y="379094"/>
                      <a:pt x="5191659" y="378523"/>
                      <a:pt x="5189605" y="378181"/>
                    </a:cubicBezTo>
                    <a:cubicBezTo>
                      <a:pt x="5189491" y="377497"/>
                      <a:pt x="5189263" y="376813"/>
                      <a:pt x="5189149" y="376129"/>
                    </a:cubicBezTo>
                    <a:cubicBezTo>
                      <a:pt x="5177508" y="376243"/>
                      <a:pt x="5166552" y="376129"/>
                      <a:pt x="5156965" y="375217"/>
                    </a:cubicBezTo>
                    <a:cubicBezTo>
                      <a:pt x="5140303" y="375331"/>
                      <a:pt x="5123755" y="375673"/>
                      <a:pt x="5107093" y="376015"/>
                    </a:cubicBezTo>
                    <a:cubicBezTo>
                      <a:pt x="5114282" y="368946"/>
                      <a:pt x="5119989" y="359825"/>
                      <a:pt x="5117478" y="349905"/>
                    </a:cubicBezTo>
                    <a:cubicBezTo>
                      <a:pt x="5125353" y="337021"/>
                      <a:pt x="5135396" y="325277"/>
                      <a:pt x="5141558" y="311481"/>
                    </a:cubicBezTo>
                    <a:cubicBezTo>
                      <a:pt x="5141558" y="310683"/>
                      <a:pt x="5141330" y="310227"/>
                      <a:pt x="5141330" y="309543"/>
                    </a:cubicBezTo>
                    <a:cubicBezTo>
                      <a:pt x="5151601" y="292669"/>
                      <a:pt x="5160845" y="275338"/>
                      <a:pt x="5165182" y="256183"/>
                    </a:cubicBezTo>
                    <a:cubicBezTo>
                      <a:pt x="5176367" y="249684"/>
                      <a:pt x="5185040" y="240221"/>
                      <a:pt x="5189605" y="226082"/>
                    </a:cubicBezTo>
                    <a:cubicBezTo>
                      <a:pt x="5205697" y="178423"/>
                      <a:pt x="5186866" y="127914"/>
                      <a:pt x="5166438" y="84587"/>
                    </a:cubicBezTo>
                    <a:cubicBezTo>
                      <a:pt x="5145210" y="54372"/>
                      <a:pt x="5102413" y="53916"/>
                      <a:pt x="5068975" y="53574"/>
                    </a:cubicBezTo>
                    <a:cubicBezTo>
                      <a:pt x="4991826" y="56881"/>
                      <a:pt x="4913992" y="51294"/>
                      <a:pt x="4837529" y="63152"/>
                    </a:cubicBezTo>
                    <a:cubicBezTo>
                      <a:pt x="4822806" y="66914"/>
                      <a:pt x="4802949" y="64292"/>
                      <a:pt x="4788454" y="70221"/>
                    </a:cubicBezTo>
                    <a:cubicBezTo>
                      <a:pt x="4785145" y="68967"/>
                      <a:pt x="4781607" y="68625"/>
                      <a:pt x="4778183" y="69423"/>
                    </a:cubicBezTo>
                    <a:cubicBezTo>
                      <a:pt x="4761179" y="69879"/>
                      <a:pt x="4727626" y="88692"/>
                      <a:pt x="4703888" y="111381"/>
                    </a:cubicBezTo>
                    <a:cubicBezTo>
                      <a:pt x="4696698" y="76264"/>
                      <a:pt x="4684144" y="44339"/>
                      <a:pt x="4671590" y="27578"/>
                    </a:cubicBezTo>
                    <a:cubicBezTo>
                      <a:pt x="4627652" y="-6969"/>
                      <a:pt x="4559519" y="-242"/>
                      <a:pt x="4503826" y="2153"/>
                    </a:cubicBezTo>
                    <a:cubicBezTo>
                      <a:pt x="4473469" y="4091"/>
                      <a:pt x="4440829" y="5117"/>
                      <a:pt x="4412526" y="15835"/>
                    </a:cubicBezTo>
                    <a:cubicBezTo>
                      <a:pt x="4397005" y="22562"/>
                      <a:pt x="4387875" y="32253"/>
                      <a:pt x="4382853" y="43541"/>
                    </a:cubicBezTo>
                    <a:cubicBezTo>
                      <a:pt x="4369843" y="52320"/>
                      <a:pt x="4357517" y="76378"/>
                      <a:pt x="4348730" y="83903"/>
                    </a:cubicBezTo>
                    <a:cubicBezTo>
                      <a:pt x="4347018" y="86753"/>
                      <a:pt x="4344393" y="89832"/>
                      <a:pt x="4341312" y="93138"/>
                    </a:cubicBezTo>
                    <a:cubicBezTo>
                      <a:pt x="4305362" y="45821"/>
                      <a:pt x="4217257" y="55513"/>
                      <a:pt x="4158597" y="57793"/>
                    </a:cubicBezTo>
                    <a:cubicBezTo>
                      <a:pt x="4120365" y="63836"/>
                      <a:pt x="4067981" y="60757"/>
                      <a:pt x="4044814" y="91428"/>
                    </a:cubicBezTo>
                    <a:cubicBezTo>
                      <a:pt x="4040705" y="98269"/>
                      <a:pt x="4037282" y="107276"/>
                      <a:pt x="4036369" y="116170"/>
                    </a:cubicBezTo>
                    <a:cubicBezTo>
                      <a:pt x="4016853" y="130992"/>
                      <a:pt x="4000533" y="149691"/>
                      <a:pt x="3984442" y="168732"/>
                    </a:cubicBezTo>
                    <a:cubicBezTo>
                      <a:pt x="3975198" y="127458"/>
                      <a:pt x="3957166" y="84701"/>
                      <a:pt x="3950775" y="63038"/>
                    </a:cubicBezTo>
                    <a:cubicBezTo>
                      <a:pt x="3942444" y="35218"/>
                      <a:pt x="3915510" y="22448"/>
                      <a:pt x="3882185" y="25526"/>
                    </a:cubicBezTo>
                    <a:cubicBezTo>
                      <a:pt x="3835508" y="27692"/>
                      <a:pt x="3789173" y="34990"/>
                      <a:pt x="3743523" y="43313"/>
                    </a:cubicBezTo>
                    <a:cubicBezTo>
                      <a:pt x="3707003" y="47417"/>
                      <a:pt x="3668657" y="62924"/>
                      <a:pt x="3659070" y="93480"/>
                    </a:cubicBezTo>
                    <a:cubicBezTo>
                      <a:pt x="3656103" y="91542"/>
                      <a:pt x="3650625" y="89262"/>
                      <a:pt x="3647658" y="87894"/>
                    </a:cubicBezTo>
                    <a:cubicBezTo>
                      <a:pt x="3643663" y="86981"/>
                      <a:pt x="3642180" y="93252"/>
                      <a:pt x="3646288" y="94165"/>
                    </a:cubicBezTo>
                    <a:cubicBezTo>
                      <a:pt x="3648913" y="95419"/>
                      <a:pt x="3651310" y="97243"/>
                      <a:pt x="3654163" y="98041"/>
                    </a:cubicBezTo>
                    <a:cubicBezTo>
                      <a:pt x="3638870" y="121985"/>
                      <a:pt x="3620610" y="143762"/>
                      <a:pt x="3603035" y="166109"/>
                    </a:cubicBezTo>
                    <a:cubicBezTo>
                      <a:pt x="3601437" y="157444"/>
                      <a:pt x="3600068" y="149007"/>
                      <a:pt x="3599040" y="140912"/>
                    </a:cubicBezTo>
                    <a:cubicBezTo>
                      <a:pt x="3593448" y="119134"/>
                      <a:pt x="3595046" y="92568"/>
                      <a:pt x="3572677" y="76948"/>
                    </a:cubicBezTo>
                    <a:cubicBezTo>
                      <a:pt x="3521093" y="50838"/>
                      <a:pt x="3453074" y="59389"/>
                      <a:pt x="3395441" y="63266"/>
                    </a:cubicBezTo>
                    <a:cubicBezTo>
                      <a:pt x="3363143" y="67028"/>
                      <a:pt x="3318977" y="71703"/>
                      <a:pt x="3313271" y="104198"/>
                    </a:cubicBezTo>
                    <a:cubicBezTo>
                      <a:pt x="3313156" y="104882"/>
                      <a:pt x="3313042" y="105566"/>
                      <a:pt x="3312928" y="106364"/>
                    </a:cubicBezTo>
                    <a:cubicBezTo>
                      <a:pt x="3287935" y="121643"/>
                      <a:pt x="3259517" y="153682"/>
                      <a:pt x="3251300" y="164741"/>
                    </a:cubicBezTo>
                    <a:cubicBezTo>
                      <a:pt x="3248904" y="168276"/>
                      <a:pt x="3245594" y="172152"/>
                      <a:pt x="3242170" y="176257"/>
                    </a:cubicBezTo>
                    <a:cubicBezTo>
                      <a:pt x="3239089" y="163715"/>
                      <a:pt x="3235551" y="151173"/>
                      <a:pt x="3232127" y="138973"/>
                    </a:cubicBezTo>
                    <a:cubicBezTo>
                      <a:pt x="3226079" y="107505"/>
                      <a:pt x="3206107" y="76150"/>
                      <a:pt x="3166049" y="68169"/>
                    </a:cubicBezTo>
                    <a:cubicBezTo>
                      <a:pt x="3101226" y="55969"/>
                      <a:pt x="3030354" y="66344"/>
                      <a:pt x="2967243" y="81281"/>
                    </a:cubicBezTo>
                    <a:cubicBezTo>
                      <a:pt x="2943048" y="85841"/>
                      <a:pt x="2932092" y="98497"/>
                      <a:pt x="2928554" y="113775"/>
                    </a:cubicBezTo>
                    <a:cubicBezTo>
                      <a:pt x="2908582" y="128484"/>
                      <a:pt x="2888839" y="154936"/>
                      <a:pt x="2879709" y="165995"/>
                    </a:cubicBezTo>
                    <a:cubicBezTo>
                      <a:pt x="2877768" y="168846"/>
                      <a:pt x="2875143" y="171924"/>
                      <a:pt x="2872405" y="175231"/>
                    </a:cubicBezTo>
                    <a:cubicBezTo>
                      <a:pt x="2869209" y="150831"/>
                      <a:pt x="2863503" y="126773"/>
                      <a:pt x="2848666" y="106022"/>
                    </a:cubicBezTo>
                    <a:cubicBezTo>
                      <a:pt x="2821276" y="79456"/>
                      <a:pt x="2773344" y="82763"/>
                      <a:pt x="2735340" y="85043"/>
                    </a:cubicBezTo>
                    <a:cubicBezTo>
                      <a:pt x="2700874" y="87323"/>
                      <a:pt x="2665952" y="85271"/>
                      <a:pt x="2631828" y="90402"/>
                    </a:cubicBezTo>
                    <a:cubicBezTo>
                      <a:pt x="2620073" y="92226"/>
                      <a:pt x="2611628" y="99979"/>
                      <a:pt x="2605808" y="111039"/>
                    </a:cubicBezTo>
                    <a:cubicBezTo>
                      <a:pt x="2568375" y="103970"/>
                      <a:pt x="2535278" y="148665"/>
                      <a:pt x="2510171" y="173292"/>
                    </a:cubicBezTo>
                    <a:cubicBezTo>
                      <a:pt x="2506519" y="159952"/>
                      <a:pt x="2502638" y="147411"/>
                      <a:pt x="2500014" y="137263"/>
                    </a:cubicBezTo>
                    <a:cubicBezTo>
                      <a:pt x="2494992" y="121187"/>
                      <a:pt x="2489970" y="104084"/>
                      <a:pt x="2476161" y="91428"/>
                    </a:cubicBezTo>
                    <a:cubicBezTo>
                      <a:pt x="2423436" y="46505"/>
                      <a:pt x="2313533" y="65204"/>
                      <a:pt x="2251106" y="86867"/>
                    </a:cubicBezTo>
                    <a:cubicBezTo>
                      <a:pt x="2244487" y="90060"/>
                      <a:pt x="2239580" y="94165"/>
                      <a:pt x="2235928" y="98953"/>
                    </a:cubicBezTo>
                    <a:cubicBezTo>
                      <a:pt x="2221205" y="106364"/>
                      <a:pt x="2202831" y="124151"/>
                      <a:pt x="2194728" y="128256"/>
                    </a:cubicBezTo>
                    <a:cubicBezTo>
                      <a:pt x="2186283" y="136807"/>
                      <a:pt x="2166197" y="147981"/>
                      <a:pt x="2151589" y="160523"/>
                    </a:cubicBezTo>
                    <a:cubicBezTo>
                      <a:pt x="2142915" y="144446"/>
                      <a:pt x="2134356" y="130650"/>
                      <a:pt x="2127737" y="121073"/>
                    </a:cubicBezTo>
                    <a:cubicBezTo>
                      <a:pt x="2094640" y="87209"/>
                      <a:pt x="2034496" y="97243"/>
                      <a:pt x="1988504" y="100778"/>
                    </a:cubicBezTo>
                    <a:cubicBezTo>
                      <a:pt x="1965451" y="105224"/>
                      <a:pt x="1939202" y="106820"/>
                      <a:pt x="1918887" y="117310"/>
                    </a:cubicBezTo>
                    <a:cubicBezTo>
                      <a:pt x="1918545" y="117196"/>
                      <a:pt x="1918203" y="116968"/>
                      <a:pt x="1917746" y="116854"/>
                    </a:cubicBezTo>
                    <a:cubicBezTo>
                      <a:pt x="1900741" y="111837"/>
                      <a:pt x="1886133" y="120731"/>
                      <a:pt x="1873009" y="130650"/>
                    </a:cubicBezTo>
                    <a:cubicBezTo>
                      <a:pt x="1872096" y="130878"/>
                      <a:pt x="1871183" y="131220"/>
                      <a:pt x="1870384" y="131676"/>
                    </a:cubicBezTo>
                    <a:cubicBezTo>
                      <a:pt x="1851211" y="142280"/>
                      <a:pt x="1835804" y="159268"/>
                      <a:pt x="1822680" y="177169"/>
                    </a:cubicBezTo>
                    <a:cubicBezTo>
                      <a:pt x="1814349" y="157786"/>
                      <a:pt x="1804534" y="142394"/>
                      <a:pt x="1794377" y="135097"/>
                    </a:cubicBezTo>
                    <a:cubicBezTo>
                      <a:pt x="1741308" y="98155"/>
                      <a:pt x="1642476" y="130422"/>
                      <a:pt x="1581761" y="142508"/>
                    </a:cubicBezTo>
                    <a:cubicBezTo>
                      <a:pt x="1556311" y="151857"/>
                      <a:pt x="1549578" y="173406"/>
                      <a:pt x="1551404" y="197122"/>
                    </a:cubicBezTo>
                    <a:cubicBezTo>
                      <a:pt x="1533372" y="217417"/>
                      <a:pt x="1518193" y="241247"/>
                      <a:pt x="1501645" y="261884"/>
                    </a:cubicBezTo>
                    <a:cubicBezTo>
                      <a:pt x="1499933" y="264962"/>
                      <a:pt x="1497537" y="268497"/>
                      <a:pt x="1494798" y="272145"/>
                    </a:cubicBezTo>
                    <a:cubicBezTo>
                      <a:pt x="1492743" y="257551"/>
                      <a:pt x="1488977" y="243071"/>
                      <a:pt x="1485782" y="229275"/>
                    </a:cubicBezTo>
                    <a:cubicBezTo>
                      <a:pt x="1477793" y="186747"/>
                      <a:pt x="1442186" y="144788"/>
                      <a:pt x="1387748" y="138973"/>
                    </a:cubicBezTo>
                    <a:cubicBezTo>
                      <a:pt x="1347576" y="134641"/>
                      <a:pt x="1208001" y="138175"/>
                      <a:pt x="1191453" y="171582"/>
                    </a:cubicBezTo>
                    <a:cubicBezTo>
                      <a:pt x="1189284" y="176143"/>
                      <a:pt x="1188143" y="181274"/>
                      <a:pt x="1188257" y="186176"/>
                    </a:cubicBezTo>
                    <a:cubicBezTo>
                      <a:pt x="1176730" y="196666"/>
                      <a:pt x="1166003" y="210918"/>
                      <a:pt x="1159612" y="217645"/>
                    </a:cubicBezTo>
                    <a:cubicBezTo>
                      <a:pt x="1151395" y="227907"/>
                      <a:pt x="1143292" y="238396"/>
                      <a:pt x="1135417" y="249000"/>
                    </a:cubicBezTo>
                    <a:cubicBezTo>
                      <a:pt x="1127200" y="232695"/>
                      <a:pt x="1118184" y="216619"/>
                      <a:pt x="1109396" y="200771"/>
                    </a:cubicBezTo>
                    <a:cubicBezTo>
                      <a:pt x="1095816" y="167136"/>
                      <a:pt x="1055986" y="157786"/>
                      <a:pt x="1017069" y="161891"/>
                    </a:cubicBezTo>
                    <a:cubicBezTo>
                      <a:pt x="979294" y="164057"/>
                      <a:pt x="942317" y="172152"/>
                      <a:pt x="905911" y="180248"/>
                    </a:cubicBezTo>
                    <a:cubicBezTo>
                      <a:pt x="869277" y="190167"/>
                      <a:pt x="826822" y="193588"/>
                      <a:pt x="796465" y="214795"/>
                    </a:cubicBezTo>
                    <a:cubicBezTo>
                      <a:pt x="783226" y="225626"/>
                      <a:pt x="779574" y="240905"/>
                      <a:pt x="781514" y="255727"/>
                    </a:cubicBezTo>
                    <a:cubicBezTo>
                      <a:pt x="763483" y="271803"/>
                      <a:pt x="744538" y="295405"/>
                      <a:pt x="737234" y="303158"/>
                    </a:cubicBezTo>
                    <a:cubicBezTo>
                      <a:pt x="733810" y="307605"/>
                      <a:pt x="728674" y="313192"/>
                      <a:pt x="723881" y="319235"/>
                    </a:cubicBezTo>
                    <a:cubicBezTo>
                      <a:pt x="705165" y="282863"/>
                      <a:pt x="684964" y="245351"/>
                      <a:pt x="632809" y="244781"/>
                    </a:cubicBezTo>
                    <a:cubicBezTo>
                      <a:pt x="575632" y="241361"/>
                      <a:pt x="520396" y="258007"/>
                      <a:pt x="465730" y="269637"/>
                    </a:cubicBezTo>
                    <a:cubicBezTo>
                      <a:pt x="440736" y="278302"/>
                      <a:pt x="405814" y="276022"/>
                      <a:pt x="387782" y="294037"/>
                    </a:cubicBezTo>
                    <a:cubicBezTo>
                      <a:pt x="386869" y="293239"/>
                      <a:pt x="385842" y="292555"/>
                      <a:pt x="384815" y="291984"/>
                    </a:cubicBezTo>
                    <a:cubicBezTo>
                      <a:pt x="367810" y="268269"/>
                      <a:pt x="307894" y="324707"/>
                      <a:pt x="255739" y="384452"/>
                    </a:cubicBezTo>
                    <a:cubicBezTo>
                      <a:pt x="252772" y="380918"/>
                      <a:pt x="248663" y="378181"/>
                      <a:pt x="243185" y="377041"/>
                    </a:cubicBezTo>
                    <a:cubicBezTo>
                      <a:pt x="226979" y="371911"/>
                      <a:pt x="133967" y="369630"/>
                      <a:pt x="114110" y="390267"/>
                    </a:cubicBezTo>
                    <a:cubicBezTo>
                      <a:pt x="110686" y="385137"/>
                      <a:pt x="103496" y="382742"/>
                      <a:pt x="97675" y="385707"/>
                    </a:cubicBezTo>
                    <a:cubicBezTo>
                      <a:pt x="87290" y="390723"/>
                      <a:pt x="82154" y="402125"/>
                      <a:pt x="77361" y="412045"/>
                    </a:cubicBezTo>
                    <a:cubicBezTo>
                      <a:pt x="58873" y="452065"/>
                      <a:pt x="50313" y="494023"/>
                      <a:pt x="36162" y="535867"/>
                    </a:cubicBezTo>
                    <a:cubicBezTo>
                      <a:pt x="25206" y="566310"/>
                      <a:pt x="13793" y="596525"/>
                      <a:pt x="4321" y="627537"/>
                    </a:cubicBezTo>
                    <a:cubicBezTo>
                      <a:pt x="-1728" y="641447"/>
                      <a:pt x="-2641" y="660716"/>
                      <a:pt x="9571" y="669838"/>
                    </a:cubicBezTo>
                    <a:cubicBezTo>
                      <a:pt x="8429" y="689905"/>
                      <a:pt x="21782" y="729241"/>
                      <a:pt x="24749" y="738248"/>
                    </a:cubicBezTo>
                    <a:cubicBezTo>
                      <a:pt x="62068" y="853177"/>
                      <a:pt x="103838" y="966396"/>
                      <a:pt x="149717" y="1077905"/>
                    </a:cubicBezTo>
                    <a:lnTo>
                      <a:pt x="149717" y="1077905"/>
                    </a:lnTo>
                    <a:cubicBezTo>
                      <a:pt x="148575" y="1078361"/>
                      <a:pt x="147434" y="1078817"/>
                      <a:pt x="146293" y="1079160"/>
                    </a:cubicBezTo>
                    <a:cubicBezTo>
                      <a:pt x="159760" y="1116329"/>
                      <a:pt x="173797" y="1149508"/>
                      <a:pt x="177563" y="1157603"/>
                    </a:cubicBezTo>
                    <a:cubicBezTo>
                      <a:pt x="230175" y="1272533"/>
                      <a:pt x="271260" y="1392137"/>
                      <a:pt x="323187" y="1507294"/>
                    </a:cubicBezTo>
                    <a:cubicBezTo>
                      <a:pt x="405015" y="1678890"/>
                      <a:pt x="462648" y="1861204"/>
                      <a:pt x="547443" y="2031545"/>
                    </a:cubicBezTo>
                    <a:cubicBezTo>
                      <a:pt x="561253" y="2058568"/>
                      <a:pt x="576659" y="2084792"/>
                      <a:pt x="590354" y="2111814"/>
                    </a:cubicBezTo>
                    <a:cubicBezTo>
                      <a:pt x="604620" y="2134047"/>
                      <a:pt x="607702" y="2171217"/>
                      <a:pt x="636347" y="2179996"/>
                    </a:cubicBezTo>
                    <a:cubicBezTo>
                      <a:pt x="638515" y="2180338"/>
                      <a:pt x="640570" y="2180452"/>
                      <a:pt x="642624" y="2180452"/>
                    </a:cubicBezTo>
                    <a:cubicBezTo>
                      <a:pt x="653580" y="2180452"/>
                      <a:pt x="662596" y="2176005"/>
                      <a:pt x="670128" y="2168708"/>
                    </a:cubicBezTo>
                    <a:cubicBezTo>
                      <a:pt x="755950" y="2176348"/>
                      <a:pt x="839034" y="2176005"/>
                      <a:pt x="926111" y="2185013"/>
                    </a:cubicBezTo>
                    <a:cubicBezTo>
                      <a:pt x="1043660" y="2190144"/>
                      <a:pt x="1161438" y="2189231"/>
                      <a:pt x="1279101" y="2192196"/>
                    </a:cubicBezTo>
                    <a:cubicBezTo>
                      <a:pt x="1293709" y="2192310"/>
                      <a:pt x="1308431" y="2192310"/>
                      <a:pt x="1323153" y="2192310"/>
                    </a:cubicBezTo>
                    <a:cubicBezTo>
                      <a:pt x="1395509" y="2192310"/>
                      <a:pt x="1467978" y="2191056"/>
                      <a:pt x="1540448" y="2189801"/>
                    </a:cubicBezTo>
                    <a:cubicBezTo>
                      <a:pt x="1640536" y="2188091"/>
                      <a:pt x="1740624" y="2186381"/>
                      <a:pt x="1840711" y="2188091"/>
                    </a:cubicBezTo>
                    <a:cubicBezTo>
                      <a:pt x="1925164" y="2189117"/>
                      <a:pt x="2009503" y="2187749"/>
                      <a:pt x="2093842" y="2186267"/>
                    </a:cubicBezTo>
                    <a:cubicBezTo>
                      <a:pt x="2174186" y="2184899"/>
                      <a:pt x="2254644" y="2183645"/>
                      <a:pt x="2335102" y="2184443"/>
                    </a:cubicBezTo>
                    <a:cubicBezTo>
                      <a:pt x="2576592" y="2195502"/>
                      <a:pt x="2818195" y="2191056"/>
                      <a:pt x="3060027" y="2189573"/>
                    </a:cubicBezTo>
                    <a:cubicBezTo>
                      <a:pt x="3215009" y="2192652"/>
                      <a:pt x="3369420" y="2177716"/>
                      <a:pt x="3524288" y="2174067"/>
                    </a:cubicBezTo>
                    <a:cubicBezTo>
                      <a:pt x="3711226" y="2173269"/>
                      <a:pt x="3897934" y="2161069"/>
                      <a:pt x="4084758" y="2155824"/>
                    </a:cubicBezTo>
                    <a:cubicBezTo>
                      <a:pt x="4268386" y="2154342"/>
                      <a:pt x="4451557" y="2142940"/>
                      <a:pt x="4635184" y="2139520"/>
                    </a:cubicBezTo>
                    <a:cubicBezTo>
                      <a:pt x="4648309" y="2139292"/>
                      <a:pt x="4661547" y="2139064"/>
                      <a:pt x="4674672" y="2138722"/>
                    </a:cubicBezTo>
                    <a:cubicBezTo>
                      <a:pt x="4677068" y="2139520"/>
                      <a:pt x="4679693" y="2139862"/>
                      <a:pt x="4682546" y="2139976"/>
                    </a:cubicBezTo>
                    <a:cubicBezTo>
                      <a:pt x="4702404" y="2139520"/>
                      <a:pt x="4722262" y="2138266"/>
                      <a:pt x="4742120" y="2138152"/>
                    </a:cubicBezTo>
                    <a:cubicBezTo>
                      <a:pt x="4782292" y="2138266"/>
                      <a:pt x="4822122" y="2135643"/>
                      <a:pt x="4861951" y="2130399"/>
                    </a:cubicBezTo>
                    <a:cubicBezTo>
                      <a:pt x="4982924" y="2128232"/>
                      <a:pt x="5103897" y="2132565"/>
                      <a:pt x="5224870" y="2134389"/>
                    </a:cubicBezTo>
                    <a:cubicBezTo>
                      <a:pt x="5256711" y="2133591"/>
                      <a:pt x="5288552" y="2135415"/>
                      <a:pt x="5320393" y="2137353"/>
                    </a:cubicBezTo>
                    <a:cubicBezTo>
                      <a:pt x="5349951" y="2139064"/>
                      <a:pt x="5379395" y="2140774"/>
                      <a:pt x="5409068" y="2140432"/>
                    </a:cubicBezTo>
                    <a:cubicBezTo>
                      <a:pt x="5476288" y="2140432"/>
                      <a:pt x="5543622" y="2137810"/>
                      <a:pt x="5610157" y="2149211"/>
                    </a:cubicBezTo>
                    <a:cubicBezTo>
                      <a:pt x="5618260" y="2149553"/>
                      <a:pt x="5627960" y="2150124"/>
                      <a:pt x="5638003" y="2150124"/>
                    </a:cubicBezTo>
                    <a:cubicBezTo>
                      <a:pt x="5668018" y="2150124"/>
                      <a:pt x="5700772" y="2145107"/>
                      <a:pt x="5705451" y="2112840"/>
                    </a:cubicBezTo>
                    <a:cubicBezTo>
                      <a:pt x="5710245" y="2035536"/>
                      <a:pt x="5699631" y="1959145"/>
                      <a:pt x="5700658" y="1882297"/>
                    </a:cubicBezTo>
                    <a:close/>
                    <a:moveTo>
                      <a:pt x="5539171" y="1659279"/>
                    </a:moveTo>
                    <a:cubicBezTo>
                      <a:pt x="5539399" y="1659279"/>
                      <a:pt x="5539627" y="1659279"/>
                      <a:pt x="5539856" y="1659279"/>
                    </a:cubicBezTo>
                    <a:cubicBezTo>
                      <a:pt x="5540769" y="1659279"/>
                      <a:pt x="5541568" y="1659165"/>
                      <a:pt x="5542366" y="1659051"/>
                    </a:cubicBezTo>
                    <a:cubicBezTo>
                      <a:pt x="5540883" y="1660989"/>
                      <a:pt x="5539399" y="1662928"/>
                      <a:pt x="5537916" y="1664752"/>
                    </a:cubicBezTo>
                    <a:cubicBezTo>
                      <a:pt x="5536889" y="1666120"/>
                      <a:pt x="5535861" y="1667488"/>
                      <a:pt x="5534948" y="1668857"/>
                    </a:cubicBezTo>
                    <a:cubicBezTo>
                      <a:pt x="5534948" y="1668857"/>
                      <a:pt x="5534834" y="1668971"/>
                      <a:pt x="5534834" y="1669085"/>
                    </a:cubicBezTo>
                    <a:cubicBezTo>
                      <a:pt x="5533122" y="1671593"/>
                      <a:pt x="5531296" y="1673987"/>
                      <a:pt x="5529584" y="1676496"/>
                    </a:cubicBezTo>
                    <a:cubicBezTo>
                      <a:pt x="5529470" y="1676724"/>
                      <a:pt x="5529242" y="1676952"/>
                      <a:pt x="5529128" y="1677294"/>
                    </a:cubicBezTo>
                    <a:cubicBezTo>
                      <a:pt x="5527873" y="1679004"/>
                      <a:pt x="5526731" y="1680715"/>
                      <a:pt x="5525590" y="1682539"/>
                    </a:cubicBezTo>
                    <a:cubicBezTo>
                      <a:pt x="5524220" y="1684591"/>
                      <a:pt x="5522965" y="1686529"/>
                      <a:pt x="5521596" y="1688582"/>
                    </a:cubicBezTo>
                    <a:cubicBezTo>
                      <a:pt x="5520340" y="1690634"/>
                      <a:pt x="5518971" y="1692686"/>
                      <a:pt x="5517716" y="1694739"/>
                    </a:cubicBezTo>
                    <a:cubicBezTo>
                      <a:pt x="5515205" y="1698843"/>
                      <a:pt x="5512694" y="1702948"/>
                      <a:pt x="5510297" y="1707166"/>
                    </a:cubicBezTo>
                    <a:cubicBezTo>
                      <a:pt x="5508700" y="1709903"/>
                      <a:pt x="5507102" y="1712753"/>
                      <a:pt x="5505504" y="1715604"/>
                    </a:cubicBezTo>
                    <a:cubicBezTo>
                      <a:pt x="5504705" y="1716972"/>
                      <a:pt x="5503906" y="1718454"/>
                      <a:pt x="5503108" y="1719822"/>
                    </a:cubicBezTo>
                    <a:cubicBezTo>
                      <a:pt x="5501395" y="1723015"/>
                      <a:pt x="5499569" y="1726207"/>
                      <a:pt x="5497857" y="1729400"/>
                    </a:cubicBezTo>
                    <a:cubicBezTo>
                      <a:pt x="5492722" y="1738977"/>
                      <a:pt x="5487701" y="1748669"/>
                      <a:pt x="5482679" y="1758246"/>
                    </a:cubicBezTo>
                    <a:cubicBezTo>
                      <a:pt x="5482222" y="1759044"/>
                      <a:pt x="5481766" y="1759956"/>
                      <a:pt x="5481423" y="1760869"/>
                    </a:cubicBezTo>
                    <a:cubicBezTo>
                      <a:pt x="5481081" y="1761781"/>
                      <a:pt x="5480739" y="1762579"/>
                      <a:pt x="5480511" y="1763491"/>
                    </a:cubicBezTo>
                    <a:cubicBezTo>
                      <a:pt x="5480054" y="1765315"/>
                      <a:pt x="5479826" y="1767140"/>
                      <a:pt x="5479826" y="1768964"/>
                    </a:cubicBezTo>
                    <a:cubicBezTo>
                      <a:pt x="5479826" y="1769762"/>
                      <a:pt x="5479826" y="1770560"/>
                      <a:pt x="5479940" y="1771244"/>
                    </a:cubicBezTo>
                    <a:lnTo>
                      <a:pt x="5479940" y="1771358"/>
                    </a:lnTo>
                    <a:cubicBezTo>
                      <a:pt x="5451409" y="1770674"/>
                      <a:pt x="5422877" y="1769876"/>
                      <a:pt x="5394346" y="1769078"/>
                    </a:cubicBezTo>
                    <a:cubicBezTo>
                      <a:pt x="5392178" y="1769078"/>
                      <a:pt x="5389895" y="1768964"/>
                      <a:pt x="5387727" y="1768850"/>
                    </a:cubicBezTo>
                    <a:cubicBezTo>
                      <a:pt x="5381336" y="1768622"/>
                      <a:pt x="5374830" y="1768394"/>
                      <a:pt x="5368325" y="1768280"/>
                    </a:cubicBezTo>
                    <a:cubicBezTo>
                      <a:pt x="5328381" y="1767025"/>
                      <a:pt x="5288437" y="1765771"/>
                      <a:pt x="5248608" y="1764517"/>
                    </a:cubicBezTo>
                    <a:cubicBezTo>
                      <a:pt x="5235255" y="1764061"/>
                      <a:pt x="5222017" y="1763719"/>
                      <a:pt x="5208778" y="1763263"/>
                    </a:cubicBezTo>
                    <a:cubicBezTo>
                      <a:pt x="5207180" y="1763263"/>
                      <a:pt x="5205583" y="1763149"/>
                      <a:pt x="5204099" y="1763149"/>
                    </a:cubicBezTo>
                    <a:cubicBezTo>
                      <a:pt x="5193371" y="1762807"/>
                      <a:pt x="5182643" y="1762579"/>
                      <a:pt x="5171916" y="1762237"/>
                    </a:cubicBezTo>
                    <a:cubicBezTo>
                      <a:pt x="5157992" y="1761781"/>
                      <a:pt x="5144069" y="1761439"/>
                      <a:pt x="5130146" y="1761211"/>
                    </a:cubicBezTo>
                    <a:cubicBezTo>
                      <a:pt x="5126608" y="1761097"/>
                      <a:pt x="5123070" y="1760983"/>
                      <a:pt x="5119532" y="1760983"/>
                    </a:cubicBezTo>
                    <a:cubicBezTo>
                      <a:pt x="5116565" y="1760869"/>
                      <a:pt x="5113598" y="1760869"/>
                      <a:pt x="5110630" y="1760754"/>
                    </a:cubicBezTo>
                    <a:cubicBezTo>
                      <a:pt x="5096821" y="1760412"/>
                      <a:pt x="5083012" y="1760070"/>
                      <a:pt x="5069203" y="1759843"/>
                    </a:cubicBezTo>
                    <a:cubicBezTo>
                      <a:pt x="5065437" y="1759386"/>
                      <a:pt x="5061671" y="1759044"/>
                      <a:pt x="5057905" y="1758702"/>
                    </a:cubicBezTo>
                    <a:cubicBezTo>
                      <a:pt x="5054937" y="1758360"/>
                      <a:pt x="5051970" y="1758132"/>
                      <a:pt x="5049117" y="1757904"/>
                    </a:cubicBezTo>
                    <a:lnTo>
                      <a:pt x="5049117" y="1757904"/>
                    </a:lnTo>
                    <a:cubicBezTo>
                      <a:pt x="5051057" y="1753572"/>
                      <a:pt x="5052541" y="1749011"/>
                      <a:pt x="5053568" y="1744678"/>
                    </a:cubicBezTo>
                    <a:cubicBezTo>
                      <a:pt x="5066122" y="1708763"/>
                      <a:pt x="5083355" y="1674557"/>
                      <a:pt x="5094311" y="1638072"/>
                    </a:cubicBezTo>
                    <a:cubicBezTo>
                      <a:pt x="5094539" y="1637274"/>
                      <a:pt x="5094653" y="1636476"/>
                      <a:pt x="5094995" y="1635678"/>
                    </a:cubicBezTo>
                    <a:lnTo>
                      <a:pt x="5094995" y="1635678"/>
                    </a:lnTo>
                    <a:cubicBezTo>
                      <a:pt x="5095680" y="1634651"/>
                      <a:pt x="5096250" y="1633511"/>
                      <a:pt x="5096821" y="1632485"/>
                    </a:cubicBezTo>
                    <a:cubicBezTo>
                      <a:pt x="5096935" y="1632143"/>
                      <a:pt x="5097164" y="1631915"/>
                      <a:pt x="5097278" y="1631573"/>
                    </a:cubicBezTo>
                    <a:cubicBezTo>
                      <a:pt x="5097848" y="1630547"/>
                      <a:pt x="5098419" y="1629521"/>
                      <a:pt x="5098875" y="1628380"/>
                    </a:cubicBezTo>
                    <a:cubicBezTo>
                      <a:pt x="5099332" y="1627468"/>
                      <a:pt x="5099788" y="1626670"/>
                      <a:pt x="5100131" y="1625758"/>
                    </a:cubicBezTo>
                    <a:cubicBezTo>
                      <a:pt x="5100245" y="1625644"/>
                      <a:pt x="5100245" y="1625416"/>
                      <a:pt x="5100359" y="1625302"/>
                    </a:cubicBezTo>
                    <a:cubicBezTo>
                      <a:pt x="5100702" y="1624618"/>
                      <a:pt x="5100930" y="1623934"/>
                      <a:pt x="5101272" y="1623136"/>
                    </a:cubicBezTo>
                    <a:cubicBezTo>
                      <a:pt x="5101957" y="1621540"/>
                      <a:pt x="5102528" y="1619943"/>
                      <a:pt x="5103098" y="1618347"/>
                    </a:cubicBezTo>
                    <a:cubicBezTo>
                      <a:pt x="5103212" y="1618119"/>
                      <a:pt x="5103327" y="1617891"/>
                      <a:pt x="5103327" y="1617777"/>
                    </a:cubicBezTo>
                    <a:cubicBezTo>
                      <a:pt x="5103783" y="1616523"/>
                      <a:pt x="5104239" y="1615269"/>
                      <a:pt x="5104582" y="1614014"/>
                    </a:cubicBezTo>
                    <a:cubicBezTo>
                      <a:pt x="5104924" y="1612988"/>
                      <a:pt x="5105266" y="1611848"/>
                      <a:pt x="5105495" y="1610822"/>
                    </a:cubicBezTo>
                    <a:cubicBezTo>
                      <a:pt x="5105837" y="1609910"/>
                      <a:pt x="5106065" y="1608998"/>
                      <a:pt x="5106294" y="1608085"/>
                    </a:cubicBezTo>
                    <a:cubicBezTo>
                      <a:pt x="5106750" y="1606489"/>
                      <a:pt x="5107207" y="1605007"/>
                      <a:pt x="5107549" y="1603411"/>
                    </a:cubicBezTo>
                    <a:cubicBezTo>
                      <a:pt x="5108234" y="1600674"/>
                      <a:pt x="5108804" y="1597824"/>
                      <a:pt x="5109375" y="1595087"/>
                    </a:cubicBezTo>
                    <a:cubicBezTo>
                      <a:pt x="5109946" y="1592123"/>
                      <a:pt x="5110402" y="1589159"/>
                      <a:pt x="5110858" y="1586308"/>
                    </a:cubicBezTo>
                    <a:cubicBezTo>
                      <a:pt x="5110858" y="1586194"/>
                      <a:pt x="5110858" y="1586080"/>
                      <a:pt x="5110858" y="1585852"/>
                    </a:cubicBezTo>
                    <a:cubicBezTo>
                      <a:pt x="5111315" y="1583002"/>
                      <a:pt x="5111657" y="1580265"/>
                      <a:pt x="5111886" y="1577529"/>
                    </a:cubicBezTo>
                    <a:cubicBezTo>
                      <a:pt x="5111886" y="1577301"/>
                      <a:pt x="5111886" y="1576959"/>
                      <a:pt x="5112000" y="1576731"/>
                    </a:cubicBezTo>
                    <a:cubicBezTo>
                      <a:pt x="5112342" y="1574108"/>
                      <a:pt x="5112571" y="1571600"/>
                      <a:pt x="5112799" y="1568978"/>
                    </a:cubicBezTo>
                    <a:cubicBezTo>
                      <a:pt x="5113255" y="1568978"/>
                      <a:pt x="5113712" y="1568978"/>
                      <a:pt x="5114168" y="1568864"/>
                    </a:cubicBezTo>
                    <a:cubicBezTo>
                      <a:pt x="5114511" y="1568864"/>
                      <a:pt x="5114967" y="1568864"/>
                      <a:pt x="5115310" y="1568749"/>
                    </a:cubicBezTo>
                    <a:cubicBezTo>
                      <a:pt x="5115538" y="1568749"/>
                      <a:pt x="5115766" y="1568749"/>
                      <a:pt x="5115994" y="1568636"/>
                    </a:cubicBezTo>
                    <a:cubicBezTo>
                      <a:pt x="5116451" y="1568521"/>
                      <a:pt x="5117021" y="1568407"/>
                      <a:pt x="5117478" y="1568179"/>
                    </a:cubicBezTo>
                    <a:cubicBezTo>
                      <a:pt x="5121586" y="1566925"/>
                      <a:pt x="5125238" y="1564189"/>
                      <a:pt x="5128548" y="1560426"/>
                    </a:cubicBezTo>
                    <a:cubicBezTo>
                      <a:pt x="5129233" y="1559742"/>
                      <a:pt x="5129803" y="1559058"/>
                      <a:pt x="5130374" y="1558260"/>
                    </a:cubicBezTo>
                    <a:cubicBezTo>
                      <a:pt x="5135738" y="1551533"/>
                      <a:pt x="5140189" y="1542868"/>
                      <a:pt x="5144297" y="1535343"/>
                    </a:cubicBezTo>
                    <a:cubicBezTo>
                      <a:pt x="5144868" y="1534316"/>
                      <a:pt x="5145438" y="1533290"/>
                      <a:pt x="5146009" y="1532264"/>
                    </a:cubicBezTo>
                    <a:cubicBezTo>
                      <a:pt x="5146580" y="1531238"/>
                      <a:pt x="5147151" y="1530326"/>
                      <a:pt x="5147721" y="1529414"/>
                    </a:cubicBezTo>
                    <a:cubicBezTo>
                      <a:pt x="5148063" y="1528958"/>
                      <a:pt x="5148292" y="1528501"/>
                      <a:pt x="5148634" y="1528045"/>
                    </a:cubicBezTo>
                    <a:cubicBezTo>
                      <a:pt x="5150574" y="1524967"/>
                      <a:pt x="5152515" y="1521774"/>
                      <a:pt x="5154454" y="1518696"/>
                    </a:cubicBezTo>
                    <a:cubicBezTo>
                      <a:pt x="5156395" y="1515617"/>
                      <a:pt x="5158335" y="1512539"/>
                      <a:pt x="5160389" y="1509347"/>
                    </a:cubicBezTo>
                    <a:cubicBezTo>
                      <a:pt x="5165410" y="1501479"/>
                      <a:pt x="5170432" y="1493726"/>
                      <a:pt x="5175453" y="1485859"/>
                    </a:cubicBezTo>
                    <a:cubicBezTo>
                      <a:pt x="5178421" y="1481298"/>
                      <a:pt x="5181274" y="1476738"/>
                      <a:pt x="5184013" y="1472177"/>
                    </a:cubicBezTo>
                    <a:cubicBezTo>
                      <a:pt x="5184013" y="1472177"/>
                      <a:pt x="5184013" y="1472177"/>
                      <a:pt x="5184013" y="1472063"/>
                    </a:cubicBezTo>
                    <a:cubicBezTo>
                      <a:pt x="5184127" y="1474457"/>
                      <a:pt x="5184355" y="1476852"/>
                      <a:pt x="5184469" y="1479360"/>
                    </a:cubicBezTo>
                    <a:cubicBezTo>
                      <a:pt x="5184469" y="1480272"/>
                      <a:pt x="5184584" y="1481184"/>
                      <a:pt x="5184584" y="1482097"/>
                    </a:cubicBezTo>
                    <a:cubicBezTo>
                      <a:pt x="5184698" y="1484605"/>
                      <a:pt x="5184812" y="1487227"/>
                      <a:pt x="5184926" y="1489736"/>
                    </a:cubicBezTo>
                    <a:cubicBezTo>
                      <a:pt x="5185268" y="1498173"/>
                      <a:pt x="5185382" y="1506724"/>
                      <a:pt x="5185268" y="1515503"/>
                    </a:cubicBezTo>
                    <a:cubicBezTo>
                      <a:pt x="5185382" y="1518468"/>
                      <a:pt x="5185611" y="1521546"/>
                      <a:pt x="5185611" y="1524511"/>
                    </a:cubicBezTo>
                    <a:cubicBezTo>
                      <a:pt x="5185611" y="1525081"/>
                      <a:pt x="5185611" y="1525651"/>
                      <a:pt x="5185611" y="1526221"/>
                    </a:cubicBezTo>
                    <a:cubicBezTo>
                      <a:pt x="5185611" y="1528730"/>
                      <a:pt x="5185725" y="1531352"/>
                      <a:pt x="5185725" y="1533860"/>
                    </a:cubicBezTo>
                    <a:cubicBezTo>
                      <a:pt x="5185725" y="1540131"/>
                      <a:pt x="5185839" y="1546402"/>
                      <a:pt x="5186067" y="1552787"/>
                    </a:cubicBezTo>
                    <a:cubicBezTo>
                      <a:pt x="5186067" y="1553927"/>
                      <a:pt x="5186067" y="1555067"/>
                      <a:pt x="5186181" y="1556208"/>
                    </a:cubicBezTo>
                    <a:cubicBezTo>
                      <a:pt x="5186181" y="1557462"/>
                      <a:pt x="5186296" y="1558602"/>
                      <a:pt x="5186296" y="1559856"/>
                    </a:cubicBezTo>
                    <a:cubicBezTo>
                      <a:pt x="5186410" y="1561338"/>
                      <a:pt x="5186410" y="1562821"/>
                      <a:pt x="5186638" y="1564189"/>
                    </a:cubicBezTo>
                    <a:cubicBezTo>
                      <a:pt x="5186638" y="1565329"/>
                      <a:pt x="5186752" y="1566469"/>
                      <a:pt x="5186866" y="1567609"/>
                    </a:cubicBezTo>
                    <a:cubicBezTo>
                      <a:pt x="5186866" y="1567723"/>
                      <a:pt x="5186866" y="1567723"/>
                      <a:pt x="5186866" y="1567837"/>
                    </a:cubicBezTo>
                    <a:cubicBezTo>
                      <a:pt x="5186980" y="1569206"/>
                      <a:pt x="5187094" y="1570688"/>
                      <a:pt x="5187323" y="1572170"/>
                    </a:cubicBezTo>
                    <a:cubicBezTo>
                      <a:pt x="5187323" y="1572284"/>
                      <a:pt x="5187323" y="1572512"/>
                      <a:pt x="5187323" y="1572626"/>
                    </a:cubicBezTo>
                    <a:cubicBezTo>
                      <a:pt x="5187437" y="1573196"/>
                      <a:pt x="5187437" y="1573766"/>
                      <a:pt x="5187551" y="1574336"/>
                    </a:cubicBezTo>
                    <a:cubicBezTo>
                      <a:pt x="5187779" y="1576275"/>
                      <a:pt x="5188122" y="1578099"/>
                      <a:pt x="5188464" y="1580037"/>
                    </a:cubicBezTo>
                    <a:lnTo>
                      <a:pt x="5188464" y="1580151"/>
                    </a:lnTo>
                    <a:cubicBezTo>
                      <a:pt x="5188692" y="1581177"/>
                      <a:pt x="5188921" y="1582204"/>
                      <a:pt x="5189034" y="1583230"/>
                    </a:cubicBezTo>
                    <a:cubicBezTo>
                      <a:pt x="5189605" y="1585738"/>
                      <a:pt x="5190176" y="1588247"/>
                      <a:pt x="5190860" y="1590641"/>
                    </a:cubicBezTo>
                    <a:cubicBezTo>
                      <a:pt x="5190860" y="1590869"/>
                      <a:pt x="5190975" y="1591097"/>
                      <a:pt x="5191089" y="1591325"/>
                    </a:cubicBezTo>
                    <a:cubicBezTo>
                      <a:pt x="5191317" y="1591895"/>
                      <a:pt x="5191431" y="1592465"/>
                      <a:pt x="5191659" y="1593035"/>
                    </a:cubicBezTo>
                    <a:cubicBezTo>
                      <a:pt x="5192116" y="1594289"/>
                      <a:pt x="5192458" y="1595429"/>
                      <a:pt x="5192915" y="1596570"/>
                    </a:cubicBezTo>
                    <a:cubicBezTo>
                      <a:pt x="5193257" y="1597368"/>
                      <a:pt x="5193485" y="1598166"/>
                      <a:pt x="5193828" y="1598850"/>
                    </a:cubicBezTo>
                    <a:cubicBezTo>
                      <a:pt x="5194284" y="1599990"/>
                      <a:pt x="5194741" y="1601130"/>
                      <a:pt x="5195312" y="1602271"/>
                    </a:cubicBezTo>
                    <a:cubicBezTo>
                      <a:pt x="5193485" y="1602271"/>
                      <a:pt x="5191774" y="1602613"/>
                      <a:pt x="5190061" y="1603411"/>
                    </a:cubicBezTo>
                    <a:cubicBezTo>
                      <a:pt x="5173856" y="1616865"/>
                      <a:pt x="5168606" y="1642747"/>
                      <a:pt x="5155938" y="1659963"/>
                    </a:cubicBezTo>
                    <a:cubicBezTo>
                      <a:pt x="5146237" y="1677066"/>
                      <a:pt x="5135852" y="1693712"/>
                      <a:pt x="5125010" y="1710131"/>
                    </a:cubicBezTo>
                    <a:cubicBezTo>
                      <a:pt x="5115081" y="1721419"/>
                      <a:pt x="5108005" y="1736355"/>
                      <a:pt x="5122043" y="1747871"/>
                    </a:cubicBezTo>
                    <a:cubicBezTo>
                      <a:pt x="5126836" y="1751063"/>
                      <a:pt x="5131059" y="1752317"/>
                      <a:pt x="5134939" y="1752317"/>
                    </a:cubicBezTo>
                    <a:cubicBezTo>
                      <a:pt x="5152400" y="1752317"/>
                      <a:pt x="5160845" y="1724497"/>
                      <a:pt x="5168035" y="1709675"/>
                    </a:cubicBezTo>
                    <a:cubicBezTo>
                      <a:pt x="5176709" y="1690064"/>
                      <a:pt x="5187323" y="1671023"/>
                      <a:pt x="5196339" y="1651412"/>
                    </a:cubicBezTo>
                    <a:cubicBezTo>
                      <a:pt x="5197137" y="1649816"/>
                      <a:pt x="5197822" y="1648106"/>
                      <a:pt x="5198507" y="1646509"/>
                    </a:cubicBezTo>
                    <a:cubicBezTo>
                      <a:pt x="5199306" y="1644799"/>
                      <a:pt x="5200105" y="1642975"/>
                      <a:pt x="5200904" y="1641151"/>
                    </a:cubicBezTo>
                    <a:cubicBezTo>
                      <a:pt x="5201588" y="1639668"/>
                      <a:pt x="5202159" y="1638186"/>
                      <a:pt x="5202730" y="1636704"/>
                    </a:cubicBezTo>
                    <a:cubicBezTo>
                      <a:pt x="5203414" y="1634993"/>
                      <a:pt x="5203985" y="1633397"/>
                      <a:pt x="5204670" y="1631687"/>
                    </a:cubicBezTo>
                    <a:cubicBezTo>
                      <a:pt x="5205468" y="1629749"/>
                      <a:pt x="5206153" y="1627811"/>
                      <a:pt x="5206838" y="1625986"/>
                    </a:cubicBezTo>
                    <a:cubicBezTo>
                      <a:pt x="5207523" y="1624162"/>
                      <a:pt x="5208093" y="1622338"/>
                      <a:pt x="5208664" y="1620513"/>
                    </a:cubicBezTo>
                    <a:cubicBezTo>
                      <a:pt x="5208778" y="1620399"/>
                      <a:pt x="5208778" y="1620285"/>
                      <a:pt x="5208778" y="1620171"/>
                    </a:cubicBezTo>
                    <a:cubicBezTo>
                      <a:pt x="5210262" y="1621311"/>
                      <a:pt x="5211746" y="1622338"/>
                      <a:pt x="5213229" y="1623364"/>
                    </a:cubicBezTo>
                    <a:cubicBezTo>
                      <a:pt x="5214713" y="1624504"/>
                      <a:pt x="5216196" y="1625416"/>
                      <a:pt x="5217794" y="1626328"/>
                    </a:cubicBezTo>
                    <a:cubicBezTo>
                      <a:pt x="5219278" y="1627354"/>
                      <a:pt x="5220875" y="1628267"/>
                      <a:pt x="5222473" y="1629065"/>
                    </a:cubicBezTo>
                    <a:cubicBezTo>
                      <a:pt x="5224071" y="1629977"/>
                      <a:pt x="5225555" y="1630775"/>
                      <a:pt x="5227152" y="1631573"/>
                    </a:cubicBezTo>
                    <a:cubicBezTo>
                      <a:pt x="5228750" y="1632371"/>
                      <a:pt x="5230234" y="1633169"/>
                      <a:pt x="5231831" y="1633853"/>
                    </a:cubicBezTo>
                    <a:cubicBezTo>
                      <a:pt x="5233543" y="1634651"/>
                      <a:pt x="5235141" y="1635336"/>
                      <a:pt x="5236853" y="1636020"/>
                    </a:cubicBezTo>
                    <a:cubicBezTo>
                      <a:pt x="5238109" y="1636476"/>
                      <a:pt x="5239364" y="1637046"/>
                      <a:pt x="5240733" y="1637502"/>
                    </a:cubicBezTo>
                    <a:cubicBezTo>
                      <a:pt x="5241304" y="1637730"/>
                      <a:pt x="5241989" y="1637958"/>
                      <a:pt x="5242559" y="1638186"/>
                    </a:cubicBezTo>
                    <a:cubicBezTo>
                      <a:pt x="5243244" y="1638414"/>
                      <a:pt x="5244043" y="1638642"/>
                      <a:pt x="5244728" y="1638984"/>
                    </a:cubicBezTo>
                    <a:cubicBezTo>
                      <a:pt x="5245412" y="1639212"/>
                      <a:pt x="5246211" y="1639440"/>
                      <a:pt x="5246896" y="1639668"/>
                    </a:cubicBezTo>
                    <a:cubicBezTo>
                      <a:pt x="5250320" y="1640808"/>
                      <a:pt x="5253744" y="1641835"/>
                      <a:pt x="5257167" y="1642633"/>
                    </a:cubicBezTo>
                    <a:cubicBezTo>
                      <a:pt x="5258879" y="1643089"/>
                      <a:pt x="5260591" y="1643545"/>
                      <a:pt x="5262303" y="1643887"/>
                    </a:cubicBezTo>
                    <a:cubicBezTo>
                      <a:pt x="5264015" y="1644343"/>
                      <a:pt x="5265841" y="1644685"/>
                      <a:pt x="5267553" y="1645027"/>
                    </a:cubicBezTo>
                    <a:cubicBezTo>
                      <a:pt x="5268808" y="1645369"/>
                      <a:pt x="5270178" y="1645597"/>
                      <a:pt x="5271547" y="1645825"/>
                    </a:cubicBezTo>
                    <a:cubicBezTo>
                      <a:pt x="5273145" y="1646167"/>
                      <a:pt x="5274628" y="1646395"/>
                      <a:pt x="5276226" y="1646623"/>
                    </a:cubicBezTo>
                    <a:cubicBezTo>
                      <a:pt x="5276911" y="1646737"/>
                      <a:pt x="5277596" y="1646851"/>
                      <a:pt x="5278280" y="1646965"/>
                    </a:cubicBezTo>
                    <a:cubicBezTo>
                      <a:pt x="5280677" y="1647307"/>
                      <a:pt x="5282960" y="1647649"/>
                      <a:pt x="5285356" y="1647877"/>
                    </a:cubicBezTo>
                    <a:cubicBezTo>
                      <a:pt x="5288324" y="1648220"/>
                      <a:pt x="5291405" y="1648562"/>
                      <a:pt x="5294486" y="1648904"/>
                    </a:cubicBezTo>
                    <a:cubicBezTo>
                      <a:pt x="5296312" y="1649018"/>
                      <a:pt x="5298138" y="1649246"/>
                      <a:pt x="5299964" y="1649360"/>
                    </a:cubicBezTo>
                    <a:cubicBezTo>
                      <a:pt x="5303616" y="1649702"/>
                      <a:pt x="5307268" y="1649930"/>
                      <a:pt x="5310920" y="1650158"/>
                    </a:cubicBezTo>
                    <a:cubicBezTo>
                      <a:pt x="5311034" y="1650158"/>
                      <a:pt x="5311149" y="1650158"/>
                      <a:pt x="5311377" y="1650158"/>
                    </a:cubicBezTo>
                    <a:cubicBezTo>
                      <a:pt x="5311948" y="1650158"/>
                      <a:pt x="5312518" y="1650158"/>
                      <a:pt x="5313089" y="1650272"/>
                    </a:cubicBezTo>
                    <a:cubicBezTo>
                      <a:pt x="5316056" y="1650386"/>
                      <a:pt x="5319023" y="1650614"/>
                      <a:pt x="5321990" y="1650728"/>
                    </a:cubicBezTo>
                    <a:cubicBezTo>
                      <a:pt x="5323816" y="1650842"/>
                      <a:pt x="5325642" y="1650842"/>
                      <a:pt x="5327468" y="1650956"/>
                    </a:cubicBezTo>
                    <a:cubicBezTo>
                      <a:pt x="5331121" y="1651070"/>
                      <a:pt x="5334658" y="1651184"/>
                      <a:pt x="5338196" y="1651298"/>
                    </a:cubicBezTo>
                    <a:cubicBezTo>
                      <a:pt x="5338767" y="1651298"/>
                      <a:pt x="5339338" y="1651298"/>
                      <a:pt x="5339908" y="1651298"/>
                    </a:cubicBezTo>
                    <a:cubicBezTo>
                      <a:pt x="5342533" y="1651412"/>
                      <a:pt x="5345158" y="1651412"/>
                      <a:pt x="5347783" y="1651526"/>
                    </a:cubicBezTo>
                    <a:cubicBezTo>
                      <a:pt x="5352234" y="1651640"/>
                      <a:pt x="5356685" y="1651868"/>
                      <a:pt x="5361021" y="1651982"/>
                    </a:cubicBezTo>
                    <a:cubicBezTo>
                      <a:pt x="5364103" y="1652096"/>
                      <a:pt x="5367070" y="1652210"/>
                      <a:pt x="5370037" y="1652438"/>
                    </a:cubicBezTo>
                    <a:cubicBezTo>
                      <a:pt x="5371977" y="1652552"/>
                      <a:pt x="5373918" y="1652666"/>
                      <a:pt x="5375972" y="1652894"/>
                    </a:cubicBezTo>
                    <a:cubicBezTo>
                      <a:pt x="5423905" y="1658025"/>
                      <a:pt x="5472179" y="1659279"/>
                      <a:pt x="5520340" y="1659165"/>
                    </a:cubicBezTo>
                    <a:cubicBezTo>
                      <a:pt x="5525134" y="1659735"/>
                      <a:pt x="5529584" y="1660077"/>
                      <a:pt x="5533807" y="1660077"/>
                    </a:cubicBezTo>
                    <a:cubicBezTo>
                      <a:pt x="5535062" y="1660077"/>
                      <a:pt x="5536432" y="1660077"/>
                      <a:pt x="5537687" y="1659963"/>
                    </a:cubicBezTo>
                    <a:cubicBezTo>
                      <a:pt x="5537916" y="1659393"/>
                      <a:pt x="5538486" y="1659393"/>
                      <a:pt x="5539171" y="1659279"/>
                    </a:cubicBezTo>
                    <a:close/>
                    <a:moveTo>
                      <a:pt x="4807856" y="1751633"/>
                    </a:moveTo>
                    <a:cubicBezTo>
                      <a:pt x="4785145" y="1751747"/>
                      <a:pt x="4762434" y="1751747"/>
                      <a:pt x="4739609" y="1751633"/>
                    </a:cubicBezTo>
                    <a:cubicBezTo>
                      <a:pt x="4751136" y="1731680"/>
                      <a:pt x="4757527" y="1697475"/>
                      <a:pt x="4765629" y="1685047"/>
                    </a:cubicBezTo>
                    <a:cubicBezTo>
                      <a:pt x="4774303" y="1662586"/>
                      <a:pt x="4784688" y="1640694"/>
                      <a:pt x="4791992" y="1617777"/>
                    </a:cubicBezTo>
                    <a:lnTo>
                      <a:pt x="4791992" y="1617777"/>
                    </a:lnTo>
                    <a:cubicBezTo>
                      <a:pt x="4793933" y="1620285"/>
                      <a:pt x="4795987" y="1622452"/>
                      <a:pt x="4798269" y="1624618"/>
                    </a:cubicBezTo>
                    <a:cubicBezTo>
                      <a:pt x="4799411" y="1625644"/>
                      <a:pt x="4800438" y="1626670"/>
                      <a:pt x="4801693" y="1627582"/>
                    </a:cubicBezTo>
                    <a:cubicBezTo>
                      <a:pt x="4802834" y="1628495"/>
                      <a:pt x="4803976" y="1629407"/>
                      <a:pt x="4805231" y="1630319"/>
                    </a:cubicBezTo>
                    <a:cubicBezTo>
                      <a:pt x="4806144" y="1631003"/>
                      <a:pt x="4807057" y="1631573"/>
                      <a:pt x="4807970" y="1632257"/>
                    </a:cubicBezTo>
                    <a:cubicBezTo>
                      <a:pt x="4808313" y="1632485"/>
                      <a:pt x="4808769" y="1632713"/>
                      <a:pt x="4809111" y="1633055"/>
                    </a:cubicBezTo>
                    <a:cubicBezTo>
                      <a:pt x="4810252" y="1633739"/>
                      <a:pt x="4811394" y="1634424"/>
                      <a:pt x="4812535" y="1635108"/>
                    </a:cubicBezTo>
                    <a:cubicBezTo>
                      <a:pt x="4813790" y="1635792"/>
                      <a:pt x="4815160" y="1636476"/>
                      <a:pt x="4816415" y="1637160"/>
                    </a:cubicBezTo>
                    <a:cubicBezTo>
                      <a:pt x="4817671" y="1637844"/>
                      <a:pt x="4819040" y="1638414"/>
                      <a:pt x="4820410" y="1638984"/>
                    </a:cubicBezTo>
                    <a:cubicBezTo>
                      <a:pt x="4821665" y="1639440"/>
                      <a:pt x="4822921" y="1640010"/>
                      <a:pt x="4824176" y="1640466"/>
                    </a:cubicBezTo>
                    <a:cubicBezTo>
                      <a:pt x="4824404" y="1640580"/>
                      <a:pt x="4824632" y="1640694"/>
                      <a:pt x="4824860" y="1640694"/>
                    </a:cubicBezTo>
                    <a:cubicBezTo>
                      <a:pt x="4826116" y="1641151"/>
                      <a:pt x="4827485" y="1641607"/>
                      <a:pt x="4828855" y="1641949"/>
                    </a:cubicBezTo>
                    <a:cubicBezTo>
                      <a:pt x="4830110" y="1642405"/>
                      <a:pt x="4831480" y="1642747"/>
                      <a:pt x="4832735" y="1643089"/>
                    </a:cubicBezTo>
                    <a:cubicBezTo>
                      <a:pt x="4833762" y="1643431"/>
                      <a:pt x="4834789" y="1643659"/>
                      <a:pt x="4835703" y="1643887"/>
                    </a:cubicBezTo>
                    <a:cubicBezTo>
                      <a:pt x="4836958" y="1644229"/>
                      <a:pt x="4838099" y="1644457"/>
                      <a:pt x="4839355" y="1644799"/>
                    </a:cubicBezTo>
                    <a:cubicBezTo>
                      <a:pt x="4840838" y="1645141"/>
                      <a:pt x="4842436" y="1645483"/>
                      <a:pt x="4844034" y="1645711"/>
                    </a:cubicBezTo>
                    <a:cubicBezTo>
                      <a:pt x="4845631" y="1646053"/>
                      <a:pt x="4847115" y="1646281"/>
                      <a:pt x="4848713" y="1646509"/>
                    </a:cubicBezTo>
                    <a:cubicBezTo>
                      <a:pt x="4850311" y="1646737"/>
                      <a:pt x="4851908" y="1646965"/>
                      <a:pt x="4853506" y="1647193"/>
                    </a:cubicBezTo>
                    <a:cubicBezTo>
                      <a:pt x="4854990" y="1647421"/>
                      <a:pt x="4856473" y="1647535"/>
                      <a:pt x="4857957" y="1647649"/>
                    </a:cubicBezTo>
                    <a:cubicBezTo>
                      <a:pt x="4858756" y="1647764"/>
                      <a:pt x="4859669" y="1647764"/>
                      <a:pt x="4860468" y="1647877"/>
                    </a:cubicBezTo>
                    <a:cubicBezTo>
                      <a:pt x="4864576" y="1648220"/>
                      <a:pt x="4868799" y="1648562"/>
                      <a:pt x="4872907" y="1648790"/>
                    </a:cubicBezTo>
                    <a:cubicBezTo>
                      <a:pt x="4875076" y="1648904"/>
                      <a:pt x="4877244" y="1649018"/>
                      <a:pt x="4879412" y="1649132"/>
                    </a:cubicBezTo>
                    <a:cubicBezTo>
                      <a:pt x="4881010" y="1649246"/>
                      <a:pt x="4882608" y="1649246"/>
                      <a:pt x="4884092" y="1649360"/>
                    </a:cubicBezTo>
                    <a:cubicBezTo>
                      <a:pt x="4884548" y="1649360"/>
                      <a:pt x="4885005" y="1649360"/>
                      <a:pt x="4885347" y="1649360"/>
                    </a:cubicBezTo>
                    <a:cubicBezTo>
                      <a:pt x="4885461" y="1649360"/>
                      <a:pt x="4885689" y="1649360"/>
                      <a:pt x="4885803" y="1649360"/>
                    </a:cubicBezTo>
                    <a:cubicBezTo>
                      <a:pt x="4885918" y="1649360"/>
                      <a:pt x="4886032" y="1649360"/>
                      <a:pt x="4886146" y="1649360"/>
                    </a:cubicBezTo>
                    <a:cubicBezTo>
                      <a:pt x="4887858" y="1649360"/>
                      <a:pt x="4889570" y="1649474"/>
                      <a:pt x="4891167" y="1649474"/>
                    </a:cubicBezTo>
                    <a:cubicBezTo>
                      <a:pt x="4895048" y="1649588"/>
                      <a:pt x="4899042" y="1649702"/>
                      <a:pt x="4902922" y="1649816"/>
                    </a:cubicBezTo>
                    <a:cubicBezTo>
                      <a:pt x="4904520" y="1649816"/>
                      <a:pt x="4906004" y="1649930"/>
                      <a:pt x="4907487" y="1650044"/>
                    </a:cubicBezTo>
                    <a:cubicBezTo>
                      <a:pt x="4909085" y="1650044"/>
                      <a:pt x="4910569" y="1650158"/>
                      <a:pt x="4912052" y="1650272"/>
                    </a:cubicBezTo>
                    <a:cubicBezTo>
                      <a:pt x="4914107" y="1650386"/>
                      <a:pt x="4916161" y="1650500"/>
                      <a:pt x="4918215" y="1650728"/>
                    </a:cubicBezTo>
                    <a:cubicBezTo>
                      <a:pt x="4918329" y="1650728"/>
                      <a:pt x="4918329" y="1650728"/>
                      <a:pt x="4918443" y="1650728"/>
                    </a:cubicBezTo>
                    <a:cubicBezTo>
                      <a:pt x="4919242" y="1650728"/>
                      <a:pt x="4920155" y="1650842"/>
                      <a:pt x="4920954" y="1650956"/>
                    </a:cubicBezTo>
                    <a:cubicBezTo>
                      <a:pt x="4923922" y="1651184"/>
                      <a:pt x="4926775" y="1651526"/>
                      <a:pt x="4929514" y="1651868"/>
                    </a:cubicBezTo>
                    <a:cubicBezTo>
                      <a:pt x="4966490" y="1653578"/>
                      <a:pt x="5010771" y="1659279"/>
                      <a:pt x="5049345" y="1662130"/>
                    </a:cubicBezTo>
                    <a:cubicBezTo>
                      <a:pt x="5050144" y="1662130"/>
                      <a:pt x="5050943" y="1662130"/>
                      <a:pt x="5051742" y="1662016"/>
                    </a:cubicBezTo>
                    <a:cubicBezTo>
                      <a:pt x="5052312" y="1662016"/>
                      <a:pt x="5052997" y="1662016"/>
                      <a:pt x="5053568" y="1661902"/>
                    </a:cubicBezTo>
                    <a:cubicBezTo>
                      <a:pt x="5054024" y="1661902"/>
                      <a:pt x="5054595" y="1661788"/>
                      <a:pt x="5055051" y="1661788"/>
                    </a:cubicBezTo>
                    <a:cubicBezTo>
                      <a:pt x="5055051" y="1661788"/>
                      <a:pt x="5055166" y="1661788"/>
                      <a:pt x="5055280" y="1661788"/>
                    </a:cubicBezTo>
                    <a:cubicBezTo>
                      <a:pt x="5056307" y="1661674"/>
                      <a:pt x="5057334" y="1661560"/>
                      <a:pt x="5058247" y="1661331"/>
                    </a:cubicBezTo>
                    <a:lnTo>
                      <a:pt x="5058247" y="1661331"/>
                    </a:lnTo>
                    <a:cubicBezTo>
                      <a:pt x="5058361" y="1661331"/>
                      <a:pt x="5058475" y="1661331"/>
                      <a:pt x="5058589" y="1661331"/>
                    </a:cubicBezTo>
                    <a:cubicBezTo>
                      <a:pt x="5055394" y="1667602"/>
                      <a:pt x="5052198" y="1673759"/>
                      <a:pt x="5048889" y="1679916"/>
                    </a:cubicBezTo>
                    <a:cubicBezTo>
                      <a:pt x="5037590" y="1701010"/>
                      <a:pt x="5026178" y="1721989"/>
                      <a:pt x="5013738" y="1742512"/>
                    </a:cubicBezTo>
                    <a:cubicBezTo>
                      <a:pt x="5010543" y="1746388"/>
                      <a:pt x="5009287" y="1751177"/>
                      <a:pt x="5009516" y="1755852"/>
                    </a:cubicBezTo>
                    <a:cubicBezTo>
                      <a:pt x="5009516" y="1755852"/>
                      <a:pt x="5009516" y="1755852"/>
                      <a:pt x="5009401" y="1755852"/>
                    </a:cubicBezTo>
                    <a:cubicBezTo>
                      <a:pt x="5004037" y="1755624"/>
                      <a:pt x="4998673" y="1755396"/>
                      <a:pt x="4993310" y="1755396"/>
                    </a:cubicBezTo>
                    <a:cubicBezTo>
                      <a:pt x="4983609" y="1755282"/>
                      <a:pt x="4973908" y="1755282"/>
                      <a:pt x="4964208" y="1755396"/>
                    </a:cubicBezTo>
                    <a:cubicBezTo>
                      <a:pt x="4961925" y="1755396"/>
                      <a:pt x="4959642" y="1755396"/>
                      <a:pt x="4957360" y="1755510"/>
                    </a:cubicBezTo>
                    <a:cubicBezTo>
                      <a:pt x="4954393" y="1755510"/>
                      <a:pt x="4951312" y="1755624"/>
                      <a:pt x="4948344" y="1755738"/>
                    </a:cubicBezTo>
                    <a:cubicBezTo>
                      <a:pt x="4945719" y="1755738"/>
                      <a:pt x="4943094" y="1755852"/>
                      <a:pt x="4940469" y="1755966"/>
                    </a:cubicBezTo>
                    <a:cubicBezTo>
                      <a:pt x="4936247" y="1756080"/>
                      <a:pt x="4932139" y="1756308"/>
                      <a:pt x="4928030" y="1756422"/>
                    </a:cubicBezTo>
                    <a:cubicBezTo>
                      <a:pt x="4922324" y="1756650"/>
                      <a:pt x="4916617" y="1756992"/>
                      <a:pt x="4910911" y="1757334"/>
                    </a:cubicBezTo>
                    <a:cubicBezTo>
                      <a:pt x="4913992" y="1753572"/>
                      <a:pt x="4917644" y="1750265"/>
                      <a:pt x="4921753" y="1747414"/>
                    </a:cubicBezTo>
                    <a:cubicBezTo>
                      <a:pt x="4883978" y="1749011"/>
                      <a:pt x="4845974" y="1750949"/>
                      <a:pt x="4807856" y="1751633"/>
                    </a:cubicBezTo>
                    <a:close/>
                    <a:moveTo>
                      <a:pt x="722512" y="1704544"/>
                    </a:moveTo>
                    <a:cubicBezTo>
                      <a:pt x="732098" y="1697133"/>
                      <a:pt x="738603" y="1682653"/>
                      <a:pt x="746250" y="1672847"/>
                    </a:cubicBezTo>
                    <a:cubicBezTo>
                      <a:pt x="758803" y="1654148"/>
                      <a:pt x="771015" y="1635108"/>
                      <a:pt x="783569" y="1616295"/>
                    </a:cubicBezTo>
                    <a:cubicBezTo>
                      <a:pt x="796807" y="1664524"/>
                      <a:pt x="808448" y="1714692"/>
                      <a:pt x="834697" y="1757676"/>
                    </a:cubicBezTo>
                    <a:lnTo>
                      <a:pt x="834697" y="1757676"/>
                    </a:lnTo>
                    <a:cubicBezTo>
                      <a:pt x="828648" y="1766683"/>
                      <a:pt x="823741" y="1778997"/>
                      <a:pt x="819062" y="1784470"/>
                    </a:cubicBezTo>
                    <a:cubicBezTo>
                      <a:pt x="811986" y="1798722"/>
                      <a:pt x="792014" y="1819473"/>
                      <a:pt x="793840" y="1836006"/>
                    </a:cubicBezTo>
                    <a:cubicBezTo>
                      <a:pt x="789161" y="1836006"/>
                      <a:pt x="784367" y="1836120"/>
                      <a:pt x="779688" y="1836234"/>
                    </a:cubicBezTo>
                    <a:cubicBezTo>
                      <a:pt x="758347" y="1793249"/>
                      <a:pt x="739973" y="1749125"/>
                      <a:pt x="722512" y="1704544"/>
                    </a:cubicBezTo>
                    <a:close/>
                    <a:moveTo>
                      <a:pt x="424302" y="645780"/>
                    </a:moveTo>
                    <a:cubicBezTo>
                      <a:pt x="430579" y="682037"/>
                      <a:pt x="440280" y="716357"/>
                      <a:pt x="455002" y="751132"/>
                    </a:cubicBezTo>
                    <a:cubicBezTo>
                      <a:pt x="461393" y="771997"/>
                      <a:pt x="471436" y="784653"/>
                      <a:pt x="483990" y="792406"/>
                    </a:cubicBezTo>
                    <a:cubicBezTo>
                      <a:pt x="481821" y="794800"/>
                      <a:pt x="479767" y="797195"/>
                      <a:pt x="477713" y="799133"/>
                    </a:cubicBezTo>
                    <a:cubicBezTo>
                      <a:pt x="456714" y="824103"/>
                      <a:pt x="439024" y="851695"/>
                      <a:pt x="419052" y="877691"/>
                    </a:cubicBezTo>
                    <a:cubicBezTo>
                      <a:pt x="406727" y="894109"/>
                      <a:pt x="393945" y="910300"/>
                      <a:pt x="381277" y="926490"/>
                    </a:cubicBezTo>
                    <a:cubicBezTo>
                      <a:pt x="379108" y="928999"/>
                      <a:pt x="376712" y="931735"/>
                      <a:pt x="374315" y="934814"/>
                    </a:cubicBezTo>
                    <a:cubicBezTo>
                      <a:pt x="364044" y="913492"/>
                      <a:pt x="354001" y="892171"/>
                      <a:pt x="344414" y="870508"/>
                    </a:cubicBezTo>
                    <a:cubicBezTo>
                      <a:pt x="336540" y="851353"/>
                      <a:pt x="328779" y="832198"/>
                      <a:pt x="320905" y="813043"/>
                    </a:cubicBezTo>
                    <a:cubicBezTo>
                      <a:pt x="330263" y="798563"/>
                      <a:pt x="336083" y="777242"/>
                      <a:pt x="344871" y="766410"/>
                    </a:cubicBezTo>
                    <a:cubicBezTo>
                      <a:pt x="369180" y="724908"/>
                      <a:pt x="393602" y="682836"/>
                      <a:pt x="424302" y="645780"/>
                    </a:cubicBezTo>
                    <a:close/>
                    <a:moveTo>
                      <a:pt x="999608" y="519905"/>
                    </a:moveTo>
                    <a:cubicBezTo>
                      <a:pt x="1000179" y="520247"/>
                      <a:pt x="1000635" y="520133"/>
                      <a:pt x="1001092" y="520247"/>
                    </a:cubicBezTo>
                    <a:cubicBezTo>
                      <a:pt x="1004744" y="531649"/>
                      <a:pt x="1010678" y="544305"/>
                      <a:pt x="1011363" y="548751"/>
                    </a:cubicBezTo>
                    <a:cubicBezTo>
                      <a:pt x="1034644" y="602909"/>
                      <a:pt x="1043889" y="695035"/>
                      <a:pt x="1117499" y="698570"/>
                    </a:cubicBezTo>
                    <a:cubicBezTo>
                      <a:pt x="1125032" y="699140"/>
                      <a:pt x="1132450" y="699368"/>
                      <a:pt x="1139982" y="699368"/>
                    </a:cubicBezTo>
                    <a:cubicBezTo>
                      <a:pt x="1178899" y="699368"/>
                      <a:pt x="1217701" y="692869"/>
                      <a:pt x="1255933" y="686484"/>
                    </a:cubicBezTo>
                    <a:cubicBezTo>
                      <a:pt x="1259243" y="685914"/>
                      <a:pt x="1262667" y="685344"/>
                      <a:pt x="1265976" y="684660"/>
                    </a:cubicBezTo>
                    <a:cubicBezTo>
                      <a:pt x="1255020" y="701306"/>
                      <a:pt x="1245662" y="716129"/>
                      <a:pt x="1241554" y="719549"/>
                    </a:cubicBezTo>
                    <a:cubicBezTo>
                      <a:pt x="1235048" y="725820"/>
                      <a:pt x="1228429" y="734599"/>
                      <a:pt x="1227516" y="743151"/>
                    </a:cubicBezTo>
                    <a:cubicBezTo>
                      <a:pt x="1213136" y="760823"/>
                      <a:pt x="1200811" y="780320"/>
                      <a:pt x="1187344" y="798449"/>
                    </a:cubicBezTo>
                    <a:cubicBezTo>
                      <a:pt x="1182551" y="805518"/>
                      <a:pt x="1184719" y="815438"/>
                      <a:pt x="1192366" y="819542"/>
                    </a:cubicBezTo>
                    <a:cubicBezTo>
                      <a:pt x="1194306" y="820226"/>
                      <a:pt x="1196018" y="820568"/>
                      <a:pt x="1197729" y="820682"/>
                    </a:cubicBezTo>
                    <a:cubicBezTo>
                      <a:pt x="1189512" y="831058"/>
                      <a:pt x="1182094" y="841320"/>
                      <a:pt x="1176046" y="847590"/>
                    </a:cubicBezTo>
                    <a:cubicBezTo>
                      <a:pt x="1169655" y="855800"/>
                      <a:pt x="1163492" y="864237"/>
                      <a:pt x="1157557" y="872674"/>
                    </a:cubicBezTo>
                    <a:cubicBezTo>
                      <a:pt x="1145460" y="845424"/>
                      <a:pt x="1134162" y="815780"/>
                      <a:pt x="1109625" y="798221"/>
                    </a:cubicBezTo>
                    <a:cubicBezTo>
                      <a:pt x="1045030" y="768234"/>
                      <a:pt x="972446" y="788986"/>
                      <a:pt x="904199" y="803352"/>
                    </a:cubicBezTo>
                    <a:cubicBezTo>
                      <a:pt x="916525" y="796967"/>
                      <a:pt x="922916" y="777470"/>
                      <a:pt x="929991" y="764928"/>
                    </a:cubicBezTo>
                    <a:cubicBezTo>
                      <a:pt x="942203" y="742809"/>
                      <a:pt x="956012" y="721487"/>
                      <a:pt x="970848" y="700964"/>
                    </a:cubicBezTo>
                    <a:cubicBezTo>
                      <a:pt x="974729" y="695263"/>
                      <a:pt x="975185" y="687852"/>
                      <a:pt x="971305" y="681923"/>
                    </a:cubicBezTo>
                    <a:cubicBezTo>
                      <a:pt x="967310" y="677363"/>
                      <a:pt x="963088" y="675196"/>
                      <a:pt x="958979" y="674512"/>
                    </a:cubicBezTo>
                    <a:cubicBezTo>
                      <a:pt x="956697" y="655015"/>
                      <a:pt x="949963" y="634378"/>
                      <a:pt x="942431" y="616021"/>
                    </a:cubicBezTo>
                    <a:cubicBezTo>
                      <a:pt x="944257" y="612373"/>
                      <a:pt x="945741" y="608610"/>
                      <a:pt x="946882" y="605076"/>
                    </a:cubicBezTo>
                    <a:cubicBezTo>
                      <a:pt x="961604" y="575089"/>
                      <a:pt x="976669" y="544533"/>
                      <a:pt x="999608" y="519905"/>
                    </a:cubicBezTo>
                    <a:close/>
                    <a:moveTo>
                      <a:pt x="1163834" y="499952"/>
                    </a:moveTo>
                    <a:cubicBezTo>
                      <a:pt x="1169769" y="500180"/>
                      <a:pt x="1176274" y="499952"/>
                      <a:pt x="1182779" y="499724"/>
                    </a:cubicBezTo>
                    <a:cubicBezTo>
                      <a:pt x="1202180" y="499040"/>
                      <a:pt x="1222951" y="498356"/>
                      <a:pt x="1237559" y="510327"/>
                    </a:cubicBezTo>
                    <a:cubicBezTo>
                      <a:pt x="1245548" y="520133"/>
                      <a:pt x="1249542" y="532333"/>
                      <a:pt x="1253765" y="544077"/>
                    </a:cubicBezTo>
                    <a:cubicBezTo>
                      <a:pt x="1261640" y="572125"/>
                      <a:pt x="1274992" y="602225"/>
                      <a:pt x="1268373" y="631642"/>
                    </a:cubicBezTo>
                    <a:cubicBezTo>
                      <a:pt x="1228772" y="642017"/>
                      <a:pt x="1188257" y="648060"/>
                      <a:pt x="1147172" y="651595"/>
                    </a:cubicBezTo>
                    <a:cubicBezTo>
                      <a:pt x="1143292" y="651481"/>
                      <a:pt x="1139183" y="651709"/>
                      <a:pt x="1134961" y="651937"/>
                    </a:cubicBezTo>
                    <a:cubicBezTo>
                      <a:pt x="1121950" y="652507"/>
                      <a:pt x="1108369" y="653191"/>
                      <a:pt x="1097527" y="645894"/>
                    </a:cubicBezTo>
                    <a:cubicBezTo>
                      <a:pt x="1063176" y="612601"/>
                      <a:pt x="1048568" y="565284"/>
                      <a:pt x="1023688" y="525264"/>
                    </a:cubicBezTo>
                    <a:cubicBezTo>
                      <a:pt x="1070023" y="520133"/>
                      <a:pt x="1116130" y="502118"/>
                      <a:pt x="1163834" y="499952"/>
                    </a:cubicBezTo>
                    <a:close/>
                    <a:moveTo>
                      <a:pt x="1369602" y="494137"/>
                    </a:moveTo>
                    <a:cubicBezTo>
                      <a:pt x="1370059" y="490146"/>
                      <a:pt x="1373140" y="487866"/>
                      <a:pt x="1376450" y="485928"/>
                    </a:cubicBezTo>
                    <a:cubicBezTo>
                      <a:pt x="1382270" y="494593"/>
                      <a:pt x="1392998" y="500180"/>
                      <a:pt x="1403954" y="496873"/>
                    </a:cubicBezTo>
                    <a:cubicBezTo>
                      <a:pt x="1429746" y="489918"/>
                      <a:pt x="1451088" y="485244"/>
                      <a:pt x="1479391" y="481481"/>
                    </a:cubicBezTo>
                    <a:cubicBezTo>
                      <a:pt x="1512715" y="475096"/>
                      <a:pt x="1515911" y="508845"/>
                      <a:pt x="1525497" y="532219"/>
                    </a:cubicBezTo>
                    <a:cubicBezTo>
                      <a:pt x="1532345" y="555706"/>
                      <a:pt x="1538622" y="596410"/>
                      <a:pt x="1513286" y="609979"/>
                    </a:cubicBezTo>
                    <a:cubicBezTo>
                      <a:pt x="1491830" y="612487"/>
                      <a:pt x="1470261" y="613399"/>
                      <a:pt x="1448235" y="613285"/>
                    </a:cubicBezTo>
                    <a:cubicBezTo>
                      <a:pt x="1434539" y="613171"/>
                      <a:pt x="1421872" y="608952"/>
                      <a:pt x="1415481" y="596068"/>
                    </a:cubicBezTo>
                    <a:cubicBezTo>
                      <a:pt x="1398019" y="569844"/>
                      <a:pt x="1385466" y="541568"/>
                      <a:pt x="1373368" y="512380"/>
                    </a:cubicBezTo>
                    <a:cubicBezTo>
                      <a:pt x="1372227" y="509985"/>
                      <a:pt x="1371086" y="507363"/>
                      <a:pt x="1369945" y="504855"/>
                    </a:cubicBezTo>
                    <a:cubicBezTo>
                      <a:pt x="1370401" y="501434"/>
                      <a:pt x="1370173" y="497558"/>
                      <a:pt x="1369602" y="494137"/>
                    </a:cubicBezTo>
                    <a:close/>
                    <a:moveTo>
                      <a:pt x="1345978" y="494365"/>
                    </a:moveTo>
                    <a:cubicBezTo>
                      <a:pt x="1356364" y="532675"/>
                      <a:pt x="1365608" y="571555"/>
                      <a:pt x="1382156" y="607812"/>
                    </a:cubicBezTo>
                    <a:cubicBezTo>
                      <a:pt x="1390259" y="634378"/>
                      <a:pt x="1411144" y="653989"/>
                      <a:pt x="1439561" y="656270"/>
                    </a:cubicBezTo>
                    <a:cubicBezTo>
                      <a:pt x="1457250" y="656726"/>
                      <a:pt x="1476652" y="659348"/>
                      <a:pt x="1495482" y="659348"/>
                    </a:cubicBezTo>
                    <a:cubicBezTo>
                      <a:pt x="1509520" y="659348"/>
                      <a:pt x="1523215" y="657866"/>
                      <a:pt x="1535769" y="652963"/>
                    </a:cubicBezTo>
                    <a:cubicBezTo>
                      <a:pt x="1522644" y="681011"/>
                      <a:pt x="1511003" y="712822"/>
                      <a:pt x="1505069" y="720917"/>
                    </a:cubicBezTo>
                    <a:cubicBezTo>
                      <a:pt x="1492972" y="746115"/>
                      <a:pt x="1479277" y="770401"/>
                      <a:pt x="1464669" y="794230"/>
                    </a:cubicBezTo>
                    <a:cubicBezTo>
                      <a:pt x="1463299" y="796625"/>
                      <a:pt x="1462500" y="799247"/>
                      <a:pt x="1462386" y="801870"/>
                    </a:cubicBezTo>
                    <a:cubicBezTo>
                      <a:pt x="1462044" y="800615"/>
                      <a:pt x="1461701" y="799361"/>
                      <a:pt x="1461359" y="798221"/>
                    </a:cubicBezTo>
                    <a:cubicBezTo>
                      <a:pt x="1457593" y="786591"/>
                      <a:pt x="1451772" y="775075"/>
                      <a:pt x="1440588" y="768805"/>
                    </a:cubicBezTo>
                    <a:cubicBezTo>
                      <a:pt x="1416622" y="749422"/>
                      <a:pt x="1302496" y="757973"/>
                      <a:pt x="1250570" y="787161"/>
                    </a:cubicBezTo>
                    <a:cubicBezTo>
                      <a:pt x="1249657" y="786591"/>
                      <a:pt x="1248858" y="786021"/>
                      <a:pt x="1247830" y="785679"/>
                    </a:cubicBezTo>
                    <a:cubicBezTo>
                      <a:pt x="1239157" y="784197"/>
                      <a:pt x="1230369" y="788301"/>
                      <a:pt x="1221810" y="795257"/>
                    </a:cubicBezTo>
                    <a:cubicBezTo>
                      <a:pt x="1224891" y="787389"/>
                      <a:pt x="1227402" y="779408"/>
                      <a:pt x="1230255" y="774277"/>
                    </a:cubicBezTo>
                    <a:cubicBezTo>
                      <a:pt x="1232424" y="769489"/>
                      <a:pt x="1234820" y="764700"/>
                      <a:pt x="1237217" y="759911"/>
                    </a:cubicBezTo>
                    <a:cubicBezTo>
                      <a:pt x="1260841" y="771997"/>
                      <a:pt x="1271797" y="737450"/>
                      <a:pt x="1281041" y="721259"/>
                    </a:cubicBezTo>
                    <a:cubicBezTo>
                      <a:pt x="1289486" y="701990"/>
                      <a:pt x="1300671" y="683178"/>
                      <a:pt x="1308773" y="663567"/>
                    </a:cubicBezTo>
                    <a:cubicBezTo>
                      <a:pt x="1312197" y="659348"/>
                      <a:pt x="1314936" y="654559"/>
                      <a:pt x="1316648" y="648630"/>
                    </a:cubicBezTo>
                    <a:cubicBezTo>
                      <a:pt x="1328061" y="615223"/>
                      <a:pt x="1318018" y="579536"/>
                      <a:pt x="1308317" y="546585"/>
                    </a:cubicBezTo>
                    <a:cubicBezTo>
                      <a:pt x="1318474" y="526974"/>
                      <a:pt x="1330457" y="510555"/>
                      <a:pt x="1345978" y="494365"/>
                    </a:cubicBezTo>
                    <a:close/>
                    <a:moveTo>
                      <a:pt x="1605842" y="492769"/>
                    </a:moveTo>
                    <a:cubicBezTo>
                      <a:pt x="1608581" y="497900"/>
                      <a:pt x="1612917" y="502118"/>
                      <a:pt x="1618167" y="504399"/>
                    </a:cubicBezTo>
                    <a:cubicBezTo>
                      <a:pt x="1633574" y="597437"/>
                      <a:pt x="1648410" y="643044"/>
                      <a:pt x="1753292" y="643044"/>
                    </a:cubicBezTo>
                    <a:cubicBezTo>
                      <a:pt x="1753520" y="643044"/>
                      <a:pt x="1753748" y="643044"/>
                      <a:pt x="1753976" y="643044"/>
                    </a:cubicBezTo>
                    <a:cubicBezTo>
                      <a:pt x="1779084" y="641903"/>
                      <a:pt x="1804420" y="638711"/>
                      <a:pt x="1828957" y="633124"/>
                    </a:cubicBezTo>
                    <a:cubicBezTo>
                      <a:pt x="1826902" y="635974"/>
                      <a:pt x="1824962" y="638711"/>
                      <a:pt x="1822794" y="641447"/>
                    </a:cubicBezTo>
                    <a:cubicBezTo>
                      <a:pt x="1811039" y="657410"/>
                      <a:pt x="1798942" y="673144"/>
                      <a:pt x="1786502" y="688422"/>
                    </a:cubicBezTo>
                    <a:cubicBezTo>
                      <a:pt x="1775774" y="700166"/>
                      <a:pt x="1758541" y="717383"/>
                      <a:pt x="1771437" y="732775"/>
                    </a:cubicBezTo>
                    <a:cubicBezTo>
                      <a:pt x="1768584" y="730495"/>
                      <a:pt x="1765617" y="728328"/>
                      <a:pt x="1762421" y="726390"/>
                    </a:cubicBezTo>
                    <a:cubicBezTo>
                      <a:pt x="1724190" y="706665"/>
                      <a:pt x="1679110" y="713734"/>
                      <a:pt x="1638710" y="721259"/>
                    </a:cubicBezTo>
                    <a:cubicBezTo>
                      <a:pt x="1605157" y="730381"/>
                      <a:pt x="1547295" y="725934"/>
                      <a:pt x="1538051" y="768348"/>
                    </a:cubicBezTo>
                    <a:cubicBezTo>
                      <a:pt x="1537823" y="769489"/>
                      <a:pt x="1537709" y="770629"/>
                      <a:pt x="1537481" y="771769"/>
                    </a:cubicBezTo>
                    <a:cubicBezTo>
                      <a:pt x="1527095" y="776102"/>
                      <a:pt x="1515797" y="786705"/>
                      <a:pt x="1505069" y="799361"/>
                    </a:cubicBezTo>
                    <a:cubicBezTo>
                      <a:pt x="1505754" y="797879"/>
                      <a:pt x="1506324" y="796397"/>
                      <a:pt x="1506895" y="795028"/>
                    </a:cubicBezTo>
                    <a:cubicBezTo>
                      <a:pt x="1518764" y="770059"/>
                      <a:pt x="1529606" y="744747"/>
                      <a:pt x="1539649" y="718979"/>
                    </a:cubicBezTo>
                    <a:cubicBezTo>
                      <a:pt x="1552545" y="686370"/>
                      <a:pt x="1562816" y="652735"/>
                      <a:pt x="1576968" y="620810"/>
                    </a:cubicBezTo>
                    <a:cubicBezTo>
                      <a:pt x="1578794" y="617504"/>
                      <a:pt x="1580392" y="613399"/>
                      <a:pt x="1577995" y="609865"/>
                    </a:cubicBezTo>
                    <a:cubicBezTo>
                      <a:pt x="1577082" y="608952"/>
                      <a:pt x="1576169" y="608268"/>
                      <a:pt x="1575142" y="607698"/>
                    </a:cubicBezTo>
                    <a:cubicBezTo>
                      <a:pt x="1582446" y="587175"/>
                      <a:pt x="1583016" y="564372"/>
                      <a:pt x="1579365" y="541910"/>
                    </a:cubicBezTo>
                    <a:cubicBezTo>
                      <a:pt x="1581989" y="536323"/>
                      <a:pt x="1584044" y="530280"/>
                      <a:pt x="1586212" y="525606"/>
                    </a:cubicBezTo>
                    <a:cubicBezTo>
                      <a:pt x="1591804" y="514090"/>
                      <a:pt x="1598195" y="502916"/>
                      <a:pt x="1605842" y="492769"/>
                    </a:cubicBezTo>
                    <a:close/>
                    <a:moveTo>
                      <a:pt x="1653432" y="467001"/>
                    </a:moveTo>
                    <a:cubicBezTo>
                      <a:pt x="1699424" y="447276"/>
                      <a:pt x="1753063" y="444654"/>
                      <a:pt x="1802822" y="443855"/>
                    </a:cubicBezTo>
                    <a:cubicBezTo>
                      <a:pt x="1814805" y="487296"/>
                      <a:pt x="1835462" y="536551"/>
                      <a:pt x="1827587" y="582272"/>
                    </a:cubicBezTo>
                    <a:cubicBezTo>
                      <a:pt x="1820283" y="584439"/>
                      <a:pt x="1812751" y="586035"/>
                      <a:pt x="1805333" y="587631"/>
                    </a:cubicBezTo>
                    <a:cubicBezTo>
                      <a:pt x="1788214" y="591052"/>
                      <a:pt x="1771095" y="593788"/>
                      <a:pt x="1753748" y="595156"/>
                    </a:cubicBezTo>
                    <a:cubicBezTo>
                      <a:pt x="1668268" y="598121"/>
                      <a:pt x="1672034" y="565740"/>
                      <a:pt x="1648639" y="495961"/>
                    </a:cubicBezTo>
                    <a:cubicBezTo>
                      <a:pt x="1655600" y="487524"/>
                      <a:pt x="1652177" y="476692"/>
                      <a:pt x="1653432" y="467001"/>
                    </a:cubicBezTo>
                    <a:close/>
                    <a:moveTo>
                      <a:pt x="2253845" y="542252"/>
                    </a:moveTo>
                    <a:cubicBezTo>
                      <a:pt x="2255215" y="549549"/>
                      <a:pt x="2259095" y="556048"/>
                      <a:pt x="2265600" y="559811"/>
                    </a:cubicBezTo>
                    <a:cubicBezTo>
                      <a:pt x="2266856" y="617618"/>
                      <a:pt x="2304973" y="640193"/>
                      <a:pt x="2357928" y="646920"/>
                    </a:cubicBezTo>
                    <a:cubicBezTo>
                      <a:pt x="2371623" y="648402"/>
                      <a:pt x="2388855" y="649885"/>
                      <a:pt x="2406773" y="649885"/>
                    </a:cubicBezTo>
                    <a:cubicBezTo>
                      <a:pt x="2410083" y="649885"/>
                      <a:pt x="2413392" y="649771"/>
                      <a:pt x="2416702" y="649657"/>
                    </a:cubicBezTo>
                    <a:cubicBezTo>
                      <a:pt x="2411224" y="655357"/>
                      <a:pt x="2405746" y="661058"/>
                      <a:pt x="2399812" y="666417"/>
                    </a:cubicBezTo>
                    <a:cubicBezTo>
                      <a:pt x="2387714" y="675310"/>
                      <a:pt x="2377215" y="690247"/>
                      <a:pt x="2390453" y="703245"/>
                    </a:cubicBezTo>
                    <a:cubicBezTo>
                      <a:pt x="2412251" y="721031"/>
                      <a:pt x="2426859" y="688992"/>
                      <a:pt x="2438728" y="674968"/>
                    </a:cubicBezTo>
                    <a:cubicBezTo>
                      <a:pt x="2446945" y="664593"/>
                      <a:pt x="2454820" y="653875"/>
                      <a:pt x="2462352" y="643044"/>
                    </a:cubicBezTo>
                    <a:cubicBezTo>
                      <a:pt x="2478672" y="637913"/>
                      <a:pt x="2492595" y="629589"/>
                      <a:pt x="2500927" y="616249"/>
                    </a:cubicBezTo>
                    <a:cubicBezTo>
                      <a:pt x="2515078" y="588201"/>
                      <a:pt x="2514279" y="555250"/>
                      <a:pt x="2511198" y="524808"/>
                    </a:cubicBezTo>
                    <a:cubicBezTo>
                      <a:pt x="2510057" y="517054"/>
                      <a:pt x="2509030" y="509301"/>
                      <a:pt x="2507888" y="501434"/>
                    </a:cubicBezTo>
                    <a:cubicBezTo>
                      <a:pt x="2521013" y="492199"/>
                      <a:pt x="2530143" y="469965"/>
                      <a:pt x="2541099" y="459932"/>
                    </a:cubicBezTo>
                    <a:cubicBezTo>
                      <a:pt x="2543952" y="456625"/>
                      <a:pt x="2546805" y="453205"/>
                      <a:pt x="2549772" y="449898"/>
                    </a:cubicBezTo>
                    <a:cubicBezTo>
                      <a:pt x="2552055" y="464493"/>
                      <a:pt x="2556734" y="478859"/>
                      <a:pt x="2562554" y="491971"/>
                    </a:cubicBezTo>
                    <a:cubicBezTo>
                      <a:pt x="2565179" y="498584"/>
                      <a:pt x="2570657" y="503144"/>
                      <a:pt x="2577162" y="505083"/>
                    </a:cubicBezTo>
                    <a:cubicBezTo>
                      <a:pt x="2579102" y="580790"/>
                      <a:pt x="2587548" y="606102"/>
                      <a:pt x="2668919" y="613399"/>
                    </a:cubicBezTo>
                    <a:cubicBezTo>
                      <a:pt x="2686038" y="613969"/>
                      <a:pt x="2706695" y="616021"/>
                      <a:pt x="2727237" y="616021"/>
                    </a:cubicBezTo>
                    <a:cubicBezTo>
                      <a:pt x="2736595" y="616021"/>
                      <a:pt x="2745840" y="615565"/>
                      <a:pt x="2754741" y="614425"/>
                    </a:cubicBezTo>
                    <a:lnTo>
                      <a:pt x="2754741" y="614425"/>
                    </a:lnTo>
                    <a:cubicBezTo>
                      <a:pt x="2742302" y="628449"/>
                      <a:pt x="2729862" y="642473"/>
                      <a:pt x="2716281" y="655357"/>
                    </a:cubicBezTo>
                    <a:cubicBezTo>
                      <a:pt x="2707265" y="661514"/>
                      <a:pt x="2701331" y="672118"/>
                      <a:pt x="2703385" y="681923"/>
                    </a:cubicBezTo>
                    <a:cubicBezTo>
                      <a:pt x="2672571" y="681353"/>
                      <a:pt x="2641757" y="684774"/>
                      <a:pt x="2612313" y="693895"/>
                    </a:cubicBezTo>
                    <a:cubicBezTo>
                      <a:pt x="2595308" y="699254"/>
                      <a:pt x="2578189" y="706209"/>
                      <a:pt x="2564723" y="718295"/>
                    </a:cubicBezTo>
                    <a:cubicBezTo>
                      <a:pt x="2563810" y="719207"/>
                      <a:pt x="2563125" y="720233"/>
                      <a:pt x="2562440" y="721145"/>
                    </a:cubicBezTo>
                    <a:cubicBezTo>
                      <a:pt x="2547490" y="727188"/>
                      <a:pt x="2516105" y="753868"/>
                      <a:pt x="2494307" y="781232"/>
                    </a:cubicBezTo>
                    <a:cubicBezTo>
                      <a:pt x="2491340" y="769147"/>
                      <a:pt x="2488373" y="757859"/>
                      <a:pt x="2485976" y="747939"/>
                    </a:cubicBezTo>
                    <a:cubicBezTo>
                      <a:pt x="2465548" y="697772"/>
                      <a:pt x="2376073" y="709060"/>
                      <a:pt x="2331336" y="710542"/>
                    </a:cubicBezTo>
                    <a:cubicBezTo>
                      <a:pt x="2308854" y="715901"/>
                      <a:pt x="2260807" y="713962"/>
                      <a:pt x="2254188" y="741098"/>
                    </a:cubicBezTo>
                    <a:cubicBezTo>
                      <a:pt x="2253160" y="740756"/>
                      <a:pt x="2252133" y="740528"/>
                      <a:pt x="2250992" y="740414"/>
                    </a:cubicBezTo>
                    <a:cubicBezTo>
                      <a:pt x="2245628" y="738932"/>
                      <a:pt x="2234786" y="741098"/>
                      <a:pt x="2223374" y="745317"/>
                    </a:cubicBezTo>
                    <a:cubicBezTo>
                      <a:pt x="2207282" y="742923"/>
                      <a:pt x="2177610" y="752956"/>
                      <a:pt x="2156953" y="767322"/>
                    </a:cubicBezTo>
                    <a:cubicBezTo>
                      <a:pt x="2153187" y="757403"/>
                      <a:pt x="2149535" y="748053"/>
                      <a:pt x="2146567" y="739502"/>
                    </a:cubicBezTo>
                    <a:cubicBezTo>
                      <a:pt x="2133671" y="722400"/>
                      <a:pt x="2115183" y="713734"/>
                      <a:pt x="2094412" y="709630"/>
                    </a:cubicBezTo>
                    <a:cubicBezTo>
                      <a:pt x="2105939" y="709516"/>
                      <a:pt x="2115525" y="697544"/>
                      <a:pt x="2120319" y="686484"/>
                    </a:cubicBezTo>
                    <a:cubicBezTo>
                      <a:pt x="2135497" y="659348"/>
                      <a:pt x="2150105" y="631984"/>
                      <a:pt x="2163458" y="603936"/>
                    </a:cubicBezTo>
                    <a:cubicBezTo>
                      <a:pt x="2165170" y="602111"/>
                      <a:pt x="2166768" y="600287"/>
                      <a:pt x="2168251" y="598235"/>
                    </a:cubicBezTo>
                    <a:cubicBezTo>
                      <a:pt x="2169735" y="600173"/>
                      <a:pt x="2173615" y="600173"/>
                      <a:pt x="2174072" y="596753"/>
                    </a:cubicBezTo>
                    <a:cubicBezTo>
                      <a:pt x="2174528" y="594130"/>
                      <a:pt x="2174414" y="591394"/>
                      <a:pt x="2173729" y="588885"/>
                    </a:cubicBezTo>
                    <a:cubicBezTo>
                      <a:pt x="2181147" y="573151"/>
                      <a:pt x="2183316" y="552742"/>
                      <a:pt x="2182060" y="529938"/>
                    </a:cubicBezTo>
                    <a:cubicBezTo>
                      <a:pt x="2181832" y="527430"/>
                      <a:pt x="2181604" y="524922"/>
                      <a:pt x="2181376" y="522413"/>
                    </a:cubicBezTo>
                    <a:cubicBezTo>
                      <a:pt x="2183772" y="519563"/>
                      <a:pt x="2185941" y="516598"/>
                      <a:pt x="2187881" y="513862"/>
                    </a:cubicBezTo>
                    <a:cubicBezTo>
                      <a:pt x="2200777" y="498584"/>
                      <a:pt x="2214358" y="483875"/>
                      <a:pt x="2230564" y="471904"/>
                    </a:cubicBezTo>
                    <a:cubicBezTo>
                      <a:pt x="2236727" y="467229"/>
                      <a:pt x="2243232" y="463238"/>
                      <a:pt x="2249851" y="459476"/>
                    </a:cubicBezTo>
                    <a:cubicBezTo>
                      <a:pt x="2248710" y="487182"/>
                      <a:pt x="2248710" y="515002"/>
                      <a:pt x="2253845" y="542252"/>
                    </a:cubicBezTo>
                    <a:close/>
                    <a:moveTo>
                      <a:pt x="2303147" y="440549"/>
                    </a:moveTo>
                    <a:cubicBezTo>
                      <a:pt x="2313875" y="437698"/>
                      <a:pt x="2334075" y="435874"/>
                      <a:pt x="2355987" y="435874"/>
                    </a:cubicBezTo>
                    <a:cubicBezTo>
                      <a:pt x="2393421" y="435874"/>
                      <a:pt x="2436218" y="441461"/>
                      <a:pt x="2447059" y="457765"/>
                    </a:cubicBezTo>
                    <a:cubicBezTo>
                      <a:pt x="2456304" y="499610"/>
                      <a:pt x="2470113" y="548979"/>
                      <a:pt x="2456760" y="591964"/>
                    </a:cubicBezTo>
                    <a:cubicBezTo>
                      <a:pt x="2441810" y="597779"/>
                      <a:pt x="2425832" y="600401"/>
                      <a:pt x="2409969" y="601997"/>
                    </a:cubicBezTo>
                    <a:cubicBezTo>
                      <a:pt x="2377785" y="602567"/>
                      <a:pt x="2341379" y="603936"/>
                      <a:pt x="2313761" y="584895"/>
                    </a:cubicBezTo>
                    <a:cubicBezTo>
                      <a:pt x="2305087" y="574633"/>
                      <a:pt x="2303604" y="560039"/>
                      <a:pt x="2300066" y="547497"/>
                    </a:cubicBezTo>
                    <a:cubicBezTo>
                      <a:pt x="2303718" y="512380"/>
                      <a:pt x="2297783" y="475894"/>
                      <a:pt x="2303147" y="440549"/>
                    </a:cubicBezTo>
                    <a:close/>
                    <a:moveTo>
                      <a:pt x="2877768" y="506337"/>
                    </a:moveTo>
                    <a:cubicBezTo>
                      <a:pt x="2886214" y="528570"/>
                      <a:pt x="2879937" y="571783"/>
                      <a:pt x="2910979" y="574633"/>
                    </a:cubicBezTo>
                    <a:cubicBezTo>
                      <a:pt x="2919995" y="615109"/>
                      <a:pt x="2963477" y="628335"/>
                      <a:pt x="3000225" y="631072"/>
                    </a:cubicBezTo>
                    <a:cubicBezTo>
                      <a:pt x="3012322" y="631756"/>
                      <a:pt x="3026474" y="632554"/>
                      <a:pt x="3041196" y="632554"/>
                    </a:cubicBezTo>
                    <a:cubicBezTo>
                      <a:pt x="3053978" y="632554"/>
                      <a:pt x="3067102" y="631984"/>
                      <a:pt x="3079656" y="630160"/>
                    </a:cubicBezTo>
                    <a:cubicBezTo>
                      <a:pt x="3078743" y="631072"/>
                      <a:pt x="3077944" y="631870"/>
                      <a:pt x="3077145" y="632440"/>
                    </a:cubicBezTo>
                    <a:cubicBezTo>
                      <a:pt x="3065961" y="644526"/>
                      <a:pt x="3049527" y="658892"/>
                      <a:pt x="3067330" y="673600"/>
                    </a:cubicBezTo>
                    <a:cubicBezTo>
                      <a:pt x="3092780" y="688536"/>
                      <a:pt x="3101568" y="650455"/>
                      <a:pt x="3113095" y="635290"/>
                    </a:cubicBezTo>
                    <a:cubicBezTo>
                      <a:pt x="3117203" y="627879"/>
                      <a:pt x="3122111" y="620924"/>
                      <a:pt x="3126448" y="613741"/>
                    </a:cubicBezTo>
                    <a:cubicBezTo>
                      <a:pt x="3140485" y="603936"/>
                      <a:pt x="3149843" y="589227"/>
                      <a:pt x="3150984" y="567336"/>
                    </a:cubicBezTo>
                    <a:cubicBezTo>
                      <a:pt x="3153267" y="538376"/>
                      <a:pt x="3148816" y="509643"/>
                      <a:pt x="3142881" y="481367"/>
                    </a:cubicBezTo>
                    <a:cubicBezTo>
                      <a:pt x="3144365" y="480341"/>
                      <a:pt x="3145849" y="479087"/>
                      <a:pt x="3146876" y="477490"/>
                    </a:cubicBezTo>
                    <a:cubicBezTo>
                      <a:pt x="3160229" y="455485"/>
                      <a:pt x="3176206" y="435304"/>
                      <a:pt x="3192640" y="415465"/>
                    </a:cubicBezTo>
                    <a:cubicBezTo>
                      <a:pt x="3192184" y="419228"/>
                      <a:pt x="3191613" y="422990"/>
                      <a:pt x="3191613" y="427095"/>
                    </a:cubicBezTo>
                    <a:cubicBezTo>
                      <a:pt x="3187847" y="474298"/>
                      <a:pt x="3194694" y="526290"/>
                      <a:pt x="3220373" y="566538"/>
                    </a:cubicBezTo>
                    <a:cubicBezTo>
                      <a:pt x="3247078" y="595042"/>
                      <a:pt x="3289076" y="604392"/>
                      <a:pt x="3326395" y="609751"/>
                    </a:cubicBezTo>
                    <a:cubicBezTo>
                      <a:pt x="3332216" y="611119"/>
                      <a:pt x="3337693" y="611917"/>
                      <a:pt x="3342943" y="612487"/>
                    </a:cubicBezTo>
                    <a:cubicBezTo>
                      <a:pt x="3335525" y="625143"/>
                      <a:pt x="3328221" y="637799"/>
                      <a:pt x="3319433" y="649657"/>
                    </a:cubicBezTo>
                    <a:cubicBezTo>
                      <a:pt x="3310303" y="657638"/>
                      <a:pt x="3307793" y="671890"/>
                      <a:pt x="3317379" y="680555"/>
                    </a:cubicBezTo>
                    <a:cubicBezTo>
                      <a:pt x="3349448" y="702218"/>
                      <a:pt x="3359491" y="648402"/>
                      <a:pt x="3370561" y="628335"/>
                    </a:cubicBezTo>
                    <a:cubicBezTo>
                      <a:pt x="3372844" y="622064"/>
                      <a:pt x="3376040" y="615679"/>
                      <a:pt x="3379463" y="609294"/>
                    </a:cubicBezTo>
                    <a:cubicBezTo>
                      <a:pt x="3417581" y="596410"/>
                      <a:pt x="3430592" y="553084"/>
                      <a:pt x="3431733" y="507591"/>
                    </a:cubicBezTo>
                    <a:cubicBezTo>
                      <a:pt x="3438238" y="497443"/>
                      <a:pt x="3444286" y="487296"/>
                      <a:pt x="3450335" y="481367"/>
                    </a:cubicBezTo>
                    <a:cubicBezTo>
                      <a:pt x="3462432" y="467001"/>
                      <a:pt x="3476698" y="451723"/>
                      <a:pt x="3492904" y="439751"/>
                    </a:cubicBezTo>
                    <a:cubicBezTo>
                      <a:pt x="3485600" y="487866"/>
                      <a:pt x="3497355" y="536893"/>
                      <a:pt x="3516642" y="580790"/>
                    </a:cubicBezTo>
                    <a:cubicBezTo>
                      <a:pt x="3536956" y="621266"/>
                      <a:pt x="3582835" y="637457"/>
                      <a:pt x="3625746" y="638141"/>
                    </a:cubicBezTo>
                    <a:cubicBezTo>
                      <a:pt x="3633849" y="638483"/>
                      <a:pt x="3641495" y="638597"/>
                      <a:pt x="3648571" y="638597"/>
                    </a:cubicBezTo>
                    <a:cubicBezTo>
                      <a:pt x="3666488" y="638597"/>
                      <a:pt x="3681325" y="637457"/>
                      <a:pt x="3693879" y="634720"/>
                    </a:cubicBezTo>
                    <a:cubicBezTo>
                      <a:pt x="3672309" y="660488"/>
                      <a:pt x="3655418" y="692071"/>
                      <a:pt x="3633050" y="715901"/>
                    </a:cubicBezTo>
                    <a:cubicBezTo>
                      <a:pt x="3623691" y="729583"/>
                      <a:pt x="3600410" y="746115"/>
                      <a:pt x="3600296" y="762876"/>
                    </a:cubicBezTo>
                    <a:cubicBezTo>
                      <a:pt x="3599154" y="763674"/>
                      <a:pt x="3598127" y="764472"/>
                      <a:pt x="3597328" y="765156"/>
                    </a:cubicBezTo>
                    <a:cubicBezTo>
                      <a:pt x="3583519" y="777128"/>
                      <a:pt x="3570509" y="789784"/>
                      <a:pt x="3557613" y="802668"/>
                    </a:cubicBezTo>
                    <a:cubicBezTo>
                      <a:pt x="3557385" y="785793"/>
                      <a:pt x="3556928" y="768919"/>
                      <a:pt x="3555901" y="752158"/>
                    </a:cubicBezTo>
                    <a:cubicBezTo>
                      <a:pt x="3556814" y="687738"/>
                      <a:pt x="3484344" y="677249"/>
                      <a:pt x="3433901" y="677591"/>
                    </a:cubicBezTo>
                    <a:cubicBezTo>
                      <a:pt x="3389050" y="678389"/>
                      <a:pt x="3343514" y="683634"/>
                      <a:pt x="3300146" y="695377"/>
                    </a:cubicBezTo>
                    <a:cubicBezTo>
                      <a:pt x="3286451" y="700166"/>
                      <a:pt x="3274924" y="715102"/>
                      <a:pt x="3274696" y="729241"/>
                    </a:cubicBezTo>
                    <a:cubicBezTo>
                      <a:pt x="3255295" y="735740"/>
                      <a:pt x="3239317" y="756149"/>
                      <a:pt x="3224139" y="768463"/>
                    </a:cubicBezTo>
                    <a:cubicBezTo>
                      <a:pt x="3218090" y="775760"/>
                      <a:pt x="3205993" y="784995"/>
                      <a:pt x="3196748" y="795143"/>
                    </a:cubicBezTo>
                    <a:cubicBezTo>
                      <a:pt x="3194466" y="781004"/>
                      <a:pt x="3191955" y="766866"/>
                      <a:pt x="3189445" y="752842"/>
                    </a:cubicBezTo>
                    <a:cubicBezTo>
                      <a:pt x="3186021" y="732661"/>
                      <a:pt x="3177119" y="712138"/>
                      <a:pt x="3159315" y="700394"/>
                    </a:cubicBezTo>
                    <a:cubicBezTo>
                      <a:pt x="3100769" y="665277"/>
                      <a:pt x="3024420" y="677819"/>
                      <a:pt x="2960509" y="689791"/>
                    </a:cubicBezTo>
                    <a:cubicBezTo>
                      <a:pt x="2950124" y="692071"/>
                      <a:pt x="2939396" y="697772"/>
                      <a:pt x="2930609" y="705639"/>
                    </a:cubicBezTo>
                    <a:cubicBezTo>
                      <a:pt x="2929924" y="705639"/>
                      <a:pt x="2929353" y="705411"/>
                      <a:pt x="2928668" y="705525"/>
                    </a:cubicBezTo>
                    <a:cubicBezTo>
                      <a:pt x="2895458" y="711340"/>
                      <a:pt x="2866926" y="733117"/>
                      <a:pt x="2844216" y="757175"/>
                    </a:cubicBezTo>
                    <a:cubicBezTo>
                      <a:pt x="2841476" y="760139"/>
                      <a:pt x="2838053" y="763332"/>
                      <a:pt x="2834743" y="766752"/>
                    </a:cubicBezTo>
                    <a:cubicBezTo>
                      <a:pt x="2831776" y="757175"/>
                      <a:pt x="2828809" y="747825"/>
                      <a:pt x="2825727" y="738476"/>
                    </a:cubicBezTo>
                    <a:cubicBezTo>
                      <a:pt x="2817967" y="702903"/>
                      <a:pt x="2781104" y="689905"/>
                      <a:pt x="2748807" y="685344"/>
                    </a:cubicBezTo>
                    <a:cubicBezTo>
                      <a:pt x="2748122" y="685230"/>
                      <a:pt x="2747437" y="685230"/>
                      <a:pt x="2746638" y="685116"/>
                    </a:cubicBezTo>
                    <a:cubicBezTo>
                      <a:pt x="2759763" y="671206"/>
                      <a:pt x="2771061" y="649771"/>
                      <a:pt x="2780648" y="640193"/>
                    </a:cubicBezTo>
                    <a:cubicBezTo>
                      <a:pt x="2791604" y="624915"/>
                      <a:pt x="2803815" y="610435"/>
                      <a:pt x="2814885" y="595270"/>
                    </a:cubicBezTo>
                    <a:cubicBezTo>
                      <a:pt x="2818537" y="589911"/>
                      <a:pt x="2818309" y="582956"/>
                      <a:pt x="2814771" y="577826"/>
                    </a:cubicBezTo>
                    <a:cubicBezTo>
                      <a:pt x="2817396" y="572011"/>
                      <a:pt x="2819450" y="565512"/>
                      <a:pt x="2820477" y="557987"/>
                    </a:cubicBezTo>
                    <a:cubicBezTo>
                      <a:pt x="2824928" y="540314"/>
                      <a:pt x="2824928" y="520361"/>
                      <a:pt x="2823102" y="500408"/>
                    </a:cubicBezTo>
                    <a:cubicBezTo>
                      <a:pt x="2828124" y="495847"/>
                      <a:pt x="2832118" y="488892"/>
                      <a:pt x="2835085" y="482963"/>
                    </a:cubicBezTo>
                    <a:cubicBezTo>
                      <a:pt x="2846726" y="464264"/>
                      <a:pt x="2859851" y="446592"/>
                      <a:pt x="2873432" y="429375"/>
                    </a:cubicBezTo>
                    <a:cubicBezTo>
                      <a:pt x="2868410" y="454345"/>
                      <a:pt x="2872062" y="481709"/>
                      <a:pt x="2877768" y="506337"/>
                    </a:cubicBezTo>
                    <a:close/>
                    <a:moveTo>
                      <a:pt x="3098259" y="574063"/>
                    </a:moveTo>
                    <a:cubicBezTo>
                      <a:pt x="3080797" y="581702"/>
                      <a:pt x="3061510" y="583983"/>
                      <a:pt x="3042794" y="586149"/>
                    </a:cubicBezTo>
                    <a:cubicBezTo>
                      <a:pt x="3035946" y="585807"/>
                      <a:pt x="3028414" y="585921"/>
                      <a:pt x="3020653" y="586149"/>
                    </a:cubicBezTo>
                    <a:cubicBezTo>
                      <a:pt x="2992464" y="586833"/>
                      <a:pt x="2960737" y="587517"/>
                      <a:pt x="2946015" y="562889"/>
                    </a:cubicBezTo>
                    <a:cubicBezTo>
                      <a:pt x="2936429" y="545331"/>
                      <a:pt x="2931293" y="522983"/>
                      <a:pt x="2929011" y="502688"/>
                    </a:cubicBezTo>
                    <a:cubicBezTo>
                      <a:pt x="2925245" y="479657"/>
                      <a:pt x="2918853" y="455827"/>
                      <a:pt x="2925701" y="432796"/>
                    </a:cubicBezTo>
                    <a:cubicBezTo>
                      <a:pt x="2940423" y="412273"/>
                      <a:pt x="2973976" y="404747"/>
                      <a:pt x="3006958" y="404747"/>
                    </a:cubicBezTo>
                    <a:cubicBezTo>
                      <a:pt x="3030240" y="404747"/>
                      <a:pt x="3053179" y="408624"/>
                      <a:pt x="3068814" y="414325"/>
                    </a:cubicBezTo>
                    <a:cubicBezTo>
                      <a:pt x="3081140" y="423674"/>
                      <a:pt x="3080341" y="443969"/>
                      <a:pt x="3085476" y="457880"/>
                    </a:cubicBezTo>
                    <a:cubicBezTo>
                      <a:pt x="3092895" y="495505"/>
                      <a:pt x="3107503" y="535753"/>
                      <a:pt x="3098259" y="574063"/>
                    </a:cubicBezTo>
                    <a:close/>
                    <a:moveTo>
                      <a:pt x="3263170" y="398819"/>
                    </a:moveTo>
                    <a:cubicBezTo>
                      <a:pt x="3276294" y="395170"/>
                      <a:pt x="3289875" y="394486"/>
                      <a:pt x="3303456" y="394486"/>
                    </a:cubicBezTo>
                    <a:cubicBezTo>
                      <a:pt x="3310646" y="394486"/>
                      <a:pt x="3317721" y="394714"/>
                      <a:pt x="3324797" y="394828"/>
                    </a:cubicBezTo>
                    <a:cubicBezTo>
                      <a:pt x="3336324" y="396652"/>
                      <a:pt x="3351845" y="395398"/>
                      <a:pt x="3359263" y="405888"/>
                    </a:cubicBezTo>
                    <a:cubicBezTo>
                      <a:pt x="3373415" y="433708"/>
                      <a:pt x="3382088" y="467913"/>
                      <a:pt x="3381289" y="500978"/>
                    </a:cubicBezTo>
                    <a:cubicBezTo>
                      <a:pt x="3374099" y="510441"/>
                      <a:pt x="3370333" y="520475"/>
                      <a:pt x="3377751" y="530851"/>
                    </a:cubicBezTo>
                    <a:cubicBezTo>
                      <a:pt x="3375355" y="541568"/>
                      <a:pt x="3371931" y="551830"/>
                      <a:pt x="3366909" y="561521"/>
                    </a:cubicBezTo>
                    <a:cubicBezTo>
                      <a:pt x="3366225" y="561635"/>
                      <a:pt x="3365540" y="561863"/>
                      <a:pt x="3364855" y="561977"/>
                    </a:cubicBezTo>
                    <a:cubicBezTo>
                      <a:pt x="3362459" y="562319"/>
                      <a:pt x="3360176" y="562661"/>
                      <a:pt x="3357665" y="562889"/>
                    </a:cubicBezTo>
                    <a:cubicBezTo>
                      <a:pt x="3321031" y="562091"/>
                      <a:pt x="3269675" y="561065"/>
                      <a:pt x="3244453" y="529596"/>
                    </a:cubicBezTo>
                    <a:cubicBezTo>
                      <a:pt x="3255523" y="511126"/>
                      <a:pt x="3239660" y="488778"/>
                      <a:pt x="3240915" y="468597"/>
                    </a:cubicBezTo>
                    <a:cubicBezTo>
                      <a:pt x="3242855" y="445566"/>
                      <a:pt x="3235209" y="407370"/>
                      <a:pt x="3263170" y="398819"/>
                    </a:cubicBezTo>
                    <a:close/>
                    <a:moveTo>
                      <a:pt x="3823183" y="552172"/>
                    </a:moveTo>
                    <a:cubicBezTo>
                      <a:pt x="3828546" y="575431"/>
                      <a:pt x="3829117" y="603137"/>
                      <a:pt x="3845323" y="621950"/>
                    </a:cubicBezTo>
                    <a:cubicBezTo>
                      <a:pt x="3861871" y="638027"/>
                      <a:pt x="3884810" y="640877"/>
                      <a:pt x="3907293" y="640877"/>
                    </a:cubicBezTo>
                    <a:cubicBezTo>
                      <a:pt x="3914255" y="640877"/>
                      <a:pt x="3921216" y="640535"/>
                      <a:pt x="3927949" y="640307"/>
                    </a:cubicBezTo>
                    <a:cubicBezTo>
                      <a:pt x="3958649" y="638825"/>
                      <a:pt x="3989235" y="637115"/>
                      <a:pt x="4019934" y="636659"/>
                    </a:cubicBezTo>
                    <a:cubicBezTo>
                      <a:pt x="4024386" y="636316"/>
                      <a:pt x="4028950" y="636316"/>
                      <a:pt x="4033515" y="636431"/>
                    </a:cubicBezTo>
                    <a:cubicBezTo>
                      <a:pt x="4028152" y="643728"/>
                      <a:pt x="4023472" y="650113"/>
                      <a:pt x="4020277" y="652849"/>
                    </a:cubicBezTo>
                    <a:cubicBezTo>
                      <a:pt x="4011489" y="662540"/>
                      <a:pt x="3998593" y="673258"/>
                      <a:pt x="4001446" y="685344"/>
                    </a:cubicBezTo>
                    <a:cubicBezTo>
                      <a:pt x="3993229" y="686484"/>
                      <a:pt x="3985126" y="687738"/>
                      <a:pt x="3977137" y="689449"/>
                    </a:cubicBezTo>
                    <a:cubicBezTo>
                      <a:pt x="3951459" y="693211"/>
                      <a:pt x="3925096" y="703929"/>
                      <a:pt x="3913912" y="729013"/>
                    </a:cubicBezTo>
                    <a:cubicBezTo>
                      <a:pt x="3911059" y="734029"/>
                      <a:pt x="3910260" y="739958"/>
                      <a:pt x="3911059" y="745545"/>
                    </a:cubicBezTo>
                    <a:cubicBezTo>
                      <a:pt x="3907635" y="749308"/>
                      <a:pt x="3904212" y="752956"/>
                      <a:pt x="3900331" y="755465"/>
                    </a:cubicBezTo>
                    <a:cubicBezTo>
                      <a:pt x="3892685" y="760823"/>
                      <a:pt x="3883555" y="769261"/>
                      <a:pt x="3881500" y="778268"/>
                    </a:cubicBezTo>
                    <a:cubicBezTo>
                      <a:pt x="3878533" y="761507"/>
                      <a:pt x="3875680" y="745545"/>
                      <a:pt x="3873968" y="731635"/>
                    </a:cubicBezTo>
                    <a:cubicBezTo>
                      <a:pt x="3858333" y="681581"/>
                      <a:pt x="3756077" y="676907"/>
                      <a:pt x="3695476" y="695948"/>
                    </a:cubicBezTo>
                    <a:cubicBezTo>
                      <a:pt x="3710769" y="671662"/>
                      <a:pt x="3724920" y="646578"/>
                      <a:pt x="3740327" y="622292"/>
                    </a:cubicBezTo>
                    <a:cubicBezTo>
                      <a:pt x="3744322" y="615451"/>
                      <a:pt x="3756990" y="597779"/>
                      <a:pt x="3742724" y="596410"/>
                    </a:cubicBezTo>
                    <a:cubicBezTo>
                      <a:pt x="3745235" y="590596"/>
                      <a:pt x="3747403" y="583983"/>
                      <a:pt x="3749229" y="576571"/>
                    </a:cubicBezTo>
                    <a:cubicBezTo>
                      <a:pt x="3749343" y="576343"/>
                      <a:pt x="3749458" y="576115"/>
                      <a:pt x="3749686" y="575887"/>
                    </a:cubicBezTo>
                    <a:cubicBezTo>
                      <a:pt x="3753338" y="568248"/>
                      <a:pt x="3791570" y="509643"/>
                      <a:pt x="3813596" y="468369"/>
                    </a:cubicBezTo>
                    <a:cubicBezTo>
                      <a:pt x="3810058" y="498812"/>
                      <a:pt x="3814281" y="531079"/>
                      <a:pt x="3823183" y="552172"/>
                    </a:cubicBezTo>
                    <a:close/>
                    <a:moveTo>
                      <a:pt x="3865067" y="517511"/>
                    </a:moveTo>
                    <a:cubicBezTo>
                      <a:pt x="3863811" y="491971"/>
                      <a:pt x="3863241" y="464379"/>
                      <a:pt x="3873740" y="440549"/>
                    </a:cubicBezTo>
                    <a:cubicBezTo>
                      <a:pt x="3885381" y="430629"/>
                      <a:pt x="3902386" y="429375"/>
                      <a:pt x="3916651" y="425613"/>
                    </a:cubicBezTo>
                    <a:cubicBezTo>
                      <a:pt x="3939020" y="421394"/>
                      <a:pt x="3965953" y="415123"/>
                      <a:pt x="3991860" y="415123"/>
                    </a:cubicBezTo>
                    <a:cubicBezTo>
                      <a:pt x="4004185" y="415123"/>
                      <a:pt x="4016283" y="416491"/>
                      <a:pt x="4027581" y="420254"/>
                    </a:cubicBezTo>
                    <a:cubicBezTo>
                      <a:pt x="4043102" y="473386"/>
                      <a:pt x="4051433" y="532105"/>
                      <a:pt x="4039564" y="586719"/>
                    </a:cubicBezTo>
                    <a:cubicBezTo>
                      <a:pt x="4018793" y="587973"/>
                      <a:pt x="3998136" y="588771"/>
                      <a:pt x="3977366" y="590254"/>
                    </a:cubicBezTo>
                    <a:cubicBezTo>
                      <a:pt x="3955910" y="591850"/>
                      <a:pt x="3934455" y="593674"/>
                      <a:pt x="3912999" y="595156"/>
                    </a:cubicBezTo>
                    <a:lnTo>
                      <a:pt x="3916080" y="594928"/>
                    </a:lnTo>
                    <a:cubicBezTo>
                      <a:pt x="3872713" y="598007"/>
                      <a:pt x="3871686" y="593218"/>
                      <a:pt x="3860616" y="552970"/>
                    </a:cubicBezTo>
                    <a:cubicBezTo>
                      <a:pt x="3869860" y="543392"/>
                      <a:pt x="3865980" y="529368"/>
                      <a:pt x="3865067" y="517511"/>
                    </a:cubicBezTo>
                    <a:close/>
                    <a:moveTo>
                      <a:pt x="4096741" y="1014512"/>
                    </a:moveTo>
                    <a:cubicBezTo>
                      <a:pt x="4095828" y="1014398"/>
                      <a:pt x="4095143" y="1014170"/>
                      <a:pt x="4094002" y="1014170"/>
                    </a:cubicBezTo>
                    <a:cubicBezTo>
                      <a:pt x="4083046" y="1017362"/>
                      <a:pt x="4068780" y="1029562"/>
                      <a:pt x="4072660" y="1040622"/>
                    </a:cubicBezTo>
                    <a:cubicBezTo>
                      <a:pt x="4058052" y="1040508"/>
                      <a:pt x="4043559" y="1040394"/>
                      <a:pt x="4029407" y="1039481"/>
                    </a:cubicBezTo>
                    <a:cubicBezTo>
                      <a:pt x="4020505" y="1039596"/>
                      <a:pt x="4011489" y="1039481"/>
                      <a:pt x="4002588" y="1039367"/>
                    </a:cubicBezTo>
                    <a:cubicBezTo>
                      <a:pt x="3986724" y="1039139"/>
                      <a:pt x="3970861" y="1038911"/>
                      <a:pt x="3955111" y="1040280"/>
                    </a:cubicBezTo>
                    <a:cubicBezTo>
                      <a:pt x="3946438" y="1041306"/>
                      <a:pt x="3939704" y="1050541"/>
                      <a:pt x="3938107" y="1061145"/>
                    </a:cubicBezTo>
                    <a:cubicBezTo>
                      <a:pt x="3932172" y="1051567"/>
                      <a:pt x="3925667" y="1060689"/>
                      <a:pt x="3926123" y="1070152"/>
                    </a:cubicBezTo>
                    <a:cubicBezTo>
                      <a:pt x="3925895" y="1074485"/>
                      <a:pt x="3925781" y="1078703"/>
                      <a:pt x="3925667" y="1083036"/>
                    </a:cubicBezTo>
                    <a:cubicBezTo>
                      <a:pt x="3904782" y="1108348"/>
                      <a:pt x="3888919" y="1137878"/>
                      <a:pt x="3869175" y="1164330"/>
                    </a:cubicBezTo>
                    <a:cubicBezTo>
                      <a:pt x="3868148" y="1137992"/>
                      <a:pt x="3867121" y="1111768"/>
                      <a:pt x="3865295" y="1085544"/>
                    </a:cubicBezTo>
                    <a:cubicBezTo>
                      <a:pt x="3864838" y="1064793"/>
                      <a:pt x="3860045" y="1043016"/>
                      <a:pt x="3843839" y="1033895"/>
                    </a:cubicBezTo>
                    <a:cubicBezTo>
                      <a:pt x="3790999" y="1007329"/>
                      <a:pt x="3731312" y="1021467"/>
                      <a:pt x="3676303" y="1027168"/>
                    </a:cubicBezTo>
                    <a:cubicBezTo>
                      <a:pt x="3645489" y="1031500"/>
                      <a:pt x="3586372" y="1020897"/>
                      <a:pt x="3578041" y="1068442"/>
                    </a:cubicBezTo>
                    <a:cubicBezTo>
                      <a:pt x="3562406" y="1072318"/>
                      <a:pt x="3529082" y="1115873"/>
                      <a:pt x="3503746" y="1151560"/>
                    </a:cubicBezTo>
                    <a:cubicBezTo>
                      <a:pt x="3502719" y="1139589"/>
                      <a:pt x="3501691" y="1127617"/>
                      <a:pt x="3500664" y="1115645"/>
                    </a:cubicBezTo>
                    <a:cubicBezTo>
                      <a:pt x="3499181" y="1088851"/>
                      <a:pt x="3497241" y="1063767"/>
                      <a:pt x="3474872" y="1053620"/>
                    </a:cubicBezTo>
                    <a:cubicBezTo>
                      <a:pt x="3481606" y="1045182"/>
                      <a:pt x="3485828" y="1032412"/>
                      <a:pt x="3490279" y="1023633"/>
                    </a:cubicBezTo>
                    <a:cubicBezTo>
                      <a:pt x="3501235" y="1000374"/>
                      <a:pt x="3515501" y="978824"/>
                      <a:pt x="3525544" y="955223"/>
                    </a:cubicBezTo>
                    <a:cubicBezTo>
                      <a:pt x="3542434" y="945531"/>
                      <a:pt x="3550309" y="926262"/>
                      <a:pt x="3553961" y="897188"/>
                    </a:cubicBezTo>
                    <a:cubicBezTo>
                      <a:pt x="3555216" y="883506"/>
                      <a:pt x="3556015" y="869824"/>
                      <a:pt x="3556700" y="856142"/>
                    </a:cubicBezTo>
                    <a:cubicBezTo>
                      <a:pt x="3562292" y="849301"/>
                      <a:pt x="3566857" y="840179"/>
                      <a:pt x="3571650" y="834136"/>
                    </a:cubicBezTo>
                    <a:cubicBezTo>
                      <a:pt x="3584546" y="816122"/>
                      <a:pt x="3598356" y="798791"/>
                      <a:pt x="3611708" y="781004"/>
                    </a:cubicBezTo>
                    <a:cubicBezTo>
                      <a:pt x="3621067" y="786135"/>
                      <a:pt x="3633506" y="783399"/>
                      <a:pt x="3639783" y="774505"/>
                    </a:cubicBezTo>
                    <a:cubicBezTo>
                      <a:pt x="3641951" y="771655"/>
                      <a:pt x="3644120" y="768805"/>
                      <a:pt x="3646288" y="765954"/>
                    </a:cubicBezTo>
                    <a:cubicBezTo>
                      <a:pt x="3641153" y="810991"/>
                      <a:pt x="3637729" y="856598"/>
                      <a:pt x="3645604" y="901521"/>
                    </a:cubicBezTo>
                    <a:cubicBezTo>
                      <a:pt x="3654620" y="966282"/>
                      <a:pt x="3752082" y="953626"/>
                      <a:pt x="3800472" y="958415"/>
                    </a:cubicBezTo>
                    <a:cubicBezTo>
                      <a:pt x="3803895" y="958643"/>
                      <a:pt x="3807205" y="958757"/>
                      <a:pt x="3810401" y="958757"/>
                    </a:cubicBezTo>
                    <a:cubicBezTo>
                      <a:pt x="3818047" y="958757"/>
                      <a:pt x="3825009" y="958187"/>
                      <a:pt x="3831285" y="957047"/>
                    </a:cubicBezTo>
                    <a:cubicBezTo>
                      <a:pt x="3824210" y="968563"/>
                      <a:pt x="3816792" y="979964"/>
                      <a:pt x="3808004" y="991366"/>
                    </a:cubicBezTo>
                    <a:cubicBezTo>
                      <a:pt x="3800928" y="1001058"/>
                      <a:pt x="3804466" y="1015196"/>
                      <a:pt x="3814851" y="1020669"/>
                    </a:cubicBezTo>
                    <a:cubicBezTo>
                      <a:pt x="3846122" y="1033439"/>
                      <a:pt x="3852855" y="983385"/>
                      <a:pt x="3865181" y="964458"/>
                    </a:cubicBezTo>
                    <a:cubicBezTo>
                      <a:pt x="3869289" y="953056"/>
                      <a:pt x="3875794" y="940514"/>
                      <a:pt x="3877506" y="928087"/>
                    </a:cubicBezTo>
                    <a:cubicBezTo>
                      <a:pt x="3898733" y="894794"/>
                      <a:pt x="3891772" y="839495"/>
                      <a:pt x="3883326" y="789670"/>
                    </a:cubicBezTo>
                    <a:cubicBezTo>
                      <a:pt x="3884240" y="791152"/>
                      <a:pt x="3885153" y="792520"/>
                      <a:pt x="3886636" y="794002"/>
                    </a:cubicBezTo>
                    <a:cubicBezTo>
                      <a:pt x="3897706" y="803466"/>
                      <a:pt x="3907635" y="797765"/>
                      <a:pt x="3915852" y="788986"/>
                    </a:cubicBezTo>
                    <a:cubicBezTo>
                      <a:pt x="3916651" y="819656"/>
                      <a:pt x="3919619" y="850327"/>
                      <a:pt x="3920646" y="880884"/>
                    </a:cubicBezTo>
                    <a:cubicBezTo>
                      <a:pt x="3916080" y="938804"/>
                      <a:pt x="3964470" y="969247"/>
                      <a:pt x="4016625" y="974036"/>
                    </a:cubicBezTo>
                    <a:cubicBezTo>
                      <a:pt x="4021532" y="974492"/>
                      <a:pt x="4026325" y="974720"/>
                      <a:pt x="4031233" y="974720"/>
                    </a:cubicBezTo>
                    <a:cubicBezTo>
                      <a:pt x="4057824" y="974720"/>
                      <a:pt x="4083959" y="968449"/>
                      <a:pt x="4110208" y="965370"/>
                    </a:cubicBezTo>
                    <a:cubicBezTo>
                      <a:pt x="4115914" y="965142"/>
                      <a:pt x="4121734" y="964572"/>
                      <a:pt x="4127326" y="963432"/>
                    </a:cubicBezTo>
                    <a:cubicBezTo>
                      <a:pt x="4122990" y="968335"/>
                      <a:pt x="4118653" y="973237"/>
                      <a:pt x="4114202" y="977912"/>
                    </a:cubicBezTo>
                    <a:cubicBezTo>
                      <a:pt x="4104844" y="987604"/>
                      <a:pt x="4091149" y="1002312"/>
                      <a:pt x="4096741" y="1014512"/>
                    </a:cubicBezTo>
                    <a:close/>
                    <a:moveTo>
                      <a:pt x="4578007" y="1171057"/>
                    </a:moveTo>
                    <a:cubicBezTo>
                      <a:pt x="4589306" y="1148482"/>
                      <a:pt x="4601974" y="1126135"/>
                      <a:pt x="4618065" y="1106524"/>
                    </a:cubicBezTo>
                    <a:cubicBezTo>
                      <a:pt x="4613843" y="1149280"/>
                      <a:pt x="4616126" y="1210963"/>
                      <a:pt x="4616354" y="1219743"/>
                    </a:cubicBezTo>
                    <a:cubicBezTo>
                      <a:pt x="4612473" y="1275497"/>
                      <a:pt x="4666112" y="1284505"/>
                      <a:pt x="4707768" y="1286671"/>
                    </a:cubicBezTo>
                    <a:cubicBezTo>
                      <a:pt x="4747255" y="1288837"/>
                      <a:pt x="4787199" y="1292372"/>
                      <a:pt x="4827257" y="1292828"/>
                    </a:cubicBezTo>
                    <a:cubicBezTo>
                      <a:pt x="4830224" y="1293170"/>
                      <a:pt x="4832735" y="1293170"/>
                      <a:pt x="4835474" y="1293284"/>
                    </a:cubicBezTo>
                    <a:cubicBezTo>
                      <a:pt x="4815388" y="1317912"/>
                      <a:pt x="4795759" y="1347328"/>
                      <a:pt x="4790965" y="1354625"/>
                    </a:cubicBezTo>
                    <a:cubicBezTo>
                      <a:pt x="4785830" y="1362720"/>
                      <a:pt x="4789938" y="1374464"/>
                      <a:pt x="4798726" y="1377999"/>
                    </a:cubicBezTo>
                    <a:cubicBezTo>
                      <a:pt x="4806715" y="1381305"/>
                      <a:pt x="4817100" y="1377657"/>
                      <a:pt x="4820181" y="1369333"/>
                    </a:cubicBezTo>
                    <a:cubicBezTo>
                      <a:pt x="4829540" y="1341513"/>
                      <a:pt x="4844719" y="1316315"/>
                      <a:pt x="4860810" y="1291802"/>
                    </a:cubicBezTo>
                    <a:cubicBezTo>
                      <a:pt x="4910341" y="1281198"/>
                      <a:pt x="4907716" y="1225330"/>
                      <a:pt x="4895048" y="1170829"/>
                    </a:cubicBezTo>
                    <a:cubicBezTo>
                      <a:pt x="4896075" y="1169005"/>
                      <a:pt x="4896988" y="1167409"/>
                      <a:pt x="4898129" y="1166041"/>
                    </a:cubicBezTo>
                    <a:cubicBezTo>
                      <a:pt x="4904634" y="1155779"/>
                      <a:pt x="4911253" y="1145632"/>
                      <a:pt x="4918329" y="1135712"/>
                    </a:cubicBezTo>
                    <a:cubicBezTo>
                      <a:pt x="4923579" y="1171856"/>
                      <a:pt x="4934877" y="1207885"/>
                      <a:pt x="4944122" y="1243230"/>
                    </a:cubicBezTo>
                    <a:cubicBezTo>
                      <a:pt x="4955534" y="1320078"/>
                      <a:pt x="5065665" y="1316201"/>
                      <a:pt x="5139390" y="1314035"/>
                    </a:cubicBezTo>
                    <a:cubicBezTo>
                      <a:pt x="5199306" y="1312097"/>
                      <a:pt x="5259221" y="1313465"/>
                      <a:pt x="5319137" y="1314833"/>
                    </a:cubicBezTo>
                    <a:cubicBezTo>
                      <a:pt x="5358054" y="1315745"/>
                      <a:pt x="5397085" y="1316543"/>
                      <a:pt x="5436116" y="1316543"/>
                    </a:cubicBezTo>
                    <a:cubicBezTo>
                      <a:pt x="5446958" y="1317000"/>
                      <a:pt x="5456772" y="1317342"/>
                      <a:pt x="5465903" y="1317570"/>
                    </a:cubicBezTo>
                    <a:cubicBezTo>
                      <a:pt x="5448556" y="1341171"/>
                      <a:pt x="5435203" y="1367623"/>
                      <a:pt x="5415003" y="1389857"/>
                    </a:cubicBezTo>
                    <a:cubicBezTo>
                      <a:pt x="5403590" y="1389172"/>
                      <a:pt x="5392178" y="1388602"/>
                      <a:pt x="5380879" y="1388146"/>
                    </a:cubicBezTo>
                    <a:cubicBezTo>
                      <a:pt x="5342875" y="1388032"/>
                      <a:pt x="5196795" y="1373438"/>
                      <a:pt x="5183557" y="1413458"/>
                    </a:cubicBezTo>
                    <a:cubicBezTo>
                      <a:pt x="5182986" y="1413800"/>
                      <a:pt x="5182415" y="1414256"/>
                      <a:pt x="5181844" y="1414712"/>
                    </a:cubicBezTo>
                    <a:cubicBezTo>
                      <a:pt x="5180475" y="1416194"/>
                      <a:pt x="5179790" y="1418019"/>
                      <a:pt x="5179790" y="1419843"/>
                    </a:cubicBezTo>
                    <a:lnTo>
                      <a:pt x="5179790" y="1419843"/>
                    </a:lnTo>
                    <a:cubicBezTo>
                      <a:pt x="5179905" y="1422693"/>
                      <a:pt x="5180133" y="1425430"/>
                      <a:pt x="5180247" y="1428280"/>
                    </a:cubicBezTo>
                    <a:cubicBezTo>
                      <a:pt x="5180361" y="1431017"/>
                      <a:pt x="5180589" y="1433753"/>
                      <a:pt x="5180817" y="1436490"/>
                    </a:cubicBezTo>
                    <a:cubicBezTo>
                      <a:pt x="5180133" y="1437060"/>
                      <a:pt x="5179448" y="1437744"/>
                      <a:pt x="5178649" y="1438428"/>
                    </a:cubicBezTo>
                    <a:cubicBezTo>
                      <a:pt x="5177051" y="1439796"/>
                      <a:pt x="5175453" y="1441392"/>
                      <a:pt x="5173856" y="1443103"/>
                    </a:cubicBezTo>
                    <a:cubicBezTo>
                      <a:pt x="5170889" y="1446067"/>
                      <a:pt x="5167807" y="1449373"/>
                      <a:pt x="5164840" y="1452908"/>
                    </a:cubicBezTo>
                    <a:cubicBezTo>
                      <a:pt x="5159818" y="1458495"/>
                      <a:pt x="5154683" y="1464652"/>
                      <a:pt x="5149775" y="1470923"/>
                    </a:cubicBezTo>
                    <a:cubicBezTo>
                      <a:pt x="5149205" y="1471607"/>
                      <a:pt x="5148634" y="1472291"/>
                      <a:pt x="5148063" y="1473089"/>
                    </a:cubicBezTo>
                    <a:cubicBezTo>
                      <a:pt x="5144183" y="1477878"/>
                      <a:pt x="5140303" y="1482781"/>
                      <a:pt x="5136651" y="1487455"/>
                    </a:cubicBezTo>
                    <a:cubicBezTo>
                      <a:pt x="5135624" y="1488709"/>
                      <a:pt x="5134597" y="1490078"/>
                      <a:pt x="5133570" y="1491332"/>
                    </a:cubicBezTo>
                    <a:cubicBezTo>
                      <a:pt x="5131401" y="1494068"/>
                      <a:pt x="5129347" y="1496691"/>
                      <a:pt x="5127407" y="1499199"/>
                    </a:cubicBezTo>
                    <a:cubicBezTo>
                      <a:pt x="5126608" y="1500111"/>
                      <a:pt x="5125923" y="1501137"/>
                      <a:pt x="5125238" y="1502050"/>
                    </a:cubicBezTo>
                    <a:cubicBezTo>
                      <a:pt x="5122499" y="1505470"/>
                      <a:pt x="5119989" y="1508548"/>
                      <a:pt x="5117820" y="1511285"/>
                    </a:cubicBezTo>
                    <a:cubicBezTo>
                      <a:pt x="5117478" y="1511741"/>
                      <a:pt x="5117136" y="1512197"/>
                      <a:pt x="5116793" y="1512539"/>
                    </a:cubicBezTo>
                    <a:cubicBezTo>
                      <a:pt x="5114853" y="1514819"/>
                      <a:pt x="5113141" y="1516644"/>
                      <a:pt x="5111772" y="1518012"/>
                    </a:cubicBezTo>
                    <a:cubicBezTo>
                      <a:pt x="5111201" y="1513109"/>
                      <a:pt x="5110402" y="1508206"/>
                      <a:pt x="5109375" y="1503418"/>
                    </a:cubicBezTo>
                    <a:cubicBezTo>
                      <a:pt x="5108919" y="1501023"/>
                      <a:pt x="5108462" y="1498629"/>
                      <a:pt x="5107891" y="1496121"/>
                    </a:cubicBezTo>
                    <a:cubicBezTo>
                      <a:pt x="5107549" y="1494410"/>
                      <a:pt x="5107207" y="1492700"/>
                      <a:pt x="5106864" y="1490990"/>
                    </a:cubicBezTo>
                    <a:cubicBezTo>
                      <a:pt x="5106180" y="1487911"/>
                      <a:pt x="5105495" y="1484719"/>
                      <a:pt x="5104696" y="1481640"/>
                    </a:cubicBezTo>
                    <a:cubicBezTo>
                      <a:pt x="5104239" y="1479588"/>
                      <a:pt x="5103783" y="1477536"/>
                      <a:pt x="5103327" y="1475483"/>
                    </a:cubicBezTo>
                    <a:cubicBezTo>
                      <a:pt x="5102071" y="1470353"/>
                      <a:pt x="5100816" y="1465222"/>
                      <a:pt x="5099674" y="1459977"/>
                    </a:cubicBezTo>
                    <a:cubicBezTo>
                      <a:pt x="5096593" y="1448347"/>
                      <a:pt x="5096137" y="1428850"/>
                      <a:pt x="5090316" y="1416879"/>
                    </a:cubicBezTo>
                    <a:cubicBezTo>
                      <a:pt x="5078904" y="1394417"/>
                      <a:pt x="5051514" y="1389857"/>
                      <a:pt x="5028688" y="1387348"/>
                    </a:cubicBezTo>
                    <a:cubicBezTo>
                      <a:pt x="4989087" y="1384498"/>
                      <a:pt x="4949257" y="1384726"/>
                      <a:pt x="4909427" y="1384840"/>
                    </a:cubicBezTo>
                    <a:cubicBezTo>
                      <a:pt x="4892651" y="1384954"/>
                      <a:pt x="4875761" y="1384954"/>
                      <a:pt x="4858984" y="1384840"/>
                    </a:cubicBezTo>
                    <a:cubicBezTo>
                      <a:pt x="4828741" y="1385182"/>
                      <a:pt x="4798498" y="1387804"/>
                      <a:pt x="4768483" y="1391909"/>
                    </a:cubicBezTo>
                    <a:cubicBezTo>
                      <a:pt x="4754673" y="1394075"/>
                      <a:pt x="4744630" y="1406731"/>
                      <a:pt x="4746571" y="1420755"/>
                    </a:cubicBezTo>
                    <a:cubicBezTo>
                      <a:pt x="4746685" y="1421553"/>
                      <a:pt x="4746799" y="1422351"/>
                      <a:pt x="4747027" y="1423150"/>
                    </a:cubicBezTo>
                    <a:lnTo>
                      <a:pt x="4747027" y="1423264"/>
                    </a:lnTo>
                    <a:cubicBezTo>
                      <a:pt x="4747255" y="1423948"/>
                      <a:pt x="4747484" y="1424632"/>
                      <a:pt x="4747598" y="1425430"/>
                    </a:cubicBezTo>
                    <a:cubicBezTo>
                      <a:pt x="4747712" y="1425544"/>
                      <a:pt x="4747712" y="1425772"/>
                      <a:pt x="4747826" y="1425886"/>
                    </a:cubicBezTo>
                    <a:cubicBezTo>
                      <a:pt x="4748054" y="1426570"/>
                      <a:pt x="4748282" y="1427140"/>
                      <a:pt x="4748625" y="1427824"/>
                    </a:cubicBezTo>
                    <a:cubicBezTo>
                      <a:pt x="4748967" y="1428508"/>
                      <a:pt x="4749310" y="1429078"/>
                      <a:pt x="4749652" y="1429763"/>
                    </a:cubicBezTo>
                    <a:cubicBezTo>
                      <a:pt x="4749880" y="1430219"/>
                      <a:pt x="4750109" y="1430561"/>
                      <a:pt x="4750337" y="1430903"/>
                    </a:cubicBezTo>
                    <a:cubicBezTo>
                      <a:pt x="4750793" y="1431587"/>
                      <a:pt x="4751250" y="1432271"/>
                      <a:pt x="4751820" y="1432955"/>
                    </a:cubicBezTo>
                    <a:cubicBezTo>
                      <a:pt x="4752048" y="1433411"/>
                      <a:pt x="4752391" y="1433867"/>
                      <a:pt x="4752734" y="1434209"/>
                    </a:cubicBezTo>
                    <a:cubicBezTo>
                      <a:pt x="4752734" y="1434323"/>
                      <a:pt x="4752847" y="1434323"/>
                      <a:pt x="4752847" y="1434437"/>
                    </a:cubicBezTo>
                    <a:cubicBezTo>
                      <a:pt x="4753418" y="1435121"/>
                      <a:pt x="4754103" y="1435805"/>
                      <a:pt x="4754788" y="1436375"/>
                    </a:cubicBezTo>
                    <a:cubicBezTo>
                      <a:pt x="4754788" y="1436375"/>
                      <a:pt x="4754902" y="1436490"/>
                      <a:pt x="4755016" y="1436604"/>
                    </a:cubicBezTo>
                    <a:cubicBezTo>
                      <a:pt x="4755244" y="1436718"/>
                      <a:pt x="4755472" y="1436946"/>
                      <a:pt x="4755587" y="1437174"/>
                    </a:cubicBezTo>
                    <a:cubicBezTo>
                      <a:pt x="4755929" y="1437402"/>
                      <a:pt x="4756157" y="1437630"/>
                      <a:pt x="4756500" y="1437858"/>
                    </a:cubicBezTo>
                    <a:lnTo>
                      <a:pt x="4756500" y="1437858"/>
                    </a:lnTo>
                    <a:lnTo>
                      <a:pt x="4756500" y="1437858"/>
                    </a:lnTo>
                    <a:lnTo>
                      <a:pt x="4756500" y="1437858"/>
                    </a:lnTo>
                    <a:cubicBezTo>
                      <a:pt x="4756614" y="1437972"/>
                      <a:pt x="4756728" y="1437972"/>
                      <a:pt x="4756842" y="1438086"/>
                    </a:cubicBezTo>
                    <a:cubicBezTo>
                      <a:pt x="4744859" y="1435463"/>
                      <a:pt x="4717355" y="1477536"/>
                      <a:pt x="4711306" y="1483465"/>
                    </a:cubicBezTo>
                    <a:cubicBezTo>
                      <a:pt x="4710507" y="1484377"/>
                      <a:pt x="4709937" y="1485403"/>
                      <a:pt x="4709480" y="1486429"/>
                    </a:cubicBezTo>
                    <a:lnTo>
                      <a:pt x="4709480" y="1486429"/>
                    </a:lnTo>
                    <a:lnTo>
                      <a:pt x="4709480" y="1486429"/>
                    </a:lnTo>
                    <a:cubicBezTo>
                      <a:pt x="4705257" y="1467844"/>
                      <a:pt x="4701263" y="1450742"/>
                      <a:pt x="4699437" y="1436490"/>
                    </a:cubicBezTo>
                    <a:cubicBezTo>
                      <a:pt x="4696013" y="1385410"/>
                      <a:pt x="4637467" y="1380165"/>
                      <a:pt x="4597181" y="1376973"/>
                    </a:cubicBezTo>
                    <a:cubicBezTo>
                      <a:pt x="4566823" y="1374806"/>
                      <a:pt x="4536466" y="1374692"/>
                      <a:pt x="4506223" y="1376060"/>
                    </a:cubicBezTo>
                    <a:cubicBezTo>
                      <a:pt x="4513641" y="1362492"/>
                      <a:pt x="4521287" y="1349038"/>
                      <a:pt x="4528934" y="1335470"/>
                    </a:cubicBezTo>
                    <a:cubicBezTo>
                      <a:pt x="4539433" y="1317000"/>
                      <a:pt x="4549590" y="1298529"/>
                      <a:pt x="4559291" y="1279716"/>
                    </a:cubicBezTo>
                    <a:cubicBezTo>
                      <a:pt x="4562258" y="1274357"/>
                      <a:pt x="4562030" y="1268200"/>
                      <a:pt x="4559519" y="1263069"/>
                    </a:cubicBezTo>
                    <a:cubicBezTo>
                      <a:pt x="4564427" y="1245397"/>
                      <a:pt x="4564541" y="1222365"/>
                      <a:pt x="4564655" y="1202298"/>
                    </a:cubicBezTo>
                    <a:cubicBezTo>
                      <a:pt x="4568649" y="1191581"/>
                      <a:pt x="4573214" y="1181319"/>
                      <a:pt x="4578007" y="1171057"/>
                    </a:cubicBezTo>
                    <a:close/>
                    <a:moveTo>
                      <a:pt x="4852707" y="1241406"/>
                    </a:moveTo>
                    <a:cubicBezTo>
                      <a:pt x="4812649" y="1244827"/>
                      <a:pt x="4772249" y="1240722"/>
                      <a:pt x="4732077" y="1239696"/>
                    </a:cubicBezTo>
                    <a:cubicBezTo>
                      <a:pt x="4725229" y="1239012"/>
                      <a:pt x="4717697" y="1239012"/>
                      <a:pt x="4710165" y="1239012"/>
                    </a:cubicBezTo>
                    <a:cubicBezTo>
                      <a:pt x="4690763" y="1239012"/>
                      <a:pt x="4670221" y="1239012"/>
                      <a:pt x="4656069" y="1227724"/>
                    </a:cubicBezTo>
                    <a:cubicBezTo>
                      <a:pt x="4645113" y="1183827"/>
                      <a:pt x="4646483" y="1137764"/>
                      <a:pt x="4642717" y="1092956"/>
                    </a:cubicBezTo>
                    <a:cubicBezTo>
                      <a:pt x="4656412" y="1110400"/>
                      <a:pt x="4680264" y="1098542"/>
                      <a:pt x="4698410" y="1097858"/>
                    </a:cubicBezTo>
                    <a:cubicBezTo>
                      <a:pt x="4741321" y="1093298"/>
                      <a:pt x="4785031" y="1090789"/>
                      <a:pt x="4828056" y="1093868"/>
                    </a:cubicBezTo>
                    <a:cubicBezTo>
                      <a:pt x="4834447" y="1143009"/>
                      <a:pt x="4856587" y="1191466"/>
                      <a:pt x="4852707" y="1241406"/>
                    </a:cubicBezTo>
                    <a:close/>
                    <a:moveTo>
                      <a:pt x="4784346" y="1441848"/>
                    </a:moveTo>
                    <a:cubicBezTo>
                      <a:pt x="4818584" y="1437060"/>
                      <a:pt x="4852936" y="1436262"/>
                      <a:pt x="4887401" y="1436262"/>
                    </a:cubicBezTo>
                    <a:cubicBezTo>
                      <a:pt x="4901781" y="1436262"/>
                      <a:pt x="4916161" y="1436375"/>
                      <a:pt x="4930541" y="1436375"/>
                    </a:cubicBezTo>
                    <a:cubicBezTo>
                      <a:pt x="4940926" y="1436604"/>
                      <a:pt x="4951540" y="1436604"/>
                      <a:pt x="4962039" y="1436490"/>
                    </a:cubicBezTo>
                    <a:cubicBezTo>
                      <a:pt x="4989657" y="1436375"/>
                      <a:pt x="5017390" y="1436147"/>
                      <a:pt x="5044324" y="1442190"/>
                    </a:cubicBezTo>
                    <a:cubicBezTo>
                      <a:pt x="5053453" y="1497261"/>
                      <a:pt x="5076621" y="1557234"/>
                      <a:pt x="5049003" y="1610708"/>
                    </a:cubicBezTo>
                    <a:cubicBezTo>
                      <a:pt x="4980870" y="1602955"/>
                      <a:pt x="4912167" y="1603867"/>
                      <a:pt x="4844034" y="1596456"/>
                    </a:cubicBezTo>
                    <a:cubicBezTo>
                      <a:pt x="4818241" y="1595087"/>
                      <a:pt x="4821094" y="1564075"/>
                      <a:pt x="4813334" y="1545490"/>
                    </a:cubicBezTo>
                    <a:cubicBezTo>
                      <a:pt x="4802834" y="1511171"/>
                      <a:pt x="4795531" y="1475939"/>
                      <a:pt x="4784346" y="1441848"/>
                    </a:cubicBezTo>
                    <a:close/>
                    <a:moveTo>
                      <a:pt x="4761293" y="1442761"/>
                    </a:moveTo>
                    <a:cubicBezTo>
                      <a:pt x="4760951" y="1441734"/>
                      <a:pt x="4760608" y="1440708"/>
                      <a:pt x="4760037" y="1440024"/>
                    </a:cubicBezTo>
                    <a:lnTo>
                      <a:pt x="4760037" y="1440024"/>
                    </a:lnTo>
                    <a:cubicBezTo>
                      <a:pt x="4760265" y="1440138"/>
                      <a:pt x="4760608" y="1440252"/>
                      <a:pt x="4760836" y="1440480"/>
                    </a:cubicBezTo>
                    <a:cubicBezTo>
                      <a:pt x="4760951" y="1441050"/>
                      <a:pt x="4760951" y="1441620"/>
                      <a:pt x="4761064" y="1442190"/>
                    </a:cubicBezTo>
                    <a:cubicBezTo>
                      <a:pt x="4761293" y="1442304"/>
                      <a:pt x="4761293" y="1442532"/>
                      <a:pt x="4761293" y="1442761"/>
                    </a:cubicBezTo>
                    <a:close/>
                    <a:moveTo>
                      <a:pt x="4539547" y="1425886"/>
                    </a:moveTo>
                    <a:cubicBezTo>
                      <a:pt x="4575839" y="1425886"/>
                      <a:pt x="4611903" y="1429306"/>
                      <a:pt x="4647053" y="1437858"/>
                    </a:cubicBezTo>
                    <a:cubicBezTo>
                      <a:pt x="4655042" y="1491560"/>
                      <a:pt x="4681177" y="1553357"/>
                      <a:pt x="4668623" y="1609910"/>
                    </a:cubicBezTo>
                    <a:cubicBezTo>
                      <a:pt x="4660634" y="1611392"/>
                      <a:pt x="4652532" y="1612076"/>
                      <a:pt x="4644428" y="1612532"/>
                    </a:cubicBezTo>
                    <a:cubicBezTo>
                      <a:pt x="4624228" y="1613558"/>
                      <a:pt x="4603914" y="1613558"/>
                      <a:pt x="4583714" y="1613558"/>
                    </a:cubicBezTo>
                    <a:cubicBezTo>
                      <a:pt x="4530874" y="1614584"/>
                      <a:pt x="4478490" y="1610138"/>
                      <a:pt x="4425878" y="1606261"/>
                    </a:cubicBezTo>
                    <a:cubicBezTo>
                      <a:pt x="4394608" y="1603981"/>
                      <a:pt x="4362539" y="1607173"/>
                      <a:pt x="4331953" y="1599078"/>
                    </a:cubicBezTo>
                    <a:lnTo>
                      <a:pt x="4331953" y="1599078"/>
                    </a:lnTo>
                    <a:cubicBezTo>
                      <a:pt x="4322253" y="1555410"/>
                      <a:pt x="4320198" y="1509119"/>
                      <a:pt x="4310041" y="1465222"/>
                    </a:cubicBezTo>
                    <a:cubicBezTo>
                      <a:pt x="4314720" y="1462599"/>
                      <a:pt x="4318601" y="1458495"/>
                      <a:pt x="4320883" y="1453592"/>
                    </a:cubicBezTo>
                    <a:cubicBezTo>
                      <a:pt x="4391413" y="1439796"/>
                      <a:pt x="4466050" y="1425886"/>
                      <a:pt x="4539547" y="1425886"/>
                    </a:cubicBezTo>
                    <a:close/>
                    <a:moveTo>
                      <a:pt x="4522428" y="1240380"/>
                    </a:moveTo>
                    <a:cubicBezTo>
                      <a:pt x="4482256" y="1241178"/>
                      <a:pt x="4442541" y="1233311"/>
                      <a:pt x="4402597" y="1229776"/>
                    </a:cubicBezTo>
                    <a:cubicBezTo>
                      <a:pt x="4370414" y="1224645"/>
                      <a:pt x="4337089" y="1229548"/>
                      <a:pt x="4305590" y="1220313"/>
                    </a:cubicBezTo>
                    <a:cubicBezTo>
                      <a:pt x="4294977" y="1178354"/>
                      <a:pt x="4293037" y="1134002"/>
                      <a:pt x="4286645" y="1090789"/>
                    </a:cubicBezTo>
                    <a:cubicBezTo>
                      <a:pt x="4287330" y="1088737"/>
                      <a:pt x="4287901" y="1086913"/>
                      <a:pt x="4288471" y="1085544"/>
                    </a:cubicBezTo>
                    <a:cubicBezTo>
                      <a:pt x="4296346" y="1090561"/>
                      <a:pt x="4305590" y="1089421"/>
                      <a:pt x="4314720" y="1088167"/>
                    </a:cubicBezTo>
                    <a:cubicBezTo>
                      <a:pt x="4320883" y="1087369"/>
                      <a:pt x="4327046" y="1086571"/>
                      <a:pt x="4332866" y="1087711"/>
                    </a:cubicBezTo>
                    <a:cubicBezTo>
                      <a:pt x="4395863" y="1087711"/>
                      <a:pt x="4455893" y="1086343"/>
                      <a:pt x="4519233" y="1095008"/>
                    </a:cubicBezTo>
                    <a:cubicBezTo>
                      <a:pt x="4524254" y="1143009"/>
                      <a:pt x="4527336" y="1192037"/>
                      <a:pt x="4522428" y="1240380"/>
                    </a:cubicBezTo>
                    <a:close/>
                    <a:moveTo>
                      <a:pt x="4267815" y="1136624"/>
                    </a:moveTo>
                    <a:cubicBezTo>
                      <a:pt x="4269184" y="1167523"/>
                      <a:pt x="4270326" y="1198422"/>
                      <a:pt x="4273863" y="1229092"/>
                    </a:cubicBezTo>
                    <a:cubicBezTo>
                      <a:pt x="4274891" y="1242774"/>
                      <a:pt x="4281852" y="1255430"/>
                      <a:pt x="4291895" y="1260903"/>
                    </a:cubicBezTo>
                    <a:cubicBezTo>
                      <a:pt x="4314150" y="1272989"/>
                      <a:pt x="4339257" y="1271849"/>
                      <a:pt x="4362881" y="1273901"/>
                    </a:cubicBezTo>
                    <a:cubicBezTo>
                      <a:pt x="4412412" y="1278120"/>
                      <a:pt x="4462056" y="1288495"/>
                      <a:pt x="4511815" y="1290661"/>
                    </a:cubicBezTo>
                    <a:cubicBezTo>
                      <a:pt x="4506337" y="1299669"/>
                      <a:pt x="4500745" y="1308676"/>
                      <a:pt x="4495266" y="1317684"/>
                    </a:cubicBezTo>
                    <a:cubicBezTo>
                      <a:pt x="4483283" y="1337409"/>
                      <a:pt x="4470730" y="1356677"/>
                      <a:pt x="4458404" y="1376288"/>
                    </a:cubicBezTo>
                    <a:cubicBezTo>
                      <a:pt x="4457720" y="1377315"/>
                      <a:pt x="4457263" y="1378341"/>
                      <a:pt x="4456921" y="1379481"/>
                    </a:cubicBezTo>
                    <a:cubicBezTo>
                      <a:pt x="4456921" y="1379481"/>
                      <a:pt x="4456921" y="1379481"/>
                      <a:pt x="4456806" y="1379481"/>
                    </a:cubicBezTo>
                    <a:cubicBezTo>
                      <a:pt x="4406135" y="1384384"/>
                      <a:pt x="4355920" y="1393163"/>
                      <a:pt x="4306275" y="1404223"/>
                    </a:cubicBezTo>
                    <a:cubicBezTo>
                      <a:pt x="4286532" y="1405363"/>
                      <a:pt x="4271809" y="1427140"/>
                      <a:pt x="4273863" y="1445497"/>
                    </a:cubicBezTo>
                    <a:lnTo>
                      <a:pt x="4273863" y="1445497"/>
                    </a:lnTo>
                    <a:cubicBezTo>
                      <a:pt x="4263706" y="1453706"/>
                      <a:pt x="4255261" y="1465108"/>
                      <a:pt x="4245789" y="1473203"/>
                    </a:cubicBezTo>
                    <a:cubicBezTo>
                      <a:pt x="4238142" y="1484605"/>
                      <a:pt x="4214747" y="1499085"/>
                      <a:pt x="4206986" y="1513793"/>
                    </a:cubicBezTo>
                    <a:lnTo>
                      <a:pt x="4206986" y="1513679"/>
                    </a:lnTo>
                    <a:cubicBezTo>
                      <a:pt x="4203905" y="1493840"/>
                      <a:pt x="4200709" y="1474913"/>
                      <a:pt x="4199111" y="1458723"/>
                    </a:cubicBezTo>
                    <a:cubicBezTo>
                      <a:pt x="4200253" y="1422693"/>
                      <a:pt x="4180395" y="1407073"/>
                      <a:pt x="4151749" y="1401486"/>
                    </a:cubicBezTo>
                    <a:cubicBezTo>
                      <a:pt x="4160994" y="1384498"/>
                      <a:pt x="4171265" y="1366483"/>
                      <a:pt x="4181650" y="1348468"/>
                    </a:cubicBezTo>
                    <a:cubicBezTo>
                      <a:pt x="4189068" y="1333190"/>
                      <a:pt x="4199682" y="1318254"/>
                      <a:pt x="4206758" y="1302519"/>
                    </a:cubicBezTo>
                    <a:cubicBezTo>
                      <a:pt x="4220795" y="1278462"/>
                      <a:pt x="4219083" y="1235477"/>
                      <a:pt x="4216458" y="1201272"/>
                    </a:cubicBezTo>
                    <a:cubicBezTo>
                      <a:pt x="4231751" y="1172882"/>
                      <a:pt x="4248870" y="1143237"/>
                      <a:pt x="4266902" y="1115759"/>
                    </a:cubicBezTo>
                    <a:cubicBezTo>
                      <a:pt x="4267359" y="1122714"/>
                      <a:pt x="4267701" y="1129669"/>
                      <a:pt x="4267815" y="1136624"/>
                    </a:cubicBezTo>
                    <a:close/>
                    <a:moveTo>
                      <a:pt x="3844752" y="1437630"/>
                    </a:moveTo>
                    <a:cubicBezTo>
                      <a:pt x="3854110" y="1451312"/>
                      <a:pt x="3870088" y="1450058"/>
                      <a:pt x="3885723" y="1448803"/>
                    </a:cubicBezTo>
                    <a:cubicBezTo>
                      <a:pt x="3892913" y="1448233"/>
                      <a:pt x="3899989" y="1447663"/>
                      <a:pt x="3906380" y="1448575"/>
                    </a:cubicBezTo>
                    <a:cubicBezTo>
                      <a:pt x="3937308" y="1449830"/>
                      <a:pt x="3968122" y="1449145"/>
                      <a:pt x="3998821" y="1448575"/>
                    </a:cubicBezTo>
                    <a:cubicBezTo>
                      <a:pt x="4048238" y="1447663"/>
                      <a:pt x="4097426" y="1446751"/>
                      <a:pt x="4146842" y="1453250"/>
                    </a:cubicBezTo>
                    <a:cubicBezTo>
                      <a:pt x="4151179" y="1497831"/>
                      <a:pt x="4160423" y="1541841"/>
                      <a:pt x="4163618" y="1586536"/>
                    </a:cubicBezTo>
                    <a:cubicBezTo>
                      <a:pt x="4163961" y="1597140"/>
                      <a:pt x="4162820" y="1608427"/>
                      <a:pt x="4157113" y="1617663"/>
                    </a:cubicBezTo>
                    <a:cubicBezTo>
                      <a:pt x="4101877" y="1619373"/>
                      <a:pt x="4046754" y="1615839"/>
                      <a:pt x="3991517" y="1613558"/>
                    </a:cubicBezTo>
                    <a:cubicBezTo>
                      <a:pt x="3959676" y="1611962"/>
                      <a:pt x="3925781" y="1614014"/>
                      <a:pt x="3895766" y="1601587"/>
                    </a:cubicBezTo>
                    <a:cubicBezTo>
                      <a:pt x="3878876" y="1547086"/>
                      <a:pt x="3867577" y="1490420"/>
                      <a:pt x="3844752" y="1437630"/>
                    </a:cubicBezTo>
                    <a:close/>
                    <a:moveTo>
                      <a:pt x="3841785" y="1430903"/>
                    </a:moveTo>
                    <a:cubicBezTo>
                      <a:pt x="3840187" y="1427710"/>
                      <a:pt x="3838818" y="1424404"/>
                      <a:pt x="3836992" y="1421325"/>
                    </a:cubicBezTo>
                    <a:cubicBezTo>
                      <a:pt x="3835508" y="1415282"/>
                      <a:pt x="3826264" y="1413686"/>
                      <a:pt x="3823068" y="1419615"/>
                    </a:cubicBezTo>
                    <a:cubicBezTo>
                      <a:pt x="3821356" y="1422807"/>
                      <a:pt x="3820558" y="1425658"/>
                      <a:pt x="3820215" y="1429192"/>
                    </a:cubicBezTo>
                    <a:cubicBezTo>
                      <a:pt x="3802298" y="1444129"/>
                      <a:pt x="3777989" y="1483237"/>
                      <a:pt x="3770457" y="1489166"/>
                    </a:cubicBezTo>
                    <a:cubicBezTo>
                      <a:pt x="3767261" y="1493840"/>
                      <a:pt x="3761669" y="1499427"/>
                      <a:pt x="3755734" y="1505470"/>
                    </a:cubicBezTo>
                    <a:cubicBezTo>
                      <a:pt x="3747632" y="1488367"/>
                      <a:pt x="3739643" y="1471037"/>
                      <a:pt x="3732681" y="1453364"/>
                    </a:cubicBezTo>
                    <a:cubicBezTo>
                      <a:pt x="3727888" y="1441278"/>
                      <a:pt x="3722410" y="1428052"/>
                      <a:pt x="3708829" y="1423720"/>
                    </a:cubicBezTo>
                    <a:cubicBezTo>
                      <a:pt x="3626316" y="1410038"/>
                      <a:pt x="3539695" y="1417107"/>
                      <a:pt x="3456155" y="1419387"/>
                    </a:cubicBezTo>
                    <a:cubicBezTo>
                      <a:pt x="3449080" y="1419843"/>
                      <a:pt x="3441890" y="1420299"/>
                      <a:pt x="3434814" y="1420641"/>
                    </a:cubicBezTo>
                    <a:lnTo>
                      <a:pt x="3434814" y="1420641"/>
                    </a:lnTo>
                    <a:cubicBezTo>
                      <a:pt x="3435727" y="1419501"/>
                      <a:pt x="3436526" y="1418133"/>
                      <a:pt x="3437211" y="1416765"/>
                    </a:cubicBezTo>
                    <a:cubicBezTo>
                      <a:pt x="3450335" y="1386094"/>
                      <a:pt x="3457411" y="1354967"/>
                      <a:pt x="3470535" y="1323954"/>
                    </a:cubicBezTo>
                    <a:cubicBezTo>
                      <a:pt x="3473388" y="1317227"/>
                      <a:pt x="3476356" y="1310501"/>
                      <a:pt x="3479551" y="1303888"/>
                    </a:cubicBezTo>
                    <a:cubicBezTo>
                      <a:pt x="3502262" y="1288381"/>
                      <a:pt x="3505343" y="1247221"/>
                      <a:pt x="3506485" y="1209823"/>
                    </a:cubicBezTo>
                    <a:cubicBezTo>
                      <a:pt x="3506485" y="1207315"/>
                      <a:pt x="3506371" y="1204921"/>
                      <a:pt x="3506371" y="1202526"/>
                    </a:cubicBezTo>
                    <a:cubicBezTo>
                      <a:pt x="3526799" y="1167295"/>
                      <a:pt x="3549738" y="1134116"/>
                      <a:pt x="3571879" y="1099911"/>
                    </a:cubicBezTo>
                    <a:cubicBezTo>
                      <a:pt x="3570966" y="1118495"/>
                      <a:pt x="3571536" y="1137194"/>
                      <a:pt x="3571536" y="1155779"/>
                    </a:cubicBezTo>
                    <a:cubicBezTo>
                      <a:pt x="3571764" y="1188958"/>
                      <a:pt x="3573248" y="1218945"/>
                      <a:pt x="3575417" y="1252580"/>
                    </a:cubicBezTo>
                    <a:cubicBezTo>
                      <a:pt x="3576215" y="1264894"/>
                      <a:pt x="3575873" y="1278576"/>
                      <a:pt x="3583519" y="1287697"/>
                    </a:cubicBezTo>
                    <a:cubicBezTo>
                      <a:pt x="3600866" y="1307194"/>
                      <a:pt x="3626887" y="1298187"/>
                      <a:pt x="3648114" y="1297845"/>
                    </a:cubicBezTo>
                    <a:cubicBezTo>
                      <a:pt x="3708144" y="1292030"/>
                      <a:pt x="3767033" y="1299213"/>
                      <a:pt x="3827063" y="1304686"/>
                    </a:cubicBezTo>
                    <a:cubicBezTo>
                      <a:pt x="3817476" y="1323042"/>
                      <a:pt x="3807776" y="1341513"/>
                      <a:pt x="3797619" y="1359756"/>
                    </a:cubicBezTo>
                    <a:cubicBezTo>
                      <a:pt x="3783467" y="1385410"/>
                      <a:pt x="3770114" y="1411634"/>
                      <a:pt x="3754251" y="1436262"/>
                    </a:cubicBezTo>
                    <a:cubicBezTo>
                      <a:pt x="3748202" y="1445611"/>
                      <a:pt x="3752311" y="1458723"/>
                      <a:pt x="3761555" y="1464196"/>
                    </a:cubicBezTo>
                    <a:cubicBezTo>
                      <a:pt x="3770799" y="1469555"/>
                      <a:pt x="3784380" y="1466704"/>
                      <a:pt x="3789515" y="1456899"/>
                    </a:cubicBezTo>
                    <a:cubicBezTo>
                      <a:pt x="3804580" y="1425772"/>
                      <a:pt x="3817476" y="1393733"/>
                      <a:pt x="3832883" y="1362720"/>
                    </a:cubicBezTo>
                    <a:cubicBezTo>
                      <a:pt x="3845323" y="1336724"/>
                      <a:pt x="3856735" y="1310158"/>
                      <a:pt x="3867235" y="1283364"/>
                    </a:cubicBezTo>
                    <a:cubicBezTo>
                      <a:pt x="3870430" y="1277207"/>
                      <a:pt x="3871686" y="1268656"/>
                      <a:pt x="3867691" y="1263411"/>
                    </a:cubicBezTo>
                    <a:cubicBezTo>
                      <a:pt x="3870544" y="1248703"/>
                      <a:pt x="3871115" y="1231829"/>
                      <a:pt x="3870887" y="1215752"/>
                    </a:cubicBezTo>
                    <a:cubicBezTo>
                      <a:pt x="3887207" y="1211762"/>
                      <a:pt x="3890859" y="1184169"/>
                      <a:pt x="3900445" y="1170487"/>
                    </a:cubicBezTo>
                    <a:cubicBezTo>
                      <a:pt x="3908891" y="1155095"/>
                      <a:pt x="3916651" y="1138106"/>
                      <a:pt x="3924868" y="1121346"/>
                    </a:cubicBezTo>
                    <a:cubicBezTo>
                      <a:pt x="3924868" y="1137764"/>
                      <a:pt x="3925211" y="1154183"/>
                      <a:pt x="3926123" y="1170601"/>
                    </a:cubicBezTo>
                    <a:cubicBezTo>
                      <a:pt x="3927836" y="1199220"/>
                      <a:pt x="3931259" y="1228750"/>
                      <a:pt x="3935710" y="1256912"/>
                    </a:cubicBezTo>
                    <a:cubicBezTo>
                      <a:pt x="3937308" y="1282338"/>
                      <a:pt x="3953057" y="1299669"/>
                      <a:pt x="3972230" y="1303659"/>
                    </a:cubicBezTo>
                    <a:cubicBezTo>
                      <a:pt x="4033744" y="1314605"/>
                      <a:pt x="4098453" y="1312325"/>
                      <a:pt x="4161336" y="1319052"/>
                    </a:cubicBezTo>
                    <a:cubicBezTo>
                      <a:pt x="4144674" y="1345390"/>
                      <a:pt x="4127897" y="1371728"/>
                      <a:pt x="4110892" y="1397838"/>
                    </a:cubicBezTo>
                    <a:cubicBezTo>
                      <a:pt x="4082361" y="1396469"/>
                      <a:pt x="4053830" y="1396926"/>
                      <a:pt x="4025298" y="1397382"/>
                    </a:cubicBezTo>
                    <a:cubicBezTo>
                      <a:pt x="4000191" y="1397724"/>
                      <a:pt x="3975083" y="1398180"/>
                      <a:pt x="3949976" y="1397382"/>
                    </a:cubicBezTo>
                    <a:cubicBezTo>
                      <a:pt x="3942329" y="1397382"/>
                      <a:pt x="3934683" y="1397382"/>
                      <a:pt x="3927151" y="1397268"/>
                    </a:cubicBezTo>
                    <a:cubicBezTo>
                      <a:pt x="3905809" y="1397154"/>
                      <a:pt x="3884468" y="1396926"/>
                      <a:pt x="3863126" y="1398294"/>
                    </a:cubicBezTo>
                    <a:cubicBezTo>
                      <a:pt x="3847834" y="1399548"/>
                      <a:pt x="3837106" y="1416537"/>
                      <a:pt x="3841785" y="1430903"/>
                    </a:cubicBezTo>
                    <a:close/>
                    <a:moveTo>
                      <a:pt x="2303946" y="1473317"/>
                    </a:moveTo>
                    <a:cubicBezTo>
                      <a:pt x="2407572" y="1453934"/>
                      <a:pt x="2513594" y="1447663"/>
                      <a:pt x="2618704" y="1441962"/>
                    </a:cubicBezTo>
                    <a:cubicBezTo>
                      <a:pt x="2641415" y="1440252"/>
                      <a:pt x="2664240" y="1439568"/>
                      <a:pt x="2686951" y="1439568"/>
                    </a:cubicBezTo>
                    <a:cubicBezTo>
                      <a:pt x="2751546" y="1439568"/>
                      <a:pt x="2816255" y="1444927"/>
                      <a:pt x="2880736" y="1445041"/>
                    </a:cubicBezTo>
                    <a:cubicBezTo>
                      <a:pt x="3034691" y="1446751"/>
                      <a:pt x="3188189" y="1454162"/>
                      <a:pt x="3341345" y="1469897"/>
                    </a:cubicBezTo>
                    <a:cubicBezTo>
                      <a:pt x="3395669" y="1473773"/>
                      <a:pt x="3450107" y="1471721"/>
                      <a:pt x="3504544" y="1469783"/>
                    </a:cubicBezTo>
                    <a:cubicBezTo>
                      <a:pt x="3564346" y="1467616"/>
                      <a:pt x="3624148" y="1465450"/>
                      <a:pt x="3683836" y="1471037"/>
                    </a:cubicBezTo>
                    <a:cubicBezTo>
                      <a:pt x="3695933" y="1502050"/>
                      <a:pt x="3711568" y="1531466"/>
                      <a:pt x="3724578" y="1562136"/>
                    </a:cubicBezTo>
                    <a:cubicBezTo>
                      <a:pt x="3732225" y="1587562"/>
                      <a:pt x="3738844" y="1613444"/>
                      <a:pt x="3747403" y="1638528"/>
                    </a:cubicBezTo>
                    <a:cubicBezTo>
                      <a:pt x="3656331" y="1637274"/>
                      <a:pt x="3565602" y="1621540"/>
                      <a:pt x="3474301" y="1626328"/>
                    </a:cubicBezTo>
                    <a:cubicBezTo>
                      <a:pt x="3395098" y="1630091"/>
                      <a:pt x="3315895" y="1629635"/>
                      <a:pt x="3236692" y="1629977"/>
                    </a:cubicBezTo>
                    <a:cubicBezTo>
                      <a:pt x="3171869" y="1631573"/>
                      <a:pt x="3108530" y="1638186"/>
                      <a:pt x="3042679" y="1639212"/>
                    </a:cubicBezTo>
                    <a:cubicBezTo>
                      <a:pt x="3000681" y="1640580"/>
                      <a:pt x="2958797" y="1637844"/>
                      <a:pt x="2916799" y="1635108"/>
                    </a:cubicBezTo>
                    <a:cubicBezTo>
                      <a:pt x="2878453" y="1632599"/>
                      <a:pt x="2839993" y="1630091"/>
                      <a:pt x="2801533" y="1630775"/>
                    </a:cubicBezTo>
                    <a:cubicBezTo>
                      <a:pt x="2700075" y="1630091"/>
                      <a:pt x="2599987" y="1643773"/>
                      <a:pt x="2496818" y="1647421"/>
                    </a:cubicBezTo>
                    <a:cubicBezTo>
                      <a:pt x="2446603" y="1645825"/>
                      <a:pt x="2385204" y="1652324"/>
                      <a:pt x="2342178" y="1623136"/>
                    </a:cubicBezTo>
                    <a:cubicBezTo>
                      <a:pt x="2327913" y="1573652"/>
                      <a:pt x="2314674" y="1523713"/>
                      <a:pt x="2303946" y="1473317"/>
                    </a:cubicBezTo>
                    <a:close/>
                    <a:moveTo>
                      <a:pt x="2293333" y="1423150"/>
                    </a:moveTo>
                    <a:cubicBezTo>
                      <a:pt x="2279409" y="1426912"/>
                      <a:pt x="2271192" y="1442418"/>
                      <a:pt x="2275757" y="1455986"/>
                    </a:cubicBezTo>
                    <a:cubicBezTo>
                      <a:pt x="2275415" y="1459407"/>
                      <a:pt x="2275301" y="1462828"/>
                      <a:pt x="2275187" y="1466248"/>
                    </a:cubicBezTo>
                    <a:lnTo>
                      <a:pt x="2275187" y="1466248"/>
                    </a:lnTo>
                    <a:cubicBezTo>
                      <a:pt x="2252476" y="1490876"/>
                      <a:pt x="2238096" y="1521888"/>
                      <a:pt x="2219836" y="1549823"/>
                    </a:cubicBezTo>
                    <a:cubicBezTo>
                      <a:pt x="2217439" y="1552217"/>
                      <a:pt x="2215271" y="1555067"/>
                      <a:pt x="2213559" y="1557918"/>
                    </a:cubicBezTo>
                    <a:lnTo>
                      <a:pt x="2213559" y="1557918"/>
                    </a:lnTo>
                    <a:cubicBezTo>
                      <a:pt x="2212304" y="1553357"/>
                      <a:pt x="2210934" y="1548911"/>
                      <a:pt x="2209679" y="1544464"/>
                    </a:cubicBezTo>
                    <a:cubicBezTo>
                      <a:pt x="2208423" y="1540017"/>
                      <a:pt x="2207054" y="1535685"/>
                      <a:pt x="2205798" y="1531352"/>
                    </a:cubicBezTo>
                    <a:cubicBezTo>
                      <a:pt x="2204771" y="1527817"/>
                      <a:pt x="2203630" y="1524397"/>
                      <a:pt x="2202603" y="1520976"/>
                    </a:cubicBezTo>
                    <a:cubicBezTo>
                      <a:pt x="2201119" y="1516302"/>
                      <a:pt x="2199636" y="1511627"/>
                      <a:pt x="2198266" y="1507180"/>
                    </a:cubicBezTo>
                    <a:cubicBezTo>
                      <a:pt x="2197581" y="1504900"/>
                      <a:pt x="2196897" y="1502734"/>
                      <a:pt x="2196212" y="1500567"/>
                    </a:cubicBezTo>
                    <a:cubicBezTo>
                      <a:pt x="2195641" y="1498629"/>
                      <a:pt x="2195071" y="1496691"/>
                      <a:pt x="2194500" y="1494866"/>
                    </a:cubicBezTo>
                    <a:cubicBezTo>
                      <a:pt x="2191190" y="1483693"/>
                      <a:pt x="2188451" y="1473545"/>
                      <a:pt x="2186854" y="1465108"/>
                    </a:cubicBezTo>
                    <a:cubicBezTo>
                      <a:pt x="2183087" y="1421325"/>
                      <a:pt x="2149535" y="1418475"/>
                      <a:pt x="2113243" y="1417677"/>
                    </a:cubicBezTo>
                    <a:cubicBezTo>
                      <a:pt x="2097722" y="1417221"/>
                      <a:pt x="2082201" y="1417335"/>
                      <a:pt x="2066680" y="1418019"/>
                    </a:cubicBezTo>
                    <a:lnTo>
                      <a:pt x="2066566" y="1418019"/>
                    </a:lnTo>
                    <a:cubicBezTo>
                      <a:pt x="2069419" y="1413116"/>
                      <a:pt x="2071131" y="1406959"/>
                      <a:pt x="2071245" y="1401258"/>
                    </a:cubicBezTo>
                    <a:cubicBezTo>
                      <a:pt x="2073755" y="1382673"/>
                      <a:pt x="2082201" y="1364887"/>
                      <a:pt x="2087565" y="1346758"/>
                    </a:cubicBezTo>
                    <a:cubicBezTo>
                      <a:pt x="2102629" y="1340373"/>
                      <a:pt x="2112786" y="1326007"/>
                      <a:pt x="2111759" y="1293854"/>
                    </a:cubicBezTo>
                    <a:cubicBezTo>
                      <a:pt x="2109591" y="1269340"/>
                      <a:pt x="2107308" y="1244598"/>
                      <a:pt x="2104455" y="1219971"/>
                    </a:cubicBezTo>
                    <a:cubicBezTo>
                      <a:pt x="2107993" y="1218033"/>
                      <a:pt x="2110846" y="1214954"/>
                      <a:pt x="2112216" y="1211191"/>
                    </a:cubicBezTo>
                    <a:cubicBezTo>
                      <a:pt x="2120775" y="1192037"/>
                      <a:pt x="2133785" y="1145974"/>
                      <a:pt x="2152274" y="1119636"/>
                    </a:cubicBezTo>
                    <a:cubicBezTo>
                      <a:pt x="2154670" y="1140615"/>
                      <a:pt x="2158779" y="1162620"/>
                      <a:pt x="2159007" y="1168435"/>
                    </a:cubicBezTo>
                    <a:cubicBezTo>
                      <a:pt x="2164942" y="1214156"/>
                      <a:pt x="2169392" y="1260219"/>
                      <a:pt x="2178523" y="1305142"/>
                    </a:cubicBezTo>
                    <a:cubicBezTo>
                      <a:pt x="2185712" y="1344706"/>
                      <a:pt x="2223374" y="1347214"/>
                      <a:pt x="2249394" y="1348354"/>
                    </a:cubicBezTo>
                    <a:cubicBezTo>
                      <a:pt x="2253731" y="1348468"/>
                      <a:pt x="2257840" y="1348468"/>
                      <a:pt x="2262062" y="1348468"/>
                    </a:cubicBezTo>
                    <a:cubicBezTo>
                      <a:pt x="2322435" y="1348468"/>
                      <a:pt x="2382008" y="1341855"/>
                      <a:pt x="2442152" y="1335812"/>
                    </a:cubicBezTo>
                    <a:cubicBezTo>
                      <a:pt x="2429941" y="1357818"/>
                      <a:pt x="2402436" y="1387576"/>
                      <a:pt x="2429941" y="1402512"/>
                    </a:cubicBezTo>
                    <a:cubicBezTo>
                      <a:pt x="2430854" y="1402968"/>
                      <a:pt x="2431881" y="1403197"/>
                      <a:pt x="2432908" y="1403425"/>
                    </a:cubicBezTo>
                    <a:cubicBezTo>
                      <a:pt x="2432908" y="1403425"/>
                      <a:pt x="2432908" y="1403425"/>
                      <a:pt x="2432794" y="1403425"/>
                    </a:cubicBezTo>
                    <a:lnTo>
                      <a:pt x="2432794" y="1403425"/>
                    </a:lnTo>
                    <a:cubicBezTo>
                      <a:pt x="2386231" y="1407985"/>
                      <a:pt x="2339553" y="1414256"/>
                      <a:pt x="2293333" y="1423150"/>
                    </a:cubicBezTo>
                    <a:close/>
                    <a:moveTo>
                      <a:pt x="1761965" y="1511399"/>
                    </a:moveTo>
                    <a:cubicBezTo>
                      <a:pt x="1822337" y="1500111"/>
                      <a:pt x="1882938" y="1489736"/>
                      <a:pt x="1943995" y="1482781"/>
                    </a:cubicBezTo>
                    <a:cubicBezTo>
                      <a:pt x="2007334" y="1473887"/>
                      <a:pt x="2071359" y="1464310"/>
                      <a:pt x="2135383" y="1470809"/>
                    </a:cubicBezTo>
                    <a:cubicBezTo>
                      <a:pt x="2147709" y="1531694"/>
                      <a:pt x="2179321" y="1591895"/>
                      <a:pt x="2174528" y="1654947"/>
                    </a:cubicBezTo>
                    <a:cubicBezTo>
                      <a:pt x="2098521" y="1665550"/>
                      <a:pt x="2017606" y="1666690"/>
                      <a:pt x="1940001" y="1667375"/>
                    </a:cubicBezTo>
                    <a:cubicBezTo>
                      <a:pt x="1930072" y="1667032"/>
                      <a:pt x="1920143" y="1666918"/>
                      <a:pt x="1910100" y="1666918"/>
                    </a:cubicBezTo>
                    <a:cubicBezTo>
                      <a:pt x="1907931" y="1666918"/>
                      <a:pt x="1905649" y="1666918"/>
                      <a:pt x="1903480" y="1666918"/>
                    </a:cubicBezTo>
                    <a:cubicBezTo>
                      <a:pt x="1873808" y="1667032"/>
                      <a:pt x="1843793" y="1667146"/>
                      <a:pt x="1815148" y="1660077"/>
                    </a:cubicBezTo>
                    <a:lnTo>
                      <a:pt x="1815148" y="1660077"/>
                    </a:lnTo>
                    <a:cubicBezTo>
                      <a:pt x="1794263" y="1612190"/>
                      <a:pt x="1781481" y="1560198"/>
                      <a:pt x="1761965" y="1511399"/>
                    </a:cubicBezTo>
                    <a:close/>
                    <a:moveTo>
                      <a:pt x="1735374" y="1501593"/>
                    </a:moveTo>
                    <a:cubicBezTo>
                      <a:pt x="1735374" y="1503076"/>
                      <a:pt x="1735374" y="1504558"/>
                      <a:pt x="1735374" y="1506040"/>
                    </a:cubicBezTo>
                    <a:lnTo>
                      <a:pt x="1735374" y="1506154"/>
                    </a:lnTo>
                    <a:cubicBezTo>
                      <a:pt x="1732292" y="1508548"/>
                      <a:pt x="1729668" y="1511627"/>
                      <a:pt x="1727157" y="1514591"/>
                    </a:cubicBezTo>
                    <a:cubicBezTo>
                      <a:pt x="1712320" y="1532948"/>
                      <a:pt x="1700337" y="1553243"/>
                      <a:pt x="1688468" y="1573538"/>
                    </a:cubicBezTo>
                    <a:cubicBezTo>
                      <a:pt x="1687898" y="1571258"/>
                      <a:pt x="1687441" y="1568978"/>
                      <a:pt x="1686871" y="1566697"/>
                    </a:cubicBezTo>
                    <a:cubicBezTo>
                      <a:pt x="1686300" y="1564075"/>
                      <a:pt x="1685729" y="1561452"/>
                      <a:pt x="1685159" y="1558716"/>
                    </a:cubicBezTo>
                    <a:cubicBezTo>
                      <a:pt x="1678311" y="1537281"/>
                      <a:pt x="1678882" y="1510145"/>
                      <a:pt x="1660394" y="1494866"/>
                    </a:cubicBezTo>
                    <a:cubicBezTo>
                      <a:pt x="1637454" y="1480272"/>
                      <a:pt x="1609950" y="1481412"/>
                      <a:pt x="1583131" y="1482666"/>
                    </a:cubicBezTo>
                    <a:cubicBezTo>
                      <a:pt x="1573887" y="1483123"/>
                      <a:pt x="1564642" y="1483465"/>
                      <a:pt x="1555741" y="1483237"/>
                    </a:cubicBezTo>
                    <a:cubicBezTo>
                      <a:pt x="1511460" y="1483579"/>
                      <a:pt x="1467065" y="1483921"/>
                      <a:pt x="1422899" y="1487455"/>
                    </a:cubicBezTo>
                    <a:cubicBezTo>
                      <a:pt x="1419133" y="1487683"/>
                      <a:pt x="1415366" y="1487911"/>
                      <a:pt x="1411486" y="1488139"/>
                    </a:cubicBezTo>
                    <a:cubicBezTo>
                      <a:pt x="1411144" y="1488139"/>
                      <a:pt x="1410687" y="1488139"/>
                      <a:pt x="1410345" y="1488139"/>
                    </a:cubicBezTo>
                    <a:cubicBezTo>
                      <a:pt x="1409888" y="1488139"/>
                      <a:pt x="1409546" y="1488139"/>
                      <a:pt x="1409090" y="1488139"/>
                    </a:cubicBezTo>
                    <a:cubicBezTo>
                      <a:pt x="1405209" y="1488253"/>
                      <a:pt x="1401101" y="1488481"/>
                      <a:pt x="1397106" y="1488595"/>
                    </a:cubicBezTo>
                    <a:cubicBezTo>
                      <a:pt x="1394253" y="1488709"/>
                      <a:pt x="1391286" y="1488823"/>
                      <a:pt x="1388433" y="1488823"/>
                    </a:cubicBezTo>
                    <a:lnTo>
                      <a:pt x="1388433" y="1488823"/>
                    </a:lnTo>
                    <a:cubicBezTo>
                      <a:pt x="1393454" y="1480500"/>
                      <a:pt x="1393569" y="1467160"/>
                      <a:pt x="1395052" y="1458039"/>
                    </a:cubicBezTo>
                    <a:cubicBezTo>
                      <a:pt x="1397677" y="1443445"/>
                      <a:pt x="1400758" y="1428964"/>
                      <a:pt x="1404753" y="1414598"/>
                    </a:cubicBezTo>
                    <a:cubicBezTo>
                      <a:pt x="1461701" y="1414484"/>
                      <a:pt x="1455653" y="1356449"/>
                      <a:pt x="1445610" y="1310843"/>
                    </a:cubicBezTo>
                    <a:cubicBezTo>
                      <a:pt x="1438420" y="1275953"/>
                      <a:pt x="1425980" y="1242660"/>
                      <a:pt x="1413426" y="1209481"/>
                    </a:cubicBezTo>
                    <a:cubicBezTo>
                      <a:pt x="1418904" y="1202754"/>
                      <a:pt x="1422556" y="1192949"/>
                      <a:pt x="1426551" y="1186108"/>
                    </a:cubicBezTo>
                    <a:cubicBezTo>
                      <a:pt x="1434539" y="1171741"/>
                      <a:pt x="1443784" y="1157831"/>
                      <a:pt x="1454968" y="1145632"/>
                    </a:cubicBezTo>
                    <a:cubicBezTo>
                      <a:pt x="1455881" y="1147456"/>
                      <a:pt x="1456794" y="1149280"/>
                      <a:pt x="1458049" y="1150648"/>
                    </a:cubicBezTo>
                    <a:cubicBezTo>
                      <a:pt x="1460560" y="1209367"/>
                      <a:pt x="1478934" y="1264209"/>
                      <a:pt x="1492858" y="1319508"/>
                    </a:cubicBezTo>
                    <a:cubicBezTo>
                      <a:pt x="1504156" y="1357248"/>
                      <a:pt x="1516367" y="1381305"/>
                      <a:pt x="1550377" y="1384726"/>
                    </a:cubicBezTo>
                    <a:cubicBezTo>
                      <a:pt x="1558023" y="1385524"/>
                      <a:pt x="1565555" y="1385752"/>
                      <a:pt x="1573088" y="1385752"/>
                    </a:cubicBezTo>
                    <a:cubicBezTo>
                      <a:pt x="1587468" y="1385752"/>
                      <a:pt x="1601505" y="1384612"/>
                      <a:pt x="1615771" y="1383586"/>
                    </a:cubicBezTo>
                    <a:cubicBezTo>
                      <a:pt x="1635971" y="1381989"/>
                      <a:pt x="1656513" y="1380507"/>
                      <a:pt x="1678197" y="1382103"/>
                    </a:cubicBezTo>
                    <a:cubicBezTo>
                      <a:pt x="1690979" y="1381533"/>
                      <a:pt x="1706158" y="1382217"/>
                      <a:pt x="1720538" y="1381077"/>
                    </a:cubicBezTo>
                    <a:cubicBezTo>
                      <a:pt x="1709467" y="1408099"/>
                      <a:pt x="1699424" y="1437630"/>
                      <a:pt x="1693832" y="1445041"/>
                    </a:cubicBezTo>
                    <a:cubicBezTo>
                      <a:pt x="1684930" y="1460775"/>
                      <a:pt x="1668839" y="1480728"/>
                      <a:pt x="1691892" y="1492700"/>
                    </a:cubicBezTo>
                    <a:cubicBezTo>
                      <a:pt x="1725901" y="1505584"/>
                      <a:pt x="1733091" y="1430219"/>
                      <a:pt x="1741765" y="1408327"/>
                    </a:cubicBezTo>
                    <a:cubicBezTo>
                      <a:pt x="1743819" y="1396812"/>
                      <a:pt x="1747357" y="1385296"/>
                      <a:pt x="1750553" y="1373666"/>
                    </a:cubicBezTo>
                    <a:cubicBezTo>
                      <a:pt x="1766074" y="1365685"/>
                      <a:pt x="1776345" y="1349836"/>
                      <a:pt x="1774062" y="1318140"/>
                    </a:cubicBezTo>
                    <a:cubicBezTo>
                      <a:pt x="1771437" y="1292258"/>
                      <a:pt x="1765731" y="1267174"/>
                      <a:pt x="1759683" y="1242204"/>
                    </a:cubicBezTo>
                    <a:cubicBezTo>
                      <a:pt x="1761394" y="1237872"/>
                      <a:pt x="1762992" y="1233539"/>
                      <a:pt x="1764590" y="1230004"/>
                    </a:cubicBezTo>
                    <a:cubicBezTo>
                      <a:pt x="1774633" y="1206517"/>
                      <a:pt x="1788442" y="1184169"/>
                      <a:pt x="1803164" y="1162278"/>
                    </a:cubicBezTo>
                    <a:cubicBezTo>
                      <a:pt x="1805104" y="1159656"/>
                      <a:pt x="1807045" y="1156805"/>
                      <a:pt x="1808985" y="1154069"/>
                    </a:cubicBezTo>
                    <a:cubicBezTo>
                      <a:pt x="1814120" y="1194317"/>
                      <a:pt x="1824848" y="1241520"/>
                      <a:pt x="1826902" y="1255544"/>
                    </a:cubicBezTo>
                    <a:cubicBezTo>
                      <a:pt x="1837630" y="1305028"/>
                      <a:pt x="1839228" y="1335698"/>
                      <a:pt x="1886019" y="1340829"/>
                    </a:cubicBezTo>
                    <a:cubicBezTo>
                      <a:pt x="1935664" y="1344820"/>
                      <a:pt x="1985422" y="1347784"/>
                      <a:pt x="2035181" y="1351091"/>
                    </a:cubicBezTo>
                    <a:cubicBezTo>
                      <a:pt x="2041686" y="1351091"/>
                      <a:pt x="2048191" y="1351433"/>
                      <a:pt x="2054696" y="1351433"/>
                    </a:cubicBezTo>
                    <a:cubicBezTo>
                      <a:pt x="2054925" y="1351433"/>
                      <a:pt x="2055153" y="1351433"/>
                      <a:pt x="2055381" y="1351433"/>
                    </a:cubicBezTo>
                    <a:cubicBezTo>
                      <a:pt x="2049218" y="1363290"/>
                      <a:pt x="2044425" y="1374236"/>
                      <a:pt x="2042485" y="1378227"/>
                    </a:cubicBezTo>
                    <a:cubicBezTo>
                      <a:pt x="2037235" y="1390427"/>
                      <a:pt x="2027535" y="1408783"/>
                      <a:pt x="2035067" y="1419843"/>
                    </a:cubicBezTo>
                    <a:lnTo>
                      <a:pt x="2034953" y="1419843"/>
                    </a:lnTo>
                    <a:cubicBezTo>
                      <a:pt x="2028448" y="1420299"/>
                      <a:pt x="2021943" y="1420983"/>
                      <a:pt x="2015323" y="1421553"/>
                    </a:cubicBezTo>
                    <a:cubicBezTo>
                      <a:pt x="2012014" y="1421895"/>
                      <a:pt x="2008818" y="1422237"/>
                      <a:pt x="2005508" y="1422579"/>
                    </a:cubicBezTo>
                    <a:cubicBezTo>
                      <a:pt x="1999117" y="1423264"/>
                      <a:pt x="1992612" y="1423948"/>
                      <a:pt x="1986221" y="1424746"/>
                    </a:cubicBezTo>
                    <a:cubicBezTo>
                      <a:pt x="1986107" y="1424746"/>
                      <a:pt x="1986107" y="1424746"/>
                      <a:pt x="1985993" y="1424746"/>
                    </a:cubicBezTo>
                    <a:cubicBezTo>
                      <a:pt x="1979488" y="1425544"/>
                      <a:pt x="1972983" y="1426456"/>
                      <a:pt x="1966478" y="1427254"/>
                    </a:cubicBezTo>
                    <a:cubicBezTo>
                      <a:pt x="1955065" y="1428736"/>
                      <a:pt x="1943767" y="1430333"/>
                      <a:pt x="1932468" y="1431929"/>
                    </a:cubicBezTo>
                    <a:cubicBezTo>
                      <a:pt x="1928017" y="1432613"/>
                      <a:pt x="1923452" y="1433183"/>
                      <a:pt x="1919001" y="1433867"/>
                    </a:cubicBezTo>
                    <a:cubicBezTo>
                      <a:pt x="1912040" y="1434893"/>
                      <a:pt x="1905078" y="1435805"/>
                      <a:pt x="1898116" y="1436832"/>
                    </a:cubicBezTo>
                    <a:cubicBezTo>
                      <a:pt x="1891611" y="1437744"/>
                      <a:pt x="1885106" y="1438542"/>
                      <a:pt x="1878601" y="1439454"/>
                    </a:cubicBezTo>
                    <a:cubicBezTo>
                      <a:pt x="1843793" y="1443331"/>
                      <a:pt x="1810468" y="1450172"/>
                      <a:pt x="1776002" y="1456671"/>
                    </a:cubicBezTo>
                    <a:cubicBezTo>
                      <a:pt x="1753063" y="1456899"/>
                      <a:pt x="1721108" y="1475369"/>
                      <a:pt x="1735374" y="1501593"/>
                    </a:cubicBezTo>
                    <a:close/>
                    <a:moveTo>
                      <a:pt x="1259357" y="1540815"/>
                    </a:moveTo>
                    <a:cubicBezTo>
                      <a:pt x="1318816" y="1542982"/>
                      <a:pt x="1378390" y="1540473"/>
                      <a:pt x="1437963" y="1537965"/>
                    </a:cubicBezTo>
                    <a:cubicBezTo>
                      <a:pt x="1500732" y="1535343"/>
                      <a:pt x="1563615" y="1532606"/>
                      <a:pt x="1626384" y="1535570"/>
                    </a:cubicBezTo>
                    <a:cubicBezTo>
                      <a:pt x="1637340" y="1588703"/>
                      <a:pt x="1658796" y="1641949"/>
                      <a:pt x="1657312" y="1696563"/>
                    </a:cubicBezTo>
                    <a:cubicBezTo>
                      <a:pt x="1569550" y="1696791"/>
                      <a:pt x="1481902" y="1705000"/>
                      <a:pt x="1394139" y="1699983"/>
                    </a:cubicBezTo>
                    <a:cubicBezTo>
                      <a:pt x="1369830" y="1698501"/>
                      <a:pt x="1344723" y="1700211"/>
                      <a:pt x="1320985" y="1693598"/>
                    </a:cubicBezTo>
                    <a:cubicBezTo>
                      <a:pt x="1300785" y="1642633"/>
                      <a:pt x="1280242" y="1591667"/>
                      <a:pt x="1259357" y="1540815"/>
                    </a:cubicBezTo>
                    <a:close/>
                    <a:moveTo>
                      <a:pt x="691013" y="1251097"/>
                    </a:moveTo>
                    <a:cubicBezTo>
                      <a:pt x="694665" y="1245511"/>
                      <a:pt x="692839" y="1238328"/>
                      <a:pt x="695350" y="1232285"/>
                    </a:cubicBezTo>
                    <a:cubicBezTo>
                      <a:pt x="814040" y="1208227"/>
                      <a:pt x="935926" y="1209595"/>
                      <a:pt x="1056214" y="1198650"/>
                    </a:cubicBezTo>
                    <a:cubicBezTo>
                      <a:pt x="1120238" y="1191010"/>
                      <a:pt x="1183692" y="1178811"/>
                      <a:pt x="1247602" y="1169689"/>
                    </a:cubicBezTo>
                    <a:cubicBezTo>
                      <a:pt x="1266889" y="1165357"/>
                      <a:pt x="1286633" y="1162734"/>
                      <a:pt x="1306377" y="1162734"/>
                    </a:cubicBezTo>
                    <a:cubicBezTo>
                      <a:pt x="1319159" y="1162734"/>
                      <a:pt x="1331827" y="1163874"/>
                      <a:pt x="1344495" y="1166497"/>
                    </a:cubicBezTo>
                    <a:cubicBezTo>
                      <a:pt x="1366407" y="1230916"/>
                      <a:pt x="1399161" y="1293512"/>
                      <a:pt x="1403041" y="1362948"/>
                    </a:cubicBezTo>
                    <a:cubicBezTo>
                      <a:pt x="1293937" y="1366369"/>
                      <a:pt x="1184034" y="1363861"/>
                      <a:pt x="1076072" y="1381647"/>
                    </a:cubicBezTo>
                    <a:cubicBezTo>
                      <a:pt x="984657" y="1385980"/>
                      <a:pt x="893471" y="1397952"/>
                      <a:pt x="802513" y="1409695"/>
                    </a:cubicBezTo>
                    <a:cubicBezTo>
                      <a:pt x="782770" y="1410152"/>
                      <a:pt x="755266" y="1414256"/>
                      <a:pt x="748190" y="1389400"/>
                    </a:cubicBezTo>
                    <a:cubicBezTo>
                      <a:pt x="728789" y="1343451"/>
                      <a:pt x="708360" y="1297959"/>
                      <a:pt x="691013" y="1251097"/>
                    </a:cubicBezTo>
                    <a:close/>
                    <a:moveTo>
                      <a:pt x="1192137" y="1076765"/>
                    </a:moveTo>
                    <a:cubicBezTo>
                      <a:pt x="1195447" y="1065933"/>
                      <a:pt x="1218500" y="1022493"/>
                      <a:pt x="1202523" y="1017818"/>
                    </a:cubicBezTo>
                    <a:cubicBezTo>
                      <a:pt x="1208685" y="982245"/>
                      <a:pt x="1191795" y="949180"/>
                      <a:pt x="1176502" y="916571"/>
                    </a:cubicBezTo>
                    <a:cubicBezTo>
                      <a:pt x="1177415" y="914747"/>
                      <a:pt x="1178442" y="913036"/>
                      <a:pt x="1179355" y="911440"/>
                    </a:cubicBezTo>
                    <a:cubicBezTo>
                      <a:pt x="1194420" y="884988"/>
                      <a:pt x="1211539" y="859676"/>
                      <a:pt x="1229799" y="835277"/>
                    </a:cubicBezTo>
                    <a:cubicBezTo>
                      <a:pt x="1230483" y="836303"/>
                      <a:pt x="1230940" y="837329"/>
                      <a:pt x="1231739" y="838355"/>
                    </a:cubicBezTo>
                    <a:cubicBezTo>
                      <a:pt x="1244977" y="896960"/>
                      <a:pt x="1268601" y="953170"/>
                      <a:pt x="1287090" y="1010293"/>
                    </a:cubicBezTo>
                    <a:cubicBezTo>
                      <a:pt x="1309458" y="1040622"/>
                      <a:pt x="1354081" y="1036745"/>
                      <a:pt x="1387862" y="1039938"/>
                    </a:cubicBezTo>
                    <a:cubicBezTo>
                      <a:pt x="1395851" y="1040622"/>
                      <a:pt x="1403383" y="1040964"/>
                      <a:pt x="1410687" y="1040964"/>
                    </a:cubicBezTo>
                    <a:cubicBezTo>
                      <a:pt x="1425067" y="1040964"/>
                      <a:pt x="1437735" y="1039367"/>
                      <a:pt x="1448919" y="1036631"/>
                    </a:cubicBezTo>
                    <a:cubicBezTo>
                      <a:pt x="1437963" y="1057268"/>
                      <a:pt x="1428263" y="1078931"/>
                      <a:pt x="1415138" y="1098086"/>
                    </a:cubicBezTo>
                    <a:cubicBezTo>
                      <a:pt x="1409318" y="1107778"/>
                      <a:pt x="1414910" y="1121460"/>
                      <a:pt x="1425410" y="1125108"/>
                    </a:cubicBezTo>
                    <a:cubicBezTo>
                      <a:pt x="1453941" y="1135256"/>
                      <a:pt x="1462272" y="1078475"/>
                      <a:pt x="1472543" y="1059777"/>
                    </a:cubicBezTo>
                    <a:cubicBezTo>
                      <a:pt x="1474255" y="1054190"/>
                      <a:pt x="1481902" y="1034921"/>
                      <a:pt x="1485097" y="1018958"/>
                    </a:cubicBezTo>
                    <a:cubicBezTo>
                      <a:pt x="1512715" y="994673"/>
                      <a:pt x="1514998" y="951460"/>
                      <a:pt x="1491031" y="894566"/>
                    </a:cubicBezTo>
                    <a:cubicBezTo>
                      <a:pt x="1490233" y="892399"/>
                      <a:pt x="1489662" y="890233"/>
                      <a:pt x="1488863" y="888067"/>
                    </a:cubicBezTo>
                    <a:cubicBezTo>
                      <a:pt x="1496738" y="879629"/>
                      <a:pt x="1499705" y="863325"/>
                      <a:pt x="1504841" y="853747"/>
                    </a:cubicBezTo>
                    <a:cubicBezTo>
                      <a:pt x="1513742" y="835847"/>
                      <a:pt x="1523443" y="814525"/>
                      <a:pt x="1537595" y="798563"/>
                    </a:cubicBezTo>
                    <a:cubicBezTo>
                      <a:pt x="1539535" y="812131"/>
                      <a:pt x="1543415" y="825699"/>
                      <a:pt x="1545469" y="838811"/>
                    </a:cubicBezTo>
                    <a:cubicBezTo>
                      <a:pt x="1560077" y="886128"/>
                      <a:pt x="1569436" y="962292"/>
                      <a:pt x="1623645" y="979736"/>
                    </a:cubicBezTo>
                    <a:cubicBezTo>
                      <a:pt x="1635400" y="982587"/>
                      <a:pt x="1647269" y="983727"/>
                      <a:pt x="1659138" y="983727"/>
                    </a:cubicBezTo>
                    <a:cubicBezTo>
                      <a:pt x="1693832" y="983727"/>
                      <a:pt x="1728755" y="974264"/>
                      <a:pt x="1763106" y="971185"/>
                    </a:cubicBezTo>
                    <a:cubicBezTo>
                      <a:pt x="1765503" y="971071"/>
                      <a:pt x="1767900" y="970957"/>
                      <a:pt x="1770410" y="970843"/>
                    </a:cubicBezTo>
                    <a:cubicBezTo>
                      <a:pt x="1756601" y="999804"/>
                      <a:pt x="1743819" y="1029676"/>
                      <a:pt x="1726016" y="1056584"/>
                    </a:cubicBezTo>
                    <a:cubicBezTo>
                      <a:pt x="1723048" y="1062285"/>
                      <a:pt x="1717913" y="1068898"/>
                      <a:pt x="1713119" y="1075739"/>
                    </a:cubicBezTo>
                    <a:cubicBezTo>
                      <a:pt x="1704902" y="1070836"/>
                      <a:pt x="1693832" y="1068784"/>
                      <a:pt x="1678539" y="1069468"/>
                    </a:cubicBezTo>
                    <a:cubicBezTo>
                      <a:pt x="1624444" y="1067872"/>
                      <a:pt x="1572859" y="1093412"/>
                      <a:pt x="1519220" y="1097516"/>
                    </a:cubicBezTo>
                    <a:cubicBezTo>
                      <a:pt x="1500846" y="1099797"/>
                      <a:pt x="1482016" y="1101393"/>
                      <a:pt x="1464440" y="1108576"/>
                    </a:cubicBezTo>
                    <a:cubicBezTo>
                      <a:pt x="1460902" y="1110172"/>
                      <a:pt x="1457821" y="1113707"/>
                      <a:pt x="1455767" y="1117697"/>
                    </a:cubicBezTo>
                    <a:cubicBezTo>
                      <a:pt x="1442528" y="1123398"/>
                      <a:pt x="1430545" y="1133660"/>
                      <a:pt x="1420959" y="1143807"/>
                    </a:cubicBezTo>
                    <a:cubicBezTo>
                      <a:pt x="1416279" y="1150192"/>
                      <a:pt x="1406807" y="1159314"/>
                      <a:pt x="1398476" y="1169005"/>
                    </a:cubicBezTo>
                    <a:cubicBezTo>
                      <a:pt x="1392085" y="1149736"/>
                      <a:pt x="1386150" y="1129555"/>
                      <a:pt x="1367890" y="1120320"/>
                    </a:cubicBezTo>
                    <a:cubicBezTo>
                      <a:pt x="1315164" y="1100595"/>
                      <a:pt x="1258786" y="1116101"/>
                      <a:pt x="1205376" y="1124196"/>
                    </a:cubicBezTo>
                    <a:cubicBezTo>
                      <a:pt x="1193507" y="1125565"/>
                      <a:pt x="1181752" y="1127275"/>
                      <a:pt x="1169883" y="1129213"/>
                    </a:cubicBezTo>
                    <a:cubicBezTo>
                      <a:pt x="1179926" y="1114733"/>
                      <a:pt x="1184491" y="1088623"/>
                      <a:pt x="1192137" y="1076765"/>
                    </a:cubicBezTo>
                    <a:close/>
                    <a:moveTo>
                      <a:pt x="624592" y="1075967"/>
                    </a:moveTo>
                    <a:cubicBezTo>
                      <a:pt x="613408" y="1062171"/>
                      <a:pt x="602680" y="1049743"/>
                      <a:pt x="594577" y="1033439"/>
                    </a:cubicBezTo>
                    <a:cubicBezTo>
                      <a:pt x="580426" y="1001970"/>
                      <a:pt x="561709" y="971185"/>
                      <a:pt x="556688" y="936524"/>
                    </a:cubicBezTo>
                    <a:cubicBezTo>
                      <a:pt x="556459" y="931849"/>
                      <a:pt x="556573" y="926832"/>
                      <a:pt x="558856" y="922614"/>
                    </a:cubicBezTo>
                    <a:cubicBezTo>
                      <a:pt x="560454" y="922500"/>
                      <a:pt x="562051" y="922386"/>
                      <a:pt x="563649" y="922272"/>
                    </a:cubicBezTo>
                    <a:cubicBezTo>
                      <a:pt x="568557" y="926490"/>
                      <a:pt x="575176" y="928657"/>
                      <a:pt x="581795" y="927631"/>
                    </a:cubicBezTo>
                    <a:cubicBezTo>
                      <a:pt x="606674" y="922842"/>
                      <a:pt x="630412" y="913835"/>
                      <a:pt x="655064" y="907906"/>
                    </a:cubicBezTo>
                    <a:cubicBezTo>
                      <a:pt x="758803" y="884190"/>
                      <a:pt x="860375" y="864465"/>
                      <a:pt x="965142" y="843372"/>
                    </a:cubicBezTo>
                    <a:cubicBezTo>
                      <a:pt x="999950" y="836987"/>
                      <a:pt x="1035900" y="830374"/>
                      <a:pt x="1071165" y="836987"/>
                    </a:cubicBezTo>
                    <a:cubicBezTo>
                      <a:pt x="1086571" y="838241"/>
                      <a:pt x="1092164" y="852493"/>
                      <a:pt x="1098326" y="864579"/>
                    </a:cubicBezTo>
                    <a:cubicBezTo>
                      <a:pt x="1108483" y="884418"/>
                      <a:pt x="1116472" y="904941"/>
                      <a:pt x="1125260" y="925464"/>
                    </a:cubicBezTo>
                    <a:cubicBezTo>
                      <a:pt x="1125374" y="925692"/>
                      <a:pt x="1125488" y="926034"/>
                      <a:pt x="1125602" y="926262"/>
                    </a:cubicBezTo>
                    <a:cubicBezTo>
                      <a:pt x="1124119" y="934244"/>
                      <a:pt x="1126059" y="941655"/>
                      <a:pt x="1134961" y="947128"/>
                    </a:cubicBezTo>
                    <a:cubicBezTo>
                      <a:pt x="1145574" y="968107"/>
                      <a:pt x="1157900" y="989428"/>
                      <a:pt x="1154019" y="1012687"/>
                    </a:cubicBezTo>
                    <a:cubicBezTo>
                      <a:pt x="1003831" y="1049971"/>
                      <a:pt x="847821" y="1056584"/>
                      <a:pt x="695007" y="1079273"/>
                    </a:cubicBezTo>
                    <a:cubicBezTo>
                      <a:pt x="671498" y="1079844"/>
                      <a:pt x="647531" y="1081326"/>
                      <a:pt x="624592" y="1075967"/>
                    </a:cubicBezTo>
                    <a:close/>
                    <a:moveTo>
                      <a:pt x="1408062" y="998663"/>
                    </a:moveTo>
                    <a:cubicBezTo>
                      <a:pt x="1408062" y="998663"/>
                      <a:pt x="1408405" y="998663"/>
                      <a:pt x="1408633" y="998663"/>
                    </a:cubicBezTo>
                    <a:cubicBezTo>
                      <a:pt x="1400873" y="998549"/>
                      <a:pt x="1392884" y="998891"/>
                      <a:pt x="1384667" y="999233"/>
                    </a:cubicBezTo>
                    <a:cubicBezTo>
                      <a:pt x="1360016" y="1000260"/>
                      <a:pt x="1334223" y="1001400"/>
                      <a:pt x="1313795" y="989314"/>
                    </a:cubicBezTo>
                    <a:cubicBezTo>
                      <a:pt x="1290627" y="941997"/>
                      <a:pt x="1266661" y="892171"/>
                      <a:pt x="1244635" y="843828"/>
                    </a:cubicBezTo>
                    <a:cubicBezTo>
                      <a:pt x="1245548" y="843942"/>
                      <a:pt x="1246461" y="843828"/>
                      <a:pt x="1247374" y="843828"/>
                    </a:cubicBezTo>
                    <a:cubicBezTo>
                      <a:pt x="1247602" y="843828"/>
                      <a:pt x="1247830" y="843828"/>
                      <a:pt x="1248059" y="843828"/>
                    </a:cubicBezTo>
                    <a:cubicBezTo>
                      <a:pt x="1253423" y="843600"/>
                      <a:pt x="1258786" y="841548"/>
                      <a:pt x="1262553" y="837443"/>
                    </a:cubicBezTo>
                    <a:cubicBezTo>
                      <a:pt x="1307176" y="815552"/>
                      <a:pt x="1362641" y="804150"/>
                      <a:pt x="1412399" y="812359"/>
                    </a:cubicBezTo>
                    <a:cubicBezTo>
                      <a:pt x="1424953" y="853633"/>
                      <a:pt x="1438191" y="896048"/>
                      <a:pt x="1453598" y="936524"/>
                    </a:cubicBezTo>
                    <a:cubicBezTo>
                      <a:pt x="1470489" y="982359"/>
                      <a:pt x="1454055" y="996383"/>
                      <a:pt x="1408062" y="998663"/>
                    </a:cubicBezTo>
                    <a:close/>
                    <a:moveTo>
                      <a:pt x="1474369" y="843030"/>
                    </a:moveTo>
                    <a:cubicBezTo>
                      <a:pt x="1471516" y="833338"/>
                      <a:pt x="1468663" y="823761"/>
                      <a:pt x="1465924" y="814069"/>
                    </a:cubicBezTo>
                    <a:cubicBezTo>
                      <a:pt x="1467636" y="816578"/>
                      <a:pt x="1469918" y="818858"/>
                      <a:pt x="1472657" y="820226"/>
                    </a:cubicBezTo>
                    <a:cubicBezTo>
                      <a:pt x="1479163" y="823419"/>
                      <a:pt x="1484412" y="823077"/>
                      <a:pt x="1488863" y="820910"/>
                    </a:cubicBezTo>
                    <a:cubicBezTo>
                      <a:pt x="1483499" y="828550"/>
                      <a:pt x="1478592" y="836189"/>
                      <a:pt x="1474369" y="843030"/>
                    </a:cubicBezTo>
                    <a:close/>
                    <a:moveTo>
                      <a:pt x="1872210" y="802326"/>
                    </a:moveTo>
                    <a:cubicBezTo>
                      <a:pt x="1874379" y="815324"/>
                      <a:pt x="1877346" y="827637"/>
                      <a:pt x="1878145" y="835277"/>
                    </a:cubicBezTo>
                    <a:cubicBezTo>
                      <a:pt x="1897432" y="914519"/>
                      <a:pt x="1904622" y="971527"/>
                      <a:pt x="2001172" y="971185"/>
                    </a:cubicBezTo>
                    <a:cubicBezTo>
                      <a:pt x="2006079" y="971527"/>
                      <a:pt x="2010986" y="971755"/>
                      <a:pt x="2015894" y="971755"/>
                    </a:cubicBezTo>
                    <a:cubicBezTo>
                      <a:pt x="2042029" y="971755"/>
                      <a:pt x="2067821" y="967081"/>
                      <a:pt x="2093727" y="964116"/>
                    </a:cubicBezTo>
                    <a:cubicBezTo>
                      <a:pt x="2101488" y="963090"/>
                      <a:pt x="2109477" y="962748"/>
                      <a:pt x="2117465" y="962064"/>
                    </a:cubicBezTo>
                    <a:cubicBezTo>
                      <a:pt x="2108221" y="977570"/>
                      <a:pt x="2099091" y="993190"/>
                      <a:pt x="2089619" y="1008697"/>
                    </a:cubicBezTo>
                    <a:cubicBezTo>
                      <a:pt x="2080261" y="1026598"/>
                      <a:pt x="2050246" y="1052023"/>
                      <a:pt x="2076837" y="1068670"/>
                    </a:cubicBezTo>
                    <a:cubicBezTo>
                      <a:pt x="2086652" y="1074029"/>
                      <a:pt x="2099091" y="1070038"/>
                      <a:pt x="2104683" y="1060233"/>
                    </a:cubicBezTo>
                    <a:cubicBezTo>
                      <a:pt x="2125911" y="1022721"/>
                      <a:pt x="2144285" y="983727"/>
                      <a:pt x="2164713" y="945873"/>
                    </a:cubicBezTo>
                    <a:cubicBezTo>
                      <a:pt x="2198494" y="911782"/>
                      <a:pt x="2188680" y="857852"/>
                      <a:pt x="2172132" y="808369"/>
                    </a:cubicBezTo>
                    <a:cubicBezTo>
                      <a:pt x="2179778" y="803238"/>
                      <a:pt x="2187424" y="796055"/>
                      <a:pt x="2194957" y="789670"/>
                    </a:cubicBezTo>
                    <a:cubicBezTo>
                      <a:pt x="2200321" y="791380"/>
                      <a:pt x="2206483" y="790354"/>
                      <a:pt x="2210363" y="786021"/>
                    </a:cubicBezTo>
                    <a:cubicBezTo>
                      <a:pt x="2213901" y="782031"/>
                      <a:pt x="2217553" y="777812"/>
                      <a:pt x="2221434" y="773707"/>
                    </a:cubicBezTo>
                    <a:cubicBezTo>
                      <a:pt x="2227254" y="771769"/>
                      <a:pt x="2233873" y="771769"/>
                      <a:pt x="2239922" y="770401"/>
                    </a:cubicBezTo>
                    <a:cubicBezTo>
                      <a:pt x="2238552" y="794572"/>
                      <a:pt x="2245058" y="830146"/>
                      <a:pt x="2245628" y="840293"/>
                    </a:cubicBezTo>
                    <a:cubicBezTo>
                      <a:pt x="2253275" y="876551"/>
                      <a:pt x="2256242" y="918623"/>
                      <a:pt x="2280551" y="948154"/>
                    </a:cubicBezTo>
                    <a:cubicBezTo>
                      <a:pt x="2295045" y="961608"/>
                      <a:pt x="2315587" y="965940"/>
                      <a:pt x="2334760" y="967651"/>
                    </a:cubicBezTo>
                    <a:cubicBezTo>
                      <a:pt x="2341265" y="968107"/>
                      <a:pt x="2347884" y="968335"/>
                      <a:pt x="2354504" y="968335"/>
                    </a:cubicBezTo>
                    <a:cubicBezTo>
                      <a:pt x="2376188" y="968335"/>
                      <a:pt x="2397985" y="966396"/>
                      <a:pt x="2419669" y="965712"/>
                    </a:cubicBezTo>
                    <a:cubicBezTo>
                      <a:pt x="2428914" y="964686"/>
                      <a:pt x="2438842" y="964686"/>
                      <a:pt x="2448657" y="964116"/>
                    </a:cubicBezTo>
                    <a:cubicBezTo>
                      <a:pt x="2435076" y="982929"/>
                      <a:pt x="2422979" y="1002654"/>
                      <a:pt x="2408371" y="1020669"/>
                    </a:cubicBezTo>
                    <a:cubicBezTo>
                      <a:pt x="2401295" y="1031842"/>
                      <a:pt x="2385546" y="1042902"/>
                      <a:pt x="2374362" y="1054988"/>
                    </a:cubicBezTo>
                    <a:cubicBezTo>
                      <a:pt x="2346401" y="1056356"/>
                      <a:pt x="2318440" y="1061715"/>
                      <a:pt x="2301321" y="1062741"/>
                    </a:cubicBezTo>
                    <a:cubicBezTo>
                      <a:pt x="2271763" y="1064907"/>
                      <a:pt x="2241291" y="1066504"/>
                      <a:pt x="2211619" y="1069126"/>
                    </a:cubicBezTo>
                    <a:cubicBezTo>
                      <a:pt x="2197011" y="1071064"/>
                      <a:pt x="2176126" y="1069240"/>
                      <a:pt x="2161860" y="1077791"/>
                    </a:cubicBezTo>
                    <a:cubicBezTo>
                      <a:pt x="2153871" y="1072204"/>
                      <a:pt x="2151018" y="1079730"/>
                      <a:pt x="2150676" y="1092385"/>
                    </a:cubicBezTo>
                    <a:cubicBezTo>
                      <a:pt x="2124655" y="1107778"/>
                      <a:pt x="2111531" y="1137422"/>
                      <a:pt x="2096580" y="1162620"/>
                    </a:cubicBezTo>
                    <a:cubicBezTo>
                      <a:pt x="2092244" y="1136282"/>
                      <a:pt x="2086880" y="1110400"/>
                      <a:pt x="2079804" y="1085202"/>
                    </a:cubicBezTo>
                    <a:cubicBezTo>
                      <a:pt x="2055838" y="1030588"/>
                      <a:pt x="1943995" y="1059435"/>
                      <a:pt x="1901997" y="1063311"/>
                    </a:cubicBezTo>
                    <a:cubicBezTo>
                      <a:pt x="1880313" y="1067188"/>
                      <a:pt x="1825190" y="1062969"/>
                      <a:pt x="1813778" y="1092271"/>
                    </a:cubicBezTo>
                    <a:cubicBezTo>
                      <a:pt x="1808186" y="1093982"/>
                      <a:pt x="1806017" y="1103787"/>
                      <a:pt x="1806017" y="1117811"/>
                    </a:cubicBezTo>
                    <a:cubicBezTo>
                      <a:pt x="1782508" y="1137650"/>
                      <a:pt x="1762878" y="1161822"/>
                      <a:pt x="1746216" y="1187932"/>
                    </a:cubicBezTo>
                    <a:cubicBezTo>
                      <a:pt x="1742906" y="1173224"/>
                      <a:pt x="1740053" y="1158516"/>
                      <a:pt x="1738113" y="1143465"/>
                    </a:cubicBezTo>
                    <a:cubicBezTo>
                      <a:pt x="1736972" y="1132520"/>
                      <a:pt x="1735716" y="1122942"/>
                      <a:pt x="1734004" y="1114619"/>
                    </a:cubicBezTo>
                    <a:cubicBezTo>
                      <a:pt x="1749297" y="1102305"/>
                      <a:pt x="1758199" y="1069240"/>
                      <a:pt x="1767443" y="1055786"/>
                    </a:cubicBezTo>
                    <a:cubicBezTo>
                      <a:pt x="1771323" y="1048147"/>
                      <a:pt x="1794034" y="997409"/>
                      <a:pt x="1802594" y="962292"/>
                    </a:cubicBezTo>
                    <a:cubicBezTo>
                      <a:pt x="1808642" y="958529"/>
                      <a:pt x="1813778" y="953398"/>
                      <a:pt x="1817430" y="946215"/>
                    </a:cubicBezTo>
                    <a:cubicBezTo>
                      <a:pt x="1831011" y="921930"/>
                      <a:pt x="1829984" y="894224"/>
                      <a:pt x="1824962" y="867543"/>
                    </a:cubicBezTo>
                    <a:cubicBezTo>
                      <a:pt x="1832380" y="860702"/>
                      <a:pt x="1835690" y="846792"/>
                      <a:pt x="1841168" y="838697"/>
                    </a:cubicBezTo>
                    <a:cubicBezTo>
                      <a:pt x="1849727" y="825813"/>
                      <a:pt x="1859770" y="812245"/>
                      <a:pt x="1872210" y="802326"/>
                    </a:cubicBezTo>
                    <a:close/>
                    <a:moveTo>
                      <a:pt x="1897432" y="774163"/>
                    </a:moveTo>
                    <a:cubicBezTo>
                      <a:pt x="1915464" y="781004"/>
                      <a:pt x="1934751" y="767778"/>
                      <a:pt x="1953125" y="765954"/>
                    </a:cubicBezTo>
                    <a:cubicBezTo>
                      <a:pt x="2001971" y="760253"/>
                      <a:pt x="2055381" y="750106"/>
                      <a:pt x="2102857" y="766524"/>
                    </a:cubicBezTo>
                    <a:cubicBezTo>
                      <a:pt x="2115525" y="811903"/>
                      <a:pt x="2147024" y="861044"/>
                      <a:pt x="2131275" y="908932"/>
                    </a:cubicBezTo>
                    <a:cubicBezTo>
                      <a:pt x="2090874" y="914861"/>
                      <a:pt x="2050017" y="921816"/>
                      <a:pt x="2009161" y="923298"/>
                    </a:cubicBezTo>
                    <a:cubicBezTo>
                      <a:pt x="1989303" y="922044"/>
                      <a:pt x="1965679" y="924552"/>
                      <a:pt x="1948902" y="912352"/>
                    </a:cubicBezTo>
                    <a:cubicBezTo>
                      <a:pt x="1925050" y="876323"/>
                      <a:pt x="1913067" y="833794"/>
                      <a:pt x="1902225" y="792178"/>
                    </a:cubicBezTo>
                    <a:cubicBezTo>
                      <a:pt x="1903709" y="792292"/>
                      <a:pt x="1905192" y="791722"/>
                      <a:pt x="1905535" y="789898"/>
                    </a:cubicBezTo>
                    <a:cubicBezTo>
                      <a:pt x="1905991" y="787047"/>
                      <a:pt x="1906562" y="783969"/>
                      <a:pt x="1905306" y="781118"/>
                    </a:cubicBezTo>
                    <a:cubicBezTo>
                      <a:pt x="1903024" y="779066"/>
                      <a:pt x="1900627" y="777812"/>
                      <a:pt x="1898116" y="776672"/>
                    </a:cubicBezTo>
                    <a:cubicBezTo>
                      <a:pt x="1897888" y="775988"/>
                      <a:pt x="1897660" y="775075"/>
                      <a:pt x="1897432" y="774163"/>
                    </a:cubicBezTo>
                    <a:close/>
                    <a:moveTo>
                      <a:pt x="2562326" y="749194"/>
                    </a:moveTo>
                    <a:cubicBezTo>
                      <a:pt x="2564723" y="752728"/>
                      <a:pt x="2567804" y="755579"/>
                      <a:pt x="2571913" y="757289"/>
                    </a:cubicBezTo>
                    <a:cubicBezTo>
                      <a:pt x="2571913" y="801071"/>
                      <a:pt x="2580700" y="844854"/>
                      <a:pt x="2586977" y="888181"/>
                    </a:cubicBezTo>
                    <a:cubicBezTo>
                      <a:pt x="2591086" y="933217"/>
                      <a:pt x="2621443" y="952258"/>
                      <a:pt x="2664240" y="954425"/>
                    </a:cubicBezTo>
                    <a:cubicBezTo>
                      <a:pt x="2672115" y="954995"/>
                      <a:pt x="2679989" y="955223"/>
                      <a:pt x="2687978" y="955223"/>
                    </a:cubicBezTo>
                    <a:cubicBezTo>
                      <a:pt x="2727694" y="955223"/>
                      <a:pt x="2767295" y="948724"/>
                      <a:pt x="2806098" y="940857"/>
                    </a:cubicBezTo>
                    <a:cubicBezTo>
                      <a:pt x="2797424" y="954995"/>
                      <a:pt x="2790120" y="968221"/>
                      <a:pt x="2786012" y="973009"/>
                    </a:cubicBezTo>
                    <a:cubicBezTo>
                      <a:pt x="2771632" y="995585"/>
                      <a:pt x="2756681" y="1017932"/>
                      <a:pt x="2739905" y="1038797"/>
                    </a:cubicBezTo>
                    <a:cubicBezTo>
                      <a:pt x="2734883" y="1043928"/>
                      <a:pt x="2728949" y="1049971"/>
                      <a:pt x="2724384" y="1056584"/>
                    </a:cubicBezTo>
                    <a:cubicBezTo>
                      <a:pt x="2710347" y="1055444"/>
                      <a:pt x="2695853" y="1056470"/>
                      <a:pt x="2683299" y="1054874"/>
                    </a:cubicBezTo>
                    <a:cubicBezTo>
                      <a:pt x="2664582" y="1054874"/>
                      <a:pt x="2645866" y="1055786"/>
                      <a:pt x="2627149" y="1056698"/>
                    </a:cubicBezTo>
                    <a:cubicBezTo>
                      <a:pt x="2605808" y="1057724"/>
                      <a:pt x="2584580" y="1058864"/>
                      <a:pt x="2563239" y="1058522"/>
                    </a:cubicBezTo>
                    <a:cubicBezTo>
                      <a:pt x="2561641" y="1058522"/>
                      <a:pt x="2560158" y="1058522"/>
                      <a:pt x="2558560" y="1058522"/>
                    </a:cubicBezTo>
                    <a:cubicBezTo>
                      <a:pt x="2548289" y="1058522"/>
                      <a:pt x="2536990" y="1058522"/>
                      <a:pt x="2530257" y="1069582"/>
                    </a:cubicBezTo>
                    <a:cubicBezTo>
                      <a:pt x="2526491" y="1075511"/>
                      <a:pt x="2525463" y="1083264"/>
                      <a:pt x="2526719" y="1090333"/>
                    </a:cubicBezTo>
                    <a:cubicBezTo>
                      <a:pt x="2508573" y="1109716"/>
                      <a:pt x="2493280" y="1131835"/>
                      <a:pt x="2478330" y="1153841"/>
                    </a:cubicBezTo>
                    <a:cubicBezTo>
                      <a:pt x="2472738" y="1127161"/>
                      <a:pt x="2466575" y="1104585"/>
                      <a:pt x="2462466" y="1092728"/>
                    </a:cubicBezTo>
                    <a:cubicBezTo>
                      <a:pt x="2457445" y="1077449"/>
                      <a:pt x="2446831" y="1067986"/>
                      <a:pt x="2433250" y="1062285"/>
                    </a:cubicBezTo>
                    <a:cubicBezTo>
                      <a:pt x="2438272" y="1055102"/>
                      <a:pt x="2442951" y="1048489"/>
                      <a:pt x="2446717" y="1043928"/>
                    </a:cubicBezTo>
                    <a:cubicBezTo>
                      <a:pt x="2468401" y="1007557"/>
                      <a:pt x="2488259" y="971413"/>
                      <a:pt x="2511997" y="936182"/>
                    </a:cubicBezTo>
                    <a:cubicBezTo>
                      <a:pt x="2514393" y="929683"/>
                      <a:pt x="2510171" y="923754"/>
                      <a:pt x="2504350" y="921588"/>
                    </a:cubicBezTo>
                    <a:cubicBezTo>
                      <a:pt x="2511883" y="897074"/>
                      <a:pt x="2510741" y="867543"/>
                      <a:pt x="2506290" y="838127"/>
                    </a:cubicBezTo>
                    <a:cubicBezTo>
                      <a:pt x="2515306" y="827067"/>
                      <a:pt x="2519871" y="807228"/>
                      <a:pt x="2527860" y="796967"/>
                    </a:cubicBezTo>
                    <a:cubicBezTo>
                      <a:pt x="2537675" y="779750"/>
                      <a:pt x="2551256" y="765270"/>
                      <a:pt x="2562326" y="749194"/>
                    </a:cubicBezTo>
                    <a:close/>
                    <a:moveTo>
                      <a:pt x="2773458" y="745887"/>
                    </a:moveTo>
                    <a:cubicBezTo>
                      <a:pt x="2789321" y="791608"/>
                      <a:pt x="2810320" y="844170"/>
                      <a:pt x="2793087" y="892171"/>
                    </a:cubicBezTo>
                    <a:cubicBezTo>
                      <a:pt x="2786240" y="893995"/>
                      <a:pt x="2779278" y="895478"/>
                      <a:pt x="2772431" y="896960"/>
                    </a:cubicBezTo>
                    <a:cubicBezTo>
                      <a:pt x="2749149" y="901521"/>
                      <a:pt x="2725639" y="904941"/>
                      <a:pt x="2701901" y="906879"/>
                    </a:cubicBezTo>
                    <a:cubicBezTo>
                      <a:pt x="2696423" y="906765"/>
                      <a:pt x="2690489" y="906879"/>
                      <a:pt x="2684440" y="907221"/>
                    </a:cubicBezTo>
                    <a:cubicBezTo>
                      <a:pt x="2664468" y="908134"/>
                      <a:pt x="2642784" y="908932"/>
                      <a:pt x="2628633" y="895364"/>
                    </a:cubicBezTo>
                    <a:cubicBezTo>
                      <a:pt x="2608319" y="852493"/>
                      <a:pt x="2602498" y="804036"/>
                      <a:pt x="2588575" y="758885"/>
                    </a:cubicBezTo>
                    <a:cubicBezTo>
                      <a:pt x="2622812" y="742581"/>
                      <a:pt x="2662071" y="732547"/>
                      <a:pt x="2700760" y="732547"/>
                    </a:cubicBezTo>
                    <a:cubicBezTo>
                      <a:pt x="2725639" y="732319"/>
                      <a:pt x="2750405" y="736538"/>
                      <a:pt x="2773458" y="745887"/>
                    </a:cubicBezTo>
                    <a:close/>
                    <a:moveTo>
                      <a:pt x="3198461" y="921930"/>
                    </a:moveTo>
                    <a:cubicBezTo>
                      <a:pt x="3204509" y="893881"/>
                      <a:pt x="3204737" y="865263"/>
                      <a:pt x="3202227" y="836873"/>
                    </a:cubicBezTo>
                    <a:cubicBezTo>
                      <a:pt x="3223454" y="838469"/>
                      <a:pt x="3234867" y="800729"/>
                      <a:pt x="3249703" y="788187"/>
                    </a:cubicBezTo>
                    <a:cubicBezTo>
                      <a:pt x="3253013" y="781803"/>
                      <a:pt x="3272642" y="763902"/>
                      <a:pt x="3284055" y="748852"/>
                    </a:cubicBezTo>
                    <a:cubicBezTo>
                      <a:pt x="3278120" y="800273"/>
                      <a:pt x="3279946" y="852835"/>
                      <a:pt x="3288277" y="903915"/>
                    </a:cubicBezTo>
                    <a:cubicBezTo>
                      <a:pt x="3311330" y="962178"/>
                      <a:pt x="3426825" y="959669"/>
                      <a:pt x="3480122" y="961266"/>
                    </a:cubicBezTo>
                    <a:cubicBezTo>
                      <a:pt x="3483089" y="961608"/>
                      <a:pt x="3485828" y="961608"/>
                      <a:pt x="3488567" y="961722"/>
                    </a:cubicBezTo>
                    <a:cubicBezTo>
                      <a:pt x="3482975" y="969703"/>
                      <a:pt x="3478296" y="976772"/>
                      <a:pt x="3475557" y="979622"/>
                    </a:cubicBezTo>
                    <a:cubicBezTo>
                      <a:pt x="3467796" y="995699"/>
                      <a:pt x="3438922" y="1022379"/>
                      <a:pt x="3439379" y="1042560"/>
                    </a:cubicBezTo>
                    <a:cubicBezTo>
                      <a:pt x="3403772" y="1035035"/>
                      <a:pt x="3367138" y="1035833"/>
                      <a:pt x="3330846" y="1036517"/>
                    </a:cubicBezTo>
                    <a:cubicBezTo>
                      <a:pt x="3316352" y="1036859"/>
                      <a:pt x="3302086" y="1037087"/>
                      <a:pt x="3287821" y="1036973"/>
                    </a:cubicBezTo>
                    <a:cubicBezTo>
                      <a:pt x="3270245" y="1037771"/>
                      <a:pt x="3252556" y="1037201"/>
                      <a:pt x="3234981" y="1036403"/>
                    </a:cubicBezTo>
                    <a:cubicBezTo>
                      <a:pt x="3233041" y="1036403"/>
                      <a:pt x="3231100" y="1036289"/>
                      <a:pt x="3229046" y="1036175"/>
                    </a:cubicBezTo>
                    <a:cubicBezTo>
                      <a:pt x="3221628" y="1035719"/>
                      <a:pt x="3213982" y="1035377"/>
                      <a:pt x="3207705" y="1040850"/>
                    </a:cubicBezTo>
                    <a:cubicBezTo>
                      <a:pt x="3199031" y="1047349"/>
                      <a:pt x="3195836" y="1061487"/>
                      <a:pt x="3199488" y="1072547"/>
                    </a:cubicBezTo>
                    <a:cubicBezTo>
                      <a:pt x="3187847" y="1082922"/>
                      <a:pt x="3176663" y="1095350"/>
                      <a:pt x="3172554" y="1098884"/>
                    </a:cubicBezTo>
                    <a:cubicBezTo>
                      <a:pt x="3167875" y="1105269"/>
                      <a:pt x="3157261" y="1114277"/>
                      <a:pt x="3146648" y="1124082"/>
                    </a:cubicBezTo>
                    <a:cubicBezTo>
                      <a:pt x="3145392" y="1113365"/>
                      <a:pt x="3143909" y="1102761"/>
                      <a:pt x="3142197" y="1092157"/>
                    </a:cubicBezTo>
                    <a:cubicBezTo>
                      <a:pt x="3140371" y="1072432"/>
                      <a:pt x="3131925" y="1053962"/>
                      <a:pt x="3116062" y="1049287"/>
                    </a:cubicBezTo>
                    <a:cubicBezTo>
                      <a:pt x="3114464" y="1048831"/>
                      <a:pt x="3112867" y="1048489"/>
                      <a:pt x="3111383" y="1048033"/>
                    </a:cubicBezTo>
                    <a:cubicBezTo>
                      <a:pt x="3130556" y="1027966"/>
                      <a:pt x="3147789" y="990682"/>
                      <a:pt x="3160343" y="965256"/>
                    </a:cubicBezTo>
                    <a:cubicBezTo>
                      <a:pt x="3179173" y="959213"/>
                      <a:pt x="3193781" y="947013"/>
                      <a:pt x="3198461" y="921930"/>
                    </a:cubicBezTo>
                    <a:close/>
                    <a:moveTo>
                      <a:pt x="3506257" y="822621"/>
                    </a:moveTo>
                    <a:cubicBezTo>
                      <a:pt x="3505001" y="852949"/>
                      <a:pt x="3507626" y="881340"/>
                      <a:pt x="3498838" y="911440"/>
                    </a:cubicBezTo>
                    <a:cubicBezTo>
                      <a:pt x="3483774" y="912238"/>
                      <a:pt x="3468709" y="912352"/>
                      <a:pt x="3453645" y="912466"/>
                    </a:cubicBezTo>
                    <a:cubicBezTo>
                      <a:pt x="3410733" y="912010"/>
                      <a:pt x="3363372" y="911212"/>
                      <a:pt x="3325139" y="890233"/>
                    </a:cubicBezTo>
                    <a:cubicBezTo>
                      <a:pt x="3309733" y="845994"/>
                      <a:pt x="3305738" y="799703"/>
                      <a:pt x="3304711" y="752956"/>
                    </a:cubicBezTo>
                    <a:cubicBezTo>
                      <a:pt x="3310303" y="751702"/>
                      <a:pt x="3315553" y="748623"/>
                      <a:pt x="3319205" y="743949"/>
                    </a:cubicBezTo>
                    <a:cubicBezTo>
                      <a:pt x="3319433" y="743607"/>
                      <a:pt x="3319662" y="743265"/>
                      <a:pt x="3319890" y="743037"/>
                    </a:cubicBezTo>
                    <a:cubicBezTo>
                      <a:pt x="3355041" y="735283"/>
                      <a:pt x="3394414" y="729127"/>
                      <a:pt x="3432075" y="729127"/>
                    </a:cubicBezTo>
                    <a:cubicBezTo>
                      <a:pt x="3438809" y="729127"/>
                      <a:pt x="3445542" y="729355"/>
                      <a:pt x="3452161" y="729697"/>
                    </a:cubicBezTo>
                    <a:cubicBezTo>
                      <a:pt x="3468481" y="732547"/>
                      <a:pt x="3490621" y="730153"/>
                      <a:pt x="3502490" y="743379"/>
                    </a:cubicBezTo>
                    <a:cubicBezTo>
                      <a:pt x="3507968" y="769261"/>
                      <a:pt x="3506028" y="796169"/>
                      <a:pt x="3506257" y="822621"/>
                    </a:cubicBezTo>
                    <a:close/>
                    <a:moveTo>
                      <a:pt x="3405256" y="1421097"/>
                    </a:moveTo>
                    <a:cubicBezTo>
                      <a:pt x="3405141" y="1421097"/>
                      <a:pt x="3405141" y="1421097"/>
                      <a:pt x="3405256" y="1421097"/>
                    </a:cubicBezTo>
                    <a:cubicBezTo>
                      <a:pt x="3336438" y="1420869"/>
                      <a:pt x="3267621" y="1411178"/>
                      <a:pt x="3198689" y="1404337"/>
                    </a:cubicBezTo>
                    <a:cubicBezTo>
                      <a:pt x="3146191" y="1402626"/>
                      <a:pt x="3093922" y="1400688"/>
                      <a:pt x="3041424" y="1396926"/>
                    </a:cubicBezTo>
                    <a:cubicBezTo>
                      <a:pt x="2914631" y="1396127"/>
                      <a:pt x="2787952" y="1388374"/>
                      <a:pt x="2661044" y="1388374"/>
                    </a:cubicBezTo>
                    <a:cubicBezTo>
                      <a:pt x="2589716" y="1392023"/>
                      <a:pt x="2518045" y="1395215"/>
                      <a:pt x="2446717" y="1401942"/>
                    </a:cubicBezTo>
                    <a:cubicBezTo>
                      <a:pt x="2446603" y="1401942"/>
                      <a:pt x="2446603" y="1401942"/>
                      <a:pt x="2446489" y="1401942"/>
                    </a:cubicBezTo>
                    <a:cubicBezTo>
                      <a:pt x="2450940" y="1399890"/>
                      <a:pt x="2454706" y="1396469"/>
                      <a:pt x="2456532" y="1391681"/>
                    </a:cubicBezTo>
                    <a:cubicBezTo>
                      <a:pt x="2462466" y="1375148"/>
                      <a:pt x="2469542" y="1359072"/>
                      <a:pt x="2476732" y="1342995"/>
                    </a:cubicBezTo>
                    <a:cubicBezTo>
                      <a:pt x="2480955" y="1325209"/>
                      <a:pt x="2511540" y="1292372"/>
                      <a:pt x="2490998" y="1279032"/>
                    </a:cubicBezTo>
                    <a:lnTo>
                      <a:pt x="2490883" y="1279032"/>
                    </a:lnTo>
                    <a:cubicBezTo>
                      <a:pt x="2492481" y="1256798"/>
                      <a:pt x="2490541" y="1230346"/>
                      <a:pt x="2487003" y="1204122"/>
                    </a:cubicBezTo>
                    <a:cubicBezTo>
                      <a:pt x="2489514" y="1198080"/>
                      <a:pt x="2491797" y="1191809"/>
                      <a:pt x="2494421" y="1187248"/>
                    </a:cubicBezTo>
                    <a:cubicBezTo>
                      <a:pt x="2506519" y="1162620"/>
                      <a:pt x="2520899" y="1139361"/>
                      <a:pt x="2534594" y="1115645"/>
                    </a:cubicBezTo>
                    <a:cubicBezTo>
                      <a:pt x="2530371" y="1170601"/>
                      <a:pt x="2536648" y="1226014"/>
                      <a:pt x="2543724" y="1280172"/>
                    </a:cubicBezTo>
                    <a:cubicBezTo>
                      <a:pt x="2545435" y="1291802"/>
                      <a:pt x="2545664" y="1304115"/>
                      <a:pt x="2551827" y="1313579"/>
                    </a:cubicBezTo>
                    <a:cubicBezTo>
                      <a:pt x="2570201" y="1336953"/>
                      <a:pt x="2600216" y="1331822"/>
                      <a:pt x="2624068" y="1336154"/>
                    </a:cubicBezTo>
                    <a:cubicBezTo>
                      <a:pt x="2640844" y="1337523"/>
                      <a:pt x="2657735" y="1338093"/>
                      <a:pt x="2674511" y="1338093"/>
                    </a:cubicBezTo>
                    <a:cubicBezTo>
                      <a:pt x="2691858" y="1338093"/>
                      <a:pt x="2709319" y="1337181"/>
                      <a:pt x="2726666" y="1335926"/>
                    </a:cubicBezTo>
                    <a:cubicBezTo>
                      <a:pt x="2716509" y="1351889"/>
                      <a:pt x="2702244" y="1370702"/>
                      <a:pt x="2720960" y="1381305"/>
                    </a:cubicBezTo>
                    <a:cubicBezTo>
                      <a:pt x="2746524" y="1388830"/>
                      <a:pt x="2745725" y="1351547"/>
                      <a:pt x="2752687" y="1333874"/>
                    </a:cubicBezTo>
                    <a:cubicBezTo>
                      <a:pt x="2753144" y="1333874"/>
                      <a:pt x="2753486" y="1333760"/>
                      <a:pt x="2753942" y="1333760"/>
                    </a:cubicBezTo>
                    <a:cubicBezTo>
                      <a:pt x="2787609" y="1313921"/>
                      <a:pt x="2781104" y="1243800"/>
                      <a:pt x="2778936" y="1197851"/>
                    </a:cubicBezTo>
                    <a:cubicBezTo>
                      <a:pt x="2781104" y="1192493"/>
                      <a:pt x="2782702" y="1186906"/>
                      <a:pt x="2784186" y="1182117"/>
                    </a:cubicBezTo>
                    <a:cubicBezTo>
                      <a:pt x="2791718" y="1160340"/>
                      <a:pt x="2801875" y="1139703"/>
                      <a:pt x="2813630" y="1119978"/>
                    </a:cubicBezTo>
                    <a:cubicBezTo>
                      <a:pt x="2820021" y="1109260"/>
                      <a:pt x="2826754" y="1098884"/>
                      <a:pt x="2834629" y="1089307"/>
                    </a:cubicBezTo>
                    <a:cubicBezTo>
                      <a:pt x="2838738" y="1109260"/>
                      <a:pt x="2843074" y="1129213"/>
                      <a:pt x="2846042" y="1149508"/>
                    </a:cubicBezTo>
                    <a:cubicBezTo>
                      <a:pt x="2852204" y="1188958"/>
                      <a:pt x="2855286" y="1228750"/>
                      <a:pt x="2857796" y="1268770"/>
                    </a:cubicBezTo>
                    <a:cubicBezTo>
                      <a:pt x="2858481" y="1277892"/>
                      <a:pt x="2859851" y="1287241"/>
                      <a:pt x="2864302" y="1294766"/>
                    </a:cubicBezTo>
                    <a:cubicBezTo>
                      <a:pt x="2888268" y="1329655"/>
                      <a:pt x="2930038" y="1323042"/>
                      <a:pt x="2963020" y="1327375"/>
                    </a:cubicBezTo>
                    <a:cubicBezTo>
                      <a:pt x="2999768" y="1331138"/>
                      <a:pt x="3036403" y="1337295"/>
                      <a:pt x="3073265" y="1337409"/>
                    </a:cubicBezTo>
                    <a:cubicBezTo>
                      <a:pt x="3080341" y="1338435"/>
                      <a:pt x="3086846" y="1339005"/>
                      <a:pt x="3092780" y="1339005"/>
                    </a:cubicBezTo>
                    <a:cubicBezTo>
                      <a:pt x="3094378" y="1339005"/>
                      <a:pt x="3095634" y="1338777"/>
                      <a:pt x="3097117" y="1338663"/>
                    </a:cubicBezTo>
                    <a:cubicBezTo>
                      <a:pt x="3097117" y="1338777"/>
                      <a:pt x="3097003" y="1338777"/>
                      <a:pt x="3097003" y="1338891"/>
                    </a:cubicBezTo>
                    <a:cubicBezTo>
                      <a:pt x="3090954" y="1355537"/>
                      <a:pt x="3062651" y="1382331"/>
                      <a:pt x="3088558" y="1395557"/>
                    </a:cubicBezTo>
                    <a:cubicBezTo>
                      <a:pt x="3098259" y="1399662"/>
                      <a:pt x="3110356" y="1394189"/>
                      <a:pt x="3113209" y="1383586"/>
                    </a:cubicBezTo>
                    <a:cubicBezTo>
                      <a:pt x="3114350" y="1377885"/>
                      <a:pt x="3122796" y="1352117"/>
                      <a:pt x="3126904" y="1330454"/>
                    </a:cubicBezTo>
                    <a:cubicBezTo>
                      <a:pt x="3161028" y="1309702"/>
                      <a:pt x="3158517" y="1252580"/>
                      <a:pt x="3153039" y="1187362"/>
                    </a:cubicBezTo>
                    <a:cubicBezTo>
                      <a:pt x="3152468" y="1181547"/>
                      <a:pt x="3152012" y="1175846"/>
                      <a:pt x="3151441" y="1170031"/>
                    </a:cubicBezTo>
                    <a:cubicBezTo>
                      <a:pt x="3156805" y="1162050"/>
                      <a:pt x="3160457" y="1151218"/>
                      <a:pt x="3166049" y="1144833"/>
                    </a:cubicBezTo>
                    <a:cubicBezTo>
                      <a:pt x="3178489" y="1127275"/>
                      <a:pt x="3191271" y="1109716"/>
                      <a:pt x="3205194" y="1093184"/>
                    </a:cubicBezTo>
                    <a:cubicBezTo>
                      <a:pt x="3207248" y="1150078"/>
                      <a:pt x="3215922" y="1206289"/>
                      <a:pt x="3223454" y="1262385"/>
                    </a:cubicBezTo>
                    <a:cubicBezTo>
                      <a:pt x="3226079" y="1312667"/>
                      <a:pt x="3254268" y="1321902"/>
                      <a:pt x="3288620" y="1322016"/>
                    </a:cubicBezTo>
                    <a:cubicBezTo>
                      <a:pt x="3289532" y="1322016"/>
                      <a:pt x="3290446" y="1322016"/>
                      <a:pt x="3291358" y="1322016"/>
                    </a:cubicBezTo>
                    <a:cubicBezTo>
                      <a:pt x="3344541" y="1322016"/>
                      <a:pt x="3396468" y="1313465"/>
                      <a:pt x="3449764" y="1309588"/>
                    </a:cubicBezTo>
                    <a:cubicBezTo>
                      <a:pt x="3449993" y="1309588"/>
                      <a:pt x="3450107" y="1309588"/>
                      <a:pt x="3450221" y="1309588"/>
                    </a:cubicBezTo>
                    <a:cubicBezTo>
                      <a:pt x="3437667" y="1331708"/>
                      <a:pt x="3427282" y="1355195"/>
                      <a:pt x="3415869" y="1377999"/>
                    </a:cubicBezTo>
                    <a:cubicBezTo>
                      <a:pt x="3409478" y="1391339"/>
                      <a:pt x="3394870" y="1409125"/>
                      <a:pt x="3405256" y="1421097"/>
                    </a:cubicBezTo>
                    <a:close/>
                    <a:moveTo>
                      <a:pt x="2289338" y="1115075"/>
                    </a:moveTo>
                    <a:cubicBezTo>
                      <a:pt x="2334532" y="1112681"/>
                      <a:pt x="2380524" y="1098770"/>
                      <a:pt x="2425376" y="1112567"/>
                    </a:cubicBezTo>
                    <a:cubicBezTo>
                      <a:pt x="2440668" y="1166497"/>
                      <a:pt x="2456075" y="1225444"/>
                      <a:pt x="2449228" y="1283592"/>
                    </a:cubicBezTo>
                    <a:cubicBezTo>
                      <a:pt x="2386915" y="1290776"/>
                      <a:pt x="2324603" y="1297959"/>
                      <a:pt x="2261948" y="1299213"/>
                    </a:cubicBezTo>
                    <a:cubicBezTo>
                      <a:pt x="2259437" y="1298985"/>
                      <a:pt x="2256813" y="1298985"/>
                      <a:pt x="2254188" y="1298985"/>
                    </a:cubicBezTo>
                    <a:cubicBezTo>
                      <a:pt x="2252019" y="1298985"/>
                      <a:pt x="2249851" y="1298985"/>
                      <a:pt x="2247682" y="1298985"/>
                    </a:cubicBezTo>
                    <a:cubicBezTo>
                      <a:pt x="2234330" y="1299213"/>
                      <a:pt x="2220407" y="1299555"/>
                      <a:pt x="2210249" y="1290548"/>
                    </a:cubicBezTo>
                    <a:cubicBezTo>
                      <a:pt x="2193930" y="1237187"/>
                      <a:pt x="2188337" y="1179609"/>
                      <a:pt x="2175099" y="1124994"/>
                    </a:cubicBezTo>
                    <a:cubicBezTo>
                      <a:pt x="2212988" y="1118381"/>
                      <a:pt x="2250764" y="1118267"/>
                      <a:pt x="2289338" y="1115075"/>
                    </a:cubicBezTo>
                    <a:close/>
                    <a:moveTo>
                      <a:pt x="2734769" y="1110742"/>
                    </a:moveTo>
                    <a:cubicBezTo>
                      <a:pt x="2736367" y="1167295"/>
                      <a:pt x="2745725" y="1228180"/>
                      <a:pt x="2737508" y="1285417"/>
                    </a:cubicBezTo>
                    <a:cubicBezTo>
                      <a:pt x="2732030" y="1285873"/>
                      <a:pt x="2726781" y="1286329"/>
                      <a:pt x="2721303" y="1286785"/>
                    </a:cubicBezTo>
                    <a:cubicBezTo>
                      <a:pt x="2704298" y="1288267"/>
                      <a:pt x="2684668" y="1289521"/>
                      <a:pt x="2665039" y="1289749"/>
                    </a:cubicBezTo>
                    <a:cubicBezTo>
                      <a:pt x="2635024" y="1289293"/>
                      <a:pt x="2607520" y="1289635"/>
                      <a:pt x="2577048" y="1282908"/>
                    </a:cubicBezTo>
                    <a:cubicBezTo>
                      <a:pt x="2562440" y="1227154"/>
                      <a:pt x="2554109" y="1168777"/>
                      <a:pt x="2549772" y="1110172"/>
                    </a:cubicBezTo>
                    <a:cubicBezTo>
                      <a:pt x="2572483" y="1110628"/>
                      <a:pt x="2595194" y="1109374"/>
                      <a:pt x="2617791" y="1108234"/>
                    </a:cubicBezTo>
                    <a:cubicBezTo>
                      <a:pt x="2656708" y="1106182"/>
                      <a:pt x="2695624" y="1104015"/>
                      <a:pt x="2734769" y="1110742"/>
                    </a:cubicBezTo>
                    <a:close/>
                    <a:moveTo>
                      <a:pt x="3102025" y="1097516"/>
                    </a:moveTo>
                    <a:cubicBezTo>
                      <a:pt x="3108986" y="1139931"/>
                      <a:pt x="3112638" y="1183257"/>
                      <a:pt x="3115834" y="1226356"/>
                    </a:cubicBezTo>
                    <a:cubicBezTo>
                      <a:pt x="3116176" y="1245967"/>
                      <a:pt x="3117774" y="1267060"/>
                      <a:pt x="3110812" y="1285189"/>
                    </a:cubicBezTo>
                    <a:cubicBezTo>
                      <a:pt x="3108073" y="1285759"/>
                      <a:pt x="3105448" y="1286101"/>
                      <a:pt x="3102709" y="1286443"/>
                    </a:cubicBezTo>
                    <a:cubicBezTo>
                      <a:pt x="3091411" y="1287241"/>
                      <a:pt x="3079314" y="1286899"/>
                      <a:pt x="3067330" y="1286671"/>
                    </a:cubicBezTo>
                    <a:cubicBezTo>
                      <a:pt x="3022593" y="1286329"/>
                      <a:pt x="2977286" y="1277549"/>
                      <a:pt x="2931636" y="1276181"/>
                    </a:cubicBezTo>
                    <a:cubicBezTo>
                      <a:pt x="2919082" y="1272419"/>
                      <a:pt x="2891349" y="1277778"/>
                      <a:pt x="2889866" y="1256114"/>
                    </a:cubicBezTo>
                    <a:cubicBezTo>
                      <a:pt x="2882790" y="1200246"/>
                      <a:pt x="2874459" y="1143237"/>
                      <a:pt x="2859622" y="1089535"/>
                    </a:cubicBezTo>
                    <a:cubicBezTo>
                      <a:pt x="2895686" y="1094210"/>
                      <a:pt x="2932320" y="1092956"/>
                      <a:pt x="2968954" y="1091473"/>
                    </a:cubicBezTo>
                    <a:cubicBezTo>
                      <a:pt x="3013463" y="1089877"/>
                      <a:pt x="3058201" y="1088167"/>
                      <a:pt x="3102025" y="1097516"/>
                    </a:cubicBezTo>
                    <a:close/>
                    <a:moveTo>
                      <a:pt x="3458894" y="1100595"/>
                    </a:moveTo>
                    <a:cubicBezTo>
                      <a:pt x="3461177" y="1135370"/>
                      <a:pt x="3466655" y="1171171"/>
                      <a:pt x="3466427" y="1206403"/>
                    </a:cubicBezTo>
                    <a:cubicBezTo>
                      <a:pt x="3455014" y="1224417"/>
                      <a:pt x="3444401" y="1242888"/>
                      <a:pt x="3434472" y="1261701"/>
                    </a:cubicBezTo>
                    <a:cubicBezTo>
                      <a:pt x="3399663" y="1265578"/>
                      <a:pt x="3364855" y="1269568"/>
                      <a:pt x="3329933" y="1272875"/>
                    </a:cubicBezTo>
                    <a:cubicBezTo>
                      <a:pt x="3306423" y="1273559"/>
                      <a:pt x="3281658" y="1279944"/>
                      <a:pt x="3258947" y="1270708"/>
                    </a:cubicBezTo>
                    <a:cubicBezTo>
                      <a:pt x="3242056" y="1211534"/>
                      <a:pt x="3232926" y="1148938"/>
                      <a:pt x="3222883" y="1087369"/>
                    </a:cubicBezTo>
                    <a:cubicBezTo>
                      <a:pt x="3251529" y="1089763"/>
                      <a:pt x="3280631" y="1088965"/>
                      <a:pt x="3309733" y="1088167"/>
                    </a:cubicBezTo>
                    <a:cubicBezTo>
                      <a:pt x="3359948" y="1086571"/>
                      <a:pt x="3410277" y="1085202"/>
                      <a:pt x="3458894" y="1100595"/>
                    </a:cubicBezTo>
                    <a:close/>
                    <a:moveTo>
                      <a:pt x="3146533" y="917027"/>
                    </a:moveTo>
                    <a:cubicBezTo>
                      <a:pt x="3123366" y="919991"/>
                      <a:pt x="3099970" y="921930"/>
                      <a:pt x="3076689" y="922044"/>
                    </a:cubicBezTo>
                    <a:cubicBezTo>
                      <a:pt x="3043478" y="920447"/>
                      <a:pt x="3006274" y="921702"/>
                      <a:pt x="2976601" y="905625"/>
                    </a:cubicBezTo>
                    <a:cubicBezTo>
                      <a:pt x="2953091" y="863325"/>
                      <a:pt x="2938939" y="815894"/>
                      <a:pt x="2934032" y="766866"/>
                    </a:cubicBezTo>
                    <a:cubicBezTo>
                      <a:pt x="2947385" y="768463"/>
                      <a:pt x="2956629" y="757631"/>
                      <a:pt x="2962221" y="746685"/>
                    </a:cubicBezTo>
                    <a:cubicBezTo>
                      <a:pt x="2973634" y="734599"/>
                      <a:pt x="2993948" y="736424"/>
                      <a:pt x="3009469" y="733231"/>
                    </a:cubicBezTo>
                    <a:cubicBezTo>
                      <a:pt x="3033778" y="729811"/>
                      <a:pt x="3058201" y="728670"/>
                      <a:pt x="3082623" y="730267"/>
                    </a:cubicBezTo>
                    <a:cubicBezTo>
                      <a:pt x="3105448" y="732091"/>
                      <a:pt x="3137974" y="734485"/>
                      <a:pt x="3139230" y="763674"/>
                    </a:cubicBezTo>
                    <a:cubicBezTo>
                      <a:pt x="3147104" y="813727"/>
                      <a:pt x="3160799" y="867087"/>
                      <a:pt x="3146533" y="917027"/>
                    </a:cubicBezTo>
                    <a:close/>
                    <a:moveTo>
                      <a:pt x="2913261" y="749878"/>
                    </a:moveTo>
                    <a:cubicBezTo>
                      <a:pt x="2913604" y="751246"/>
                      <a:pt x="2913946" y="752500"/>
                      <a:pt x="2914517" y="753868"/>
                    </a:cubicBezTo>
                    <a:cubicBezTo>
                      <a:pt x="2907327" y="809737"/>
                      <a:pt x="2916229" y="867885"/>
                      <a:pt x="2935516" y="920561"/>
                    </a:cubicBezTo>
                    <a:cubicBezTo>
                      <a:pt x="2955602" y="968791"/>
                      <a:pt x="3024077" y="966168"/>
                      <a:pt x="3068244" y="970729"/>
                    </a:cubicBezTo>
                    <a:cubicBezTo>
                      <a:pt x="3077602" y="970045"/>
                      <a:pt x="3087987" y="970273"/>
                      <a:pt x="3098601" y="970387"/>
                    </a:cubicBezTo>
                    <a:cubicBezTo>
                      <a:pt x="3107617" y="970501"/>
                      <a:pt x="3116747" y="970615"/>
                      <a:pt x="3125763" y="970273"/>
                    </a:cubicBezTo>
                    <a:cubicBezTo>
                      <a:pt x="3115606" y="983727"/>
                      <a:pt x="3105677" y="997523"/>
                      <a:pt x="3093922" y="1009609"/>
                    </a:cubicBezTo>
                    <a:cubicBezTo>
                      <a:pt x="3084792" y="1017704"/>
                      <a:pt x="3069727" y="1027966"/>
                      <a:pt x="3066760" y="1039824"/>
                    </a:cubicBezTo>
                    <a:cubicBezTo>
                      <a:pt x="3040397" y="1037543"/>
                      <a:pt x="3013806" y="1038911"/>
                      <a:pt x="2987215" y="1040280"/>
                    </a:cubicBezTo>
                    <a:cubicBezTo>
                      <a:pt x="2963705" y="1041534"/>
                      <a:pt x="2940195" y="1042674"/>
                      <a:pt x="2917028" y="1041420"/>
                    </a:cubicBezTo>
                    <a:cubicBezTo>
                      <a:pt x="2901050" y="1040280"/>
                      <a:pt x="2878796" y="1038455"/>
                      <a:pt x="2861677" y="1038683"/>
                    </a:cubicBezTo>
                    <a:cubicBezTo>
                      <a:pt x="2855514" y="1038911"/>
                      <a:pt x="2849922" y="1042446"/>
                      <a:pt x="2846270" y="1048033"/>
                    </a:cubicBezTo>
                    <a:cubicBezTo>
                      <a:pt x="2839765" y="1041192"/>
                      <a:pt x="2828695" y="1048375"/>
                      <a:pt x="2829037" y="1059207"/>
                    </a:cubicBezTo>
                    <a:cubicBezTo>
                      <a:pt x="2829379" y="1061145"/>
                      <a:pt x="2829722" y="1062969"/>
                      <a:pt x="2830064" y="1064793"/>
                    </a:cubicBezTo>
                    <a:cubicBezTo>
                      <a:pt x="2825613" y="1067530"/>
                      <a:pt x="2821390" y="1071178"/>
                      <a:pt x="2818195" y="1074029"/>
                    </a:cubicBezTo>
                    <a:cubicBezTo>
                      <a:pt x="2811119" y="1080642"/>
                      <a:pt x="2793087" y="1101963"/>
                      <a:pt x="2776425" y="1125907"/>
                    </a:cubicBezTo>
                    <a:cubicBezTo>
                      <a:pt x="2775740" y="1110058"/>
                      <a:pt x="2774143" y="1094552"/>
                      <a:pt x="2769463" y="1079958"/>
                    </a:cubicBezTo>
                    <a:cubicBezTo>
                      <a:pt x="2769007" y="1079273"/>
                      <a:pt x="2768550" y="1078703"/>
                      <a:pt x="2768094" y="1078019"/>
                    </a:cubicBezTo>
                    <a:cubicBezTo>
                      <a:pt x="2782702" y="1060347"/>
                      <a:pt x="2794571" y="1033667"/>
                      <a:pt x="2803245" y="1021581"/>
                    </a:cubicBezTo>
                    <a:cubicBezTo>
                      <a:pt x="2822760" y="987148"/>
                      <a:pt x="2839650" y="951232"/>
                      <a:pt x="2855628" y="914975"/>
                    </a:cubicBezTo>
                    <a:cubicBezTo>
                      <a:pt x="2857568" y="910186"/>
                      <a:pt x="2859052" y="905169"/>
                      <a:pt x="2856769" y="900380"/>
                    </a:cubicBezTo>
                    <a:cubicBezTo>
                      <a:pt x="2853460" y="896276"/>
                      <a:pt x="2849579" y="895250"/>
                      <a:pt x="2845585" y="896048"/>
                    </a:cubicBezTo>
                    <a:cubicBezTo>
                      <a:pt x="2852433" y="869482"/>
                      <a:pt x="2851748" y="842574"/>
                      <a:pt x="2847069" y="815894"/>
                    </a:cubicBezTo>
                    <a:cubicBezTo>
                      <a:pt x="2857454" y="810535"/>
                      <a:pt x="2865671" y="796967"/>
                      <a:pt x="2872747" y="787959"/>
                    </a:cubicBezTo>
                    <a:cubicBezTo>
                      <a:pt x="2882447" y="775874"/>
                      <a:pt x="2893632" y="764016"/>
                      <a:pt x="2906071" y="754552"/>
                    </a:cubicBezTo>
                    <a:cubicBezTo>
                      <a:pt x="2908354" y="752956"/>
                      <a:pt x="2910751" y="751360"/>
                      <a:pt x="2913261" y="749878"/>
                    </a:cubicBezTo>
                    <a:close/>
                    <a:moveTo>
                      <a:pt x="2454477" y="913378"/>
                    </a:moveTo>
                    <a:cubicBezTo>
                      <a:pt x="2438956" y="916115"/>
                      <a:pt x="2423093" y="917255"/>
                      <a:pt x="2407458" y="918395"/>
                    </a:cubicBezTo>
                    <a:cubicBezTo>
                      <a:pt x="2390111" y="919649"/>
                      <a:pt x="2372878" y="921246"/>
                      <a:pt x="2355531" y="922386"/>
                    </a:cubicBezTo>
                    <a:lnTo>
                      <a:pt x="2358612" y="922158"/>
                    </a:lnTo>
                    <a:cubicBezTo>
                      <a:pt x="2354960" y="922158"/>
                      <a:pt x="2351194" y="922158"/>
                      <a:pt x="2347314" y="922272"/>
                    </a:cubicBezTo>
                    <a:cubicBezTo>
                      <a:pt x="2332021" y="922728"/>
                      <a:pt x="2315587" y="923298"/>
                      <a:pt x="2304174" y="913150"/>
                    </a:cubicBezTo>
                    <a:cubicBezTo>
                      <a:pt x="2278496" y="868000"/>
                      <a:pt x="2268681" y="816122"/>
                      <a:pt x="2259894" y="765270"/>
                    </a:cubicBezTo>
                    <a:cubicBezTo>
                      <a:pt x="2260579" y="765384"/>
                      <a:pt x="2261377" y="765384"/>
                      <a:pt x="2261948" y="765042"/>
                    </a:cubicBezTo>
                    <a:cubicBezTo>
                      <a:pt x="2272904" y="775646"/>
                      <a:pt x="2289681" y="769945"/>
                      <a:pt x="2303376" y="767208"/>
                    </a:cubicBezTo>
                    <a:cubicBezTo>
                      <a:pt x="2345031" y="758771"/>
                      <a:pt x="2396274" y="755008"/>
                      <a:pt x="2438614" y="767094"/>
                    </a:cubicBezTo>
                    <a:cubicBezTo>
                      <a:pt x="2449684" y="814297"/>
                      <a:pt x="2466004" y="865035"/>
                      <a:pt x="2454477" y="913378"/>
                    </a:cubicBezTo>
                    <a:close/>
                    <a:moveTo>
                      <a:pt x="1833065" y="1125907"/>
                    </a:moveTo>
                    <a:cubicBezTo>
                      <a:pt x="1833065" y="1125907"/>
                      <a:pt x="1833065" y="1125793"/>
                      <a:pt x="1833179" y="1125793"/>
                    </a:cubicBezTo>
                    <a:cubicBezTo>
                      <a:pt x="1864450" y="1119066"/>
                      <a:pt x="1896405" y="1114733"/>
                      <a:pt x="1928360" y="1111768"/>
                    </a:cubicBezTo>
                    <a:cubicBezTo>
                      <a:pt x="1966592" y="1104471"/>
                      <a:pt x="2006421" y="1099683"/>
                      <a:pt x="2044425" y="1110514"/>
                    </a:cubicBezTo>
                    <a:cubicBezTo>
                      <a:pt x="2058577" y="1171399"/>
                      <a:pt x="2067593" y="1235819"/>
                      <a:pt x="2071359" y="1298985"/>
                    </a:cubicBezTo>
                    <a:cubicBezTo>
                      <a:pt x="2069419" y="1299327"/>
                      <a:pt x="2067593" y="1299555"/>
                      <a:pt x="2065767" y="1299669"/>
                    </a:cubicBezTo>
                    <a:cubicBezTo>
                      <a:pt x="2054126" y="1300581"/>
                      <a:pt x="2042599" y="1300467"/>
                      <a:pt x="2030958" y="1300353"/>
                    </a:cubicBezTo>
                    <a:cubicBezTo>
                      <a:pt x="2003112" y="1301037"/>
                      <a:pt x="1975608" y="1295222"/>
                      <a:pt x="1947647" y="1294880"/>
                    </a:cubicBezTo>
                    <a:cubicBezTo>
                      <a:pt x="1942055" y="1294766"/>
                      <a:pt x="1936463" y="1294880"/>
                      <a:pt x="1930756" y="1294880"/>
                    </a:cubicBezTo>
                    <a:cubicBezTo>
                      <a:pt x="1910670" y="1295222"/>
                      <a:pt x="1890356" y="1295450"/>
                      <a:pt x="1871183" y="1287583"/>
                    </a:cubicBezTo>
                    <a:cubicBezTo>
                      <a:pt x="1852923" y="1237073"/>
                      <a:pt x="1841739" y="1182915"/>
                      <a:pt x="1829527" y="1129213"/>
                    </a:cubicBezTo>
                    <a:cubicBezTo>
                      <a:pt x="1830783" y="1128073"/>
                      <a:pt x="1831924" y="1126933"/>
                      <a:pt x="1833065" y="1125907"/>
                    </a:cubicBezTo>
                    <a:close/>
                    <a:moveTo>
                      <a:pt x="1568408" y="1141983"/>
                    </a:moveTo>
                    <a:cubicBezTo>
                      <a:pt x="1603787" y="1132976"/>
                      <a:pt x="1639509" y="1121346"/>
                      <a:pt x="1675800" y="1121346"/>
                    </a:cubicBezTo>
                    <a:cubicBezTo>
                      <a:pt x="1681849" y="1121346"/>
                      <a:pt x="1687784" y="1121688"/>
                      <a:pt x="1693832" y="1122372"/>
                    </a:cubicBezTo>
                    <a:cubicBezTo>
                      <a:pt x="1699653" y="1160910"/>
                      <a:pt x="1707413" y="1202640"/>
                      <a:pt x="1716657" y="1241976"/>
                    </a:cubicBezTo>
                    <a:cubicBezTo>
                      <a:pt x="1714032" y="1249273"/>
                      <a:pt x="1716315" y="1257482"/>
                      <a:pt x="1721679" y="1262841"/>
                    </a:cubicBezTo>
                    <a:cubicBezTo>
                      <a:pt x="1721793" y="1263525"/>
                      <a:pt x="1722021" y="1264209"/>
                      <a:pt x="1722135" y="1264780"/>
                    </a:cubicBezTo>
                    <a:cubicBezTo>
                      <a:pt x="1726586" y="1285303"/>
                      <a:pt x="1734575" y="1305826"/>
                      <a:pt x="1733320" y="1327375"/>
                    </a:cubicBezTo>
                    <a:cubicBezTo>
                      <a:pt x="1684360" y="1335812"/>
                      <a:pt x="1632319" y="1327717"/>
                      <a:pt x="1582446" y="1336040"/>
                    </a:cubicBezTo>
                    <a:cubicBezTo>
                      <a:pt x="1567952" y="1336838"/>
                      <a:pt x="1552773" y="1337865"/>
                      <a:pt x="1539078" y="1330910"/>
                    </a:cubicBezTo>
                    <a:cubicBezTo>
                      <a:pt x="1511003" y="1278576"/>
                      <a:pt x="1497422" y="1215524"/>
                      <a:pt x="1480532" y="1156349"/>
                    </a:cubicBezTo>
                    <a:cubicBezTo>
                      <a:pt x="1509520" y="1148254"/>
                      <a:pt x="1539421" y="1148938"/>
                      <a:pt x="1568408" y="1141983"/>
                    </a:cubicBezTo>
                    <a:close/>
                    <a:moveTo>
                      <a:pt x="1773720" y="919763"/>
                    </a:moveTo>
                    <a:cubicBezTo>
                      <a:pt x="1735488" y="923184"/>
                      <a:pt x="1698169" y="932533"/>
                      <a:pt x="1659823" y="935498"/>
                    </a:cubicBezTo>
                    <a:cubicBezTo>
                      <a:pt x="1627640" y="941769"/>
                      <a:pt x="1612575" y="916229"/>
                      <a:pt x="1600478" y="891031"/>
                    </a:cubicBezTo>
                    <a:cubicBezTo>
                      <a:pt x="1585185" y="858992"/>
                      <a:pt x="1573544" y="827067"/>
                      <a:pt x="1562246" y="793204"/>
                    </a:cubicBezTo>
                    <a:cubicBezTo>
                      <a:pt x="1577653" y="791494"/>
                      <a:pt x="1591576" y="780662"/>
                      <a:pt x="1608010" y="779066"/>
                    </a:cubicBezTo>
                    <a:cubicBezTo>
                      <a:pt x="1631292" y="777242"/>
                      <a:pt x="1670779" y="764472"/>
                      <a:pt x="1702848" y="764472"/>
                    </a:cubicBezTo>
                    <a:cubicBezTo>
                      <a:pt x="1722478" y="764472"/>
                      <a:pt x="1739482" y="769261"/>
                      <a:pt x="1748156" y="784425"/>
                    </a:cubicBezTo>
                    <a:cubicBezTo>
                      <a:pt x="1756715" y="802098"/>
                      <a:pt x="1761052" y="821252"/>
                      <a:pt x="1766074" y="840065"/>
                    </a:cubicBezTo>
                    <a:cubicBezTo>
                      <a:pt x="1771323" y="865833"/>
                      <a:pt x="1783649" y="893881"/>
                      <a:pt x="1773720" y="919763"/>
                    </a:cubicBezTo>
                    <a:close/>
                    <a:moveTo>
                      <a:pt x="3828090" y="1254518"/>
                    </a:moveTo>
                    <a:cubicBezTo>
                      <a:pt x="3758359" y="1249387"/>
                      <a:pt x="3688401" y="1244142"/>
                      <a:pt x="3618784" y="1255544"/>
                    </a:cubicBezTo>
                    <a:cubicBezTo>
                      <a:pt x="3614904" y="1255772"/>
                      <a:pt x="3611024" y="1255886"/>
                      <a:pt x="3607257" y="1255658"/>
                    </a:cubicBezTo>
                    <a:cubicBezTo>
                      <a:pt x="3606801" y="1255544"/>
                      <a:pt x="3606344" y="1255544"/>
                      <a:pt x="3606002" y="1255430"/>
                    </a:cubicBezTo>
                    <a:cubicBezTo>
                      <a:pt x="3596416" y="1209595"/>
                      <a:pt x="3593220" y="1161936"/>
                      <a:pt x="3587057" y="1115303"/>
                    </a:cubicBezTo>
                    <a:cubicBezTo>
                      <a:pt x="3595274" y="1113593"/>
                      <a:pt x="3583291" y="1101165"/>
                      <a:pt x="3583747" y="1095236"/>
                    </a:cubicBezTo>
                    <a:cubicBezTo>
                      <a:pt x="3593334" y="1105155"/>
                      <a:pt x="3608399" y="1100253"/>
                      <a:pt x="3613648" y="1086229"/>
                    </a:cubicBezTo>
                    <a:cubicBezTo>
                      <a:pt x="3637615" y="1076423"/>
                      <a:pt x="3664548" y="1081098"/>
                      <a:pt x="3689428" y="1077221"/>
                    </a:cubicBezTo>
                    <a:cubicBezTo>
                      <a:pt x="3733823" y="1071634"/>
                      <a:pt x="3780386" y="1063197"/>
                      <a:pt x="3824095" y="1078589"/>
                    </a:cubicBezTo>
                    <a:cubicBezTo>
                      <a:pt x="3827291" y="1135484"/>
                      <a:pt x="3834709" y="1196825"/>
                      <a:pt x="3828090" y="1254518"/>
                    </a:cubicBezTo>
                    <a:close/>
                    <a:moveTo>
                      <a:pt x="4177313" y="1237301"/>
                    </a:moveTo>
                    <a:cubicBezTo>
                      <a:pt x="4177428" y="1237301"/>
                      <a:pt x="4177428" y="1237415"/>
                      <a:pt x="4177542" y="1237415"/>
                    </a:cubicBezTo>
                    <a:cubicBezTo>
                      <a:pt x="4177313" y="1248133"/>
                      <a:pt x="4176629" y="1258965"/>
                      <a:pt x="4175145" y="1269796"/>
                    </a:cubicBezTo>
                    <a:cubicBezTo>
                      <a:pt x="4169211" y="1269682"/>
                      <a:pt x="4163162" y="1269112"/>
                      <a:pt x="4157341" y="1268656"/>
                    </a:cubicBezTo>
                    <a:cubicBezTo>
                      <a:pt x="4096056" y="1258623"/>
                      <a:pt x="4031575" y="1269910"/>
                      <a:pt x="3971089" y="1253720"/>
                    </a:cubicBezTo>
                    <a:cubicBezTo>
                      <a:pt x="3956709" y="1200018"/>
                      <a:pt x="3951003" y="1144149"/>
                      <a:pt x="3943471" y="1087597"/>
                    </a:cubicBezTo>
                    <a:cubicBezTo>
                      <a:pt x="3943927" y="1086799"/>
                      <a:pt x="3944498" y="1086115"/>
                      <a:pt x="3944954" y="1085316"/>
                    </a:cubicBezTo>
                    <a:cubicBezTo>
                      <a:pt x="3950546" y="1091359"/>
                      <a:pt x="3958535" y="1091701"/>
                      <a:pt x="3965839" y="1090903"/>
                    </a:cubicBezTo>
                    <a:cubicBezTo>
                      <a:pt x="3984556" y="1091701"/>
                      <a:pt x="4003615" y="1091359"/>
                      <a:pt x="4022674" y="1091017"/>
                    </a:cubicBezTo>
                    <a:cubicBezTo>
                      <a:pt x="4071291" y="1090105"/>
                      <a:pt x="4120365" y="1089307"/>
                      <a:pt x="4166814" y="1107208"/>
                    </a:cubicBezTo>
                    <a:cubicBezTo>
                      <a:pt x="4169895" y="1139475"/>
                      <a:pt x="4175031" y="1171741"/>
                      <a:pt x="4176971" y="1204122"/>
                    </a:cubicBezTo>
                    <a:cubicBezTo>
                      <a:pt x="4168640" y="1215638"/>
                      <a:pt x="4163961" y="1227382"/>
                      <a:pt x="4177313" y="1237301"/>
                    </a:cubicBezTo>
                    <a:close/>
                    <a:moveTo>
                      <a:pt x="3833796" y="903687"/>
                    </a:moveTo>
                    <a:cubicBezTo>
                      <a:pt x="3824438" y="906879"/>
                      <a:pt x="3819417" y="907792"/>
                      <a:pt x="3808118" y="908704"/>
                    </a:cubicBezTo>
                    <a:cubicBezTo>
                      <a:pt x="3804580" y="908704"/>
                      <a:pt x="3801042" y="908590"/>
                      <a:pt x="3797504" y="908590"/>
                    </a:cubicBezTo>
                    <a:cubicBezTo>
                      <a:pt x="3793966" y="908590"/>
                      <a:pt x="3790429" y="908590"/>
                      <a:pt x="3786891" y="908590"/>
                    </a:cubicBezTo>
                    <a:cubicBezTo>
                      <a:pt x="3753908" y="908704"/>
                      <a:pt x="3720356" y="908932"/>
                      <a:pt x="3688857" y="897530"/>
                    </a:cubicBezTo>
                    <a:cubicBezTo>
                      <a:pt x="3672309" y="854545"/>
                      <a:pt x="3676646" y="809053"/>
                      <a:pt x="3674021" y="762648"/>
                    </a:cubicBezTo>
                    <a:cubicBezTo>
                      <a:pt x="3677901" y="762876"/>
                      <a:pt x="3681781" y="762192"/>
                      <a:pt x="3685433" y="760709"/>
                    </a:cubicBezTo>
                    <a:cubicBezTo>
                      <a:pt x="3690911" y="758315"/>
                      <a:pt x="3694906" y="754324"/>
                      <a:pt x="3697759" y="749308"/>
                    </a:cubicBezTo>
                    <a:cubicBezTo>
                      <a:pt x="3737474" y="735283"/>
                      <a:pt x="3785749" y="731407"/>
                      <a:pt x="3825009" y="747711"/>
                    </a:cubicBezTo>
                    <a:cubicBezTo>
                      <a:pt x="3829231" y="766410"/>
                      <a:pt x="3830258" y="785793"/>
                      <a:pt x="3833111" y="804720"/>
                    </a:cubicBezTo>
                    <a:cubicBezTo>
                      <a:pt x="3836535" y="837215"/>
                      <a:pt x="3848176" y="872674"/>
                      <a:pt x="3833796" y="903687"/>
                    </a:cubicBezTo>
                    <a:close/>
                    <a:moveTo>
                      <a:pt x="4118425" y="913835"/>
                    </a:moveTo>
                    <a:cubicBezTo>
                      <a:pt x="4090008" y="917141"/>
                      <a:pt x="4062161" y="924324"/>
                      <a:pt x="4033744" y="926832"/>
                    </a:cubicBezTo>
                    <a:cubicBezTo>
                      <a:pt x="4009321" y="926832"/>
                      <a:pt x="3976681" y="923298"/>
                      <a:pt x="3963100" y="900266"/>
                    </a:cubicBezTo>
                    <a:cubicBezTo>
                      <a:pt x="3952144" y="856484"/>
                      <a:pt x="3948606" y="810991"/>
                      <a:pt x="3939591" y="766752"/>
                    </a:cubicBezTo>
                    <a:cubicBezTo>
                      <a:pt x="3950090" y="765498"/>
                      <a:pt x="3955910" y="756719"/>
                      <a:pt x="3961617" y="748852"/>
                    </a:cubicBezTo>
                    <a:cubicBezTo>
                      <a:pt x="3984213" y="738704"/>
                      <a:pt x="4009778" y="733915"/>
                      <a:pt x="4035456" y="733915"/>
                    </a:cubicBezTo>
                    <a:cubicBezTo>
                      <a:pt x="4060107" y="733915"/>
                      <a:pt x="4084986" y="738248"/>
                      <a:pt x="4107469" y="746457"/>
                    </a:cubicBezTo>
                    <a:cubicBezTo>
                      <a:pt x="4139424" y="751816"/>
                      <a:pt x="4131321" y="889435"/>
                      <a:pt x="4118425" y="913835"/>
                    </a:cubicBezTo>
                    <a:close/>
                    <a:moveTo>
                      <a:pt x="3704949" y="531535"/>
                    </a:moveTo>
                    <a:cubicBezTo>
                      <a:pt x="3702324" y="549549"/>
                      <a:pt x="3702324" y="570415"/>
                      <a:pt x="3690911" y="585351"/>
                    </a:cubicBezTo>
                    <a:cubicBezTo>
                      <a:pt x="3670939" y="589797"/>
                      <a:pt x="3650169" y="591622"/>
                      <a:pt x="3629740" y="591736"/>
                    </a:cubicBezTo>
                    <a:cubicBezTo>
                      <a:pt x="3593220" y="593560"/>
                      <a:pt x="3553732" y="580676"/>
                      <a:pt x="3541065" y="543050"/>
                    </a:cubicBezTo>
                    <a:cubicBezTo>
                      <a:pt x="3545744" y="537920"/>
                      <a:pt x="3548369" y="530965"/>
                      <a:pt x="3547113" y="524010"/>
                    </a:cubicBezTo>
                    <a:cubicBezTo>
                      <a:pt x="3541521" y="491287"/>
                      <a:pt x="3537641" y="455257"/>
                      <a:pt x="3550081" y="423560"/>
                    </a:cubicBezTo>
                    <a:cubicBezTo>
                      <a:pt x="3566629" y="421280"/>
                      <a:pt x="3606915" y="414211"/>
                      <a:pt x="3640582" y="414211"/>
                    </a:cubicBezTo>
                    <a:cubicBezTo>
                      <a:pt x="3665461" y="414211"/>
                      <a:pt x="3686917" y="418087"/>
                      <a:pt x="3692509" y="430629"/>
                    </a:cubicBezTo>
                    <a:cubicBezTo>
                      <a:pt x="3707231" y="461984"/>
                      <a:pt x="3707003" y="497672"/>
                      <a:pt x="3704949" y="531535"/>
                    </a:cubicBezTo>
                    <a:close/>
                    <a:moveTo>
                      <a:pt x="2765812" y="561521"/>
                    </a:moveTo>
                    <a:cubicBezTo>
                      <a:pt x="2763871" y="561977"/>
                      <a:pt x="2761931" y="562547"/>
                      <a:pt x="2759877" y="563003"/>
                    </a:cubicBezTo>
                    <a:cubicBezTo>
                      <a:pt x="2746638" y="565512"/>
                      <a:pt x="2733286" y="566880"/>
                      <a:pt x="2719933" y="567906"/>
                    </a:cubicBezTo>
                    <a:cubicBezTo>
                      <a:pt x="2712857" y="567792"/>
                      <a:pt x="2705439" y="567906"/>
                      <a:pt x="2698135" y="568020"/>
                    </a:cubicBezTo>
                    <a:cubicBezTo>
                      <a:pt x="2671886" y="568590"/>
                      <a:pt x="2644496" y="569160"/>
                      <a:pt x="2621671" y="556732"/>
                    </a:cubicBezTo>
                    <a:cubicBezTo>
                      <a:pt x="2610259" y="538718"/>
                      <a:pt x="2608319" y="516142"/>
                      <a:pt x="2603411" y="495619"/>
                    </a:cubicBezTo>
                    <a:cubicBezTo>
                      <a:pt x="2607063" y="490146"/>
                      <a:pt x="2608433" y="483191"/>
                      <a:pt x="2606607" y="476464"/>
                    </a:cubicBezTo>
                    <a:cubicBezTo>
                      <a:pt x="2600102" y="454573"/>
                      <a:pt x="2594966" y="430515"/>
                      <a:pt x="2603982" y="408624"/>
                    </a:cubicBezTo>
                    <a:cubicBezTo>
                      <a:pt x="2630116" y="401897"/>
                      <a:pt x="2655795" y="399617"/>
                      <a:pt x="2682386" y="399617"/>
                    </a:cubicBezTo>
                    <a:cubicBezTo>
                      <a:pt x="2691972" y="399617"/>
                      <a:pt x="2701673" y="399959"/>
                      <a:pt x="2711602" y="400415"/>
                    </a:cubicBezTo>
                    <a:cubicBezTo>
                      <a:pt x="2741274" y="400073"/>
                      <a:pt x="2760219" y="413983"/>
                      <a:pt x="2763072" y="444197"/>
                    </a:cubicBezTo>
                    <a:cubicBezTo>
                      <a:pt x="2768322" y="482165"/>
                      <a:pt x="2782702" y="524808"/>
                      <a:pt x="2765812" y="561521"/>
                    </a:cubicBezTo>
                    <a:close/>
                    <a:moveTo>
                      <a:pt x="2127851" y="569502"/>
                    </a:moveTo>
                    <a:cubicBezTo>
                      <a:pt x="2127737" y="569502"/>
                      <a:pt x="2127509" y="569502"/>
                      <a:pt x="2127394" y="569616"/>
                    </a:cubicBezTo>
                    <a:cubicBezTo>
                      <a:pt x="2123857" y="570187"/>
                      <a:pt x="2120319" y="570529"/>
                      <a:pt x="2116781" y="570757"/>
                    </a:cubicBezTo>
                    <a:cubicBezTo>
                      <a:pt x="2080261" y="571897"/>
                      <a:pt x="2043398" y="572011"/>
                      <a:pt x="2007220" y="565854"/>
                    </a:cubicBezTo>
                    <a:cubicBezTo>
                      <a:pt x="1991471" y="564942"/>
                      <a:pt x="1987819" y="549777"/>
                      <a:pt x="1983254" y="537236"/>
                    </a:cubicBezTo>
                    <a:cubicBezTo>
                      <a:pt x="1982455" y="535753"/>
                      <a:pt x="1982798" y="534157"/>
                      <a:pt x="1982569" y="532447"/>
                    </a:cubicBezTo>
                    <a:cubicBezTo>
                      <a:pt x="1980629" y="495847"/>
                      <a:pt x="1971157" y="457880"/>
                      <a:pt x="1980401" y="421736"/>
                    </a:cubicBezTo>
                    <a:cubicBezTo>
                      <a:pt x="2004139" y="411360"/>
                      <a:pt x="2030388" y="406230"/>
                      <a:pt x="2056637" y="406230"/>
                    </a:cubicBezTo>
                    <a:cubicBezTo>
                      <a:pt x="2075467" y="406230"/>
                      <a:pt x="2094298" y="408852"/>
                      <a:pt x="2112330" y="414097"/>
                    </a:cubicBezTo>
                    <a:cubicBezTo>
                      <a:pt x="2122601" y="434734"/>
                      <a:pt x="2122829" y="458792"/>
                      <a:pt x="2126595" y="481139"/>
                    </a:cubicBezTo>
                    <a:cubicBezTo>
                      <a:pt x="2129220" y="510213"/>
                      <a:pt x="2136524" y="540656"/>
                      <a:pt x="2127851" y="569502"/>
                    </a:cubicBezTo>
                    <a:close/>
                    <a:moveTo>
                      <a:pt x="1928474" y="489804"/>
                    </a:moveTo>
                    <a:cubicBezTo>
                      <a:pt x="1931327" y="507135"/>
                      <a:pt x="1934865" y="524124"/>
                      <a:pt x="1938859" y="541340"/>
                    </a:cubicBezTo>
                    <a:cubicBezTo>
                      <a:pt x="1940571" y="548409"/>
                      <a:pt x="1945935" y="553768"/>
                      <a:pt x="1952440" y="556162"/>
                    </a:cubicBezTo>
                    <a:cubicBezTo>
                      <a:pt x="1960201" y="628107"/>
                      <a:pt x="2053555" y="613741"/>
                      <a:pt x="2106167" y="619328"/>
                    </a:cubicBezTo>
                    <a:cubicBezTo>
                      <a:pt x="2110390" y="619784"/>
                      <a:pt x="2114384" y="620012"/>
                      <a:pt x="2118264" y="620012"/>
                    </a:cubicBezTo>
                    <a:cubicBezTo>
                      <a:pt x="2108678" y="634834"/>
                      <a:pt x="2100575" y="648630"/>
                      <a:pt x="2096695" y="652849"/>
                    </a:cubicBezTo>
                    <a:cubicBezTo>
                      <a:pt x="2088478" y="665163"/>
                      <a:pt x="2070674" y="681353"/>
                      <a:pt x="2075467" y="695834"/>
                    </a:cubicBezTo>
                    <a:cubicBezTo>
                      <a:pt x="2074212" y="699710"/>
                      <a:pt x="2074098" y="703929"/>
                      <a:pt x="2075810" y="707121"/>
                    </a:cubicBezTo>
                    <a:cubicBezTo>
                      <a:pt x="2046594" y="704727"/>
                      <a:pt x="2015323" y="708489"/>
                      <a:pt x="1990102" y="709402"/>
                    </a:cubicBezTo>
                    <a:cubicBezTo>
                      <a:pt x="1957918" y="714988"/>
                      <a:pt x="1898687" y="712138"/>
                      <a:pt x="1884764" y="747483"/>
                    </a:cubicBezTo>
                    <a:cubicBezTo>
                      <a:pt x="1872667" y="751018"/>
                      <a:pt x="1869471" y="763788"/>
                      <a:pt x="1869699" y="778952"/>
                    </a:cubicBezTo>
                    <a:cubicBezTo>
                      <a:pt x="1848928" y="788187"/>
                      <a:pt x="1827929" y="809965"/>
                      <a:pt x="1817544" y="822507"/>
                    </a:cubicBezTo>
                    <a:cubicBezTo>
                      <a:pt x="1816745" y="823419"/>
                      <a:pt x="1815946" y="824445"/>
                      <a:pt x="1815033" y="825471"/>
                    </a:cubicBezTo>
                    <a:cubicBezTo>
                      <a:pt x="1807387" y="793660"/>
                      <a:pt x="1799512" y="759455"/>
                      <a:pt x="1776459" y="737222"/>
                    </a:cubicBezTo>
                    <a:cubicBezTo>
                      <a:pt x="1800083" y="752842"/>
                      <a:pt x="1815490" y="718181"/>
                      <a:pt x="1827131" y="701534"/>
                    </a:cubicBezTo>
                    <a:cubicBezTo>
                      <a:pt x="1846304" y="669267"/>
                      <a:pt x="1871868" y="639509"/>
                      <a:pt x="1885335" y="604506"/>
                    </a:cubicBezTo>
                    <a:cubicBezTo>
                      <a:pt x="1886133" y="598121"/>
                      <a:pt x="1882824" y="592990"/>
                      <a:pt x="1878030" y="589911"/>
                    </a:cubicBezTo>
                    <a:cubicBezTo>
                      <a:pt x="1879172" y="585465"/>
                      <a:pt x="1879971" y="581018"/>
                      <a:pt x="1880313" y="576571"/>
                    </a:cubicBezTo>
                    <a:cubicBezTo>
                      <a:pt x="1883052" y="539288"/>
                      <a:pt x="1871525" y="502460"/>
                      <a:pt x="1863308" y="466431"/>
                    </a:cubicBezTo>
                    <a:cubicBezTo>
                      <a:pt x="1863080" y="465633"/>
                      <a:pt x="1862852" y="464835"/>
                      <a:pt x="1862624" y="464036"/>
                    </a:cubicBezTo>
                    <a:cubicBezTo>
                      <a:pt x="1879400" y="468939"/>
                      <a:pt x="1890698" y="447048"/>
                      <a:pt x="1902225" y="436672"/>
                    </a:cubicBezTo>
                    <a:cubicBezTo>
                      <a:pt x="1909986" y="430173"/>
                      <a:pt x="1918431" y="423560"/>
                      <a:pt x="1927561" y="418430"/>
                    </a:cubicBezTo>
                    <a:cubicBezTo>
                      <a:pt x="1922539" y="441575"/>
                      <a:pt x="1925621" y="468141"/>
                      <a:pt x="1928474" y="489804"/>
                    </a:cubicBezTo>
                    <a:close/>
                    <a:moveTo>
                      <a:pt x="908422" y="691615"/>
                    </a:moveTo>
                    <a:cubicBezTo>
                      <a:pt x="798063" y="711796"/>
                      <a:pt x="689073" y="759341"/>
                      <a:pt x="574491" y="755465"/>
                    </a:cubicBezTo>
                    <a:cubicBezTo>
                      <a:pt x="551438" y="754552"/>
                      <a:pt x="531580" y="755921"/>
                      <a:pt x="508184" y="750790"/>
                    </a:cubicBezTo>
                    <a:cubicBezTo>
                      <a:pt x="483077" y="712138"/>
                      <a:pt x="467670" y="668469"/>
                      <a:pt x="453975" y="624345"/>
                    </a:cubicBezTo>
                    <a:cubicBezTo>
                      <a:pt x="496087" y="600629"/>
                      <a:pt x="545617" y="592420"/>
                      <a:pt x="593208" y="584439"/>
                    </a:cubicBezTo>
                    <a:cubicBezTo>
                      <a:pt x="639200" y="577028"/>
                      <a:pt x="684508" y="565854"/>
                      <a:pt x="730158" y="556847"/>
                    </a:cubicBezTo>
                    <a:cubicBezTo>
                      <a:pt x="762227" y="550348"/>
                      <a:pt x="794411" y="544305"/>
                      <a:pt x="827164" y="541910"/>
                    </a:cubicBezTo>
                    <a:cubicBezTo>
                      <a:pt x="829675" y="541568"/>
                      <a:pt x="832186" y="541454"/>
                      <a:pt x="834583" y="541454"/>
                    </a:cubicBezTo>
                    <a:cubicBezTo>
                      <a:pt x="848392" y="541454"/>
                      <a:pt x="858207" y="547269"/>
                      <a:pt x="863228" y="562319"/>
                    </a:cubicBezTo>
                    <a:cubicBezTo>
                      <a:pt x="879890" y="602795"/>
                      <a:pt x="906367" y="646806"/>
                      <a:pt x="908422" y="691615"/>
                    </a:cubicBezTo>
                    <a:close/>
                    <a:moveTo>
                      <a:pt x="406499" y="956135"/>
                    </a:moveTo>
                    <a:cubicBezTo>
                      <a:pt x="424416" y="927631"/>
                      <a:pt x="443932" y="900266"/>
                      <a:pt x="461279" y="871420"/>
                    </a:cubicBezTo>
                    <a:cubicBezTo>
                      <a:pt x="475659" y="847932"/>
                      <a:pt x="488555" y="823647"/>
                      <a:pt x="503049" y="800273"/>
                    </a:cubicBezTo>
                    <a:cubicBezTo>
                      <a:pt x="520852" y="804948"/>
                      <a:pt x="541623" y="804834"/>
                      <a:pt x="563877" y="805746"/>
                    </a:cubicBezTo>
                    <a:cubicBezTo>
                      <a:pt x="573007" y="806316"/>
                      <a:pt x="582137" y="806658"/>
                      <a:pt x="591267" y="806658"/>
                    </a:cubicBezTo>
                    <a:cubicBezTo>
                      <a:pt x="692497" y="806658"/>
                      <a:pt x="789161" y="770173"/>
                      <a:pt x="887651" y="748852"/>
                    </a:cubicBezTo>
                    <a:cubicBezTo>
                      <a:pt x="873956" y="767550"/>
                      <a:pt x="862087" y="787959"/>
                      <a:pt x="883999" y="802554"/>
                    </a:cubicBezTo>
                    <a:cubicBezTo>
                      <a:pt x="887879" y="804378"/>
                      <a:pt x="891417" y="805290"/>
                      <a:pt x="894613" y="805404"/>
                    </a:cubicBezTo>
                    <a:cubicBezTo>
                      <a:pt x="885825" y="807114"/>
                      <a:pt x="877151" y="808825"/>
                      <a:pt x="868592" y="810079"/>
                    </a:cubicBezTo>
                    <a:cubicBezTo>
                      <a:pt x="824311" y="826383"/>
                      <a:pt x="540824" y="857966"/>
                      <a:pt x="555546" y="907449"/>
                    </a:cubicBezTo>
                    <a:cubicBezTo>
                      <a:pt x="553948" y="907906"/>
                      <a:pt x="552921" y="908818"/>
                      <a:pt x="551552" y="909502"/>
                    </a:cubicBezTo>
                    <a:cubicBezTo>
                      <a:pt x="551210" y="902091"/>
                      <a:pt x="544362" y="895250"/>
                      <a:pt x="536373" y="897074"/>
                    </a:cubicBezTo>
                    <a:cubicBezTo>
                      <a:pt x="528727" y="898670"/>
                      <a:pt x="521993" y="903117"/>
                      <a:pt x="515717" y="907792"/>
                    </a:cubicBezTo>
                    <a:cubicBezTo>
                      <a:pt x="477941" y="939716"/>
                      <a:pt x="449410" y="980649"/>
                      <a:pt x="421905" y="1021353"/>
                    </a:cubicBezTo>
                    <a:cubicBezTo>
                      <a:pt x="420878" y="1023291"/>
                      <a:pt x="419623" y="1025343"/>
                      <a:pt x="418253" y="1027396"/>
                    </a:cubicBezTo>
                    <a:cubicBezTo>
                      <a:pt x="415514" y="1021239"/>
                      <a:pt x="412775" y="1015196"/>
                      <a:pt x="410036" y="1009153"/>
                    </a:cubicBezTo>
                    <a:cubicBezTo>
                      <a:pt x="404444" y="997181"/>
                      <a:pt x="398738" y="985209"/>
                      <a:pt x="392918" y="973237"/>
                    </a:cubicBezTo>
                    <a:cubicBezTo>
                      <a:pt x="392918" y="973237"/>
                      <a:pt x="392918" y="973237"/>
                      <a:pt x="392918" y="973123"/>
                    </a:cubicBezTo>
                    <a:cubicBezTo>
                      <a:pt x="398852" y="969247"/>
                      <a:pt x="403531" y="962634"/>
                      <a:pt x="406499" y="956135"/>
                    </a:cubicBezTo>
                    <a:close/>
                    <a:moveTo>
                      <a:pt x="455801" y="1053278"/>
                    </a:moveTo>
                    <a:cubicBezTo>
                      <a:pt x="477256" y="1013486"/>
                      <a:pt x="503049" y="976202"/>
                      <a:pt x="531922" y="941313"/>
                    </a:cubicBezTo>
                    <a:cubicBezTo>
                      <a:pt x="533977" y="938804"/>
                      <a:pt x="535917" y="936296"/>
                      <a:pt x="537857" y="933788"/>
                    </a:cubicBezTo>
                    <a:cubicBezTo>
                      <a:pt x="535917" y="972211"/>
                      <a:pt x="573122" y="1038797"/>
                      <a:pt x="580083" y="1062855"/>
                    </a:cubicBezTo>
                    <a:cubicBezTo>
                      <a:pt x="590240" y="1084974"/>
                      <a:pt x="597202" y="1102647"/>
                      <a:pt x="612951" y="1113023"/>
                    </a:cubicBezTo>
                    <a:cubicBezTo>
                      <a:pt x="592865" y="1138106"/>
                      <a:pt x="569926" y="1178469"/>
                      <a:pt x="566046" y="1185994"/>
                    </a:cubicBezTo>
                    <a:cubicBezTo>
                      <a:pt x="552122" y="1210963"/>
                      <a:pt x="537514" y="1235591"/>
                      <a:pt x="522906" y="1259991"/>
                    </a:cubicBezTo>
                    <a:cubicBezTo>
                      <a:pt x="515260" y="1245169"/>
                      <a:pt x="507614" y="1230346"/>
                      <a:pt x="499967" y="1215524"/>
                    </a:cubicBezTo>
                    <a:cubicBezTo>
                      <a:pt x="478968" y="1173224"/>
                      <a:pt x="460480" y="1127161"/>
                      <a:pt x="441649" y="1081668"/>
                    </a:cubicBezTo>
                    <a:lnTo>
                      <a:pt x="441649" y="1081668"/>
                    </a:lnTo>
                    <a:cubicBezTo>
                      <a:pt x="447013" y="1072090"/>
                      <a:pt x="451236" y="1061031"/>
                      <a:pt x="455801" y="1053278"/>
                    </a:cubicBezTo>
                    <a:close/>
                    <a:moveTo>
                      <a:pt x="557715" y="1280970"/>
                    </a:moveTo>
                    <a:cubicBezTo>
                      <a:pt x="566845" y="1262043"/>
                      <a:pt x="576089" y="1243002"/>
                      <a:pt x="584991" y="1223961"/>
                    </a:cubicBezTo>
                    <a:cubicBezTo>
                      <a:pt x="599713" y="1189300"/>
                      <a:pt x="616832" y="1155323"/>
                      <a:pt x="631782" y="1120890"/>
                    </a:cubicBezTo>
                    <a:cubicBezTo>
                      <a:pt x="635548" y="1121802"/>
                      <a:pt x="639657" y="1122486"/>
                      <a:pt x="644222" y="1122828"/>
                    </a:cubicBezTo>
                    <a:cubicBezTo>
                      <a:pt x="658031" y="1124994"/>
                      <a:pt x="671840" y="1125907"/>
                      <a:pt x="685649" y="1125907"/>
                    </a:cubicBezTo>
                    <a:cubicBezTo>
                      <a:pt x="727305" y="1125907"/>
                      <a:pt x="768961" y="1117925"/>
                      <a:pt x="810616" y="1114277"/>
                    </a:cubicBezTo>
                    <a:cubicBezTo>
                      <a:pt x="895069" y="1107322"/>
                      <a:pt x="979522" y="1098884"/>
                      <a:pt x="1062947" y="1083150"/>
                    </a:cubicBezTo>
                    <a:cubicBezTo>
                      <a:pt x="1091593" y="1075853"/>
                      <a:pt x="1133249" y="1075853"/>
                      <a:pt x="1163948" y="1062969"/>
                    </a:cubicBezTo>
                    <a:cubicBezTo>
                      <a:pt x="1155845" y="1077791"/>
                      <a:pt x="1148085" y="1092956"/>
                      <a:pt x="1138727" y="1106638"/>
                    </a:cubicBezTo>
                    <a:cubicBezTo>
                      <a:pt x="1131765" y="1114847"/>
                      <a:pt x="1131651" y="1127389"/>
                      <a:pt x="1139069" y="1134686"/>
                    </a:cubicBezTo>
                    <a:cubicBezTo>
                      <a:pt x="1104946" y="1140501"/>
                      <a:pt x="1070822" y="1146430"/>
                      <a:pt x="1036242" y="1149052"/>
                    </a:cubicBezTo>
                    <a:cubicBezTo>
                      <a:pt x="943002" y="1155893"/>
                      <a:pt x="851359" y="1159770"/>
                      <a:pt x="757776" y="1169689"/>
                    </a:cubicBezTo>
                    <a:cubicBezTo>
                      <a:pt x="728789" y="1178354"/>
                      <a:pt x="673552" y="1171513"/>
                      <a:pt x="656775" y="1201614"/>
                    </a:cubicBezTo>
                    <a:cubicBezTo>
                      <a:pt x="655634" y="1201386"/>
                      <a:pt x="654379" y="1201386"/>
                      <a:pt x="652895" y="1201614"/>
                    </a:cubicBezTo>
                    <a:cubicBezTo>
                      <a:pt x="635092" y="1214384"/>
                      <a:pt x="629614" y="1237415"/>
                      <a:pt x="620826" y="1256456"/>
                    </a:cubicBezTo>
                    <a:cubicBezTo>
                      <a:pt x="612609" y="1275497"/>
                      <a:pt x="603365" y="1294196"/>
                      <a:pt x="594235" y="1312781"/>
                    </a:cubicBezTo>
                    <a:cubicBezTo>
                      <a:pt x="587615" y="1325893"/>
                      <a:pt x="579741" y="1341057"/>
                      <a:pt x="571980" y="1356335"/>
                    </a:cubicBezTo>
                    <a:lnTo>
                      <a:pt x="571980" y="1356335"/>
                    </a:lnTo>
                    <a:cubicBezTo>
                      <a:pt x="561024" y="1334900"/>
                      <a:pt x="550068" y="1313465"/>
                      <a:pt x="538998" y="1292030"/>
                    </a:cubicBezTo>
                    <a:cubicBezTo>
                      <a:pt x="538998" y="1292030"/>
                      <a:pt x="538998" y="1292030"/>
                      <a:pt x="538998" y="1291916"/>
                    </a:cubicBezTo>
                    <a:cubicBezTo>
                      <a:pt x="546644" y="1291802"/>
                      <a:pt x="554291" y="1288039"/>
                      <a:pt x="557715" y="1280970"/>
                    </a:cubicBezTo>
                    <a:close/>
                    <a:moveTo>
                      <a:pt x="614093" y="1369105"/>
                    </a:moveTo>
                    <a:cubicBezTo>
                      <a:pt x="618772" y="1357019"/>
                      <a:pt x="646504" y="1299213"/>
                      <a:pt x="659629" y="1254860"/>
                    </a:cubicBezTo>
                    <a:cubicBezTo>
                      <a:pt x="660998" y="1256342"/>
                      <a:pt x="662596" y="1257825"/>
                      <a:pt x="664422" y="1258965"/>
                    </a:cubicBezTo>
                    <a:cubicBezTo>
                      <a:pt x="675378" y="1307992"/>
                      <a:pt x="692611" y="1355081"/>
                      <a:pt x="706648" y="1403197"/>
                    </a:cubicBezTo>
                    <a:cubicBezTo>
                      <a:pt x="707561" y="1407073"/>
                      <a:pt x="708702" y="1410722"/>
                      <a:pt x="709958" y="1414256"/>
                    </a:cubicBezTo>
                    <a:cubicBezTo>
                      <a:pt x="709501" y="1414598"/>
                      <a:pt x="709045" y="1414940"/>
                      <a:pt x="708588" y="1415168"/>
                    </a:cubicBezTo>
                    <a:cubicBezTo>
                      <a:pt x="705963" y="1415624"/>
                      <a:pt x="705393" y="1419159"/>
                      <a:pt x="707105" y="1420755"/>
                    </a:cubicBezTo>
                    <a:cubicBezTo>
                      <a:pt x="688160" y="1458495"/>
                      <a:pt x="673438" y="1499085"/>
                      <a:pt x="658830" y="1538991"/>
                    </a:cubicBezTo>
                    <a:lnTo>
                      <a:pt x="658830" y="1538991"/>
                    </a:lnTo>
                    <a:cubicBezTo>
                      <a:pt x="651183" y="1519836"/>
                      <a:pt x="643309" y="1500795"/>
                      <a:pt x="634977" y="1481868"/>
                    </a:cubicBezTo>
                    <a:cubicBezTo>
                      <a:pt x="622766" y="1456671"/>
                      <a:pt x="610326" y="1431587"/>
                      <a:pt x="597773" y="1406617"/>
                    </a:cubicBezTo>
                    <a:lnTo>
                      <a:pt x="597773" y="1406617"/>
                    </a:lnTo>
                    <a:cubicBezTo>
                      <a:pt x="604506" y="1394873"/>
                      <a:pt x="608615" y="1379025"/>
                      <a:pt x="614093" y="1369105"/>
                    </a:cubicBezTo>
                    <a:close/>
                    <a:moveTo>
                      <a:pt x="690785" y="1553129"/>
                    </a:moveTo>
                    <a:cubicBezTo>
                      <a:pt x="697518" y="1520178"/>
                      <a:pt x="708360" y="1482895"/>
                      <a:pt x="716691" y="1448575"/>
                    </a:cubicBezTo>
                    <a:cubicBezTo>
                      <a:pt x="717148" y="1445041"/>
                      <a:pt x="718860" y="1438656"/>
                      <a:pt x="720001" y="1432157"/>
                    </a:cubicBezTo>
                    <a:cubicBezTo>
                      <a:pt x="732098" y="1448233"/>
                      <a:pt x="750358" y="1458381"/>
                      <a:pt x="771471" y="1459179"/>
                    </a:cubicBezTo>
                    <a:cubicBezTo>
                      <a:pt x="777063" y="1459521"/>
                      <a:pt x="782542" y="1459635"/>
                      <a:pt x="788020" y="1459635"/>
                    </a:cubicBezTo>
                    <a:cubicBezTo>
                      <a:pt x="848962" y="1459635"/>
                      <a:pt x="909449" y="1444357"/>
                      <a:pt x="970278" y="1440252"/>
                    </a:cubicBezTo>
                    <a:cubicBezTo>
                      <a:pt x="1063860" y="1436946"/>
                      <a:pt x="1158813" y="1418475"/>
                      <a:pt x="1253080" y="1418361"/>
                    </a:cubicBezTo>
                    <a:cubicBezTo>
                      <a:pt x="1294736" y="1416422"/>
                      <a:pt x="1336506" y="1415852"/>
                      <a:pt x="1378162" y="1414940"/>
                    </a:cubicBezTo>
                    <a:cubicBezTo>
                      <a:pt x="1370401" y="1434551"/>
                      <a:pt x="1363782" y="1454618"/>
                      <a:pt x="1357733" y="1474685"/>
                    </a:cubicBezTo>
                    <a:cubicBezTo>
                      <a:pt x="1356364" y="1479930"/>
                      <a:pt x="1357619" y="1485289"/>
                      <a:pt x="1360586" y="1489508"/>
                    </a:cubicBezTo>
                    <a:cubicBezTo>
                      <a:pt x="1360586" y="1489508"/>
                      <a:pt x="1360586" y="1489508"/>
                      <a:pt x="1360472" y="1489508"/>
                    </a:cubicBezTo>
                    <a:cubicBezTo>
                      <a:pt x="1341185" y="1489736"/>
                      <a:pt x="1321898" y="1489622"/>
                      <a:pt x="1303181" y="1489736"/>
                    </a:cubicBezTo>
                    <a:cubicBezTo>
                      <a:pt x="1297247" y="1490306"/>
                      <a:pt x="1290742" y="1489964"/>
                      <a:pt x="1284122" y="1489508"/>
                    </a:cubicBezTo>
                    <a:cubicBezTo>
                      <a:pt x="1267346" y="1488595"/>
                      <a:pt x="1249771" y="1487569"/>
                      <a:pt x="1240412" y="1502619"/>
                    </a:cubicBezTo>
                    <a:cubicBezTo>
                      <a:pt x="1236760" y="1500681"/>
                      <a:pt x="1233679" y="1499769"/>
                      <a:pt x="1231168" y="1499769"/>
                    </a:cubicBezTo>
                    <a:cubicBezTo>
                      <a:pt x="1230598" y="1499769"/>
                      <a:pt x="1230027" y="1499769"/>
                      <a:pt x="1229456" y="1499997"/>
                    </a:cubicBezTo>
                    <a:cubicBezTo>
                      <a:pt x="1228886" y="1500111"/>
                      <a:pt x="1228315" y="1500225"/>
                      <a:pt x="1227859" y="1500453"/>
                    </a:cubicBezTo>
                    <a:cubicBezTo>
                      <a:pt x="1227402" y="1500681"/>
                      <a:pt x="1226831" y="1501023"/>
                      <a:pt x="1226375" y="1501365"/>
                    </a:cubicBezTo>
                    <a:cubicBezTo>
                      <a:pt x="1226261" y="1501479"/>
                      <a:pt x="1226147" y="1501593"/>
                      <a:pt x="1226033" y="1501707"/>
                    </a:cubicBezTo>
                    <a:cubicBezTo>
                      <a:pt x="1225918" y="1501821"/>
                      <a:pt x="1225690" y="1501935"/>
                      <a:pt x="1225576" y="1502163"/>
                    </a:cubicBezTo>
                    <a:cubicBezTo>
                      <a:pt x="1225234" y="1502506"/>
                      <a:pt x="1224891" y="1502848"/>
                      <a:pt x="1224663" y="1503304"/>
                    </a:cubicBezTo>
                    <a:cubicBezTo>
                      <a:pt x="1224435" y="1503760"/>
                      <a:pt x="1224092" y="1504216"/>
                      <a:pt x="1223750" y="1504672"/>
                    </a:cubicBezTo>
                    <a:cubicBezTo>
                      <a:pt x="1223636" y="1505014"/>
                      <a:pt x="1223408" y="1505356"/>
                      <a:pt x="1223294" y="1505812"/>
                    </a:cubicBezTo>
                    <a:cubicBezTo>
                      <a:pt x="1223065" y="1506268"/>
                      <a:pt x="1222951" y="1506724"/>
                      <a:pt x="1222837" y="1507180"/>
                    </a:cubicBezTo>
                    <a:cubicBezTo>
                      <a:pt x="1222609" y="1507864"/>
                      <a:pt x="1222495" y="1508548"/>
                      <a:pt x="1222381" y="1509232"/>
                    </a:cubicBezTo>
                    <a:cubicBezTo>
                      <a:pt x="1221582" y="1512995"/>
                      <a:pt x="1221468" y="1517556"/>
                      <a:pt x="1221810" y="1522915"/>
                    </a:cubicBezTo>
                    <a:cubicBezTo>
                      <a:pt x="1221810" y="1523827"/>
                      <a:pt x="1221924" y="1524739"/>
                      <a:pt x="1222038" y="1525765"/>
                    </a:cubicBezTo>
                    <a:cubicBezTo>
                      <a:pt x="1222152" y="1526677"/>
                      <a:pt x="1222266" y="1527703"/>
                      <a:pt x="1222381" y="1528730"/>
                    </a:cubicBezTo>
                    <a:cubicBezTo>
                      <a:pt x="1222495" y="1529984"/>
                      <a:pt x="1222723" y="1531238"/>
                      <a:pt x="1222837" y="1532606"/>
                    </a:cubicBezTo>
                    <a:cubicBezTo>
                      <a:pt x="1222837" y="1532720"/>
                      <a:pt x="1222837" y="1532720"/>
                      <a:pt x="1222837" y="1532834"/>
                    </a:cubicBezTo>
                    <a:cubicBezTo>
                      <a:pt x="1213821" y="1545148"/>
                      <a:pt x="1205148" y="1563505"/>
                      <a:pt x="1200811" y="1568521"/>
                    </a:cubicBezTo>
                    <a:cubicBezTo>
                      <a:pt x="1195675" y="1577187"/>
                      <a:pt x="1190425" y="1585852"/>
                      <a:pt x="1185290" y="1594518"/>
                    </a:cubicBezTo>
                    <a:lnTo>
                      <a:pt x="1185290" y="1594518"/>
                    </a:lnTo>
                    <a:cubicBezTo>
                      <a:pt x="1174562" y="1567723"/>
                      <a:pt x="1165888" y="1540017"/>
                      <a:pt x="1153791" y="1514249"/>
                    </a:cubicBezTo>
                    <a:cubicBezTo>
                      <a:pt x="1119097" y="1480158"/>
                      <a:pt x="1067056" y="1494524"/>
                      <a:pt x="1020835" y="1494524"/>
                    </a:cubicBezTo>
                    <a:cubicBezTo>
                      <a:pt x="968680" y="1495322"/>
                      <a:pt x="909677" y="1504444"/>
                      <a:pt x="856495" y="1511171"/>
                    </a:cubicBezTo>
                    <a:cubicBezTo>
                      <a:pt x="839947" y="1512881"/>
                      <a:pt x="818605" y="1511285"/>
                      <a:pt x="801715" y="1517100"/>
                    </a:cubicBezTo>
                    <a:cubicBezTo>
                      <a:pt x="772955" y="1533518"/>
                      <a:pt x="757092" y="1565329"/>
                      <a:pt x="738261" y="1591325"/>
                    </a:cubicBezTo>
                    <a:cubicBezTo>
                      <a:pt x="725022" y="1611164"/>
                      <a:pt x="713610" y="1632029"/>
                      <a:pt x="702654" y="1653236"/>
                    </a:cubicBezTo>
                    <a:cubicBezTo>
                      <a:pt x="693524" y="1629065"/>
                      <a:pt x="684394" y="1604893"/>
                      <a:pt x="675150" y="1580835"/>
                    </a:cubicBezTo>
                    <a:lnTo>
                      <a:pt x="675150" y="1580721"/>
                    </a:lnTo>
                    <a:cubicBezTo>
                      <a:pt x="685535" y="1577529"/>
                      <a:pt x="689758" y="1564303"/>
                      <a:pt x="690785" y="1553129"/>
                    </a:cubicBezTo>
                    <a:close/>
                    <a:moveTo>
                      <a:pt x="808334" y="1581405"/>
                    </a:moveTo>
                    <a:cubicBezTo>
                      <a:pt x="811986" y="1576731"/>
                      <a:pt x="815866" y="1572056"/>
                      <a:pt x="819746" y="1567495"/>
                    </a:cubicBezTo>
                    <a:cubicBezTo>
                      <a:pt x="820431" y="1566697"/>
                      <a:pt x="821230" y="1565899"/>
                      <a:pt x="821915" y="1565215"/>
                    </a:cubicBezTo>
                    <a:cubicBezTo>
                      <a:pt x="893700" y="1560882"/>
                      <a:pt x="964686" y="1546630"/>
                      <a:pt x="1037155" y="1545034"/>
                    </a:cubicBezTo>
                    <a:cubicBezTo>
                      <a:pt x="1050736" y="1544920"/>
                      <a:pt x="1065458" y="1543438"/>
                      <a:pt x="1080066" y="1543438"/>
                    </a:cubicBezTo>
                    <a:cubicBezTo>
                      <a:pt x="1091251" y="1543438"/>
                      <a:pt x="1102435" y="1544350"/>
                      <a:pt x="1112820" y="1547086"/>
                    </a:cubicBezTo>
                    <a:cubicBezTo>
                      <a:pt x="1128912" y="1602955"/>
                      <a:pt x="1156759" y="1654148"/>
                      <a:pt x="1182779" y="1705798"/>
                    </a:cubicBezTo>
                    <a:cubicBezTo>
                      <a:pt x="1104831" y="1720848"/>
                      <a:pt x="1025743" y="1719936"/>
                      <a:pt x="946540" y="1729172"/>
                    </a:cubicBezTo>
                    <a:cubicBezTo>
                      <a:pt x="921889" y="1730084"/>
                      <a:pt x="896324" y="1732478"/>
                      <a:pt x="872130" y="1726549"/>
                    </a:cubicBezTo>
                    <a:cubicBezTo>
                      <a:pt x="842115" y="1682425"/>
                      <a:pt x="826480" y="1631003"/>
                      <a:pt x="808334" y="1581405"/>
                    </a:cubicBezTo>
                    <a:close/>
                    <a:moveTo>
                      <a:pt x="844512" y="1801459"/>
                    </a:moveTo>
                    <a:cubicBezTo>
                      <a:pt x="847935" y="1791881"/>
                      <a:pt x="851816" y="1782532"/>
                      <a:pt x="855696" y="1773296"/>
                    </a:cubicBezTo>
                    <a:cubicBezTo>
                      <a:pt x="874641" y="1781050"/>
                      <a:pt x="898036" y="1780023"/>
                      <a:pt x="918122" y="1780822"/>
                    </a:cubicBezTo>
                    <a:cubicBezTo>
                      <a:pt x="992646" y="1776717"/>
                      <a:pt x="1066942" y="1770788"/>
                      <a:pt x="1141580" y="1764859"/>
                    </a:cubicBezTo>
                    <a:cubicBezTo>
                      <a:pt x="1159155" y="1759843"/>
                      <a:pt x="1183007" y="1759386"/>
                      <a:pt x="1202523" y="1754826"/>
                    </a:cubicBezTo>
                    <a:cubicBezTo>
                      <a:pt x="1194420" y="1769420"/>
                      <a:pt x="1187915" y="1784812"/>
                      <a:pt x="1179355" y="1799178"/>
                    </a:cubicBezTo>
                    <a:cubicBezTo>
                      <a:pt x="1173991" y="1808870"/>
                      <a:pt x="1176844" y="1821070"/>
                      <a:pt x="1185975" y="1826999"/>
                    </a:cubicBezTo>
                    <a:lnTo>
                      <a:pt x="1185975" y="1826999"/>
                    </a:lnTo>
                    <a:cubicBezTo>
                      <a:pt x="1068768" y="1829507"/>
                      <a:pt x="951561" y="1833156"/>
                      <a:pt x="834583" y="1835436"/>
                    </a:cubicBezTo>
                    <a:cubicBezTo>
                      <a:pt x="839148" y="1824262"/>
                      <a:pt x="841202" y="1810352"/>
                      <a:pt x="844512" y="1801459"/>
                    </a:cubicBezTo>
                    <a:close/>
                    <a:moveTo>
                      <a:pt x="1216446" y="1817649"/>
                    </a:moveTo>
                    <a:cubicBezTo>
                      <a:pt x="1219413" y="1804423"/>
                      <a:pt x="1243380" y="1751747"/>
                      <a:pt x="1235048" y="1734303"/>
                    </a:cubicBezTo>
                    <a:cubicBezTo>
                      <a:pt x="1238929" y="1726321"/>
                      <a:pt x="1239613" y="1715490"/>
                      <a:pt x="1235391" y="1700781"/>
                    </a:cubicBezTo>
                    <a:cubicBezTo>
                      <a:pt x="1229000" y="1676154"/>
                      <a:pt x="1214506" y="1655061"/>
                      <a:pt x="1202751" y="1632827"/>
                    </a:cubicBezTo>
                    <a:cubicBezTo>
                      <a:pt x="1201952" y="1631459"/>
                      <a:pt x="1201267" y="1629977"/>
                      <a:pt x="1200469" y="1628495"/>
                    </a:cubicBezTo>
                    <a:cubicBezTo>
                      <a:pt x="1209370" y="1606033"/>
                      <a:pt x="1219185" y="1584028"/>
                      <a:pt x="1228772" y="1561909"/>
                    </a:cubicBezTo>
                    <a:lnTo>
                      <a:pt x="1228772" y="1561909"/>
                    </a:lnTo>
                    <a:cubicBezTo>
                      <a:pt x="1229456" y="1564645"/>
                      <a:pt x="1230141" y="1567381"/>
                      <a:pt x="1230940" y="1570232"/>
                    </a:cubicBezTo>
                    <a:cubicBezTo>
                      <a:pt x="1232424" y="1575933"/>
                      <a:pt x="1234021" y="1581862"/>
                      <a:pt x="1235847" y="1587790"/>
                    </a:cubicBezTo>
                    <a:cubicBezTo>
                      <a:pt x="1236190" y="1588931"/>
                      <a:pt x="1236532" y="1590185"/>
                      <a:pt x="1236874" y="1591325"/>
                    </a:cubicBezTo>
                    <a:cubicBezTo>
                      <a:pt x="1240298" y="1602955"/>
                      <a:pt x="1243950" y="1614584"/>
                      <a:pt x="1247602" y="1625872"/>
                    </a:cubicBezTo>
                    <a:cubicBezTo>
                      <a:pt x="1248059" y="1627354"/>
                      <a:pt x="1248515" y="1628837"/>
                      <a:pt x="1249086" y="1630205"/>
                    </a:cubicBezTo>
                    <a:cubicBezTo>
                      <a:pt x="1250455" y="1634309"/>
                      <a:pt x="1251825" y="1638300"/>
                      <a:pt x="1253080" y="1642291"/>
                    </a:cubicBezTo>
                    <a:cubicBezTo>
                      <a:pt x="1253879" y="1644457"/>
                      <a:pt x="1254564" y="1646623"/>
                      <a:pt x="1255249" y="1648790"/>
                    </a:cubicBezTo>
                    <a:cubicBezTo>
                      <a:pt x="1255477" y="1649474"/>
                      <a:pt x="1255705" y="1650158"/>
                      <a:pt x="1255933" y="1650956"/>
                    </a:cubicBezTo>
                    <a:cubicBezTo>
                      <a:pt x="1256846" y="1653806"/>
                      <a:pt x="1257874" y="1656543"/>
                      <a:pt x="1258786" y="1659165"/>
                    </a:cubicBezTo>
                    <a:cubicBezTo>
                      <a:pt x="1261754" y="1668059"/>
                      <a:pt x="1264493" y="1675926"/>
                      <a:pt x="1266547" y="1682311"/>
                    </a:cubicBezTo>
                    <a:cubicBezTo>
                      <a:pt x="1267004" y="1683565"/>
                      <a:pt x="1267346" y="1684819"/>
                      <a:pt x="1267688" y="1685845"/>
                    </a:cubicBezTo>
                    <a:cubicBezTo>
                      <a:pt x="1268373" y="1688012"/>
                      <a:pt x="1268944" y="1689836"/>
                      <a:pt x="1269514" y="1691546"/>
                    </a:cubicBezTo>
                    <a:cubicBezTo>
                      <a:pt x="1269743" y="1692344"/>
                      <a:pt x="1269971" y="1693028"/>
                      <a:pt x="1270085" y="1693712"/>
                    </a:cubicBezTo>
                    <a:cubicBezTo>
                      <a:pt x="1270199" y="1693940"/>
                      <a:pt x="1270199" y="1694168"/>
                      <a:pt x="1270313" y="1694397"/>
                    </a:cubicBezTo>
                    <a:cubicBezTo>
                      <a:pt x="1270541" y="1695309"/>
                      <a:pt x="1270770" y="1695993"/>
                      <a:pt x="1270884" y="1696677"/>
                    </a:cubicBezTo>
                    <a:cubicBezTo>
                      <a:pt x="1270998" y="1697361"/>
                      <a:pt x="1271226" y="1697931"/>
                      <a:pt x="1271226" y="1698387"/>
                    </a:cubicBezTo>
                    <a:cubicBezTo>
                      <a:pt x="1271569" y="1699983"/>
                      <a:pt x="1271911" y="1701466"/>
                      <a:pt x="1272253" y="1702948"/>
                    </a:cubicBezTo>
                    <a:cubicBezTo>
                      <a:pt x="1272253" y="1703176"/>
                      <a:pt x="1272367" y="1703290"/>
                      <a:pt x="1272367" y="1703518"/>
                    </a:cubicBezTo>
                    <a:cubicBezTo>
                      <a:pt x="1272367" y="1703632"/>
                      <a:pt x="1272367" y="1703746"/>
                      <a:pt x="1272482" y="1703860"/>
                    </a:cubicBezTo>
                    <a:cubicBezTo>
                      <a:pt x="1272482" y="1703974"/>
                      <a:pt x="1272482" y="1704202"/>
                      <a:pt x="1272596" y="1704316"/>
                    </a:cubicBezTo>
                    <a:cubicBezTo>
                      <a:pt x="1272824" y="1705114"/>
                      <a:pt x="1273052" y="1705798"/>
                      <a:pt x="1273280" y="1706596"/>
                    </a:cubicBezTo>
                    <a:lnTo>
                      <a:pt x="1273280" y="1706596"/>
                    </a:lnTo>
                    <a:cubicBezTo>
                      <a:pt x="1273166" y="1706824"/>
                      <a:pt x="1273052" y="1707052"/>
                      <a:pt x="1272938" y="1707281"/>
                    </a:cubicBezTo>
                    <a:cubicBezTo>
                      <a:pt x="1262553" y="1728716"/>
                      <a:pt x="1253537" y="1750721"/>
                      <a:pt x="1242581" y="1771814"/>
                    </a:cubicBezTo>
                    <a:cubicBezTo>
                      <a:pt x="1234706" y="1782646"/>
                      <a:pt x="1235048" y="1799749"/>
                      <a:pt x="1248972" y="1805449"/>
                    </a:cubicBezTo>
                    <a:cubicBezTo>
                      <a:pt x="1251368" y="1806476"/>
                      <a:pt x="1253879" y="1807046"/>
                      <a:pt x="1256390" y="1807046"/>
                    </a:cubicBezTo>
                    <a:cubicBezTo>
                      <a:pt x="1264949" y="1807046"/>
                      <a:pt x="1273166" y="1801231"/>
                      <a:pt x="1275563" y="1792565"/>
                    </a:cubicBezTo>
                    <a:cubicBezTo>
                      <a:pt x="1277845" y="1783672"/>
                      <a:pt x="1288801" y="1757676"/>
                      <a:pt x="1293937" y="1734987"/>
                    </a:cubicBezTo>
                    <a:cubicBezTo>
                      <a:pt x="1293937" y="1734987"/>
                      <a:pt x="1293937" y="1734987"/>
                      <a:pt x="1294051" y="1734987"/>
                    </a:cubicBezTo>
                    <a:lnTo>
                      <a:pt x="1294051" y="1734987"/>
                    </a:lnTo>
                    <a:cubicBezTo>
                      <a:pt x="1295078" y="1735785"/>
                      <a:pt x="1296220" y="1736469"/>
                      <a:pt x="1297361" y="1737153"/>
                    </a:cubicBezTo>
                    <a:cubicBezTo>
                      <a:pt x="1297475" y="1737153"/>
                      <a:pt x="1297589" y="1737267"/>
                      <a:pt x="1297703" y="1737267"/>
                    </a:cubicBezTo>
                    <a:cubicBezTo>
                      <a:pt x="1297817" y="1737381"/>
                      <a:pt x="1297931" y="1737495"/>
                      <a:pt x="1298160" y="1737495"/>
                    </a:cubicBezTo>
                    <a:cubicBezTo>
                      <a:pt x="1298160" y="1737495"/>
                      <a:pt x="1298274" y="1737495"/>
                      <a:pt x="1298274" y="1737609"/>
                    </a:cubicBezTo>
                    <a:cubicBezTo>
                      <a:pt x="1298730" y="1737837"/>
                      <a:pt x="1299187" y="1738065"/>
                      <a:pt x="1299758" y="1738407"/>
                    </a:cubicBezTo>
                    <a:lnTo>
                      <a:pt x="1299758" y="1738407"/>
                    </a:lnTo>
                    <a:cubicBezTo>
                      <a:pt x="1300100" y="1738521"/>
                      <a:pt x="1300442" y="1738749"/>
                      <a:pt x="1300785" y="1738863"/>
                    </a:cubicBezTo>
                    <a:cubicBezTo>
                      <a:pt x="1300899" y="1738863"/>
                      <a:pt x="1301127" y="1738977"/>
                      <a:pt x="1301241" y="1739091"/>
                    </a:cubicBezTo>
                    <a:cubicBezTo>
                      <a:pt x="1301355" y="1739205"/>
                      <a:pt x="1301469" y="1739205"/>
                      <a:pt x="1301583" y="1739319"/>
                    </a:cubicBezTo>
                    <a:cubicBezTo>
                      <a:pt x="1301583" y="1739319"/>
                      <a:pt x="1301698" y="1739433"/>
                      <a:pt x="1301812" y="1739433"/>
                    </a:cubicBezTo>
                    <a:cubicBezTo>
                      <a:pt x="1301926" y="1739547"/>
                      <a:pt x="1302040" y="1739547"/>
                      <a:pt x="1302268" y="1739661"/>
                    </a:cubicBezTo>
                    <a:cubicBezTo>
                      <a:pt x="1303181" y="1740117"/>
                      <a:pt x="1304094" y="1740574"/>
                      <a:pt x="1305121" y="1740916"/>
                    </a:cubicBezTo>
                    <a:lnTo>
                      <a:pt x="1305121" y="1740916"/>
                    </a:lnTo>
                    <a:cubicBezTo>
                      <a:pt x="1305920" y="1741258"/>
                      <a:pt x="1306605" y="1741600"/>
                      <a:pt x="1307404" y="1741828"/>
                    </a:cubicBezTo>
                    <a:cubicBezTo>
                      <a:pt x="1307518" y="1741828"/>
                      <a:pt x="1307518" y="1741828"/>
                      <a:pt x="1307632" y="1741942"/>
                    </a:cubicBezTo>
                    <a:cubicBezTo>
                      <a:pt x="1308431" y="1742284"/>
                      <a:pt x="1309344" y="1742626"/>
                      <a:pt x="1310143" y="1742854"/>
                    </a:cubicBezTo>
                    <a:cubicBezTo>
                      <a:pt x="1310485" y="1742968"/>
                      <a:pt x="1310714" y="1743082"/>
                      <a:pt x="1311056" y="1743196"/>
                    </a:cubicBezTo>
                    <a:cubicBezTo>
                      <a:pt x="1312197" y="1743652"/>
                      <a:pt x="1313338" y="1743880"/>
                      <a:pt x="1314480" y="1744222"/>
                    </a:cubicBezTo>
                    <a:cubicBezTo>
                      <a:pt x="1315279" y="1744450"/>
                      <a:pt x="1316077" y="1744678"/>
                      <a:pt x="1316762" y="1744678"/>
                    </a:cubicBezTo>
                    <a:cubicBezTo>
                      <a:pt x="1316876" y="1744678"/>
                      <a:pt x="1316990" y="1744678"/>
                      <a:pt x="1317105" y="1744792"/>
                    </a:cubicBezTo>
                    <a:cubicBezTo>
                      <a:pt x="1318018" y="1745020"/>
                      <a:pt x="1318816" y="1745248"/>
                      <a:pt x="1319729" y="1745362"/>
                    </a:cubicBezTo>
                    <a:cubicBezTo>
                      <a:pt x="1322925" y="1746046"/>
                      <a:pt x="1326235" y="1746388"/>
                      <a:pt x="1329658" y="1746616"/>
                    </a:cubicBezTo>
                    <a:cubicBezTo>
                      <a:pt x="1376221" y="1751291"/>
                      <a:pt x="1423241" y="1751633"/>
                      <a:pt x="1470032" y="1752659"/>
                    </a:cubicBezTo>
                    <a:cubicBezTo>
                      <a:pt x="1474712" y="1752773"/>
                      <a:pt x="1479277" y="1752773"/>
                      <a:pt x="1483956" y="1752773"/>
                    </a:cubicBezTo>
                    <a:cubicBezTo>
                      <a:pt x="1508835" y="1752773"/>
                      <a:pt x="1533714" y="1751633"/>
                      <a:pt x="1558708" y="1750379"/>
                    </a:cubicBezTo>
                    <a:cubicBezTo>
                      <a:pt x="1587924" y="1749011"/>
                      <a:pt x="1617026" y="1747643"/>
                      <a:pt x="1646356" y="1748213"/>
                    </a:cubicBezTo>
                    <a:cubicBezTo>
                      <a:pt x="1647611" y="1748327"/>
                      <a:pt x="1648867" y="1748441"/>
                      <a:pt x="1650008" y="1748555"/>
                    </a:cubicBezTo>
                    <a:cubicBezTo>
                      <a:pt x="1650579" y="1748555"/>
                      <a:pt x="1651264" y="1748669"/>
                      <a:pt x="1651720" y="1748669"/>
                    </a:cubicBezTo>
                    <a:cubicBezTo>
                      <a:pt x="1652291" y="1748669"/>
                      <a:pt x="1652861" y="1748669"/>
                      <a:pt x="1653432" y="1748669"/>
                    </a:cubicBezTo>
                    <a:cubicBezTo>
                      <a:pt x="1650807" y="1754028"/>
                      <a:pt x="1648182" y="1759386"/>
                      <a:pt x="1645557" y="1764745"/>
                    </a:cubicBezTo>
                    <a:cubicBezTo>
                      <a:pt x="1641677" y="1777743"/>
                      <a:pt x="1624672" y="1799292"/>
                      <a:pt x="1618624" y="1817535"/>
                    </a:cubicBezTo>
                    <a:cubicBezTo>
                      <a:pt x="1618624" y="1817535"/>
                      <a:pt x="1618624" y="1817535"/>
                      <a:pt x="1618509" y="1817535"/>
                    </a:cubicBezTo>
                    <a:cubicBezTo>
                      <a:pt x="1542046" y="1820386"/>
                      <a:pt x="1465696" y="1822780"/>
                      <a:pt x="1389346" y="1824490"/>
                    </a:cubicBezTo>
                    <a:cubicBezTo>
                      <a:pt x="1329316" y="1824490"/>
                      <a:pt x="1269172" y="1825174"/>
                      <a:pt x="1209028" y="1826314"/>
                    </a:cubicBezTo>
                    <a:cubicBezTo>
                      <a:pt x="1212566" y="1824262"/>
                      <a:pt x="1215077" y="1821298"/>
                      <a:pt x="1216446" y="1817649"/>
                    </a:cubicBezTo>
                    <a:close/>
                    <a:moveTo>
                      <a:pt x="1675686" y="1778655"/>
                    </a:moveTo>
                    <a:cubicBezTo>
                      <a:pt x="1681393" y="1764289"/>
                      <a:pt x="1687441" y="1750037"/>
                      <a:pt x="1693490" y="1735785"/>
                    </a:cubicBezTo>
                    <a:lnTo>
                      <a:pt x="1693490" y="1735785"/>
                    </a:lnTo>
                    <a:cubicBezTo>
                      <a:pt x="1693604" y="1735785"/>
                      <a:pt x="1693604" y="1735671"/>
                      <a:pt x="1693604" y="1735671"/>
                    </a:cubicBezTo>
                    <a:cubicBezTo>
                      <a:pt x="1694745" y="1734645"/>
                      <a:pt x="1695772" y="1733619"/>
                      <a:pt x="1696571" y="1732478"/>
                    </a:cubicBezTo>
                    <a:cubicBezTo>
                      <a:pt x="1697598" y="1731338"/>
                      <a:pt x="1698511" y="1730084"/>
                      <a:pt x="1699424" y="1728830"/>
                    </a:cubicBezTo>
                    <a:cubicBezTo>
                      <a:pt x="1700337" y="1727690"/>
                      <a:pt x="1701022" y="1726435"/>
                      <a:pt x="1701707" y="1725181"/>
                    </a:cubicBezTo>
                    <a:cubicBezTo>
                      <a:pt x="1702392" y="1724041"/>
                      <a:pt x="1702962" y="1722901"/>
                      <a:pt x="1703419" y="1721761"/>
                    </a:cubicBezTo>
                    <a:cubicBezTo>
                      <a:pt x="1703533" y="1721305"/>
                      <a:pt x="1703761" y="1720963"/>
                      <a:pt x="1703989" y="1720506"/>
                    </a:cubicBezTo>
                    <a:cubicBezTo>
                      <a:pt x="1704218" y="1720050"/>
                      <a:pt x="1704332" y="1719594"/>
                      <a:pt x="1704446" y="1719252"/>
                    </a:cubicBezTo>
                    <a:cubicBezTo>
                      <a:pt x="1704902" y="1718226"/>
                      <a:pt x="1705245" y="1717200"/>
                      <a:pt x="1705587" y="1716174"/>
                    </a:cubicBezTo>
                    <a:cubicBezTo>
                      <a:pt x="1705815" y="1715718"/>
                      <a:pt x="1705929" y="1715148"/>
                      <a:pt x="1706044" y="1714692"/>
                    </a:cubicBezTo>
                    <a:cubicBezTo>
                      <a:pt x="1706044" y="1714692"/>
                      <a:pt x="1706044" y="1714692"/>
                      <a:pt x="1706044" y="1714578"/>
                    </a:cubicBezTo>
                    <a:cubicBezTo>
                      <a:pt x="1706500" y="1713323"/>
                      <a:pt x="1706728" y="1712183"/>
                      <a:pt x="1707071" y="1710929"/>
                    </a:cubicBezTo>
                    <a:cubicBezTo>
                      <a:pt x="1707185" y="1710473"/>
                      <a:pt x="1707185" y="1710131"/>
                      <a:pt x="1707299" y="1709675"/>
                    </a:cubicBezTo>
                    <a:cubicBezTo>
                      <a:pt x="1707299" y="1709561"/>
                      <a:pt x="1707299" y="1709447"/>
                      <a:pt x="1707413" y="1709219"/>
                    </a:cubicBezTo>
                    <a:cubicBezTo>
                      <a:pt x="1707756" y="1707737"/>
                      <a:pt x="1707984" y="1706254"/>
                      <a:pt x="1708326" y="1704658"/>
                    </a:cubicBezTo>
                    <a:cubicBezTo>
                      <a:pt x="1708669" y="1702720"/>
                      <a:pt x="1708897" y="1700781"/>
                      <a:pt x="1709011" y="1698729"/>
                    </a:cubicBezTo>
                    <a:cubicBezTo>
                      <a:pt x="1709239" y="1694853"/>
                      <a:pt x="1709467" y="1690976"/>
                      <a:pt x="1709467" y="1687099"/>
                    </a:cubicBezTo>
                    <a:cubicBezTo>
                      <a:pt x="1709467" y="1685047"/>
                      <a:pt x="1709467" y="1682995"/>
                      <a:pt x="1709353" y="1680942"/>
                    </a:cubicBezTo>
                    <a:cubicBezTo>
                      <a:pt x="1709353" y="1680144"/>
                      <a:pt x="1709353" y="1679232"/>
                      <a:pt x="1709239" y="1678434"/>
                    </a:cubicBezTo>
                    <a:cubicBezTo>
                      <a:pt x="1709125" y="1675812"/>
                      <a:pt x="1708897" y="1673303"/>
                      <a:pt x="1708783" y="1670795"/>
                    </a:cubicBezTo>
                    <a:cubicBezTo>
                      <a:pt x="1708669" y="1668515"/>
                      <a:pt x="1708440" y="1666234"/>
                      <a:pt x="1708098" y="1663954"/>
                    </a:cubicBezTo>
                    <a:cubicBezTo>
                      <a:pt x="1708098" y="1663498"/>
                      <a:pt x="1707984" y="1663042"/>
                      <a:pt x="1707984" y="1662586"/>
                    </a:cubicBezTo>
                    <a:cubicBezTo>
                      <a:pt x="1707984" y="1662130"/>
                      <a:pt x="1707870" y="1661674"/>
                      <a:pt x="1707870" y="1661217"/>
                    </a:cubicBezTo>
                    <a:cubicBezTo>
                      <a:pt x="1707870" y="1661217"/>
                      <a:pt x="1707870" y="1661217"/>
                      <a:pt x="1707870" y="1661104"/>
                    </a:cubicBezTo>
                    <a:cubicBezTo>
                      <a:pt x="1707870" y="1660761"/>
                      <a:pt x="1707756" y="1660419"/>
                      <a:pt x="1707756" y="1660077"/>
                    </a:cubicBezTo>
                    <a:cubicBezTo>
                      <a:pt x="1707527" y="1658367"/>
                      <a:pt x="1707299" y="1656543"/>
                      <a:pt x="1706957" y="1654719"/>
                    </a:cubicBezTo>
                    <a:cubicBezTo>
                      <a:pt x="1706614" y="1652552"/>
                      <a:pt x="1706272" y="1650386"/>
                      <a:pt x="1705929" y="1648220"/>
                    </a:cubicBezTo>
                    <a:cubicBezTo>
                      <a:pt x="1705701" y="1646851"/>
                      <a:pt x="1705473" y="1645483"/>
                      <a:pt x="1705245" y="1644229"/>
                    </a:cubicBezTo>
                    <a:cubicBezTo>
                      <a:pt x="1705016" y="1642861"/>
                      <a:pt x="1704788" y="1641378"/>
                      <a:pt x="1704446" y="1639896"/>
                    </a:cubicBezTo>
                    <a:cubicBezTo>
                      <a:pt x="1704103" y="1638528"/>
                      <a:pt x="1703875" y="1637046"/>
                      <a:pt x="1703533" y="1635678"/>
                    </a:cubicBezTo>
                    <a:cubicBezTo>
                      <a:pt x="1702962" y="1632827"/>
                      <a:pt x="1702278" y="1629977"/>
                      <a:pt x="1701707" y="1627126"/>
                    </a:cubicBezTo>
                    <a:cubicBezTo>
                      <a:pt x="1701022" y="1624276"/>
                      <a:pt x="1700452" y="1621540"/>
                      <a:pt x="1699767" y="1618689"/>
                    </a:cubicBezTo>
                    <a:lnTo>
                      <a:pt x="1699767" y="1618689"/>
                    </a:lnTo>
                    <a:lnTo>
                      <a:pt x="1699767" y="1618689"/>
                    </a:lnTo>
                    <a:cubicBezTo>
                      <a:pt x="1715516" y="1612988"/>
                      <a:pt x="1718027" y="1583686"/>
                      <a:pt x="1726814" y="1569890"/>
                    </a:cubicBezTo>
                    <a:cubicBezTo>
                      <a:pt x="1730581" y="1561452"/>
                      <a:pt x="1734689" y="1553129"/>
                      <a:pt x="1738798" y="1544920"/>
                    </a:cubicBezTo>
                    <a:cubicBezTo>
                      <a:pt x="1739140" y="1547542"/>
                      <a:pt x="1739596" y="1550279"/>
                      <a:pt x="1740053" y="1552901"/>
                    </a:cubicBezTo>
                    <a:cubicBezTo>
                      <a:pt x="1740281" y="1554497"/>
                      <a:pt x="1740624" y="1556208"/>
                      <a:pt x="1740966" y="1557804"/>
                    </a:cubicBezTo>
                    <a:cubicBezTo>
                      <a:pt x="1741537" y="1561110"/>
                      <a:pt x="1742221" y="1564417"/>
                      <a:pt x="1742906" y="1567837"/>
                    </a:cubicBezTo>
                    <a:cubicBezTo>
                      <a:pt x="1743591" y="1571030"/>
                      <a:pt x="1744162" y="1574222"/>
                      <a:pt x="1744960" y="1577415"/>
                    </a:cubicBezTo>
                    <a:cubicBezTo>
                      <a:pt x="1745759" y="1581063"/>
                      <a:pt x="1746558" y="1584712"/>
                      <a:pt x="1747357" y="1588247"/>
                    </a:cubicBezTo>
                    <a:cubicBezTo>
                      <a:pt x="1748042" y="1591211"/>
                      <a:pt x="1748726" y="1594175"/>
                      <a:pt x="1749411" y="1597140"/>
                    </a:cubicBezTo>
                    <a:cubicBezTo>
                      <a:pt x="1749868" y="1598964"/>
                      <a:pt x="1750324" y="1600902"/>
                      <a:pt x="1750781" y="1602727"/>
                    </a:cubicBezTo>
                    <a:cubicBezTo>
                      <a:pt x="1751922" y="1607515"/>
                      <a:pt x="1753063" y="1612304"/>
                      <a:pt x="1754204" y="1617093"/>
                    </a:cubicBezTo>
                    <a:cubicBezTo>
                      <a:pt x="1757628" y="1631459"/>
                      <a:pt x="1761052" y="1645825"/>
                      <a:pt x="1763791" y="1660305"/>
                    </a:cubicBezTo>
                    <a:cubicBezTo>
                      <a:pt x="1764019" y="1661902"/>
                      <a:pt x="1764248" y="1663498"/>
                      <a:pt x="1764590" y="1664980"/>
                    </a:cubicBezTo>
                    <a:cubicBezTo>
                      <a:pt x="1764590" y="1665322"/>
                      <a:pt x="1764704" y="1665664"/>
                      <a:pt x="1764818" y="1665892"/>
                    </a:cubicBezTo>
                    <a:cubicBezTo>
                      <a:pt x="1765046" y="1667260"/>
                      <a:pt x="1765389" y="1668629"/>
                      <a:pt x="1765731" y="1669883"/>
                    </a:cubicBezTo>
                    <a:cubicBezTo>
                      <a:pt x="1765731" y="1670111"/>
                      <a:pt x="1765845" y="1670225"/>
                      <a:pt x="1765845" y="1670453"/>
                    </a:cubicBezTo>
                    <a:cubicBezTo>
                      <a:pt x="1766074" y="1671251"/>
                      <a:pt x="1766302" y="1672049"/>
                      <a:pt x="1766530" y="1672847"/>
                    </a:cubicBezTo>
                    <a:cubicBezTo>
                      <a:pt x="1766872" y="1673759"/>
                      <a:pt x="1767101" y="1674786"/>
                      <a:pt x="1767443" y="1675698"/>
                    </a:cubicBezTo>
                    <a:cubicBezTo>
                      <a:pt x="1767557" y="1676154"/>
                      <a:pt x="1767785" y="1676610"/>
                      <a:pt x="1768014" y="1677066"/>
                    </a:cubicBezTo>
                    <a:cubicBezTo>
                      <a:pt x="1768128" y="1677522"/>
                      <a:pt x="1768356" y="1677978"/>
                      <a:pt x="1768584" y="1678434"/>
                    </a:cubicBezTo>
                    <a:cubicBezTo>
                      <a:pt x="1768927" y="1679232"/>
                      <a:pt x="1769269" y="1680030"/>
                      <a:pt x="1769611" y="1680828"/>
                    </a:cubicBezTo>
                    <a:cubicBezTo>
                      <a:pt x="1769611" y="1680942"/>
                      <a:pt x="1769725" y="1681171"/>
                      <a:pt x="1769840" y="1681284"/>
                    </a:cubicBezTo>
                    <a:cubicBezTo>
                      <a:pt x="1770182" y="1681969"/>
                      <a:pt x="1770524" y="1682653"/>
                      <a:pt x="1770981" y="1683337"/>
                    </a:cubicBezTo>
                    <a:cubicBezTo>
                      <a:pt x="1756373" y="1717998"/>
                      <a:pt x="1739368" y="1751861"/>
                      <a:pt x="1722934" y="1785838"/>
                    </a:cubicBezTo>
                    <a:cubicBezTo>
                      <a:pt x="1718141" y="1796100"/>
                      <a:pt x="1724874" y="1808528"/>
                      <a:pt x="1735374" y="1811378"/>
                    </a:cubicBezTo>
                    <a:cubicBezTo>
                      <a:pt x="1737428" y="1811834"/>
                      <a:pt x="1739254" y="1812062"/>
                      <a:pt x="1740966" y="1812062"/>
                    </a:cubicBezTo>
                    <a:cubicBezTo>
                      <a:pt x="1759683" y="1812062"/>
                      <a:pt x="1761623" y="1785268"/>
                      <a:pt x="1767557" y="1770902"/>
                    </a:cubicBezTo>
                    <a:cubicBezTo>
                      <a:pt x="1775089" y="1748783"/>
                      <a:pt x="1785018" y="1726549"/>
                      <a:pt x="1791067" y="1703632"/>
                    </a:cubicBezTo>
                    <a:lnTo>
                      <a:pt x="1791067" y="1703632"/>
                    </a:lnTo>
                    <a:lnTo>
                      <a:pt x="1791067" y="1703632"/>
                    </a:lnTo>
                    <a:cubicBezTo>
                      <a:pt x="1791980" y="1704202"/>
                      <a:pt x="1793007" y="1704772"/>
                      <a:pt x="1794034" y="1705228"/>
                    </a:cubicBezTo>
                    <a:cubicBezTo>
                      <a:pt x="1795061" y="1705798"/>
                      <a:pt x="1796089" y="1706254"/>
                      <a:pt x="1797116" y="1706824"/>
                    </a:cubicBezTo>
                    <a:cubicBezTo>
                      <a:pt x="1798143" y="1707281"/>
                      <a:pt x="1799170" y="1707737"/>
                      <a:pt x="1800197" y="1708079"/>
                    </a:cubicBezTo>
                    <a:cubicBezTo>
                      <a:pt x="1801795" y="1708763"/>
                      <a:pt x="1803393" y="1709333"/>
                      <a:pt x="1805104" y="1709903"/>
                    </a:cubicBezTo>
                    <a:cubicBezTo>
                      <a:pt x="1806816" y="1710473"/>
                      <a:pt x="1808414" y="1710929"/>
                      <a:pt x="1810240" y="1711499"/>
                    </a:cubicBezTo>
                    <a:cubicBezTo>
                      <a:pt x="1811381" y="1711841"/>
                      <a:pt x="1812522" y="1712183"/>
                      <a:pt x="1813664" y="1712411"/>
                    </a:cubicBezTo>
                    <a:cubicBezTo>
                      <a:pt x="1814805" y="1712753"/>
                      <a:pt x="1816061" y="1712981"/>
                      <a:pt x="1817202" y="1713323"/>
                    </a:cubicBezTo>
                    <a:cubicBezTo>
                      <a:pt x="1818343" y="1713551"/>
                      <a:pt x="1819484" y="1713779"/>
                      <a:pt x="1820625" y="1714008"/>
                    </a:cubicBezTo>
                    <a:cubicBezTo>
                      <a:pt x="1820854" y="1714008"/>
                      <a:pt x="1821082" y="1714121"/>
                      <a:pt x="1821310" y="1714121"/>
                    </a:cubicBezTo>
                    <a:cubicBezTo>
                      <a:pt x="1822337" y="1714350"/>
                      <a:pt x="1823365" y="1714464"/>
                      <a:pt x="1824392" y="1714578"/>
                    </a:cubicBezTo>
                    <a:cubicBezTo>
                      <a:pt x="1824392" y="1714578"/>
                      <a:pt x="1824506" y="1714578"/>
                      <a:pt x="1824620" y="1714578"/>
                    </a:cubicBezTo>
                    <a:cubicBezTo>
                      <a:pt x="1827016" y="1715034"/>
                      <a:pt x="1829299" y="1715262"/>
                      <a:pt x="1831696" y="1715604"/>
                    </a:cubicBezTo>
                    <a:cubicBezTo>
                      <a:pt x="1834320" y="1715946"/>
                      <a:pt x="1836945" y="1716174"/>
                      <a:pt x="1839684" y="1716402"/>
                    </a:cubicBezTo>
                    <a:cubicBezTo>
                      <a:pt x="1840940" y="1716516"/>
                      <a:pt x="1842081" y="1716630"/>
                      <a:pt x="1843336" y="1716630"/>
                    </a:cubicBezTo>
                    <a:cubicBezTo>
                      <a:pt x="1848472" y="1716972"/>
                      <a:pt x="1853608" y="1717200"/>
                      <a:pt x="1858858" y="1717314"/>
                    </a:cubicBezTo>
                    <a:cubicBezTo>
                      <a:pt x="1859542" y="1717314"/>
                      <a:pt x="1860341" y="1717314"/>
                      <a:pt x="1861026" y="1717314"/>
                    </a:cubicBezTo>
                    <a:cubicBezTo>
                      <a:pt x="1862852" y="1717314"/>
                      <a:pt x="1864678" y="1717314"/>
                      <a:pt x="1866618" y="1717314"/>
                    </a:cubicBezTo>
                    <a:cubicBezTo>
                      <a:pt x="1874379" y="1717428"/>
                      <a:pt x="1881911" y="1717428"/>
                      <a:pt x="1889101" y="1717542"/>
                    </a:cubicBezTo>
                    <a:cubicBezTo>
                      <a:pt x="1890356" y="1717542"/>
                      <a:pt x="1891497" y="1717542"/>
                      <a:pt x="1892639" y="1717542"/>
                    </a:cubicBezTo>
                    <a:cubicBezTo>
                      <a:pt x="1893894" y="1717542"/>
                      <a:pt x="1895035" y="1717542"/>
                      <a:pt x="1896176" y="1717656"/>
                    </a:cubicBezTo>
                    <a:cubicBezTo>
                      <a:pt x="1896291" y="1717656"/>
                      <a:pt x="1896291" y="1717656"/>
                      <a:pt x="1896405" y="1717656"/>
                    </a:cubicBezTo>
                    <a:cubicBezTo>
                      <a:pt x="1897432" y="1717656"/>
                      <a:pt x="1898573" y="1717656"/>
                      <a:pt x="1899600" y="1717770"/>
                    </a:cubicBezTo>
                    <a:cubicBezTo>
                      <a:pt x="1901883" y="1717770"/>
                      <a:pt x="1904051" y="1717884"/>
                      <a:pt x="1906219" y="1718112"/>
                    </a:cubicBezTo>
                    <a:cubicBezTo>
                      <a:pt x="1921284" y="1718568"/>
                      <a:pt x="1936234" y="1718682"/>
                      <a:pt x="1951299" y="1718682"/>
                    </a:cubicBezTo>
                    <a:cubicBezTo>
                      <a:pt x="2022627" y="1718682"/>
                      <a:pt x="2093956" y="1714464"/>
                      <a:pt x="2165056" y="1708649"/>
                    </a:cubicBezTo>
                    <a:cubicBezTo>
                      <a:pt x="2165626" y="1708649"/>
                      <a:pt x="2166311" y="1708649"/>
                      <a:pt x="2166768" y="1708535"/>
                    </a:cubicBezTo>
                    <a:cubicBezTo>
                      <a:pt x="2152160" y="1733961"/>
                      <a:pt x="2142117" y="1762465"/>
                      <a:pt x="2129791" y="1788803"/>
                    </a:cubicBezTo>
                    <a:cubicBezTo>
                      <a:pt x="2128536" y="1791767"/>
                      <a:pt x="2128193" y="1794846"/>
                      <a:pt x="2128536" y="1797810"/>
                    </a:cubicBezTo>
                    <a:lnTo>
                      <a:pt x="2128422" y="1797810"/>
                    </a:lnTo>
                    <a:cubicBezTo>
                      <a:pt x="2084826" y="1800433"/>
                      <a:pt x="2041230" y="1802485"/>
                      <a:pt x="1997406" y="1803397"/>
                    </a:cubicBezTo>
                    <a:cubicBezTo>
                      <a:pt x="1885106" y="1806932"/>
                      <a:pt x="1772807" y="1811606"/>
                      <a:pt x="1660508" y="1815825"/>
                    </a:cubicBezTo>
                    <a:cubicBezTo>
                      <a:pt x="1665415" y="1803511"/>
                      <a:pt x="1670437" y="1791083"/>
                      <a:pt x="1675686" y="1778655"/>
                    </a:cubicBezTo>
                    <a:close/>
                    <a:moveTo>
                      <a:pt x="2173958" y="1770104"/>
                    </a:moveTo>
                    <a:cubicBezTo>
                      <a:pt x="2174072" y="1763377"/>
                      <a:pt x="2187310" y="1727804"/>
                      <a:pt x="2191875" y="1704088"/>
                    </a:cubicBezTo>
                    <a:lnTo>
                      <a:pt x="2191875" y="1704088"/>
                    </a:lnTo>
                    <a:cubicBezTo>
                      <a:pt x="2193017" y="1703632"/>
                      <a:pt x="2194044" y="1703290"/>
                      <a:pt x="2194957" y="1702834"/>
                    </a:cubicBezTo>
                    <a:cubicBezTo>
                      <a:pt x="2195984" y="1702378"/>
                      <a:pt x="2197011" y="1701922"/>
                      <a:pt x="2197924" y="1701466"/>
                    </a:cubicBezTo>
                    <a:cubicBezTo>
                      <a:pt x="2199179" y="1700895"/>
                      <a:pt x="2200321" y="1700211"/>
                      <a:pt x="2201462" y="1699527"/>
                    </a:cubicBezTo>
                    <a:cubicBezTo>
                      <a:pt x="2202146" y="1699185"/>
                      <a:pt x="2202717" y="1698729"/>
                      <a:pt x="2203402" y="1698273"/>
                    </a:cubicBezTo>
                    <a:cubicBezTo>
                      <a:pt x="2204543" y="1697589"/>
                      <a:pt x="2205570" y="1696791"/>
                      <a:pt x="2206597" y="1695993"/>
                    </a:cubicBezTo>
                    <a:cubicBezTo>
                      <a:pt x="2207396" y="1695423"/>
                      <a:pt x="2208081" y="1694739"/>
                      <a:pt x="2208766" y="1694168"/>
                    </a:cubicBezTo>
                    <a:cubicBezTo>
                      <a:pt x="2208880" y="1694055"/>
                      <a:pt x="2208994" y="1693940"/>
                      <a:pt x="2209108" y="1693826"/>
                    </a:cubicBezTo>
                    <a:cubicBezTo>
                      <a:pt x="2209565" y="1693370"/>
                      <a:pt x="2210021" y="1692914"/>
                      <a:pt x="2210478" y="1692572"/>
                    </a:cubicBezTo>
                    <a:cubicBezTo>
                      <a:pt x="2211391" y="1691660"/>
                      <a:pt x="2212189" y="1690862"/>
                      <a:pt x="2212988" y="1689950"/>
                    </a:cubicBezTo>
                    <a:cubicBezTo>
                      <a:pt x="2215499" y="1687099"/>
                      <a:pt x="2217667" y="1683907"/>
                      <a:pt x="2219379" y="1680600"/>
                    </a:cubicBezTo>
                    <a:cubicBezTo>
                      <a:pt x="2219836" y="1679802"/>
                      <a:pt x="2220178" y="1679118"/>
                      <a:pt x="2220521" y="1678320"/>
                    </a:cubicBezTo>
                    <a:cubicBezTo>
                      <a:pt x="2220635" y="1678092"/>
                      <a:pt x="2220749" y="1677864"/>
                      <a:pt x="2220863" y="1677636"/>
                    </a:cubicBezTo>
                    <a:cubicBezTo>
                      <a:pt x="2221091" y="1677066"/>
                      <a:pt x="2221320" y="1676496"/>
                      <a:pt x="2221662" y="1675926"/>
                    </a:cubicBezTo>
                    <a:cubicBezTo>
                      <a:pt x="2222917" y="1672847"/>
                      <a:pt x="2224059" y="1669541"/>
                      <a:pt x="2224971" y="1666234"/>
                    </a:cubicBezTo>
                    <a:cubicBezTo>
                      <a:pt x="2225314" y="1664638"/>
                      <a:pt x="2225656" y="1663156"/>
                      <a:pt x="2225999" y="1661560"/>
                    </a:cubicBezTo>
                    <a:cubicBezTo>
                      <a:pt x="2226227" y="1660305"/>
                      <a:pt x="2226455" y="1659165"/>
                      <a:pt x="2226683" y="1657911"/>
                    </a:cubicBezTo>
                    <a:cubicBezTo>
                      <a:pt x="2226798" y="1656771"/>
                      <a:pt x="2227026" y="1655745"/>
                      <a:pt x="2227140" y="1654604"/>
                    </a:cubicBezTo>
                    <a:cubicBezTo>
                      <a:pt x="2227254" y="1653350"/>
                      <a:pt x="2227368" y="1652210"/>
                      <a:pt x="2227482" y="1651070"/>
                    </a:cubicBezTo>
                    <a:cubicBezTo>
                      <a:pt x="2227596" y="1649816"/>
                      <a:pt x="2227711" y="1648676"/>
                      <a:pt x="2227711" y="1647421"/>
                    </a:cubicBezTo>
                    <a:cubicBezTo>
                      <a:pt x="2227711" y="1646509"/>
                      <a:pt x="2227825" y="1645483"/>
                      <a:pt x="2227825" y="1644571"/>
                    </a:cubicBezTo>
                    <a:cubicBezTo>
                      <a:pt x="2227939" y="1641378"/>
                      <a:pt x="2227939" y="1638186"/>
                      <a:pt x="2227825" y="1634993"/>
                    </a:cubicBezTo>
                    <a:cubicBezTo>
                      <a:pt x="2227825" y="1633169"/>
                      <a:pt x="2227711" y="1631345"/>
                      <a:pt x="2227482" y="1629407"/>
                    </a:cubicBezTo>
                    <a:cubicBezTo>
                      <a:pt x="2227368" y="1627582"/>
                      <a:pt x="2227254" y="1625644"/>
                      <a:pt x="2227026" y="1623820"/>
                    </a:cubicBezTo>
                    <a:cubicBezTo>
                      <a:pt x="2226912" y="1621996"/>
                      <a:pt x="2226683" y="1620057"/>
                      <a:pt x="2226455" y="1618119"/>
                    </a:cubicBezTo>
                    <a:cubicBezTo>
                      <a:pt x="2226227" y="1616409"/>
                      <a:pt x="2225999" y="1614813"/>
                      <a:pt x="2225770" y="1613102"/>
                    </a:cubicBezTo>
                    <a:cubicBezTo>
                      <a:pt x="2225428" y="1610480"/>
                      <a:pt x="2224971" y="1607743"/>
                      <a:pt x="2224515" y="1605007"/>
                    </a:cubicBezTo>
                    <a:cubicBezTo>
                      <a:pt x="2224515" y="1604893"/>
                      <a:pt x="2224515" y="1604779"/>
                      <a:pt x="2224515" y="1604665"/>
                    </a:cubicBezTo>
                    <a:cubicBezTo>
                      <a:pt x="2224287" y="1603297"/>
                      <a:pt x="2224059" y="1602043"/>
                      <a:pt x="2223716" y="1600674"/>
                    </a:cubicBezTo>
                    <a:cubicBezTo>
                      <a:pt x="2223488" y="1599306"/>
                      <a:pt x="2223260" y="1597824"/>
                      <a:pt x="2222917" y="1596342"/>
                    </a:cubicBezTo>
                    <a:cubicBezTo>
                      <a:pt x="2222461" y="1594175"/>
                      <a:pt x="2222004" y="1592009"/>
                      <a:pt x="2221548" y="1589729"/>
                    </a:cubicBezTo>
                    <a:cubicBezTo>
                      <a:pt x="2221548" y="1589615"/>
                      <a:pt x="2221548" y="1589501"/>
                      <a:pt x="2221434" y="1589387"/>
                    </a:cubicBezTo>
                    <a:cubicBezTo>
                      <a:pt x="2224173" y="1590641"/>
                      <a:pt x="2226798" y="1591439"/>
                      <a:pt x="2229308" y="1591439"/>
                    </a:cubicBezTo>
                    <a:cubicBezTo>
                      <a:pt x="2246199" y="1591439"/>
                      <a:pt x="2256584" y="1566013"/>
                      <a:pt x="2262062" y="1550849"/>
                    </a:cubicBezTo>
                    <a:cubicBezTo>
                      <a:pt x="2266856" y="1538421"/>
                      <a:pt x="2271877" y="1526107"/>
                      <a:pt x="2277127" y="1513907"/>
                    </a:cubicBezTo>
                    <a:cubicBezTo>
                      <a:pt x="2281235" y="1552103"/>
                      <a:pt x="2290137" y="1590185"/>
                      <a:pt x="2294930" y="1627924"/>
                    </a:cubicBezTo>
                    <a:cubicBezTo>
                      <a:pt x="2297099" y="1638756"/>
                      <a:pt x="2301207" y="1647764"/>
                      <a:pt x="2306799" y="1655403"/>
                    </a:cubicBezTo>
                    <a:cubicBezTo>
                      <a:pt x="2306799" y="1655403"/>
                      <a:pt x="2306799" y="1655403"/>
                      <a:pt x="2306799" y="1655517"/>
                    </a:cubicBezTo>
                    <a:cubicBezTo>
                      <a:pt x="2294246" y="1672847"/>
                      <a:pt x="2284773" y="1692572"/>
                      <a:pt x="2273931" y="1711043"/>
                    </a:cubicBezTo>
                    <a:cubicBezTo>
                      <a:pt x="2260807" y="1734987"/>
                      <a:pt x="2248139" y="1759044"/>
                      <a:pt x="2235015" y="1782988"/>
                    </a:cubicBezTo>
                    <a:cubicBezTo>
                      <a:pt x="2233645" y="1785496"/>
                      <a:pt x="2232846" y="1788119"/>
                      <a:pt x="2232618" y="1790855"/>
                    </a:cubicBezTo>
                    <a:lnTo>
                      <a:pt x="2232618" y="1790855"/>
                    </a:lnTo>
                    <a:cubicBezTo>
                      <a:pt x="2211048" y="1792565"/>
                      <a:pt x="2189593" y="1794162"/>
                      <a:pt x="2168023" y="1795758"/>
                    </a:cubicBezTo>
                    <a:lnTo>
                      <a:pt x="2167909" y="1795758"/>
                    </a:lnTo>
                    <a:cubicBezTo>
                      <a:pt x="2170420" y="1786750"/>
                      <a:pt x="2171789" y="1777173"/>
                      <a:pt x="2173958" y="1770104"/>
                    </a:cubicBezTo>
                    <a:close/>
                    <a:moveTo>
                      <a:pt x="2301778" y="1723813"/>
                    </a:moveTo>
                    <a:cubicBezTo>
                      <a:pt x="2303946" y="1715832"/>
                      <a:pt x="2317755" y="1689836"/>
                      <a:pt x="2322549" y="1670453"/>
                    </a:cubicBezTo>
                    <a:cubicBezTo>
                      <a:pt x="2358042" y="1695537"/>
                      <a:pt x="2418072" y="1694511"/>
                      <a:pt x="2458244" y="1698045"/>
                    </a:cubicBezTo>
                    <a:cubicBezTo>
                      <a:pt x="2463722" y="1698159"/>
                      <a:pt x="2469086" y="1698159"/>
                      <a:pt x="2474564" y="1698159"/>
                    </a:cubicBezTo>
                    <a:cubicBezTo>
                      <a:pt x="2527746" y="1698159"/>
                      <a:pt x="2579787" y="1694055"/>
                      <a:pt x="2632057" y="1690064"/>
                    </a:cubicBezTo>
                    <a:cubicBezTo>
                      <a:pt x="2687978" y="1685731"/>
                      <a:pt x="2744014" y="1681399"/>
                      <a:pt x="2801761" y="1682083"/>
                    </a:cubicBezTo>
                    <a:cubicBezTo>
                      <a:pt x="2865785" y="1681057"/>
                      <a:pt x="2929353" y="1688582"/>
                      <a:pt x="2993149" y="1690634"/>
                    </a:cubicBezTo>
                    <a:cubicBezTo>
                      <a:pt x="3056717" y="1691774"/>
                      <a:pt x="3120399" y="1688126"/>
                      <a:pt x="3183738" y="1683451"/>
                    </a:cubicBezTo>
                    <a:cubicBezTo>
                      <a:pt x="3223454" y="1680942"/>
                      <a:pt x="3263284" y="1681057"/>
                      <a:pt x="3303113" y="1681284"/>
                    </a:cubicBezTo>
                    <a:cubicBezTo>
                      <a:pt x="3333128" y="1681399"/>
                      <a:pt x="3363258" y="1681513"/>
                      <a:pt x="3393387" y="1680486"/>
                    </a:cubicBezTo>
                    <a:cubicBezTo>
                      <a:pt x="3474416" y="1675698"/>
                      <a:pt x="3555102" y="1677180"/>
                      <a:pt x="3636017" y="1682767"/>
                    </a:cubicBezTo>
                    <a:cubicBezTo>
                      <a:pt x="3669341" y="1686529"/>
                      <a:pt x="3702894" y="1689380"/>
                      <a:pt x="3736333" y="1689722"/>
                    </a:cubicBezTo>
                    <a:lnTo>
                      <a:pt x="3736333" y="1689722"/>
                    </a:lnTo>
                    <a:cubicBezTo>
                      <a:pt x="3730855" y="1698615"/>
                      <a:pt x="3726176" y="1707737"/>
                      <a:pt x="3722981" y="1711613"/>
                    </a:cubicBezTo>
                    <a:cubicBezTo>
                      <a:pt x="3717388" y="1726207"/>
                      <a:pt x="3693879" y="1749467"/>
                      <a:pt x="3698444" y="1765657"/>
                    </a:cubicBezTo>
                    <a:cubicBezTo>
                      <a:pt x="3698444" y="1765657"/>
                      <a:pt x="3698444" y="1765657"/>
                      <a:pt x="3698329" y="1765657"/>
                    </a:cubicBezTo>
                    <a:lnTo>
                      <a:pt x="3698329" y="1765657"/>
                    </a:lnTo>
                    <a:cubicBezTo>
                      <a:pt x="3538554" y="1770332"/>
                      <a:pt x="3378779" y="1767596"/>
                      <a:pt x="3219117" y="1764745"/>
                    </a:cubicBezTo>
                    <a:cubicBezTo>
                      <a:pt x="3072466" y="1762123"/>
                      <a:pt x="2925815" y="1759614"/>
                      <a:pt x="2779050" y="1762921"/>
                    </a:cubicBezTo>
                    <a:cubicBezTo>
                      <a:pt x="2626350" y="1768622"/>
                      <a:pt x="2473537" y="1771700"/>
                      <a:pt x="2321179" y="1783216"/>
                    </a:cubicBezTo>
                    <a:cubicBezTo>
                      <a:pt x="2306001" y="1784470"/>
                      <a:pt x="2290822" y="1785724"/>
                      <a:pt x="2275757" y="1786978"/>
                    </a:cubicBezTo>
                    <a:cubicBezTo>
                      <a:pt x="2284317" y="1765885"/>
                      <a:pt x="2292990" y="1744792"/>
                      <a:pt x="2301778" y="1723813"/>
                    </a:cubicBezTo>
                    <a:close/>
                    <a:moveTo>
                      <a:pt x="3746833" y="1723585"/>
                    </a:moveTo>
                    <a:cubicBezTo>
                      <a:pt x="3751512" y="1712411"/>
                      <a:pt x="3756648" y="1701466"/>
                      <a:pt x="3761555" y="1690292"/>
                    </a:cubicBezTo>
                    <a:lnTo>
                      <a:pt x="3761669" y="1690292"/>
                    </a:lnTo>
                    <a:cubicBezTo>
                      <a:pt x="3778902" y="1689380"/>
                      <a:pt x="3794423" y="1679574"/>
                      <a:pt x="3798417" y="1661331"/>
                    </a:cubicBezTo>
                    <a:cubicBezTo>
                      <a:pt x="3803781" y="1642177"/>
                      <a:pt x="3797276" y="1622794"/>
                      <a:pt x="3790885" y="1604665"/>
                    </a:cubicBezTo>
                    <a:cubicBezTo>
                      <a:pt x="3783809" y="1584256"/>
                      <a:pt x="3780043" y="1562821"/>
                      <a:pt x="3772625" y="1542640"/>
                    </a:cubicBezTo>
                    <a:lnTo>
                      <a:pt x="3772625" y="1542640"/>
                    </a:lnTo>
                    <a:cubicBezTo>
                      <a:pt x="3779244" y="1534088"/>
                      <a:pt x="3785293" y="1524511"/>
                      <a:pt x="3791341" y="1519266"/>
                    </a:cubicBezTo>
                    <a:cubicBezTo>
                      <a:pt x="3804694" y="1501593"/>
                      <a:pt x="3810629" y="1482781"/>
                      <a:pt x="3822041" y="1463284"/>
                    </a:cubicBezTo>
                    <a:cubicBezTo>
                      <a:pt x="3822612" y="1462029"/>
                      <a:pt x="3823297" y="1460775"/>
                      <a:pt x="3823981" y="1459521"/>
                    </a:cubicBezTo>
                    <a:cubicBezTo>
                      <a:pt x="3824780" y="1464652"/>
                      <a:pt x="3825693" y="1469783"/>
                      <a:pt x="3826606" y="1474913"/>
                    </a:cubicBezTo>
                    <a:cubicBezTo>
                      <a:pt x="3827405" y="1479246"/>
                      <a:pt x="3828204" y="1483579"/>
                      <a:pt x="3829003" y="1487911"/>
                    </a:cubicBezTo>
                    <a:cubicBezTo>
                      <a:pt x="3830258" y="1494296"/>
                      <a:pt x="3831628" y="1500681"/>
                      <a:pt x="3832883" y="1507180"/>
                    </a:cubicBezTo>
                    <a:cubicBezTo>
                      <a:pt x="3833568" y="1510373"/>
                      <a:pt x="3834138" y="1513565"/>
                      <a:pt x="3834823" y="1516758"/>
                    </a:cubicBezTo>
                    <a:cubicBezTo>
                      <a:pt x="3835736" y="1520976"/>
                      <a:pt x="3836535" y="1525195"/>
                      <a:pt x="3837448" y="1529528"/>
                    </a:cubicBezTo>
                    <a:cubicBezTo>
                      <a:pt x="3838475" y="1534658"/>
                      <a:pt x="3839502" y="1539903"/>
                      <a:pt x="3840529" y="1545034"/>
                    </a:cubicBezTo>
                    <a:cubicBezTo>
                      <a:pt x="3840644" y="1545490"/>
                      <a:pt x="3840758" y="1546060"/>
                      <a:pt x="3840872" y="1546516"/>
                    </a:cubicBezTo>
                    <a:cubicBezTo>
                      <a:pt x="3840986" y="1547314"/>
                      <a:pt x="3841214" y="1548112"/>
                      <a:pt x="3841328" y="1548911"/>
                    </a:cubicBezTo>
                    <a:cubicBezTo>
                      <a:pt x="3841443" y="1549481"/>
                      <a:pt x="3841557" y="1550165"/>
                      <a:pt x="3841671" y="1550735"/>
                    </a:cubicBezTo>
                    <a:cubicBezTo>
                      <a:pt x="3842013" y="1552331"/>
                      <a:pt x="3842242" y="1554041"/>
                      <a:pt x="3842584" y="1555638"/>
                    </a:cubicBezTo>
                    <a:cubicBezTo>
                      <a:pt x="3843154" y="1558716"/>
                      <a:pt x="3843725" y="1561909"/>
                      <a:pt x="3844182" y="1564987"/>
                    </a:cubicBezTo>
                    <a:cubicBezTo>
                      <a:pt x="3844410" y="1566469"/>
                      <a:pt x="3844638" y="1567951"/>
                      <a:pt x="3844981" y="1569548"/>
                    </a:cubicBezTo>
                    <a:cubicBezTo>
                      <a:pt x="3845437" y="1572170"/>
                      <a:pt x="3845893" y="1574678"/>
                      <a:pt x="3846236" y="1577301"/>
                    </a:cubicBezTo>
                    <a:cubicBezTo>
                      <a:pt x="3846692" y="1580037"/>
                      <a:pt x="3847035" y="1582774"/>
                      <a:pt x="3847377" y="1585510"/>
                    </a:cubicBezTo>
                    <a:cubicBezTo>
                      <a:pt x="3847491" y="1586992"/>
                      <a:pt x="3847605" y="1588360"/>
                      <a:pt x="3847719" y="1589729"/>
                    </a:cubicBezTo>
                    <a:cubicBezTo>
                      <a:pt x="3847719" y="1590641"/>
                      <a:pt x="3847834" y="1591553"/>
                      <a:pt x="3847948" y="1592351"/>
                    </a:cubicBezTo>
                    <a:cubicBezTo>
                      <a:pt x="3847948" y="1593035"/>
                      <a:pt x="3848062" y="1593605"/>
                      <a:pt x="3848062" y="1594289"/>
                    </a:cubicBezTo>
                    <a:cubicBezTo>
                      <a:pt x="3848176" y="1595429"/>
                      <a:pt x="3848290" y="1596570"/>
                      <a:pt x="3848518" y="1597596"/>
                    </a:cubicBezTo>
                    <a:cubicBezTo>
                      <a:pt x="3848518" y="1597710"/>
                      <a:pt x="3848518" y="1597938"/>
                      <a:pt x="3848518" y="1598052"/>
                    </a:cubicBezTo>
                    <a:cubicBezTo>
                      <a:pt x="3848633" y="1599192"/>
                      <a:pt x="3848861" y="1600218"/>
                      <a:pt x="3848975" y="1601244"/>
                    </a:cubicBezTo>
                    <a:cubicBezTo>
                      <a:pt x="3849317" y="1603411"/>
                      <a:pt x="3849660" y="1605463"/>
                      <a:pt x="3850002" y="1607287"/>
                    </a:cubicBezTo>
                    <a:cubicBezTo>
                      <a:pt x="3850344" y="1608770"/>
                      <a:pt x="3850573" y="1610138"/>
                      <a:pt x="3850915" y="1611506"/>
                    </a:cubicBezTo>
                    <a:cubicBezTo>
                      <a:pt x="3851143" y="1612532"/>
                      <a:pt x="3851372" y="1613672"/>
                      <a:pt x="3851714" y="1614584"/>
                    </a:cubicBezTo>
                    <a:lnTo>
                      <a:pt x="3851714" y="1614584"/>
                    </a:lnTo>
                    <a:cubicBezTo>
                      <a:pt x="3848746" y="1617663"/>
                      <a:pt x="3846807" y="1622110"/>
                      <a:pt x="3844296" y="1625530"/>
                    </a:cubicBezTo>
                    <a:cubicBezTo>
                      <a:pt x="3827747" y="1656315"/>
                      <a:pt x="3811428" y="1687328"/>
                      <a:pt x="3793053" y="1717086"/>
                    </a:cubicBezTo>
                    <a:cubicBezTo>
                      <a:pt x="3786206" y="1730882"/>
                      <a:pt x="3767147" y="1749467"/>
                      <a:pt x="3772967" y="1764517"/>
                    </a:cubicBezTo>
                    <a:cubicBezTo>
                      <a:pt x="3758930" y="1764859"/>
                      <a:pt x="3745007" y="1765087"/>
                      <a:pt x="3730969" y="1765315"/>
                    </a:cubicBezTo>
                    <a:lnTo>
                      <a:pt x="3730969" y="1765315"/>
                    </a:lnTo>
                    <a:cubicBezTo>
                      <a:pt x="3737589" y="1752773"/>
                      <a:pt x="3740214" y="1733162"/>
                      <a:pt x="3746833" y="1723585"/>
                    </a:cubicBezTo>
                    <a:close/>
                    <a:moveTo>
                      <a:pt x="3823297" y="1732478"/>
                    </a:moveTo>
                    <a:cubicBezTo>
                      <a:pt x="3826150" y="1722445"/>
                      <a:pt x="3854339" y="1669313"/>
                      <a:pt x="3863012" y="1636932"/>
                    </a:cubicBezTo>
                    <a:cubicBezTo>
                      <a:pt x="3863012" y="1636932"/>
                      <a:pt x="3863012" y="1637046"/>
                      <a:pt x="3863126" y="1637046"/>
                    </a:cubicBezTo>
                    <a:cubicBezTo>
                      <a:pt x="3863583" y="1637502"/>
                      <a:pt x="3863925" y="1637958"/>
                      <a:pt x="3864268" y="1638300"/>
                    </a:cubicBezTo>
                    <a:cubicBezTo>
                      <a:pt x="3864610" y="1638756"/>
                      <a:pt x="3865067" y="1639098"/>
                      <a:pt x="3865523" y="1639440"/>
                    </a:cubicBezTo>
                    <a:cubicBezTo>
                      <a:pt x="3865980" y="1639896"/>
                      <a:pt x="3866322" y="1640238"/>
                      <a:pt x="3866778" y="1640580"/>
                    </a:cubicBezTo>
                    <a:cubicBezTo>
                      <a:pt x="3867235" y="1641036"/>
                      <a:pt x="3867691" y="1641378"/>
                      <a:pt x="3868034" y="1641721"/>
                    </a:cubicBezTo>
                    <a:cubicBezTo>
                      <a:pt x="3868947" y="1642519"/>
                      <a:pt x="3869860" y="1643203"/>
                      <a:pt x="3870773" y="1643887"/>
                    </a:cubicBezTo>
                    <a:cubicBezTo>
                      <a:pt x="3871115" y="1644115"/>
                      <a:pt x="3871458" y="1644457"/>
                      <a:pt x="3871914" y="1644685"/>
                    </a:cubicBezTo>
                    <a:cubicBezTo>
                      <a:pt x="3872371" y="1644913"/>
                      <a:pt x="3872713" y="1645141"/>
                      <a:pt x="3873169" y="1645483"/>
                    </a:cubicBezTo>
                    <a:cubicBezTo>
                      <a:pt x="3873283" y="1645483"/>
                      <a:pt x="3873283" y="1645597"/>
                      <a:pt x="3873398" y="1645597"/>
                    </a:cubicBezTo>
                    <a:cubicBezTo>
                      <a:pt x="3873512" y="1645711"/>
                      <a:pt x="3873626" y="1645711"/>
                      <a:pt x="3873740" y="1645825"/>
                    </a:cubicBezTo>
                    <a:cubicBezTo>
                      <a:pt x="3874311" y="1646281"/>
                      <a:pt x="3874996" y="1646623"/>
                      <a:pt x="3875566" y="1646851"/>
                    </a:cubicBezTo>
                    <a:cubicBezTo>
                      <a:pt x="3876251" y="1647307"/>
                      <a:pt x="3877050" y="1647764"/>
                      <a:pt x="3877734" y="1648106"/>
                    </a:cubicBezTo>
                    <a:cubicBezTo>
                      <a:pt x="3878762" y="1648676"/>
                      <a:pt x="3879789" y="1649132"/>
                      <a:pt x="3880930" y="1649702"/>
                    </a:cubicBezTo>
                    <a:cubicBezTo>
                      <a:pt x="3881843" y="1650158"/>
                      <a:pt x="3882756" y="1650500"/>
                      <a:pt x="3883669" y="1650842"/>
                    </a:cubicBezTo>
                    <a:cubicBezTo>
                      <a:pt x="3884240" y="1651070"/>
                      <a:pt x="3884810" y="1651298"/>
                      <a:pt x="3885381" y="1651526"/>
                    </a:cubicBezTo>
                    <a:cubicBezTo>
                      <a:pt x="3886294" y="1651868"/>
                      <a:pt x="3887093" y="1652210"/>
                      <a:pt x="3888006" y="1652438"/>
                    </a:cubicBezTo>
                    <a:cubicBezTo>
                      <a:pt x="3888120" y="1652438"/>
                      <a:pt x="3888234" y="1652552"/>
                      <a:pt x="3888348" y="1652552"/>
                    </a:cubicBezTo>
                    <a:cubicBezTo>
                      <a:pt x="3889261" y="1652894"/>
                      <a:pt x="3890174" y="1653236"/>
                      <a:pt x="3891201" y="1653464"/>
                    </a:cubicBezTo>
                    <a:cubicBezTo>
                      <a:pt x="3891772" y="1653692"/>
                      <a:pt x="3892342" y="1653806"/>
                      <a:pt x="3892913" y="1653920"/>
                    </a:cubicBezTo>
                    <a:cubicBezTo>
                      <a:pt x="3893370" y="1654034"/>
                      <a:pt x="3893826" y="1654148"/>
                      <a:pt x="3894283" y="1654377"/>
                    </a:cubicBezTo>
                    <a:cubicBezTo>
                      <a:pt x="3894397" y="1654377"/>
                      <a:pt x="3894511" y="1654377"/>
                      <a:pt x="3894625" y="1654377"/>
                    </a:cubicBezTo>
                    <a:cubicBezTo>
                      <a:pt x="3896337" y="1654833"/>
                      <a:pt x="3898049" y="1655289"/>
                      <a:pt x="3899761" y="1655631"/>
                    </a:cubicBezTo>
                    <a:cubicBezTo>
                      <a:pt x="3900559" y="1655859"/>
                      <a:pt x="3901472" y="1656087"/>
                      <a:pt x="3902271" y="1656201"/>
                    </a:cubicBezTo>
                    <a:cubicBezTo>
                      <a:pt x="3902956" y="1656315"/>
                      <a:pt x="3903755" y="1656543"/>
                      <a:pt x="3904440" y="1656657"/>
                    </a:cubicBezTo>
                    <a:cubicBezTo>
                      <a:pt x="3905923" y="1656999"/>
                      <a:pt x="3907521" y="1657227"/>
                      <a:pt x="3909119" y="1657569"/>
                    </a:cubicBezTo>
                    <a:cubicBezTo>
                      <a:pt x="3910374" y="1657797"/>
                      <a:pt x="3911515" y="1658025"/>
                      <a:pt x="3912771" y="1658253"/>
                    </a:cubicBezTo>
                    <a:cubicBezTo>
                      <a:pt x="3916537" y="1658823"/>
                      <a:pt x="3920531" y="1659507"/>
                      <a:pt x="3924754" y="1659963"/>
                    </a:cubicBezTo>
                    <a:cubicBezTo>
                      <a:pt x="3990148" y="1665094"/>
                      <a:pt x="4055770" y="1668059"/>
                      <a:pt x="4121278" y="1669085"/>
                    </a:cubicBezTo>
                    <a:cubicBezTo>
                      <a:pt x="4122876" y="1669313"/>
                      <a:pt x="4124359" y="1669541"/>
                      <a:pt x="4125843" y="1669655"/>
                    </a:cubicBezTo>
                    <a:cubicBezTo>
                      <a:pt x="4126299" y="1669655"/>
                      <a:pt x="4126756" y="1669769"/>
                      <a:pt x="4127098" y="1669769"/>
                    </a:cubicBezTo>
                    <a:cubicBezTo>
                      <a:pt x="4127212" y="1669769"/>
                      <a:pt x="4127326" y="1669769"/>
                      <a:pt x="4127555" y="1669769"/>
                    </a:cubicBezTo>
                    <a:cubicBezTo>
                      <a:pt x="4128468" y="1669883"/>
                      <a:pt x="4129381" y="1669997"/>
                      <a:pt x="4130294" y="1670111"/>
                    </a:cubicBezTo>
                    <a:cubicBezTo>
                      <a:pt x="4131093" y="1670111"/>
                      <a:pt x="4131891" y="1670225"/>
                      <a:pt x="4132690" y="1670225"/>
                    </a:cubicBezTo>
                    <a:cubicBezTo>
                      <a:pt x="4134402" y="1670339"/>
                      <a:pt x="4136000" y="1670453"/>
                      <a:pt x="4137598" y="1670567"/>
                    </a:cubicBezTo>
                    <a:cubicBezTo>
                      <a:pt x="4138739" y="1670567"/>
                      <a:pt x="4139880" y="1670567"/>
                      <a:pt x="4141022" y="1670567"/>
                    </a:cubicBezTo>
                    <a:cubicBezTo>
                      <a:pt x="4137598" y="1676838"/>
                      <a:pt x="4134745" y="1682197"/>
                      <a:pt x="4132576" y="1685275"/>
                    </a:cubicBezTo>
                    <a:cubicBezTo>
                      <a:pt x="4120365" y="1707737"/>
                      <a:pt x="4108039" y="1730084"/>
                      <a:pt x="4095714" y="1752431"/>
                    </a:cubicBezTo>
                    <a:cubicBezTo>
                      <a:pt x="4000305" y="1755396"/>
                      <a:pt x="3905011" y="1760641"/>
                      <a:pt x="3809716" y="1763491"/>
                    </a:cubicBezTo>
                    <a:lnTo>
                      <a:pt x="3809602" y="1763491"/>
                    </a:lnTo>
                    <a:cubicBezTo>
                      <a:pt x="3815080" y="1753914"/>
                      <a:pt x="3818846" y="1740688"/>
                      <a:pt x="3823297" y="1732478"/>
                    </a:cubicBezTo>
                    <a:close/>
                    <a:moveTo>
                      <a:pt x="4186329" y="1659507"/>
                    </a:moveTo>
                    <a:cubicBezTo>
                      <a:pt x="4187699" y="1658709"/>
                      <a:pt x="4188954" y="1657683"/>
                      <a:pt x="4190095" y="1656657"/>
                    </a:cubicBezTo>
                    <a:cubicBezTo>
                      <a:pt x="4191351" y="1655745"/>
                      <a:pt x="4192492" y="1654604"/>
                      <a:pt x="4193519" y="1653578"/>
                    </a:cubicBezTo>
                    <a:cubicBezTo>
                      <a:pt x="4193519" y="1653578"/>
                      <a:pt x="4193519" y="1653578"/>
                      <a:pt x="4193633" y="1653464"/>
                    </a:cubicBezTo>
                    <a:lnTo>
                      <a:pt x="4193747" y="1653350"/>
                    </a:lnTo>
                    <a:lnTo>
                      <a:pt x="4193747" y="1653350"/>
                    </a:lnTo>
                    <a:cubicBezTo>
                      <a:pt x="4193976" y="1653236"/>
                      <a:pt x="4194090" y="1653008"/>
                      <a:pt x="4194204" y="1652894"/>
                    </a:cubicBezTo>
                    <a:cubicBezTo>
                      <a:pt x="4194547" y="1652552"/>
                      <a:pt x="4194889" y="1652210"/>
                      <a:pt x="4195231" y="1651868"/>
                    </a:cubicBezTo>
                    <a:cubicBezTo>
                      <a:pt x="4195688" y="1651412"/>
                      <a:pt x="4196258" y="1650728"/>
                      <a:pt x="4196715" y="1650158"/>
                    </a:cubicBezTo>
                    <a:cubicBezTo>
                      <a:pt x="4197742" y="1649018"/>
                      <a:pt x="4198769" y="1647764"/>
                      <a:pt x="4199568" y="1646395"/>
                    </a:cubicBezTo>
                    <a:cubicBezTo>
                      <a:pt x="4200481" y="1645141"/>
                      <a:pt x="4201394" y="1643773"/>
                      <a:pt x="4202193" y="1642519"/>
                    </a:cubicBezTo>
                    <a:cubicBezTo>
                      <a:pt x="4202992" y="1641151"/>
                      <a:pt x="4203791" y="1639782"/>
                      <a:pt x="4204475" y="1638300"/>
                    </a:cubicBezTo>
                    <a:cubicBezTo>
                      <a:pt x="4204932" y="1637616"/>
                      <a:pt x="4205160" y="1636818"/>
                      <a:pt x="4205502" y="1636134"/>
                    </a:cubicBezTo>
                    <a:cubicBezTo>
                      <a:pt x="4205845" y="1635336"/>
                      <a:pt x="4206187" y="1634651"/>
                      <a:pt x="4206415" y="1633853"/>
                    </a:cubicBezTo>
                    <a:cubicBezTo>
                      <a:pt x="4206872" y="1632599"/>
                      <a:pt x="4207443" y="1631345"/>
                      <a:pt x="4207899" y="1630091"/>
                    </a:cubicBezTo>
                    <a:cubicBezTo>
                      <a:pt x="4208013" y="1629635"/>
                      <a:pt x="4208241" y="1629179"/>
                      <a:pt x="4208356" y="1628723"/>
                    </a:cubicBezTo>
                    <a:cubicBezTo>
                      <a:pt x="4208812" y="1627468"/>
                      <a:pt x="4209268" y="1626214"/>
                      <a:pt x="4209611" y="1624846"/>
                    </a:cubicBezTo>
                    <a:cubicBezTo>
                      <a:pt x="4209725" y="1624390"/>
                      <a:pt x="4209839" y="1623934"/>
                      <a:pt x="4210067" y="1623478"/>
                    </a:cubicBezTo>
                    <a:cubicBezTo>
                      <a:pt x="4210410" y="1622338"/>
                      <a:pt x="4210638" y="1621083"/>
                      <a:pt x="4210981" y="1619943"/>
                    </a:cubicBezTo>
                    <a:cubicBezTo>
                      <a:pt x="4211095" y="1619487"/>
                      <a:pt x="4211209" y="1618917"/>
                      <a:pt x="4211323" y="1618347"/>
                    </a:cubicBezTo>
                    <a:cubicBezTo>
                      <a:pt x="4211437" y="1618119"/>
                      <a:pt x="4211437" y="1617891"/>
                      <a:pt x="4211551" y="1617549"/>
                    </a:cubicBezTo>
                    <a:cubicBezTo>
                      <a:pt x="4211551" y="1617435"/>
                      <a:pt x="4211551" y="1617207"/>
                      <a:pt x="4211665" y="1616979"/>
                    </a:cubicBezTo>
                    <a:lnTo>
                      <a:pt x="4211665" y="1616979"/>
                    </a:lnTo>
                    <a:cubicBezTo>
                      <a:pt x="4212008" y="1615725"/>
                      <a:pt x="4212122" y="1614471"/>
                      <a:pt x="4212350" y="1613216"/>
                    </a:cubicBezTo>
                    <a:cubicBezTo>
                      <a:pt x="4212464" y="1612532"/>
                      <a:pt x="4212578" y="1611848"/>
                      <a:pt x="4212692" y="1611050"/>
                    </a:cubicBezTo>
                    <a:cubicBezTo>
                      <a:pt x="4212921" y="1609568"/>
                      <a:pt x="4213149" y="1608085"/>
                      <a:pt x="4213263" y="1606489"/>
                    </a:cubicBezTo>
                    <a:cubicBezTo>
                      <a:pt x="4213377" y="1606033"/>
                      <a:pt x="4213377" y="1605577"/>
                      <a:pt x="4213377" y="1605121"/>
                    </a:cubicBezTo>
                    <a:cubicBezTo>
                      <a:pt x="4213491" y="1604095"/>
                      <a:pt x="4213605" y="1603069"/>
                      <a:pt x="4213720" y="1602043"/>
                    </a:cubicBezTo>
                    <a:cubicBezTo>
                      <a:pt x="4213834" y="1601016"/>
                      <a:pt x="4213834" y="1599990"/>
                      <a:pt x="4213948" y="1598964"/>
                    </a:cubicBezTo>
                    <a:cubicBezTo>
                      <a:pt x="4214062" y="1597596"/>
                      <a:pt x="4214062" y="1596114"/>
                      <a:pt x="4214176" y="1594631"/>
                    </a:cubicBezTo>
                    <a:cubicBezTo>
                      <a:pt x="4214518" y="1588931"/>
                      <a:pt x="4214404" y="1583002"/>
                      <a:pt x="4214176" y="1576845"/>
                    </a:cubicBezTo>
                    <a:cubicBezTo>
                      <a:pt x="4214176" y="1575476"/>
                      <a:pt x="4214062" y="1573994"/>
                      <a:pt x="4214062" y="1572512"/>
                    </a:cubicBezTo>
                    <a:cubicBezTo>
                      <a:pt x="4214062" y="1572284"/>
                      <a:pt x="4214062" y="1572056"/>
                      <a:pt x="4214062" y="1571714"/>
                    </a:cubicBezTo>
                    <a:cubicBezTo>
                      <a:pt x="4213948" y="1570232"/>
                      <a:pt x="4213834" y="1568749"/>
                      <a:pt x="4213720" y="1567267"/>
                    </a:cubicBezTo>
                    <a:cubicBezTo>
                      <a:pt x="4213605" y="1565101"/>
                      <a:pt x="4213377" y="1562935"/>
                      <a:pt x="4213263" y="1560882"/>
                    </a:cubicBezTo>
                    <a:cubicBezTo>
                      <a:pt x="4212921" y="1556550"/>
                      <a:pt x="4212464" y="1552331"/>
                      <a:pt x="4212008" y="1547998"/>
                    </a:cubicBezTo>
                    <a:cubicBezTo>
                      <a:pt x="4211551" y="1543666"/>
                      <a:pt x="4210981" y="1539333"/>
                      <a:pt x="4210296" y="1535000"/>
                    </a:cubicBezTo>
                    <a:lnTo>
                      <a:pt x="4210296" y="1535000"/>
                    </a:lnTo>
                    <a:lnTo>
                      <a:pt x="4210296" y="1534886"/>
                    </a:lnTo>
                    <a:cubicBezTo>
                      <a:pt x="4210638" y="1535228"/>
                      <a:pt x="4210866" y="1535570"/>
                      <a:pt x="4211209" y="1535799"/>
                    </a:cubicBezTo>
                    <a:cubicBezTo>
                      <a:pt x="4214861" y="1538193"/>
                      <a:pt x="4218399" y="1539219"/>
                      <a:pt x="4221594" y="1539219"/>
                    </a:cubicBezTo>
                    <a:cubicBezTo>
                      <a:pt x="4240425" y="1539219"/>
                      <a:pt x="4253093" y="1504900"/>
                      <a:pt x="4266217" y="1493384"/>
                    </a:cubicBezTo>
                    <a:cubicBezTo>
                      <a:pt x="4273065" y="1484947"/>
                      <a:pt x="4279912" y="1476396"/>
                      <a:pt x="4286874" y="1468072"/>
                    </a:cubicBezTo>
                    <a:cubicBezTo>
                      <a:pt x="4289270" y="1510373"/>
                      <a:pt x="4289955" y="1552787"/>
                      <a:pt x="4291096" y="1595202"/>
                    </a:cubicBezTo>
                    <a:cubicBezTo>
                      <a:pt x="4291096" y="1596798"/>
                      <a:pt x="4291211" y="1598394"/>
                      <a:pt x="4291211" y="1600104"/>
                    </a:cubicBezTo>
                    <a:lnTo>
                      <a:pt x="4291211" y="1600104"/>
                    </a:lnTo>
                    <a:cubicBezTo>
                      <a:pt x="4285048" y="1601472"/>
                      <a:pt x="4279227" y="1606375"/>
                      <a:pt x="4276831" y="1613102"/>
                    </a:cubicBezTo>
                    <a:cubicBezTo>
                      <a:pt x="4264391" y="1633853"/>
                      <a:pt x="4251609" y="1654377"/>
                      <a:pt x="4239398" y="1675242"/>
                    </a:cubicBezTo>
                    <a:cubicBezTo>
                      <a:pt x="4225703" y="1698159"/>
                      <a:pt x="4212692" y="1721533"/>
                      <a:pt x="4198313" y="1743994"/>
                    </a:cubicBezTo>
                    <a:cubicBezTo>
                      <a:pt x="4196601" y="1745932"/>
                      <a:pt x="4195459" y="1748213"/>
                      <a:pt x="4194432" y="1750493"/>
                    </a:cubicBezTo>
                    <a:lnTo>
                      <a:pt x="4194318" y="1750493"/>
                    </a:lnTo>
                    <a:cubicBezTo>
                      <a:pt x="4183704" y="1750607"/>
                      <a:pt x="4173091" y="1750721"/>
                      <a:pt x="4162477" y="1750949"/>
                    </a:cubicBezTo>
                    <a:cubicBezTo>
                      <a:pt x="4156200" y="1751063"/>
                      <a:pt x="4150037" y="1751177"/>
                      <a:pt x="4143761" y="1751405"/>
                    </a:cubicBezTo>
                    <a:lnTo>
                      <a:pt x="4143761" y="1751405"/>
                    </a:lnTo>
                    <a:cubicBezTo>
                      <a:pt x="4156885" y="1720279"/>
                      <a:pt x="4169553" y="1688696"/>
                      <a:pt x="4186329" y="1659507"/>
                    </a:cubicBezTo>
                    <a:close/>
                    <a:moveTo>
                      <a:pt x="4255946" y="1722901"/>
                    </a:moveTo>
                    <a:cubicBezTo>
                      <a:pt x="4271010" y="1692458"/>
                      <a:pt x="4287102" y="1662700"/>
                      <a:pt x="4302851" y="1632599"/>
                    </a:cubicBezTo>
                    <a:lnTo>
                      <a:pt x="4302851" y="1632599"/>
                    </a:lnTo>
                    <a:cubicBezTo>
                      <a:pt x="4332752" y="1656429"/>
                      <a:pt x="4377603" y="1649816"/>
                      <a:pt x="4413667" y="1653578"/>
                    </a:cubicBezTo>
                    <a:cubicBezTo>
                      <a:pt x="4471072" y="1658937"/>
                      <a:pt x="4528591" y="1664296"/>
                      <a:pt x="4586339" y="1664296"/>
                    </a:cubicBezTo>
                    <a:cubicBezTo>
                      <a:pt x="4591018" y="1664296"/>
                      <a:pt x="4595697" y="1664296"/>
                      <a:pt x="4600376" y="1664182"/>
                    </a:cubicBezTo>
                    <a:cubicBezTo>
                      <a:pt x="4607794" y="1663840"/>
                      <a:pt x="4615441" y="1663840"/>
                      <a:pt x="4623087" y="1663954"/>
                    </a:cubicBezTo>
                    <a:cubicBezTo>
                      <a:pt x="4642488" y="1663954"/>
                      <a:pt x="4662232" y="1664068"/>
                      <a:pt x="4680720" y="1659393"/>
                    </a:cubicBezTo>
                    <a:lnTo>
                      <a:pt x="4680834" y="1659393"/>
                    </a:lnTo>
                    <a:cubicBezTo>
                      <a:pt x="4671248" y="1669199"/>
                      <a:pt x="4663944" y="1682425"/>
                      <a:pt x="4655270" y="1692458"/>
                    </a:cubicBezTo>
                    <a:cubicBezTo>
                      <a:pt x="4648080" y="1707623"/>
                      <a:pt x="4617609" y="1732934"/>
                      <a:pt x="4620576" y="1751291"/>
                    </a:cubicBezTo>
                    <a:cubicBezTo>
                      <a:pt x="4596154" y="1751177"/>
                      <a:pt x="4571616" y="1750949"/>
                      <a:pt x="4547194" y="1750721"/>
                    </a:cubicBezTo>
                    <a:cubicBezTo>
                      <a:pt x="4445850" y="1749923"/>
                      <a:pt x="4344507" y="1749125"/>
                      <a:pt x="4243164" y="1750037"/>
                    </a:cubicBezTo>
                    <a:cubicBezTo>
                      <a:pt x="4247501" y="1739889"/>
                      <a:pt x="4251267" y="1729628"/>
                      <a:pt x="4255946" y="1722901"/>
                    </a:cubicBezTo>
                    <a:close/>
                    <a:moveTo>
                      <a:pt x="4694415" y="1670795"/>
                    </a:moveTo>
                    <a:cubicBezTo>
                      <a:pt x="4694986" y="1674444"/>
                      <a:pt x="4701035" y="1674330"/>
                      <a:pt x="4700806" y="1670339"/>
                    </a:cubicBezTo>
                    <a:cubicBezTo>
                      <a:pt x="4700464" y="1666006"/>
                      <a:pt x="4701035" y="1661788"/>
                      <a:pt x="4701605" y="1657341"/>
                    </a:cubicBezTo>
                    <a:cubicBezTo>
                      <a:pt x="4703203" y="1654833"/>
                      <a:pt x="4702632" y="1651982"/>
                      <a:pt x="4700921" y="1650044"/>
                    </a:cubicBezTo>
                    <a:lnTo>
                      <a:pt x="4701035" y="1649930"/>
                    </a:lnTo>
                    <a:cubicBezTo>
                      <a:pt x="4734816" y="1618917"/>
                      <a:pt x="4725572" y="1558374"/>
                      <a:pt x="4713703" y="1504444"/>
                    </a:cubicBezTo>
                    <a:lnTo>
                      <a:pt x="4713703" y="1504444"/>
                    </a:lnTo>
                    <a:lnTo>
                      <a:pt x="4713703" y="1504444"/>
                    </a:lnTo>
                    <a:cubicBezTo>
                      <a:pt x="4714387" y="1505014"/>
                      <a:pt x="4715072" y="1505584"/>
                      <a:pt x="4715871" y="1506040"/>
                    </a:cubicBezTo>
                    <a:cubicBezTo>
                      <a:pt x="4718724" y="1507408"/>
                      <a:pt x="4721349" y="1508092"/>
                      <a:pt x="4723746" y="1508092"/>
                    </a:cubicBezTo>
                    <a:cubicBezTo>
                      <a:pt x="4742690" y="1508092"/>
                      <a:pt x="4746571" y="1468186"/>
                      <a:pt x="4756728" y="1454732"/>
                    </a:cubicBezTo>
                    <a:cubicBezTo>
                      <a:pt x="4761521" y="1454618"/>
                      <a:pt x="4760380" y="1448005"/>
                      <a:pt x="4761635" y="1444471"/>
                    </a:cubicBezTo>
                    <a:cubicBezTo>
                      <a:pt x="4762548" y="1451198"/>
                      <a:pt x="4763461" y="1457925"/>
                      <a:pt x="4764374" y="1464766"/>
                    </a:cubicBezTo>
                    <a:lnTo>
                      <a:pt x="4764374" y="1464766"/>
                    </a:lnTo>
                    <a:cubicBezTo>
                      <a:pt x="4765287" y="1471607"/>
                      <a:pt x="4766200" y="1478448"/>
                      <a:pt x="4766999" y="1485403"/>
                    </a:cubicBezTo>
                    <a:cubicBezTo>
                      <a:pt x="4767912" y="1492244"/>
                      <a:pt x="4768711" y="1499199"/>
                      <a:pt x="4769624" y="1506040"/>
                    </a:cubicBezTo>
                    <a:cubicBezTo>
                      <a:pt x="4770309" y="1511171"/>
                      <a:pt x="4770993" y="1516416"/>
                      <a:pt x="4771678" y="1521546"/>
                    </a:cubicBezTo>
                    <a:cubicBezTo>
                      <a:pt x="4772477" y="1526677"/>
                      <a:pt x="4773162" y="1531808"/>
                      <a:pt x="4773846" y="1537053"/>
                    </a:cubicBezTo>
                    <a:cubicBezTo>
                      <a:pt x="4774303" y="1539675"/>
                      <a:pt x="4774645" y="1542412"/>
                      <a:pt x="4775102" y="1545034"/>
                    </a:cubicBezTo>
                    <a:cubicBezTo>
                      <a:pt x="4775330" y="1546630"/>
                      <a:pt x="4775559" y="1548226"/>
                      <a:pt x="4775901" y="1549823"/>
                    </a:cubicBezTo>
                    <a:cubicBezTo>
                      <a:pt x="4776471" y="1553471"/>
                      <a:pt x="4777042" y="1557120"/>
                      <a:pt x="4777727" y="1560654"/>
                    </a:cubicBezTo>
                    <a:cubicBezTo>
                      <a:pt x="4778183" y="1563049"/>
                      <a:pt x="4778526" y="1565443"/>
                      <a:pt x="4778982" y="1567837"/>
                    </a:cubicBezTo>
                    <a:cubicBezTo>
                      <a:pt x="4779553" y="1570916"/>
                      <a:pt x="4780124" y="1574108"/>
                      <a:pt x="4780694" y="1577301"/>
                    </a:cubicBezTo>
                    <a:cubicBezTo>
                      <a:pt x="4781493" y="1581291"/>
                      <a:pt x="4782292" y="1585282"/>
                      <a:pt x="4783205" y="1589273"/>
                    </a:cubicBezTo>
                    <a:cubicBezTo>
                      <a:pt x="4783205" y="1589273"/>
                      <a:pt x="4783205" y="1589387"/>
                      <a:pt x="4783205" y="1589501"/>
                    </a:cubicBezTo>
                    <a:cubicBezTo>
                      <a:pt x="4783776" y="1592465"/>
                      <a:pt x="4784460" y="1595316"/>
                      <a:pt x="4785145" y="1598280"/>
                    </a:cubicBezTo>
                    <a:cubicBezTo>
                      <a:pt x="4785830" y="1601244"/>
                      <a:pt x="4786515" y="1604209"/>
                      <a:pt x="4787313" y="1607059"/>
                    </a:cubicBezTo>
                    <a:cubicBezTo>
                      <a:pt x="4787313" y="1607287"/>
                      <a:pt x="4787427" y="1607515"/>
                      <a:pt x="4787542" y="1607858"/>
                    </a:cubicBezTo>
                    <a:cubicBezTo>
                      <a:pt x="4787542" y="1607971"/>
                      <a:pt x="4787542" y="1608200"/>
                      <a:pt x="4787656" y="1608313"/>
                    </a:cubicBezTo>
                    <a:lnTo>
                      <a:pt x="4787656" y="1608313"/>
                    </a:lnTo>
                    <a:cubicBezTo>
                      <a:pt x="4756614" y="1643317"/>
                      <a:pt x="4739495" y="1689494"/>
                      <a:pt x="4712447" y="1727804"/>
                    </a:cubicBezTo>
                    <a:cubicBezTo>
                      <a:pt x="4706513" y="1735215"/>
                      <a:pt x="4701605" y="1743766"/>
                      <a:pt x="4702747" y="1751633"/>
                    </a:cubicBezTo>
                    <a:lnTo>
                      <a:pt x="4702632" y="1751633"/>
                    </a:lnTo>
                    <a:cubicBezTo>
                      <a:pt x="4686883" y="1751633"/>
                      <a:pt x="4671134" y="1751519"/>
                      <a:pt x="4655385" y="1751405"/>
                    </a:cubicBezTo>
                    <a:cubicBezTo>
                      <a:pt x="4667253" y="1723927"/>
                      <a:pt x="4680378" y="1697361"/>
                      <a:pt x="4694415" y="1670795"/>
                    </a:cubicBezTo>
                    <a:close/>
                    <a:moveTo>
                      <a:pt x="5490211" y="1448917"/>
                    </a:moveTo>
                    <a:cubicBezTo>
                      <a:pt x="5496260" y="1451084"/>
                      <a:pt x="5506075" y="1449944"/>
                      <a:pt x="5507558" y="1457469"/>
                    </a:cubicBezTo>
                    <a:cubicBezTo>
                      <a:pt x="5523422" y="1505470"/>
                      <a:pt x="5536774" y="1556550"/>
                      <a:pt x="5536774" y="1607401"/>
                    </a:cubicBezTo>
                    <a:cubicBezTo>
                      <a:pt x="5517829" y="1607971"/>
                      <a:pt x="5498771" y="1607629"/>
                      <a:pt x="5479826" y="1607515"/>
                    </a:cubicBezTo>
                    <a:cubicBezTo>
                      <a:pt x="5439882" y="1607971"/>
                      <a:pt x="5400395" y="1603639"/>
                      <a:pt x="5360565" y="1602385"/>
                    </a:cubicBezTo>
                    <a:cubicBezTo>
                      <a:pt x="5319366" y="1600560"/>
                      <a:pt x="5274286" y="1604323"/>
                      <a:pt x="5237081" y="1583914"/>
                    </a:cubicBezTo>
                    <a:cubicBezTo>
                      <a:pt x="5209577" y="1545262"/>
                      <a:pt x="5220990" y="1490306"/>
                      <a:pt x="5205925" y="1446181"/>
                    </a:cubicBezTo>
                    <a:cubicBezTo>
                      <a:pt x="5299622" y="1430333"/>
                      <a:pt x="5396286" y="1437744"/>
                      <a:pt x="5490211" y="1448917"/>
                    </a:cubicBezTo>
                    <a:close/>
                    <a:moveTo>
                      <a:pt x="5455631" y="1246879"/>
                    </a:moveTo>
                    <a:cubicBezTo>
                      <a:pt x="5457343" y="1252238"/>
                      <a:pt x="5459740" y="1257482"/>
                      <a:pt x="5462022" y="1262727"/>
                    </a:cubicBezTo>
                    <a:cubicBezTo>
                      <a:pt x="5407014" y="1262043"/>
                      <a:pt x="5351891" y="1262385"/>
                      <a:pt x="5296883" y="1260903"/>
                    </a:cubicBezTo>
                    <a:cubicBezTo>
                      <a:pt x="5280563" y="1259763"/>
                      <a:pt x="5264243" y="1259307"/>
                      <a:pt x="5247923" y="1259307"/>
                    </a:cubicBezTo>
                    <a:cubicBezTo>
                      <a:pt x="5224984" y="1259307"/>
                      <a:pt x="5201816" y="1260219"/>
                      <a:pt x="5178763" y="1261017"/>
                    </a:cubicBezTo>
                    <a:cubicBezTo>
                      <a:pt x="5126836" y="1262841"/>
                      <a:pt x="5074795" y="1264666"/>
                      <a:pt x="5023667" y="1257368"/>
                    </a:cubicBezTo>
                    <a:cubicBezTo>
                      <a:pt x="5007918" y="1253834"/>
                      <a:pt x="5003695" y="1240494"/>
                      <a:pt x="4998673" y="1229548"/>
                    </a:cubicBezTo>
                    <a:cubicBezTo>
                      <a:pt x="4980984" y="1188388"/>
                      <a:pt x="4967974" y="1142097"/>
                      <a:pt x="4955078" y="1096832"/>
                    </a:cubicBezTo>
                    <a:cubicBezTo>
                      <a:pt x="5074909" y="1091131"/>
                      <a:pt x="5194969" y="1091701"/>
                      <a:pt x="5314915" y="1092043"/>
                    </a:cubicBezTo>
                    <a:cubicBezTo>
                      <a:pt x="5341392" y="1092728"/>
                      <a:pt x="5368211" y="1092271"/>
                      <a:pt x="5394917" y="1092956"/>
                    </a:cubicBezTo>
                    <a:cubicBezTo>
                      <a:pt x="5423790" y="1140045"/>
                      <a:pt x="5433605" y="1196369"/>
                      <a:pt x="5455631" y="1246879"/>
                    </a:cubicBezTo>
                    <a:close/>
                    <a:moveTo>
                      <a:pt x="5313203" y="1010635"/>
                    </a:moveTo>
                    <a:cubicBezTo>
                      <a:pt x="5306926" y="1018730"/>
                      <a:pt x="5309208" y="1031272"/>
                      <a:pt x="5318224" y="1036289"/>
                    </a:cubicBezTo>
                    <a:cubicBezTo>
                      <a:pt x="5319251" y="1036859"/>
                      <a:pt x="5320165" y="1037201"/>
                      <a:pt x="5321192" y="1037543"/>
                    </a:cubicBezTo>
                    <a:cubicBezTo>
                      <a:pt x="5214256" y="1035833"/>
                      <a:pt x="5106978" y="1038227"/>
                      <a:pt x="5000271" y="1040736"/>
                    </a:cubicBezTo>
                    <a:cubicBezTo>
                      <a:pt x="4968088" y="1040736"/>
                      <a:pt x="4907031" y="1039025"/>
                      <a:pt x="4916617" y="1077677"/>
                    </a:cubicBezTo>
                    <a:cubicBezTo>
                      <a:pt x="4915362" y="1089307"/>
                      <a:pt x="4915476" y="1100937"/>
                      <a:pt x="4916161" y="1112681"/>
                    </a:cubicBezTo>
                    <a:cubicBezTo>
                      <a:pt x="4906460" y="1122372"/>
                      <a:pt x="4897444" y="1132520"/>
                      <a:pt x="4888543" y="1142895"/>
                    </a:cubicBezTo>
                    <a:cubicBezTo>
                      <a:pt x="4882836" y="1116215"/>
                      <a:pt x="4878385" y="1089079"/>
                      <a:pt x="4869370" y="1063653"/>
                    </a:cubicBezTo>
                    <a:cubicBezTo>
                      <a:pt x="4849854" y="1037429"/>
                      <a:pt x="4815845" y="1039481"/>
                      <a:pt x="4784004" y="1041534"/>
                    </a:cubicBezTo>
                    <a:cubicBezTo>
                      <a:pt x="4771564" y="1042332"/>
                      <a:pt x="4759353" y="1043130"/>
                      <a:pt x="4748511" y="1042332"/>
                    </a:cubicBezTo>
                    <a:cubicBezTo>
                      <a:pt x="4718496" y="1043130"/>
                      <a:pt x="4688367" y="1046665"/>
                      <a:pt x="4658808" y="1051567"/>
                    </a:cubicBezTo>
                    <a:cubicBezTo>
                      <a:pt x="4649564" y="1053050"/>
                      <a:pt x="4641575" y="1059663"/>
                      <a:pt x="4638722" y="1069126"/>
                    </a:cubicBezTo>
                    <a:cubicBezTo>
                      <a:pt x="4631418" y="1061601"/>
                      <a:pt x="4626397" y="1066504"/>
                      <a:pt x="4622973" y="1078247"/>
                    </a:cubicBezTo>
                    <a:cubicBezTo>
                      <a:pt x="4602545" y="1091701"/>
                      <a:pt x="4579263" y="1124538"/>
                      <a:pt x="4564084" y="1147912"/>
                    </a:cubicBezTo>
                    <a:cubicBezTo>
                      <a:pt x="4563285" y="1135826"/>
                      <a:pt x="4562258" y="1123740"/>
                      <a:pt x="4561231" y="1111654"/>
                    </a:cubicBezTo>
                    <a:cubicBezTo>
                      <a:pt x="4559748" y="1094666"/>
                      <a:pt x="4559748" y="1075283"/>
                      <a:pt x="4550960" y="1061259"/>
                    </a:cubicBezTo>
                    <a:cubicBezTo>
                      <a:pt x="4534298" y="1036289"/>
                      <a:pt x="4505196" y="1043358"/>
                      <a:pt x="4482256" y="1039710"/>
                    </a:cubicBezTo>
                    <a:cubicBezTo>
                      <a:pt x="4446193" y="1036175"/>
                      <a:pt x="4404423" y="1036175"/>
                      <a:pt x="4367218" y="1036289"/>
                    </a:cubicBezTo>
                    <a:cubicBezTo>
                      <a:pt x="4360827" y="1037315"/>
                      <a:pt x="4351240" y="1036745"/>
                      <a:pt x="4340855" y="1036175"/>
                    </a:cubicBezTo>
                    <a:cubicBezTo>
                      <a:pt x="4315519" y="1034693"/>
                      <a:pt x="4284934" y="1033210"/>
                      <a:pt x="4279342" y="1056014"/>
                    </a:cubicBezTo>
                    <a:cubicBezTo>
                      <a:pt x="4276717" y="1047121"/>
                      <a:pt x="4266560" y="1044954"/>
                      <a:pt x="4264962" y="1055558"/>
                    </a:cubicBezTo>
                    <a:cubicBezTo>
                      <a:pt x="4264391" y="1066846"/>
                      <a:pt x="4264848" y="1078475"/>
                      <a:pt x="4265418" y="1089991"/>
                    </a:cubicBezTo>
                    <a:cubicBezTo>
                      <a:pt x="4245104" y="1109602"/>
                      <a:pt x="4228670" y="1133090"/>
                      <a:pt x="4212350" y="1156349"/>
                    </a:cubicBezTo>
                    <a:cubicBezTo>
                      <a:pt x="4209725" y="1122486"/>
                      <a:pt x="4211665" y="1083378"/>
                      <a:pt x="4188155" y="1063539"/>
                    </a:cubicBezTo>
                    <a:cubicBezTo>
                      <a:pt x="4160537" y="1046893"/>
                      <a:pt x="4130180" y="1042560"/>
                      <a:pt x="4099594" y="1041192"/>
                    </a:cubicBezTo>
                    <a:cubicBezTo>
                      <a:pt x="4102105" y="1036175"/>
                      <a:pt x="4104730" y="1028650"/>
                      <a:pt x="4104273" y="1022607"/>
                    </a:cubicBezTo>
                    <a:cubicBezTo>
                      <a:pt x="4104616" y="1022835"/>
                      <a:pt x="4104844" y="1023063"/>
                      <a:pt x="4105300" y="1023291"/>
                    </a:cubicBezTo>
                    <a:cubicBezTo>
                      <a:pt x="4131777" y="1034693"/>
                      <a:pt x="4138168" y="996155"/>
                      <a:pt x="4148554" y="979964"/>
                    </a:cubicBezTo>
                    <a:cubicBezTo>
                      <a:pt x="4155287" y="966168"/>
                      <a:pt x="4163618" y="953056"/>
                      <a:pt x="4168526" y="938462"/>
                    </a:cubicBezTo>
                    <a:cubicBezTo>
                      <a:pt x="4169553" y="936752"/>
                      <a:pt x="4169211" y="934016"/>
                      <a:pt x="4166700" y="933445"/>
                    </a:cubicBezTo>
                    <a:cubicBezTo>
                      <a:pt x="4166243" y="933217"/>
                      <a:pt x="4165673" y="933217"/>
                      <a:pt x="4165216" y="933217"/>
                    </a:cubicBezTo>
                    <a:cubicBezTo>
                      <a:pt x="4173776" y="913492"/>
                      <a:pt x="4179482" y="881910"/>
                      <a:pt x="4181079" y="848161"/>
                    </a:cubicBezTo>
                    <a:cubicBezTo>
                      <a:pt x="4187471" y="843258"/>
                      <a:pt x="4192150" y="833680"/>
                      <a:pt x="4196030" y="827067"/>
                    </a:cubicBezTo>
                    <a:cubicBezTo>
                      <a:pt x="4208356" y="808369"/>
                      <a:pt x="4221252" y="789670"/>
                      <a:pt x="4237686" y="774277"/>
                    </a:cubicBezTo>
                    <a:cubicBezTo>
                      <a:pt x="4235631" y="799133"/>
                      <a:pt x="4234034" y="823989"/>
                      <a:pt x="4233235" y="848845"/>
                    </a:cubicBezTo>
                    <a:cubicBezTo>
                      <a:pt x="4228784" y="927174"/>
                      <a:pt x="4237115" y="980535"/>
                      <a:pt x="4328530" y="983613"/>
                    </a:cubicBezTo>
                    <a:cubicBezTo>
                      <a:pt x="4335149" y="983955"/>
                      <a:pt x="4341654" y="984183"/>
                      <a:pt x="4348273" y="984183"/>
                    </a:cubicBezTo>
                    <a:cubicBezTo>
                      <a:pt x="4372810" y="984183"/>
                      <a:pt x="4397461" y="981903"/>
                      <a:pt x="4421884" y="978824"/>
                    </a:cubicBezTo>
                    <a:cubicBezTo>
                      <a:pt x="4426107" y="978254"/>
                      <a:pt x="4430443" y="977342"/>
                      <a:pt x="4434552" y="976316"/>
                    </a:cubicBezTo>
                    <a:cubicBezTo>
                      <a:pt x="4430672" y="981675"/>
                      <a:pt x="4426791" y="986805"/>
                      <a:pt x="4422455" y="991366"/>
                    </a:cubicBezTo>
                    <a:cubicBezTo>
                      <a:pt x="4412526" y="1001970"/>
                      <a:pt x="4395635" y="1018730"/>
                      <a:pt x="4412868" y="1031956"/>
                    </a:cubicBezTo>
                    <a:cubicBezTo>
                      <a:pt x="4433297" y="1045068"/>
                      <a:pt x="4443225" y="1018046"/>
                      <a:pt x="4450415" y="1003566"/>
                    </a:cubicBezTo>
                    <a:cubicBezTo>
                      <a:pt x="4453497" y="992506"/>
                      <a:pt x="4491615" y="942111"/>
                      <a:pt x="4476550" y="935270"/>
                    </a:cubicBezTo>
                    <a:cubicBezTo>
                      <a:pt x="4483169" y="919649"/>
                      <a:pt x="4486936" y="902889"/>
                      <a:pt x="4488647" y="885444"/>
                    </a:cubicBezTo>
                    <a:cubicBezTo>
                      <a:pt x="4491272" y="884304"/>
                      <a:pt x="4493783" y="882822"/>
                      <a:pt x="4495381" y="880313"/>
                    </a:cubicBezTo>
                    <a:cubicBezTo>
                      <a:pt x="4514440" y="853405"/>
                      <a:pt x="4532129" y="825015"/>
                      <a:pt x="4553242" y="799703"/>
                    </a:cubicBezTo>
                    <a:cubicBezTo>
                      <a:pt x="4550389" y="837329"/>
                      <a:pt x="4551644" y="875411"/>
                      <a:pt x="4554954" y="912808"/>
                    </a:cubicBezTo>
                    <a:cubicBezTo>
                      <a:pt x="4559748" y="986463"/>
                      <a:pt x="4656297" y="979280"/>
                      <a:pt x="4710507" y="982929"/>
                    </a:cubicBezTo>
                    <a:cubicBezTo>
                      <a:pt x="4713132" y="983271"/>
                      <a:pt x="4715414" y="983385"/>
                      <a:pt x="4717811" y="983499"/>
                    </a:cubicBezTo>
                    <a:cubicBezTo>
                      <a:pt x="4712105" y="992050"/>
                      <a:pt x="4707426" y="998777"/>
                      <a:pt x="4705029" y="1001058"/>
                    </a:cubicBezTo>
                    <a:cubicBezTo>
                      <a:pt x="4694301" y="1010977"/>
                      <a:pt x="4684144" y="1028194"/>
                      <a:pt x="4699323" y="1039139"/>
                    </a:cubicBezTo>
                    <a:cubicBezTo>
                      <a:pt x="4724202" y="1053962"/>
                      <a:pt x="4735729" y="1017362"/>
                      <a:pt x="4744516" y="1000488"/>
                    </a:cubicBezTo>
                    <a:cubicBezTo>
                      <a:pt x="4748168" y="990910"/>
                      <a:pt x="4752734" y="981561"/>
                      <a:pt x="4757298" y="972325"/>
                    </a:cubicBezTo>
                    <a:cubicBezTo>
                      <a:pt x="4786857" y="949408"/>
                      <a:pt x="4792906" y="896846"/>
                      <a:pt x="4794275" y="855914"/>
                    </a:cubicBezTo>
                    <a:cubicBezTo>
                      <a:pt x="4809111" y="862755"/>
                      <a:pt x="4817557" y="845652"/>
                      <a:pt x="4822350" y="833794"/>
                    </a:cubicBezTo>
                    <a:cubicBezTo>
                      <a:pt x="4831708" y="813955"/>
                      <a:pt x="4844148" y="795599"/>
                      <a:pt x="4855903" y="777014"/>
                    </a:cubicBezTo>
                    <a:cubicBezTo>
                      <a:pt x="4855332" y="816122"/>
                      <a:pt x="4860468" y="855344"/>
                      <a:pt x="4866060" y="893995"/>
                    </a:cubicBezTo>
                    <a:cubicBezTo>
                      <a:pt x="4873136" y="951916"/>
                      <a:pt x="4963523" y="946899"/>
                      <a:pt x="5007918" y="951346"/>
                    </a:cubicBezTo>
                    <a:cubicBezTo>
                      <a:pt x="5084382" y="953854"/>
                      <a:pt x="5161188" y="952030"/>
                      <a:pt x="5237652" y="955337"/>
                    </a:cubicBezTo>
                    <a:cubicBezTo>
                      <a:pt x="5274172" y="959213"/>
                      <a:pt x="5310578" y="962862"/>
                      <a:pt x="5347098" y="965028"/>
                    </a:cubicBezTo>
                    <a:cubicBezTo>
                      <a:pt x="5335115" y="979508"/>
                      <a:pt x="5324615" y="995699"/>
                      <a:pt x="5313203" y="1010635"/>
                    </a:cubicBezTo>
                    <a:close/>
                    <a:moveTo>
                      <a:pt x="4328530" y="938120"/>
                    </a:moveTo>
                    <a:cubicBezTo>
                      <a:pt x="4295661" y="937094"/>
                      <a:pt x="4272608" y="930709"/>
                      <a:pt x="4267472" y="894338"/>
                    </a:cubicBezTo>
                    <a:cubicBezTo>
                      <a:pt x="4259027" y="851125"/>
                      <a:pt x="4258456" y="807684"/>
                      <a:pt x="4255375" y="763560"/>
                    </a:cubicBezTo>
                    <a:cubicBezTo>
                      <a:pt x="4267016" y="768348"/>
                      <a:pt x="4277630" y="763218"/>
                      <a:pt x="4288471" y="758087"/>
                    </a:cubicBezTo>
                    <a:cubicBezTo>
                      <a:pt x="4296689" y="754210"/>
                      <a:pt x="4305020" y="750334"/>
                      <a:pt x="4314036" y="750790"/>
                    </a:cubicBezTo>
                    <a:cubicBezTo>
                      <a:pt x="4318372" y="750904"/>
                      <a:pt x="4325106" y="750904"/>
                      <a:pt x="4332981" y="750790"/>
                    </a:cubicBezTo>
                    <a:cubicBezTo>
                      <a:pt x="4368473" y="750448"/>
                      <a:pt x="4430101" y="750106"/>
                      <a:pt x="4432612" y="774163"/>
                    </a:cubicBezTo>
                    <a:cubicBezTo>
                      <a:pt x="4438775" y="821595"/>
                      <a:pt x="4444481" y="874955"/>
                      <a:pt x="4428047" y="922272"/>
                    </a:cubicBezTo>
                    <a:cubicBezTo>
                      <a:pt x="4426221" y="927973"/>
                      <a:pt x="4420743" y="928885"/>
                      <a:pt x="4415607" y="929797"/>
                    </a:cubicBezTo>
                    <a:cubicBezTo>
                      <a:pt x="4385820" y="934928"/>
                      <a:pt x="4355577" y="938804"/>
                      <a:pt x="4325334" y="937778"/>
                    </a:cubicBezTo>
                    <a:lnTo>
                      <a:pt x="4328530" y="938120"/>
                    </a:lnTo>
                    <a:close/>
                    <a:moveTo>
                      <a:pt x="4571731" y="770515"/>
                    </a:moveTo>
                    <a:cubicBezTo>
                      <a:pt x="4582801" y="773479"/>
                      <a:pt x="4594213" y="770971"/>
                      <a:pt x="4605854" y="768463"/>
                    </a:cubicBezTo>
                    <a:cubicBezTo>
                      <a:pt x="4614413" y="766524"/>
                      <a:pt x="4622973" y="764700"/>
                      <a:pt x="4631532" y="765042"/>
                    </a:cubicBezTo>
                    <a:cubicBezTo>
                      <a:pt x="4638836" y="765156"/>
                      <a:pt x="4646711" y="764814"/>
                      <a:pt x="4654814" y="764472"/>
                    </a:cubicBezTo>
                    <a:cubicBezTo>
                      <a:pt x="4683688" y="763218"/>
                      <a:pt x="4715300" y="762077"/>
                      <a:pt x="4734816" y="783057"/>
                    </a:cubicBezTo>
                    <a:cubicBezTo>
                      <a:pt x="4749195" y="820226"/>
                      <a:pt x="4743832" y="861843"/>
                      <a:pt x="4739038" y="900608"/>
                    </a:cubicBezTo>
                    <a:cubicBezTo>
                      <a:pt x="4732191" y="939602"/>
                      <a:pt x="4725914" y="934700"/>
                      <a:pt x="4690421" y="934472"/>
                    </a:cubicBezTo>
                    <a:cubicBezTo>
                      <a:pt x="4659265" y="933331"/>
                      <a:pt x="4624228" y="936182"/>
                      <a:pt x="4596838" y="919193"/>
                    </a:cubicBezTo>
                    <a:cubicBezTo>
                      <a:pt x="4588050" y="907449"/>
                      <a:pt x="4587023" y="891259"/>
                      <a:pt x="4583257" y="877463"/>
                    </a:cubicBezTo>
                    <a:cubicBezTo>
                      <a:pt x="4579605" y="858650"/>
                      <a:pt x="4577209" y="839267"/>
                      <a:pt x="4575383" y="819770"/>
                    </a:cubicBezTo>
                    <a:cubicBezTo>
                      <a:pt x="4578350" y="806772"/>
                      <a:pt x="4576638" y="792862"/>
                      <a:pt x="4573785" y="779864"/>
                    </a:cubicBezTo>
                    <a:cubicBezTo>
                      <a:pt x="4573329" y="779180"/>
                      <a:pt x="4572758" y="778838"/>
                      <a:pt x="4572301" y="778268"/>
                    </a:cubicBezTo>
                    <a:cubicBezTo>
                      <a:pt x="4572073" y="775760"/>
                      <a:pt x="4571845" y="773137"/>
                      <a:pt x="4571731" y="770515"/>
                    </a:cubicBezTo>
                    <a:close/>
                    <a:moveTo>
                      <a:pt x="5285014" y="764586"/>
                    </a:moveTo>
                    <a:cubicBezTo>
                      <a:pt x="5286498" y="764586"/>
                      <a:pt x="5288095" y="764586"/>
                      <a:pt x="5289579" y="764586"/>
                    </a:cubicBezTo>
                    <a:cubicBezTo>
                      <a:pt x="5310578" y="792406"/>
                      <a:pt x="5316284" y="828664"/>
                      <a:pt x="5326441" y="861387"/>
                    </a:cubicBezTo>
                    <a:cubicBezTo>
                      <a:pt x="5328838" y="876779"/>
                      <a:pt x="5338082" y="895364"/>
                      <a:pt x="5342077" y="913036"/>
                    </a:cubicBezTo>
                    <a:cubicBezTo>
                      <a:pt x="5282617" y="909160"/>
                      <a:pt x="5222702" y="900723"/>
                      <a:pt x="5163014" y="902433"/>
                    </a:cubicBezTo>
                    <a:cubicBezTo>
                      <a:pt x="5136194" y="901065"/>
                      <a:pt x="5109033" y="901407"/>
                      <a:pt x="5081757" y="901863"/>
                    </a:cubicBezTo>
                    <a:cubicBezTo>
                      <a:pt x="5024237" y="902775"/>
                      <a:pt x="4966376" y="903687"/>
                      <a:pt x="4911253" y="887268"/>
                    </a:cubicBezTo>
                    <a:cubicBezTo>
                      <a:pt x="4895504" y="846564"/>
                      <a:pt x="4890254" y="802782"/>
                      <a:pt x="4884776" y="759341"/>
                    </a:cubicBezTo>
                    <a:cubicBezTo>
                      <a:pt x="4995706" y="762648"/>
                      <a:pt x="5106750" y="762762"/>
                      <a:pt x="5217794" y="764358"/>
                    </a:cubicBezTo>
                    <a:cubicBezTo>
                      <a:pt x="5239934" y="764928"/>
                      <a:pt x="5262531" y="764700"/>
                      <a:pt x="5285014" y="764586"/>
                    </a:cubicBezTo>
                    <a:close/>
                    <a:moveTo>
                      <a:pt x="5127293" y="711226"/>
                    </a:moveTo>
                    <a:cubicBezTo>
                      <a:pt x="5071828" y="710086"/>
                      <a:pt x="5016135" y="710998"/>
                      <a:pt x="4960784" y="710086"/>
                    </a:cubicBezTo>
                    <a:cubicBezTo>
                      <a:pt x="4953480" y="710542"/>
                      <a:pt x="4942866" y="709630"/>
                      <a:pt x="4930997" y="708717"/>
                    </a:cubicBezTo>
                    <a:cubicBezTo>
                      <a:pt x="4892309" y="705753"/>
                      <a:pt x="4841295" y="702903"/>
                      <a:pt x="4856245" y="745659"/>
                    </a:cubicBezTo>
                    <a:cubicBezTo>
                      <a:pt x="4844719" y="757859"/>
                      <a:pt x="4832621" y="773023"/>
                      <a:pt x="4829882" y="775874"/>
                    </a:cubicBezTo>
                    <a:cubicBezTo>
                      <a:pt x="4817442" y="791038"/>
                      <a:pt x="4805573" y="806544"/>
                      <a:pt x="4794161" y="822507"/>
                    </a:cubicBezTo>
                    <a:cubicBezTo>
                      <a:pt x="4792791" y="791266"/>
                      <a:pt x="4787085" y="757859"/>
                      <a:pt x="4761978" y="737336"/>
                    </a:cubicBezTo>
                    <a:cubicBezTo>
                      <a:pt x="4733332" y="715673"/>
                      <a:pt x="4697268" y="712138"/>
                      <a:pt x="4661661" y="712708"/>
                    </a:cubicBezTo>
                    <a:cubicBezTo>
                      <a:pt x="4673416" y="693895"/>
                      <a:pt x="4684258" y="674512"/>
                      <a:pt x="4690307" y="653191"/>
                    </a:cubicBezTo>
                    <a:cubicBezTo>
                      <a:pt x="4691220" y="648858"/>
                      <a:pt x="4693160" y="642359"/>
                      <a:pt x="4693731" y="636202"/>
                    </a:cubicBezTo>
                    <a:cubicBezTo>
                      <a:pt x="4707996" y="631870"/>
                      <a:pt x="4719751" y="625029"/>
                      <a:pt x="4726599" y="614197"/>
                    </a:cubicBezTo>
                    <a:cubicBezTo>
                      <a:pt x="4735272" y="596182"/>
                      <a:pt x="4739381" y="572581"/>
                      <a:pt x="4739951" y="547269"/>
                    </a:cubicBezTo>
                    <a:cubicBezTo>
                      <a:pt x="4756728" y="541454"/>
                      <a:pt x="4768483" y="521273"/>
                      <a:pt x="4781721" y="510213"/>
                    </a:cubicBezTo>
                    <a:cubicBezTo>
                      <a:pt x="4788569" y="500294"/>
                      <a:pt x="4806372" y="488322"/>
                      <a:pt x="4816986" y="475780"/>
                    </a:cubicBezTo>
                    <a:cubicBezTo>
                      <a:pt x="4818356" y="497443"/>
                      <a:pt x="4821094" y="518993"/>
                      <a:pt x="4823377" y="540542"/>
                    </a:cubicBezTo>
                    <a:cubicBezTo>
                      <a:pt x="4828627" y="563459"/>
                      <a:pt x="4820980" y="592420"/>
                      <a:pt x="4838784" y="610435"/>
                    </a:cubicBezTo>
                    <a:cubicBezTo>
                      <a:pt x="4852936" y="623319"/>
                      <a:pt x="4873250" y="624117"/>
                      <a:pt x="4891167" y="626967"/>
                    </a:cubicBezTo>
                    <a:cubicBezTo>
                      <a:pt x="4922894" y="631072"/>
                      <a:pt x="4954849" y="631756"/>
                      <a:pt x="4986690" y="632098"/>
                    </a:cubicBezTo>
                    <a:cubicBezTo>
                      <a:pt x="5039987" y="632782"/>
                      <a:pt x="5093283" y="632782"/>
                      <a:pt x="5146580" y="632782"/>
                    </a:cubicBezTo>
                    <a:cubicBezTo>
                      <a:pt x="5166780" y="632782"/>
                      <a:pt x="5186980" y="632782"/>
                      <a:pt x="5207180" y="632782"/>
                    </a:cubicBezTo>
                    <a:cubicBezTo>
                      <a:pt x="5214941" y="632896"/>
                      <a:pt x="5222587" y="633010"/>
                      <a:pt x="5230348" y="633010"/>
                    </a:cubicBezTo>
                    <a:cubicBezTo>
                      <a:pt x="5234571" y="633010"/>
                      <a:pt x="5238793" y="632896"/>
                      <a:pt x="5242902" y="632782"/>
                    </a:cubicBezTo>
                    <a:cubicBezTo>
                      <a:pt x="5247010" y="635176"/>
                      <a:pt x="5251119" y="636431"/>
                      <a:pt x="5254999" y="636431"/>
                    </a:cubicBezTo>
                    <a:cubicBezTo>
                      <a:pt x="5256483" y="636431"/>
                      <a:pt x="5257966" y="636202"/>
                      <a:pt x="5259336" y="635860"/>
                    </a:cubicBezTo>
                    <a:cubicBezTo>
                      <a:pt x="5251004" y="648858"/>
                      <a:pt x="5243358" y="662312"/>
                      <a:pt x="5234342" y="674854"/>
                    </a:cubicBezTo>
                    <a:cubicBezTo>
                      <a:pt x="5228408" y="685914"/>
                      <a:pt x="5212658" y="699596"/>
                      <a:pt x="5209121" y="712594"/>
                    </a:cubicBezTo>
                    <a:cubicBezTo>
                      <a:pt x="5181844" y="712480"/>
                      <a:pt x="5154569" y="712138"/>
                      <a:pt x="5127293" y="711226"/>
                    </a:cubicBezTo>
                    <a:close/>
                    <a:moveTo>
                      <a:pt x="4621718" y="416377"/>
                    </a:moveTo>
                    <a:cubicBezTo>
                      <a:pt x="4623544" y="416377"/>
                      <a:pt x="4625255" y="416377"/>
                      <a:pt x="4626739" y="416491"/>
                    </a:cubicBezTo>
                    <a:cubicBezTo>
                      <a:pt x="4656412" y="417745"/>
                      <a:pt x="4663373" y="424701"/>
                      <a:pt x="4671818" y="452521"/>
                    </a:cubicBezTo>
                    <a:cubicBezTo>
                      <a:pt x="4686313" y="495391"/>
                      <a:pt x="4695557" y="542594"/>
                      <a:pt x="4683802" y="587289"/>
                    </a:cubicBezTo>
                    <a:cubicBezTo>
                      <a:pt x="4669079" y="592078"/>
                      <a:pt x="4653444" y="592762"/>
                      <a:pt x="4638266" y="594130"/>
                    </a:cubicBezTo>
                    <a:cubicBezTo>
                      <a:pt x="4630962" y="593902"/>
                      <a:pt x="4623315" y="594244"/>
                      <a:pt x="4615555" y="594586"/>
                    </a:cubicBezTo>
                    <a:cubicBezTo>
                      <a:pt x="4589763" y="595498"/>
                      <a:pt x="4562030" y="596525"/>
                      <a:pt x="4542515" y="580106"/>
                    </a:cubicBezTo>
                    <a:cubicBezTo>
                      <a:pt x="4518891" y="545787"/>
                      <a:pt x="4509646" y="498812"/>
                      <a:pt x="4516951" y="457880"/>
                    </a:cubicBezTo>
                    <a:cubicBezTo>
                      <a:pt x="4522200" y="426297"/>
                      <a:pt x="4590105" y="416377"/>
                      <a:pt x="4621718" y="416377"/>
                    </a:cubicBezTo>
                    <a:close/>
                    <a:moveTo>
                      <a:pt x="5189377" y="427437"/>
                    </a:moveTo>
                    <a:cubicBezTo>
                      <a:pt x="5204556" y="450696"/>
                      <a:pt x="5206838" y="483077"/>
                      <a:pt x="5216995" y="508389"/>
                    </a:cubicBezTo>
                    <a:cubicBezTo>
                      <a:pt x="5223957" y="532105"/>
                      <a:pt x="5237195" y="554566"/>
                      <a:pt x="5239706" y="579194"/>
                    </a:cubicBezTo>
                    <a:cubicBezTo>
                      <a:pt x="5239820" y="579992"/>
                      <a:pt x="5239592" y="580676"/>
                      <a:pt x="5239592" y="581360"/>
                    </a:cubicBezTo>
                    <a:cubicBezTo>
                      <a:pt x="5197366" y="582386"/>
                      <a:pt x="5155025" y="582386"/>
                      <a:pt x="5112685" y="582158"/>
                    </a:cubicBezTo>
                    <a:cubicBezTo>
                      <a:pt x="5077077" y="582044"/>
                      <a:pt x="5041356" y="581816"/>
                      <a:pt x="5005749" y="582386"/>
                    </a:cubicBezTo>
                    <a:cubicBezTo>
                      <a:pt x="4960670" y="582044"/>
                      <a:pt x="4915134" y="583299"/>
                      <a:pt x="4870625" y="575545"/>
                    </a:cubicBezTo>
                    <a:cubicBezTo>
                      <a:pt x="4862522" y="531877"/>
                      <a:pt x="4853848" y="488436"/>
                      <a:pt x="4847229" y="444654"/>
                    </a:cubicBezTo>
                    <a:cubicBezTo>
                      <a:pt x="4960784" y="431884"/>
                      <a:pt x="5075251" y="425613"/>
                      <a:pt x="5189377" y="427437"/>
                    </a:cubicBezTo>
                    <a:close/>
                    <a:moveTo>
                      <a:pt x="4846430" y="114232"/>
                    </a:moveTo>
                    <a:cubicBezTo>
                      <a:pt x="4881809" y="107847"/>
                      <a:pt x="4917416" y="106934"/>
                      <a:pt x="4953366" y="107961"/>
                    </a:cubicBezTo>
                    <a:cubicBezTo>
                      <a:pt x="5009401" y="109785"/>
                      <a:pt x="5068632" y="96559"/>
                      <a:pt x="5122842" y="112749"/>
                    </a:cubicBezTo>
                    <a:cubicBezTo>
                      <a:pt x="5135396" y="143420"/>
                      <a:pt x="5152628" y="179449"/>
                      <a:pt x="5139732" y="213199"/>
                    </a:cubicBezTo>
                    <a:cubicBezTo>
                      <a:pt x="5090544" y="224372"/>
                      <a:pt x="5040671" y="214111"/>
                      <a:pt x="4990799" y="217987"/>
                    </a:cubicBezTo>
                    <a:cubicBezTo>
                      <a:pt x="4943437" y="220496"/>
                      <a:pt x="4896645" y="228705"/>
                      <a:pt x="4849740" y="234634"/>
                    </a:cubicBezTo>
                    <a:cubicBezTo>
                      <a:pt x="4801465" y="240221"/>
                      <a:pt x="4797699" y="151629"/>
                      <a:pt x="4787656" y="118222"/>
                    </a:cubicBezTo>
                    <a:cubicBezTo>
                      <a:pt x="4806715" y="122441"/>
                      <a:pt x="4826915" y="115258"/>
                      <a:pt x="4846430" y="114232"/>
                    </a:cubicBezTo>
                    <a:close/>
                    <a:moveTo>
                      <a:pt x="4727055" y="154822"/>
                    </a:moveTo>
                    <a:cubicBezTo>
                      <a:pt x="4738468" y="141254"/>
                      <a:pt x="4752048" y="129396"/>
                      <a:pt x="4767113" y="120046"/>
                    </a:cubicBezTo>
                    <a:cubicBezTo>
                      <a:pt x="4767570" y="127572"/>
                      <a:pt x="4768026" y="135211"/>
                      <a:pt x="4768369" y="142622"/>
                    </a:cubicBezTo>
                    <a:cubicBezTo>
                      <a:pt x="4772934" y="187317"/>
                      <a:pt x="4773846" y="246720"/>
                      <a:pt x="4816986" y="272373"/>
                    </a:cubicBezTo>
                    <a:cubicBezTo>
                      <a:pt x="4848028" y="284687"/>
                      <a:pt x="4882380" y="273400"/>
                      <a:pt x="4914335" y="271233"/>
                    </a:cubicBezTo>
                    <a:cubicBezTo>
                      <a:pt x="4943779" y="268155"/>
                      <a:pt x="4968430" y="266217"/>
                      <a:pt x="4999358" y="265190"/>
                    </a:cubicBezTo>
                    <a:cubicBezTo>
                      <a:pt x="5031998" y="261884"/>
                      <a:pt x="5086664" y="272830"/>
                      <a:pt x="5129575" y="267243"/>
                    </a:cubicBezTo>
                    <a:cubicBezTo>
                      <a:pt x="5117364" y="287310"/>
                      <a:pt x="5103555" y="306351"/>
                      <a:pt x="5088832" y="324593"/>
                    </a:cubicBezTo>
                    <a:cubicBezTo>
                      <a:pt x="5081300" y="331662"/>
                      <a:pt x="5075138" y="341696"/>
                      <a:pt x="5077306" y="350817"/>
                    </a:cubicBezTo>
                    <a:cubicBezTo>
                      <a:pt x="5075594" y="353098"/>
                      <a:pt x="5073996" y="355264"/>
                      <a:pt x="5072284" y="357316"/>
                    </a:cubicBezTo>
                    <a:cubicBezTo>
                      <a:pt x="5067605" y="362903"/>
                      <a:pt x="5062584" y="370200"/>
                      <a:pt x="5061100" y="377383"/>
                    </a:cubicBezTo>
                    <a:cubicBezTo>
                      <a:pt x="5012026" y="379094"/>
                      <a:pt x="4962952" y="381716"/>
                      <a:pt x="4914107" y="385821"/>
                    </a:cubicBezTo>
                    <a:cubicBezTo>
                      <a:pt x="4886717" y="389013"/>
                      <a:pt x="4859098" y="390495"/>
                      <a:pt x="4831822" y="394828"/>
                    </a:cubicBezTo>
                    <a:cubicBezTo>
                      <a:pt x="4811850" y="396994"/>
                      <a:pt x="4802378" y="423332"/>
                      <a:pt x="4816415" y="437584"/>
                    </a:cubicBezTo>
                    <a:cubicBezTo>
                      <a:pt x="4816301" y="439409"/>
                      <a:pt x="4816415" y="441119"/>
                      <a:pt x="4816301" y="442943"/>
                    </a:cubicBezTo>
                    <a:cubicBezTo>
                      <a:pt x="4816187" y="442829"/>
                      <a:pt x="4816073" y="442715"/>
                      <a:pt x="4815959" y="442601"/>
                    </a:cubicBezTo>
                    <a:cubicBezTo>
                      <a:pt x="4818584" y="428919"/>
                      <a:pt x="4800780" y="432454"/>
                      <a:pt x="4793704" y="437242"/>
                    </a:cubicBezTo>
                    <a:cubicBezTo>
                      <a:pt x="4771336" y="449442"/>
                      <a:pt x="4751136" y="466089"/>
                      <a:pt x="4734473" y="485586"/>
                    </a:cubicBezTo>
                    <a:cubicBezTo>
                      <a:pt x="4726941" y="445224"/>
                      <a:pt x="4711762" y="406914"/>
                      <a:pt x="4691676" y="383882"/>
                    </a:cubicBezTo>
                    <a:cubicBezTo>
                      <a:pt x="4676384" y="373051"/>
                      <a:pt x="4653787" y="367008"/>
                      <a:pt x="4628679" y="365412"/>
                    </a:cubicBezTo>
                    <a:cubicBezTo>
                      <a:pt x="4650363" y="333601"/>
                      <a:pt x="4668623" y="299168"/>
                      <a:pt x="4681177" y="262682"/>
                    </a:cubicBezTo>
                    <a:cubicBezTo>
                      <a:pt x="4682204" y="259946"/>
                      <a:pt x="4683345" y="255043"/>
                      <a:pt x="4683459" y="250824"/>
                    </a:cubicBezTo>
                    <a:cubicBezTo>
                      <a:pt x="4701263" y="234178"/>
                      <a:pt x="4708909" y="206814"/>
                      <a:pt x="4709937" y="176371"/>
                    </a:cubicBezTo>
                    <a:cubicBezTo>
                      <a:pt x="4717240" y="171468"/>
                      <a:pt x="4723175" y="162689"/>
                      <a:pt x="4727055" y="154822"/>
                    </a:cubicBezTo>
                    <a:close/>
                    <a:moveTo>
                      <a:pt x="4515125" y="53232"/>
                    </a:moveTo>
                    <a:cubicBezTo>
                      <a:pt x="4530988" y="53232"/>
                      <a:pt x="4549476" y="51636"/>
                      <a:pt x="4567622" y="51636"/>
                    </a:cubicBezTo>
                    <a:cubicBezTo>
                      <a:pt x="4589192" y="51636"/>
                      <a:pt x="4610305" y="53916"/>
                      <a:pt x="4626168" y="64178"/>
                    </a:cubicBezTo>
                    <a:cubicBezTo>
                      <a:pt x="4639863" y="112179"/>
                      <a:pt x="4661547" y="167364"/>
                      <a:pt x="4638951" y="216391"/>
                    </a:cubicBezTo>
                    <a:cubicBezTo>
                      <a:pt x="4628451" y="216505"/>
                      <a:pt x="4617951" y="216163"/>
                      <a:pt x="4607566" y="216163"/>
                    </a:cubicBezTo>
                    <a:cubicBezTo>
                      <a:pt x="4595697" y="216163"/>
                      <a:pt x="4583828" y="216619"/>
                      <a:pt x="4571959" y="216961"/>
                    </a:cubicBezTo>
                    <a:cubicBezTo>
                      <a:pt x="4542058" y="217189"/>
                      <a:pt x="4511130" y="220496"/>
                      <a:pt x="4481572" y="215707"/>
                    </a:cubicBezTo>
                    <a:cubicBezTo>
                      <a:pt x="4457720" y="167136"/>
                      <a:pt x="4459546" y="112179"/>
                      <a:pt x="4443225" y="61556"/>
                    </a:cubicBezTo>
                    <a:cubicBezTo>
                      <a:pt x="4466279" y="55171"/>
                      <a:pt x="4491044" y="55057"/>
                      <a:pt x="4515125" y="53232"/>
                    </a:cubicBezTo>
                    <a:close/>
                    <a:moveTo>
                      <a:pt x="4378402" y="94279"/>
                    </a:moveTo>
                    <a:cubicBezTo>
                      <a:pt x="4378859" y="93594"/>
                      <a:pt x="4379315" y="92910"/>
                      <a:pt x="4379886" y="92112"/>
                    </a:cubicBezTo>
                    <a:cubicBezTo>
                      <a:pt x="4383424" y="111609"/>
                      <a:pt x="4390386" y="131220"/>
                      <a:pt x="4394722" y="147183"/>
                    </a:cubicBezTo>
                    <a:cubicBezTo>
                      <a:pt x="4404879" y="166793"/>
                      <a:pt x="4403624" y="200429"/>
                      <a:pt x="4429188" y="210120"/>
                    </a:cubicBezTo>
                    <a:cubicBezTo>
                      <a:pt x="4429873" y="269751"/>
                      <a:pt x="4500288" y="267585"/>
                      <a:pt x="4561916" y="265532"/>
                    </a:cubicBezTo>
                    <a:cubicBezTo>
                      <a:pt x="4582801" y="264734"/>
                      <a:pt x="4602773" y="264050"/>
                      <a:pt x="4618636" y="265760"/>
                    </a:cubicBezTo>
                    <a:cubicBezTo>
                      <a:pt x="4625370" y="266901"/>
                      <a:pt x="4631646" y="267357"/>
                      <a:pt x="4637467" y="267357"/>
                    </a:cubicBezTo>
                    <a:cubicBezTo>
                      <a:pt x="4645570" y="267357"/>
                      <a:pt x="4652874" y="266217"/>
                      <a:pt x="4659493" y="264278"/>
                    </a:cubicBezTo>
                    <a:cubicBezTo>
                      <a:pt x="4645570" y="284687"/>
                      <a:pt x="4632217" y="305552"/>
                      <a:pt x="4616696" y="324821"/>
                    </a:cubicBezTo>
                    <a:cubicBezTo>
                      <a:pt x="4608365" y="336679"/>
                      <a:pt x="4587708" y="351615"/>
                      <a:pt x="4589420" y="366438"/>
                    </a:cubicBezTo>
                    <a:cubicBezTo>
                      <a:pt x="4529733" y="372937"/>
                      <a:pt x="4469703" y="401897"/>
                      <a:pt x="4465480" y="451951"/>
                    </a:cubicBezTo>
                    <a:cubicBezTo>
                      <a:pt x="4463312" y="476350"/>
                      <a:pt x="4452698" y="522983"/>
                      <a:pt x="4486936" y="527772"/>
                    </a:cubicBezTo>
                    <a:cubicBezTo>
                      <a:pt x="4490473" y="582044"/>
                      <a:pt x="4510331" y="636088"/>
                      <a:pt x="4572530" y="639737"/>
                    </a:cubicBezTo>
                    <a:cubicBezTo>
                      <a:pt x="4588849" y="640763"/>
                      <a:pt x="4612588" y="643044"/>
                      <a:pt x="4636896" y="643044"/>
                    </a:cubicBezTo>
                    <a:cubicBezTo>
                      <a:pt x="4650021" y="643044"/>
                      <a:pt x="4663259" y="642359"/>
                      <a:pt x="4675699" y="640307"/>
                    </a:cubicBezTo>
                    <a:cubicBezTo>
                      <a:pt x="4665770" y="656041"/>
                      <a:pt x="4655270" y="671548"/>
                      <a:pt x="4643516" y="686028"/>
                    </a:cubicBezTo>
                    <a:cubicBezTo>
                      <a:pt x="4637923" y="694465"/>
                      <a:pt x="4625598" y="704271"/>
                      <a:pt x="4620462" y="714532"/>
                    </a:cubicBezTo>
                    <a:cubicBezTo>
                      <a:pt x="4620234" y="714532"/>
                      <a:pt x="4620006" y="714532"/>
                      <a:pt x="4619777" y="714532"/>
                    </a:cubicBezTo>
                    <a:cubicBezTo>
                      <a:pt x="4594898" y="716585"/>
                      <a:pt x="4546167" y="720575"/>
                      <a:pt x="4558378" y="756947"/>
                    </a:cubicBezTo>
                    <a:cubicBezTo>
                      <a:pt x="4557123" y="764130"/>
                      <a:pt x="4556210" y="771427"/>
                      <a:pt x="4555297" y="778610"/>
                    </a:cubicBezTo>
                    <a:cubicBezTo>
                      <a:pt x="4535667" y="788758"/>
                      <a:pt x="4508847" y="820796"/>
                      <a:pt x="4500402" y="827979"/>
                    </a:cubicBezTo>
                    <a:cubicBezTo>
                      <a:pt x="4498006" y="831514"/>
                      <a:pt x="4494011" y="835505"/>
                      <a:pt x="4489674" y="839495"/>
                    </a:cubicBezTo>
                    <a:cubicBezTo>
                      <a:pt x="4488762" y="815894"/>
                      <a:pt x="4486137" y="792406"/>
                      <a:pt x="4484311" y="770971"/>
                    </a:cubicBezTo>
                    <a:cubicBezTo>
                      <a:pt x="4482256" y="725934"/>
                      <a:pt x="4438318" y="705183"/>
                      <a:pt x="4398260" y="702675"/>
                    </a:cubicBezTo>
                    <a:cubicBezTo>
                      <a:pt x="4354436" y="700166"/>
                      <a:pt x="4306960" y="691729"/>
                      <a:pt x="4265989" y="711682"/>
                    </a:cubicBezTo>
                    <a:cubicBezTo>
                      <a:pt x="4255033" y="717041"/>
                      <a:pt x="4242251" y="723882"/>
                      <a:pt x="4240995" y="737336"/>
                    </a:cubicBezTo>
                    <a:cubicBezTo>
                      <a:pt x="4240197" y="744519"/>
                      <a:pt x="4239740" y="751816"/>
                      <a:pt x="4239170" y="759113"/>
                    </a:cubicBezTo>
                    <a:cubicBezTo>
                      <a:pt x="4223306" y="756947"/>
                      <a:pt x="4193177" y="792292"/>
                      <a:pt x="4184731" y="800045"/>
                    </a:cubicBezTo>
                    <a:cubicBezTo>
                      <a:pt x="4183704" y="801413"/>
                      <a:pt x="4182335" y="802896"/>
                      <a:pt x="4180851" y="804492"/>
                    </a:cubicBezTo>
                    <a:cubicBezTo>
                      <a:pt x="4178112" y="763104"/>
                      <a:pt x="4168412" y="725364"/>
                      <a:pt x="4149239" y="709972"/>
                    </a:cubicBezTo>
                    <a:cubicBezTo>
                      <a:pt x="4117512" y="691045"/>
                      <a:pt x="4080992" y="683178"/>
                      <a:pt x="4044243" y="682722"/>
                    </a:cubicBezTo>
                    <a:cubicBezTo>
                      <a:pt x="4049721" y="673828"/>
                      <a:pt x="4053944" y="663453"/>
                      <a:pt x="4057482" y="656384"/>
                    </a:cubicBezTo>
                    <a:cubicBezTo>
                      <a:pt x="4062275" y="646350"/>
                      <a:pt x="4067753" y="636659"/>
                      <a:pt x="4073117" y="626853"/>
                    </a:cubicBezTo>
                    <a:cubicBezTo>
                      <a:pt x="4093317" y="608610"/>
                      <a:pt x="4099366" y="553768"/>
                      <a:pt x="4095485" y="499724"/>
                    </a:cubicBezTo>
                    <a:cubicBezTo>
                      <a:pt x="4112262" y="480569"/>
                      <a:pt x="4129495" y="461300"/>
                      <a:pt x="4148325" y="444083"/>
                    </a:cubicBezTo>
                    <a:cubicBezTo>
                      <a:pt x="4147527" y="464150"/>
                      <a:pt x="4150722" y="485016"/>
                      <a:pt x="4154146" y="502232"/>
                    </a:cubicBezTo>
                    <a:cubicBezTo>
                      <a:pt x="4155744" y="508845"/>
                      <a:pt x="4160423" y="514090"/>
                      <a:pt x="4166357" y="516940"/>
                    </a:cubicBezTo>
                    <a:cubicBezTo>
                      <a:pt x="4164417" y="626055"/>
                      <a:pt x="4198997" y="633580"/>
                      <a:pt x="4299085" y="637343"/>
                    </a:cubicBezTo>
                    <a:cubicBezTo>
                      <a:pt x="4314264" y="637343"/>
                      <a:pt x="4328073" y="636773"/>
                      <a:pt x="4340399" y="635290"/>
                    </a:cubicBezTo>
                    <a:cubicBezTo>
                      <a:pt x="4339600" y="636088"/>
                      <a:pt x="4339029" y="636773"/>
                      <a:pt x="4338458" y="637229"/>
                    </a:cubicBezTo>
                    <a:cubicBezTo>
                      <a:pt x="4328872" y="647946"/>
                      <a:pt x="4311867" y="664023"/>
                      <a:pt x="4328301" y="676793"/>
                    </a:cubicBezTo>
                    <a:cubicBezTo>
                      <a:pt x="4336290" y="682608"/>
                      <a:pt x="4347931" y="679871"/>
                      <a:pt x="4352724" y="671092"/>
                    </a:cubicBezTo>
                    <a:cubicBezTo>
                      <a:pt x="4360485" y="655471"/>
                      <a:pt x="4370414" y="640307"/>
                      <a:pt x="4378174" y="624459"/>
                    </a:cubicBezTo>
                    <a:cubicBezTo>
                      <a:pt x="4399173" y="612829"/>
                      <a:pt x="4411499" y="590938"/>
                      <a:pt x="4413096" y="550119"/>
                    </a:cubicBezTo>
                    <a:cubicBezTo>
                      <a:pt x="4412982" y="540314"/>
                      <a:pt x="4413325" y="529254"/>
                      <a:pt x="4413439" y="517625"/>
                    </a:cubicBezTo>
                    <a:cubicBezTo>
                      <a:pt x="4423710" y="495391"/>
                      <a:pt x="4435465" y="473842"/>
                      <a:pt x="4448247" y="452977"/>
                    </a:cubicBezTo>
                    <a:cubicBezTo>
                      <a:pt x="4451442" y="446022"/>
                      <a:pt x="4459659" y="438269"/>
                      <a:pt x="4460344" y="429945"/>
                    </a:cubicBezTo>
                    <a:cubicBezTo>
                      <a:pt x="4457833" y="417859"/>
                      <a:pt x="4444139" y="425727"/>
                      <a:pt x="4439459" y="432112"/>
                    </a:cubicBezTo>
                    <a:cubicBezTo>
                      <a:pt x="4429531" y="442715"/>
                      <a:pt x="4420515" y="454003"/>
                      <a:pt x="4411955" y="465747"/>
                    </a:cubicBezTo>
                    <a:cubicBezTo>
                      <a:pt x="4408645" y="433138"/>
                      <a:pt x="4399287" y="402695"/>
                      <a:pt x="4373495" y="386619"/>
                    </a:cubicBezTo>
                    <a:cubicBezTo>
                      <a:pt x="4355235" y="376813"/>
                      <a:pt x="4331611" y="371112"/>
                      <a:pt x="4306389" y="368718"/>
                    </a:cubicBezTo>
                    <a:cubicBezTo>
                      <a:pt x="4315519" y="355834"/>
                      <a:pt x="4320427" y="334399"/>
                      <a:pt x="4326932" y="323339"/>
                    </a:cubicBezTo>
                    <a:cubicBezTo>
                      <a:pt x="4328872" y="319121"/>
                      <a:pt x="4331268" y="314218"/>
                      <a:pt x="4333779" y="309087"/>
                    </a:cubicBezTo>
                    <a:cubicBezTo>
                      <a:pt x="4373267" y="285485"/>
                      <a:pt x="4366305" y="237028"/>
                      <a:pt x="4362539" y="201341"/>
                    </a:cubicBezTo>
                    <a:cubicBezTo>
                      <a:pt x="4358659" y="179791"/>
                      <a:pt x="4356490" y="157900"/>
                      <a:pt x="4352838" y="136237"/>
                    </a:cubicBezTo>
                    <a:cubicBezTo>
                      <a:pt x="4362311" y="123125"/>
                      <a:pt x="4369729" y="103172"/>
                      <a:pt x="4378402" y="94279"/>
                    </a:cubicBezTo>
                    <a:close/>
                    <a:moveTo>
                      <a:pt x="4203334" y="428121"/>
                    </a:moveTo>
                    <a:cubicBezTo>
                      <a:pt x="4217029" y="424016"/>
                      <a:pt x="4250810" y="418772"/>
                      <a:pt x="4283222" y="418772"/>
                    </a:cubicBezTo>
                    <a:cubicBezTo>
                      <a:pt x="4320313" y="418772"/>
                      <a:pt x="4355577" y="425613"/>
                      <a:pt x="4356833" y="448986"/>
                    </a:cubicBezTo>
                    <a:cubicBezTo>
                      <a:pt x="4362653" y="490945"/>
                      <a:pt x="4368131" y="534955"/>
                      <a:pt x="4357631" y="576457"/>
                    </a:cubicBezTo>
                    <a:cubicBezTo>
                      <a:pt x="4356719" y="578624"/>
                      <a:pt x="4356034" y="581246"/>
                      <a:pt x="4354208" y="582842"/>
                    </a:cubicBezTo>
                    <a:cubicBezTo>
                      <a:pt x="4339485" y="587403"/>
                      <a:pt x="4324307" y="589797"/>
                      <a:pt x="4309014" y="591166"/>
                    </a:cubicBezTo>
                    <a:cubicBezTo>
                      <a:pt x="4301710" y="591052"/>
                      <a:pt x="4294064" y="591166"/>
                      <a:pt x="4286532" y="591394"/>
                    </a:cubicBezTo>
                    <a:cubicBezTo>
                      <a:pt x="4260967" y="591964"/>
                      <a:pt x="4234376" y="592648"/>
                      <a:pt x="4211893" y="581132"/>
                    </a:cubicBezTo>
                    <a:cubicBezTo>
                      <a:pt x="4198084" y="561293"/>
                      <a:pt x="4198313" y="534613"/>
                      <a:pt x="4193862" y="511468"/>
                    </a:cubicBezTo>
                    <a:cubicBezTo>
                      <a:pt x="4197742" y="507249"/>
                      <a:pt x="4200024" y="501776"/>
                      <a:pt x="4199796" y="496075"/>
                    </a:cubicBezTo>
                    <a:cubicBezTo>
                      <a:pt x="4199796" y="473386"/>
                      <a:pt x="4196715" y="450126"/>
                      <a:pt x="4203334" y="428121"/>
                    </a:cubicBezTo>
                    <a:close/>
                    <a:moveTo>
                      <a:pt x="4094458" y="120046"/>
                    </a:moveTo>
                    <a:cubicBezTo>
                      <a:pt x="4130864" y="112749"/>
                      <a:pt x="4170580" y="106478"/>
                      <a:pt x="4209383" y="106478"/>
                    </a:cubicBezTo>
                    <a:cubicBezTo>
                      <a:pt x="4235860" y="106478"/>
                      <a:pt x="4261995" y="109443"/>
                      <a:pt x="4286417" y="117082"/>
                    </a:cubicBezTo>
                    <a:cubicBezTo>
                      <a:pt x="4292238" y="166793"/>
                      <a:pt x="4313693" y="219127"/>
                      <a:pt x="4299428" y="268497"/>
                    </a:cubicBezTo>
                    <a:cubicBezTo>
                      <a:pt x="4288586" y="269979"/>
                      <a:pt x="4277630" y="270777"/>
                      <a:pt x="4266788" y="271575"/>
                    </a:cubicBezTo>
                    <a:cubicBezTo>
                      <a:pt x="4250924" y="272487"/>
                      <a:pt x="4231295" y="272601"/>
                      <a:pt x="4211665" y="273172"/>
                    </a:cubicBezTo>
                    <a:cubicBezTo>
                      <a:pt x="4202535" y="272944"/>
                      <a:pt x="4193063" y="273514"/>
                      <a:pt x="4183476" y="274084"/>
                    </a:cubicBezTo>
                    <a:cubicBezTo>
                      <a:pt x="4161450" y="275338"/>
                      <a:pt x="4138967" y="276706"/>
                      <a:pt x="4119908" y="268041"/>
                    </a:cubicBezTo>
                    <a:cubicBezTo>
                      <a:pt x="4099252" y="227679"/>
                      <a:pt x="4094116" y="182984"/>
                      <a:pt x="4084073" y="139999"/>
                    </a:cubicBezTo>
                    <a:cubicBezTo>
                      <a:pt x="4090578" y="134755"/>
                      <a:pt x="4091719" y="126887"/>
                      <a:pt x="4094458" y="120046"/>
                    </a:cubicBezTo>
                    <a:close/>
                    <a:moveTo>
                      <a:pt x="4041504" y="137833"/>
                    </a:moveTo>
                    <a:cubicBezTo>
                      <a:pt x="4045385" y="142736"/>
                      <a:pt x="4051547" y="146156"/>
                      <a:pt x="4061020" y="147183"/>
                    </a:cubicBezTo>
                    <a:cubicBezTo>
                      <a:pt x="4062618" y="184580"/>
                      <a:pt x="4065585" y="220952"/>
                      <a:pt x="4071976" y="258691"/>
                    </a:cubicBezTo>
                    <a:cubicBezTo>
                      <a:pt x="4071976" y="305438"/>
                      <a:pt x="4116713" y="315700"/>
                      <a:pt x="4163847" y="317980"/>
                    </a:cubicBezTo>
                    <a:lnTo>
                      <a:pt x="4166015" y="317980"/>
                    </a:lnTo>
                    <a:lnTo>
                      <a:pt x="4168526" y="317980"/>
                    </a:lnTo>
                    <a:lnTo>
                      <a:pt x="4171037" y="317980"/>
                    </a:lnTo>
                    <a:lnTo>
                      <a:pt x="4173433" y="317980"/>
                    </a:lnTo>
                    <a:lnTo>
                      <a:pt x="4175715" y="317980"/>
                    </a:lnTo>
                    <a:lnTo>
                      <a:pt x="4177884" y="317980"/>
                    </a:lnTo>
                    <a:lnTo>
                      <a:pt x="4180052" y="317980"/>
                    </a:lnTo>
                    <a:lnTo>
                      <a:pt x="4182221" y="317980"/>
                    </a:lnTo>
                    <a:lnTo>
                      <a:pt x="4184389" y="317980"/>
                    </a:lnTo>
                    <a:lnTo>
                      <a:pt x="4186443" y="317980"/>
                    </a:lnTo>
                    <a:lnTo>
                      <a:pt x="4188498" y="317980"/>
                    </a:lnTo>
                    <a:lnTo>
                      <a:pt x="4190666" y="317980"/>
                    </a:lnTo>
                    <a:lnTo>
                      <a:pt x="4192949" y="317980"/>
                    </a:lnTo>
                    <a:lnTo>
                      <a:pt x="4195345" y="317980"/>
                    </a:lnTo>
                    <a:lnTo>
                      <a:pt x="4197856" y="317980"/>
                    </a:lnTo>
                    <a:lnTo>
                      <a:pt x="4200481" y="318094"/>
                    </a:lnTo>
                    <a:lnTo>
                      <a:pt x="4201965" y="318094"/>
                    </a:lnTo>
                    <a:cubicBezTo>
                      <a:pt x="4202764" y="318094"/>
                      <a:pt x="4203676" y="318094"/>
                      <a:pt x="4204475" y="318094"/>
                    </a:cubicBezTo>
                    <a:cubicBezTo>
                      <a:pt x="4213605" y="318094"/>
                      <a:pt x="4222393" y="318094"/>
                      <a:pt x="4230496" y="318208"/>
                    </a:cubicBezTo>
                    <a:cubicBezTo>
                      <a:pt x="4238713" y="317980"/>
                      <a:pt x="4247158" y="318094"/>
                      <a:pt x="4255489" y="318094"/>
                    </a:cubicBezTo>
                    <a:cubicBezTo>
                      <a:pt x="4268956" y="318208"/>
                      <a:pt x="4282651" y="318322"/>
                      <a:pt x="4295890" y="317182"/>
                    </a:cubicBezTo>
                    <a:cubicBezTo>
                      <a:pt x="4287673" y="329724"/>
                      <a:pt x="4280369" y="341126"/>
                      <a:pt x="4275461" y="345801"/>
                    </a:cubicBezTo>
                    <a:cubicBezTo>
                      <a:pt x="4269869" y="351273"/>
                      <a:pt x="4268500" y="359825"/>
                      <a:pt x="4271125" y="366780"/>
                    </a:cubicBezTo>
                    <a:cubicBezTo>
                      <a:pt x="4237115" y="367464"/>
                      <a:pt x="4203334" y="373165"/>
                      <a:pt x="4178112" y="382400"/>
                    </a:cubicBezTo>
                    <a:cubicBezTo>
                      <a:pt x="4169324" y="387759"/>
                      <a:pt x="4162933" y="394828"/>
                      <a:pt x="4158254" y="402923"/>
                    </a:cubicBezTo>
                    <a:cubicBezTo>
                      <a:pt x="4156657" y="403607"/>
                      <a:pt x="4155173" y="404405"/>
                      <a:pt x="4153804" y="405204"/>
                    </a:cubicBezTo>
                    <a:cubicBezTo>
                      <a:pt x="4130522" y="418886"/>
                      <a:pt x="4110208" y="437014"/>
                      <a:pt x="4089551" y="454231"/>
                    </a:cubicBezTo>
                    <a:cubicBezTo>
                      <a:pt x="4082590" y="416035"/>
                      <a:pt x="4070720" y="384566"/>
                      <a:pt x="4055656" y="376585"/>
                    </a:cubicBezTo>
                    <a:cubicBezTo>
                      <a:pt x="4014342" y="357316"/>
                      <a:pt x="3967665" y="361421"/>
                      <a:pt x="3922928" y="371112"/>
                    </a:cubicBezTo>
                    <a:cubicBezTo>
                      <a:pt x="3933313" y="354238"/>
                      <a:pt x="3939591" y="327900"/>
                      <a:pt x="3946780" y="316498"/>
                    </a:cubicBezTo>
                    <a:cubicBezTo>
                      <a:pt x="3949063" y="306351"/>
                      <a:pt x="3966067" y="279100"/>
                      <a:pt x="3968350" y="262454"/>
                    </a:cubicBezTo>
                    <a:cubicBezTo>
                      <a:pt x="3985583" y="250938"/>
                      <a:pt x="3990833" y="229845"/>
                      <a:pt x="3989691" y="205217"/>
                    </a:cubicBezTo>
                    <a:cubicBezTo>
                      <a:pt x="4006240" y="182528"/>
                      <a:pt x="4023244" y="159724"/>
                      <a:pt x="4041504" y="137833"/>
                    </a:cubicBezTo>
                    <a:close/>
                    <a:moveTo>
                      <a:pt x="3772625" y="90858"/>
                    </a:moveTo>
                    <a:cubicBezTo>
                      <a:pt x="3811770" y="84587"/>
                      <a:pt x="3851257" y="77860"/>
                      <a:pt x="3891201" y="77176"/>
                    </a:cubicBezTo>
                    <a:cubicBezTo>
                      <a:pt x="3907978" y="124835"/>
                      <a:pt x="3930004" y="173749"/>
                      <a:pt x="3928178" y="223916"/>
                    </a:cubicBezTo>
                    <a:cubicBezTo>
                      <a:pt x="3909575" y="225968"/>
                      <a:pt x="3890745" y="226653"/>
                      <a:pt x="3872028" y="228135"/>
                    </a:cubicBezTo>
                    <a:cubicBezTo>
                      <a:pt x="3848518" y="229845"/>
                      <a:pt x="3825123" y="232239"/>
                      <a:pt x="3801613" y="234178"/>
                    </a:cubicBezTo>
                    <a:lnTo>
                      <a:pt x="3802069" y="234178"/>
                    </a:lnTo>
                    <a:cubicBezTo>
                      <a:pt x="3778674" y="235774"/>
                      <a:pt x="3745463" y="238396"/>
                      <a:pt x="3740442" y="213313"/>
                    </a:cubicBezTo>
                    <a:cubicBezTo>
                      <a:pt x="3732909" y="180818"/>
                      <a:pt x="3716247" y="151629"/>
                      <a:pt x="3717502" y="117424"/>
                    </a:cubicBezTo>
                    <a:cubicBezTo>
                      <a:pt x="3715334" y="93252"/>
                      <a:pt x="3752767" y="96559"/>
                      <a:pt x="3772625" y="90858"/>
                    </a:cubicBezTo>
                    <a:close/>
                    <a:moveTo>
                      <a:pt x="3617871" y="198832"/>
                    </a:moveTo>
                    <a:cubicBezTo>
                      <a:pt x="3627343" y="181388"/>
                      <a:pt x="3636930" y="164057"/>
                      <a:pt x="3646174" y="146498"/>
                    </a:cubicBezTo>
                    <a:cubicBezTo>
                      <a:pt x="3648685" y="140227"/>
                      <a:pt x="3652451" y="133500"/>
                      <a:pt x="3655761" y="126659"/>
                    </a:cubicBezTo>
                    <a:cubicBezTo>
                      <a:pt x="3657016" y="163031"/>
                      <a:pt x="3672537" y="198946"/>
                      <a:pt x="3690112" y="231897"/>
                    </a:cubicBezTo>
                    <a:cubicBezTo>
                      <a:pt x="3693764" y="238054"/>
                      <a:pt x="3700041" y="242615"/>
                      <a:pt x="3707459" y="244439"/>
                    </a:cubicBezTo>
                    <a:cubicBezTo>
                      <a:pt x="3711226" y="251850"/>
                      <a:pt x="3717046" y="258463"/>
                      <a:pt x="3724920" y="263480"/>
                    </a:cubicBezTo>
                    <a:cubicBezTo>
                      <a:pt x="3733936" y="269295"/>
                      <a:pt x="3744778" y="273628"/>
                      <a:pt x="3756077" y="275566"/>
                    </a:cubicBezTo>
                    <a:cubicBezTo>
                      <a:pt x="3771712" y="277504"/>
                      <a:pt x="3787461" y="278188"/>
                      <a:pt x="3803325" y="278188"/>
                    </a:cubicBezTo>
                    <a:cubicBezTo>
                      <a:pt x="3848290" y="278188"/>
                      <a:pt x="3893598" y="272487"/>
                      <a:pt x="3938449" y="272031"/>
                    </a:cubicBezTo>
                    <a:cubicBezTo>
                      <a:pt x="3927949" y="289134"/>
                      <a:pt x="3918021" y="306579"/>
                      <a:pt x="3907407" y="323567"/>
                    </a:cubicBezTo>
                    <a:cubicBezTo>
                      <a:pt x="3899532" y="339872"/>
                      <a:pt x="3872713" y="363359"/>
                      <a:pt x="3888120" y="380120"/>
                    </a:cubicBezTo>
                    <a:cubicBezTo>
                      <a:pt x="3880473" y="382172"/>
                      <a:pt x="3873055" y="384224"/>
                      <a:pt x="3865751" y="386163"/>
                    </a:cubicBezTo>
                    <a:cubicBezTo>
                      <a:pt x="3845437" y="392092"/>
                      <a:pt x="3831970" y="408054"/>
                      <a:pt x="3823525" y="428121"/>
                    </a:cubicBezTo>
                    <a:cubicBezTo>
                      <a:pt x="3798417" y="452293"/>
                      <a:pt x="3777761" y="480569"/>
                      <a:pt x="3756648" y="508389"/>
                    </a:cubicBezTo>
                    <a:cubicBezTo>
                      <a:pt x="3757675" y="450126"/>
                      <a:pt x="3745920" y="372823"/>
                      <a:pt x="3677673" y="365868"/>
                    </a:cubicBezTo>
                    <a:cubicBezTo>
                      <a:pt x="3646403" y="361193"/>
                      <a:pt x="3614790" y="364385"/>
                      <a:pt x="3583405" y="366894"/>
                    </a:cubicBezTo>
                    <a:cubicBezTo>
                      <a:pt x="3576900" y="367236"/>
                      <a:pt x="3570737" y="367692"/>
                      <a:pt x="3564803" y="368262"/>
                    </a:cubicBezTo>
                    <a:cubicBezTo>
                      <a:pt x="3575417" y="347169"/>
                      <a:pt x="3604747" y="282521"/>
                      <a:pt x="3596758" y="266559"/>
                    </a:cubicBezTo>
                    <a:cubicBezTo>
                      <a:pt x="3608627" y="248544"/>
                      <a:pt x="3610567" y="227679"/>
                      <a:pt x="3608855" y="206243"/>
                    </a:cubicBezTo>
                    <a:cubicBezTo>
                      <a:pt x="3612507" y="205103"/>
                      <a:pt x="3615931" y="202481"/>
                      <a:pt x="3617871" y="198832"/>
                    </a:cubicBezTo>
                    <a:close/>
                    <a:moveTo>
                      <a:pt x="3370447" y="119818"/>
                    </a:moveTo>
                    <a:cubicBezTo>
                      <a:pt x="3400805" y="114004"/>
                      <a:pt x="3432531" y="110697"/>
                      <a:pt x="3464030" y="110697"/>
                    </a:cubicBezTo>
                    <a:cubicBezTo>
                      <a:pt x="3486627" y="110697"/>
                      <a:pt x="3509224" y="112407"/>
                      <a:pt x="3531136" y="116170"/>
                    </a:cubicBezTo>
                    <a:cubicBezTo>
                      <a:pt x="3539011" y="157330"/>
                      <a:pt x="3553276" y="200087"/>
                      <a:pt x="3545173" y="241817"/>
                    </a:cubicBezTo>
                    <a:cubicBezTo>
                      <a:pt x="3506485" y="245693"/>
                      <a:pt x="3468138" y="251850"/>
                      <a:pt x="3429450" y="255727"/>
                    </a:cubicBezTo>
                    <a:cubicBezTo>
                      <a:pt x="3414386" y="256411"/>
                      <a:pt x="3398294" y="257323"/>
                      <a:pt x="3384485" y="251394"/>
                    </a:cubicBezTo>
                    <a:cubicBezTo>
                      <a:pt x="3389849" y="207840"/>
                      <a:pt x="3363600" y="163943"/>
                      <a:pt x="3370447" y="119818"/>
                    </a:cubicBezTo>
                    <a:close/>
                    <a:moveTo>
                      <a:pt x="3283370" y="182072"/>
                    </a:moveTo>
                    <a:cubicBezTo>
                      <a:pt x="3292386" y="169644"/>
                      <a:pt x="3301516" y="157102"/>
                      <a:pt x="3311787" y="145472"/>
                    </a:cubicBezTo>
                    <a:cubicBezTo>
                      <a:pt x="3313955" y="163715"/>
                      <a:pt x="3318977" y="181844"/>
                      <a:pt x="3324455" y="199402"/>
                    </a:cubicBezTo>
                    <a:cubicBezTo>
                      <a:pt x="3330389" y="231897"/>
                      <a:pt x="3324455" y="275794"/>
                      <a:pt x="3368051" y="291186"/>
                    </a:cubicBezTo>
                    <a:cubicBezTo>
                      <a:pt x="3386653" y="298141"/>
                      <a:pt x="3406169" y="300422"/>
                      <a:pt x="3426027" y="300422"/>
                    </a:cubicBezTo>
                    <a:cubicBezTo>
                      <a:pt x="3459922" y="300422"/>
                      <a:pt x="3494844" y="293695"/>
                      <a:pt x="3528169" y="292098"/>
                    </a:cubicBezTo>
                    <a:cubicBezTo>
                      <a:pt x="3540608" y="290844"/>
                      <a:pt x="3554189" y="290958"/>
                      <a:pt x="3566286" y="288222"/>
                    </a:cubicBezTo>
                    <a:cubicBezTo>
                      <a:pt x="3554988" y="305438"/>
                      <a:pt x="3546543" y="325734"/>
                      <a:pt x="3535244" y="342266"/>
                    </a:cubicBezTo>
                    <a:cubicBezTo>
                      <a:pt x="3529196" y="358571"/>
                      <a:pt x="3499866" y="380804"/>
                      <a:pt x="3502148" y="400301"/>
                    </a:cubicBezTo>
                    <a:cubicBezTo>
                      <a:pt x="3476242" y="406002"/>
                      <a:pt x="3448623" y="429261"/>
                      <a:pt x="3427510" y="450240"/>
                    </a:cubicBezTo>
                    <a:cubicBezTo>
                      <a:pt x="3421005" y="405090"/>
                      <a:pt x="3401261" y="350931"/>
                      <a:pt x="3349106" y="345915"/>
                    </a:cubicBezTo>
                    <a:cubicBezTo>
                      <a:pt x="3293299" y="337819"/>
                      <a:pt x="3220373" y="340328"/>
                      <a:pt x="3198232" y="393574"/>
                    </a:cubicBezTo>
                    <a:cubicBezTo>
                      <a:pt x="3197776" y="393460"/>
                      <a:pt x="3197434" y="393346"/>
                      <a:pt x="3196748" y="393346"/>
                    </a:cubicBezTo>
                    <a:cubicBezTo>
                      <a:pt x="3184880" y="396310"/>
                      <a:pt x="3175636" y="405090"/>
                      <a:pt x="3166391" y="412615"/>
                    </a:cubicBezTo>
                    <a:cubicBezTo>
                      <a:pt x="3167419" y="410790"/>
                      <a:pt x="3168331" y="408966"/>
                      <a:pt x="3169358" y="407370"/>
                    </a:cubicBezTo>
                    <a:cubicBezTo>
                      <a:pt x="3188531" y="367008"/>
                      <a:pt x="3217519" y="327786"/>
                      <a:pt x="3229731" y="284459"/>
                    </a:cubicBezTo>
                    <a:cubicBezTo>
                      <a:pt x="3238176" y="278188"/>
                      <a:pt x="3243997" y="269409"/>
                      <a:pt x="3246165" y="260060"/>
                    </a:cubicBezTo>
                    <a:cubicBezTo>
                      <a:pt x="3249246" y="247518"/>
                      <a:pt x="3250045" y="234976"/>
                      <a:pt x="3249475" y="222434"/>
                    </a:cubicBezTo>
                    <a:cubicBezTo>
                      <a:pt x="3264767" y="219127"/>
                      <a:pt x="3272984" y="193474"/>
                      <a:pt x="3283370" y="182072"/>
                    </a:cubicBezTo>
                    <a:close/>
                    <a:moveTo>
                      <a:pt x="3062081" y="117880"/>
                    </a:moveTo>
                    <a:cubicBezTo>
                      <a:pt x="3079656" y="116626"/>
                      <a:pt x="3098601" y="113775"/>
                      <a:pt x="3116975" y="113775"/>
                    </a:cubicBezTo>
                    <a:cubicBezTo>
                      <a:pt x="3131925" y="113775"/>
                      <a:pt x="3146420" y="115714"/>
                      <a:pt x="3159544" y="121985"/>
                    </a:cubicBezTo>
                    <a:cubicBezTo>
                      <a:pt x="3180201" y="159154"/>
                      <a:pt x="3190129" y="204875"/>
                      <a:pt x="3187733" y="246035"/>
                    </a:cubicBezTo>
                    <a:cubicBezTo>
                      <a:pt x="3139115" y="254131"/>
                      <a:pt x="3084449" y="264278"/>
                      <a:pt x="3033549" y="269637"/>
                    </a:cubicBezTo>
                    <a:cubicBezTo>
                      <a:pt x="3026131" y="269865"/>
                      <a:pt x="3018599" y="270435"/>
                      <a:pt x="3011067" y="269409"/>
                    </a:cubicBezTo>
                    <a:cubicBezTo>
                      <a:pt x="3007186" y="262682"/>
                      <a:pt x="3003877" y="255727"/>
                      <a:pt x="3000796" y="248772"/>
                    </a:cubicBezTo>
                    <a:cubicBezTo>
                      <a:pt x="3000567" y="248088"/>
                      <a:pt x="3000339" y="247518"/>
                      <a:pt x="3000111" y="246834"/>
                    </a:cubicBezTo>
                    <a:cubicBezTo>
                      <a:pt x="3010040" y="208296"/>
                      <a:pt x="2989155" y="168732"/>
                      <a:pt x="2987671" y="129966"/>
                    </a:cubicBezTo>
                    <a:cubicBezTo>
                      <a:pt x="3011295" y="122099"/>
                      <a:pt x="3037087" y="120388"/>
                      <a:pt x="3062081" y="117880"/>
                    </a:cubicBezTo>
                    <a:close/>
                    <a:moveTo>
                      <a:pt x="2878453" y="232581"/>
                    </a:moveTo>
                    <a:cubicBezTo>
                      <a:pt x="2877882" y="228477"/>
                      <a:pt x="2877540" y="224372"/>
                      <a:pt x="2877084" y="220154"/>
                    </a:cubicBezTo>
                    <a:cubicBezTo>
                      <a:pt x="2894545" y="216391"/>
                      <a:pt x="2901164" y="184466"/>
                      <a:pt x="2912462" y="171810"/>
                    </a:cubicBezTo>
                    <a:cubicBezTo>
                      <a:pt x="2914859" y="168048"/>
                      <a:pt x="2921935" y="157216"/>
                      <a:pt x="2930152" y="146498"/>
                    </a:cubicBezTo>
                    <a:cubicBezTo>
                      <a:pt x="2932206" y="154708"/>
                      <a:pt x="2935059" y="162689"/>
                      <a:pt x="2938255" y="169986"/>
                    </a:cubicBezTo>
                    <a:cubicBezTo>
                      <a:pt x="2953434" y="203279"/>
                      <a:pt x="2951265" y="239879"/>
                      <a:pt x="2963020" y="274084"/>
                    </a:cubicBezTo>
                    <a:cubicBezTo>
                      <a:pt x="2965645" y="300422"/>
                      <a:pt x="2991437" y="314332"/>
                      <a:pt x="3020996" y="314332"/>
                    </a:cubicBezTo>
                    <a:cubicBezTo>
                      <a:pt x="3022365" y="314332"/>
                      <a:pt x="3023735" y="314332"/>
                      <a:pt x="3025104" y="314218"/>
                    </a:cubicBezTo>
                    <a:cubicBezTo>
                      <a:pt x="3083879" y="312508"/>
                      <a:pt x="3142083" y="302246"/>
                      <a:pt x="3200058" y="294037"/>
                    </a:cubicBezTo>
                    <a:cubicBezTo>
                      <a:pt x="3184537" y="316726"/>
                      <a:pt x="3168902" y="341696"/>
                      <a:pt x="3165364" y="344888"/>
                    </a:cubicBezTo>
                    <a:cubicBezTo>
                      <a:pt x="3151555" y="364955"/>
                      <a:pt x="3137289" y="384794"/>
                      <a:pt x="3123594" y="404861"/>
                    </a:cubicBezTo>
                    <a:cubicBezTo>
                      <a:pt x="3120741" y="397564"/>
                      <a:pt x="3117203" y="390495"/>
                      <a:pt x="3112524" y="384110"/>
                    </a:cubicBezTo>
                    <a:cubicBezTo>
                      <a:pt x="3068700" y="338047"/>
                      <a:pt x="2937342" y="343862"/>
                      <a:pt x="2891121" y="391978"/>
                    </a:cubicBezTo>
                    <a:cubicBezTo>
                      <a:pt x="2886100" y="390267"/>
                      <a:pt x="2877997" y="392434"/>
                      <a:pt x="2874231" y="395740"/>
                    </a:cubicBezTo>
                    <a:cubicBezTo>
                      <a:pt x="2851634" y="411246"/>
                      <a:pt x="2833716" y="431998"/>
                      <a:pt x="2816711" y="453433"/>
                    </a:cubicBezTo>
                    <a:cubicBezTo>
                      <a:pt x="2813402" y="431313"/>
                      <a:pt x="2808609" y="407484"/>
                      <a:pt x="2796739" y="388671"/>
                    </a:cubicBezTo>
                    <a:cubicBezTo>
                      <a:pt x="2803929" y="389127"/>
                      <a:pt x="2811347" y="385593"/>
                      <a:pt x="2814885" y="378752"/>
                    </a:cubicBezTo>
                    <a:cubicBezTo>
                      <a:pt x="2821390" y="362447"/>
                      <a:pt x="2839422" y="337591"/>
                      <a:pt x="2844216" y="316042"/>
                    </a:cubicBezTo>
                    <a:cubicBezTo>
                      <a:pt x="2869894" y="302588"/>
                      <a:pt x="2883132" y="277276"/>
                      <a:pt x="2878453" y="232581"/>
                    </a:cubicBezTo>
                    <a:close/>
                    <a:moveTo>
                      <a:pt x="2660131" y="139201"/>
                    </a:moveTo>
                    <a:cubicBezTo>
                      <a:pt x="2677250" y="139543"/>
                      <a:pt x="2694597" y="138289"/>
                      <a:pt x="2712058" y="137035"/>
                    </a:cubicBezTo>
                    <a:cubicBezTo>
                      <a:pt x="2742187" y="134869"/>
                      <a:pt x="2772431" y="132816"/>
                      <a:pt x="2801190" y="138745"/>
                    </a:cubicBezTo>
                    <a:cubicBezTo>
                      <a:pt x="2812032" y="180476"/>
                      <a:pt x="2825157" y="230757"/>
                      <a:pt x="2814086" y="274768"/>
                    </a:cubicBezTo>
                    <a:cubicBezTo>
                      <a:pt x="2797310" y="280925"/>
                      <a:pt x="2779050" y="283319"/>
                      <a:pt x="2760904" y="284915"/>
                    </a:cubicBezTo>
                    <a:cubicBezTo>
                      <a:pt x="2728036" y="283547"/>
                      <a:pt x="2673256" y="289248"/>
                      <a:pt x="2665039" y="254473"/>
                    </a:cubicBezTo>
                    <a:cubicBezTo>
                      <a:pt x="2676794" y="243755"/>
                      <a:pt x="2670060" y="228933"/>
                      <a:pt x="2666751" y="216391"/>
                    </a:cubicBezTo>
                    <a:cubicBezTo>
                      <a:pt x="2660246" y="191421"/>
                      <a:pt x="2655680" y="164855"/>
                      <a:pt x="2660131" y="139201"/>
                    </a:cubicBezTo>
                    <a:close/>
                    <a:moveTo>
                      <a:pt x="2288768" y="129054"/>
                    </a:moveTo>
                    <a:cubicBezTo>
                      <a:pt x="2329510" y="120046"/>
                      <a:pt x="2379041" y="110013"/>
                      <a:pt x="2422294" y="120959"/>
                    </a:cubicBezTo>
                    <a:cubicBezTo>
                      <a:pt x="2439869" y="128256"/>
                      <a:pt x="2438500" y="148437"/>
                      <a:pt x="2444777" y="162119"/>
                    </a:cubicBezTo>
                    <a:cubicBezTo>
                      <a:pt x="2452994" y="190395"/>
                      <a:pt x="2463722" y="220154"/>
                      <a:pt x="2457559" y="249456"/>
                    </a:cubicBezTo>
                    <a:cubicBezTo>
                      <a:pt x="2432794" y="256411"/>
                      <a:pt x="2407230" y="261770"/>
                      <a:pt x="2381666" y="266331"/>
                    </a:cubicBezTo>
                    <a:cubicBezTo>
                      <a:pt x="2370253" y="268155"/>
                      <a:pt x="2358841" y="269637"/>
                      <a:pt x="2347200" y="270549"/>
                    </a:cubicBezTo>
                    <a:cubicBezTo>
                      <a:pt x="2346629" y="270549"/>
                      <a:pt x="2346058" y="270549"/>
                      <a:pt x="2345602" y="270549"/>
                    </a:cubicBezTo>
                    <a:cubicBezTo>
                      <a:pt x="2344461" y="270549"/>
                      <a:pt x="2343434" y="270549"/>
                      <a:pt x="2342178" y="270549"/>
                    </a:cubicBezTo>
                    <a:cubicBezTo>
                      <a:pt x="2325630" y="270549"/>
                      <a:pt x="2304517" y="270549"/>
                      <a:pt x="2296186" y="257437"/>
                    </a:cubicBezTo>
                    <a:cubicBezTo>
                      <a:pt x="2299952" y="252762"/>
                      <a:pt x="2301664" y="246948"/>
                      <a:pt x="2300865" y="241019"/>
                    </a:cubicBezTo>
                    <a:cubicBezTo>
                      <a:pt x="2296300" y="203849"/>
                      <a:pt x="2287398" y="166565"/>
                      <a:pt x="2288768" y="129054"/>
                    </a:cubicBezTo>
                    <a:close/>
                    <a:moveTo>
                      <a:pt x="2215842" y="150375"/>
                    </a:moveTo>
                    <a:cubicBezTo>
                      <a:pt x="2219379" y="146954"/>
                      <a:pt x="2222917" y="143420"/>
                      <a:pt x="2226341" y="139999"/>
                    </a:cubicBezTo>
                    <a:cubicBezTo>
                      <a:pt x="2226455" y="145814"/>
                      <a:pt x="2226912" y="151401"/>
                      <a:pt x="2227254" y="156760"/>
                    </a:cubicBezTo>
                    <a:cubicBezTo>
                      <a:pt x="2232618" y="191193"/>
                      <a:pt x="2230906" y="230529"/>
                      <a:pt x="2252590" y="260972"/>
                    </a:cubicBezTo>
                    <a:cubicBezTo>
                      <a:pt x="2253617" y="267015"/>
                      <a:pt x="2255215" y="273058"/>
                      <a:pt x="2258068" y="278530"/>
                    </a:cubicBezTo>
                    <a:cubicBezTo>
                      <a:pt x="2277355" y="306693"/>
                      <a:pt x="2310223" y="315472"/>
                      <a:pt x="2346743" y="315472"/>
                    </a:cubicBezTo>
                    <a:cubicBezTo>
                      <a:pt x="2384747" y="315472"/>
                      <a:pt x="2426631" y="306009"/>
                      <a:pt x="2461211" y="298939"/>
                    </a:cubicBezTo>
                    <a:cubicBezTo>
                      <a:pt x="2453793" y="309429"/>
                      <a:pt x="2446489" y="319919"/>
                      <a:pt x="2438044" y="329154"/>
                    </a:cubicBezTo>
                    <a:cubicBezTo>
                      <a:pt x="2427658" y="340100"/>
                      <a:pt x="2411909" y="357202"/>
                      <a:pt x="2429712" y="370884"/>
                    </a:cubicBezTo>
                    <a:cubicBezTo>
                      <a:pt x="2450597" y="384566"/>
                      <a:pt x="2462923" y="357202"/>
                      <a:pt x="2471368" y="342266"/>
                    </a:cubicBezTo>
                    <a:cubicBezTo>
                      <a:pt x="2475020" y="334285"/>
                      <a:pt x="2497046" y="302132"/>
                      <a:pt x="2504693" y="280013"/>
                    </a:cubicBezTo>
                    <a:cubicBezTo>
                      <a:pt x="2520899" y="263024"/>
                      <a:pt x="2522725" y="237940"/>
                      <a:pt x="2518958" y="211944"/>
                    </a:cubicBezTo>
                    <a:cubicBezTo>
                      <a:pt x="2522839" y="205559"/>
                      <a:pt x="2526605" y="199288"/>
                      <a:pt x="2530713" y="195184"/>
                    </a:cubicBezTo>
                    <a:cubicBezTo>
                      <a:pt x="2551598" y="168846"/>
                      <a:pt x="2570429" y="136579"/>
                      <a:pt x="2601699" y="121757"/>
                    </a:cubicBezTo>
                    <a:cubicBezTo>
                      <a:pt x="2587091" y="165995"/>
                      <a:pt x="2602498" y="242957"/>
                      <a:pt x="2625665" y="259375"/>
                    </a:cubicBezTo>
                    <a:cubicBezTo>
                      <a:pt x="2627035" y="309429"/>
                      <a:pt x="2681130" y="324365"/>
                      <a:pt x="2732259" y="328812"/>
                    </a:cubicBezTo>
                    <a:cubicBezTo>
                      <a:pt x="2744242" y="329496"/>
                      <a:pt x="2755768" y="329952"/>
                      <a:pt x="2766610" y="329952"/>
                    </a:cubicBezTo>
                    <a:cubicBezTo>
                      <a:pt x="2780648" y="329952"/>
                      <a:pt x="2793658" y="329268"/>
                      <a:pt x="2805527" y="327558"/>
                    </a:cubicBezTo>
                    <a:cubicBezTo>
                      <a:pt x="2805413" y="327672"/>
                      <a:pt x="2805185" y="327900"/>
                      <a:pt x="2805070" y="328014"/>
                    </a:cubicBezTo>
                    <a:cubicBezTo>
                      <a:pt x="2798451" y="339986"/>
                      <a:pt x="2780876" y="355378"/>
                      <a:pt x="2779392" y="369402"/>
                    </a:cubicBezTo>
                    <a:cubicBezTo>
                      <a:pt x="2775854" y="366666"/>
                      <a:pt x="2771974" y="364157"/>
                      <a:pt x="2767637" y="361991"/>
                    </a:cubicBezTo>
                    <a:cubicBezTo>
                      <a:pt x="2729634" y="341012"/>
                      <a:pt x="2585608" y="339644"/>
                      <a:pt x="2561527" y="379664"/>
                    </a:cubicBezTo>
                    <a:cubicBezTo>
                      <a:pt x="2558103" y="385137"/>
                      <a:pt x="2555707" y="390837"/>
                      <a:pt x="2553652" y="396766"/>
                    </a:cubicBezTo>
                    <a:cubicBezTo>
                      <a:pt x="2541783" y="406344"/>
                      <a:pt x="2530827" y="417517"/>
                      <a:pt x="2524665" y="422192"/>
                    </a:cubicBezTo>
                    <a:cubicBezTo>
                      <a:pt x="2518844" y="429261"/>
                      <a:pt x="2507660" y="438497"/>
                      <a:pt x="2497503" y="448644"/>
                    </a:cubicBezTo>
                    <a:cubicBezTo>
                      <a:pt x="2495449" y="442031"/>
                      <a:pt x="2493166" y="435532"/>
                      <a:pt x="2490313" y="429261"/>
                    </a:cubicBezTo>
                    <a:cubicBezTo>
                      <a:pt x="2479928" y="408396"/>
                      <a:pt x="2448315" y="395284"/>
                      <a:pt x="2411795" y="388899"/>
                    </a:cubicBezTo>
                    <a:cubicBezTo>
                      <a:pt x="2405632" y="388215"/>
                      <a:pt x="2399469" y="387417"/>
                      <a:pt x="2393421" y="386277"/>
                    </a:cubicBezTo>
                    <a:cubicBezTo>
                      <a:pt x="2346173" y="381032"/>
                      <a:pt x="2295387" y="385821"/>
                      <a:pt x="2272448" y="398591"/>
                    </a:cubicBezTo>
                    <a:cubicBezTo>
                      <a:pt x="2265714" y="396310"/>
                      <a:pt x="2261834" y="403721"/>
                      <a:pt x="2260807" y="409536"/>
                    </a:cubicBezTo>
                    <a:cubicBezTo>
                      <a:pt x="2257954" y="413641"/>
                      <a:pt x="2256014" y="418202"/>
                      <a:pt x="2254530" y="423104"/>
                    </a:cubicBezTo>
                    <a:cubicBezTo>
                      <a:pt x="2249965" y="424472"/>
                      <a:pt x="2245514" y="426069"/>
                      <a:pt x="2241406" y="427551"/>
                    </a:cubicBezTo>
                    <a:cubicBezTo>
                      <a:pt x="2217325" y="436672"/>
                      <a:pt x="2195870" y="451153"/>
                      <a:pt x="2176696" y="468141"/>
                    </a:cubicBezTo>
                    <a:cubicBezTo>
                      <a:pt x="2173729" y="441233"/>
                      <a:pt x="2168936" y="414781"/>
                      <a:pt x="2157752" y="390381"/>
                    </a:cubicBezTo>
                    <a:cubicBezTo>
                      <a:pt x="2155926" y="387189"/>
                      <a:pt x="2153643" y="384338"/>
                      <a:pt x="2151133" y="381716"/>
                    </a:cubicBezTo>
                    <a:cubicBezTo>
                      <a:pt x="2165056" y="373963"/>
                      <a:pt x="2170077" y="347397"/>
                      <a:pt x="2178523" y="334399"/>
                    </a:cubicBezTo>
                    <a:cubicBezTo>
                      <a:pt x="2183430" y="321401"/>
                      <a:pt x="2194044" y="309087"/>
                      <a:pt x="2193587" y="294721"/>
                    </a:cubicBezTo>
                    <a:cubicBezTo>
                      <a:pt x="2193131" y="291756"/>
                      <a:pt x="2191875" y="289248"/>
                      <a:pt x="2189935" y="287196"/>
                    </a:cubicBezTo>
                    <a:cubicBezTo>
                      <a:pt x="2192446" y="260858"/>
                      <a:pt x="2182859" y="228249"/>
                      <a:pt x="2169735" y="198034"/>
                    </a:cubicBezTo>
                    <a:cubicBezTo>
                      <a:pt x="2184115" y="180818"/>
                      <a:pt x="2199978" y="165653"/>
                      <a:pt x="2215842" y="150375"/>
                    </a:cubicBezTo>
                    <a:close/>
                    <a:moveTo>
                      <a:pt x="1953239" y="160523"/>
                    </a:moveTo>
                    <a:cubicBezTo>
                      <a:pt x="1970015" y="156760"/>
                      <a:pt x="2013497" y="147867"/>
                      <a:pt x="2046023" y="147867"/>
                    </a:cubicBezTo>
                    <a:cubicBezTo>
                      <a:pt x="2063941" y="147867"/>
                      <a:pt x="2078549" y="150603"/>
                      <a:pt x="2083684" y="158356"/>
                    </a:cubicBezTo>
                    <a:cubicBezTo>
                      <a:pt x="2103314" y="199973"/>
                      <a:pt x="2131389" y="242843"/>
                      <a:pt x="2128878" y="288564"/>
                    </a:cubicBezTo>
                    <a:cubicBezTo>
                      <a:pt x="2085967" y="297685"/>
                      <a:pt x="2043969" y="310911"/>
                      <a:pt x="1999574" y="314788"/>
                    </a:cubicBezTo>
                    <a:cubicBezTo>
                      <a:pt x="1992955" y="314788"/>
                      <a:pt x="1985765" y="315700"/>
                      <a:pt x="1979374" y="313534"/>
                    </a:cubicBezTo>
                    <a:cubicBezTo>
                      <a:pt x="1964538" y="288792"/>
                      <a:pt x="1962597" y="261200"/>
                      <a:pt x="1957462" y="234406"/>
                    </a:cubicBezTo>
                    <a:cubicBezTo>
                      <a:pt x="1953467" y="210120"/>
                      <a:pt x="1946277" y="184808"/>
                      <a:pt x="1953239" y="160523"/>
                    </a:cubicBezTo>
                    <a:close/>
                    <a:moveTo>
                      <a:pt x="1843451" y="213199"/>
                    </a:moveTo>
                    <a:cubicBezTo>
                      <a:pt x="1851782" y="194728"/>
                      <a:pt x="1862395" y="178195"/>
                      <a:pt x="1874949" y="161891"/>
                    </a:cubicBezTo>
                    <a:cubicBezTo>
                      <a:pt x="1876090" y="160409"/>
                      <a:pt x="1877346" y="158926"/>
                      <a:pt x="1878601" y="157558"/>
                    </a:cubicBezTo>
                    <a:cubicBezTo>
                      <a:pt x="1879628" y="157102"/>
                      <a:pt x="1880655" y="156760"/>
                      <a:pt x="1881568" y="156304"/>
                    </a:cubicBezTo>
                    <a:cubicBezTo>
                      <a:pt x="1885220" y="155278"/>
                      <a:pt x="1888644" y="153910"/>
                      <a:pt x="1892182" y="152541"/>
                    </a:cubicBezTo>
                    <a:cubicBezTo>
                      <a:pt x="1884650" y="179335"/>
                      <a:pt x="1892639" y="210006"/>
                      <a:pt x="1897432" y="236230"/>
                    </a:cubicBezTo>
                    <a:cubicBezTo>
                      <a:pt x="1905535" y="257779"/>
                      <a:pt x="1901997" y="291186"/>
                      <a:pt x="1927218" y="304184"/>
                    </a:cubicBezTo>
                    <a:cubicBezTo>
                      <a:pt x="1927447" y="304982"/>
                      <a:pt x="1927561" y="305781"/>
                      <a:pt x="1927789" y="306579"/>
                    </a:cubicBezTo>
                    <a:cubicBezTo>
                      <a:pt x="1930414" y="317866"/>
                      <a:pt x="1932012" y="330294"/>
                      <a:pt x="1940115" y="339872"/>
                    </a:cubicBezTo>
                    <a:cubicBezTo>
                      <a:pt x="1956206" y="354808"/>
                      <a:pt x="1978004" y="359825"/>
                      <a:pt x="2001971" y="359825"/>
                    </a:cubicBezTo>
                    <a:cubicBezTo>
                      <a:pt x="2045110" y="359825"/>
                      <a:pt x="2095097" y="343520"/>
                      <a:pt x="2131275" y="338846"/>
                    </a:cubicBezTo>
                    <a:cubicBezTo>
                      <a:pt x="2132416" y="338732"/>
                      <a:pt x="2133443" y="338503"/>
                      <a:pt x="2134470" y="338389"/>
                    </a:cubicBezTo>
                    <a:cubicBezTo>
                      <a:pt x="2128878" y="346713"/>
                      <a:pt x="2123628" y="355378"/>
                      <a:pt x="2123058" y="363473"/>
                    </a:cubicBezTo>
                    <a:cubicBezTo>
                      <a:pt x="2112900" y="359711"/>
                      <a:pt x="2101602" y="357088"/>
                      <a:pt x="2089505" y="355720"/>
                    </a:cubicBezTo>
                    <a:lnTo>
                      <a:pt x="2087565" y="355834"/>
                    </a:lnTo>
                    <a:lnTo>
                      <a:pt x="2081516" y="356062"/>
                    </a:lnTo>
                    <a:lnTo>
                      <a:pt x="2075467" y="356290"/>
                    </a:lnTo>
                    <a:lnTo>
                      <a:pt x="2069419" y="356632"/>
                    </a:lnTo>
                    <a:lnTo>
                      <a:pt x="2063256" y="356974"/>
                    </a:lnTo>
                    <a:lnTo>
                      <a:pt x="2057093" y="357316"/>
                    </a:lnTo>
                    <a:lnTo>
                      <a:pt x="2050930" y="357658"/>
                    </a:lnTo>
                    <a:lnTo>
                      <a:pt x="2044539" y="358000"/>
                    </a:lnTo>
                    <a:lnTo>
                      <a:pt x="2038034" y="358342"/>
                    </a:lnTo>
                    <a:lnTo>
                      <a:pt x="2031415" y="358799"/>
                    </a:lnTo>
                    <a:lnTo>
                      <a:pt x="2024567" y="359255"/>
                    </a:lnTo>
                    <a:lnTo>
                      <a:pt x="2017606" y="359711"/>
                    </a:lnTo>
                    <a:lnTo>
                      <a:pt x="2010644" y="360167"/>
                    </a:lnTo>
                    <a:lnTo>
                      <a:pt x="2004481" y="360509"/>
                    </a:lnTo>
                    <a:cubicBezTo>
                      <a:pt x="1983825" y="364727"/>
                      <a:pt x="1965565" y="370884"/>
                      <a:pt x="1953239" y="377953"/>
                    </a:cubicBezTo>
                    <a:cubicBezTo>
                      <a:pt x="1951870" y="378866"/>
                      <a:pt x="1950614" y="380006"/>
                      <a:pt x="1949359" y="381032"/>
                    </a:cubicBezTo>
                    <a:cubicBezTo>
                      <a:pt x="1949245" y="381032"/>
                      <a:pt x="1949016" y="381032"/>
                      <a:pt x="1948788" y="381032"/>
                    </a:cubicBezTo>
                    <a:cubicBezTo>
                      <a:pt x="1926420" y="378295"/>
                      <a:pt x="1868786" y="401555"/>
                      <a:pt x="1852238" y="428805"/>
                    </a:cubicBezTo>
                    <a:cubicBezTo>
                      <a:pt x="1848015" y="417289"/>
                      <a:pt x="1842081" y="406800"/>
                      <a:pt x="1831353" y="400187"/>
                    </a:cubicBezTo>
                    <a:cubicBezTo>
                      <a:pt x="1826218" y="397450"/>
                      <a:pt x="1820968" y="395626"/>
                      <a:pt x="1815604" y="394372"/>
                    </a:cubicBezTo>
                    <a:cubicBezTo>
                      <a:pt x="1815718" y="394144"/>
                      <a:pt x="1815832" y="394030"/>
                      <a:pt x="1815946" y="393802"/>
                    </a:cubicBezTo>
                    <a:cubicBezTo>
                      <a:pt x="1819256" y="380804"/>
                      <a:pt x="1837060" y="349221"/>
                      <a:pt x="1837973" y="328584"/>
                    </a:cubicBezTo>
                    <a:cubicBezTo>
                      <a:pt x="1849385" y="303386"/>
                      <a:pt x="1846874" y="260060"/>
                      <a:pt x="1837060" y="220268"/>
                    </a:cubicBezTo>
                    <a:cubicBezTo>
                      <a:pt x="1839684" y="218329"/>
                      <a:pt x="1842081" y="216049"/>
                      <a:pt x="1843451" y="213199"/>
                    </a:cubicBezTo>
                    <a:close/>
                    <a:moveTo>
                      <a:pt x="1761166" y="184466"/>
                    </a:moveTo>
                    <a:cubicBezTo>
                      <a:pt x="1774519" y="223916"/>
                      <a:pt x="1789355" y="265532"/>
                      <a:pt x="1782964" y="306921"/>
                    </a:cubicBezTo>
                    <a:cubicBezTo>
                      <a:pt x="1744846" y="313762"/>
                      <a:pt x="1708098" y="325277"/>
                      <a:pt x="1669181" y="328356"/>
                    </a:cubicBezTo>
                    <a:cubicBezTo>
                      <a:pt x="1658910" y="328698"/>
                      <a:pt x="1648410" y="328698"/>
                      <a:pt x="1638824" y="325620"/>
                    </a:cubicBezTo>
                    <a:cubicBezTo>
                      <a:pt x="1628438" y="310113"/>
                      <a:pt x="1624330" y="291300"/>
                      <a:pt x="1617597" y="274312"/>
                    </a:cubicBezTo>
                    <a:cubicBezTo>
                      <a:pt x="1621591" y="269979"/>
                      <a:pt x="1623645" y="264278"/>
                      <a:pt x="1622504" y="258691"/>
                    </a:cubicBezTo>
                    <a:cubicBezTo>
                      <a:pt x="1618167" y="235432"/>
                      <a:pt x="1612347" y="212286"/>
                      <a:pt x="1612461" y="188685"/>
                    </a:cubicBezTo>
                    <a:cubicBezTo>
                      <a:pt x="1632433" y="186404"/>
                      <a:pt x="1689610" y="169758"/>
                      <a:pt x="1727157" y="169758"/>
                    </a:cubicBezTo>
                    <a:cubicBezTo>
                      <a:pt x="1745075" y="169644"/>
                      <a:pt x="1758541" y="173406"/>
                      <a:pt x="1761166" y="184466"/>
                    </a:cubicBezTo>
                    <a:close/>
                    <a:moveTo>
                      <a:pt x="1507466" y="314674"/>
                    </a:moveTo>
                    <a:cubicBezTo>
                      <a:pt x="1517851" y="293923"/>
                      <a:pt x="1528579" y="273400"/>
                      <a:pt x="1540904" y="253789"/>
                    </a:cubicBezTo>
                    <a:cubicBezTo>
                      <a:pt x="1543643" y="249684"/>
                      <a:pt x="1549920" y="239536"/>
                      <a:pt x="1557795" y="227907"/>
                    </a:cubicBezTo>
                    <a:cubicBezTo>
                      <a:pt x="1563387" y="246264"/>
                      <a:pt x="1571490" y="263708"/>
                      <a:pt x="1577995" y="275794"/>
                    </a:cubicBezTo>
                    <a:cubicBezTo>
                      <a:pt x="1587239" y="315700"/>
                      <a:pt x="1582104" y="368946"/>
                      <a:pt x="1646014" y="373507"/>
                    </a:cubicBezTo>
                    <a:cubicBezTo>
                      <a:pt x="1653888" y="374533"/>
                      <a:pt x="1661763" y="374875"/>
                      <a:pt x="1669638" y="374875"/>
                    </a:cubicBezTo>
                    <a:cubicBezTo>
                      <a:pt x="1708783" y="374875"/>
                      <a:pt x="1747129" y="364043"/>
                      <a:pt x="1785361" y="357316"/>
                    </a:cubicBezTo>
                    <a:cubicBezTo>
                      <a:pt x="1787872" y="356860"/>
                      <a:pt x="1790382" y="356518"/>
                      <a:pt x="1793007" y="356062"/>
                    </a:cubicBezTo>
                    <a:cubicBezTo>
                      <a:pt x="1785247" y="368490"/>
                      <a:pt x="1776687" y="381602"/>
                      <a:pt x="1779426" y="392320"/>
                    </a:cubicBezTo>
                    <a:cubicBezTo>
                      <a:pt x="1770296" y="393004"/>
                      <a:pt x="1761280" y="394258"/>
                      <a:pt x="1752493" y="395170"/>
                    </a:cubicBezTo>
                    <a:cubicBezTo>
                      <a:pt x="1713348" y="396994"/>
                      <a:pt x="1671350" y="402695"/>
                      <a:pt x="1634259" y="419228"/>
                    </a:cubicBezTo>
                    <a:cubicBezTo>
                      <a:pt x="1612575" y="426525"/>
                      <a:pt x="1602304" y="447276"/>
                      <a:pt x="1601733" y="468711"/>
                    </a:cubicBezTo>
                    <a:cubicBezTo>
                      <a:pt x="1589293" y="476464"/>
                      <a:pt x="1578109" y="490032"/>
                      <a:pt x="1569207" y="501662"/>
                    </a:cubicBezTo>
                    <a:cubicBezTo>
                      <a:pt x="1567039" y="495619"/>
                      <a:pt x="1564642" y="489804"/>
                      <a:pt x="1562132" y="484217"/>
                    </a:cubicBezTo>
                    <a:cubicBezTo>
                      <a:pt x="1556197" y="468027"/>
                      <a:pt x="1548208" y="451381"/>
                      <a:pt x="1532915" y="442145"/>
                    </a:cubicBezTo>
                    <a:cubicBezTo>
                      <a:pt x="1508835" y="427437"/>
                      <a:pt x="1480646" y="428577"/>
                      <a:pt x="1453713" y="433366"/>
                    </a:cubicBezTo>
                    <a:cubicBezTo>
                      <a:pt x="1458278" y="420254"/>
                      <a:pt x="1461245" y="405660"/>
                      <a:pt x="1465810" y="397678"/>
                    </a:cubicBezTo>
                    <a:cubicBezTo>
                      <a:pt x="1472886" y="378980"/>
                      <a:pt x="1479505" y="361079"/>
                      <a:pt x="1488064" y="342836"/>
                    </a:cubicBezTo>
                    <a:cubicBezTo>
                      <a:pt x="1491260" y="337819"/>
                      <a:pt x="1493086" y="330408"/>
                      <a:pt x="1490347" y="326418"/>
                    </a:cubicBezTo>
                    <a:cubicBezTo>
                      <a:pt x="1490803" y="325391"/>
                      <a:pt x="1491374" y="324365"/>
                      <a:pt x="1491716" y="323339"/>
                    </a:cubicBezTo>
                    <a:cubicBezTo>
                      <a:pt x="1497879" y="323795"/>
                      <a:pt x="1504384" y="320603"/>
                      <a:pt x="1507466" y="314674"/>
                    </a:cubicBezTo>
                    <a:close/>
                    <a:moveTo>
                      <a:pt x="1240869" y="201683"/>
                    </a:moveTo>
                    <a:cubicBezTo>
                      <a:pt x="1273052" y="195070"/>
                      <a:pt x="1309002" y="188343"/>
                      <a:pt x="1344152" y="188343"/>
                    </a:cubicBezTo>
                    <a:cubicBezTo>
                      <a:pt x="1360358" y="188343"/>
                      <a:pt x="1376564" y="189825"/>
                      <a:pt x="1391971" y="193245"/>
                    </a:cubicBezTo>
                    <a:cubicBezTo>
                      <a:pt x="1416051" y="203165"/>
                      <a:pt x="1423127" y="226995"/>
                      <a:pt x="1427920" y="247176"/>
                    </a:cubicBezTo>
                    <a:cubicBezTo>
                      <a:pt x="1431915" y="264848"/>
                      <a:pt x="1437050" y="285599"/>
                      <a:pt x="1434768" y="304754"/>
                    </a:cubicBezTo>
                    <a:cubicBezTo>
                      <a:pt x="1396308" y="308061"/>
                      <a:pt x="1358190" y="312622"/>
                      <a:pt x="1319615" y="315130"/>
                    </a:cubicBezTo>
                    <a:cubicBezTo>
                      <a:pt x="1285035" y="319919"/>
                      <a:pt x="1261069" y="300992"/>
                      <a:pt x="1253309" y="274198"/>
                    </a:cubicBezTo>
                    <a:cubicBezTo>
                      <a:pt x="1244293" y="253219"/>
                      <a:pt x="1235619" y="231441"/>
                      <a:pt x="1228315" y="209892"/>
                    </a:cubicBezTo>
                    <a:cubicBezTo>
                      <a:pt x="1233337" y="208182"/>
                      <a:pt x="1237673" y="205331"/>
                      <a:pt x="1240869" y="201683"/>
                    </a:cubicBezTo>
                    <a:close/>
                    <a:moveTo>
                      <a:pt x="1198757" y="205901"/>
                    </a:moveTo>
                    <a:cubicBezTo>
                      <a:pt x="1200811" y="207384"/>
                      <a:pt x="1203093" y="208638"/>
                      <a:pt x="1205832" y="209550"/>
                    </a:cubicBezTo>
                    <a:cubicBezTo>
                      <a:pt x="1211082" y="242273"/>
                      <a:pt x="1218729" y="274882"/>
                      <a:pt x="1226147" y="307377"/>
                    </a:cubicBezTo>
                    <a:cubicBezTo>
                      <a:pt x="1233337" y="336451"/>
                      <a:pt x="1267802" y="357544"/>
                      <a:pt x="1302382" y="360281"/>
                    </a:cubicBezTo>
                    <a:cubicBezTo>
                      <a:pt x="1307518" y="360509"/>
                      <a:pt x="1312540" y="360509"/>
                      <a:pt x="1317675" y="360509"/>
                    </a:cubicBezTo>
                    <a:cubicBezTo>
                      <a:pt x="1352483" y="360509"/>
                      <a:pt x="1387292" y="356746"/>
                      <a:pt x="1422100" y="355150"/>
                    </a:cubicBezTo>
                    <a:cubicBezTo>
                      <a:pt x="1432257" y="355036"/>
                      <a:pt x="1445838" y="354694"/>
                      <a:pt x="1458049" y="351958"/>
                    </a:cubicBezTo>
                    <a:cubicBezTo>
                      <a:pt x="1448120" y="369060"/>
                      <a:pt x="1440931" y="388671"/>
                      <a:pt x="1430887" y="404976"/>
                    </a:cubicBezTo>
                    <a:cubicBezTo>
                      <a:pt x="1426322" y="415465"/>
                      <a:pt x="1414339" y="429375"/>
                      <a:pt x="1412970" y="441347"/>
                    </a:cubicBezTo>
                    <a:cubicBezTo>
                      <a:pt x="1397221" y="444311"/>
                      <a:pt x="1381585" y="448416"/>
                      <a:pt x="1374053" y="462668"/>
                    </a:cubicBezTo>
                    <a:cubicBezTo>
                      <a:pt x="1372798" y="465291"/>
                      <a:pt x="1372341" y="468027"/>
                      <a:pt x="1372113" y="470763"/>
                    </a:cubicBezTo>
                    <a:cubicBezTo>
                      <a:pt x="1370972" y="470991"/>
                      <a:pt x="1369716" y="470991"/>
                      <a:pt x="1368575" y="471334"/>
                    </a:cubicBezTo>
                    <a:cubicBezTo>
                      <a:pt x="1368233" y="470193"/>
                      <a:pt x="1367890" y="469053"/>
                      <a:pt x="1366977" y="467685"/>
                    </a:cubicBezTo>
                    <a:cubicBezTo>
                      <a:pt x="1346207" y="446250"/>
                      <a:pt x="1312540" y="485700"/>
                      <a:pt x="1294051" y="506451"/>
                    </a:cubicBezTo>
                    <a:cubicBezTo>
                      <a:pt x="1283894" y="483533"/>
                      <a:pt x="1269058" y="463010"/>
                      <a:pt x="1244293" y="455029"/>
                    </a:cubicBezTo>
                    <a:cubicBezTo>
                      <a:pt x="1210626" y="446478"/>
                      <a:pt x="1176046" y="446592"/>
                      <a:pt x="1141694" y="450696"/>
                    </a:cubicBezTo>
                    <a:cubicBezTo>
                      <a:pt x="1149911" y="435532"/>
                      <a:pt x="1167144" y="400985"/>
                      <a:pt x="1164177" y="384338"/>
                    </a:cubicBezTo>
                    <a:cubicBezTo>
                      <a:pt x="1167144" y="379778"/>
                      <a:pt x="1168970" y="374533"/>
                      <a:pt x="1168970" y="368148"/>
                    </a:cubicBezTo>
                    <a:cubicBezTo>
                      <a:pt x="1169769" y="339302"/>
                      <a:pt x="1162465" y="311253"/>
                      <a:pt x="1151395" y="284003"/>
                    </a:cubicBezTo>
                    <a:cubicBezTo>
                      <a:pt x="1166003" y="257893"/>
                      <a:pt x="1179355" y="228705"/>
                      <a:pt x="1198757" y="205901"/>
                    </a:cubicBezTo>
                    <a:close/>
                    <a:moveTo>
                      <a:pt x="1036813" y="213769"/>
                    </a:moveTo>
                    <a:cubicBezTo>
                      <a:pt x="1040693" y="213769"/>
                      <a:pt x="1044573" y="213883"/>
                      <a:pt x="1048453" y="213997"/>
                    </a:cubicBezTo>
                    <a:cubicBezTo>
                      <a:pt x="1076072" y="259033"/>
                      <a:pt x="1102891" y="306237"/>
                      <a:pt x="1109853" y="356974"/>
                    </a:cubicBezTo>
                    <a:cubicBezTo>
                      <a:pt x="1054845" y="368376"/>
                      <a:pt x="998581" y="375559"/>
                      <a:pt x="941975" y="378752"/>
                    </a:cubicBezTo>
                    <a:cubicBezTo>
                      <a:pt x="925541" y="379094"/>
                      <a:pt x="907965" y="380690"/>
                      <a:pt x="892330" y="375445"/>
                    </a:cubicBezTo>
                    <a:cubicBezTo>
                      <a:pt x="875097" y="353098"/>
                      <a:pt x="864484" y="327444"/>
                      <a:pt x="850560" y="303614"/>
                    </a:cubicBezTo>
                    <a:cubicBezTo>
                      <a:pt x="861402" y="286512"/>
                      <a:pt x="841430" y="268725"/>
                      <a:pt x="842457" y="250824"/>
                    </a:cubicBezTo>
                    <a:cubicBezTo>
                      <a:pt x="904770" y="233836"/>
                      <a:pt x="970620" y="213769"/>
                      <a:pt x="1036813" y="213769"/>
                    </a:cubicBezTo>
                    <a:close/>
                    <a:moveTo>
                      <a:pt x="618658" y="294265"/>
                    </a:moveTo>
                    <a:cubicBezTo>
                      <a:pt x="628472" y="294265"/>
                      <a:pt x="638287" y="294949"/>
                      <a:pt x="648102" y="296431"/>
                    </a:cubicBezTo>
                    <a:cubicBezTo>
                      <a:pt x="664764" y="312394"/>
                      <a:pt x="670927" y="334627"/>
                      <a:pt x="683367" y="353098"/>
                    </a:cubicBezTo>
                    <a:cubicBezTo>
                      <a:pt x="694893" y="375559"/>
                      <a:pt x="713267" y="397678"/>
                      <a:pt x="715093" y="422420"/>
                    </a:cubicBezTo>
                    <a:cubicBezTo>
                      <a:pt x="646504" y="431770"/>
                      <a:pt x="580882" y="452407"/>
                      <a:pt x="512521" y="461414"/>
                    </a:cubicBezTo>
                    <a:cubicBezTo>
                      <a:pt x="480338" y="467229"/>
                      <a:pt x="466414" y="442259"/>
                      <a:pt x="453861" y="422420"/>
                    </a:cubicBezTo>
                    <a:cubicBezTo>
                      <a:pt x="437084" y="396538"/>
                      <a:pt x="419737" y="363359"/>
                      <a:pt x="407526" y="333601"/>
                    </a:cubicBezTo>
                    <a:cubicBezTo>
                      <a:pt x="477599" y="328698"/>
                      <a:pt x="547329" y="294265"/>
                      <a:pt x="618658" y="294265"/>
                    </a:cubicBezTo>
                    <a:close/>
                    <a:moveTo>
                      <a:pt x="366212" y="315244"/>
                    </a:moveTo>
                    <a:cubicBezTo>
                      <a:pt x="370663" y="338846"/>
                      <a:pt x="377054" y="362219"/>
                      <a:pt x="383788" y="385479"/>
                    </a:cubicBezTo>
                    <a:cubicBezTo>
                      <a:pt x="402390" y="434848"/>
                      <a:pt x="419281" y="509415"/>
                      <a:pt x="496315" y="511468"/>
                    </a:cubicBezTo>
                    <a:cubicBezTo>
                      <a:pt x="497799" y="511468"/>
                      <a:pt x="499282" y="511468"/>
                      <a:pt x="500766" y="511468"/>
                    </a:cubicBezTo>
                    <a:cubicBezTo>
                      <a:pt x="567187" y="511468"/>
                      <a:pt x="630184" y="487752"/>
                      <a:pt x="694779" y="476806"/>
                    </a:cubicBezTo>
                    <a:cubicBezTo>
                      <a:pt x="698888" y="476122"/>
                      <a:pt x="702654" y="475438"/>
                      <a:pt x="706420" y="474640"/>
                    </a:cubicBezTo>
                    <a:cubicBezTo>
                      <a:pt x="706420" y="474754"/>
                      <a:pt x="706306" y="474868"/>
                      <a:pt x="706306" y="474868"/>
                    </a:cubicBezTo>
                    <a:cubicBezTo>
                      <a:pt x="700714" y="484217"/>
                      <a:pt x="705279" y="496987"/>
                      <a:pt x="714523" y="501890"/>
                    </a:cubicBezTo>
                    <a:cubicBezTo>
                      <a:pt x="742940" y="514204"/>
                      <a:pt x="749445" y="473500"/>
                      <a:pt x="758347" y="455143"/>
                    </a:cubicBezTo>
                    <a:cubicBezTo>
                      <a:pt x="759260" y="452179"/>
                      <a:pt x="760401" y="449214"/>
                      <a:pt x="761428" y="446250"/>
                    </a:cubicBezTo>
                    <a:cubicBezTo>
                      <a:pt x="777178" y="424244"/>
                      <a:pt x="768162" y="393460"/>
                      <a:pt x="746820" y="358342"/>
                    </a:cubicBezTo>
                    <a:cubicBezTo>
                      <a:pt x="745223" y="356176"/>
                      <a:pt x="743739" y="353896"/>
                      <a:pt x="742255" y="351729"/>
                    </a:cubicBezTo>
                    <a:cubicBezTo>
                      <a:pt x="747733" y="344546"/>
                      <a:pt x="751157" y="333715"/>
                      <a:pt x="755950" y="327102"/>
                    </a:cubicBezTo>
                    <a:cubicBezTo>
                      <a:pt x="765651" y="311709"/>
                      <a:pt x="777178" y="295291"/>
                      <a:pt x="789617" y="279899"/>
                    </a:cubicBezTo>
                    <a:cubicBezTo>
                      <a:pt x="795209" y="292326"/>
                      <a:pt x="800117" y="306921"/>
                      <a:pt x="814497" y="313306"/>
                    </a:cubicBezTo>
                    <a:cubicBezTo>
                      <a:pt x="825339" y="339986"/>
                      <a:pt x="835496" y="367008"/>
                      <a:pt x="847707" y="393346"/>
                    </a:cubicBezTo>
                    <a:cubicBezTo>
                      <a:pt x="858207" y="414781"/>
                      <a:pt x="887309" y="422990"/>
                      <a:pt x="913101" y="424586"/>
                    </a:cubicBezTo>
                    <a:cubicBezTo>
                      <a:pt x="922573" y="425043"/>
                      <a:pt x="932046" y="425157"/>
                      <a:pt x="941632" y="425157"/>
                    </a:cubicBezTo>
                    <a:cubicBezTo>
                      <a:pt x="996983" y="425157"/>
                      <a:pt x="1052220" y="418430"/>
                      <a:pt x="1106315" y="409422"/>
                    </a:cubicBezTo>
                    <a:cubicBezTo>
                      <a:pt x="1113505" y="408396"/>
                      <a:pt x="1121151" y="407028"/>
                      <a:pt x="1128455" y="405090"/>
                    </a:cubicBezTo>
                    <a:cubicBezTo>
                      <a:pt x="1127999" y="405660"/>
                      <a:pt x="1127657" y="406344"/>
                      <a:pt x="1127314" y="407028"/>
                    </a:cubicBezTo>
                    <a:cubicBezTo>
                      <a:pt x="1119668" y="421622"/>
                      <a:pt x="1096614" y="440663"/>
                      <a:pt x="1105859" y="456055"/>
                    </a:cubicBezTo>
                    <a:cubicBezTo>
                      <a:pt x="1090908" y="458906"/>
                      <a:pt x="1076186" y="462212"/>
                      <a:pt x="1061692" y="465633"/>
                    </a:cubicBezTo>
                    <a:cubicBezTo>
                      <a:pt x="1041492" y="471334"/>
                      <a:pt x="1007711" y="470763"/>
                      <a:pt x="1003602" y="496075"/>
                    </a:cubicBezTo>
                    <a:cubicBezTo>
                      <a:pt x="1001890" y="494935"/>
                      <a:pt x="999950" y="494251"/>
                      <a:pt x="997782" y="494023"/>
                    </a:cubicBezTo>
                    <a:cubicBezTo>
                      <a:pt x="991391" y="493111"/>
                      <a:pt x="985799" y="495847"/>
                      <a:pt x="980663" y="499496"/>
                    </a:cubicBezTo>
                    <a:cubicBezTo>
                      <a:pt x="956240" y="517853"/>
                      <a:pt x="940377" y="545103"/>
                      <a:pt x="924057" y="570529"/>
                    </a:cubicBezTo>
                    <a:cubicBezTo>
                      <a:pt x="915498" y="549549"/>
                      <a:pt x="905911" y="528912"/>
                      <a:pt x="891988" y="511240"/>
                    </a:cubicBezTo>
                    <a:cubicBezTo>
                      <a:pt x="845653" y="461186"/>
                      <a:pt x="693410" y="517282"/>
                      <a:pt x="629614" y="525606"/>
                    </a:cubicBezTo>
                    <a:cubicBezTo>
                      <a:pt x="584991" y="537236"/>
                      <a:pt x="437312" y="547383"/>
                      <a:pt x="425443" y="594814"/>
                    </a:cubicBezTo>
                    <a:cubicBezTo>
                      <a:pt x="424645" y="595726"/>
                      <a:pt x="424188" y="596639"/>
                      <a:pt x="423617" y="597665"/>
                    </a:cubicBezTo>
                    <a:cubicBezTo>
                      <a:pt x="423503" y="597665"/>
                      <a:pt x="423503" y="597779"/>
                      <a:pt x="423389" y="597779"/>
                    </a:cubicBezTo>
                    <a:cubicBezTo>
                      <a:pt x="376255" y="637115"/>
                      <a:pt x="342931" y="689563"/>
                      <a:pt x="310405" y="740984"/>
                    </a:cubicBezTo>
                    <a:cubicBezTo>
                      <a:pt x="308123" y="746343"/>
                      <a:pt x="303786" y="752842"/>
                      <a:pt x="299107" y="759911"/>
                    </a:cubicBezTo>
                    <a:cubicBezTo>
                      <a:pt x="296368" y="753526"/>
                      <a:pt x="293629" y="747027"/>
                      <a:pt x="290776" y="740642"/>
                    </a:cubicBezTo>
                    <a:cubicBezTo>
                      <a:pt x="290205" y="739274"/>
                      <a:pt x="289520" y="737792"/>
                      <a:pt x="288950" y="736310"/>
                    </a:cubicBezTo>
                    <a:cubicBezTo>
                      <a:pt x="286325" y="730153"/>
                      <a:pt x="283586" y="723996"/>
                      <a:pt x="280847" y="717839"/>
                    </a:cubicBezTo>
                    <a:cubicBezTo>
                      <a:pt x="278222" y="711910"/>
                      <a:pt x="275597" y="705981"/>
                      <a:pt x="272858" y="700166"/>
                    </a:cubicBezTo>
                    <a:cubicBezTo>
                      <a:pt x="269206" y="692185"/>
                      <a:pt x="265440" y="684204"/>
                      <a:pt x="261674" y="676223"/>
                    </a:cubicBezTo>
                    <a:cubicBezTo>
                      <a:pt x="261674" y="676223"/>
                      <a:pt x="261674" y="676337"/>
                      <a:pt x="261674" y="676451"/>
                    </a:cubicBezTo>
                    <a:lnTo>
                      <a:pt x="261674" y="676451"/>
                    </a:lnTo>
                    <a:cubicBezTo>
                      <a:pt x="241587" y="630844"/>
                      <a:pt x="220018" y="585921"/>
                      <a:pt x="197193" y="541568"/>
                    </a:cubicBezTo>
                    <a:cubicBezTo>
                      <a:pt x="209632" y="521159"/>
                      <a:pt x="222643" y="498584"/>
                      <a:pt x="234854" y="478631"/>
                    </a:cubicBezTo>
                    <a:cubicBezTo>
                      <a:pt x="272858" y="421166"/>
                      <a:pt x="316910" y="364727"/>
                      <a:pt x="366212" y="315244"/>
                    </a:cubicBezTo>
                    <a:close/>
                    <a:moveTo>
                      <a:pt x="129745" y="413527"/>
                    </a:moveTo>
                    <a:cubicBezTo>
                      <a:pt x="158390" y="413299"/>
                      <a:pt x="186807" y="415807"/>
                      <a:pt x="214996" y="421052"/>
                    </a:cubicBezTo>
                    <a:cubicBezTo>
                      <a:pt x="218192" y="421508"/>
                      <a:pt x="221273" y="421964"/>
                      <a:pt x="224469" y="422420"/>
                    </a:cubicBezTo>
                    <a:cubicBezTo>
                      <a:pt x="197307" y="456055"/>
                      <a:pt x="176536" y="485130"/>
                      <a:pt x="172085" y="494707"/>
                    </a:cubicBezTo>
                    <a:cubicBezTo>
                      <a:pt x="157705" y="468255"/>
                      <a:pt x="142755" y="442145"/>
                      <a:pt x="127234" y="416263"/>
                    </a:cubicBezTo>
                    <a:cubicBezTo>
                      <a:pt x="128261" y="415579"/>
                      <a:pt x="129174" y="414667"/>
                      <a:pt x="129745" y="413527"/>
                    </a:cubicBezTo>
                    <a:close/>
                    <a:moveTo>
                      <a:pt x="440280" y="1652438"/>
                    </a:moveTo>
                    <a:cubicBezTo>
                      <a:pt x="437198" y="1645141"/>
                      <a:pt x="434117" y="1637958"/>
                      <a:pt x="431036" y="1630775"/>
                    </a:cubicBezTo>
                    <a:cubicBezTo>
                      <a:pt x="427954" y="1623478"/>
                      <a:pt x="424759" y="1616295"/>
                      <a:pt x="421563" y="1609112"/>
                    </a:cubicBezTo>
                    <a:cubicBezTo>
                      <a:pt x="419509" y="1604551"/>
                      <a:pt x="417569" y="1599876"/>
                      <a:pt x="415514" y="1595429"/>
                    </a:cubicBezTo>
                    <a:cubicBezTo>
                      <a:pt x="415058" y="1594175"/>
                      <a:pt x="414487" y="1593035"/>
                      <a:pt x="413917" y="1591895"/>
                    </a:cubicBezTo>
                    <a:cubicBezTo>
                      <a:pt x="413346" y="1590527"/>
                      <a:pt x="412661" y="1589159"/>
                      <a:pt x="412091" y="1587790"/>
                    </a:cubicBezTo>
                    <a:cubicBezTo>
                      <a:pt x="409238" y="1581405"/>
                      <a:pt x="406384" y="1575020"/>
                      <a:pt x="403531" y="1568636"/>
                    </a:cubicBezTo>
                    <a:cubicBezTo>
                      <a:pt x="400678" y="1562251"/>
                      <a:pt x="397711" y="1555865"/>
                      <a:pt x="394858" y="1549595"/>
                    </a:cubicBezTo>
                    <a:cubicBezTo>
                      <a:pt x="388467" y="1535456"/>
                      <a:pt x="381962" y="1521432"/>
                      <a:pt x="375571" y="1507408"/>
                    </a:cubicBezTo>
                    <a:cubicBezTo>
                      <a:pt x="370663" y="1496691"/>
                      <a:pt x="365642" y="1485973"/>
                      <a:pt x="360848" y="1475255"/>
                    </a:cubicBezTo>
                    <a:cubicBezTo>
                      <a:pt x="358338" y="1469897"/>
                      <a:pt x="355941" y="1464538"/>
                      <a:pt x="353544" y="1459179"/>
                    </a:cubicBezTo>
                    <a:cubicBezTo>
                      <a:pt x="348637" y="1448461"/>
                      <a:pt x="343844" y="1437744"/>
                      <a:pt x="338936" y="1427026"/>
                    </a:cubicBezTo>
                    <a:cubicBezTo>
                      <a:pt x="334143" y="1416309"/>
                      <a:pt x="329350" y="1405591"/>
                      <a:pt x="324671" y="1394759"/>
                    </a:cubicBezTo>
                    <a:cubicBezTo>
                      <a:pt x="324671" y="1394645"/>
                      <a:pt x="324557" y="1394531"/>
                      <a:pt x="324557" y="1394417"/>
                    </a:cubicBezTo>
                    <a:cubicBezTo>
                      <a:pt x="325127" y="1391795"/>
                      <a:pt x="325241" y="1389172"/>
                      <a:pt x="324214" y="1386550"/>
                    </a:cubicBezTo>
                    <a:cubicBezTo>
                      <a:pt x="311432" y="1352573"/>
                      <a:pt x="297965" y="1318824"/>
                      <a:pt x="284042" y="1285303"/>
                    </a:cubicBezTo>
                    <a:cubicBezTo>
                      <a:pt x="244783" y="1173794"/>
                      <a:pt x="199703" y="1064565"/>
                      <a:pt x="153026" y="955907"/>
                    </a:cubicBezTo>
                    <a:cubicBezTo>
                      <a:pt x="115479" y="860816"/>
                      <a:pt x="76791" y="765156"/>
                      <a:pt x="31026" y="673942"/>
                    </a:cubicBezTo>
                    <a:cubicBezTo>
                      <a:pt x="48602" y="669039"/>
                      <a:pt x="51112" y="642701"/>
                      <a:pt x="55791" y="626055"/>
                    </a:cubicBezTo>
                    <a:cubicBezTo>
                      <a:pt x="65492" y="592192"/>
                      <a:pt x="77475" y="559013"/>
                      <a:pt x="85806" y="524808"/>
                    </a:cubicBezTo>
                    <a:cubicBezTo>
                      <a:pt x="91969" y="497900"/>
                      <a:pt x="97904" y="470877"/>
                      <a:pt x="104979" y="444197"/>
                    </a:cubicBezTo>
                    <a:cubicBezTo>
                      <a:pt x="112169" y="463466"/>
                      <a:pt x="121185" y="482393"/>
                      <a:pt x="128603" y="501206"/>
                    </a:cubicBezTo>
                    <a:cubicBezTo>
                      <a:pt x="134652" y="513862"/>
                      <a:pt x="140472" y="526632"/>
                      <a:pt x="146293" y="539516"/>
                    </a:cubicBezTo>
                    <a:cubicBezTo>
                      <a:pt x="143440" y="550348"/>
                      <a:pt x="145608" y="560267"/>
                      <a:pt x="158504" y="567108"/>
                    </a:cubicBezTo>
                    <a:cubicBezTo>
                      <a:pt x="172656" y="599489"/>
                      <a:pt x="186465" y="631984"/>
                      <a:pt x="200731" y="664365"/>
                    </a:cubicBezTo>
                    <a:cubicBezTo>
                      <a:pt x="247408" y="762306"/>
                      <a:pt x="275597" y="869140"/>
                      <a:pt x="337453" y="959441"/>
                    </a:cubicBezTo>
                    <a:cubicBezTo>
                      <a:pt x="338252" y="960696"/>
                      <a:pt x="339279" y="961836"/>
                      <a:pt x="340420" y="962862"/>
                    </a:cubicBezTo>
                    <a:lnTo>
                      <a:pt x="340420" y="962976"/>
                    </a:lnTo>
                    <a:cubicBezTo>
                      <a:pt x="349436" y="982701"/>
                      <a:pt x="358109" y="1002426"/>
                      <a:pt x="366669" y="1022265"/>
                    </a:cubicBezTo>
                    <a:cubicBezTo>
                      <a:pt x="368837" y="1027168"/>
                      <a:pt x="371006" y="1032184"/>
                      <a:pt x="373060" y="1037201"/>
                    </a:cubicBezTo>
                    <a:cubicBezTo>
                      <a:pt x="384130" y="1063197"/>
                      <a:pt x="394972" y="1089421"/>
                      <a:pt x="405700" y="1115531"/>
                    </a:cubicBezTo>
                    <a:cubicBezTo>
                      <a:pt x="408096" y="1121232"/>
                      <a:pt x="410379" y="1127047"/>
                      <a:pt x="412775" y="1132748"/>
                    </a:cubicBezTo>
                    <a:cubicBezTo>
                      <a:pt x="422248" y="1155779"/>
                      <a:pt x="431720" y="1178811"/>
                      <a:pt x="441307" y="1201842"/>
                    </a:cubicBezTo>
                    <a:cubicBezTo>
                      <a:pt x="489582" y="1305256"/>
                      <a:pt x="544590" y="1405363"/>
                      <a:pt x="592751" y="1508890"/>
                    </a:cubicBezTo>
                    <a:cubicBezTo>
                      <a:pt x="628016" y="1587562"/>
                      <a:pt x="651183" y="1671023"/>
                      <a:pt x="686334" y="1749809"/>
                    </a:cubicBezTo>
                    <a:cubicBezTo>
                      <a:pt x="700828" y="1783786"/>
                      <a:pt x="713838" y="1818447"/>
                      <a:pt x="730158" y="1851626"/>
                    </a:cubicBezTo>
                    <a:cubicBezTo>
                      <a:pt x="732441" y="1856643"/>
                      <a:pt x="734951" y="1861660"/>
                      <a:pt x="738033" y="1866220"/>
                    </a:cubicBezTo>
                    <a:cubicBezTo>
                      <a:pt x="736891" y="1866449"/>
                      <a:pt x="735636" y="1866905"/>
                      <a:pt x="734495" y="1867361"/>
                    </a:cubicBezTo>
                    <a:cubicBezTo>
                      <a:pt x="733239" y="1867817"/>
                      <a:pt x="732098" y="1868501"/>
                      <a:pt x="730957" y="1869185"/>
                    </a:cubicBezTo>
                    <a:cubicBezTo>
                      <a:pt x="713496" y="1883209"/>
                      <a:pt x="711099" y="1909205"/>
                      <a:pt x="701969" y="1928816"/>
                    </a:cubicBezTo>
                    <a:cubicBezTo>
                      <a:pt x="679030" y="1986965"/>
                      <a:pt x="665221" y="2047964"/>
                      <a:pt x="645363" y="2107139"/>
                    </a:cubicBezTo>
                    <a:cubicBezTo>
                      <a:pt x="564676" y="1961197"/>
                      <a:pt x="503163" y="1806589"/>
                      <a:pt x="440280" y="1652438"/>
                    </a:cubicBezTo>
                    <a:close/>
                    <a:moveTo>
                      <a:pt x="5654095" y="2096991"/>
                    </a:moveTo>
                    <a:cubicBezTo>
                      <a:pt x="5616320" y="2102578"/>
                      <a:pt x="5579115" y="2090150"/>
                      <a:pt x="5541339" y="2089580"/>
                    </a:cubicBezTo>
                    <a:cubicBezTo>
                      <a:pt x="5406671" y="2089124"/>
                      <a:pt x="5272346" y="2083537"/>
                      <a:pt x="5137792" y="2081029"/>
                    </a:cubicBezTo>
                    <a:cubicBezTo>
                      <a:pt x="5075936" y="2079889"/>
                      <a:pt x="5013738" y="2077951"/>
                      <a:pt x="4951768" y="2077951"/>
                    </a:cubicBezTo>
                    <a:cubicBezTo>
                      <a:pt x="4942980" y="2077951"/>
                      <a:pt x="4934193" y="2077951"/>
                      <a:pt x="4925291" y="2078064"/>
                    </a:cubicBezTo>
                    <a:cubicBezTo>
                      <a:pt x="4925976" y="2076468"/>
                      <a:pt x="4926775" y="2074872"/>
                      <a:pt x="4927459" y="2073276"/>
                    </a:cubicBezTo>
                    <a:cubicBezTo>
                      <a:pt x="4753989" y="2088782"/>
                      <a:pt x="4578578" y="2087642"/>
                      <a:pt x="4404537" y="2095167"/>
                    </a:cubicBezTo>
                    <a:cubicBezTo>
                      <a:pt x="4263706" y="2102236"/>
                      <a:pt x="4122876" y="2103034"/>
                      <a:pt x="3981931" y="2107481"/>
                    </a:cubicBezTo>
                    <a:cubicBezTo>
                      <a:pt x="3798303" y="2118199"/>
                      <a:pt x="3614561" y="2120479"/>
                      <a:pt x="3430820" y="2126066"/>
                    </a:cubicBezTo>
                    <a:cubicBezTo>
                      <a:pt x="3244453" y="2139292"/>
                      <a:pt x="3057858" y="2139406"/>
                      <a:pt x="2871149" y="2139976"/>
                    </a:cubicBezTo>
                    <a:cubicBezTo>
                      <a:pt x="2682614" y="2145677"/>
                      <a:pt x="2494193" y="2138950"/>
                      <a:pt x="2305772" y="2134845"/>
                    </a:cubicBezTo>
                    <a:cubicBezTo>
                      <a:pt x="2023198" y="2140660"/>
                      <a:pt x="1740395" y="2137582"/>
                      <a:pt x="1457935" y="2146019"/>
                    </a:cubicBezTo>
                    <a:cubicBezTo>
                      <a:pt x="1273280" y="2149553"/>
                      <a:pt x="1088397" y="2147957"/>
                      <a:pt x="903743" y="2146019"/>
                    </a:cubicBezTo>
                    <a:cubicBezTo>
                      <a:pt x="864141" y="2144309"/>
                      <a:pt x="824083" y="2142712"/>
                      <a:pt x="784139" y="2142712"/>
                    </a:cubicBezTo>
                    <a:cubicBezTo>
                      <a:pt x="778775" y="2142712"/>
                      <a:pt x="773411" y="2142712"/>
                      <a:pt x="768162" y="2142826"/>
                    </a:cubicBezTo>
                    <a:cubicBezTo>
                      <a:pt x="762798" y="2142826"/>
                      <a:pt x="757434" y="2142940"/>
                      <a:pt x="752070" y="2143168"/>
                    </a:cubicBezTo>
                    <a:cubicBezTo>
                      <a:pt x="749445" y="2143168"/>
                      <a:pt x="746934" y="2143282"/>
                      <a:pt x="744424" y="2143397"/>
                    </a:cubicBezTo>
                    <a:cubicBezTo>
                      <a:pt x="741799" y="2143397"/>
                      <a:pt x="739288" y="2143511"/>
                      <a:pt x="736663" y="2143739"/>
                    </a:cubicBezTo>
                    <a:cubicBezTo>
                      <a:pt x="735978" y="2143739"/>
                      <a:pt x="735294" y="2143739"/>
                      <a:pt x="734609" y="2143739"/>
                    </a:cubicBezTo>
                    <a:cubicBezTo>
                      <a:pt x="731071" y="2143853"/>
                      <a:pt x="727533" y="2144081"/>
                      <a:pt x="723995" y="2144195"/>
                    </a:cubicBezTo>
                    <a:cubicBezTo>
                      <a:pt x="722626" y="2144309"/>
                      <a:pt x="721142" y="2144309"/>
                      <a:pt x="719773" y="2144423"/>
                    </a:cubicBezTo>
                    <a:cubicBezTo>
                      <a:pt x="716577" y="2144537"/>
                      <a:pt x="713382" y="2144765"/>
                      <a:pt x="710186" y="2144993"/>
                    </a:cubicBezTo>
                    <a:cubicBezTo>
                      <a:pt x="709615" y="2144993"/>
                      <a:pt x="709159" y="2144993"/>
                      <a:pt x="708588" y="2145107"/>
                    </a:cubicBezTo>
                    <a:cubicBezTo>
                      <a:pt x="708588" y="2145107"/>
                      <a:pt x="708588" y="2145107"/>
                      <a:pt x="708474" y="2145107"/>
                    </a:cubicBezTo>
                    <a:cubicBezTo>
                      <a:pt x="704822" y="2145335"/>
                      <a:pt x="701170" y="2145563"/>
                      <a:pt x="697632" y="2145905"/>
                    </a:cubicBezTo>
                    <a:cubicBezTo>
                      <a:pt x="693524" y="2146247"/>
                      <a:pt x="689415" y="2146589"/>
                      <a:pt x="685307" y="2146931"/>
                    </a:cubicBezTo>
                    <a:cubicBezTo>
                      <a:pt x="685763" y="2146019"/>
                      <a:pt x="686220" y="2144993"/>
                      <a:pt x="686676" y="2144081"/>
                    </a:cubicBezTo>
                    <a:cubicBezTo>
                      <a:pt x="687133" y="2143282"/>
                      <a:pt x="687475" y="2142370"/>
                      <a:pt x="687818" y="2141572"/>
                    </a:cubicBezTo>
                    <a:cubicBezTo>
                      <a:pt x="687932" y="2141230"/>
                      <a:pt x="688160" y="2141002"/>
                      <a:pt x="688274" y="2140660"/>
                    </a:cubicBezTo>
                    <a:cubicBezTo>
                      <a:pt x="688959" y="2139064"/>
                      <a:pt x="689644" y="2137582"/>
                      <a:pt x="690328" y="2135985"/>
                    </a:cubicBezTo>
                    <a:cubicBezTo>
                      <a:pt x="695692" y="2122873"/>
                      <a:pt x="699801" y="2108507"/>
                      <a:pt x="703567" y="2095053"/>
                    </a:cubicBezTo>
                    <a:cubicBezTo>
                      <a:pt x="703909" y="2093799"/>
                      <a:pt x="704252" y="2092545"/>
                      <a:pt x="704594" y="2091404"/>
                    </a:cubicBezTo>
                    <a:cubicBezTo>
                      <a:pt x="704822" y="2090492"/>
                      <a:pt x="705050" y="2089694"/>
                      <a:pt x="705279" y="2088782"/>
                    </a:cubicBezTo>
                    <a:cubicBezTo>
                      <a:pt x="705735" y="2087300"/>
                      <a:pt x="706078" y="2085818"/>
                      <a:pt x="706534" y="2084335"/>
                    </a:cubicBezTo>
                    <a:cubicBezTo>
                      <a:pt x="707561" y="2080459"/>
                      <a:pt x="708702" y="2076696"/>
                      <a:pt x="709730" y="2073162"/>
                    </a:cubicBezTo>
                    <a:cubicBezTo>
                      <a:pt x="710186" y="2071680"/>
                      <a:pt x="710643" y="2070197"/>
                      <a:pt x="711099" y="2068715"/>
                    </a:cubicBezTo>
                    <a:cubicBezTo>
                      <a:pt x="711670" y="2066777"/>
                      <a:pt x="712354" y="2064839"/>
                      <a:pt x="712925" y="2063128"/>
                    </a:cubicBezTo>
                    <a:cubicBezTo>
                      <a:pt x="713382" y="2062102"/>
                      <a:pt x="713724" y="2061076"/>
                      <a:pt x="714066" y="2060164"/>
                    </a:cubicBezTo>
                    <a:cubicBezTo>
                      <a:pt x="727647" y="2004523"/>
                      <a:pt x="750472" y="1951733"/>
                      <a:pt x="766450" y="1896891"/>
                    </a:cubicBezTo>
                    <a:cubicBezTo>
                      <a:pt x="766792" y="1895865"/>
                      <a:pt x="767020" y="1894725"/>
                      <a:pt x="767135" y="1893699"/>
                    </a:cubicBezTo>
                    <a:cubicBezTo>
                      <a:pt x="767477" y="1891304"/>
                      <a:pt x="767477" y="1889024"/>
                      <a:pt x="767020" y="1886858"/>
                    </a:cubicBezTo>
                    <a:cubicBezTo>
                      <a:pt x="767020" y="1886744"/>
                      <a:pt x="767020" y="1886630"/>
                      <a:pt x="767020" y="1886515"/>
                    </a:cubicBezTo>
                    <a:cubicBezTo>
                      <a:pt x="769075" y="1887086"/>
                      <a:pt x="771129" y="1887542"/>
                      <a:pt x="773183" y="1887884"/>
                    </a:cubicBezTo>
                    <a:cubicBezTo>
                      <a:pt x="774210" y="1888112"/>
                      <a:pt x="775238" y="1888226"/>
                      <a:pt x="776265" y="1888340"/>
                    </a:cubicBezTo>
                    <a:cubicBezTo>
                      <a:pt x="777292" y="1888454"/>
                      <a:pt x="778433" y="1888682"/>
                      <a:pt x="779460" y="1888796"/>
                    </a:cubicBezTo>
                    <a:cubicBezTo>
                      <a:pt x="779917" y="1888910"/>
                      <a:pt x="780487" y="1888910"/>
                      <a:pt x="781058" y="1888910"/>
                    </a:cubicBezTo>
                    <a:cubicBezTo>
                      <a:pt x="781629" y="1889024"/>
                      <a:pt x="782199" y="1889024"/>
                      <a:pt x="782656" y="1889024"/>
                    </a:cubicBezTo>
                    <a:cubicBezTo>
                      <a:pt x="785851" y="1889252"/>
                      <a:pt x="789047" y="1889366"/>
                      <a:pt x="792356" y="1889366"/>
                    </a:cubicBezTo>
                    <a:cubicBezTo>
                      <a:pt x="807078" y="1889366"/>
                      <a:pt x="822257" y="1887314"/>
                      <a:pt x="836637" y="1887086"/>
                    </a:cubicBezTo>
                    <a:cubicBezTo>
                      <a:pt x="987168" y="1884805"/>
                      <a:pt x="1137471" y="1876938"/>
                      <a:pt x="1288003" y="1877622"/>
                    </a:cubicBezTo>
                    <a:cubicBezTo>
                      <a:pt x="1543301" y="1875570"/>
                      <a:pt x="1798143" y="1860748"/>
                      <a:pt x="2053213" y="1853565"/>
                    </a:cubicBezTo>
                    <a:cubicBezTo>
                      <a:pt x="2272334" y="1841137"/>
                      <a:pt x="2490769" y="1820842"/>
                      <a:pt x="2710461" y="1817079"/>
                    </a:cubicBezTo>
                    <a:cubicBezTo>
                      <a:pt x="2873660" y="1810010"/>
                      <a:pt x="3036859" y="1813316"/>
                      <a:pt x="3200058" y="1816623"/>
                    </a:cubicBezTo>
                    <a:cubicBezTo>
                      <a:pt x="3343057" y="1819473"/>
                      <a:pt x="3486170" y="1822324"/>
                      <a:pt x="3629284" y="1818333"/>
                    </a:cubicBezTo>
                    <a:cubicBezTo>
                      <a:pt x="3782554" y="1818675"/>
                      <a:pt x="3935482" y="1810580"/>
                      <a:pt x="4088638" y="1804651"/>
                    </a:cubicBezTo>
                    <a:cubicBezTo>
                      <a:pt x="4315405" y="1798152"/>
                      <a:pt x="4542286" y="1803625"/>
                      <a:pt x="4769053" y="1803625"/>
                    </a:cubicBezTo>
                    <a:cubicBezTo>
                      <a:pt x="4811964" y="1804081"/>
                      <a:pt x="4854533" y="1802257"/>
                      <a:pt x="4897444" y="1800205"/>
                    </a:cubicBezTo>
                    <a:cubicBezTo>
                      <a:pt x="4897444" y="1798494"/>
                      <a:pt x="4897444" y="1796784"/>
                      <a:pt x="4897444" y="1794960"/>
                    </a:cubicBezTo>
                    <a:cubicBezTo>
                      <a:pt x="4897444" y="1794276"/>
                      <a:pt x="4897444" y="1793592"/>
                      <a:pt x="4897558" y="1792907"/>
                    </a:cubicBezTo>
                    <a:cubicBezTo>
                      <a:pt x="4901325" y="1793363"/>
                      <a:pt x="4904977" y="1793705"/>
                      <a:pt x="4908743" y="1793934"/>
                    </a:cubicBezTo>
                    <a:cubicBezTo>
                      <a:pt x="4912167" y="1794276"/>
                      <a:pt x="4915704" y="1794504"/>
                      <a:pt x="4919128" y="1794732"/>
                    </a:cubicBezTo>
                    <a:cubicBezTo>
                      <a:pt x="4920041" y="1794732"/>
                      <a:pt x="4920840" y="1794846"/>
                      <a:pt x="4921753" y="1794846"/>
                    </a:cubicBezTo>
                    <a:cubicBezTo>
                      <a:pt x="4924834" y="1795074"/>
                      <a:pt x="4927916" y="1795188"/>
                      <a:pt x="4930997" y="1795302"/>
                    </a:cubicBezTo>
                    <a:cubicBezTo>
                      <a:pt x="4939899" y="1795758"/>
                      <a:pt x="4948801" y="1795986"/>
                      <a:pt x="4957703" y="1796328"/>
                    </a:cubicBezTo>
                    <a:cubicBezTo>
                      <a:pt x="4962610" y="1796442"/>
                      <a:pt x="4967517" y="1796670"/>
                      <a:pt x="4972425" y="1796898"/>
                    </a:cubicBezTo>
                    <a:cubicBezTo>
                      <a:pt x="4977332" y="1797126"/>
                      <a:pt x="4982239" y="1797354"/>
                      <a:pt x="4987147" y="1797696"/>
                    </a:cubicBezTo>
                    <a:cubicBezTo>
                      <a:pt x="5027890" y="1801117"/>
                      <a:pt x="5068404" y="1809098"/>
                      <a:pt x="5109489" y="1809326"/>
                    </a:cubicBezTo>
                    <a:cubicBezTo>
                      <a:pt x="5289465" y="1816281"/>
                      <a:pt x="5467158" y="1821982"/>
                      <a:pt x="5647590" y="1829051"/>
                    </a:cubicBezTo>
                    <a:cubicBezTo>
                      <a:pt x="5647704" y="1918782"/>
                      <a:pt x="5656378" y="2006234"/>
                      <a:pt x="5654095" y="20969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15053144" y="7387277"/>
                <a:ext cx="20770" cy="342"/>
              </a:xfrm>
              <a:custGeom>
                <a:rect b="b" l="l" r="r" t="t"/>
                <a:pathLst>
                  <a:path extrusionOk="0" h="342" w="20770">
                    <a:moveTo>
                      <a:pt x="20771" y="114"/>
                    </a:moveTo>
                    <a:lnTo>
                      <a:pt x="19515" y="114"/>
                    </a:lnTo>
                    <a:lnTo>
                      <a:pt x="17347" y="0"/>
                    </a:lnTo>
                    <a:lnTo>
                      <a:pt x="15293" y="0"/>
                    </a:lnTo>
                    <a:lnTo>
                      <a:pt x="13352" y="0"/>
                    </a:lnTo>
                    <a:lnTo>
                      <a:pt x="11413" y="0"/>
                    </a:lnTo>
                    <a:lnTo>
                      <a:pt x="9586" y="0"/>
                    </a:lnTo>
                    <a:lnTo>
                      <a:pt x="7875" y="0"/>
                    </a:lnTo>
                    <a:lnTo>
                      <a:pt x="6163" y="0"/>
                    </a:lnTo>
                    <a:lnTo>
                      <a:pt x="4451" y="0"/>
                    </a:lnTo>
                    <a:lnTo>
                      <a:pt x="2739" y="0"/>
                    </a:lnTo>
                    <a:lnTo>
                      <a:pt x="1027" y="0"/>
                    </a:lnTo>
                    <a:lnTo>
                      <a:pt x="0" y="0"/>
                    </a:lnTo>
                    <a:cubicBezTo>
                      <a:pt x="4793" y="114"/>
                      <a:pt x="9701" y="342"/>
                      <a:pt x="14380" y="342"/>
                    </a:cubicBezTo>
                    <a:cubicBezTo>
                      <a:pt x="16548" y="114"/>
                      <a:pt x="18716" y="114"/>
                      <a:pt x="20771" y="1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15042416" y="7386592"/>
                <a:ext cx="10727" cy="228"/>
              </a:xfrm>
              <a:custGeom>
                <a:rect b="b" l="l" r="r" t="t"/>
                <a:pathLst>
                  <a:path extrusionOk="0" h="228" w="10727">
                    <a:moveTo>
                      <a:pt x="1712" y="228"/>
                    </a:moveTo>
                    <a:lnTo>
                      <a:pt x="3880" y="228"/>
                    </a:lnTo>
                    <a:lnTo>
                      <a:pt x="5934" y="228"/>
                    </a:lnTo>
                    <a:lnTo>
                      <a:pt x="7989" y="228"/>
                    </a:lnTo>
                    <a:lnTo>
                      <a:pt x="9929" y="228"/>
                    </a:lnTo>
                    <a:lnTo>
                      <a:pt x="10728" y="228"/>
                    </a:lnTo>
                    <a:cubicBezTo>
                      <a:pt x="7076" y="114"/>
                      <a:pt x="3538" y="228"/>
                      <a:pt x="0" y="0"/>
                    </a:cubicBezTo>
                    <a:lnTo>
                      <a:pt x="1712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15286523" y="7724312"/>
                <a:ext cx="6517" cy="6498"/>
              </a:xfrm>
              <a:custGeom>
                <a:rect b="b" l="l" r="r" t="t"/>
                <a:pathLst>
                  <a:path extrusionOk="0" h="6498" w="6517">
                    <a:moveTo>
                      <a:pt x="3087" y="0"/>
                    </a:moveTo>
                    <a:cubicBezTo>
                      <a:pt x="1376" y="0"/>
                      <a:pt x="-108" y="1710"/>
                      <a:pt x="6" y="3421"/>
                    </a:cubicBezTo>
                    <a:cubicBezTo>
                      <a:pt x="120" y="5245"/>
                      <a:pt x="1604" y="6499"/>
                      <a:pt x="3430" y="6499"/>
                    </a:cubicBezTo>
                    <a:cubicBezTo>
                      <a:pt x="5142" y="6499"/>
                      <a:pt x="6625" y="4789"/>
                      <a:pt x="6511" y="3078"/>
                    </a:cubicBezTo>
                    <a:cubicBezTo>
                      <a:pt x="6397" y="1254"/>
                      <a:pt x="4913" y="0"/>
                      <a:pt x="30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0" name="Google Shape;1740;p37"/>
            <p:cNvSpPr/>
            <p:nvPr/>
          </p:nvSpPr>
          <p:spPr>
            <a:xfrm>
              <a:off x="11749671" y="7348397"/>
              <a:ext cx="931490" cy="480240"/>
            </a:xfrm>
            <a:custGeom>
              <a:rect b="b" l="l" r="r" t="t"/>
              <a:pathLst>
                <a:path extrusionOk="0" h="480240" w="931490">
                  <a:moveTo>
                    <a:pt x="931491" y="125533"/>
                  </a:moveTo>
                  <a:cubicBezTo>
                    <a:pt x="931034" y="126217"/>
                    <a:pt x="930578" y="126787"/>
                    <a:pt x="930121" y="127471"/>
                  </a:cubicBezTo>
                  <a:cubicBezTo>
                    <a:pt x="922589" y="142065"/>
                    <a:pt x="899308" y="160992"/>
                    <a:pt x="908552" y="176499"/>
                  </a:cubicBezTo>
                  <a:cubicBezTo>
                    <a:pt x="893715" y="179349"/>
                    <a:pt x="878993" y="182542"/>
                    <a:pt x="864499" y="185962"/>
                  </a:cubicBezTo>
                  <a:cubicBezTo>
                    <a:pt x="844299" y="191549"/>
                    <a:pt x="810518" y="191093"/>
                    <a:pt x="806410" y="216291"/>
                  </a:cubicBezTo>
                  <a:cubicBezTo>
                    <a:pt x="804698" y="215265"/>
                    <a:pt x="802758" y="214580"/>
                    <a:pt x="800589" y="214352"/>
                  </a:cubicBezTo>
                  <a:cubicBezTo>
                    <a:pt x="794198" y="213440"/>
                    <a:pt x="788606" y="216177"/>
                    <a:pt x="783470" y="219825"/>
                  </a:cubicBezTo>
                  <a:cubicBezTo>
                    <a:pt x="759048" y="238296"/>
                    <a:pt x="743184" y="265546"/>
                    <a:pt x="726864" y="290858"/>
                  </a:cubicBezTo>
                  <a:cubicBezTo>
                    <a:pt x="718305" y="269879"/>
                    <a:pt x="708718" y="249242"/>
                    <a:pt x="694795" y="231569"/>
                  </a:cubicBezTo>
                  <a:cubicBezTo>
                    <a:pt x="648460" y="181515"/>
                    <a:pt x="496217" y="237612"/>
                    <a:pt x="432421" y="245935"/>
                  </a:cubicBezTo>
                  <a:cubicBezTo>
                    <a:pt x="387798" y="257565"/>
                    <a:pt x="240120" y="267713"/>
                    <a:pt x="228251" y="315144"/>
                  </a:cubicBezTo>
                  <a:cubicBezTo>
                    <a:pt x="227338" y="316170"/>
                    <a:pt x="226653" y="317196"/>
                    <a:pt x="226082" y="318336"/>
                  </a:cubicBezTo>
                  <a:cubicBezTo>
                    <a:pt x="178949" y="357558"/>
                    <a:pt x="145738" y="410006"/>
                    <a:pt x="113212" y="461314"/>
                  </a:cubicBezTo>
                  <a:cubicBezTo>
                    <a:pt x="110930" y="466787"/>
                    <a:pt x="106593" y="473286"/>
                    <a:pt x="101914" y="480241"/>
                  </a:cubicBezTo>
                  <a:cubicBezTo>
                    <a:pt x="89931" y="452078"/>
                    <a:pt x="77605" y="424030"/>
                    <a:pt x="64367" y="396552"/>
                  </a:cubicBezTo>
                  <a:cubicBezTo>
                    <a:pt x="64367" y="396552"/>
                    <a:pt x="64367" y="396666"/>
                    <a:pt x="64367" y="396780"/>
                  </a:cubicBezTo>
                  <a:cubicBezTo>
                    <a:pt x="44281" y="351173"/>
                    <a:pt x="22939" y="306136"/>
                    <a:pt x="0" y="261784"/>
                  </a:cubicBezTo>
                  <a:cubicBezTo>
                    <a:pt x="12440" y="241375"/>
                    <a:pt x="25336" y="218799"/>
                    <a:pt x="37547" y="198960"/>
                  </a:cubicBezTo>
                  <a:cubicBezTo>
                    <a:pt x="76007" y="141495"/>
                    <a:pt x="119946" y="85057"/>
                    <a:pt x="169134" y="35573"/>
                  </a:cubicBezTo>
                  <a:cubicBezTo>
                    <a:pt x="173585" y="59175"/>
                    <a:pt x="179976" y="82548"/>
                    <a:pt x="186823" y="105808"/>
                  </a:cubicBezTo>
                  <a:cubicBezTo>
                    <a:pt x="205311" y="155177"/>
                    <a:pt x="222316" y="229745"/>
                    <a:pt x="299351" y="231797"/>
                  </a:cubicBezTo>
                  <a:cubicBezTo>
                    <a:pt x="300834" y="231797"/>
                    <a:pt x="302318" y="231797"/>
                    <a:pt x="303802" y="231797"/>
                  </a:cubicBezTo>
                  <a:cubicBezTo>
                    <a:pt x="370223" y="231797"/>
                    <a:pt x="433220" y="208081"/>
                    <a:pt x="497815" y="197136"/>
                  </a:cubicBezTo>
                  <a:cubicBezTo>
                    <a:pt x="501809" y="196566"/>
                    <a:pt x="505689" y="195882"/>
                    <a:pt x="509341" y="194969"/>
                  </a:cubicBezTo>
                  <a:cubicBezTo>
                    <a:pt x="509341" y="194969"/>
                    <a:pt x="509341" y="195083"/>
                    <a:pt x="509227" y="195198"/>
                  </a:cubicBezTo>
                  <a:cubicBezTo>
                    <a:pt x="503635" y="204547"/>
                    <a:pt x="508200" y="217317"/>
                    <a:pt x="517444" y="222220"/>
                  </a:cubicBezTo>
                  <a:cubicBezTo>
                    <a:pt x="545861" y="234533"/>
                    <a:pt x="552252" y="193829"/>
                    <a:pt x="561268" y="175473"/>
                  </a:cubicBezTo>
                  <a:cubicBezTo>
                    <a:pt x="562181" y="172736"/>
                    <a:pt x="563209" y="169886"/>
                    <a:pt x="564236" y="167035"/>
                  </a:cubicBezTo>
                  <a:cubicBezTo>
                    <a:pt x="580441" y="145030"/>
                    <a:pt x="571197" y="113903"/>
                    <a:pt x="549742" y="78672"/>
                  </a:cubicBezTo>
                  <a:cubicBezTo>
                    <a:pt x="548144" y="76506"/>
                    <a:pt x="546660" y="74339"/>
                    <a:pt x="545177" y="72059"/>
                  </a:cubicBezTo>
                  <a:cubicBezTo>
                    <a:pt x="550655" y="64876"/>
                    <a:pt x="554078" y="54044"/>
                    <a:pt x="558872" y="47317"/>
                  </a:cubicBezTo>
                  <a:cubicBezTo>
                    <a:pt x="568572" y="31925"/>
                    <a:pt x="579985" y="15392"/>
                    <a:pt x="592425" y="0"/>
                  </a:cubicBezTo>
                  <a:cubicBezTo>
                    <a:pt x="598017" y="12542"/>
                    <a:pt x="602924" y="27250"/>
                    <a:pt x="617418" y="33521"/>
                  </a:cubicBezTo>
                  <a:cubicBezTo>
                    <a:pt x="628260" y="60201"/>
                    <a:pt x="638417" y="87223"/>
                    <a:pt x="650514" y="113561"/>
                  </a:cubicBezTo>
                  <a:cubicBezTo>
                    <a:pt x="661014" y="134996"/>
                    <a:pt x="690116" y="143206"/>
                    <a:pt x="715908" y="144802"/>
                  </a:cubicBezTo>
                  <a:cubicBezTo>
                    <a:pt x="725381" y="145258"/>
                    <a:pt x="734853" y="145486"/>
                    <a:pt x="744325" y="145486"/>
                  </a:cubicBezTo>
                  <a:cubicBezTo>
                    <a:pt x="799676" y="145486"/>
                    <a:pt x="854913" y="138759"/>
                    <a:pt x="909008" y="129752"/>
                  </a:cubicBezTo>
                  <a:cubicBezTo>
                    <a:pt x="916426" y="128839"/>
                    <a:pt x="924073" y="127471"/>
                    <a:pt x="931491" y="125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11960347" y="7363105"/>
              <a:ext cx="307567" cy="167892"/>
            </a:xfrm>
            <a:custGeom>
              <a:rect b="b" l="l" r="r" t="t"/>
              <a:pathLst>
                <a:path extrusionOk="0" h="167892" w="307567">
                  <a:moveTo>
                    <a:pt x="275841" y="58719"/>
                  </a:moveTo>
                  <a:cubicBezTo>
                    <a:pt x="287368" y="81180"/>
                    <a:pt x="305742" y="103300"/>
                    <a:pt x="307568" y="128041"/>
                  </a:cubicBezTo>
                  <a:cubicBezTo>
                    <a:pt x="238978" y="137391"/>
                    <a:pt x="173471" y="158028"/>
                    <a:pt x="104995" y="167035"/>
                  </a:cubicBezTo>
                  <a:cubicBezTo>
                    <a:pt x="72812" y="172850"/>
                    <a:pt x="58889" y="147880"/>
                    <a:pt x="46335" y="128041"/>
                  </a:cubicBezTo>
                  <a:cubicBezTo>
                    <a:pt x="29558" y="102159"/>
                    <a:pt x="12211" y="68980"/>
                    <a:pt x="0" y="39222"/>
                  </a:cubicBezTo>
                  <a:cubicBezTo>
                    <a:pt x="69959" y="34547"/>
                    <a:pt x="139689" y="0"/>
                    <a:pt x="211018" y="0"/>
                  </a:cubicBezTo>
                  <a:cubicBezTo>
                    <a:pt x="220833" y="0"/>
                    <a:pt x="230647" y="684"/>
                    <a:pt x="240462" y="2166"/>
                  </a:cubicBezTo>
                  <a:cubicBezTo>
                    <a:pt x="257124" y="18015"/>
                    <a:pt x="263401" y="40248"/>
                    <a:pt x="275841" y="587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12395240" y="7282495"/>
              <a:ext cx="267319" cy="165551"/>
            </a:xfrm>
            <a:custGeom>
              <a:rect b="b" l="l" r="r" t="t"/>
              <a:pathLst>
                <a:path extrusionOk="0" h="165551" w="267319">
                  <a:moveTo>
                    <a:pt x="205920" y="342"/>
                  </a:moveTo>
                  <a:cubicBezTo>
                    <a:pt x="233539" y="45379"/>
                    <a:pt x="260358" y="92582"/>
                    <a:pt x="267320" y="143320"/>
                  </a:cubicBezTo>
                  <a:cubicBezTo>
                    <a:pt x="212426" y="154721"/>
                    <a:pt x="156276" y="161904"/>
                    <a:pt x="99784" y="165097"/>
                  </a:cubicBezTo>
                  <a:lnTo>
                    <a:pt x="98871" y="165097"/>
                  </a:lnTo>
                  <a:cubicBezTo>
                    <a:pt x="82551" y="165439"/>
                    <a:pt x="65318" y="166921"/>
                    <a:pt x="49911" y="161676"/>
                  </a:cubicBezTo>
                  <a:cubicBezTo>
                    <a:pt x="32678" y="139329"/>
                    <a:pt x="21951" y="113675"/>
                    <a:pt x="8141" y="89846"/>
                  </a:cubicBezTo>
                  <a:cubicBezTo>
                    <a:pt x="18983" y="72743"/>
                    <a:pt x="-989" y="54956"/>
                    <a:pt x="38" y="37056"/>
                  </a:cubicBezTo>
                  <a:cubicBezTo>
                    <a:pt x="62237" y="19953"/>
                    <a:pt x="128087" y="0"/>
                    <a:pt x="194280" y="0"/>
                  </a:cubicBezTo>
                  <a:cubicBezTo>
                    <a:pt x="198160" y="114"/>
                    <a:pt x="202040" y="228"/>
                    <a:pt x="205920" y="3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12694629" y="7274856"/>
              <a:ext cx="316241" cy="300435"/>
            </a:xfrm>
            <a:custGeom>
              <a:rect b="b" l="l" r="r" t="t"/>
              <a:pathLst>
                <a:path extrusionOk="0" h="300435" w="316241">
                  <a:moveTo>
                    <a:pt x="316241" y="145942"/>
                  </a:moveTo>
                  <a:cubicBezTo>
                    <a:pt x="306312" y="163045"/>
                    <a:pt x="299237" y="182656"/>
                    <a:pt x="289194" y="198960"/>
                  </a:cubicBezTo>
                  <a:cubicBezTo>
                    <a:pt x="284629" y="209336"/>
                    <a:pt x="272645" y="223360"/>
                    <a:pt x="271162" y="235332"/>
                  </a:cubicBezTo>
                  <a:cubicBezTo>
                    <a:pt x="255413" y="238296"/>
                    <a:pt x="239777" y="242401"/>
                    <a:pt x="232245" y="256767"/>
                  </a:cubicBezTo>
                  <a:cubicBezTo>
                    <a:pt x="230990" y="259389"/>
                    <a:pt x="230419" y="262012"/>
                    <a:pt x="230191" y="264634"/>
                  </a:cubicBezTo>
                  <a:cubicBezTo>
                    <a:pt x="229050" y="264862"/>
                    <a:pt x="228022" y="265090"/>
                    <a:pt x="226881" y="265318"/>
                  </a:cubicBezTo>
                  <a:cubicBezTo>
                    <a:pt x="226539" y="264292"/>
                    <a:pt x="225968" y="263038"/>
                    <a:pt x="225169" y="261784"/>
                  </a:cubicBezTo>
                  <a:cubicBezTo>
                    <a:pt x="204398" y="240348"/>
                    <a:pt x="170846" y="279684"/>
                    <a:pt x="152357" y="300435"/>
                  </a:cubicBezTo>
                  <a:cubicBezTo>
                    <a:pt x="142200" y="277632"/>
                    <a:pt x="127250" y="257109"/>
                    <a:pt x="102485" y="249014"/>
                  </a:cubicBezTo>
                  <a:cubicBezTo>
                    <a:pt x="68818" y="240462"/>
                    <a:pt x="34352" y="240462"/>
                    <a:pt x="0" y="244567"/>
                  </a:cubicBezTo>
                  <a:cubicBezTo>
                    <a:pt x="8217" y="229289"/>
                    <a:pt x="25336" y="195084"/>
                    <a:pt x="22483" y="178437"/>
                  </a:cubicBezTo>
                  <a:cubicBezTo>
                    <a:pt x="25450" y="173876"/>
                    <a:pt x="27162" y="168517"/>
                    <a:pt x="27162" y="162132"/>
                  </a:cubicBezTo>
                  <a:cubicBezTo>
                    <a:pt x="27961" y="133286"/>
                    <a:pt x="20657" y="105238"/>
                    <a:pt x="9587" y="77988"/>
                  </a:cubicBezTo>
                  <a:cubicBezTo>
                    <a:pt x="23966" y="52106"/>
                    <a:pt x="37205" y="22917"/>
                    <a:pt x="56606" y="0"/>
                  </a:cubicBezTo>
                  <a:cubicBezTo>
                    <a:pt x="58660" y="1482"/>
                    <a:pt x="61057" y="2622"/>
                    <a:pt x="63796" y="3649"/>
                  </a:cubicBezTo>
                  <a:cubicBezTo>
                    <a:pt x="68932" y="36371"/>
                    <a:pt x="76692" y="68980"/>
                    <a:pt x="84110" y="101475"/>
                  </a:cubicBezTo>
                  <a:cubicBezTo>
                    <a:pt x="91300" y="130550"/>
                    <a:pt x="125766" y="151643"/>
                    <a:pt x="160346" y="154379"/>
                  </a:cubicBezTo>
                  <a:cubicBezTo>
                    <a:pt x="165482" y="154607"/>
                    <a:pt x="170617" y="154607"/>
                    <a:pt x="175639" y="154607"/>
                  </a:cubicBezTo>
                  <a:cubicBezTo>
                    <a:pt x="210447" y="154607"/>
                    <a:pt x="245255" y="150845"/>
                    <a:pt x="280064" y="149249"/>
                  </a:cubicBezTo>
                  <a:cubicBezTo>
                    <a:pt x="290449" y="149021"/>
                    <a:pt x="304030" y="148678"/>
                    <a:pt x="316241" y="145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12780908" y="7257183"/>
              <a:ext cx="207016" cy="127529"/>
            </a:xfrm>
            <a:custGeom>
              <a:rect b="b" l="l" r="r" t="t"/>
              <a:pathLst>
                <a:path extrusionOk="0" h="127529" w="207016">
                  <a:moveTo>
                    <a:pt x="199719" y="58833"/>
                  </a:moveTo>
                  <a:cubicBezTo>
                    <a:pt x="203600" y="76506"/>
                    <a:pt x="208735" y="97257"/>
                    <a:pt x="206453" y="116412"/>
                  </a:cubicBezTo>
                  <a:cubicBezTo>
                    <a:pt x="167992" y="119718"/>
                    <a:pt x="129875" y="124279"/>
                    <a:pt x="91300" y="126787"/>
                  </a:cubicBezTo>
                  <a:cubicBezTo>
                    <a:pt x="56606" y="131576"/>
                    <a:pt x="32754" y="112649"/>
                    <a:pt x="24993" y="85855"/>
                  </a:cubicBezTo>
                  <a:cubicBezTo>
                    <a:pt x="15978" y="64876"/>
                    <a:pt x="7418" y="43099"/>
                    <a:pt x="0" y="21549"/>
                  </a:cubicBezTo>
                  <a:cubicBezTo>
                    <a:pt x="5022" y="19839"/>
                    <a:pt x="9472" y="16989"/>
                    <a:pt x="12554" y="13340"/>
                  </a:cubicBezTo>
                  <a:cubicBezTo>
                    <a:pt x="44737" y="6727"/>
                    <a:pt x="80687" y="0"/>
                    <a:pt x="115837" y="0"/>
                  </a:cubicBezTo>
                  <a:cubicBezTo>
                    <a:pt x="132043" y="0"/>
                    <a:pt x="148135" y="1368"/>
                    <a:pt x="163656" y="4903"/>
                  </a:cubicBezTo>
                  <a:cubicBezTo>
                    <a:pt x="187850" y="14936"/>
                    <a:pt x="194926" y="38652"/>
                    <a:pt x="199719" y="58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13165275" y="7238596"/>
              <a:ext cx="171927" cy="158750"/>
            </a:xfrm>
            <a:custGeom>
              <a:rect b="b" l="l" r="r" t="t"/>
              <a:pathLst>
                <a:path extrusionOk="0" h="158750" w="171927">
                  <a:moveTo>
                    <a:pt x="148598" y="14711"/>
                  </a:moveTo>
                  <a:cubicBezTo>
                    <a:pt x="161950" y="54161"/>
                    <a:pt x="176787" y="95777"/>
                    <a:pt x="170396" y="137165"/>
                  </a:cubicBezTo>
                  <a:cubicBezTo>
                    <a:pt x="132278" y="144006"/>
                    <a:pt x="95643" y="155522"/>
                    <a:pt x="56613" y="158601"/>
                  </a:cubicBezTo>
                  <a:cubicBezTo>
                    <a:pt x="46341" y="158943"/>
                    <a:pt x="35956" y="158943"/>
                    <a:pt x="26255" y="155864"/>
                  </a:cubicBezTo>
                  <a:cubicBezTo>
                    <a:pt x="15870" y="140358"/>
                    <a:pt x="11761" y="121545"/>
                    <a:pt x="5028" y="104556"/>
                  </a:cubicBezTo>
                  <a:cubicBezTo>
                    <a:pt x="9022" y="100224"/>
                    <a:pt x="11077" y="94523"/>
                    <a:pt x="9935" y="88936"/>
                  </a:cubicBezTo>
                  <a:cubicBezTo>
                    <a:pt x="5599" y="65676"/>
                    <a:pt x="-222" y="42531"/>
                    <a:pt x="7" y="18929"/>
                  </a:cubicBezTo>
                  <a:cubicBezTo>
                    <a:pt x="19978" y="16649"/>
                    <a:pt x="77155" y="3"/>
                    <a:pt x="114702" y="3"/>
                  </a:cubicBezTo>
                  <a:cubicBezTo>
                    <a:pt x="132506" y="-112"/>
                    <a:pt x="145973" y="3651"/>
                    <a:pt x="148598" y="14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13006419" y="7296633"/>
              <a:ext cx="339180" cy="273641"/>
            </a:xfrm>
            <a:custGeom>
              <a:rect b="b" l="l" r="r" t="t"/>
              <a:pathLst>
                <a:path extrusionOk="0" h="273641" w="339180">
                  <a:moveTo>
                    <a:pt x="331534" y="129410"/>
                  </a:moveTo>
                  <a:cubicBezTo>
                    <a:pt x="334045" y="128953"/>
                    <a:pt x="336556" y="128611"/>
                    <a:pt x="339181" y="128269"/>
                  </a:cubicBezTo>
                  <a:cubicBezTo>
                    <a:pt x="331420" y="140697"/>
                    <a:pt x="322861" y="153809"/>
                    <a:pt x="325485" y="164413"/>
                  </a:cubicBezTo>
                  <a:cubicBezTo>
                    <a:pt x="316470" y="165097"/>
                    <a:pt x="307454" y="166351"/>
                    <a:pt x="298666" y="167263"/>
                  </a:cubicBezTo>
                  <a:cubicBezTo>
                    <a:pt x="259521" y="169088"/>
                    <a:pt x="217523" y="174788"/>
                    <a:pt x="180432" y="191321"/>
                  </a:cubicBezTo>
                  <a:cubicBezTo>
                    <a:pt x="158748" y="198618"/>
                    <a:pt x="148249" y="219483"/>
                    <a:pt x="147792" y="240804"/>
                  </a:cubicBezTo>
                  <a:cubicBezTo>
                    <a:pt x="135353" y="248558"/>
                    <a:pt x="124283" y="262012"/>
                    <a:pt x="115495" y="273641"/>
                  </a:cubicBezTo>
                  <a:cubicBezTo>
                    <a:pt x="113326" y="267598"/>
                    <a:pt x="110930" y="261784"/>
                    <a:pt x="108419" y="256197"/>
                  </a:cubicBezTo>
                  <a:cubicBezTo>
                    <a:pt x="102485" y="240006"/>
                    <a:pt x="94496" y="223360"/>
                    <a:pt x="79203" y="214124"/>
                  </a:cubicBezTo>
                  <a:cubicBezTo>
                    <a:pt x="55122" y="199416"/>
                    <a:pt x="26934" y="200442"/>
                    <a:pt x="0" y="205231"/>
                  </a:cubicBezTo>
                  <a:cubicBezTo>
                    <a:pt x="4451" y="192233"/>
                    <a:pt x="7532" y="177525"/>
                    <a:pt x="12097" y="169658"/>
                  </a:cubicBezTo>
                  <a:cubicBezTo>
                    <a:pt x="19173" y="150959"/>
                    <a:pt x="25792" y="133172"/>
                    <a:pt x="34466" y="114815"/>
                  </a:cubicBezTo>
                  <a:cubicBezTo>
                    <a:pt x="37661" y="109913"/>
                    <a:pt x="39487" y="102616"/>
                    <a:pt x="36977" y="98625"/>
                  </a:cubicBezTo>
                  <a:cubicBezTo>
                    <a:pt x="37433" y="97599"/>
                    <a:pt x="37890" y="96459"/>
                    <a:pt x="38232" y="95432"/>
                  </a:cubicBezTo>
                  <a:cubicBezTo>
                    <a:pt x="44509" y="95889"/>
                    <a:pt x="50900" y="92696"/>
                    <a:pt x="53981" y="86767"/>
                  </a:cubicBezTo>
                  <a:cubicBezTo>
                    <a:pt x="64253" y="66016"/>
                    <a:pt x="75094" y="45493"/>
                    <a:pt x="87420" y="25882"/>
                  </a:cubicBezTo>
                  <a:cubicBezTo>
                    <a:pt x="90159" y="21777"/>
                    <a:pt x="96436" y="11744"/>
                    <a:pt x="104311" y="0"/>
                  </a:cubicBezTo>
                  <a:cubicBezTo>
                    <a:pt x="109903" y="18357"/>
                    <a:pt x="118006" y="35801"/>
                    <a:pt x="124511" y="47773"/>
                  </a:cubicBezTo>
                  <a:cubicBezTo>
                    <a:pt x="133755" y="87679"/>
                    <a:pt x="128619" y="140925"/>
                    <a:pt x="192529" y="145486"/>
                  </a:cubicBezTo>
                  <a:cubicBezTo>
                    <a:pt x="200404" y="146512"/>
                    <a:pt x="208279" y="146968"/>
                    <a:pt x="216153" y="146968"/>
                  </a:cubicBezTo>
                  <a:cubicBezTo>
                    <a:pt x="255070" y="147082"/>
                    <a:pt x="293416" y="136137"/>
                    <a:pt x="331534" y="129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13368311" y="7221610"/>
              <a:ext cx="318866" cy="275921"/>
            </a:xfrm>
            <a:custGeom>
              <a:rect b="b" l="l" r="r" t="t"/>
              <a:pathLst>
                <a:path extrusionOk="0" h="275921" w="318866">
                  <a:moveTo>
                    <a:pt x="315785" y="186076"/>
                  </a:moveTo>
                  <a:cubicBezTo>
                    <a:pt x="316812" y="185962"/>
                    <a:pt x="317953" y="185848"/>
                    <a:pt x="318866" y="185734"/>
                  </a:cubicBezTo>
                  <a:cubicBezTo>
                    <a:pt x="313274" y="194057"/>
                    <a:pt x="308138" y="202609"/>
                    <a:pt x="307454" y="210704"/>
                  </a:cubicBezTo>
                  <a:cubicBezTo>
                    <a:pt x="297411" y="206827"/>
                    <a:pt x="285998" y="204319"/>
                    <a:pt x="274015" y="202951"/>
                  </a:cubicBezTo>
                  <a:lnTo>
                    <a:pt x="272075" y="203065"/>
                  </a:lnTo>
                  <a:lnTo>
                    <a:pt x="266026" y="203293"/>
                  </a:lnTo>
                  <a:lnTo>
                    <a:pt x="259977" y="203521"/>
                  </a:lnTo>
                  <a:lnTo>
                    <a:pt x="253929" y="203863"/>
                  </a:lnTo>
                  <a:lnTo>
                    <a:pt x="247766" y="204205"/>
                  </a:lnTo>
                  <a:lnTo>
                    <a:pt x="241603" y="204547"/>
                  </a:lnTo>
                  <a:lnTo>
                    <a:pt x="235441" y="204889"/>
                  </a:lnTo>
                  <a:lnTo>
                    <a:pt x="229050" y="205231"/>
                  </a:lnTo>
                  <a:lnTo>
                    <a:pt x="222544" y="205573"/>
                  </a:lnTo>
                  <a:lnTo>
                    <a:pt x="215925" y="206029"/>
                  </a:lnTo>
                  <a:lnTo>
                    <a:pt x="209078" y="206485"/>
                  </a:lnTo>
                  <a:lnTo>
                    <a:pt x="202116" y="206941"/>
                  </a:lnTo>
                  <a:lnTo>
                    <a:pt x="195154" y="207397"/>
                  </a:lnTo>
                  <a:lnTo>
                    <a:pt x="188992" y="207739"/>
                  </a:lnTo>
                  <a:cubicBezTo>
                    <a:pt x="168335" y="211958"/>
                    <a:pt x="150075" y="218115"/>
                    <a:pt x="137749" y="225184"/>
                  </a:cubicBezTo>
                  <a:cubicBezTo>
                    <a:pt x="136380" y="226096"/>
                    <a:pt x="135010" y="227122"/>
                    <a:pt x="133641" y="228149"/>
                  </a:cubicBezTo>
                  <a:cubicBezTo>
                    <a:pt x="133527" y="228149"/>
                    <a:pt x="133413" y="228149"/>
                    <a:pt x="133298" y="228149"/>
                  </a:cubicBezTo>
                  <a:cubicBezTo>
                    <a:pt x="110930" y="225298"/>
                    <a:pt x="53411" y="248672"/>
                    <a:pt x="36748" y="275922"/>
                  </a:cubicBezTo>
                  <a:cubicBezTo>
                    <a:pt x="32526" y="264406"/>
                    <a:pt x="26591" y="254030"/>
                    <a:pt x="15749" y="247417"/>
                  </a:cubicBezTo>
                  <a:cubicBezTo>
                    <a:pt x="10728" y="244681"/>
                    <a:pt x="5478" y="242743"/>
                    <a:pt x="0" y="241489"/>
                  </a:cubicBezTo>
                  <a:cubicBezTo>
                    <a:pt x="114" y="241375"/>
                    <a:pt x="228" y="241146"/>
                    <a:pt x="228" y="241032"/>
                  </a:cubicBezTo>
                  <a:cubicBezTo>
                    <a:pt x="3652" y="228034"/>
                    <a:pt x="21341" y="196452"/>
                    <a:pt x="22369" y="175815"/>
                  </a:cubicBezTo>
                  <a:cubicBezTo>
                    <a:pt x="33781" y="150617"/>
                    <a:pt x="31270" y="107176"/>
                    <a:pt x="21456" y="67498"/>
                  </a:cubicBezTo>
                  <a:cubicBezTo>
                    <a:pt x="24080" y="65902"/>
                    <a:pt x="26363" y="63508"/>
                    <a:pt x="27733" y="60657"/>
                  </a:cubicBezTo>
                  <a:cubicBezTo>
                    <a:pt x="36064" y="42186"/>
                    <a:pt x="46677" y="25654"/>
                    <a:pt x="59231" y="9349"/>
                  </a:cubicBezTo>
                  <a:cubicBezTo>
                    <a:pt x="60372" y="7867"/>
                    <a:pt x="61514" y="6385"/>
                    <a:pt x="62883" y="5017"/>
                  </a:cubicBezTo>
                  <a:cubicBezTo>
                    <a:pt x="63910" y="4561"/>
                    <a:pt x="64937" y="4105"/>
                    <a:pt x="65964" y="3763"/>
                  </a:cubicBezTo>
                  <a:cubicBezTo>
                    <a:pt x="69502" y="2736"/>
                    <a:pt x="73040" y="1368"/>
                    <a:pt x="76578" y="0"/>
                  </a:cubicBezTo>
                  <a:cubicBezTo>
                    <a:pt x="69046" y="26680"/>
                    <a:pt x="77035" y="57465"/>
                    <a:pt x="81942" y="83689"/>
                  </a:cubicBezTo>
                  <a:cubicBezTo>
                    <a:pt x="90045" y="105238"/>
                    <a:pt x="86507" y="138645"/>
                    <a:pt x="111729" y="151643"/>
                  </a:cubicBezTo>
                  <a:cubicBezTo>
                    <a:pt x="111957" y="152441"/>
                    <a:pt x="112071" y="153239"/>
                    <a:pt x="112299" y="154037"/>
                  </a:cubicBezTo>
                  <a:cubicBezTo>
                    <a:pt x="114924" y="165325"/>
                    <a:pt x="116522" y="177753"/>
                    <a:pt x="124625" y="187330"/>
                  </a:cubicBezTo>
                  <a:cubicBezTo>
                    <a:pt x="140717" y="202267"/>
                    <a:pt x="162515" y="207283"/>
                    <a:pt x="186481" y="207283"/>
                  </a:cubicBezTo>
                  <a:cubicBezTo>
                    <a:pt x="229506" y="207169"/>
                    <a:pt x="279607" y="190751"/>
                    <a:pt x="315785" y="186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13503144" y="7216817"/>
              <a:ext cx="178598" cy="167001"/>
            </a:xfrm>
            <a:custGeom>
              <a:rect b="b" l="l" r="r" t="t"/>
              <a:pathLst>
                <a:path extrusionOk="0" h="167001" w="178598">
                  <a:moveTo>
                    <a:pt x="133247" y="10379"/>
                  </a:moveTo>
                  <a:cubicBezTo>
                    <a:pt x="152877" y="51995"/>
                    <a:pt x="180952" y="94866"/>
                    <a:pt x="178441" y="140587"/>
                  </a:cubicBezTo>
                  <a:cubicBezTo>
                    <a:pt x="135530" y="149708"/>
                    <a:pt x="93532" y="162934"/>
                    <a:pt x="49137" y="166811"/>
                  </a:cubicBezTo>
                  <a:cubicBezTo>
                    <a:pt x="42403" y="166811"/>
                    <a:pt x="35328" y="167723"/>
                    <a:pt x="28937" y="165556"/>
                  </a:cubicBezTo>
                  <a:cubicBezTo>
                    <a:pt x="14100" y="140815"/>
                    <a:pt x="12160" y="113223"/>
                    <a:pt x="7025" y="86428"/>
                  </a:cubicBezTo>
                  <a:cubicBezTo>
                    <a:pt x="3144" y="62143"/>
                    <a:pt x="-4045" y="36945"/>
                    <a:pt x="2916" y="12659"/>
                  </a:cubicBezTo>
                  <a:cubicBezTo>
                    <a:pt x="19693" y="8897"/>
                    <a:pt x="63174" y="3"/>
                    <a:pt x="95700" y="3"/>
                  </a:cubicBezTo>
                  <a:cubicBezTo>
                    <a:pt x="113504" y="-111"/>
                    <a:pt x="128112" y="2626"/>
                    <a:pt x="133247" y="103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13704067" y="7190597"/>
              <a:ext cx="654280" cy="345928"/>
            </a:xfrm>
            <a:custGeom>
              <a:rect b="b" l="l" r="r" t="t"/>
              <a:pathLst>
                <a:path extrusionOk="0" h="345928" w="654280">
                  <a:moveTo>
                    <a:pt x="654281" y="205573"/>
                  </a:moveTo>
                  <a:cubicBezTo>
                    <a:pt x="654166" y="205801"/>
                    <a:pt x="653938" y="205915"/>
                    <a:pt x="653824" y="206029"/>
                  </a:cubicBezTo>
                  <a:cubicBezTo>
                    <a:pt x="647319" y="218001"/>
                    <a:pt x="629629" y="233393"/>
                    <a:pt x="628032" y="247417"/>
                  </a:cubicBezTo>
                  <a:cubicBezTo>
                    <a:pt x="624494" y="244681"/>
                    <a:pt x="620614" y="242173"/>
                    <a:pt x="616277" y="240120"/>
                  </a:cubicBezTo>
                  <a:cubicBezTo>
                    <a:pt x="578273" y="219141"/>
                    <a:pt x="434247" y="217773"/>
                    <a:pt x="410166" y="257793"/>
                  </a:cubicBezTo>
                  <a:cubicBezTo>
                    <a:pt x="406743" y="263380"/>
                    <a:pt x="404118" y="269081"/>
                    <a:pt x="402064" y="275124"/>
                  </a:cubicBezTo>
                  <a:cubicBezTo>
                    <a:pt x="390309" y="284587"/>
                    <a:pt x="379467" y="295647"/>
                    <a:pt x="373418" y="300321"/>
                  </a:cubicBezTo>
                  <a:cubicBezTo>
                    <a:pt x="367598" y="307391"/>
                    <a:pt x="356528" y="316626"/>
                    <a:pt x="346370" y="326659"/>
                  </a:cubicBezTo>
                  <a:cubicBezTo>
                    <a:pt x="344316" y="320046"/>
                    <a:pt x="342034" y="313661"/>
                    <a:pt x="339066" y="307391"/>
                  </a:cubicBezTo>
                  <a:cubicBezTo>
                    <a:pt x="328681" y="286411"/>
                    <a:pt x="297068" y="273413"/>
                    <a:pt x="260548" y="267028"/>
                  </a:cubicBezTo>
                  <a:cubicBezTo>
                    <a:pt x="254385" y="266344"/>
                    <a:pt x="248223" y="265432"/>
                    <a:pt x="242174" y="264406"/>
                  </a:cubicBezTo>
                  <a:cubicBezTo>
                    <a:pt x="194926" y="259161"/>
                    <a:pt x="144026" y="263950"/>
                    <a:pt x="121201" y="276720"/>
                  </a:cubicBezTo>
                  <a:cubicBezTo>
                    <a:pt x="114468" y="274440"/>
                    <a:pt x="110587" y="281851"/>
                    <a:pt x="109560" y="287666"/>
                  </a:cubicBezTo>
                  <a:cubicBezTo>
                    <a:pt x="106707" y="291770"/>
                    <a:pt x="104653" y="296331"/>
                    <a:pt x="103169" y="301120"/>
                  </a:cubicBezTo>
                  <a:cubicBezTo>
                    <a:pt x="98604" y="302488"/>
                    <a:pt x="94268" y="304084"/>
                    <a:pt x="90045" y="305566"/>
                  </a:cubicBezTo>
                  <a:cubicBezTo>
                    <a:pt x="66079" y="314688"/>
                    <a:pt x="44509" y="328940"/>
                    <a:pt x="25450" y="345928"/>
                  </a:cubicBezTo>
                  <a:cubicBezTo>
                    <a:pt x="22483" y="319134"/>
                    <a:pt x="17575" y="292796"/>
                    <a:pt x="6505" y="268511"/>
                  </a:cubicBezTo>
                  <a:cubicBezTo>
                    <a:pt x="4679" y="265432"/>
                    <a:pt x="2511" y="262468"/>
                    <a:pt x="0" y="259845"/>
                  </a:cubicBezTo>
                  <a:cubicBezTo>
                    <a:pt x="13809" y="251978"/>
                    <a:pt x="18945" y="225526"/>
                    <a:pt x="27276" y="212528"/>
                  </a:cubicBezTo>
                  <a:cubicBezTo>
                    <a:pt x="32297" y="199530"/>
                    <a:pt x="42797" y="187216"/>
                    <a:pt x="42341" y="172850"/>
                  </a:cubicBezTo>
                  <a:cubicBezTo>
                    <a:pt x="41884" y="169886"/>
                    <a:pt x="40629" y="167377"/>
                    <a:pt x="38803" y="165325"/>
                  </a:cubicBezTo>
                  <a:cubicBezTo>
                    <a:pt x="41313" y="138987"/>
                    <a:pt x="31613" y="106264"/>
                    <a:pt x="18602" y="76050"/>
                  </a:cubicBezTo>
                  <a:cubicBezTo>
                    <a:pt x="32868" y="59289"/>
                    <a:pt x="48732" y="44125"/>
                    <a:pt x="64595" y="28960"/>
                  </a:cubicBezTo>
                  <a:cubicBezTo>
                    <a:pt x="68133" y="25540"/>
                    <a:pt x="71671" y="22119"/>
                    <a:pt x="75209" y="18699"/>
                  </a:cubicBezTo>
                  <a:cubicBezTo>
                    <a:pt x="75323" y="24400"/>
                    <a:pt x="75779" y="30101"/>
                    <a:pt x="76122" y="35345"/>
                  </a:cubicBezTo>
                  <a:cubicBezTo>
                    <a:pt x="81485" y="69779"/>
                    <a:pt x="79774" y="109114"/>
                    <a:pt x="101457" y="139557"/>
                  </a:cubicBezTo>
                  <a:cubicBezTo>
                    <a:pt x="102485" y="145600"/>
                    <a:pt x="104082" y="151643"/>
                    <a:pt x="106936" y="157116"/>
                  </a:cubicBezTo>
                  <a:cubicBezTo>
                    <a:pt x="126223" y="185392"/>
                    <a:pt x="159091" y="194057"/>
                    <a:pt x="195611" y="194057"/>
                  </a:cubicBezTo>
                  <a:cubicBezTo>
                    <a:pt x="233615" y="194057"/>
                    <a:pt x="275499" y="184594"/>
                    <a:pt x="310193" y="177525"/>
                  </a:cubicBezTo>
                  <a:cubicBezTo>
                    <a:pt x="302889" y="188014"/>
                    <a:pt x="295585" y="198504"/>
                    <a:pt x="287025" y="207739"/>
                  </a:cubicBezTo>
                  <a:cubicBezTo>
                    <a:pt x="276640" y="218685"/>
                    <a:pt x="260776" y="235788"/>
                    <a:pt x="278694" y="249470"/>
                  </a:cubicBezTo>
                  <a:cubicBezTo>
                    <a:pt x="299579" y="263152"/>
                    <a:pt x="311905" y="235788"/>
                    <a:pt x="320350" y="220851"/>
                  </a:cubicBezTo>
                  <a:cubicBezTo>
                    <a:pt x="323888" y="212984"/>
                    <a:pt x="345686" y="181059"/>
                    <a:pt x="353446" y="159054"/>
                  </a:cubicBezTo>
                  <a:cubicBezTo>
                    <a:pt x="369994" y="142180"/>
                    <a:pt x="371706" y="116640"/>
                    <a:pt x="367826" y="90530"/>
                  </a:cubicBezTo>
                  <a:cubicBezTo>
                    <a:pt x="371820" y="84145"/>
                    <a:pt x="375586" y="77874"/>
                    <a:pt x="379695" y="73769"/>
                  </a:cubicBezTo>
                  <a:cubicBezTo>
                    <a:pt x="400694" y="47431"/>
                    <a:pt x="419297" y="14822"/>
                    <a:pt x="450681" y="0"/>
                  </a:cubicBezTo>
                  <a:cubicBezTo>
                    <a:pt x="435959" y="44239"/>
                    <a:pt x="451366" y="121428"/>
                    <a:pt x="474533" y="137847"/>
                  </a:cubicBezTo>
                  <a:cubicBezTo>
                    <a:pt x="475903" y="187900"/>
                    <a:pt x="529884" y="202837"/>
                    <a:pt x="581126" y="207283"/>
                  </a:cubicBezTo>
                  <a:cubicBezTo>
                    <a:pt x="593109" y="207967"/>
                    <a:pt x="604636" y="208424"/>
                    <a:pt x="615478" y="208424"/>
                  </a:cubicBezTo>
                  <a:cubicBezTo>
                    <a:pt x="629401" y="207967"/>
                    <a:pt x="642412" y="207283"/>
                    <a:pt x="654281" y="205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13841106" y="7185012"/>
              <a:ext cx="170873" cy="154377"/>
            </a:xfrm>
            <a:custGeom>
              <a:rect b="b" l="l" r="r" t="t"/>
              <a:pathLst>
                <a:path extrusionOk="0" h="154377" w="170873">
                  <a:moveTo>
                    <a:pt x="156263" y="45947"/>
                  </a:moveTo>
                  <a:cubicBezTo>
                    <a:pt x="164480" y="74223"/>
                    <a:pt x="175208" y="103982"/>
                    <a:pt x="169046" y="133284"/>
                  </a:cubicBezTo>
                  <a:cubicBezTo>
                    <a:pt x="144280" y="140239"/>
                    <a:pt x="118716" y="145598"/>
                    <a:pt x="93152" y="150159"/>
                  </a:cubicBezTo>
                  <a:cubicBezTo>
                    <a:pt x="81740" y="151983"/>
                    <a:pt x="70327" y="153465"/>
                    <a:pt x="58800" y="154378"/>
                  </a:cubicBezTo>
                  <a:cubicBezTo>
                    <a:pt x="58230" y="154378"/>
                    <a:pt x="57659" y="154378"/>
                    <a:pt x="57089" y="154378"/>
                  </a:cubicBezTo>
                  <a:cubicBezTo>
                    <a:pt x="55947" y="154378"/>
                    <a:pt x="54920" y="154378"/>
                    <a:pt x="53665" y="154378"/>
                  </a:cubicBezTo>
                  <a:cubicBezTo>
                    <a:pt x="37117" y="154378"/>
                    <a:pt x="16003" y="154378"/>
                    <a:pt x="7672" y="141266"/>
                  </a:cubicBezTo>
                  <a:cubicBezTo>
                    <a:pt x="11438" y="136591"/>
                    <a:pt x="13264" y="130776"/>
                    <a:pt x="12352" y="124847"/>
                  </a:cubicBezTo>
                  <a:cubicBezTo>
                    <a:pt x="7786" y="87677"/>
                    <a:pt x="-1229" y="50394"/>
                    <a:pt x="140" y="12882"/>
                  </a:cubicBezTo>
                  <a:cubicBezTo>
                    <a:pt x="40883" y="3875"/>
                    <a:pt x="90413" y="-6159"/>
                    <a:pt x="133667" y="4787"/>
                  </a:cubicBezTo>
                  <a:cubicBezTo>
                    <a:pt x="151470" y="12084"/>
                    <a:pt x="149987" y="32265"/>
                    <a:pt x="156263" y="45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14211130" y="7203807"/>
              <a:ext cx="160006" cy="150062"/>
            </a:xfrm>
            <a:custGeom>
              <a:rect b="b" l="l" r="r" t="t"/>
              <a:pathLst>
                <a:path extrusionOk="0" h="150062" w="160006">
                  <a:moveTo>
                    <a:pt x="142882" y="3892"/>
                  </a:moveTo>
                  <a:cubicBezTo>
                    <a:pt x="153610" y="45622"/>
                    <a:pt x="166963" y="95904"/>
                    <a:pt x="155778" y="139915"/>
                  </a:cubicBezTo>
                  <a:cubicBezTo>
                    <a:pt x="139002" y="146072"/>
                    <a:pt x="120742" y="148466"/>
                    <a:pt x="102596" y="150062"/>
                  </a:cubicBezTo>
                  <a:cubicBezTo>
                    <a:pt x="69728" y="148694"/>
                    <a:pt x="14948" y="154395"/>
                    <a:pt x="6731" y="119620"/>
                  </a:cubicBezTo>
                  <a:cubicBezTo>
                    <a:pt x="18372" y="108902"/>
                    <a:pt x="11638" y="94080"/>
                    <a:pt x="8442" y="81538"/>
                  </a:cubicBezTo>
                  <a:cubicBezTo>
                    <a:pt x="1937" y="56454"/>
                    <a:pt x="-2742" y="30002"/>
                    <a:pt x="1823" y="4348"/>
                  </a:cubicBezTo>
                  <a:cubicBezTo>
                    <a:pt x="18942" y="4690"/>
                    <a:pt x="36289" y="3436"/>
                    <a:pt x="53750" y="2182"/>
                  </a:cubicBezTo>
                  <a:cubicBezTo>
                    <a:pt x="83879" y="16"/>
                    <a:pt x="114008" y="-2037"/>
                    <a:pt x="142882" y="3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14540492" y="7182502"/>
              <a:ext cx="200271" cy="156226"/>
            </a:xfrm>
            <a:custGeom>
              <a:rect b="b" l="l" r="r" t="t"/>
              <a:pathLst>
                <a:path extrusionOk="0" h="156226" w="200271">
                  <a:moveTo>
                    <a:pt x="171759" y="8209"/>
                  </a:moveTo>
                  <a:cubicBezTo>
                    <a:pt x="192415" y="45379"/>
                    <a:pt x="202230" y="91100"/>
                    <a:pt x="199948" y="132260"/>
                  </a:cubicBezTo>
                  <a:cubicBezTo>
                    <a:pt x="151330" y="140355"/>
                    <a:pt x="96778" y="150503"/>
                    <a:pt x="45764" y="155862"/>
                  </a:cubicBezTo>
                  <a:cubicBezTo>
                    <a:pt x="38346" y="156090"/>
                    <a:pt x="30814" y="156660"/>
                    <a:pt x="23396" y="155634"/>
                  </a:cubicBezTo>
                  <a:cubicBezTo>
                    <a:pt x="19516" y="148907"/>
                    <a:pt x="16206" y="141951"/>
                    <a:pt x="13125" y="134996"/>
                  </a:cubicBezTo>
                  <a:cubicBezTo>
                    <a:pt x="12896" y="134312"/>
                    <a:pt x="12668" y="133742"/>
                    <a:pt x="12440" y="133058"/>
                  </a:cubicBezTo>
                  <a:cubicBezTo>
                    <a:pt x="22369" y="94520"/>
                    <a:pt x="1484" y="54956"/>
                    <a:pt x="0" y="16190"/>
                  </a:cubicBezTo>
                  <a:cubicBezTo>
                    <a:pt x="23624" y="8323"/>
                    <a:pt x="49416" y="6613"/>
                    <a:pt x="74524" y="4105"/>
                  </a:cubicBezTo>
                  <a:cubicBezTo>
                    <a:pt x="92099" y="2850"/>
                    <a:pt x="111044" y="0"/>
                    <a:pt x="129418" y="0"/>
                  </a:cubicBezTo>
                  <a:cubicBezTo>
                    <a:pt x="144140" y="114"/>
                    <a:pt x="158748" y="2052"/>
                    <a:pt x="171759" y="8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14349331" y="7215339"/>
              <a:ext cx="403432" cy="307048"/>
            </a:xfrm>
            <a:custGeom>
              <a:rect b="b" l="l" r="r" t="t"/>
              <a:pathLst>
                <a:path extrusionOk="0" h="307048" w="403432">
                  <a:moveTo>
                    <a:pt x="403433" y="147766"/>
                  </a:moveTo>
                  <a:cubicBezTo>
                    <a:pt x="387912" y="170456"/>
                    <a:pt x="372277" y="195426"/>
                    <a:pt x="368625" y="198618"/>
                  </a:cubicBezTo>
                  <a:cubicBezTo>
                    <a:pt x="354815" y="218685"/>
                    <a:pt x="340550" y="238410"/>
                    <a:pt x="326855" y="258477"/>
                  </a:cubicBezTo>
                  <a:cubicBezTo>
                    <a:pt x="324002" y="251180"/>
                    <a:pt x="320464" y="244225"/>
                    <a:pt x="315671" y="237840"/>
                  </a:cubicBezTo>
                  <a:cubicBezTo>
                    <a:pt x="271846" y="191777"/>
                    <a:pt x="140260" y="197478"/>
                    <a:pt x="94039" y="245593"/>
                  </a:cubicBezTo>
                  <a:cubicBezTo>
                    <a:pt x="89018" y="243883"/>
                    <a:pt x="81143" y="246049"/>
                    <a:pt x="77377" y="249470"/>
                  </a:cubicBezTo>
                  <a:cubicBezTo>
                    <a:pt x="54780" y="264862"/>
                    <a:pt x="36748" y="285613"/>
                    <a:pt x="19858" y="307048"/>
                  </a:cubicBezTo>
                  <a:cubicBezTo>
                    <a:pt x="16662" y="284929"/>
                    <a:pt x="11755" y="261100"/>
                    <a:pt x="0" y="242173"/>
                  </a:cubicBezTo>
                  <a:cubicBezTo>
                    <a:pt x="7190" y="242629"/>
                    <a:pt x="14494" y="239094"/>
                    <a:pt x="18032" y="232253"/>
                  </a:cubicBezTo>
                  <a:cubicBezTo>
                    <a:pt x="24537" y="216063"/>
                    <a:pt x="42569" y="191093"/>
                    <a:pt x="47362" y="169544"/>
                  </a:cubicBezTo>
                  <a:cubicBezTo>
                    <a:pt x="73268" y="156090"/>
                    <a:pt x="86393" y="130778"/>
                    <a:pt x="81714" y="86083"/>
                  </a:cubicBezTo>
                  <a:cubicBezTo>
                    <a:pt x="81257" y="81978"/>
                    <a:pt x="80801" y="77874"/>
                    <a:pt x="80344" y="73769"/>
                  </a:cubicBezTo>
                  <a:cubicBezTo>
                    <a:pt x="97920" y="70121"/>
                    <a:pt x="104425" y="37968"/>
                    <a:pt x="115723" y="25312"/>
                  </a:cubicBezTo>
                  <a:cubicBezTo>
                    <a:pt x="118006" y="21549"/>
                    <a:pt x="125081" y="10718"/>
                    <a:pt x="133298" y="0"/>
                  </a:cubicBezTo>
                  <a:cubicBezTo>
                    <a:pt x="135238" y="8209"/>
                    <a:pt x="138206" y="16190"/>
                    <a:pt x="141401" y="23488"/>
                  </a:cubicBezTo>
                  <a:cubicBezTo>
                    <a:pt x="156580" y="56781"/>
                    <a:pt x="154297" y="93380"/>
                    <a:pt x="166166" y="127585"/>
                  </a:cubicBezTo>
                  <a:cubicBezTo>
                    <a:pt x="168791" y="153923"/>
                    <a:pt x="194469" y="167947"/>
                    <a:pt x="224142" y="167947"/>
                  </a:cubicBezTo>
                  <a:cubicBezTo>
                    <a:pt x="225512" y="167947"/>
                    <a:pt x="226881" y="167947"/>
                    <a:pt x="228250" y="167833"/>
                  </a:cubicBezTo>
                  <a:cubicBezTo>
                    <a:pt x="287253" y="166237"/>
                    <a:pt x="345457" y="155862"/>
                    <a:pt x="403433" y="147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14718984" y="7214426"/>
              <a:ext cx="400009" cy="304540"/>
            </a:xfrm>
            <a:custGeom>
              <a:rect b="b" l="l" r="r" t="t"/>
              <a:pathLst>
                <a:path extrusionOk="0" h="304540" w="400009">
                  <a:moveTo>
                    <a:pt x="348539" y="172964"/>
                  </a:moveTo>
                  <a:cubicBezTo>
                    <a:pt x="350707" y="172964"/>
                    <a:pt x="352875" y="172964"/>
                    <a:pt x="355044" y="172964"/>
                  </a:cubicBezTo>
                  <a:lnTo>
                    <a:pt x="353789" y="172964"/>
                  </a:lnTo>
                  <a:lnTo>
                    <a:pt x="351620" y="172850"/>
                  </a:lnTo>
                  <a:lnTo>
                    <a:pt x="349566" y="172850"/>
                  </a:lnTo>
                  <a:lnTo>
                    <a:pt x="347626" y="172850"/>
                  </a:lnTo>
                  <a:lnTo>
                    <a:pt x="345686" y="172850"/>
                  </a:lnTo>
                  <a:lnTo>
                    <a:pt x="343860" y="172850"/>
                  </a:lnTo>
                  <a:lnTo>
                    <a:pt x="342148" y="172850"/>
                  </a:lnTo>
                  <a:lnTo>
                    <a:pt x="340436" y="172850"/>
                  </a:lnTo>
                  <a:lnTo>
                    <a:pt x="338724" y="172850"/>
                  </a:lnTo>
                  <a:lnTo>
                    <a:pt x="337012" y="172850"/>
                  </a:lnTo>
                  <a:lnTo>
                    <a:pt x="335300" y="172850"/>
                  </a:lnTo>
                  <a:lnTo>
                    <a:pt x="333474" y="172850"/>
                  </a:lnTo>
                  <a:lnTo>
                    <a:pt x="331534" y="172850"/>
                  </a:lnTo>
                  <a:lnTo>
                    <a:pt x="329480" y="172850"/>
                  </a:lnTo>
                  <a:lnTo>
                    <a:pt x="327426" y="172850"/>
                  </a:lnTo>
                  <a:lnTo>
                    <a:pt x="325257" y="172850"/>
                  </a:lnTo>
                  <a:lnTo>
                    <a:pt x="323431" y="172850"/>
                  </a:lnTo>
                  <a:cubicBezTo>
                    <a:pt x="331762" y="172850"/>
                    <a:pt x="340208" y="172964"/>
                    <a:pt x="348539" y="172964"/>
                  </a:cubicBezTo>
                  <a:close/>
                  <a:moveTo>
                    <a:pt x="400009" y="142522"/>
                  </a:moveTo>
                  <a:cubicBezTo>
                    <a:pt x="388597" y="159738"/>
                    <a:pt x="380380" y="180033"/>
                    <a:pt x="368967" y="196566"/>
                  </a:cubicBezTo>
                  <a:cubicBezTo>
                    <a:pt x="362918" y="212756"/>
                    <a:pt x="333702" y="234990"/>
                    <a:pt x="335757" y="254487"/>
                  </a:cubicBezTo>
                  <a:cubicBezTo>
                    <a:pt x="309964" y="260187"/>
                    <a:pt x="282232" y="283561"/>
                    <a:pt x="261233" y="304540"/>
                  </a:cubicBezTo>
                  <a:cubicBezTo>
                    <a:pt x="254728" y="259389"/>
                    <a:pt x="234984" y="205231"/>
                    <a:pt x="182829" y="200328"/>
                  </a:cubicBezTo>
                  <a:cubicBezTo>
                    <a:pt x="127022" y="192233"/>
                    <a:pt x="53867" y="194627"/>
                    <a:pt x="31727" y="247873"/>
                  </a:cubicBezTo>
                  <a:cubicBezTo>
                    <a:pt x="31270" y="247873"/>
                    <a:pt x="30928" y="247759"/>
                    <a:pt x="30471" y="247759"/>
                  </a:cubicBezTo>
                  <a:cubicBezTo>
                    <a:pt x="18602" y="250724"/>
                    <a:pt x="9358" y="259503"/>
                    <a:pt x="0" y="267028"/>
                  </a:cubicBezTo>
                  <a:cubicBezTo>
                    <a:pt x="1027" y="265204"/>
                    <a:pt x="1940" y="263380"/>
                    <a:pt x="2967" y="261784"/>
                  </a:cubicBezTo>
                  <a:cubicBezTo>
                    <a:pt x="22140" y="221421"/>
                    <a:pt x="51356" y="182200"/>
                    <a:pt x="63568" y="138759"/>
                  </a:cubicBezTo>
                  <a:cubicBezTo>
                    <a:pt x="71899" y="132488"/>
                    <a:pt x="77605" y="123709"/>
                    <a:pt x="79888" y="114473"/>
                  </a:cubicBezTo>
                  <a:cubicBezTo>
                    <a:pt x="82969" y="102045"/>
                    <a:pt x="83882" y="89504"/>
                    <a:pt x="83311" y="76962"/>
                  </a:cubicBezTo>
                  <a:cubicBezTo>
                    <a:pt x="98490" y="73541"/>
                    <a:pt x="106707" y="47773"/>
                    <a:pt x="117093" y="36486"/>
                  </a:cubicBezTo>
                  <a:cubicBezTo>
                    <a:pt x="126108" y="24058"/>
                    <a:pt x="135239" y="11630"/>
                    <a:pt x="145396" y="0"/>
                  </a:cubicBezTo>
                  <a:cubicBezTo>
                    <a:pt x="147564" y="18243"/>
                    <a:pt x="152700" y="36372"/>
                    <a:pt x="158178" y="53702"/>
                  </a:cubicBezTo>
                  <a:cubicBezTo>
                    <a:pt x="164112" y="86197"/>
                    <a:pt x="158178" y="130094"/>
                    <a:pt x="201888" y="145486"/>
                  </a:cubicBezTo>
                  <a:cubicBezTo>
                    <a:pt x="220490" y="152441"/>
                    <a:pt x="240006" y="154721"/>
                    <a:pt x="259863" y="154721"/>
                  </a:cubicBezTo>
                  <a:cubicBezTo>
                    <a:pt x="293758" y="154721"/>
                    <a:pt x="328681" y="147994"/>
                    <a:pt x="362120" y="146284"/>
                  </a:cubicBezTo>
                  <a:cubicBezTo>
                    <a:pt x="374331" y="145030"/>
                    <a:pt x="387798" y="145258"/>
                    <a:pt x="400009" y="142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14922120" y="7179537"/>
              <a:ext cx="178330" cy="145415"/>
            </a:xfrm>
            <a:custGeom>
              <a:rect b="b" l="l" r="r" t="t"/>
              <a:pathLst>
                <a:path extrusionOk="0" h="145415" w="178330">
                  <a:moveTo>
                    <a:pt x="161837" y="5359"/>
                  </a:moveTo>
                  <a:cubicBezTo>
                    <a:pt x="169711" y="46519"/>
                    <a:pt x="184091" y="89276"/>
                    <a:pt x="175874" y="131006"/>
                  </a:cubicBezTo>
                  <a:cubicBezTo>
                    <a:pt x="137186" y="134882"/>
                    <a:pt x="98839" y="141039"/>
                    <a:pt x="60151" y="144916"/>
                  </a:cubicBezTo>
                  <a:cubicBezTo>
                    <a:pt x="45086" y="145600"/>
                    <a:pt x="28995" y="146512"/>
                    <a:pt x="15186" y="140583"/>
                  </a:cubicBezTo>
                  <a:cubicBezTo>
                    <a:pt x="20549" y="97143"/>
                    <a:pt x="-5700" y="53132"/>
                    <a:pt x="1148" y="9121"/>
                  </a:cubicBezTo>
                  <a:cubicBezTo>
                    <a:pt x="31505" y="3306"/>
                    <a:pt x="63232" y="0"/>
                    <a:pt x="94731" y="0"/>
                  </a:cubicBezTo>
                  <a:cubicBezTo>
                    <a:pt x="117214" y="0"/>
                    <a:pt x="139810" y="1710"/>
                    <a:pt x="161837" y="5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15270014" y="7145902"/>
              <a:ext cx="210863" cy="157953"/>
            </a:xfrm>
            <a:custGeom>
              <a:rect b="b" l="l" r="r" t="t"/>
              <a:pathLst>
                <a:path extrusionOk="0" h="157953" w="210863">
                  <a:moveTo>
                    <a:pt x="173780" y="0"/>
                  </a:moveTo>
                  <a:cubicBezTo>
                    <a:pt x="190557" y="47659"/>
                    <a:pt x="212583" y="96573"/>
                    <a:pt x="210757" y="146740"/>
                  </a:cubicBezTo>
                  <a:cubicBezTo>
                    <a:pt x="192154" y="148793"/>
                    <a:pt x="173324" y="149477"/>
                    <a:pt x="154607" y="150959"/>
                  </a:cubicBezTo>
                  <a:cubicBezTo>
                    <a:pt x="131097" y="152669"/>
                    <a:pt x="107702" y="155063"/>
                    <a:pt x="84192" y="157002"/>
                  </a:cubicBezTo>
                  <a:lnTo>
                    <a:pt x="84648" y="157002"/>
                  </a:lnTo>
                  <a:cubicBezTo>
                    <a:pt x="61252" y="158598"/>
                    <a:pt x="27928" y="161220"/>
                    <a:pt x="23020" y="136137"/>
                  </a:cubicBezTo>
                  <a:cubicBezTo>
                    <a:pt x="15374" y="103642"/>
                    <a:pt x="-1174" y="74453"/>
                    <a:pt x="81" y="40248"/>
                  </a:cubicBezTo>
                  <a:cubicBezTo>
                    <a:pt x="-1973" y="16076"/>
                    <a:pt x="35346" y="19269"/>
                    <a:pt x="55204" y="13682"/>
                  </a:cubicBezTo>
                  <a:cubicBezTo>
                    <a:pt x="94349" y="7525"/>
                    <a:pt x="133950" y="798"/>
                    <a:pt x="173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15117395" y="7195842"/>
              <a:ext cx="373646" cy="381387"/>
            </a:xfrm>
            <a:custGeom>
              <a:rect b="b" l="l" r="r" t="t"/>
              <a:pathLst>
                <a:path extrusionOk="0" h="381387" w="373646">
                  <a:moveTo>
                    <a:pt x="373646" y="145030"/>
                  </a:moveTo>
                  <a:cubicBezTo>
                    <a:pt x="363147" y="162133"/>
                    <a:pt x="353446" y="179577"/>
                    <a:pt x="342718" y="196566"/>
                  </a:cubicBezTo>
                  <a:cubicBezTo>
                    <a:pt x="334844" y="212870"/>
                    <a:pt x="307910" y="236358"/>
                    <a:pt x="323317" y="253118"/>
                  </a:cubicBezTo>
                  <a:cubicBezTo>
                    <a:pt x="315785" y="255171"/>
                    <a:pt x="308252" y="257223"/>
                    <a:pt x="300948" y="259161"/>
                  </a:cubicBezTo>
                  <a:cubicBezTo>
                    <a:pt x="280634" y="265090"/>
                    <a:pt x="266825" y="281052"/>
                    <a:pt x="258380" y="301348"/>
                  </a:cubicBezTo>
                  <a:cubicBezTo>
                    <a:pt x="233386" y="325405"/>
                    <a:pt x="212844" y="353682"/>
                    <a:pt x="191845" y="381388"/>
                  </a:cubicBezTo>
                  <a:cubicBezTo>
                    <a:pt x="192872" y="323239"/>
                    <a:pt x="181003" y="245821"/>
                    <a:pt x="112870" y="238866"/>
                  </a:cubicBezTo>
                  <a:cubicBezTo>
                    <a:pt x="81600" y="234191"/>
                    <a:pt x="49987" y="237384"/>
                    <a:pt x="18602" y="239892"/>
                  </a:cubicBezTo>
                  <a:cubicBezTo>
                    <a:pt x="12097" y="240234"/>
                    <a:pt x="5934" y="240690"/>
                    <a:pt x="0" y="241260"/>
                  </a:cubicBezTo>
                  <a:cubicBezTo>
                    <a:pt x="10614" y="220053"/>
                    <a:pt x="39830" y="155634"/>
                    <a:pt x="31955" y="139557"/>
                  </a:cubicBezTo>
                  <a:cubicBezTo>
                    <a:pt x="43938" y="121656"/>
                    <a:pt x="45764" y="100677"/>
                    <a:pt x="44052" y="79356"/>
                  </a:cubicBezTo>
                  <a:cubicBezTo>
                    <a:pt x="47819" y="78102"/>
                    <a:pt x="51128" y="75479"/>
                    <a:pt x="53068" y="71717"/>
                  </a:cubicBezTo>
                  <a:cubicBezTo>
                    <a:pt x="62540" y="54272"/>
                    <a:pt x="72127" y="36942"/>
                    <a:pt x="81371" y="19383"/>
                  </a:cubicBezTo>
                  <a:cubicBezTo>
                    <a:pt x="83882" y="13226"/>
                    <a:pt x="87534" y="6727"/>
                    <a:pt x="90844" y="0"/>
                  </a:cubicBezTo>
                  <a:cubicBezTo>
                    <a:pt x="92099" y="36257"/>
                    <a:pt x="107734" y="71945"/>
                    <a:pt x="125309" y="104782"/>
                  </a:cubicBezTo>
                  <a:cubicBezTo>
                    <a:pt x="128961" y="110939"/>
                    <a:pt x="135239" y="115499"/>
                    <a:pt x="142657" y="117324"/>
                  </a:cubicBezTo>
                  <a:cubicBezTo>
                    <a:pt x="146537" y="124735"/>
                    <a:pt x="152243" y="131348"/>
                    <a:pt x="160118" y="136365"/>
                  </a:cubicBezTo>
                  <a:cubicBezTo>
                    <a:pt x="169134" y="142180"/>
                    <a:pt x="179976" y="146512"/>
                    <a:pt x="191274" y="148450"/>
                  </a:cubicBezTo>
                  <a:cubicBezTo>
                    <a:pt x="206909" y="150389"/>
                    <a:pt x="222658" y="151073"/>
                    <a:pt x="238522" y="151073"/>
                  </a:cubicBezTo>
                  <a:cubicBezTo>
                    <a:pt x="283487" y="151187"/>
                    <a:pt x="328795" y="145486"/>
                    <a:pt x="373646" y="145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15475634" y="7206787"/>
              <a:ext cx="372847" cy="316853"/>
            </a:xfrm>
            <a:custGeom>
              <a:rect b="b" l="l" r="r" t="t"/>
              <a:pathLst>
                <a:path extrusionOk="0" h="316853" w="372847">
                  <a:moveTo>
                    <a:pt x="372848" y="179805"/>
                  </a:moveTo>
                  <a:cubicBezTo>
                    <a:pt x="364631" y="192347"/>
                    <a:pt x="357441" y="203749"/>
                    <a:pt x="352419" y="208424"/>
                  </a:cubicBezTo>
                  <a:cubicBezTo>
                    <a:pt x="346827" y="213896"/>
                    <a:pt x="345343" y="222334"/>
                    <a:pt x="347968" y="229289"/>
                  </a:cubicBezTo>
                  <a:cubicBezTo>
                    <a:pt x="314073" y="229973"/>
                    <a:pt x="280292" y="235674"/>
                    <a:pt x="255070" y="245023"/>
                  </a:cubicBezTo>
                  <a:cubicBezTo>
                    <a:pt x="246168" y="250382"/>
                    <a:pt x="239663" y="257451"/>
                    <a:pt x="235098" y="265660"/>
                  </a:cubicBezTo>
                  <a:cubicBezTo>
                    <a:pt x="233615" y="266344"/>
                    <a:pt x="232131" y="267142"/>
                    <a:pt x="230761" y="267827"/>
                  </a:cubicBezTo>
                  <a:cubicBezTo>
                    <a:pt x="207594" y="281509"/>
                    <a:pt x="187165" y="299523"/>
                    <a:pt x="166623" y="316854"/>
                  </a:cubicBezTo>
                  <a:cubicBezTo>
                    <a:pt x="159662" y="278658"/>
                    <a:pt x="147678" y="247303"/>
                    <a:pt x="132728" y="239322"/>
                  </a:cubicBezTo>
                  <a:cubicBezTo>
                    <a:pt x="91529" y="220053"/>
                    <a:pt x="44852" y="224158"/>
                    <a:pt x="0" y="233849"/>
                  </a:cubicBezTo>
                  <a:cubicBezTo>
                    <a:pt x="10271" y="216975"/>
                    <a:pt x="16663" y="190637"/>
                    <a:pt x="23738" y="179235"/>
                  </a:cubicBezTo>
                  <a:cubicBezTo>
                    <a:pt x="25907" y="169088"/>
                    <a:pt x="43139" y="141837"/>
                    <a:pt x="45422" y="125191"/>
                  </a:cubicBezTo>
                  <a:cubicBezTo>
                    <a:pt x="62655" y="113675"/>
                    <a:pt x="67905" y="92582"/>
                    <a:pt x="66649" y="67840"/>
                  </a:cubicBezTo>
                  <a:cubicBezTo>
                    <a:pt x="83083" y="44695"/>
                    <a:pt x="100088" y="21777"/>
                    <a:pt x="118234" y="0"/>
                  </a:cubicBezTo>
                  <a:cubicBezTo>
                    <a:pt x="122114" y="4903"/>
                    <a:pt x="128391" y="8437"/>
                    <a:pt x="137864" y="9463"/>
                  </a:cubicBezTo>
                  <a:cubicBezTo>
                    <a:pt x="139461" y="46861"/>
                    <a:pt x="142429" y="83233"/>
                    <a:pt x="148820" y="120972"/>
                  </a:cubicBezTo>
                  <a:cubicBezTo>
                    <a:pt x="148820" y="167719"/>
                    <a:pt x="193557" y="177981"/>
                    <a:pt x="240690" y="180147"/>
                  </a:cubicBezTo>
                  <a:lnTo>
                    <a:pt x="242859" y="180147"/>
                  </a:lnTo>
                  <a:lnTo>
                    <a:pt x="245369" y="180147"/>
                  </a:lnTo>
                  <a:lnTo>
                    <a:pt x="247880" y="180147"/>
                  </a:lnTo>
                  <a:lnTo>
                    <a:pt x="250277" y="180147"/>
                  </a:lnTo>
                  <a:lnTo>
                    <a:pt x="252559" y="180147"/>
                  </a:lnTo>
                  <a:lnTo>
                    <a:pt x="254728" y="180147"/>
                  </a:lnTo>
                  <a:lnTo>
                    <a:pt x="256896" y="180147"/>
                  </a:lnTo>
                  <a:lnTo>
                    <a:pt x="259065" y="180147"/>
                  </a:lnTo>
                  <a:lnTo>
                    <a:pt x="261233" y="180147"/>
                  </a:lnTo>
                  <a:lnTo>
                    <a:pt x="263287" y="180147"/>
                  </a:lnTo>
                  <a:lnTo>
                    <a:pt x="265341" y="180147"/>
                  </a:lnTo>
                  <a:lnTo>
                    <a:pt x="267510" y="180147"/>
                  </a:lnTo>
                  <a:lnTo>
                    <a:pt x="269792" y="180147"/>
                  </a:lnTo>
                  <a:lnTo>
                    <a:pt x="272189" y="180147"/>
                  </a:lnTo>
                  <a:lnTo>
                    <a:pt x="274700" y="180147"/>
                  </a:lnTo>
                  <a:lnTo>
                    <a:pt x="277325" y="180261"/>
                  </a:lnTo>
                  <a:lnTo>
                    <a:pt x="278808" y="180261"/>
                  </a:lnTo>
                  <a:cubicBezTo>
                    <a:pt x="279607" y="180261"/>
                    <a:pt x="280520" y="180261"/>
                    <a:pt x="281319" y="180261"/>
                  </a:cubicBezTo>
                  <a:cubicBezTo>
                    <a:pt x="290449" y="180261"/>
                    <a:pt x="299237" y="180261"/>
                    <a:pt x="307340" y="180375"/>
                  </a:cubicBezTo>
                  <a:cubicBezTo>
                    <a:pt x="315443" y="180147"/>
                    <a:pt x="324002" y="180261"/>
                    <a:pt x="332333" y="180261"/>
                  </a:cubicBezTo>
                  <a:cubicBezTo>
                    <a:pt x="346028" y="180831"/>
                    <a:pt x="359609" y="180831"/>
                    <a:pt x="372848" y="179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15636780" y="7175319"/>
              <a:ext cx="220163" cy="168530"/>
            </a:xfrm>
            <a:custGeom>
              <a:rect b="b" l="l" r="r" t="t"/>
              <a:pathLst>
                <a:path extrusionOk="0" h="168530" w="220163">
                  <a:moveTo>
                    <a:pt x="202344" y="10604"/>
                  </a:moveTo>
                  <a:cubicBezTo>
                    <a:pt x="208165" y="60315"/>
                    <a:pt x="229620" y="112649"/>
                    <a:pt x="215355" y="162019"/>
                  </a:cubicBezTo>
                  <a:cubicBezTo>
                    <a:pt x="204627" y="163501"/>
                    <a:pt x="193557" y="164299"/>
                    <a:pt x="182715" y="165097"/>
                  </a:cubicBezTo>
                  <a:cubicBezTo>
                    <a:pt x="166852" y="166009"/>
                    <a:pt x="147222" y="166123"/>
                    <a:pt x="127592" y="166693"/>
                  </a:cubicBezTo>
                  <a:cubicBezTo>
                    <a:pt x="118576" y="166465"/>
                    <a:pt x="108990" y="167035"/>
                    <a:pt x="99403" y="167605"/>
                  </a:cubicBezTo>
                  <a:cubicBezTo>
                    <a:pt x="77377" y="168860"/>
                    <a:pt x="54895" y="170228"/>
                    <a:pt x="35836" y="161562"/>
                  </a:cubicBezTo>
                  <a:cubicBezTo>
                    <a:pt x="15179" y="121200"/>
                    <a:pt x="10043" y="76506"/>
                    <a:pt x="0" y="33521"/>
                  </a:cubicBezTo>
                  <a:cubicBezTo>
                    <a:pt x="6391" y="28390"/>
                    <a:pt x="7418" y="20409"/>
                    <a:pt x="10272" y="13568"/>
                  </a:cubicBezTo>
                  <a:cubicBezTo>
                    <a:pt x="46678" y="6271"/>
                    <a:pt x="86393" y="0"/>
                    <a:pt x="125195" y="0"/>
                  </a:cubicBezTo>
                  <a:cubicBezTo>
                    <a:pt x="151901" y="0"/>
                    <a:pt x="177922" y="2964"/>
                    <a:pt x="202344" y="106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15995931" y="7120586"/>
              <a:ext cx="205417" cy="166538"/>
            </a:xfrm>
            <a:custGeom>
              <a:rect b="b" l="l" r="r" t="t"/>
              <a:pathLst>
                <a:path extrusionOk="0" h="166538" w="205417">
                  <a:moveTo>
                    <a:pt x="182829" y="12432"/>
                  </a:moveTo>
                  <a:cubicBezTo>
                    <a:pt x="196524" y="60433"/>
                    <a:pt x="218208" y="115617"/>
                    <a:pt x="195611" y="164645"/>
                  </a:cubicBezTo>
                  <a:cubicBezTo>
                    <a:pt x="185111" y="164759"/>
                    <a:pt x="174612" y="164417"/>
                    <a:pt x="164227" y="164417"/>
                  </a:cubicBezTo>
                  <a:cubicBezTo>
                    <a:pt x="152357" y="164417"/>
                    <a:pt x="140488" y="164873"/>
                    <a:pt x="128619" y="165215"/>
                  </a:cubicBezTo>
                  <a:cubicBezTo>
                    <a:pt x="98604" y="165443"/>
                    <a:pt x="67790" y="168749"/>
                    <a:pt x="38232" y="163961"/>
                  </a:cubicBezTo>
                  <a:cubicBezTo>
                    <a:pt x="14380" y="115389"/>
                    <a:pt x="16206" y="60433"/>
                    <a:pt x="0" y="9809"/>
                  </a:cubicBezTo>
                  <a:cubicBezTo>
                    <a:pt x="23167" y="3652"/>
                    <a:pt x="47819" y="3538"/>
                    <a:pt x="71899" y="1714"/>
                  </a:cubicBezTo>
                  <a:cubicBezTo>
                    <a:pt x="87762" y="1714"/>
                    <a:pt x="106251" y="4"/>
                    <a:pt x="124397" y="4"/>
                  </a:cubicBezTo>
                  <a:cubicBezTo>
                    <a:pt x="145966" y="-110"/>
                    <a:pt x="167080" y="2284"/>
                    <a:pt x="182829" y="12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15596608" y="7160838"/>
              <a:ext cx="631569" cy="747497"/>
            </a:xfrm>
            <a:custGeom>
              <a:rect b="b" l="l" r="r" t="t"/>
              <a:pathLst>
                <a:path extrusionOk="0" h="747497" w="631569">
                  <a:moveTo>
                    <a:pt x="631570" y="548309"/>
                  </a:moveTo>
                  <a:cubicBezTo>
                    <a:pt x="621755" y="564043"/>
                    <a:pt x="611255" y="579436"/>
                    <a:pt x="599386" y="593916"/>
                  </a:cubicBezTo>
                  <a:cubicBezTo>
                    <a:pt x="593794" y="602353"/>
                    <a:pt x="581469" y="612159"/>
                    <a:pt x="576219" y="622420"/>
                  </a:cubicBezTo>
                  <a:cubicBezTo>
                    <a:pt x="575991" y="622420"/>
                    <a:pt x="575762" y="622420"/>
                    <a:pt x="575534" y="622420"/>
                  </a:cubicBezTo>
                  <a:cubicBezTo>
                    <a:pt x="550655" y="624472"/>
                    <a:pt x="501923" y="628463"/>
                    <a:pt x="514134" y="664835"/>
                  </a:cubicBezTo>
                  <a:cubicBezTo>
                    <a:pt x="512879" y="672018"/>
                    <a:pt x="511966" y="679201"/>
                    <a:pt x="511053" y="686384"/>
                  </a:cubicBezTo>
                  <a:cubicBezTo>
                    <a:pt x="491424" y="696645"/>
                    <a:pt x="464604" y="728684"/>
                    <a:pt x="456159" y="735867"/>
                  </a:cubicBezTo>
                  <a:cubicBezTo>
                    <a:pt x="453762" y="739516"/>
                    <a:pt x="449768" y="743392"/>
                    <a:pt x="445431" y="747497"/>
                  </a:cubicBezTo>
                  <a:cubicBezTo>
                    <a:pt x="444518" y="723895"/>
                    <a:pt x="441893" y="700408"/>
                    <a:pt x="440067" y="678859"/>
                  </a:cubicBezTo>
                  <a:cubicBezTo>
                    <a:pt x="438013" y="633822"/>
                    <a:pt x="394075" y="613071"/>
                    <a:pt x="354017" y="610562"/>
                  </a:cubicBezTo>
                  <a:cubicBezTo>
                    <a:pt x="310193" y="608054"/>
                    <a:pt x="262716" y="599617"/>
                    <a:pt x="221745" y="619570"/>
                  </a:cubicBezTo>
                  <a:cubicBezTo>
                    <a:pt x="210789" y="624929"/>
                    <a:pt x="198008" y="631770"/>
                    <a:pt x="196752" y="645224"/>
                  </a:cubicBezTo>
                  <a:cubicBezTo>
                    <a:pt x="195953" y="652407"/>
                    <a:pt x="195269" y="659704"/>
                    <a:pt x="194698" y="666887"/>
                  </a:cubicBezTo>
                  <a:cubicBezTo>
                    <a:pt x="178835" y="665177"/>
                    <a:pt x="148933" y="700180"/>
                    <a:pt x="140488" y="707933"/>
                  </a:cubicBezTo>
                  <a:cubicBezTo>
                    <a:pt x="139461" y="709301"/>
                    <a:pt x="138092" y="710783"/>
                    <a:pt x="136608" y="712380"/>
                  </a:cubicBezTo>
                  <a:cubicBezTo>
                    <a:pt x="133983" y="670991"/>
                    <a:pt x="124168" y="633252"/>
                    <a:pt x="104995" y="617859"/>
                  </a:cubicBezTo>
                  <a:cubicBezTo>
                    <a:pt x="73269" y="598933"/>
                    <a:pt x="36748" y="591065"/>
                    <a:pt x="0" y="590609"/>
                  </a:cubicBezTo>
                  <a:cubicBezTo>
                    <a:pt x="5478" y="581602"/>
                    <a:pt x="9701" y="571340"/>
                    <a:pt x="13239" y="564157"/>
                  </a:cubicBezTo>
                  <a:cubicBezTo>
                    <a:pt x="17918" y="554124"/>
                    <a:pt x="23510" y="544432"/>
                    <a:pt x="28759" y="534855"/>
                  </a:cubicBezTo>
                  <a:cubicBezTo>
                    <a:pt x="48960" y="516726"/>
                    <a:pt x="55008" y="461542"/>
                    <a:pt x="51128" y="407498"/>
                  </a:cubicBezTo>
                  <a:cubicBezTo>
                    <a:pt x="67905" y="388343"/>
                    <a:pt x="85024" y="369074"/>
                    <a:pt x="103968" y="351857"/>
                  </a:cubicBezTo>
                  <a:cubicBezTo>
                    <a:pt x="103055" y="371924"/>
                    <a:pt x="106479" y="392903"/>
                    <a:pt x="109789" y="410120"/>
                  </a:cubicBezTo>
                  <a:cubicBezTo>
                    <a:pt x="111386" y="416733"/>
                    <a:pt x="116066" y="421978"/>
                    <a:pt x="122000" y="424828"/>
                  </a:cubicBezTo>
                  <a:cubicBezTo>
                    <a:pt x="120060" y="533943"/>
                    <a:pt x="154640" y="541468"/>
                    <a:pt x="254728" y="545230"/>
                  </a:cubicBezTo>
                  <a:cubicBezTo>
                    <a:pt x="269792" y="545230"/>
                    <a:pt x="283602" y="544774"/>
                    <a:pt x="295927" y="543292"/>
                  </a:cubicBezTo>
                  <a:cubicBezTo>
                    <a:pt x="295242" y="544090"/>
                    <a:pt x="294672" y="544774"/>
                    <a:pt x="294101" y="545116"/>
                  </a:cubicBezTo>
                  <a:cubicBezTo>
                    <a:pt x="284514" y="555834"/>
                    <a:pt x="267510" y="571911"/>
                    <a:pt x="283944" y="584566"/>
                  </a:cubicBezTo>
                  <a:cubicBezTo>
                    <a:pt x="292047" y="590381"/>
                    <a:pt x="303573" y="587645"/>
                    <a:pt x="308367" y="578866"/>
                  </a:cubicBezTo>
                  <a:cubicBezTo>
                    <a:pt x="316127" y="563245"/>
                    <a:pt x="325942" y="548195"/>
                    <a:pt x="333702" y="532461"/>
                  </a:cubicBezTo>
                  <a:cubicBezTo>
                    <a:pt x="354816" y="520831"/>
                    <a:pt x="367027" y="498825"/>
                    <a:pt x="368625" y="458007"/>
                  </a:cubicBezTo>
                  <a:cubicBezTo>
                    <a:pt x="368511" y="448088"/>
                    <a:pt x="368853" y="437028"/>
                    <a:pt x="368967" y="425398"/>
                  </a:cubicBezTo>
                  <a:cubicBezTo>
                    <a:pt x="379239" y="403165"/>
                    <a:pt x="390993" y="381616"/>
                    <a:pt x="403775" y="360865"/>
                  </a:cubicBezTo>
                  <a:cubicBezTo>
                    <a:pt x="406971" y="353910"/>
                    <a:pt x="415302" y="346156"/>
                    <a:pt x="415873" y="337833"/>
                  </a:cubicBezTo>
                  <a:cubicBezTo>
                    <a:pt x="413362" y="325747"/>
                    <a:pt x="399667" y="333614"/>
                    <a:pt x="394988" y="339999"/>
                  </a:cubicBezTo>
                  <a:cubicBezTo>
                    <a:pt x="385059" y="350489"/>
                    <a:pt x="376043" y="361663"/>
                    <a:pt x="367484" y="373178"/>
                  </a:cubicBezTo>
                  <a:cubicBezTo>
                    <a:pt x="364174" y="340684"/>
                    <a:pt x="354587" y="310469"/>
                    <a:pt x="328909" y="294393"/>
                  </a:cubicBezTo>
                  <a:cubicBezTo>
                    <a:pt x="310649" y="284587"/>
                    <a:pt x="287139" y="278886"/>
                    <a:pt x="261918" y="276378"/>
                  </a:cubicBezTo>
                  <a:cubicBezTo>
                    <a:pt x="270933" y="263494"/>
                    <a:pt x="275841" y="242059"/>
                    <a:pt x="282346" y="230999"/>
                  </a:cubicBezTo>
                  <a:cubicBezTo>
                    <a:pt x="284286" y="226780"/>
                    <a:pt x="286569" y="221992"/>
                    <a:pt x="289080" y="216975"/>
                  </a:cubicBezTo>
                  <a:cubicBezTo>
                    <a:pt x="328795" y="193373"/>
                    <a:pt x="321719" y="144802"/>
                    <a:pt x="317839" y="109000"/>
                  </a:cubicBezTo>
                  <a:cubicBezTo>
                    <a:pt x="313959" y="87451"/>
                    <a:pt x="311790" y="65560"/>
                    <a:pt x="308138" y="43897"/>
                  </a:cubicBezTo>
                  <a:cubicBezTo>
                    <a:pt x="317953" y="31013"/>
                    <a:pt x="325371" y="10946"/>
                    <a:pt x="334045" y="2166"/>
                  </a:cubicBezTo>
                  <a:cubicBezTo>
                    <a:pt x="334501" y="1482"/>
                    <a:pt x="334958" y="684"/>
                    <a:pt x="335414" y="0"/>
                  </a:cubicBezTo>
                  <a:cubicBezTo>
                    <a:pt x="338952" y="19497"/>
                    <a:pt x="345914" y="39108"/>
                    <a:pt x="350251" y="55070"/>
                  </a:cubicBezTo>
                  <a:cubicBezTo>
                    <a:pt x="360408" y="74681"/>
                    <a:pt x="359152" y="108316"/>
                    <a:pt x="384716" y="118008"/>
                  </a:cubicBezTo>
                  <a:cubicBezTo>
                    <a:pt x="385401" y="177639"/>
                    <a:pt x="455817" y="175473"/>
                    <a:pt x="517444" y="173420"/>
                  </a:cubicBezTo>
                  <a:cubicBezTo>
                    <a:pt x="538329" y="172622"/>
                    <a:pt x="558301" y="171938"/>
                    <a:pt x="574164" y="173648"/>
                  </a:cubicBezTo>
                  <a:cubicBezTo>
                    <a:pt x="580898" y="174788"/>
                    <a:pt x="587175" y="175359"/>
                    <a:pt x="592995" y="175359"/>
                  </a:cubicBezTo>
                  <a:cubicBezTo>
                    <a:pt x="601098" y="175359"/>
                    <a:pt x="608288" y="174332"/>
                    <a:pt x="614907" y="172394"/>
                  </a:cubicBezTo>
                  <a:cubicBezTo>
                    <a:pt x="600984" y="192689"/>
                    <a:pt x="587745" y="213554"/>
                    <a:pt x="572338" y="232823"/>
                  </a:cubicBezTo>
                  <a:cubicBezTo>
                    <a:pt x="564121" y="244567"/>
                    <a:pt x="543237" y="259617"/>
                    <a:pt x="544948" y="274325"/>
                  </a:cubicBezTo>
                  <a:cubicBezTo>
                    <a:pt x="485261" y="280710"/>
                    <a:pt x="425231" y="309899"/>
                    <a:pt x="421008" y="359838"/>
                  </a:cubicBezTo>
                  <a:cubicBezTo>
                    <a:pt x="418840" y="384238"/>
                    <a:pt x="408226" y="430871"/>
                    <a:pt x="442464" y="435660"/>
                  </a:cubicBezTo>
                  <a:cubicBezTo>
                    <a:pt x="446002" y="489932"/>
                    <a:pt x="465860" y="543976"/>
                    <a:pt x="528058" y="547625"/>
                  </a:cubicBezTo>
                  <a:cubicBezTo>
                    <a:pt x="544378" y="548651"/>
                    <a:pt x="568116" y="550931"/>
                    <a:pt x="592425" y="550931"/>
                  </a:cubicBezTo>
                  <a:cubicBezTo>
                    <a:pt x="606006" y="550931"/>
                    <a:pt x="619358" y="550247"/>
                    <a:pt x="631570" y="548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16181500" y="7189001"/>
              <a:ext cx="500896" cy="365539"/>
            </a:xfrm>
            <a:custGeom>
              <a:rect b="b" l="l" r="r" t="t"/>
              <a:pathLst>
                <a:path extrusionOk="0" h="365539" w="500896">
                  <a:moveTo>
                    <a:pt x="370679" y="145030"/>
                  </a:moveTo>
                  <a:cubicBezTo>
                    <a:pt x="403319" y="141723"/>
                    <a:pt x="457985" y="152783"/>
                    <a:pt x="500896" y="147196"/>
                  </a:cubicBezTo>
                  <a:cubicBezTo>
                    <a:pt x="488799" y="167263"/>
                    <a:pt x="474761" y="186190"/>
                    <a:pt x="460153" y="204547"/>
                  </a:cubicBezTo>
                  <a:cubicBezTo>
                    <a:pt x="452621" y="211616"/>
                    <a:pt x="446230" y="221764"/>
                    <a:pt x="448512" y="230999"/>
                  </a:cubicBezTo>
                  <a:cubicBezTo>
                    <a:pt x="446801" y="233165"/>
                    <a:pt x="445317" y="235332"/>
                    <a:pt x="443605" y="237384"/>
                  </a:cubicBezTo>
                  <a:cubicBezTo>
                    <a:pt x="438926" y="242857"/>
                    <a:pt x="433904" y="250154"/>
                    <a:pt x="432307" y="257337"/>
                  </a:cubicBezTo>
                  <a:cubicBezTo>
                    <a:pt x="383233" y="259047"/>
                    <a:pt x="334159" y="261784"/>
                    <a:pt x="285313" y="265888"/>
                  </a:cubicBezTo>
                  <a:cubicBezTo>
                    <a:pt x="257923" y="269081"/>
                    <a:pt x="230305" y="270563"/>
                    <a:pt x="203029" y="274896"/>
                  </a:cubicBezTo>
                  <a:cubicBezTo>
                    <a:pt x="184084" y="276948"/>
                    <a:pt x="174612" y="300663"/>
                    <a:pt x="185568" y="315258"/>
                  </a:cubicBezTo>
                  <a:cubicBezTo>
                    <a:pt x="181345" y="310811"/>
                    <a:pt x="170047" y="313547"/>
                    <a:pt x="164797" y="317196"/>
                  </a:cubicBezTo>
                  <a:cubicBezTo>
                    <a:pt x="142429" y="329396"/>
                    <a:pt x="122114" y="345928"/>
                    <a:pt x="105566" y="365539"/>
                  </a:cubicBezTo>
                  <a:cubicBezTo>
                    <a:pt x="98034" y="325177"/>
                    <a:pt x="82855" y="286981"/>
                    <a:pt x="62655" y="263836"/>
                  </a:cubicBezTo>
                  <a:cubicBezTo>
                    <a:pt x="47476" y="253118"/>
                    <a:pt x="24993" y="246961"/>
                    <a:pt x="0" y="245365"/>
                  </a:cubicBezTo>
                  <a:cubicBezTo>
                    <a:pt x="21684" y="213554"/>
                    <a:pt x="39716" y="179121"/>
                    <a:pt x="52155" y="142750"/>
                  </a:cubicBezTo>
                  <a:cubicBezTo>
                    <a:pt x="53297" y="140013"/>
                    <a:pt x="54438" y="135110"/>
                    <a:pt x="54438" y="130892"/>
                  </a:cubicBezTo>
                  <a:cubicBezTo>
                    <a:pt x="72127" y="114359"/>
                    <a:pt x="79660" y="86995"/>
                    <a:pt x="80687" y="56667"/>
                  </a:cubicBezTo>
                  <a:cubicBezTo>
                    <a:pt x="88219" y="51764"/>
                    <a:pt x="94039" y="42756"/>
                    <a:pt x="98034" y="34775"/>
                  </a:cubicBezTo>
                  <a:cubicBezTo>
                    <a:pt x="109446" y="21207"/>
                    <a:pt x="122913" y="9235"/>
                    <a:pt x="138092" y="0"/>
                  </a:cubicBezTo>
                  <a:cubicBezTo>
                    <a:pt x="138548" y="7639"/>
                    <a:pt x="139119" y="15164"/>
                    <a:pt x="139347" y="22689"/>
                  </a:cubicBezTo>
                  <a:cubicBezTo>
                    <a:pt x="143912" y="67384"/>
                    <a:pt x="144939" y="126787"/>
                    <a:pt x="187964" y="152441"/>
                  </a:cubicBezTo>
                  <a:cubicBezTo>
                    <a:pt x="219007" y="164755"/>
                    <a:pt x="253358" y="153581"/>
                    <a:pt x="285313" y="151301"/>
                  </a:cubicBezTo>
                  <a:cubicBezTo>
                    <a:pt x="314986" y="148108"/>
                    <a:pt x="339637" y="146056"/>
                    <a:pt x="370679" y="145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16340248" y="7173432"/>
              <a:ext cx="356691" cy="130294"/>
            </a:xfrm>
            <a:custGeom>
              <a:rect b="b" l="l" r="r" t="t"/>
              <a:pathLst>
                <a:path extrusionOk="0" h="130294" w="356691">
                  <a:moveTo>
                    <a:pt x="335186" y="8158"/>
                  </a:moveTo>
                  <a:cubicBezTo>
                    <a:pt x="347740" y="38828"/>
                    <a:pt x="365087" y="74858"/>
                    <a:pt x="352077" y="108607"/>
                  </a:cubicBezTo>
                  <a:cubicBezTo>
                    <a:pt x="302889" y="119781"/>
                    <a:pt x="252902" y="109519"/>
                    <a:pt x="203143" y="113282"/>
                  </a:cubicBezTo>
                  <a:cubicBezTo>
                    <a:pt x="155781" y="115790"/>
                    <a:pt x="108990" y="123999"/>
                    <a:pt x="62084" y="130042"/>
                  </a:cubicBezTo>
                  <a:cubicBezTo>
                    <a:pt x="13695" y="135629"/>
                    <a:pt x="10043" y="47038"/>
                    <a:pt x="0" y="13631"/>
                  </a:cubicBezTo>
                  <a:cubicBezTo>
                    <a:pt x="19173" y="17849"/>
                    <a:pt x="39487" y="10666"/>
                    <a:pt x="58889" y="9640"/>
                  </a:cubicBezTo>
                  <a:cubicBezTo>
                    <a:pt x="94382" y="3255"/>
                    <a:pt x="129875" y="2343"/>
                    <a:pt x="165824" y="3369"/>
                  </a:cubicBezTo>
                  <a:cubicBezTo>
                    <a:pt x="221745" y="5193"/>
                    <a:pt x="280976" y="-8033"/>
                    <a:pt x="335186" y="81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16214481" y="7544848"/>
              <a:ext cx="597445" cy="346270"/>
            </a:xfrm>
            <a:custGeom>
              <a:rect b="b" l="l" r="r" t="t"/>
              <a:pathLst>
                <a:path extrusionOk="0" h="346270" w="597445">
                  <a:moveTo>
                    <a:pt x="593223" y="160422"/>
                  </a:moveTo>
                  <a:cubicBezTo>
                    <a:pt x="594707" y="160422"/>
                    <a:pt x="596076" y="160308"/>
                    <a:pt x="597446" y="159966"/>
                  </a:cubicBezTo>
                  <a:cubicBezTo>
                    <a:pt x="589229" y="172964"/>
                    <a:pt x="581583" y="186418"/>
                    <a:pt x="572681" y="198846"/>
                  </a:cubicBezTo>
                  <a:cubicBezTo>
                    <a:pt x="566632" y="210020"/>
                    <a:pt x="550883" y="223588"/>
                    <a:pt x="547345" y="236586"/>
                  </a:cubicBezTo>
                  <a:cubicBezTo>
                    <a:pt x="520069" y="236472"/>
                    <a:pt x="492793" y="236130"/>
                    <a:pt x="465517" y="235332"/>
                  </a:cubicBezTo>
                  <a:cubicBezTo>
                    <a:pt x="410052" y="234191"/>
                    <a:pt x="354359" y="235104"/>
                    <a:pt x="299008" y="234191"/>
                  </a:cubicBezTo>
                  <a:cubicBezTo>
                    <a:pt x="291704" y="234647"/>
                    <a:pt x="281090" y="233735"/>
                    <a:pt x="269222" y="232823"/>
                  </a:cubicBezTo>
                  <a:cubicBezTo>
                    <a:pt x="230419" y="229859"/>
                    <a:pt x="179063" y="226894"/>
                    <a:pt x="194355" y="269993"/>
                  </a:cubicBezTo>
                  <a:cubicBezTo>
                    <a:pt x="182829" y="282079"/>
                    <a:pt x="170846" y="297243"/>
                    <a:pt x="168106" y="299979"/>
                  </a:cubicBezTo>
                  <a:cubicBezTo>
                    <a:pt x="155781" y="315030"/>
                    <a:pt x="143798" y="330422"/>
                    <a:pt x="132499" y="346270"/>
                  </a:cubicBezTo>
                  <a:cubicBezTo>
                    <a:pt x="131130" y="315030"/>
                    <a:pt x="125309" y="281851"/>
                    <a:pt x="100316" y="261328"/>
                  </a:cubicBezTo>
                  <a:cubicBezTo>
                    <a:pt x="71556" y="239664"/>
                    <a:pt x="35607" y="236016"/>
                    <a:pt x="0" y="236700"/>
                  </a:cubicBezTo>
                  <a:cubicBezTo>
                    <a:pt x="11755" y="217887"/>
                    <a:pt x="22597" y="198504"/>
                    <a:pt x="28645" y="177183"/>
                  </a:cubicBezTo>
                  <a:cubicBezTo>
                    <a:pt x="29558" y="172850"/>
                    <a:pt x="31384" y="166465"/>
                    <a:pt x="32069" y="160308"/>
                  </a:cubicBezTo>
                  <a:cubicBezTo>
                    <a:pt x="46335" y="155976"/>
                    <a:pt x="58090" y="149021"/>
                    <a:pt x="64937" y="138189"/>
                  </a:cubicBezTo>
                  <a:cubicBezTo>
                    <a:pt x="73611" y="120174"/>
                    <a:pt x="77833" y="96687"/>
                    <a:pt x="78290" y="71375"/>
                  </a:cubicBezTo>
                  <a:cubicBezTo>
                    <a:pt x="95066" y="65560"/>
                    <a:pt x="106707" y="45265"/>
                    <a:pt x="119945" y="34205"/>
                  </a:cubicBezTo>
                  <a:cubicBezTo>
                    <a:pt x="126793" y="24286"/>
                    <a:pt x="144368" y="12428"/>
                    <a:pt x="155096" y="0"/>
                  </a:cubicBezTo>
                  <a:cubicBezTo>
                    <a:pt x="156351" y="21549"/>
                    <a:pt x="159433" y="43099"/>
                    <a:pt x="161601" y="64534"/>
                  </a:cubicBezTo>
                  <a:cubicBezTo>
                    <a:pt x="166851" y="87451"/>
                    <a:pt x="159205" y="116412"/>
                    <a:pt x="177008" y="134426"/>
                  </a:cubicBezTo>
                  <a:cubicBezTo>
                    <a:pt x="191160" y="147310"/>
                    <a:pt x="211474" y="148108"/>
                    <a:pt x="229392" y="150959"/>
                  </a:cubicBezTo>
                  <a:cubicBezTo>
                    <a:pt x="261118" y="155063"/>
                    <a:pt x="293074" y="155748"/>
                    <a:pt x="324915" y="156090"/>
                  </a:cubicBezTo>
                  <a:cubicBezTo>
                    <a:pt x="378211" y="156774"/>
                    <a:pt x="431508" y="156774"/>
                    <a:pt x="484804" y="156774"/>
                  </a:cubicBezTo>
                  <a:cubicBezTo>
                    <a:pt x="505005" y="156774"/>
                    <a:pt x="525205" y="156774"/>
                    <a:pt x="545405" y="156774"/>
                  </a:cubicBezTo>
                  <a:cubicBezTo>
                    <a:pt x="553165" y="156888"/>
                    <a:pt x="560812" y="157002"/>
                    <a:pt x="568572" y="157002"/>
                  </a:cubicBezTo>
                  <a:cubicBezTo>
                    <a:pt x="572681" y="157002"/>
                    <a:pt x="576903" y="157002"/>
                    <a:pt x="581012" y="157002"/>
                  </a:cubicBezTo>
                  <a:cubicBezTo>
                    <a:pt x="585120" y="159396"/>
                    <a:pt x="589229" y="160422"/>
                    <a:pt x="593223" y="160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6400050" y="7495931"/>
              <a:ext cx="392591" cy="155295"/>
            </a:xfrm>
            <a:custGeom>
              <a:rect b="b" l="l" r="r" t="t"/>
              <a:pathLst>
                <a:path extrusionOk="0" h="155295" w="392591">
                  <a:moveTo>
                    <a:pt x="392477" y="152103"/>
                  </a:moveTo>
                  <a:cubicBezTo>
                    <a:pt x="392591" y="152901"/>
                    <a:pt x="392591" y="153699"/>
                    <a:pt x="392591" y="154383"/>
                  </a:cubicBezTo>
                  <a:cubicBezTo>
                    <a:pt x="350251" y="155409"/>
                    <a:pt x="307796" y="155295"/>
                    <a:pt x="265456" y="155067"/>
                  </a:cubicBezTo>
                  <a:cubicBezTo>
                    <a:pt x="229849" y="154953"/>
                    <a:pt x="194127" y="154725"/>
                    <a:pt x="158520" y="155295"/>
                  </a:cubicBezTo>
                  <a:cubicBezTo>
                    <a:pt x="113441" y="154953"/>
                    <a:pt x="67905" y="156208"/>
                    <a:pt x="23396" y="148454"/>
                  </a:cubicBezTo>
                  <a:cubicBezTo>
                    <a:pt x="15293" y="104786"/>
                    <a:pt x="6619" y="61345"/>
                    <a:pt x="0" y="17563"/>
                  </a:cubicBezTo>
                  <a:cubicBezTo>
                    <a:pt x="113441" y="4679"/>
                    <a:pt x="228023" y="-1592"/>
                    <a:pt x="342262" y="346"/>
                  </a:cubicBezTo>
                  <a:cubicBezTo>
                    <a:pt x="357441" y="23605"/>
                    <a:pt x="359495" y="56100"/>
                    <a:pt x="369652" y="81412"/>
                  </a:cubicBezTo>
                  <a:cubicBezTo>
                    <a:pt x="376728" y="105014"/>
                    <a:pt x="389852" y="127475"/>
                    <a:pt x="392477" y="152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16437483" y="7827953"/>
              <a:ext cx="457300" cy="153809"/>
            </a:xfrm>
            <a:custGeom>
              <a:rect b="b" l="l" r="r" t="t"/>
              <a:pathLst>
                <a:path extrusionOk="0" h="153809" w="457300">
                  <a:moveTo>
                    <a:pt x="441665" y="102159"/>
                  </a:moveTo>
                  <a:cubicBezTo>
                    <a:pt x="444062" y="117552"/>
                    <a:pt x="453306" y="136137"/>
                    <a:pt x="457300" y="153809"/>
                  </a:cubicBezTo>
                  <a:cubicBezTo>
                    <a:pt x="397841" y="149933"/>
                    <a:pt x="337811" y="141381"/>
                    <a:pt x="278238" y="143092"/>
                  </a:cubicBezTo>
                  <a:cubicBezTo>
                    <a:pt x="251418" y="141723"/>
                    <a:pt x="224257" y="142065"/>
                    <a:pt x="196980" y="142522"/>
                  </a:cubicBezTo>
                  <a:cubicBezTo>
                    <a:pt x="139461" y="143434"/>
                    <a:pt x="81600" y="144346"/>
                    <a:pt x="26477" y="127927"/>
                  </a:cubicBezTo>
                  <a:cubicBezTo>
                    <a:pt x="10728" y="87223"/>
                    <a:pt x="5478" y="43441"/>
                    <a:pt x="0" y="0"/>
                  </a:cubicBezTo>
                  <a:cubicBezTo>
                    <a:pt x="110930" y="3306"/>
                    <a:pt x="221974" y="3420"/>
                    <a:pt x="333018" y="5017"/>
                  </a:cubicBezTo>
                  <a:cubicBezTo>
                    <a:pt x="355272" y="5815"/>
                    <a:pt x="377755" y="5587"/>
                    <a:pt x="400238" y="5473"/>
                  </a:cubicBezTo>
                  <a:cubicBezTo>
                    <a:pt x="401836" y="5473"/>
                    <a:pt x="403319" y="5473"/>
                    <a:pt x="404917" y="5473"/>
                  </a:cubicBezTo>
                  <a:cubicBezTo>
                    <a:pt x="425916" y="33179"/>
                    <a:pt x="431508" y="69436"/>
                    <a:pt x="441665" y="10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15652302" y="7843460"/>
              <a:ext cx="1247389" cy="381843"/>
            </a:xfrm>
            <a:custGeom>
              <a:rect b="b" l="l" r="r" t="t"/>
              <a:pathLst>
                <a:path extrusionOk="0" h="381843" w="1247389">
                  <a:moveTo>
                    <a:pt x="1218516" y="261670"/>
                  </a:moveTo>
                  <a:cubicBezTo>
                    <a:pt x="1219315" y="262126"/>
                    <a:pt x="1220000" y="262582"/>
                    <a:pt x="1220799" y="262924"/>
                  </a:cubicBezTo>
                  <a:cubicBezTo>
                    <a:pt x="1114091" y="261213"/>
                    <a:pt x="1007042" y="263722"/>
                    <a:pt x="900563" y="266230"/>
                  </a:cubicBezTo>
                  <a:cubicBezTo>
                    <a:pt x="868380" y="266230"/>
                    <a:pt x="807322" y="264520"/>
                    <a:pt x="816909" y="303172"/>
                  </a:cubicBezTo>
                  <a:cubicBezTo>
                    <a:pt x="815654" y="314802"/>
                    <a:pt x="815539" y="326545"/>
                    <a:pt x="816338" y="338175"/>
                  </a:cubicBezTo>
                  <a:cubicBezTo>
                    <a:pt x="806752" y="347753"/>
                    <a:pt x="797622" y="357900"/>
                    <a:pt x="788834" y="368276"/>
                  </a:cubicBezTo>
                  <a:cubicBezTo>
                    <a:pt x="783128" y="341596"/>
                    <a:pt x="778677" y="314459"/>
                    <a:pt x="769661" y="289034"/>
                  </a:cubicBezTo>
                  <a:cubicBezTo>
                    <a:pt x="750146" y="262810"/>
                    <a:pt x="716136" y="264862"/>
                    <a:pt x="684295" y="266914"/>
                  </a:cubicBezTo>
                  <a:cubicBezTo>
                    <a:pt x="671856" y="267712"/>
                    <a:pt x="659644" y="268511"/>
                    <a:pt x="648803" y="267712"/>
                  </a:cubicBezTo>
                  <a:cubicBezTo>
                    <a:pt x="618788" y="268511"/>
                    <a:pt x="588658" y="272045"/>
                    <a:pt x="559100" y="276948"/>
                  </a:cubicBezTo>
                  <a:cubicBezTo>
                    <a:pt x="549856" y="278430"/>
                    <a:pt x="541867" y="285043"/>
                    <a:pt x="539014" y="294506"/>
                  </a:cubicBezTo>
                  <a:cubicBezTo>
                    <a:pt x="531710" y="286981"/>
                    <a:pt x="526688" y="291884"/>
                    <a:pt x="523265" y="303628"/>
                  </a:cubicBezTo>
                  <a:cubicBezTo>
                    <a:pt x="502836" y="317082"/>
                    <a:pt x="479554" y="349919"/>
                    <a:pt x="464376" y="373292"/>
                  </a:cubicBezTo>
                  <a:cubicBezTo>
                    <a:pt x="463577" y="361207"/>
                    <a:pt x="462550" y="349121"/>
                    <a:pt x="461523" y="337149"/>
                  </a:cubicBezTo>
                  <a:cubicBezTo>
                    <a:pt x="460039" y="320160"/>
                    <a:pt x="460039" y="300777"/>
                    <a:pt x="451252" y="286753"/>
                  </a:cubicBezTo>
                  <a:cubicBezTo>
                    <a:pt x="434589" y="261784"/>
                    <a:pt x="405487" y="268853"/>
                    <a:pt x="382548" y="265204"/>
                  </a:cubicBezTo>
                  <a:cubicBezTo>
                    <a:pt x="346484" y="261670"/>
                    <a:pt x="304715" y="261670"/>
                    <a:pt x="267510" y="261784"/>
                  </a:cubicBezTo>
                  <a:cubicBezTo>
                    <a:pt x="261119" y="262810"/>
                    <a:pt x="251532" y="262240"/>
                    <a:pt x="241147" y="261670"/>
                  </a:cubicBezTo>
                  <a:cubicBezTo>
                    <a:pt x="215811" y="260187"/>
                    <a:pt x="185226" y="258705"/>
                    <a:pt x="179633" y="281509"/>
                  </a:cubicBezTo>
                  <a:cubicBezTo>
                    <a:pt x="177008" y="272615"/>
                    <a:pt x="166851" y="270449"/>
                    <a:pt x="165254" y="281052"/>
                  </a:cubicBezTo>
                  <a:cubicBezTo>
                    <a:pt x="164683" y="292340"/>
                    <a:pt x="165025" y="303856"/>
                    <a:pt x="165710" y="315486"/>
                  </a:cubicBezTo>
                  <a:cubicBezTo>
                    <a:pt x="145396" y="335097"/>
                    <a:pt x="129076" y="358584"/>
                    <a:pt x="112756" y="381844"/>
                  </a:cubicBezTo>
                  <a:cubicBezTo>
                    <a:pt x="110131" y="347981"/>
                    <a:pt x="112071" y="308873"/>
                    <a:pt x="88561" y="289034"/>
                  </a:cubicBezTo>
                  <a:cubicBezTo>
                    <a:pt x="60943" y="272387"/>
                    <a:pt x="30586" y="268054"/>
                    <a:pt x="0" y="266686"/>
                  </a:cubicBezTo>
                  <a:cubicBezTo>
                    <a:pt x="2397" y="261784"/>
                    <a:pt x="5136" y="254258"/>
                    <a:pt x="4679" y="248330"/>
                  </a:cubicBezTo>
                  <a:cubicBezTo>
                    <a:pt x="4907" y="248443"/>
                    <a:pt x="5136" y="248672"/>
                    <a:pt x="5478" y="248786"/>
                  </a:cubicBezTo>
                  <a:cubicBezTo>
                    <a:pt x="31955" y="260073"/>
                    <a:pt x="38346" y="221649"/>
                    <a:pt x="48731" y="205459"/>
                  </a:cubicBezTo>
                  <a:cubicBezTo>
                    <a:pt x="55465" y="191663"/>
                    <a:pt x="63796" y="178437"/>
                    <a:pt x="68818" y="163843"/>
                  </a:cubicBezTo>
                  <a:cubicBezTo>
                    <a:pt x="69845" y="162132"/>
                    <a:pt x="69502" y="159510"/>
                    <a:pt x="66992" y="158940"/>
                  </a:cubicBezTo>
                  <a:cubicBezTo>
                    <a:pt x="66535" y="158712"/>
                    <a:pt x="66079" y="158598"/>
                    <a:pt x="65736" y="158484"/>
                  </a:cubicBezTo>
                  <a:cubicBezTo>
                    <a:pt x="74181" y="138759"/>
                    <a:pt x="79888" y="107062"/>
                    <a:pt x="81485" y="73541"/>
                  </a:cubicBezTo>
                  <a:cubicBezTo>
                    <a:pt x="87877" y="68638"/>
                    <a:pt x="92442" y="59061"/>
                    <a:pt x="96436" y="52562"/>
                  </a:cubicBezTo>
                  <a:cubicBezTo>
                    <a:pt x="108761" y="33977"/>
                    <a:pt x="121429" y="15278"/>
                    <a:pt x="137863" y="0"/>
                  </a:cubicBezTo>
                  <a:cubicBezTo>
                    <a:pt x="135809" y="24742"/>
                    <a:pt x="134440" y="49597"/>
                    <a:pt x="133641" y="74453"/>
                  </a:cubicBezTo>
                  <a:cubicBezTo>
                    <a:pt x="129190" y="152783"/>
                    <a:pt x="137521" y="206143"/>
                    <a:pt x="228935" y="209222"/>
                  </a:cubicBezTo>
                  <a:cubicBezTo>
                    <a:pt x="235554" y="209564"/>
                    <a:pt x="242060" y="209678"/>
                    <a:pt x="248679" y="209678"/>
                  </a:cubicBezTo>
                  <a:cubicBezTo>
                    <a:pt x="273216" y="209678"/>
                    <a:pt x="297867" y="207397"/>
                    <a:pt x="322176" y="204319"/>
                  </a:cubicBezTo>
                  <a:cubicBezTo>
                    <a:pt x="326399" y="203749"/>
                    <a:pt x="330621" y="202951"/>
                    <a:pt x="334844" y="201925"/>
                  </a:cubicBezTo>
                  <a:cubicBezTo>
                    <a:pt x="330963" y="207169"/>
                    <a:pt x="327083" y="212186"/>
                    <a:pt x="322861" y="216747"/>
                  </a:cubicBezTo>
                  <a:cubicBezTo>
                    <a:pt x="312931" y="227464"/>
                    <a:pt x="296041" y="244111"/>
                    <a:pt x="313274" y="257337"/>
                  </a:cubicBezTo>
                  <a:cubicBezTo>
                    <a:pt x="333588" y="270449"/>
                    <a:pt x="343631" y="243427"/>
                    <a:pt x="350821" y="228947"/>
                  </a:cubicBezTo>
                  <a:cubicBezTo>
                    <a:pt x="353789" y="218001"/>
                    <a:pt x="392021" y="167605"/>
                    <a:pt x="377070" y="160764"/>
                  </a:cubicBezTo>
                  <a:cubicBezTo>
                    <a:pt x="383689" y="145258"/>
                    <a:pt x="387341" y="128497"/>
                    <a:pt x="389167" y="111053"/>
                  </a:cubicBezTo>
                  <a:cubicBezTo>
                    <a:pt x="391792" y="110027"/>
                    <a:pt x="394189" y="108202"/>
                    <a:pt x="395901" y="105580"/>
                  </a:cubicBezTo>
                  <a:cubicBezTo>
                    <a:pt x="415074" y="78672"/>
                    <a:pt x="432535" y="49825"/>
                    <a:pt x="453876" y="24514"/>
                  </a:cubicBezTo>
                  <a:cubicBezTo>
                    <a:pt x="450909" y="62253"/>
                    <a:pt x="452279" y="100449"/>
                    <a:pt x="455588" y="138075"/>
                  </a:cubicBezTo>
                  <a:cubicBezTo>
                    <a:pt x="460382" y="211730"/>
                    <a:pt x="556931" y="204547"/>
                    <a:pt x="611141" y="208195"/>
                  </a:cubicBezTo>
                  <a:cubicBezTo>
                    <a:pt x="613652" y="208537"/>
                    <a:pt x="616049" y="208766"/>
                    <a:pt x="618445" y="208880"/>
                  </a:cubicBezTo>
                  <a:cubicBezTo>
                    <a:pt x="612739" y="217317"/>
                    <a:pt x="608174" y="224044"/>
                    <a:pt x="605777" y="226210"/>
                  </a:cubicBezTo>
                  <a:cubicBezTo>
                    <a:pt x="595049" y="236130"/>
                    <a:pt x="584778" y="253346"/>
                    <a:pt x="600071" y="264292"/>
                  </a:cubicBezTo>
                  <a:cubicBezTo>
                    <a:pt x="624950" y="279228"/>
                    <a:pt x="636477" y="242515"/>
                    <a:pt x="645150" y="225640"/>
                  </a:cubicBezTo>
                  <a:cubicBezTo>
                    <a:pt x="648803" y="216177"/>
                    <a:pt x="653139" y="207055"/>
                    <a:pt x="657590" y="197934"/>
                  </a:cubicBezTo>
                  <a:cubicBezTo>
                    <a:pt x="687377" y="175244"/>
                    <a:pt x="693539" y="122340"/>
                    <a:pt x="694795" y="81180"/>
                  </a:cubicBezTo>
                  <a:cubicBezTo>
                    <a:pt x="709745" y="88021"/>
                    <a:pt x="718076" y="70691"/>
                    <a:pt x="722870" y="58833"/>
                  </a:cubicBezTo>
                  <a:cubicBezTo>
                    <a:pt x="732228" y="39108"/>
                    <a:pt x="744554" y="20751"/>
                    <a:pt x="756308" y="2280"/>
                  </a:cubicBezTo>
                  <a:cubicBezTo>
                    <a:pt x="755738" y="41274"/>
                    <a:pt x="760873" y="80496"/>
                    <a:pt x="766580" y="119034"/>
                  </a:cubicBezTo>
                  <a:cubicBezTo>
                    <a:pt x="773656" y="176955"/>
                    <a:pt x="864043" y="171938"/>
                    <a:pt x="908438" y="176385"/>
                  </a:cubicBezTo>
                  <a:cubicBezTo>
                    <a:pt x="984901" y="178893"/>
                    <a:pt x="1061708" y="177069"/>
                    <a:pt x="1138172" y="180375"/>
                  </a:cubicBezTo>
                  <a:cubicBezTo>
                    <a:pt x="1174578" y="184252"/>
                    <a:pt x="1210870" y="188014"/>
                    <a:pt x="1247390" y="190181"/>
                  </a:cubicBezTo>
                  <a:cubicBezTo>
                    <a:pt x="1235521" y="204889"/>
                    <a:pt x="1225249" y="221079"/>
                    <a:pt x="1213951" y="236016"/>
                  </a:cubicBezTo>
                  <a:cubicBezTo>
                    <a:pt x="1207332" y="244111"/>
                    <a:pt x="1209500" y="256653"/>
                    <a:pt x="1218516" y="261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16507784" y="8160799"/>
              <a:ext cx="506944" cy="170804"/>
            </a:xfrm>
            <a:custGeom>
              <a:rect b="b" l="l" r="r" t="t"/>
              <a:pathLst>
                <a:path extrusionOk="0" h="170804" w="506944">
                  <a:moveTo>
                    <a:pt x="500554" y="154920"/>
                  </a:moveTo>
                  <a:cubicBezTo>
                    <a:pt x="502266" y="160279"/>
                    <a:pt x="504662" y="165524"/>
                    <a:pt x="506945" y="170769"/>
                  </a:cubicBezTo>
                  <a:cubicBezTo>
                    <a:pt x="451936" y="170085"/>
                    <a:pt x="396814" y="170541"/>
                    <a:pt x="341805" y="169059"/>
                  </a:cubicBezTo>
                  <a:cubicBezTo>
                    <a:pt x="325486" y="167918"/>
                    <a:pt x="309165" y="167462"/>
                    <a:pt x="292846" y="167462"/>
                  </a:cubicBezTo>
                  <a:cubicBezTo>
                    <a:pt x="269906" y="167462"/>
                    <a:pt x="246739" y="168374"/>
                    <a:pt x="223686" y="169173"/>
                  </a:cubicBezTo>
                  <a:cubicBezTo>
                    <a:pt x="171759" y="170997"/>
                    <a:pt x="119718" y="172821"/>
                    <a:pt x="68589" y="165524"/>
                  </a:cubicBezTo>
                  <a:cubicBezTo>
                    <a:pt x="52840" y="161989"/>
                    <a:pt x="48617" y="148649"/>
                    <a:pt x="43596" y="137704"/>
                  </a:cubicBezTo>
                  <a:cubicBezTo>
                    <a:pt x="25907" y="96544"/>
                    <a:pt x="12896" y="50253"/>
                    <a:pt x="0" y="4988"/>
                  </a:cubicBezTo>
                  <a:cubicBezTo>
                    <a:pt x="119832" y="-713"/>
                    <a:pt x="239892" y="-143"/>
                    <a:pt x="359837" y="199"/>
                  </a:cubicBezTo>
                  <a:cubicBezTo>
                    <a:pt x="386314" y="883"/>
                    <a:pt x="413134" y="541"/>
                    <a:pt x="439953" y="1111"/>
                  </a:cubicBezTo>
                  <a:cubicBezTo>
                    <a:pt x="468713" y="48086"/>
                    <a:pt x="478642" y="104525"/>
                    <a:pt x="500554" y="154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16058930" y="8175136"/>
              <a:ext cx="959679" cy="411602"/>
            </a:xfrm>
            <a:custGeom>
              <a:rect b="b" l="l" r="r" t="t"/>
              <a:pathLst>
                <a:path extrusionOk="0" h="411602" w="959679">
                  <a:moveTo>
                    <a:pt x="930007" y="210362"/>
                  </a:moveTo>
                  <a:cubicBezTo>
                    <a:pt x="940735" y="210818"/>
                    <a:pt x="950664" y="211160"/>
                    <a:pt x="959680" y="211388"/>
                  </a:cubicBezTo>
                  <a:cubicBezTo>
                    <a:pt x="942447" y="234990"/>
                    <a:pt x="929094" y="261442"/>
                    <a:pt x="909008" y="283561"/>
                  </a:cubicBezTo>
                  <a:cubicBezTo>
                    <a:pt x="897596" y="282877"/>
                    <a:pt x="886183" y="282307"/>
                    <a:pt x="874771" y="281851"/>
                  </a:cubicBezTo>
                  <a:cubicBezTo>
                    <a:pt x="836767" y="281737"/>
                    <a:pt x="690686" y="267142"/>
                    <a:pt x="677448" y="307162"/>
                  </a:cubicBezTo>
                  <a:cubicBezTo>
                    <a:pt x="676877" y="307505"/>
                    <a:pt x="676306" y="307961"/>
                    <a:pt x="675736" y="308417"/>
                  </a:cubicBezTo>
                  <a:cubicBezTo>
                    <a:pt x="674367" y="309899"/>
                    <a:pt x="673682" y="311723"/>
                    <a:pt x="673682" y="313547"/>
                  </a:cubicBezTo>
                  <a:lnTo>
                    <a:pt x="673682" y="313547"/>
                  </a:lnTo>
                  <a:cubicBezTo>
                    <a:pt x="673910" y="319134"/>
                    <a:pt x="674252" y="324721"/>
                    <a:pt x="674709" y="330194"/>
                  </a:cubicBezTo>
                  <a:cubicBezTo>
                    <a:pt x="651998" y="349805"/>
                    <a:pt x="617646" y="399630"/>
                    <a:pt x="605549" y="411602"/>
                  </a:cubicBezTo>
                  <a:cubicBezTo>
                    <a:pt x="602924" y="392105"/>
                    <a:pt x="597902" y="372836"/>
                    <a:pt x="593566" y="353682"/>
                  </a:cubicBezTo>
                  <a:cubicBezTo>
                    <a:pt x="590484" y="342052"/>
                    <a:pt x="590028" y="322555"/>
                    <a:pt x="584208" y="310583"/>
                  </a:cubicBezTo>
                  <a:cubicBezTo>
                    <a:pt x="572795" y="288122"/>
                    <a:pt x="545405" y="283561"/>
                    <a:pt x="522580" y="281053"/>
                  </a:cubicBezTo>
                  <a:cubicBezTo>
                    <a:pt x="482978" y="278202"/>
                    <a:pt x="443148" y="278430"/>
                    <a:pt x="403319" y="278544"/>
                  </a:cubicBezTo>
                  <a:cubicBezTo>
                    <a:pt x="386542" y="278658"/>
                    <a:pt x="369652" y="278658"/>
                    <a:pt x="352875" y="278544"/>
                  </a:cubicBezTo>
                  <a:cubicBezTo>
                    <a:pt x="322632" y="278886"/>
                    <a:pt x="292389" y="281509"/>
                    <a:pt x="262374" y="285613"/>
                  </a:cubicBezTo>
                  <a:cubicBezTo>
                    <a:pt x="248565" y="287780"/>
                    <a:pt x="238522" y="300435"/>
                    <a:pt x="240462" y="314460"/>
                  </a:cubicBezTo>
                  <a:cubicBezTo>
                    <a:pt x="241375" y="321187"/>
                    <a:pt x="245027" y="327344"/>
                    <a:pt x="250391" y="331448"/>
                  </a:cubicBezTo>
                  <a:cubicBezTo>
                    <a:pt x="238179" y="329966"/>
                    <a:pt x="211246" y="371240"/>
                    <a:pt x="205197" y="377055"/>
                  </a:cubicBezTo>
                  <a:cubicBezTo>
                    <a:pt x="204512" y="377967"/>
                    <a:pt x="203942" y="378879"/>
                    <a:pt x="203371" y="379906"/>
                  </a:cubicBezTo>
                  <a:cubicBezTo>
                    <a:pt x="199148" y="361321"/>
                    <a:pt x="195154" y="344218"/>
                    <a:pt x="193328" y="329966"/>
                  </a:cubicBezTo>
                  <a:cubicBezTo>
                    <a:pt x="189904" y="278886"/>
                    <a:pt x="131358" y="273641"/>
                    <a:pt x="91072" y="270449"/>
                  </a:cubicBezTo>
                  <a:cubicBezTo>
                    <a:pt x="60715" y="268283"/>
                    <a:pt x="30357" y="268169"/>
                    <a:pt x="0" y="269537"/>
                  </a:cubicBezTo>
                  <a:cubicBezTo>
                    <a:pt x="7418" y="255969"/>
                    <a:pt x="15065" y="242515"/>
                    <a:pt x="22711" y="228947"/>
                  </a:cubicBezTo>
                  <a:cubicBezTo>
                    <a:pt x="33211" y="210476"/>
                    <a:pt x="43367" y="192005"/>
                    <a:pt x="53068" y="173192"/>
                  </a:cubicBezTo>
                  <a:cubicBezTo>
                    <a:pt x="56036" y="167833"/>
                    <a:pt x="56036" y="161448"/>
                    <a:pt x="53525" y="156318"/>
                  </a:cubicBezTo>
                  <a:cubicBezTo>
                    <a:pt x="58318" y="138417"/>
                    <a:pt x="58432" y="115157"/>
                    <a:pt x="58432" y="94976"/>
                  </a:cubicBezTo>
                  <a:cubicBezTo>
                    <a:pt x="62427" y="84715"/>
                    <a:pt x="67106" y="74681"/>
                    <a:pt x="71785" y="64762"/>
                  </a:cubicBezTo>
                  <a:cubicBezTo>
                    <a:pt x="83083" y="42072"/>
                    <a:pt x="95751" y="19611"/>
                    <a:pt x="111843" y="0"/>
                  </a:cubicBezTo>
                  <a:cubicBezTo>
                    <a:pt x="107620" y="42756"/>
                    <a:pt x="109903" y="104782"/>
                    <a:pt x="110131" y="113561"/>
                  </a:cubicBezTo>
                  <a:cubicBezTo>
                    <a:pt x="106251" y="169316"/>
                    <a:pt x="159889" y="178323"/>
                    <a:pt x="201545" y="180489"/>
                  </a:cubicBezTo>
                  <a:cubicBezTo>
                    <a:pt x="241033" y="182656"/>
                    <a:pt x="280976" y="186190"/>
                    <a:pt x="321035" y="186646"/>
                  </a:cubicBezTo>
                  <a:cubicBezTo>
                    <a:pt x="323773" y="186988"/>
                    <a:pt x="326512" y="187216"/>
                    <a:pt x="329137" y="187330"/>
                  </a:cubicBezTo>
                  <a:cubicBezTo>
                    <a:pt x="309051" y="211844"/>
                    <a:pt x="289650" y="241261"/>
                    <a:pt x="284857" y="248444"/>
                  </a:cubicBezTo>
                  <a:cubicBezTo>
                    <a:pt x="279721" y="256539"/>
                    <a:pt x="283830" y="268283"/>
                    <a:pt x="292617" y="271817"/>
                  </a:cubicBezTo>
                  <a:cubicBezTo>
                    <a:pt x="300492" y="275124"/>
                    <a:pt x="310992" y="271475"/>
                    <a:pt x="314073" y="263152"/>
                  </a:cubicBezTo>
                  <a:cubicBezTo>
                    <a:pt x="323431" y="235446"/>
                    <a:pt x="338496" y="210248"/>
                    <a:pt x="354587" y="185962"/>
                  </a:cubicBezTo>
                  <a:cubicBezTo>
                    <a:pt x="404460" y="175587"/>
                    <a:pt x="401721" y="119376"/>
                    <a:pt x="388939" y="64762"/>
                  </a:cubicBezTo>
                  <a:cubicBezTo>
                    <a:pt x="389852" y="62937"/>
                    <a:pt x="390879" y="61341"/>
                    <a:pt x="392021" y="59973"/>
                  </a:cubicBezTo>
                  <a:cubicBezTo>
                    <a:pt x="398412" y="49712"/>
                    <a:pt x="405031" y="39564"/>
                    <a:pt x="412106" y="29644"/>
                  </a:cubicBezTo>
                  <a:cubicBezTo>
                    <a:pt x="417356" y="65788"/>
                    <a:pt x="428769" y="101817"/>
                    <a:pt x="438013" y="137163"/>
                  </a:cubicBezTo>
                  <a:cubicBezTo>
                    <a:pt x="449426" y="214010"/>
                    <a:pt x="559556" y="210134"/>
                    <a:pt x="633281" y="207967"/>
                  </a:cubicBezTo>
                  <a:cubicBezTo>
                    <a:pt x="693197" y="206029"/>
                    <a:pt x="753113" y="207397"/>
                    <a:pt x="813029" y="208766"/>
                  </a:cubicBezTo>
                  <a:cubicBezTo>
                    <a:pt x="851945" y="209564"/>
                    <a:pt x="890976" y="210362"/>
                    <a:pt x="930007" y="2103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6758631" y="8505979"/>
              <a:ext cx="330849" cy="170696"/>
            </a:xfrm>
            <a:custGeom>
              <a:rect b="b" l="l" r="r" t="t"/>
              <a:pathLst>
                <a:path extrusionOk="0" h="170696" w="330849">
                  <a:moveTo>
                    <a:pt x="330849" y="170377"/>
                  </a:moveTo>
                  <a:cubicBezTo>
                    <a:pt x="311904" y="170947"/>
                    <a:pt x="292846" y="170605"/>
                    <a:pt x="273901" y="170491"/>
                  </a:cubicBezTo>
                  <a:cubicBezTo>
                    <a:pt x="233957" y="170947"/>
                    <a:pt x="194470" y="166614"/>
                    <a:pt x="154640" y="165360"/>
                  </a:cubicBezTo>
                  <a:cubicBezTo>
                    <a:pt x="113441" y="163536"/>
                    <a:pt x="68361" y="167298"/>
                    <a:pt x="31156" y="146889"/>
                  </a:cubicBezTo>
                  <a:cubicBezTo>
                    <a:pt x="3652" y="108237"/>
                    <a:pt x="15065" y="53281"/>
                    <a:pt x="0" y="9156"/>
                  </a:cubicBezTo>
                  <a:cubicBezTo>
                    <a:pt x="93697" y="-6806"/>
                    <a:pt x="190247" y="719"/>
                    <a:pt x="284286" y="11893"/>
                  </a:cubicBezTo>
                  <a:cubicBezTo>
                    <a:pt x="290335" y="14059"/>
                    <a:pt x="300149" y="12919"/>
                    <a:pt x="301633" y="20444"/>
                  </a:cubicBezTo>
                  <a:cubicBezTo>
                    <a:pt x="317497" y="68445"/>
                    <a:pt x="330849" y="119525"/>
                    <a:pt x="330849" y="1703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6601481" y="8540789"/>
              <a:ext cx="493478" cy="299295"/>
            </a:xfrm>
            <a:custGeom>
              <a:rect b="b" l="l" r="r" t="t"/>
              <a:pathLst>
                <a:path extrusionOk="0" h="299295" w="493478">
                  <a:moveTo>
                    <a:pt x="484576" y="187558"/>
                  </a:moveTo>
                  <a:cubicBezTo>
                    <a:pt x="487658" y="187558"/>
                    <a:pt x="490625" y="187444"/>
                    <a:pt x="493478" y="187102"/>
                  </a:cubicBezTo>
                  <a:cubicBezTo>
                    <a:pt x="469626" y="217317"/>
                    <a:pt x="451594" y="251978"/>
                    <a:pt x="433790" y="286183"/>
                  </a:cubicBezTo>
                  <a:cubicBezTo>
                    <a:pt x="431394" y="290288"/>
                    <a:pt x="430481" y="294848"/>
                    <a:pt x="431052" y="299295"/>
                  </a:cubicBezTo>
                  <a:cubicBezTo>
                    <a:pt x="294101" y="295989"/>
                    <a:pt x="157037" y="290288"/>
                    <a:pt x="20086" y="287779"/>
                  </a:cubicBezTo>
                  <a:cubicBezTo>
                    <a:pt x="13353" y="286981"/>
                    <a:pt x="6734" y="286411"/>
                    <a:pt x="0" y="285841"/>
                  </a:cubicBezTo>
                  <a:cubicBezTo>
                    <a:pt x="1940" y="281508"/>
                    <a:pt x="3424" y="276948"/>
                    <a:pt x="4337" y="272615"/>
                  </a:cubicBezTo>
                  <a:cubicBezTo>
                    <a:pt x="16891" y="236700"/>
                    <a:pt x="34124" y="202495"/>
                    <a:pt x="45080" y="166009"/>
                  </a:cubicBezTo>
                  <a:cubicBezTo>
                    <a:pt x="45308" y="165211"/>
                    <a:pt x="45536" y="164413"/>
                    <a:pt x="45764" y="163615"/>
                  </a:cubicBezTo>
                  <a:cubicBezTo>
                    <a:pt x="57177" y="144916"/>
                    <a:pt x="61856" y="119262"/>
                    <a:pt x="63682" y="96801"/>
                  </a:cubicBezTo>
                  <a:cubicBezTo>
                    <a:pt x="80915" y="96572"/>
                    <a:pt x="90387" y="69892"/>
                    <a:pt x="99289" y="55982"/>
                  </a:cubicBezTo>
                  <a:cubicBezTo>
                    <a:pt x="110702" y="37056"/>
                    <a:pt x="123141" y="18813"/>
                    <a:pt x="134668" y="0"/>
                  </a:cubicBezTo>
                  <a:cubicBezTo>
                    <a:pt x="135581" y="14138"/>
                    <a:pt x="136266" y="28390"/>
                    <a:pt x="135923" y="43441"/>
                  </a:cubicBezTo>
                  <a:cubicBezTo>
                    <a:pt x="137635" y="71375"/>
                    <a:pt x="133641" y="104440"/>
                    <a:pt x="146195" y="130208"/>
                  </a:cubicBezTo>
                  <a:cubicBezTo>
                    <a:pt x="144369" y="130208"/>
                    <a:pt x="142657" y="130550"/>
                    <a:pt x="140945" y="131348"/>
                  </a:cubicBezTo>
                  <a:cubicBezTo>
                    <a:pt x="124739" y="144802"/>
                    <a:pt x="119489" y="170684"/>
                    <a:pt x="106821" y="187900"/>
                  </a:cubicBezTo>
                  <a:cubicBezTo>
                    <a:pt x="97121" y="205003"/>
                    <a:pt x="86735" y="221649"/>
                    <a:pt x="75894" y="238068"/>
                  </a:cubicBezTo>
                  <a:cubicBezTo>
                    <a:pt x="65965" y="249356"/>
                    <a:pt x="58889" y="264292"/>
                    <a:pt x="72926" y="275808"/>
                  </a:cubicBezTo>
                  <a:cubicBezTo>
                    <a:pt x="77720" y="279000"/>
                    <a:pt x="81942" y="280254"/>
                    <a:pt x="85822" y="280254"/>
                  </a:cubicBezTo>
                  <a:cubicBezTo>
                    <a:pt x="103284" y="280254"/>
                    <a:pt x="111729" y="252434"/>
                    <a:pt x="118919" y="237612"/>
                  </a:cubicBezTo>
                  <a:cubicBezTo>
                    <a:pt x="132157" y="207739"/>
                    <a:pt x="149847" y="179007"/>
                    <a:pt x="159662" y="147994"/>
                  </a:cubicBezTo>
                  <a:cubicBezTo>
                    <a:pt x="206681" y="183340"/>
                    <a:pt x="271162" y="176499"/>
                    <a:pt x="326855" y="180489"/>
                  </a:cubicBezTo>
                  <a:cubicBezTo>
                    <a:pt x="374788" y="185620"/>
                    <a:pt x="423063" y="186874"/>
                    <a:pt x="471224" y="186760"/>
                  </a:cubicBezTo>
                  <a:cubicBezTo>
                    <a:pt x="475903" y="187216"/>
                    <a:pt x="480468" y="187558"/>
                    <a:pt x="484576" y="187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16336825" y="8504988"/>
              <a:ext cx="277885" cy="174560"/>
            </a:xfrm>
            <a:custGeom>
              <a:rect b="b" l="l" r="r" t="t"/>
              <a:pathLst>
                <a:path extrusionOk="0" h="174560" w="277885">
                  <a:moveTo>
                    <a:pt x="260091" y="6043"/>
                  </a:moveTo>
                  <a:cubicBezTo>
                    <a:pt x="269222" y="61113"/>
                    <a:pt x="292389" y="121086"/>
                    <a:pt x="264771" y="174560"/>
                  </a:cubicBezTo>
                  <a:cubicBezTo>
                    <a:pt x="196638" y="166807"/>
                    <a:pt x="127934" y="167719"/>
                    <a:pt x="59802" y="160308"/>
                  </a:cubicBezTo>
                  <a:cubicBezTo>
                    <a:pt x="34009" y="158940"/>
                    <a:pt x="36862" y="127927"/>
                    <a:pt x="29102" y="109343"/>
                  </a:cubicBezTo>
                  <a:cubicBezTo>
                    <a:pt x="18602" y="75023"/>
                    <a:pt x="11184" y="39792"/>
                    <a:pt x="0" y="5587"/>
                  </a:cubicBezTo>
                  <a:cubicBezTo>
                    <a:pt x="34238" y="798"/>
                    <a:pt x="68589" y="0"/>
                    <a:pt x="103055" y="0"/>
                  </a:cubicBezTo>
                  <a:cubicBezTo>
                    <a:pt x="117435" y="0"/>
                    <a:pt x="131815" y="114"/>
                    <a:pt x="146195" y="114"/>
                  </a:cubicBezTo>
                  <a:cubicBezTo>
                    <a:pt x="156580" y="342"/>
                    <a:pt x="167194" y="342"/>
                    <a:pt x="177693" y="228"/>
                  </a:cubicBezTo>
                  <a:cubicBezTo>
                    <a:pt x="205539" y="228"/>
                    <a:pt x="233272" y="0"/>
                    <a:pt x="260091" y="6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16292202" y="8686617"/>
              <a:ext cx="319436" cy="139329"/>
            </a:xfrm>
            <a:custGeom>
              <a:rect b="b" l="l" r="r" t="t"/>
              <a:pathLst>
                <a:path extrusionOk="0" h="139329" w="319436">
                  <a:moveTo>
                    <a:pt x="319437" y="43212"/>
                  </a:moveTo>
                  <a:cubicBezTo>
                    <a:pt x="316241" y="49483"/>
                    <a:pt x="313046" y="55640"/>
                    <a:pt x="309736" y="61797"/>
                  </a:cubicBezTo>
                  <a:cubicBezTo>
                    <a:pt x="298438" y="82891"/>
                    <a:pt x="287025" y="103870"/>
                    <a:pt x="274586" y="124393"/>
                  </a:cubicBezTo>
                  <a:cubicBezTo>
                    <a:pt x="271390" y="128269"/>
                    <a:pt x="270021" y="133058"/>
                    <a:pt x="270249" y="137733"/>
                  </a:cubicBezTo>
                  <a:cubicBezTo>
                    <a:pt x="237381" y="136593"/>
                    <a:pt x="204512" y="137277"/>
                    <a:pt x="171644" y="139329"/>
                  </a:cubicBezTo>
                  <a:cubicBezTo>
                    <a:pt x="174726" y="135566"/>
                    <a:pt x="178378" y="132260"/>
                    <a:pt x="182486" y="129410"/>
                  </a:cubicBezTo>
                  <a:cubicBezTo>
                    <a:pt x="144368" y="131234"/>
                    <a:pt x="106365" y="133172"/>
                    <a:pt x="68247" y="133742"/>
                  </a:cubicBezTo>
                  <a:cubicBezTo>
                    <a:pt x="45536" y="133856"/>
                    <a:pt x="22711" y="133856"/>
                    <a:pt x="0" y="133742"/>
                  </a:cubicBezTo>
                  <a:cubicBezTo>
                    <a:pt x="11641" y="113789"/>
                    <a:pt x="17917" y="79584"/>
                    <a:pt x="26021" y="67270"/>
                  </a:cubicBezTo>
                  <a:cubicBezTo>
                    <a:pt x="34694" y="44809"/>
                    <a:pt x="45308" y="22917"/>
                    <a:pt x="52383" y="0"/>
                  </a:cubicBezTo>
                  <a:cubicBezTo>
                    <a:pt x="83882" y="39222"/>
                    <a:pt x="145396" y="27820"/>
                    <a:pt x="190361" y="33635"/>
                  </a:cubicBezTo>
                  <a:cubicBezTo>
                    <a:pt x="227337" y="35345"/>
                    <a:pt x="271618" y="41046"/>
                    <a:pt x="310193" y="43897"/>
                  </a:cubicBezTo>
                  <a:cubicBezTo>
                    <a:pt x="313502" y="44011"/>
                    <a:pt x="316584" y="43783"/>
                    <a:pt x="319437" y="43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16208091" y="8512969"/>
              <a:ext cx="132271" cy="307390"/>
            </a:xfrm>
            <a:custGeom>
              <a:rect b="b" l="l" r="r" t="t"/>
              <a:pathLst>
                <a:path extrusionOk="0" h="307390" w="132271">
                  <a:moveTo>
                    <a:pt x="106136" y="0"/>
                  </a:moveTo>
                  <a:cubicBezTo>
                    <a:pt x="113897" y="54614"/>
                    <a:pt x="118690" y="110825"/>
                    <a:pt x="132271" y="163957"/>
                  </a:cubicBezTo>
                  <a:cubicBezTo>
                    <a:pt x="101229" y="198960"/>
                    <a:pt x="84110" y="245137"/>
                    <a:pt x="57063" y="283561"/>
                  </a:cubicBezTo>
                  <a:cubicBezTo>
                    <a:pt x="51128" y="290972"/>
                    <a:pt x="46106" y="299523"/>
                    <a:pt x="47248" y="307390"/>
                  </a:cubicBezTo>
                  <a:cubicBezTo>
                    <a:pt x="31498" y="307390"/>
                    <a:pt x="15749" y="307277"/>
                    <a:pt x="0" y="307163"/>
                  </a:cubicBezTo>
                  <a:cubicBezTo>
                    <a:pt x="11869" y="279684"/>
                    <a:pt x="25107" y="253232"/>
                    <a:pt x="39031" y="226552"/>
                  </a:cubicBezTo>
                  <a:cubicBezTo>
                    <a:pt x="39601" y="230201"/>
                    <a:pt x="45650" y="230087"/>
                    <a:pt x="45422" y="226096"/>
                  </a:cubicBezTo>
                  <a:cubicBezTo>
                    <a:pt x="45079" y="221764"/>
                    <a:pt x="45650" y="217545"/>
                    <a:pt x="46221" y="213098"/>
                  </a:cubicBezTo>
                  <a:cubicBezTo>
                    <a:pt x="47818" y="210590"/>
                    <a:pt x="47362" y="207511"/>
                    <a:pt x="45650" y="205687"/>
                  </a:cubicBezTo>
                  <a:cubicBezTo>
                    <a:pt x="79431" y="174674"/>
                    <a:pt x="70187" y="114131"/>
                    <a:pt x="58318" y="60201"/>
                  </a:cubicBezTo>
                  <a:cubicBezTo>
                    <a:pt x="59003" y="60771"/>
                    <a:pt x="59687" y="61227"/>
                    <a:pt x="60486" y="61683"/>
                  </a:cubicBezTo>
                  <a:cubicBezTo>
                    <a:pt x="63339" y="63052"/>
                    <a:pt x="65964" y="63736"/>
                    <a:pt x="68361" y="63736"/>
                  </a:cubicBezTo>
                  <a:cubicBezTo>
                    <a:pt x="87306" y="63736"/>
                    <a:pt x="91186" y="23830"/>
                    <a:pt x="101343" y="10376"/>
                  </a:cubicBezTo>
                  <a:cubicBezTo>
                    <a:pt x="106136" y="10376"/>
                    <a:pt x="104881" y="3649"/>
                    <a:pt x="106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15862748" y="8494726"/>
              <a:ext cx="361937" cy="187708"/>
            </a:xfrm>
            <a:custGeom>
              <a:rect b="b" l="l" r="r" t="t"/>
              <a:pathLst>
                <a:path extrusionOk="0" h="187708" w="361937">
                  <a:moveTo>
                    <a:pt x="337012" y="11858"/>
                  </a:moveTo>
                  <a:cubicBezTo>
                    <a:pt x="345001" y="65560"/>
                    <a:pt x="371135" y="127357"/>
                    <a:pt x="358582" y="183910"/>
                  </a:cubicBezTo>
                  <a:cubicBezTo>
                    <a:pt x="350593" y="185392"/>
                    <a:pt x="342490" y="186076"/>
                    <a:pt x="334387" y="186532"/>
                  </a:cubicBezTo>
                  <a:cubicBezTo>
                    <a:pt x="314187" y="187558"/>
                    <a:pt x="293873" y="187558"/>
                    <a:pt x="273672" y="187558"/>
                  </a:cubicBezTo>
                  <a:cubicBezTo>
                    <a:pt x="220833" y="188585"/>
                    <a:pt x="168449" y="184138"/>
                    <a:pt x="115837" y="180261"/>
                  </a:cubicBezTo>
                  <a:cubicBezTo>
                    <a:pt x="84567" y="177981"/>
                    <a:pt x="52498" y="181173"/>
                    <a:pt x="21912" y="173078"/>
                  </a:cubicBezTo>
                  <a:lnTo>
                    <a:pt x="21912" y="173078"/>
                  </a:lnTo>
                  <a:cubicBezTo>
                    <a:pt x="12211" y="129410"/>
                    <a:pt x="10157" y="83119"/>
                    <a:pt x="0" y="39222"/>
                  </a:cubicBezTo>
                  <a:cubicBezTo>
                    <a:pt x="4679" y="36600"/>
                    <a:pt x="8559" y="32495"/>
                    <a:pt x="10842" y="27592"/>
                  </a:cubicBezTo>
                  <a:cubicBezTo>
                    <a:pt x="81371" y="13910"/>
                    <a:pt x="156009" y="0"/>
                    <a:pt x="229506" y="0"/>
                  </a:cubicBezTo>
                  <a:cubicBezTo>
                    <a:pt x="265798" y="0"/>
                    <a:pt x="301861" y="3307"/>
                    <a:pt x="337012" y="11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15795870" y="8701553"/>
              <a:ext cx="437556" cy="118578"/>
            </a:xfrm>
            <a:custGeom>
              <a:rect b="b" l="l" r="r" t="t"/>
              <a:pathLst>
                <a:path extrusionOk="0" h="118578" w="437556">
                  <a:moveTo>
                    <a:pt x="437556" y="26680"/>
                  </a:moveTo>
                  <a:cubicBezTo>
                    <a:pt x="427970" y="36485"/>
                    <a:pt x="420780" y="49712"/>
                    <a:pt x="412221" y="59745"/>
                  </a:cubicBezTo>
                  <a:cubicBezTo>
                    <a:pt x="405031" y="74909"/>
                    <a:pt x="374559" y="100221"/>
                    <a:pt x="377413" y="118578"/>
                  </a:cubicBezTo>
                  <a:cubicBezTo>
                    <a:pt x="352990" y="118464"/>
                    <a:pt x="328453" y="118236"/>
                    <a:pt x="304030" y="118008"/>
                  </a:cubicBezTo>
                  <a:cubicBezTo>
                    <a:pt x="202687" y="117210"/>
                    <a:pt x="101343" y="116412"/>
                    <a:pt x="0" y="117324"/>
                  </a:cubicBezTo>
                  <a:cubicBezTo>
                    <a:pt x="4337" y="107290"/>
                    <a:pt x="8103" y="97029"/>
                    <a:pt x="12668" y="90302"/>
                  </a:cubicBezTo>
                  <a:cubicBezTo>
                    <a:pt x="27733" y="59859"/>
                    <a:pt x="43938" y="30101"/>
                    <a:pt x="59573" y="0"/>
                  </a:cubicBezTo>
                  <a:cubicBezTo>
                    <a:pt x="89474" y="23830"/>
                    <a:pt x="134326" y="17217"/>
                    <a:pt x="170389" y="20979"/>
                  </a:cubicBezTo>
                  <a:cubicBezTo>
                    <a:pt x="227794" y="26338"/>
                    <a:pt x="285313" y="31697"/>
                    <a:pt x="343061" y="31697"/>
                  </a:cubicBezTo>
                  <a:cubicBezTo>
                    <a:pt x="347740" y="31697"/>
                    <a:pt x="352419" y="31697"/>
                    <a:pt x="357098" y="31583"/>
                  </a:cubicBezTo>
                  <a:cubicBezTo>
                    <a:pt x="364516" y="31241"/>
                    <a:pt x="372163" y="31241"/>
                    <a:pt x="379809" y="31355"/>
                  </a:cubicBezTo>
                  <a:cubicBezTo>
                    <a:pt x="399325" y="31241"/>
                    <a:pt x="419068" y="31355"/>
                    <a:pt x="437556" y="2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15696581" y="8536798"/>
              <a:ext cx="147335" cy="283446"/>
            </a:xfrm>
            <a:custGeom>
              <a:rect b="b" l="l" r="r" t="t"/>
              <a:pathLst>
                <a:path extrusionOk="0" h="283446" w="147335">
                  <a:moveTo>
                    <a:pt x="147222" y="127243"/>
                  </a:moveTo>
                  <a:cubicBezTo>
                    <a:pt x="147222" y="128840"/>
                    <a:pt x="147336" y="130436"/>
                    <a:pt x="147336" y="132146"/>
                  </a:cubicBezTo>
                  <a:cubicBezTo>
                    <a:pt x="141173" y="133514"/>
                    <a:pt x="135352" y="138531"/>
                    <a:pt x="132956" y="145258"/>
                  </a:cubicBezTo>
                  <a:cubicBezTo>
                    <a:pt x="120516" y="166009"/>
                    <a:pt x="107734" y="186532"/>
                    <a:pt x="95523" y="207397"/>
                  </a:cubicBezTo>
                  <a:cubicBezTo>
                    <a:pt x="81828" y="230315"/>
                    <a:pt x="68818" y="253688"/>
                    <a:pt x="54438" y="276150"/>
                  </a:cubicBezTo>
                  <a:cubicBezTo>
                    <a:pt x="52726" y="278088"/>
                    <a:pt x="51470" y="280254"/>
                    <a:pt x="50557" y="282535"/>
                  </a:cubicBezTo>
                  <a:cubicBezTo>
                    <a:pt x="39944" y="282649"/>
                    <a:pt x="29330" y="282763"/>
                    <a:pt x="18716" y="282991"/>
                  </a:cubicBezTo>
                  <a:cubicBezTo>
                    <a:pt x="12440" y="283105"/>
                    <a:pt x="6277" y="283219"/>
                    <a:pt x="0" y="283447"/>
                  </a:cubicBezTo>
                  <a:cubicBezTo>
                    <a:pt x="13124" y="252320"/>
                    <a:pt x="25678" y="220851"/>
                    <a:pt x="42455" y="191663"/>
                  </a:cubicBezTo>
                  <a:cubicBezTo>
                    <a:pt x="75209" y="169544"/>
                    <a:pt x="73383" y="117894"/>
                    <a:pt x="66421" y="67156"/>
                  </a:cubicBezTo>
                  <a:cubicBezTo>
                    <a:pt x="66649" y="67384"/>
                    <a:pt x="66992" y="67726"/>
                    <a:pt x="67334" y="67954"/>
                  </a:cubicBezTo>
                  <a:cubicBezTo>
                    <a:pt x="70986" y="70349"/>
                    <a:pt x="74524" y="71375"/>
                    <a:pt x="77719" y="71375"/>
                  </a:cubicBezTo>
                  <a:cubicBezTo>
                    <a:pt x="96550" y="71375"/>
                    <a:pt x="109218" y="37056"/>
                    <a:pt x="122342" y="25540"/>
                  </a:cubicBezTo>
                  <a:cubicBezTo>
                    <a:pt x="129190" y="16989"/>
                    <a:pt x="135923" y="8323"/>
                    <a:pt x="142999" y="0"/>
                  </a:cubicBezTo>
                  <a:cubicBezTo>
                    <a:pt x="145281" y="42300"/>
                    <a:pt x="145966" y="84829"/>
                    <a:pt x="147222" y="1272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15397459" y="8506356"/>
              <a:ext cx="318921" cy="180599"/>
            </a:xfrm>
            <a:custGeom>
              <a:rect b="b" l="l" r="r" t="t"/>
              <a:pathLst>
                <a:path extrusionOk="0" h="180599" w="318921">
                  <a:moveTo>
                    <a:pt x="318866" y="149020"/>
                  </a:moveTo>
                  <a:cubicBezTo>
                    <a:pt x="319209" y="159624"/>
                    <a:pt x="318068" y="170912"/>
                    <a:pt x="312361" y="180147"/>
                  </a:cubicBezTo>
                  <a:cubicBezTo>
                    <a:pt x="257125" y="181857"/>
                    <a:pt x="202002" y="178323"/>
                    <a:pt x="146765" y="176043"/>
                  </a:cubicBezTo>
                  <a:cubicBezTo>
                    <a:pt x="114924" y="174446"/>
                    <a:pt x="81029" y="176499"/>
                    <a:pt x="51014" y="164071"/>
                  </a:cubicBezTo>
                  <a:cubicBezTo>
                    <a:pt x="34124" y="109456"/>
                    <a:pt x="22825" y="52790"/>
                    <a:pt x="0" y="0"/>
                  </a:cubicBezTo>
                  <a:cubicBezTo>
                    <a:pt x="9358" y="13682"/>
                    <a:pt x="25336" y="12428"/>
                    <a:pt x="40971" y="11174"/>
                  </a:cubicBezTo>
                  <a:cubicBezTo>
                    <a:pt x="48161" y="10604"/>
                    <a:pt x="55237" y="10033"/>
                    <a:pt x="61628" y="10946"/>
                  </a:cubicBezTo>
                  <a:cubicBezTo>
                    <a:pt x="92556" y="12200"/>
                    <a:pt x="123370" y="11516"/>
                    <a:pt x="154069" y="10946"/>
                  </a:cubicBezTo>
                  <a:cubicBezTo>
                    <a:pt x="203486" y="10033"/>
                    <a:pt x="252674" y="9121"/>
                    <a:pt x="302090" y="15620"/>
                  </a:cubicBezTo>
                  <a:cubicBezTo>
                    <a:pt x="306427" y="60315"/>
                    <a:pt x="315671" y="104326"/>
                    <a:pt x="318866" y="1490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15362080" y="8705658"/>
              <a:ext cx="331419" cy="126901"/>
            </a:xfrm>
            <a:custGeom>
              <a:rect b="b" l="l" r="r" t="t"/>
              <a:pathLst>
                <a:path extrusionOk="0" h="126901" w="331419">
                  <a:moveTo>
                    <a:pt x="331420" y="33977"/>
                  </a:moveTo>
                  <a:cubicBezTo>
                    <a:pt x="327996" y="40248"/>
                    <a:pt x="325143" y="45607"/>
                    <a:pt x="322975" y="48685"/>
                  </a:cubicBezTo>
                  <a:cubicBezTo>
                    <a:pt x="310763" y="71147"/>
                    <a:pt x="298552" y="93494"/>
                    <a:pt x="286112" y="115842"/>
                  </a:cubicBezTo>
                  <a:cubicBezTo>
                    <a:pt x="190703" y="118806"/>
                    <a:pt x="95409" y="124051"/>
                    <a:pt x="0" y="126901"/>
                  </a:cubicBezTo>
                  <a:cubicBezTo>
                    <a:pt x="5706" y="116982"/>
                    <a:pt x="9472" y="103870"/>
                    <a:pt x="13923" y="95547"/>
                  </a:cubicBezTo>
                  <a:cubicBezTo>
                    <a:pt x="16776" y="85513"/>
                    <a:pt x="44965" y="32495"/>
                    <a:pt x="53639" y="0"/>
                  </a:cubicBezTo>
                  <a:cubicBezTo>
                    <a:pt x="65736" y="13796"/>
                    <a:pt x="85366" y="19155"/>
                    <a:pt x="115038" y="23145"/>
                  </a:cubicBezTo>
                  <a:cubicBezTo>
                    <a:pt x="180432" y="28276"/>
                    <a:pt x="246054" y="31241"/>
                    <a:pt x="311562" y="32267"/>
                  </a:cubicBezTo>
                  <a:cubicBezTo>
                    <a:pt x="318866" y="33407"/>
                    <a:pt x="325371" y="33863"/>
                    <a:pt x="331420" y="339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15283563" y="8528019"/>
              <a:ext cx="120744" cy="306250"/>
            </a:xfrm>
            <a:custGeom>
              <a:rect b="b" l="l" r="r" t="t"/>
              <a:pathLst>
                <a:path extrusionOk="0" h="306250" w="120744">
                  <a:moveTo>
                    <a:pt x="116294" y="126217"/>
                  </a:moveTo>
                  <a:cubicBezTo>
                    <a:pt x="116978" y="137733"/>
                    <a:pt x="118462" y="147310"/>
                    <a:pt x="120744" y="155406"/>
                  </a:cubicBezTo>
                  <a:cubicBezTo>
                    <a:pt x="117663" y="158484"/>
                    <a:pt x="115837" y="162931"/>
                    <a:pt x="113326" y="166465"/>
                  </a:cubicBezTo>
                  <a:cubicBezTo>
                    <a:pt x="96778" y="197250"/>
                    <a:pt x="80458" y="228263"/>
                    <a:pt x="62084" y="258021"/>
                  </a:cubicBezTo>
                  <a:cubicBezTo>
                    <a:pt x="55237" y="271817"/>
                    <a:pt x="36178" y="290402"/>
                    <a:pt x="41998" y="305452"/>
                  </a:cubicBezTo>
                  <a:cubicBezTo>
                    <a:pt x="27960" y="305794"/>
                    <a:pt x="14037" y="306022"/>
                    <a:pt x="0" y="306250"/>
                  </a:cubicBezTo>
                  <a:cubicBezTo>
                    <a:pt x="6733" y="293480"/>
                    <a:pt x="9358" y="273983"/>
                    <a:pt x="15863" y="264406"/>
                  </a:cubicBezTo>
                  <a:cubicBezTo>
                    <a:pt x="20542" y="253232"/>
                    <a:pt x="25792" y="242287"/>
                    <a:pt x="30700" y="231113"/>
                  </a:cubicBezTo>
                  <a:cubicBezTo>
                    <a:pt x="47932" y="230201"/>
                    <a:pt x="63454" y="220395"/>
                    <a:pt x="67448" y="202153"/>
                  </a:cubicBezTo>
                  <a:cubicBezTo>
                    <a:pt x="72812" y="182998"/>
                    <a:pt x="66307" y="163615"/>
                    <a:pt x="59916" y="145486"/>
                  </a:cubicBezTo>
                  <a:cubicBezTo>
                    <a:pt x="52840" y="125077"/>
                    <a:pt x="49074" y="103642"/>
                    <a:pt x="41656" y="83461"/>
                  </a:cubicBezTo>
                  <a:cubicBezTo>
                    <a:pt x="48275" y="74909"/>
                    <a:pt x="54324" y="65332"/>
                    <a:pt x="60258" y="59973"/>
                  </a:cubicBezTo>
                  <a:cubicBezTo>
                    <a:pt x="73611" y="42300"/>
                    <a:pt x="79545" y="23488"/>
                    <a:pt x="90958" y="3991"/>
                  </a:cubicBezTo>
                  <a:cubicBezTo>
                    <a:pt x="91528" y="2622"/>
                    <a:pt x="92213" y="1254"/>
                    <a:pt x="92898" y="0"/>
                  </a:cubicBezTo>
                  <a:cubicBezTo>
                    <a:pt x="99631" y="41844"/>
                    <a:pt x="110473" y="82663"/>
                    <a:pt x="116294" y="126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13856539" y="8508408"/>
              <a:ext cx="1443685" cy="207739"/>
            </a:xfrm>
            <a:custGeom>
              <a:rect b="b" l="l" r="r" t="t"/>
              <a:pathLst>
                <a:path extrusionOk="0" h="207739" w="1443685">
                  <a:moveTo>
                    <a:pt x="1420860" y="122454"/>
                  </a:moveTo>
                  <a:cubicBezTo>
                    <a:pt x="1428507" y="147880"/>
                    <a:pt x="1435126" y="173762"/>
                    <a:pt x="1443685" y="198846"/>
                  </a:cubicBezTo>
                  <a:cubicBezTo>
                    <a:pt x="1352613" y="197592"/>
                    <a:pt x="1261884" y="181857"/>
                    <a:pt x="1170584" y="186646"/>
                  </a:cubicBezTo>
                  <a:cubicBezTo>
                    <a:pt x="1091381" y="190409"/>
                    <a:pt x="1012178" y="189953"/>
                    <a:pt x="932975" y="190295"/>
                  </a:cubicBezTo>
                  <a:cubicBezTo>
                    <a:pt x="868151" y="191891"/>
                    <a:pt x="804812" y="198390"/>
                    <a:pt x="738961" y="199530"/>
                  </a:cubicBezTo>
                  <a:cubicBezTo>
                    <a:pt x="696963" y="200898"/>
                    <a:pt x="655079" y="198162"/>
                    <a:pt x="613081" y="195425"/>
                  </a:cubicBezTo>
                  <a:cubicBezTo>
                    <a:pt x="574735" y="192917"/>
                    <a:pt x="536275" y="190409"/>
                    <a:pt x="497815" y="191093"/>
                  </a:cubicBezTo>
                  <a:cubicBezTo>
                    <a:pt x="396357" y="190409"/>
                    <a:pt x="296269" y="204091"/>
                    <a:pt x="193100" y="207739"/>
                  </a:cubicBezTo>
                  <a:cubicBezTo>
                    <a:pt x="142885" y="206143"/>
                    <a:pt x="81485" y="212642"/>
                    <a:pt x="38460" y="183454"/>
                  </a:cubicBezTo>
                  <a:cubicBezTo>
                    <a:pt x="23852" y="134084"/>
                    <a:pt x="10728" y="84145"/>
                    <a:pt x="0" y="33749"/>
                  </a:cubicBezTo>
                  <a:cubicBezTo>
                    <a:pt x="103626" y="14366"/>
                    <a:pt x="209648" y="8095"/>
                    <a:pt x="314758" y="2394"/>
                  </a:cubicBezTo>
                  <a:cubicBezTo>
                    <a:pt x="337469" y="684"/>
                    <a:pt x="360294" y="0"/>
                    <a:pt x="383005" y="0"/>
                  </a:cubicBezTo>
                  <a:cubicBezTo>
                    <a:pt x="447600" y="0"/>
                    <a:pt x="512309" y="5359"/>
                    <a:pt x="576789" y="5473"/>
                  </a:cubicBezTo>
                  <a:cubicBezTo>
                    <a:pt x="730744" y="7183"/>
                    <a:pt x="884243" y="14594"/>
                    <a:pt x="1037399" y="30329"/>
                  </a:cubicBezTo>
                  <a:cubicBezTo>
                    <a:pt x="1091723" y="34205"/>
                    <a:pt x="1146161" y="32153"/>
                    <a:pt x="1200599" y="30215"/>
                  </a:cubicBezTo>
                  <a:cubicBezTo>
                    <a:pt x="1260400" y="28048"/>
                    <a:pt x="1320202" y="25882"/>
                    <a:pt x="1379889" y="31469"/>
                  </a:cubicBezTo>
                  <a:cubicBezTo>
                    <a:pt x="1392329" y="62481"/>
                    <a:pt x="1407850" y="91898"/>
                    <a:pt x="1420860" y="122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13828350" y="8739293"/>
              <a:ext cx="1460689" cy="116639"/>
            </a:xfrm>
            <a:custGeom>
              <a:rect b="b" l="l" r="r" t="t"/>
              <a:pathLst>
                <a:path extrusionOk="0" h="116639" w="1460689">
                  <a:moveTo>
                    <a:pt x="1460690" y="19383"/>
                  </a:moveTo>
                  <a:cubicBezTo>
                    <a:pt x="1455326" y="28276"/>
                    <a:pt x="1450647" y="37398"/>
                    <a:pt x="1447337" y="41274"/>
                  </a:cubicBezTo>
                  <a:cubicBezTo>
                    <a:pt x="1441745" y="55869"/>
                    <a:pt x="1418236" y="79014"/>
                    <a:pt x="1422686" y="95318"/>
                  </a:cubicBezTo>
                  <a:cubicBezTo>
                    <a:pt x="1262911" y="99993"/>
                    <a:pt x="1103135" y="97257"/>
                    <a:pt x="943474" y="94406"/>
                  </a:cubicBezTo>
                  <a:cubicBezTo>
                    <a:pt x="796823" y="91784"/>
                    <a:pt x="650172" y="89276"/>
                    <a:pt x="503407" y="92582"/>
                  </a:cubicBezTo>
                  <a:cubicBezTo>
                    <a:pt x="350707" y="98283"/>
                    <a:pt x="197893" y="101361"/>
                    <a:pt x="45536" y="112877"/>
                  </a:cubicBezTo>
                  <a:cubicBezTo>
                    <a:pt x="30357" y="114131"/>
                    <a:pt x="15065" y="115386"/>
                    <a:pt x="0" y="116640"/>
                  </a:cubicBezTo>
                  <a:cubicBezTo>
                    <a:pt x="8445" y="95433"/>
                    <a:pt x="17233" y="74339"/>
                    <a:pt x="26021" y="53360"/>
                  </a:cubicBezTo>
                  <a:cubicBezTo>
                    <a:pt x="28189" y="45379"/>
                    <a:pt x="41998" y="19383"/>
                    <a:pt x="46791" y="0"/>
                  </a:cubicBezTo>
                  <a:cubicBezTo>
                    <a:pt x="82284" y="25084"/>
                    <a:pt x="142314" y="24058"/>
                    <a:pt x="182486" y="27592"/>
                  </a:cubicBezTo>
                  <a:cubicBezTo>
                    <a:pt x="187964" y="27706"/>
                    <a:pt x="193328" y="27706"/>
                    <a:pt x="198806" y="27706"/>
                  </a:cubicBezTo>
                  <a:cubicBezTo>
                    <a:pt x="251989" y="27706"/>
                    <a:pt x="304030" y="23602"/>
                    <a:pt x="356299" y="19611"/>
                  </a:cubicBezTo>
                  <a:cubicBezTo>
                    <a:pt x="412221" y="15278"/>
                    <a:pt x="468256" y="10946"/>
                    <a:pt x="526004" y="11630"/>
                  </a:cubicBezTo>
                  <a:cubicBezTo>
                    <a:pt x="590028" y="10604"/>
                    <a:pt x="653596" y="18129"/>
                    <a:pt x="717392" y="20181"/>
                  </a:cubicBezTo>
                  <a:cubicBezTo>
                    <a:pt x="780960" y="21321"/>
                    <a:pt x="844642" y="17673"/>
                    <a:pt x="907981" y="12998"/>
                  </a:cubicBezTo>
                  <a:cubicBezTo>
                    <a:pt x="947697" y="10490"/>
                    <a:pt x="987526" y="10604"/>
                    <a:pt x="1027356" y="10832"/>
                  </a:cubicBezTo>
                  <a:cubicBezTo>
                    <a:pt x="1057371" y="10946"/>
                    <a:pt x="1087500" y="11060"/>
                    <a:pt x="1117629" y="10034"/>
                  </a:cubicBezTo>
                  <a:cubicBezTo>
                    <a:pt x="1198658" y="5245"/>
                    <a:pt x="1279345" y="6727"/>
                    <a:pt x="1360260" y="12314"/>
                  </a:cubicBezTo>
                  <a:cubicBezTo>
                    <a:pt x="1393698" y="16076"/>
                    <a:pt x="1427251" y="19041"/>
                    <a:pt x="1460690" y="19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13720730" y="8582633"/>
              <a:ext cx="138776" cy="281736"/>
            </a:xfrm>
            <a:custGeom>
              <a:rect b="b" l="l" r="r" t="t"/>
              <a:pathLst>
                <a:path extrusionOk="0" h="281736" w="138776">
                  <a:moveTo>
                    <a:pt x="126907" y="113903"/>
                  </a:moveTo>
                  <a:cubicBezTo>
                    <a:pt x="129076" y="124735"/>
                    <a:pt x="133184" y="133742"/>
                    <a:pt x="138776" y="141381"/>
                  </a:cubicBezTo>
                  <a:cubicBezTo>
                    <a:pt x="126223" y="158712"/>
                    <a:pt x="116864" y="178437"/>
                    <a:pt x="106022" y="197022"/>
                  </a:cubicBezTo>
                  <a:cubicBezTo>
                    <a:pt x="92898" y="220965"/>
                    <a:pt x="80230" y="245023"/>
                    <a:pt x="67106" y="268967"/>
                  </a:cubicBezTo>
                  <a:cubicBezTo>
                    <a:pt x="65736" y="271475"/>
                    <a:pt x="64937" y="274097"/>
                    <a:pt x="64595" y="276834"/>
                  </a:cubicBezTo>
                  <a:cubicBezTo>
                    <a:pt x="43025" y="278544"/>
                    <a:pt x="21570" y="280140"/>
                    <a:pt x="0" y="281737"/>
                  </a:cubicBezTo>
                  <a:cubicBezTo>
                    <a:pt x="2511" y="273071"/>
                    <a:pt x="3766" y="263380"/>
                    <a:pt x="5935" y="256425"/>
                  </a:cubicBezTo>
                  <a:cubicBezTo>
                    <a:pt x="6049" y="249698"/>
                    <a:pt x="19287" y="214124"/>
                    <a:pt x="23852" y="190409"/>
                  </a:cubicBezTo>
                  <a:cubicBezTo>
                    <a:pt x="64709" y="175244"/>
                    <a:pt x="64481" y="127015"/>
                    <a:pt x="53411" y="75821"/>
                  </a:cubicBezTo>
                  <a:cubicBezTo>
                    <a:pt x="56150" y="76962"/>
                    <a:pt x="58774" y="77532"/>
                    <a:pt x="61171" y="77532"/>
                  </a:cubicBezTo>
                  <a:cubicBezTo>
                    <a:pt x="78062" y="77532"/>
                    <a:pt x="88447" y="52106"/>
                    <a:pt x="93925" y="36941"/>
                  </a:cubicBezTo>
                  <a:cubicBezTo>
                    <a:pt x="98718" y="24514"/>
                    <a:pt x="103740" y="12200"/>
                    <a:pt x="108990" y="0"/>
                  </a:cubicBezTo>
                  <a:cubicBezTo>
                    <a:pt x="113212" y="38082"/>
                    <a:pt x="122114" y="76163"/>
                    <a:pt x="126907" y="113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13314558" y="8537625"/>
              <a:ext cx="413167" cy="198704"/>
            </a:xfrm>
            <a:custGeom>
              <a:rect b="b" l="l" r="r" t="t"/>
              <a:pathLst>
                <a:path extrusionOk="0" h="198704" w="413167">
                  <a:moveTo>
                    <a:pt x="373532" y="2138"/>
                  </a:moveTo>
                  <a:cubicBezTo>
                    <a:pt x="385858" y="63024"/>
                    <a:pt x="417470" y="123225"/>
                    <a:pt x="412677" y="186276"/>
                  </a:cubicBezTo>
                  <a:cubicBezTo>
                    <a:pt x="336670" y="196880"/>
                    <a:pt x="255755" y="198020"/>
                    <a:pt x="178150" y="198704"/>
                  </a:cubicBezTo>
                  <a:cubicBezTo>
                    <a:pt x="168221" y="198362"/>
                    <a:pt x="158292" y="198248"/>
                    <a:pt x="148249" y="198248"/>
                  </a:cubicBezTo>
                  <a:cubicBezTo>
                    <a:pt x="146080" y="198248"/>
                    <a:pt x="143798" y="198248"/>
                    <a:pt x="141629" y="198248"/>
                  </a:cubicBezTo>
                  <a:cubicBezTo>
                    <a:pt x="111957" y="198362"/>
                    <a:pt x="81942" y="198476"/>
                    <a:pt x="53297" y="191407"/>
                  </a:cubicBezTo>
                  <a:lnTo>
                    <a:pt x="53297" y="191407"/>
                  </a:lnTo>
                  <a:cubicBezTo>
                    <a:pt x="32412" y="143292"/>
                    <a:pt x="19630" y="91414"/>
                    <a:pt x="0" y="42614"/>
                  </a:cubicBezTo>
                  <a:cubicBezTo>
                    <a:pt x="60372" y="31327"/>
                    <a:pt x="120973" y="20951"/>
                    <a:pt x="182030" y="13996"/>
                  </a:cubicBezTo>
                  <a:cubicBezTo>
                    <a:pt x="245484" y="5217"/>
                    <a:pt x="309508" y="-4361"/>
                    <a:pt x="373532" y="2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13213100" y="8613760"/>
              <a:ext cx="506373" cy="271132"/>
            </a:xfrm>
            <a:custGeom>
              <a:rect b="b" l="l" r="r" t="t"/>
              <a:pathLst>
                <a:path extrusionOk="0" h="271132" w="506373">
                  <a:moveTo>
                    <a:pt x="504662" y="163957"/>
                  </a:moveTo>
                  <a:cubicBezTo>
                    <a:pt x="505233" y="163957"/>
                    <a:pt x="505917" y="163957"/>
                    <a:pt x="506374" y="163843"/>
                  </a:cubicBezTo>
                  <a:cubicBezTo>
                    <a:pt x="491766" y="189269"/>
                    <a:pt x="481723" y="217773"/>
                    <a:pt x="469397" y="244111"/>
                  </a:cubicBezTo>
                  <a:cubicBezTo>
                    <a:pt x="468142" y="247075"/>
                    <a:pt x="467800" y="250154"/>
                    <a:pt x="468028" y="253118"/>
                  </a:cubicBezTo>
                  <a:cubicBezTo>
                    <a:pt x="424432" y="255741"/>
                    <a:pt x="380836" y="257793"/>
                    <a:pt x="337012" y="258705"/>
                  </a:cubicBezTo>
                  <a:cubicBezTo>
                    <a:pt x="224599" y="262240"/>
                    <a:pt x="112413" y="266914"/>
                    <a:pt x="0" y="271133"/>
                  </a:cubicBezTo>
                  <a:cubicBezTo>
                    <a:pt x="4793" y="258591"/>
                    <a:pt x="10043" y="246277"/>
                    <a:pt x="15293" y="233849"/>
                  </a:cubicBezTo>
                  <a:cubicBezTo>
                    <a:pt x="20999" y="219483"/>
                    <a:pt x="27162" y="205231"/>
                    <a:pt x="33096" y="190979"/>
                  </a:cubicBezTo>
                  <a:cubicBezTo>
                    <a:pt x="41884" y="182656"/>
                    <a:pt x="47362" y="170342"/>
                    <a:pt x="48617" y="154037"/>
                  </a:cubicBezTo>
                  <a:cubicBezTo>
                    <a:pt x="50443" y="126901"/>
                    <a:pt x="45536" y="100335"/>
                    <a:pt x="39259" y="73997"/>
                  </a:cubicBezTo>
                  <a:cubicBezTo>
                    <a:pt x="55008" y="68296"/>
                    <a:pt x="57519" y="38880"/>
                    <a:pt x="66307" y="25198"/>
                  </a:cubicBezTo>
                  <a:cubicBezTo>
                    <a:pt x="70187" y="16646"/>
                    <a:pt x="74181" y="8323"/>
                    <a:pt x="78290" y="0"/>
                  </a:cubicBezTo>
                  <a:cubicBezTo>
                    <a:pt x="83996" y="38880"/>
                    <a:pt x="95979" y="77076"/>
                    <a:pt x="103283" y="115500"/>
                  </a:cubicBezTo>
                  <a:cubicBezTo>
                    <a:pt x="104425" y="124621"/>
                    <a:pt x="106935" y="132374"/>
                    <a:pt x="110587" y="138759"/>
                  </a:cubicBezTo>
                  <a:cubicBezTo>
                    <a:pt x="95979" y="173420"/>
                    <a:pt x="78860" y="207169"/>
                    <a:pt x="62541" y="241146"/>
                  </a:cubicBezTo>
                  <a:cubicBezTo>
                    <a:pt x="57747" y="251408"/>
                    <a:pt x="64481" y="263836"/>
                    <a:pt x="74980" y="266686"/>
                  </a:cubicBezTo>
                  <a:cubicBezTo>
                    <a:pt x="77035" y="267142"/>
                    <a:pt x="78860" y="267370"/>
                    <a:pt x="80572" y="267370"/>
                  </a:cubicBezTo>
                  <a:cubicBezTo>
                    <a:pt x="99289" y="267370"/>
                    <a:pt x="101229" y="240576"/>
                    <a:pt x="107164" y="226210"/>
                  </a:cubicBezTo>
                  <a:cubicBezTo>
                    <a:pt x="114696" y="204091"/>
                    <a:pt x="124739" y="181857"/>
                    <a:pt x="130673" y="158940"/>
                  </a:cubicBezTo>
                  <a:cubicBezTo>
                    <a:pt x="161601" y="176955"/>
                    <a:pt x="211474" y="171368"/>
                    <a:pt x="245940" y="173534"/>
                  </a:cubicBezTo>
                  <a:cubicBezTo>
                    <a:pt x="261005" y="173990"/>
                    <a:pt x="275955" y="174104"/>
                    <a:pt x="291020" y="174104"/>
                  </a:cubicBezTo>
                  <a:cubicBezTo>
                    <a:pt x="362234" y="173990"/>
                    <a:pt x="433562" y="169772"/>
                    <a:pt x="504662" y="163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12753175" y="8630521"/>
              <a:ext cx="453419" cy="264633"/>
            </a:xfrm>
            <a:custGeom>
              <a:rect b="b" l="l" r="r" t="t"/>
              <a:pathLst>
                <a:path extrusionOk="0" h="264633" w="453419">
                  <a:moveTo>
                    <a:pt x="453420" y="186988"/>
                  </a:moveTo>
                  <a:cubicBezTo>
                    <a:pt x="450795" y="192347"/>
                    <a:pt x="448170" y="197706"/>
                    <a:pt x="445431" y="203065"/>
                  </a:cubicBezTo>
                  <a:cubicBezTo>
                    <a:pt x="441551" y="216063"/>
                    <a:pt x="424546" y="237612"/>
                    <a:pt x="418383" y="255855"/>
                  </a:cubicBezTo>
                  <a:cubicBezTo>
                    <a:pt x="341919" y="258705"/>
                    <a:pt x="265570" y="261099"/>
                    <a:pt x="189220" y="262810"/>
                  </a:cubicBezTo>
                  <a:cubicBezTo>
                    <a:pt x="129076" y="262810"/>
                    <a:pt x="69046" y="263494"/>
                    <a:pt x="8902" y="264634"/>
                  </a:cubicBezTo>
                  <a:cubicBezTo>
                    <a:pt x="12097" y="262468"/>
                    <a:pt x="14608" y="259503"/>
                    <a:pt x="15977" y="255741"/>
                  </a:cubicBezTo>
                  <a:cubicBezTo>
                    <a:pt x="18945" y="242515"/>
                    <a:pt x="42911" y="189839"/>
                    <a:pt x="34580" y="172394"/>
                  </a:cubicBezTo>
                  <a:cubicBezTo>
                    <a:pt x="38460" y="164413"/>
                    <a:pt x="39145" y="153581"/>
                    <a:pt x="34922" y="138873"/>
                  </a:cubicBezTo>
                  <a:cubicBezTo>
                    <a:pt x="28531" y="114245"/>
                    <a:pt x="14037" y="93152"/>
                    <a:pt x="2282" y="70919"/>
                  </a:cubicBezTo>
                  <a:cubicBezTo>
                    <a:pt x="1484" y="69436"/>
                    <a:pt x="685" y="67954"/>
                    <a:pt x="0" y="66472"/>
                  </a:cubicBezTo>
                  <a:cubicBezTo>
                    <a:pt x="8788" y="44125"/>
                    <a:pt x="18831" y="22119"/>
                    <a:pt x="28303" y="0"/>
                  </a:cubicBezTo>
                  <a:cubicBezTo>
                    <a:pt x="41656" y="53930"/>
                    <a:pt x="69046" y="125191"/>
                    <a:pt x="70872" y="136479"/>
                  </a:cubicBezTo>
                  <a:cubicBezTo>
                    <a:pt x="71442" y="139329"/>
                    <a:pt x="72127" y="142065"/>
                    <a:pt x="73040" y="144574"/>
                  </a:cubicBezTo>
                  <a:cubicBezTo>
                    <a:pt x="72926" y="144802"/>
                    <a:pt x="72812" y="145030"/>
                    <a:pt x="72698" y="145258"/>
                  </a:cubicBezTo>
                  <a:cubicBezTo>
                    <a:pt x="62312" y="166693"/>
                    <a:pt x="53297" y="188699"/>
                    <a:pt x="42340" y="209792"/>
                  </a:cubicBezTo>
                  <a:cubicBezTo>
                    <a:pt x="34466" y="220623"/>
                    <a:pt x="34808" y="237726"/>
                    <a:pt x="48731" y="243427"/>
                  </a:cubicBezTo>
                  <a:cubicBezTo>
                    <a:pt x="51128" y="244453"/>
                    <a:pt x="53639" y="245023"/>
                    <a:pt x="56150" y="245023"/>
                  </a:cubicBezTo>
                  <a:cubicBezTo>
                    <a:pt x="64709" y="245023"/>
                    <a:pt x="72926" y="239208"/>
                    <a:pt x="75323" y="230543"/>
                  </a:cubicBezTo>
                  <a:cubicBezTo>
                    <a:pt x="77605" y="221650"/>
                    <a:pt x="88561" y="195654"/>
                    <a:pt x="93811" y="173078"/>
                  </a:cubicBezTo>
                  <a:cubicBezTo>
                    <a:pt x="103626" y="179919"/>
                    <a:pt x="115723" y="183796"/>
                    <a:pt x="129418" y="184822"/>
                  </a:cubicBezTo>
                  <a:cubicBezTo>
                    <a:pt x="175981" y="189497"/>
                    <a:pt x="223001" y="189839"/>
                    <a:pt x="269792" y="190865"/>
                  </a:cubicBezTo>
                  <a:cubicBezTo>
                    <a:pt x="274471" y="190979"/>
                    <a:pt x="279036" y="190979"/>
                    <a:pt x="283716" y="190979"/>
                  </a:cubicBezTo>
                  <a:cubicBezTo>
                    <a:pt x="308595" y="190979"/>
                    <a:pt x="333474" y="189839"/>
                    <a:pt x="358468" y="188584"/>
                  </a:cubicBezTo>
                  <a:cubicBezTo>
                    <a:pt x="387684" y="187216"/>
                    <a:pt x="416786" y="185848"/>
                    <a:pt x="446116" y="186418"/>
                  </a:cubicBezTo>
                  <a:cubicBezTo>
                    <a:pt x="448627" y="186874"/>
                    <a:pt x="451137" y="186988"/>
                    <a:pt x="453420" y="186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12361041" y="8612267"/>
              <a:ext cx="374559" cy="186885"/>
            </a:xfrm>
            <a:custGeom>
              <a:rect b="b" l="l" r="r" t="t"/>
              <a:pathLst>
                <a:path extrusionOk="0" h="186885" w="374559">
                  <a:moveTo>
                    <a:pt x="304600" y="3545"/>
                  </a:moveTo>
                  <a:cubicBezTo>
                    <a:pt x="320692" y="59413"/>
                    <a:pt x="348539" y="110607"/>
                    <a:pt x="374559" y="162257"/>
                  </a:cubicBezTo>
                  <a:cubicBezTo>
                    <a:pt x="296612" y="177307"/>
                    <a:pt x="217523" y="176395"/>
                    <a:pt x="138320" y="185630"/>
                  </a:cubicBezTo>
                  <a:cubicBezTo>
                    <a:pt x="113669" y="186543"/>
                    <a:pt x="88105" y="188937"/>
                    <a:pt x="63910" y="183008"/>
                  </a:cubicBezTo>
                  <a:cubicBezTo>
                    <a:pt x="33781" y="138997"/>
                    <a:pt x="18146" y="87690"/>
                    <a:pt x="0" y="37978"/>
                  </a:cubicBezTo>
                  <a:cubicBezTo>
                    <a:pt x="3652" y="33303"/>
                    <a:pt x="7532" y="28629"/>
                    <a:pt x="11413" y="24068"/>
                  </a:cubicBezTo>
                  <a:cubicBezTo>
                    <a:pt x="12097" y="23270"/>
                    <a:pt x="12896" y="22472"/>
                    <a:pt x="13581" y="21788"/>
                  </a:cubicBezTo>
                  <a:cubicBezTo>
                    <a:pt x="85366" y="17455"/>
                    <a:pt x="156352" y="3203"/>
                    <a:pt x="228821" y="1607"/>
                  </a:cubicBezTo>
                  <a:cubicBezTo>
                    <a:pt x="242402" y="1493"/>
                    <a:pt x="257124" y="10"/>
                    <a:pt x="271732" y="10"/>
                  </a:cubicBezTo>
                  <a:cubicBezTo>
                    <a:pt x="283031" y="-104"/>
                    <a:pt x="294101" y="694"/>
                    <a:pt x="304600" y="3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12275219" y="8685135"/>
              <a:ext cx="112071" cy="219939"/>
            </a:xfrm>
            <a:custGeom>
              <a:rect b="b" l="l" r="r" t="t"/>
              <a:pathLst>
                <a:path extrusionOk="0" h="219939" w="112071">
                  <a:moveTo>
                    <a:pt x="112071" y="141381"/>
                  </a:moveTo>
                  <a:lnTo>
                    <a:pt x="112071" y="141381"/>
                  </a:lnTo>
                  <a:cubicBezTo>
                    <a:pt x="106022" y="150503"/>
                    <a:pt x="101115" y="162703"/>
                    <a:pt x="96436" y="168175"/>
                  </a:cubicBezTo>
                  <a:cubicBezTo>
                    <a:pt x="89360" y="182428"/>
                    <a:pt x="69388" y="203179"/>
                    <a:pt x="71214" y="219711"/>
                  </a:cubicBezTo>
                  <a:cubicBezTo>
                    <a:pt x="66535" y="219711"/>
                    <a:pt x="61742" y="219825"/>
                    <a:pt x="57063" y="219939"/>
                  </a:cubicBezTo>
                  <a:cubicBezTo>
                    <a:pt x="35835" y="176955"/>
                    <a:pt x="17347" y="132830"/>
                    <a:pt x="0" y="88249"/>
                  </a:cubicBezTo>
                  <a:cubicBezTo>
                    <a:pt x="9587" y="80838"/>
                    <a:pt x="16092" y="66358"/>
                    <a:pt x="23738" y="56553"/>
                  </a:cubicBezTo>
                  <a:cubicBezTo>
                    <a:pt x="36292" y="37854"/>
                    <a:pt x="48503" y="18813"/>
                    <a:pt x="61057" y="0"/>
                  </a:cubicBezTo>
                  <a:cubicBezTo>
                    <a:pt x="74296" y="48229"/>
                    <a:pt x="85822" y="98397"/>
                    <a:pt x="112071" y="141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12387290" y="8823552"/>
              <a:ext cx="367940" cy="80610"/>
            </a:xfrm>
            <a:custGeom>
              <a:rect b="b" l="l" r="r" t="t"/>
              <a:pathLst>
                <a:path extrusionOk="0" h="80610" w="367940">
                  <a:moveTo>
                    <a:pt x="367940" y="0"/>
                  </a:moveTo>
                  <a:cubicBezTo>
                    <a:pt x="359837" y="14594"/>
                    <a:pt x="353332" y="29987"/>
                    <a:pt x="344773" y="44353"/>
                  </a:cubicBezTo>
                  <a:cubicBezTo>
                    <a:pt x="339409" y="54044"/>
                    <a:pt x="342262" y="66244"/>
                    <a:pt x="351392" y="72173"/>
                  </a:cubicBezTo>
                  <a:cubicBezTo>
                    <a:pt x="234185" y="74681"/>
                    <a:pt x="116978" y="78330"/>
                    <a:pt x="0" y="80610"/>
                  </a:cubicBezTo>
                  <a:cubicBezTo>
                    <a:pt x="4451" y="69437"/>
                    <a:pt x="6505" y="55640"/>
                    <a:pt x="9929" y="46747"/>
                  </a:cubicBezTo>
                  <a:cubicBezTo>
                    <a:pt x="13353" y="37170"/>
                    <a:pt x="17233" y="27820"/>
                    <a:pt x="21113" y="18585"/>
                  </a:cubicBezTo>
                  <a:cubicBezTo>
                    <a:pt x="40058" y="26338"/>
                    <a:pt x="63454" y="25312"/>
                    <a:pt x="83540" y="26110"/>
                  </a:cubicBezTo>
                  <a:cubicBezTo>
                    <a:pt x="158064" y="22005"/>
                    <a:pt x="232359" y="16076"/>
                    <a:pt x="306997" y="10148"/>
                  </a:cubicBezTo>
                  <a:cubicBezTo>
                    <a:pt x="324687" y="5017"/>
                    <a:pt x="348539" y="4561"/>
                    <a:pt x="367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12812064" y="8603124"/>
              <a:ext cx="398028" cy="167320"/>
            </a:xfrm>
            <a:custGeom>
              <a:rect b="b" l="l" r="r" t="t"/>
              <a:pathLst>
                <a:path extrusionOk="0" h="167320" w="398028">
                  <a:moveTo>
                    <a:pt x="367027" y="1287"/>
                  </a:moveTo>
                  <a:cubicBezTo>
                    <a:pt x="377983" y="54419"/>
                    <a:pt x="399439" y="107665"/>
                    <a:pt x="397955" y="162279"/>
                  </a:cubicBezTo>
                  <a:cubicBezTo>
                    <a:pt x="310193" y="162507"/>
                    <a:pt x="222544" y="170716"/>
                    <a:pt x="134782" y="165700"/>
                  </a:cubicBezTo>
                  <a:cubicBezTo>
                    <a:pt x="110473" y="164217"/>
                    <a:pt x="85366" y="165928"/>
                    <a:pt x="61628" y="159314"/>
                  </a:cubicBezTo>
                  <a:cubicBezTo>
                    <a:pt x="41542" y="108235"/>
                    <a:pt x="20885" y="57269"/>
                    <a:pt x="0" y="6531"/>
                  </a:cubicBezTo>
                  <a:cubicBezTo>
                    <a:pt x="59459" y="8698"/>
                    <a:pt x="119033" y="6189"/>
                    <a:pt x="178606" y="3681"/>
                  </a:cubicBezTo>
                  <a:cubicBezTo>
                    <a:pt x="241489" y="1059"/>
                    <a:pt x="304258" y="-1678"/>
                    <a:pt x="367027" y="12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12227971" y="8483780"/>
              <a:ext cx="703011" cy="238182"/>
            </a:xfrm>
            <a:custGeom>
              <a:rect b="b" l="l" r="r" t="t"/>
              <a:pathLst>
                <a:path extrusionOk="0" h="238182" w="703011">
                  <a:moveTo>
                    <a:pt x="703012" y="0"/>
                  </a:moveTo>
                  <a:cubicBezTo>
                    <a:pt x="695251" y="19611"/>
                    <a:pt x="688632" y="39678"/>
                    <a:pt x="682584" y="59745"/>
                  </a:cubicBezTo>
                  <a:cubicBezTo>
                    <a:pt x="681214" y="64990"/>
                    <a:pt x="682355" y="70349"/>
                    <a:pt x="685323" y="74453"/>
                  </a:cubicBezTo>
                  <a:cubicBezTo>
                    <a:pt x="666035" y="74681"/>
                    <a:pt x="646748" y="74567"/>
                    <a:pt x="628032" y="74681"/>
                  </a:cubicBezTo>
                  <a:cubicBezTo>
                    <a:pt x="622097" y="75251"/>
                    <a:pt x="615592" y="74909"/>
                    <a:pt x="608973" y="74453"/>
                  </a:cubicBezTo>
                  <a:cubicBezTo>
                    <a:pt x="592196" y="73541"/>
                    <a:pt x="574621" y="72515"/>
                    <a:pt x="565263" y="87565"/>
                  </a:cubicBezTo>
                  <a:cubicBezTo>
                    <a:pt x="547687" y="78330"/>
                    <a:pt x="544264" y="92924"/>
                    <a:pt x="547687" y="117780"/>
                  </a:cubicBezTo>
                  <a:cubicBezTo>
                    <a:pt x="538672" y="130094"/>
                    <a:pt x="529998" y="148565"/>
                    <a:pt x="525661" y="153467"/>
                  </a:cubicBezTo>
                  <a:cubicBezTo>
                    <a:pt x="520526" y="162132"/>
                    <a:pt x="515276" y="170798"/>
                    <a:pt x="510140" y="179463"/>
                  </a:cubicBezTo>
                  <a:cubicBezTo>
                    <a:pt x="499412" y="152669"/>
                    <a:pt x="490739" y="124963"/>
                    <a:pt x="478642" y="99195"/>
                  </a:cubicBezTo>
                  <a:cubicBezTo>
                    <a:pt x="443948" y="65104"/>
                    <a:pt x="391906" y="79470"/>
                    <a:pt x="345686" y="79470"/>
                  </a:cubicBezTo>
                  <a:cubicBezTo>
                    <a:pt x="293530" y="80268"/>
                    <a:pt x="234528" y="89390"/>
                    <a:pt x="181345" y="96117"/>
                  </a:cubicBezTo>
                  <a:cubicBezTo>
                    <a:pt x="164797" y="97827"/>
                    <a:pt x="143456" y="96230"/>
                    <a:pt x="126565" y="102045"/>
                  </a:cubicBezTo>
                  <a:cubicBezTo>
                    <a:pt x="97805" y="118464"/>
                    <a:pt x="81942" y="150275"/>
                    <a:pt x="63111" y="176271"/>
                  </a:cubicBezTo>
                  <a:cubicBezTo>
                    <a:pt x="49873" y="196110"/>
                    <a:pt x="38460" y="216975"/>
                    <a:pt x="27504" y="238182"/>
                  </a:cubicBezTo>
                  <a:cubicBezTo>
                    <a:pt x="18374" y="214010"/>
                    <a:pt x="9244" y="189839"/>
                    <a:pt x="0" y="165781"/>
                  </a:cubicBezTo>
                  <a:cubicBezTo>
                    <a:pt x="10271" y="162703"/>
                    <a:pt x="14380" y="149363"/>
                    <a:pt x="15407" y="138075"/>
                  </a:cubicBezTo>
                  <a:cubicBezTo>
                    <a:pt x="22140" y="105124"/>
                    <a:pt x="32982" y="67840"/>
                    <a:pt x="41313" y="33521"/>
                  </a:cubicBezTo>
                  <a:cubicBezTo>
                    <a:pt x="41770" y="30101"/>
                    <a:pt x="43482" y="23830"/>
                    <a:pt x="44737" y="17445"/>
                  </a:cubicBezTo>
                  <a:cubicBezTo>
                    <a:pt x="56834" y="33407"/>
                    <a:pt x="75094" y="43327"/>
                    <a:pt x="96208" y="44125"/>
                  </a:cubicBezTo>
                  <a:cubicBezTo>
                    <a:pt x="101800" y="44467"/>
                    <a:pt x="107278" y="44581"/>
                    <a:pt x="112756" y="44581"/>
                  </a:cubicBezTo>
                  <a:cubicBezTo>
                    <a:pt x="173699" y="44581"/>
                    <a:pt x="234185" y="29302"/>
                    <a:pt x="295014" y="25198"/>
                  </a:cubicBezTo>
                  <a:cubicBezTo>
                    <a:pt x="388597" y="21891"/>
                    <a:pt x="483549" y="3421"/>
                    <a:pt x="577816" y="3307"/>
                  </a:cubicBezTo>
                  <a:cubicBezTo>
                    <a:pt x="619586" y="1482"/>
                    <a:pt x="661356" y="912"/>
                    <a:pt x="703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12243720" y="8231681"/>
              <a:ext cx="712027" cy="247380"/>
            </a:xfrm>
            <a:custGeom>
              <a:rect b="b" l="l" r="r" t="t"/>
              <a:pathLst>
                <a:path extrusionOk="0" h="247380" w="712027">
                  <a:moveTo>
                    <a:pt x="653482" y="3656"/>
                  </a:moveTo>
                  <a:cubicBezTo>
                    <a:pt x="675394" y="68075"/>
                    <a:pt x="708148" y="130671"/>
                    <a:pt x="712028" y="200107"/>
                  </a:cubicBezTo>
                  <a:cubicBezTo>
                    <a:pt x="602924" y="203528"/>
                    <a:pt x="493021" y="201020"/>
                    <a:pt x="385059" y="218806"/>
                  </a:cubicBezTo>
                  <a:cubicBezTo>
                    <a:pt x="293644" y="223139"/>
                    <a:pt x="202458" y="235111"/>
                    <a:pt x="111500" y="246854"/>
                  </a:cubicBezTo>
                  <a:cubicBezTo>
                    <a:pt x="91757" y="247311"/>
                    <a:pt x="64253" y="251415"/>
                    <a:pt x="57177" y="226559"/>
                  </a:cubicBezTo>
                  <a:cubicBezTo>
                    <a:pt x="37775" y="180610"/>
                    <a:pt x="17347" y="135232"/>
                    <a:pt x="0" y="88371"/>
                  </a:cubicBezTo>
                  <a:cubicBezTo>
                    <a:pt x="3652" y="82784"/>
                    <a:pt x="1826" y="75601"/>
                    <a:pt x="4337" y="69558"/>
                  </a:cubicBezTo>
                  <a:cubicBezTo>
                    <a:pt x="123027" y="45500"/>
                    <a:pt x="244913" y="46868"/>
                    <a:pt x="365201" y="35923"/>
                  </a:cubicBezTo>
                  <a:cubicBezTo>
                    <a:pt x="429225" y="28283"/>
                    <a:pt x="492679" y="16084"/>
                    <a:pt x="556589" y="6962"/>
                  </a:cubicBezTo>
                  <a:cubicBezTo>
                    <a:pt x="575876" y="2630"/>
                    <a:pt x="595620" y="7"/>
                    <a:pt x="615364" y="7"/>
                  </a:cubicBezTo>
                  <a:cubicBezTo>
                    <a:pt x="628032" y="-107"/>
                    <a:pt x="640814" y="1147"/>
                    <a:pt x="653482" y="3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12150594" y="8323928"/>
              <a:ext cx="112071" cy="283788"/>
            </a:xfrm>
            <a:custGeom>
              <a:rect b="b" l="l" r="r" t="t"/>
              <a:pathLst>
                <a:path extrusionOk="0" h="283788" w="112071">
                  <a:moveTo>
                    <a:pt x="112071" y="159054"/>
                  </a:moveTo>
                  <a:cubicBezTo>
                    <a:pt x="111615" y="159396"/>
                    <a:pt x="111158" y="159738"/>
                    <a:pt x="110816" y="159966"/>
                  </a:cubicBezTo>
                  <a:cubicBezTo>
                    <a:pt x="108191" y="160422"/>
                    <a:pt x="107620" y="163957"/>
                    <a:pt x="109332" y="165553"/>
                  </a:cubicBezTo>
                  <a:cubicBezTo>
                    <a:pt x="90387" y="203293"/>
                    <a:pt x="75779" y="243883"/>
                    <a:pt x="61057" y="283789"/>
                  </a:cubicBezTo>
                  <a:cubicBezTo>
                    <a:pt x="53411" y="264634"/>
                    <a:pt x="45536" y="245593"/>
                    <a:pt x="37205" y="226780"/>
                  </a:cubicBezTo>
                  <a:cubicBezTo>
                    <a:pt x="24993" y="201582"/>
                    <a:pt x="12554" y="176499"/>
                    <a:pt x="0" y="151529"/>
                  </a:cubicBezTo>
                  <a:cubicBezTo>
                    <a:pt x="6733" y="139899"/>
                    <a:pt x="10728" y="124051"/>
                    <a:pt x="16320" y="114131"/>
                  </a:cubicBezTo>
                  <a:cubicBezTo>
                    <a:pt x="20999" y="102045"/>
                    <a:pt x="48732" y="44353"/>
                    <a:pt x="61856" y="0"/>
                  </a:cubicBezTo>
                  <a:cubicBezTo>
                    <a:pt x="63225" y="1482"/>
                    <a:pt x="64823" y="2850"/>
                    <a:pt x="66649" y="3991"/>
                  </a:cubicBezTo>
                  <a:cubicBezTo>
                    <a:pt x="77605" y="53018"/>
                    <a:pt x="94838" y="100107"/>
                    <a:pt x="108876" y="148222"/>
                  </a:cubicBezTo>
                  <a:cubicBezTo>
                    <a:pt x="109560" y="151871"/>
                    <a:pt x="110702" y="155520"/>
                    <a:pt x="112071" y="1590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12941368" y="8214586"/>
              <a:ext cx="666720" cy="427678"/>
            </a:xfrm>
            <a:custGeom>
              <a:rect b="b" l="l" r="r" t="t"/>
              <a:pathLst>
                <a:path extrusionOk="0" h="427678" w="666720">
                  <a:moveTo>
                    <a:pt x="666035" y="205801"/>
                  </a:moveTo>
                  <a:cubicBezTo>
                    <a:pt x="666264" y="205801"/>
                    <a:pt x="666492" y="205801"/>
                    <a:pt x="666720" y="205801"/>
                  </a:cubicBezTo>
                  <a:cubicBezTo>
                    <a:pt x="660557" y="217545"/>
                    <a:pt x="655764" y="228605"/>
                    <a:pt x="653938" y="232481"/>
                  </a:cubicBezTo>
                  <a:cubicBezTo>
                    <a:pt x="648688" y="244681"/>
                    <a:pt x="638874" y="263038"/>
                    <a:pt x="646406" y="274097"/>
                  </a:cubicBezTo>
                  <a:cubicBezTo>
                    <a:pt x="594137" y="278316"/>
                    <a:pt x="542209" y="287095"/>
                    <a:pt x="490054" y="293822"/>
                  </a:cubicBezTo>
                  <a:cubicBezTo>
                    <a:pt x="455246" y="297699"/>
                    <a:pt x="421921" y="304540"/>
                    <a:pt x="387456" y="311039"/>
                  </a:cubicBezTo>
                  <a:cubicBezTo>
                    <a:pt x="364516" y="311039"/>
                    <a:pt x="332447" y="329624"/>
                    <a:pt x="346827" y="355734"/>
                  </a:cubicBezTo>
                  <a:cubicBezTo>
                    <a:pt x="346827" y="357216"/>
                    <a:pt x="346827" y="358698"/>
                    <a:pt x="346827" y="360181"/>
                  </a:cubicBezTo>
                  <a:cubicBezTo>
                    <a:pt x="343746" y="362689"/>
                    <a:pt x="341235" y="365767"/>
                    <a:pt x="338724" y="368732"/>
                  </a:cubicBezTo>
                  <a:cubicBezTo>
                    <a:pt x="323888" y="387089"/>
                    <a:pt x="311904" y="407384"/>
                    <a:pt x="300035" y="427679"/>
                  </a:cubicBezTo>
                  <a:cubicBezTo>
                    <a:pt x="298894" y="422776"/>
                    <a:pt x="297753" y="417873"/>
                    <a:pt x="296726" y="412970"/>
                  </a:cubicBezTo>
                  <a:cubicBezTo>
                    <a:pt x="289878" y="391535"/>
                    <a:pt x="290449" y="364399"/>
                    <a:pt x="271961" y="349121"/>
                  </a:cubicBezTo>
                  <a:cubicBezTo>
                    <a:pt x="249021" y="334527"/>
                    <a:pt x="221517" y="335667"/>
                    <a:pt x="194698" y="336921"/>
                  </a:cubicBezTo>
                  <a:cubicBezTo>
                    <a:pt x="185454" y="337377"/>
                    <a:pt x="176209" y="337719"/>
                    <a:pt x="167308" y="337491"/>
                  </a:cubicBezTo>
                  <a:cubicBezTo>
                    <a:pt x="123027" y="337833"/>
                    <a:pt x="78632" y="338175"/>
                    <a:pt x="34466" y="341710"/>
                  </a:cubicBezTo>
                  <a:cubicBezTo>
                    <a:pt x="23282" y="342394"/>
                    <a:pt x="11755" y="342850"/>
                    <a:pt x="0" y="343192"/>
                  </a:cubicBezTo>
                  <a:cubicBezTo>
                    <a:pt x="5021" y="334869"/>
                    <a:pt x="5136" y="321529"/>
                    <a:pt x="6619" y="312407"/>
                  </a:cubicBezTo>
                  <a:cubicBezTo>
                    <a:pt x="9244" y="297813"/>
                    <a:pt x="12211" y="283447"/>
                    <a:pt x="16092" y="269081"/>
                  </a:cubicBezTo>
                  <a:cubicBezTo>
                    <a:pt x="73383" y="269081"/>
                    <a:pt x="67106" y="210818"/>
                    <a:pt x="57063" y="165097"/>
                  </a:cubicBezTo>
                  <a:cubicBezTo>
                    <a:pt x="49873" y="130208"/>
                    <a:pt x="37433" y="96915"/>
                    <a:pt x="24879" y="63850"/>
                  </a:cubicBezTo>
                  <a:cubicBezTo>
                    <a:pt x="30357" y="57123"/>
                    <a:pt x="34009" y="47317"/>
                    <a:pt x="38004" y="40476"/>
                  </a:cubicBezTo>
                  <a:cubicBezTo>
                    <a:pt x="45992" y="26110"/>
                    <a:pt x="55008" y="12086"/>
                    <a:pt x="66307" y="0"/>
                  </a:cubicBezTo>
                  <a:cubicBezTo>
                    <a:pt x="67220" y="1938"/>
                    <a:pt x="68247" y="3649"/>
                    <a:pt x="69502" y="5131"/>
                  </a:cubicBezTo>
                  <a:cubicBezTo>
                    <a:pt x="72013" y="63850"/>
                    <a:pt x="90387" y="118692"/>
                    <a:pt x="104310" y="173990"/>
                  </a:cubicBezTo>
                  <a:cubicBezTo>
                    <a:pt x="115609" y="211730"/>
                    <a:pt x="127820" y="235788"/>
                    <a:pt x="161830" y="239208"/>
                  </a:cubicBezTo>
                  <a:cubicBezTo>
                    <a:pt x="169476" y="240006"/>
                    <a:pt x="177008" y="240234"/>
                    <a:pt x="184541" y="240234"/>
                  </a:cubicBezTo>
                  <a:cubicBezTo>
                    <a:pt x="198920" y="240234"/>
                    <a:pt x="212958" y="239094"/>
                    <a:pt x="227223" y="238068"/>
                  </a:cubicBezTo>
                  <a:cubicBezTo>
                    <a:pt x="247424" y="236472"/>
                    <a:pt x="267966" y="234990"/>
                    <a:pt x="289650" y="236586"/>
                  </a:cubicBezTo>
                  <a:cubicBezTo>
                    <a:pt x="302432" y="236016"/>
                    <a:pt x="317611" y="236700"/>
                    <a:pt x="331991" y="235560"/>
                  </a:cubicBezTo>
                  <a:cubicBezTo>
                    <a:pt x="320920" y="262582"/>
                    <a:pt x="310991" y="292112"/>
                    <a:pt x="305285" y="299523"/>
                  </a:cubicBezTo>
                  <a:cubicBezTo>
                    <a:pt x="296383" y="315258"/>
                    <a:pt x="280292" y="335211"/>
                    <a:pt x="303345" y="347183"/>
                  </a:cubicBezTo>
                  <a:cubicBezTo>
                    <a:pt x="337355" y="360066"/>
                    <a:pt x="344544" y="284815"/>
                    <a:pt x="353104" y="262810"/>
                  </a:cubicBezTo>
                  <a:cubicBezTo>
                    <a:pt x="355158" y="251294"/>
                    <a:pt x="358696" y="239778"/>
                    <a:pt x="361777" y="228263"/>
                  </a:cubicBezTo>
                  <a:cubicBezTo>
                    <a:pt x="377298" y="220281"/>
                    <a:pt x="387570" y="204319"/>
                    <a:pt x="385401" y="172622"/>
                  </a:cubicBezTo>
                  <a:cubicBezTo>
                    <a:pt x="382776" y="146740"/>
                    <a:pt x="377184" y="121656"/>
                    <a:pt x="371021" y="96687"/>
                  </a:cubicBezTo>
                  <a:cubicBezTo>
                    <a:pt x="372733" y="92354"/>
                    <a:pt x="374331" y="88135"/>
                    <a:pt x="375929" y="84601"/>
                  </a:cubicBezTo>
                  <a:cubicBezTo>
                    <a:pt x="385972" y="60999"/>
                    <a:pt x="399895" y="38652"/>
                    <a:pt x="414617" y="16875"/>
                  </a:cubicBezTo>
                  <a:cubicBezTo>
                    <a:pt x="416557" y="14252"/>
                    <a:pt x="418498" y="11516"/>
                    <a:pt x="420438" y="8665"/>
                  </a:cubicBezTo>
                  <a:cubicBezTo>
                    <a:pt x="425573" y="48913"/>
                    <a:pt x="436301" y="96117"/>
                    <a:pt x="438470" y="110141"/>
                  </a:cubicBezTo>
                  <a:cubicBezTo>
                    <a:pt x="449197" y="159624"/>
                    <a:pt x="450795" y="190295"/>
                    <a:pt x="497586" y="195426"/>
                  </a:cubicBezTo>
                  <a:cubicBezTo>
                    <a:pt x="547231" y="199416"/>
                    <a:pt x="596990" y="202381"/>
                    <a:pt x="646748" y="205687"/>
                  </a:cubicBezTo>
                  <a:cubicBezTo>
                    <a:pt x="653025" y="205573"/>
                    <a:pt x="659530" y="205801"/>
                    <a:pt x="666035" y="205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13382234" y="8173001"/>
              <a:ext cx="241831" cy="196267"/>
            </a:xfrm>
            <a:custGeom>
              <a:rect b="b" l="l" r="r" t="t"/>
              <a:pathLst>
                <a:path extrusionOk="0" h="196267" w="241831">
                  <a:moveTo>
                    <a:pt x="241832" y="194824"/>
                  </a:moveTo>
                  <a:cubicBezTo>
                    <a:pt x="239891" y="195166"/>
                    <a:pt x="238065" y="195394"/>
                    <a:pt x="236239" y="195508"/>
                  </a:cubicBezTo>
                  <a:cubicBezTo>
                    <a:pt x="224599" y="196420"/>
                    <a:pt x="213072" y="196306"/>
                    <a:pt x="201431" y="196192"/>
                  </a:cubicBezTo>
                  <a:cubicBezTo>
                    <a:pt x="173585" y="196876"/>
                    <a:pt x="146080" y="191061"/>
                    <a:pt x="118120" y="190719"/>
                  </a:cubicBezTo>
                  <a:cubicBezTo>
                    <a:pt x="112528" y="190605"/>
                    <a:pt x="106935" y="190719"/>
                    <a:pt x="101229" y="190719"/>
                  </a:cubicBezTo>
                  <a:cubicBezTo>
                    <a:pt x="81143" y="191061"/>
                    <a:pt x="60829" y="191289"/>
                    <a:pt x="41656" y="183422"/>
                  </a:cubicBezTo>
                  <a:cubicBezTo>
                    <a:pt x="23396" y="132798"/>
                    <a:pt x="12211" y="78640"/>
                    <a:pt x="0" y="24824"/>
                  </a:cubicBezTo>
                  <a:cubicBezTo>
                    <a:pt x="1141" y="23684"/>
                    <a:pt x="2282" y="22658"/>
                    <a:pt x="3424" y="21745"/>
                  </a:cubicBezTo>
                  <a:cubicBezTo>
                    <a:pt x="3424" y="21745"/>
                    <a:pt x="3538" y="21631"/>
                    <a:pt x="3652" y="21517"/>
                  </a:cubicBezTo>
                  <a:cubicBezTo>
                    <a:pt x="34922" y="14790"/>
                    <a:pt x="66877" y="10458"/>
                    <a:pt x="98833" y="7607"/>
                  </a:cubicBezTo>
                  <a:cubicBezTo>
                    <a:pt x="137064" y="310"/>
                    <a:pt x="176894" y="-4479"/>
                    <a:pt x="214898" y="6353"/>
                  </a:cubicBezTo>
                  <a:cubicBezTo>
                    <a:pt x="229050" y="67238"/>
                    <a:pt x="238065" y="131544"/>
                    <a:pt x="241832" y="1948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13033353" y="8190186"/>
              <a:ext cx="252919" cy="215150"/>
            </a:xfrm>
            <a:custGeom>
              <a:rect b="b" l="l" r="r" t="t"/>
              <a:pathLst>
                <a:path extrusionOk="0" h="215150" w="252919">
                  <a:moveTo>
                    <a:pt x="241603" y="143320"/>
                  </a:moveTo>
                  <a:cubicBezTo>
                    <a:pt x="246054" y="163843"/>
                    <a:pt x="254043" y="184366"/>
                    <a:pt x="252788" y="205915"/>
                  </a:cubicBezTo>
                  <a:cubicBezTo>
                    <a:pt x="203828" y="214352"/>
                    <a:pt x="151787" y="206257"/>
                    <a:pt x="101914" y="214580"/>
                  </a:cubicBezTo>
                  <a:cubicBezTo>
                    <a:pt x="87420" y="215379"/>
                    <a:pt x="72241" y="216405"/>
                    <a:pt x="58546" y="209450"/>
                  </a:cubicBezTo>
                  <a:cubicBezTo>
                    <a:pt x="30471" y="157116"/>
                    <a:pt x="16890" y="94064"/>
                    <a:pt x="0" y="34889"/>
                  </a:cubicBezTo>
                  <a:cubicBezTo>
                    <a:pt x="28874" y="26908"/>
                    <a:pt x="58774" y="27592"/>
                    <a:pt x="87762" y="20637"/>
                  </a:cubicBezTo>
                  <a:cubicBezTo>
                    <a:pt x="123141" y="11630"/>
                    <a:pt x="158862" y="0"/>
                    <a:pt x="195154" y="0"/>
                  </a:cubicBezTo>
                  <a:cubicBezTo>
                    <a:pt x="201203" y="0"/>
                    <a:pt x="207137" y="342"/>
                    <a:pt x="213186" y="1026"/>
                  </a:cubicBezTo>
                  <a:cubicBezTo>
                    <a:pt x="219006" y="39564"/>
                    <a:pt x="226653" y="81408"/>
                    <a:pt x="235897" y="120630"/>
                  </a:cubicBezTo>
                  <a:cubicBezTo>
                    <a:pt x="233272" y="127927"/>
                    <a:pt x="235555" y="136137"/>
                    <a:pt x="241033" y="141495"/>
                  </a:cubicBezTo>
                  <a:cubicBezTo>
                    <a:pt x="241261" y="142065"/>
                    <a:pt x="241375" y="142636"/>
                    <a:pt x="241603" y="143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13727806" y="8175388"/>
              <a:ext cx="275801" cy="192664"/>
            </a:xfrm>
            <a:custGeom>
              <a:rect b="b" l="l" r="r" t="t"/>
              <a:pathLst>
                <a:path extrusionOk="0" h="192664" w="275801">
                  <a:moveTo>
                    <a:pt x="250277" y="6018"/>
                  </a:moveTo>
                  <a:cubicBezTo>
                    <a:pt x="265570" y="59949"/>
                    <a:pt x="280976" y="118895"/>
                    <a:pt x="274129" y="177044"/>
                  </a:cubicBezTo>
                  <a:cubicBezTo>
                    <a:pt x="211817" y="184227"/>
                    <a:pt x="149504" y="191410"/>
                    <a:pt x="86849" y="192665"/>
                  </a:cubicBezTo>
                  <a:cubicBezTo>
                    <a:pt x="84339" y="192437"/>
                    <a:pt x="81714" y="192437"/>
                    <a:pt x="79089" y="192437"/>
                  </a:cubicBezTo>
                  <a:cubicBezTo>
                    <a:pt x="76921" y="192437"/>
                    <a:pt x="74752" y="192437"/>
                    <a:pt x="72584" y="192437"/>
                  </a:cubicBezTo>
                  <a:cubicBezTo>
                    <a:pt x="59231" y="192665"/>
                    <a:pt x="45308" y="193007"/>
                    <a:pt x="35151" y="183999"/>
                  </a:cubicBezTo>
                  <a:cubicBezTo>
                    <a:pt x="18831" y="130639"/>
                    <a:pt x="13239" y="73061"/>
                    <a:pt x="0" y="18446"/>
                  </a:cubicBezTo>
                  <a:cubicBezTo>
                    <a:pt x="38004" y="11719"/>
                    <a:pt x="75779" y="11605"/>
                    <a:pt x="114240" y="8527"/>
                  </a:cubicBezTo>
                  <a:cubicBezTo>
                    <a:pt x="159433" y="6132"/>
                    <a:pt x="205426" y="-7778"/>
                    <a:pt x="250277" y="6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13619502" y="8188134"/>
              <a:ext cx="375472" cy="438624"/>
            </a:xfrm>
            <a:custGeom>
              <a:rect b="b" l="l" r="r" t="t"/>
              <a:pathLst>
                <a:path extrusionOk="0" h="438624" w="375472">
                  <a:moveTo>
                    <a:pt x="363375" y="283105"/>
                  </a:moveTo>
                  <a:cubicBezTo>
                    <a:pt x="364288" y="283561"/>
                    <a:pt x="365201" y="283789"/>
                    <a:pt x="366228" y="284017"/>
                  </a:cubicBezTo>
                  <a:cubicBezTo>
                    <a:pt x="319437" y="288692"/>
                    <a:pt x="272759" y="294963"/>
                    <a:pt x="226539" y="303856"/>
                  </a:cubicBezTo>
                  <a:cubicBezTo>
                    <a:pt x="212615" y="307619"/>
                    <a:pt x="204398" y="323125"/>
                    <a:pt x="208963" y="336693"/>
                  </a:cubicBezTo>
                  <a:cubicBezTo>
                    <a:pt x="208621" y="340113"/>
                    <a:pt x="208507" y="343534"/>
                    <a:pt x="208393" y="346955"/>
                  </a:cubicBezTo>
                  <a:cubicBezTo>
                    <a:pt x="185682" y="371582"/>
                    <a:pt x="171302" y="402595"/>
                    <a:pt x="153042" y="430529"/>
                  </a:cubicBezTo>
                  <a:cubicBezTo>
                    <a:pt x="150645" y="432923"/>
                    <a:pt x="148477" y="435660"/>
                    <a:pt x="146765" y="438624"/>
                  </a:cubicBezTo>
                  <a:cubicBezTo>
                    <a:pt x="136722" y="402595"/>
                    <a:pt x="124397" y="368162"/>
                    <a:pt x="120174" y="345700"/>
                  </a:cubicBezTo>
                  <a:cubicBezTo>
                    <a:pt x="116408" y="301918"/>
                    <a:pt x="82855" y="299067"/>
                    <a:pt x="46563" y="298269"/>
                  </a:cubicBezTo>
                  <a:cubicBezTo>
                    <a:pt x="31042" y="297813"/>
                    <a:pt x="15521" y="297927"/>
                    <a:pt x="0" y="298611"/>
                  </a:cubicBezTo>
                  <a:cubicBezTo>
                    <a:pt x="2853" y="293708"/>
                    <a:pt x="4337" y="287552"/>
                    <a:pt x="4565" y="281851"/>
                  </a:cubicBezTo>
                  <a:cubicBezTo>
                    <a:pt x="7190" y="263266"/>
                    <a:pt x="15635" y="245479"/>
                    <a:pt x="20999" y="227464"/>
                  </a:cubicBezTo>
                  <a:cubicBezTo>
                    <a:pt x="36063" y="221079"/>
                    <a:pt x="46107" y="206713"/>
                    <a:pt x="45079" y="174446"/>
                  </a:cubicBezTo>
                  <a:cubicBezTo>
                    <a:pt x="42911" y="149933"/>
                    <a:pt x="40629" y="125191"/>
                    <a:pt x="37775" y="100563"/>
                  </a:cubicBezTo>
                  <a:cubicBezTo>
                    <a:pt x="41199" y="98625"/>
                    <a:pt x="44166" y="95546"/>
                    <a:pt x="45536" y="91670"/>
                  </a:cubicBezTo>
                  <a:cubicBezTo>
                    <a:pt x="54095" y="72515"/>
                    <a:pt x="67106" y="26452"/>
                    <a:pt x="85594" y="0"/>
                  </a:cubicBezTo>
                  <a:cubicBezTo>
                    <a:pt x="87991" y="20979"/>
                    <a:pt x="92099" y="42985"/>
                    <a:pt x="92327" y="48913"/>
                  </a:cubicBezTo>
                  <a:cubicBezTo>
                    <a:pt x="98262" y="94634"/>
                    <a:pt x="102713" y="140697"/>
                    <a:pt x="111843" y="185620"/>
                  </a:cubicBezTo>
                  <a:cubicBezTo>
                    <a:pt x="119033" y="225184"/>
                    <a:pt x="156694" y="227692"/>
                    <a:pt x="182715" y="228833"/>
                  </a:cubicBezTo>
                  <a:cubicBezTo>
                    <a:pt x="187051" y="228947"/>
                    <a:pt x="191160" y="228947"/>
                    <a:pt x="195382" y="228947"/>
                  </a:cubicBezTo>
                  <a:cubicBezTo>
                    <a:pt x="255755" y="228947"/>
                    <a:pt x="315328" y="222334"/>
                    <a:pt x="375472" y="216291"/>
                  </a:cubicBezTo>
                  <a:cubicBezTo>
                    <a:pt x="363375" y="238296"/>
                    <a:pt x="335871" y="268169"/>
                    <a:pt x="363375" y="283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14102480" y="8175035"/>
              <a:ext cx="191070" cy="183554"/>
            </a:xfrm>
            <a:custGeom>
              <a:rect b="b" l="l" r="r" t="t"/>
              <a:pathLst>
                <a:path extrusionOk="0" h="183554" w="191070">
                  <a:moveTo>
                    <a:pt x="184997" y="4548"/>
                  </a:moveTo>
                  <a:cubicBezTo>
                    <a:pt x="186595" y="61100"/>
                    <a:pt x="195953" y="121985"/>
                    <a:pt x="187736" y="179222"/>
                  </a:cubicBezTo>
                  <a:cubicBezTo>
                    <a:pt x="182258" y="179678"/>
                    <a:pt x="177008" y="180134"/>
                    <a:pt x="171530" y="180590"/>
                  </a:cubicBezTo>
                  <a:cubicBezTo>
                    <a:pt x="154526" y="182073"/>
                    <a:pt x="134896" y="183327"/>
                    <a:pt x="115267" y="183555"/>
                  </a:cubicBezTo>
                  <a:cubicBezTo>
                    <a:pt x="85252" y="183099"/>
                    <a:pt x="57747" y="183441"/>
                    <a:pt x="27276" y="176714"/>
                  </a:cubicBezTo>
                  <a:cubicBezTo>
                    <a:pt x="12668" y="120959"/>
                    <a:pt x="4337" y="62583"/>
                    <a:pt x="0" y="3978"/>
                  </a:cubicBezTo>
                  <a:cubicBezTo>
                    <a:pt x="22711" y="4434"/>
                    <a:pt x="45422" y="3179"/>
                    <a:pt x="68019" y="2039"/>
                  </a:cubicBezTo>
                  <a:cubicBezTo>
                    <a:pt x="106935" y="-13"/>
                    <a:pt x="145852" y="-2179"/>
                    <a:pt x="184997" y="45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13999423" y="8157691"/>
              <a:ext cx="1003617" cy="332132"/>
            </a:xfrm>
            <a:custGeom>
              <a:rect b="b" l="l" r="r" t="t"/>
              <a:pathLst>
                <a:path extrusionOk="0" h="332132" w="1003617">
                  <a:moveTo>
                    <a:pt x="1003162" y="220965"/>
                  </a:moveTo>
                  <a:cubicBezTo>
                    <a:pt x="1003276" y="220965"/>
                    <a:pt x="1003504" y="220965"/>
                    <a:pt x="1003618" y="220965"/>
                  </a:cubicBezTo>
                  <a:cubicBezTo>
                    <a:pt x="991064" y="243085"/>
                    <a:pt x="980793" y="266458"/>
                    <a:pt x="969380" y="289262"/>
                  </a:cubicBezTo>
                  <a:cubicBezTo>
                    <a:pt x="962761" y="302374"/>
                    <a:pt x="948039" y="320046"/>
                    <a:pt x="958424" y="332132"/>
                  </a:cubicBezTo>
                  <a:cubicBezTo>
                    <a:pt x="889721" y="331904"/>
                    <a:pt x="820904" y="322213"/>
                    <a:pt x="751972" y="315372"/>
                  </a:cubicBezTo>
                  <a:cubicBezTo>
                    <a:pt x="699474" y="313661"/>
                    <a:pt x="647205" y="311723"/>
                    <a:pt x="594707" y="307961"/>
                  </a:cubicBezTo>
                  <a:cubicBezTo>
                    <a:pt x="467914" y="307048"/>
                    <a:pt x="341235" y="299409"/>
                    <a:pt x="214327" y="299409"/>
                  </a:cubicBezTo>
                  <a:cubicBezTo>
                    <a:pt x="142999" y="303058"/>
                    <a:pt x="71328" y="306250"/>
                    <a:pt x="0" y="312977"/>
                  </a:cubicBezTo>
                  <a:cubicBezTo>
                    <a:pt x="4337" y="310925"/>
                    <a:pt x="8103" y="307390"/>
                    <a:pt x="9815" y="302716"/>
                  </a:cubicBezTo>
                  <a:cubicBezTo>
                    <a:pt x="15749" y="286183"/>
                    <a:pt x="22825" y="270107"/>
                    <a:pt x="30015" y="254030"/>
                  </a:cubicBezTo>
                  <a:cubicBezTo>
                    <a:pt x="34238" y="236244"/>
                    <a:pt x="64823" y="203407"/>
                    <a:pt x="44281" y="190067"/>
                  </a:cubicBezTo>
                  <a:lnTo>
                    <a:pt x="44281" y="190067"/>
                  </a:lnTo>
                  <a:cubicBezTo>
                    <a:pt x="45878" y="167833"/>
                    <a:pt x="43938" y="141381"/>
                    <a:pt x="40400" y="115157"/>
                  </a:cubicBezTo>
                  <a:cubicBezTo>
                    <a:pt x="42911" y="109114"/>
                    <a:pt x="45194" y="102844"/>
                    <a:pt x="47819" y="98283"/>
                  </a:cubicBezTo>
                  <a:cubicBezTo>
                    <a:pt x="59916" y="73769"/>
                    <a:pt x="74296" y="50510"/>
                    <a:pt x="87876" y="26908"/>
                  </a:cubicBezTo>
                  <a:cubicBezTo>
                    <a:pt x="83654" y="81750"/>
                    <a:pt x="90045" y="137163"/>
                    <a:pt x="97121" y="191207"/>
                  </a:cubicBezTo>
                  <a:cubicBezTo>
                    <a:pt x="98833" y="202837"/>
                    <a:pt x="99061" y="215150"/>
                    <a:pt x="105224" y="224614"/>
                  </a:cubicBezTo>
                  <a:cubicBezTo>
                    <a:pt x="123598" y="247988"/>
                    <a:pt x="153613" y="242857"/>
                    <a:pt x="177465" y="247189"/>
                  </a:cubicBezTo>
                  <a:cubicBezTo>
                    <a:pt x="194241" y="248558"/>
                    <a:pt x="211132" y="249128"/>
                    <a:pt x="227908" y="249128"/>
                  </a:cubicBezTo>
                  <a:cubicBezTo>
                    <a:pt x="245255" y="249128"/>
                    <a:pt x="262602" y="248444"/>
                    <a:pt x="279835" y="247303"/>
                  </a:cubicBezTo>
                  <a:cubicBezTo>
                    <a:pt x="269792" y="263266"/>
                    <a:pt x="255755" y="281851"/>
                    <a:pt x="274357" y="292340"/>
                  </a:cubicBezTo>
                  <a:cubicBezTo>
                    <a:pt x="299921" y="299865"/>
                    <a:pt x="299123" y="262696"/>
                    <a:pt x="305970" y="244909"/>
                  </a:cubicBezTo>
                  <a:cubicBezTo>
                    <a:pt x="306427" y="244909"/>
                    <a:pt x="306883" y="244795"/>
                    <a:pt x="307225" y="244795"/>
                  </a:cubicBezTo>
                  <a:cubicBezTo>
                    <a:pt x="340892" y="224956"/>
                    <a:pt x="334273" y="154835"/>
                    <a:pt x="332219" y="109000"/>
                  </a:cubicBezTo>
                  <a:cubicBezTo>
                    <a:pt x="334387" y="103642"/>
                    <a:pt x="336099" y="97941"/>
                    <a:pt x="337468" y="93152"/>
                  </a:cubicBezTo>
                  <a:cubicBezTo>
                    <a:pt x="344887" y="71375"/>
                    <a:pt x="355044" y="50738"/>
                    <a:pt x="366799" y="30899"/>
                  </a:cubicBezTo>
                  <a:cubicBezTo>
                    <a:pt x="373190" y="20181"/>
                    <a:pt x="379923" y="9577"/>
                    <a:pt x="387798" y="0"/>
                  </a:cubicBezTo>
                  <a:cubicBezTo>
                    <a:pt x="391906" y="20067"/>
                    <a:pt x="396357" y="40020"/>
                    <a:pt x="399210" y="60429"/>
                  </a:cubicBezTo>
                  <a:cubicBezTo>
                    <a:pt x="405373" y="99879"/>
                    <a:pt x="408454" y="139671"/>
                    <a:pt x="410965" y="179691"/>
                  </a:cubicBezTo>
                  <a:cubicBezTo>
                    <a:pt x="411650" y="188813"/>
                    <a:pt x="413020" y="198162"/>
                    <a:pt x="417470" y="205687"/>
                  </a:cubicBezTo>
                  <a:cubicBezTo>
                    <a:pt x="441437" y="240576"/>
                    <a:pt x="483207" y="233963"/>
                    <a:pt x="516189" y="238296"/>
                  </a:cubicBezTo>
                  <a:cubicBezTo>
                    <a:pt x="552937" y="242059"/>
                    <a:pt x="589571" y="248216"/>
                    <a:pt x="626434" y="248330"/>
                  </a:cubicBezTo>
                  <a:cubicBezTo>
                    <a:pt x="633510" y="249356"/>
                    <a:pt x="640015" y="249926"/>
                    <a:pt x="645949" y="249926"/>
                  </a:cubicBezTo>
                  <a:cubicBezTo>
                    <a:pt x="647433" y="249926"/>
                    <a:pt x="648802" y="249926"/>
                    <a:pt x="650172" y="249812"/>
                  </a:cubicBezTo>
                  <a:lnTo>
                    <a:pt x="650172" y="249812"/>
                  </a:lnTo>
                  <a:cubicBezTo>
                    <a:pt x="644123" y="266458"/>
                    <a:pt x="615820" y="293252"/>
                    <a:pt x="641727" y="306478"/>
                  </a:cubicBezTo>
                  <a:cubicBezTo>
                    <a:pt x="651542" y="310583"/>
                    <a:pt x="663639" y="304996"/>
                    <a:pt x="666378" y="294507"/>
                  </a:cubicBezTo>
                  <a:cubicBezTo>
                    <a:pt x="667519" y="288806"/>
                    <a:pt x="675964" y="263152"/>
                    <a:pt x="680073" y="241603"/>
                  </a:cubicBezTo>
                  <a:cubicBezTo>
                    <a:pt x="714311" y="220965"/>
                    <a:pt x="711686" y="163615"/>
                    <a:pt x="706207" y="98283"/>
                  </a:cubicBezTo>
                  <a:cubicBezTo>
                    <a:pt x="705637" y="92582"/>
                    <a:pt x="705180" y="86767"/>
                    <a:pt x="704610" y="81066"/>
                  </a:cubicBezTo>
                  <a:cubicBezTo>
                    <a:pt x="709974" y="73085"/>
                    <a:pt x="713626" y="62139"/>
                    <a:pt x="719218" y="55868"/>
                  </a:cubicBezTo>
                  <a:cubicBezTo>
                    <a:pt x="731657" y="38310"/>
                    <a:pt x="744325" y="20637"/>
                    <a:pt x="758249" y="4105"/>
                  </a:cubicBezTo>
                  <a:cubicBezTo>
                    <a:pt x="760303" y="60999"/>
                    <a:pt x="769091" y="117324"/>
                    <a:pt x="776623" y="173420"/>
                  </a:cubicBezTo>
                  <a:cubicBezTo>
                    <a:pt x="779248" y="223702"/>
                    <a:pt x="807436" y="232937"/>
                    <a:pt x="841788" y="233051"/>
                  </a:cubicBezTo>
                  <a:cubicBezTo>
                    <a:pt x="842702" y="233051"/>
                    <a:pt x="843614" y="233051"/>
                    <a:pt x="844527" y="233051"/>
                  </a:cubicBezTo>
                  <a:cubicBezTo>
                    <a:pt x="898052" y="233393"/>
                    <a:pt x="949865" y="224842"/>
                    <a:pt x="1003162" y="220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14412330" y="8158489"/>
              <a:ext cx="256611" cy="197407"/>
            </a:xfrm>
            <a:custGeom>
              <a:rect b="b" l="l" r="r" t="t"/>
              <a:pathLst>
                <a:path extrusionOk="0" h="197407" w="256611">
                  <a:moveTo>
                    <a:pt x="256211" y="136821"/>
                  </a:moveTo>
                  <a:cubicBezTo>
                    <a:pt x="256554" y="156432"/>
                    <a:pt x="258152" y="177525"/>
                    <a:pt x="251190" y="195654"/>
                  </a:cubicBezTo>
                  <a:cubicBezTo>
                    <a:pt x="248451" y="196224"/>
                    <a:pt x="245826" y="196566"/>
                    <a:pt x="243087" y="196908"/>
                  </a:cubicBezTo>
                  <a:cubicBezTo>
                    <a:pt x="231789" y="197706"/>
                    <a:pt x="219691" y="197364"/>
                    <a:pt x="207708" y="197136"/>
                  </a:cubicBezTo>
                  <a:cubicBezTo>
                    <a:pt x="162971" y="196794"/>
                    <a:pt x="117663" y="188014"/>
                    <a:pt x="72013" y="186646"/>
                  </a:cubicBezTo>
                  <a:cubicBezTo>
                    <a:pt x="59459" y="182884"/>
                    <a:pt x="31727" y="188242"/>
                    <a:pt x="30243" y="166579"/>
                  </a:cubicBezTo>
                  <a:cubicBezTo>
                    <a:pt x="23168" y="110711"/>
                    <a:pt x="14836" y="53702"/>
                    <a:pt x="0" y="0"/>
                  </a:cubicBezTo>
                  <a:cubicBezTo>
                    <a:pt x="36064" y="4675"/>
                    <a:pt x="72698" y="3420"/>
                    <a:pt x="109332" y="1938"/>
                  </a:cubicBezTo>
                  <a:cubicBezTo>
                    <a:pt x="153841" y="228"/>
                    <a:pt x="198578" y="-1482"/>
                    <a:pt x="242402" y="7981"/>
                  </a:cubicBezTo>
                  <a:cubicBezTo>
                    <a:pt x="249364" y="50282"/>
                    <a:pt x="253016" y="93608"/>
                    <a:pt x="256211" y="136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14775591" y="8156038"/>
              <a:ext cx="243664" cy="188348"/>
            </a:xfrm>
            <a:custGeom>
              <a:rect b="b" l="l" r="r" t="t"/>
              <a:pathLst>
                <a:path extrusionOk="0" h="188348" w="243664">
                  <a:moveTo>
                    <a:pt x="236011" y="13397"/>
                  </a:moveTo>
                  <a:cubicBezTo>
                    <a:pt x="238294" y="47944"/>
                    <a:pt x="243886" y="83517"/>
                    <a:pt x="243658" y="118521"/>
                  </a:cubicBezTo>
                  <a:cubicBezTo>
                    <a:pt x="232131" y="136649"/>
                    <a:pt x="221403" y="155348"/>
                    <a:pt x="211360" y="174389"/>
                  </a:cubicBezTo>
                  <a:cubicBezTo>
                    <a:pt x="176552" y="178266"/>
                    <a:pt x="141858" y="182142"/>
                    <a:pt x="107050" y="185563"/>
                  </a:cubicBezTo>
                  <a:cubicBezTo>
                    <a:pt x="83540" y="186247"/>
                    <a:pt x="58774" y="192632"/>
                    <a:pt x="36064" y="183396"/>
                  </a:cubicBezTo>
                  <a:cubicBezTo>
                    <a:pt x="19173" y="124221"/>
                    <a:pt x="10043" y="61626"/>
                    <a:pt x="0" y="57"/>
                  </a:cubicBezTo>
                  <a:cubicBezTo>
                    <a:pt x="28646" y="2451"/>
                    <a:pt x="57747" y="1653"/>
                    <a:pt x="86850" y="855"/>
                  </a:cubicBezTo>
                  <a:cubicBezTo>
                    <a:pt x="137065" y="-627"/>
                    <a:pt x="187394" y="-1996"/>
                    <a:pt x="236011" y="13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15136442" y="8138704"/>
              <a:ext cx="247020" cy="185918"/>
            </a:xfrm>
            <a:custGeom>
              <a:rect b="b" l="l" r="r" t="t"/>
              <a:pathLst>
                <a:path extrusionOk="0" h="185918" w="247020">
                  <a:moveTo>
                    <a:pt x="240475" y="8725"/>
                  </a:moveTo>
                  <a:cubicBezTo>
                    <a:pt x="243556" y="65506"/>
                    <a:pt x="250975" y="126961"/>
                    <a:pt x="244355" y="184654"/>
                  </a:cubicBezTo>
                  <a:cubicBezTo>
                    <a:pt x="174625" y="179523"/>
                    <a:pt x="104666" y="174279"/>
                    <a:pt x="35049" y="185680"/>
                  </a:cubicBezTo>
                  <a:cubicBezTo>
                    <a:pt x="31169" y="185908"/>
                    <a:pt x="27289" y="186022"/>
                    <a:pt x="23523" y="185794"/>
                  </a:cubicBezTo>
                  <a:cubicBezTo>
                    <a:pt x="23066" y="185680"/>
                    <a:pt x="22610" y="185680"/>
                    <a:pt x="22267" y="185566"/>
                  </a:cubicBezTo>
                  <a:cubicBezTo>
                    <a:pt x="12681" y="139731"/>
                    <a:pt x="9485" y="92072"/>
                    <a:pt x="3322" y="45439"/>
                  </a:cubicBezTo>
                  <a:cubicBezTo>
                    <a:pt x="11540" y="43729"/>
                    <a:pt x="-443" y="31301"/>
                    <a:pt x="13" y="25372"/>
                  </a:cubicBezTo>
                  <a:cubicBezTo>
                    <a:pt x="9599" y="35292"/>
                    <a:pt x="24664" y="30389"/>
                    <a:pt x="29914" y="16365"/>
                  </a:cubicBezTo>
                  <a:cubicBezTo>
                    <a:pt x="53880" y="6559"/>
                    <a:pt x="80814" y="11234"/>
                    <a:pt x="105693" y="7357"/>
                  </a:cubicBezTo>
                  <a:cubicBezTo>
                    <a:pt x="150202" y="1884"/>
                    <a:pt x="196765" y="-6667"/>
                    <a:pt x="240475" y="8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15496178" y="8153929"/>
              <a:ext cx="234299" cy="184707"/>
            </a:xfrm>
            <a:custGeom>
              <a:rect b="b" l="l" r="r" t="t"/>
              <a:pathLst>
                <a:path extrusionOk="0" h="184707" w="234299">
                  <a:moveTo>
                    <a:pt x="233843" y="152213"/>
                  </a:moveTo>
                  <a:cubicBezTo>
                    <a:pt x="233957" y="152213"/>
                    <a:pt x="234071" y="152327"/>
                    <a:pt x="234299" y="152441"/>
                  </a:cubicBezTo>
                  <a:cubicBezTo>
                    <a:pt x="234071" y="163159"/>
                    <a:pt x="233272" y="173876"/>
                    <a:pt x="231674" y="184708"/>
                  </a:cubicBezTo>
                  <a:cubicBezTo>
                    <a:pt x="225740" y="184594"/>
                    <a:pt x="219691" y="184024"/>
                    <a:pt x="213871" y="183568"/>
                  </a:cubicBezTo>
                  <a:cubicBezTo>
                    <a:pt x="152586" y="173534"/>
                    <a:pt x="88105" y="184822"/>
                    <a:pt x="27618" y="168632"/>
                  </a:cubicBezTo>
                  <a:cubicBezTo>
                    <a:pt x="13239" y="114929"/>
                    <a:pt x="7418" y="58947"/>
                    <a:pt x="0" y="2166"/>
                  </a:cubicBezTo>
                  <a:cubicBezTo>
                    <a:pt x="456" y="1482"/>
                    <a:pt x="913" y="798"/>
                    <a:pt x="1369" y="0"/>
                  </a:cubicBezTo>
                  <a:cubicBezTo>
                    <a:pt x="6961" y="6157"/>
                    <a:pt x="15064" y="6385"/>
                    <a:pt x="22368" y="5701"/>
                  </a:cubicBezTo>
                  <a:cubicBezTo>
                    <a:pt x="41085" y="6499"/>
                    <a:pt x="60144" y="6157"/>
                    <a:pt x="79203" y="5815"/>
                  </a:cubicBezTo>
                  <a:cubicBezTo>
                    <a:pt x="127820" y="4903"/>
                    <a:pt x="176894" y="4105"/>
                    <a:pt x="223343" y="22005"/>
                  </a:cubicBezTo>
                  <a:cubicBezTo>
                    <a:pt x="226425" y="54272"/>
                    <a:pt x="231560" y="86425"/>
                    <a:pt x="233500" y="118806"/>
                  </a:cubicBezTo>
                  <a:cubicBezTo>
                    <a:pt x="225055" y="130436"/>
                    <a:pt x="220376" y="142294"/>
                    <a:pt x="233843" y="152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4987406" y="8169093"/>
              <a:ext cx="726636" cy="405331"/>
            </a:xfrm>
            <a:custGeom>
              <a:rect b="b" l="l" r="r" t="t"/>
              <a:pathLst>
                <a:path extrusionOk="0" h="405331" w="726636">
                  <a:moveTo>
                    <a:pt x="726636" y="218685"/>
                  </a:moveTo>
                  <a:cubicBezTo>
                    <a:pt x="709974" y="245023"/>
                    <a:pt x="693197" y="271361"/>
                    <a:pt x="676079" y="297471"/>
                  </a:cubicBezTo>
                  <a:cubicBezTo>
                    <a:pt x="647547" y="296103"/>
                    <a:pt x="619016" y="296559"/>
                    <a:pt x="590370" y="297015"/>
                  </a:cubicBezTo>
                  <a:cubicBezTo>
                    <a:pt x="565263" y="297357"/>
                    <a:pt x="540155" y="297813"/>
                    <a:pt x="515048" y="297015"/>
                  </a:cubicBezTo>
                  <a:cubicBezTo>
                    <a:pt x="507401" y="297015"/>
                    <a:pt x="499755" y="297015"/>
                    <a:pt x="492223" y="296901"/>
                  </a:cubicBezTo>
                  <a:cubicBezTo>
                    <a:pt x="470881" y="296787"/>
                    <a:pt x="449540" y="296559"/>
                    <a:pt x="428198" y="297927"/>
                  </a:cubicBezTo>
                  <a:cubicBezTo>
                    <a:pt x="413020" y="299295"/>
                    <a:pt x="402292" y="316284"/>
                    <a:pt x="406971" y="330650"/>
                  </a:cubicBezTo>
                  <a:cubicBezTo>
                    <a:pt x="405373" y="327458"/>
                    <a:pt x="404004" y="324151"/>
                    <a:pt x="402178" y="321073"/>
                  </a:cubicBezTo>
                  <a:cubicBezTo>
                    <a:pt x="400694" y="315030"/>
                    <a:pt x="391450" y="313433"/>
                    <a:pt x="388255" y="319362"/>
                  </a:cubicBezTo>
                  <a:cubicBezTo>
                    <a:pt x="386542" y="322555"/>
                    <a:pt x="385630" y="325405"/>
                    <a:pt x="385401" y="328940"/>
                  </a:cubicBezTo>
                  <a:cubicBezTo>
                    <a:pt x="367484" y="343876"/>
                    <a:pt x="343175" y="382984"/>
                    <a:pt x="335643" y="389027"/>
                  </a:cubicBezTo>
                  <a:cubicBezTo>
                    <a:pt x="332447" y="393702"/>
                    <a:pt x="326855" y="399288"/>
                    <a:pt x="320920" y="405331"/>
                  </a:cubicBezTo>
                  <a:cubicBezTo>
                    <a:pt x="312818" y="388115"/>
                    <a:pt x="304829" y="370898"/>
                    <a:pt x="297867" y="353225"/>
                  </a:cubicBezTo>
                  <a:cubicBezTo>
                    <a:pt x="293074" y="341140"/>
                    <a:pt x="287596" y="327914"/>
                    <a:pt x="274015" y="323581"/>
                  </a:cubicBezTo>
                  <a:cubicBezTo>
                    <a:pt x="191502" y="309899"/>
                    <a:pt x="104881" y="316968"/>
                    <a:pt x="21341" y="319248"/>
                  </a:cubicBezTo>
                  <a:cubicBezTo>
                    <a:pt x="14266" y="319704"/>
                    <a:pt x="7076" y="320160"/>
                    <a:pt x="0" y="320502"/>
                  </a:cubicBezTo>
                  <a:cubicBezTo>
                    <a:pt x="913" y="319362"/>
                    <a:pt x="1712" y="317994"/>
                    <a:pt x="2283" y="316626"/>
                  </a:cubicBezTo>
                  <a:cubicBezTo>
                    <a:pt x="15521" y="285955"/>
                    <a:pt x="22483" y="254829"/>
                    <a:pt x="35607" y="223816"/>
                  </a:cubicBezTo>
                  <a:cubicBezTo>
                    <a:pt x="38460" y="217089"/>
                    <a:pt x="41428" y="210362"/>
                    <a:pt x="44623" y="203749"/>
                  </a:cubicBezTo>
                  <a:cubicBezTo>
                    <a:pt x="67448" y="188356"/>
                    <a:pt x="70529" y="147082"/>
                    <a:pt x="71671" y="109571"/>
                  </a:cubicBezTo>
                  <a:cubicBezTo>
                    <a:pt x="71671" y="106948"/>
                    <a:pt x="71671" y="104326"/>
                    <a:pt x="71671" y="101703"/>
                  </a:cubicBezTo>
                  <a:cubicBezTo>
                    <a:pt x="91871" y="66700"/>
                    <a:pt x="114924" y="33863"/>
                    <a:pt x="136950" y="0"/>
                  </a:cubicBezTo>
                  <a:cubicBezTo>
                    <a:pt x="136038" y="18471"/>
                    <a:pt x="136837" y="36942"/>
                    <a:pt x="136722" y="55412"/>
                  </a:cubicBezTo>
                  <a:cubicBezTo>
                    <a:pt x="136950" y="88591"/>
                    <a:pt x="138434" y="118578"/>
                    <a:pt x="140602" y="152213"/>
                  </a:cubicBezTo>
                  <a:cubicBezTo>
                    <a:pt x="141401" y="164527"/>
                    <a:pt x="141059" y="178209"/>
                    <a:pt x="148705" y="187330"/>
                  </a:cubicBezTo>
                  <a:cubicBezTo>
                    <a:pt x="166053" y="206827"/>
                    <a:pt x="192073" y="197820"/>
                    <a:pt x="213300" y="197478"/>
                  </a:cubicBezTo>
                  <a:cubicBezTo>
                    <a:pt x="273330" y="191663"/>
                    <a:pt x="332219" y="198846"/>
                    <a:pt x="392363" y="204319"/>
                  </a:cubicBezTo>
                  <a:cubicBezTo>
                    <a:pt x="382776" y="222790"/>
                    <a:pt x="372961" y="241146"/>
                    <a:pt x="362919" y="259389"/>
                  </a:cubicBezTo>
                  <a:cubicBezTo>
                    <a:pt x="348767" y="285043"/>
                    <a:pt x="335414" y="311267"/>
                    <a:pt x="319551" y="335895"/>
                  </a:cubicBezTo>
                  <a:cubicBezTo>
                    <a:pt x="313502" y="345244"/>
                    <a:pt x="317611" y="358356"/>
                    <a:pt x="326855" y="363829"/>
                  </a:cubicBezTo>
                  <a:cubicBezTo>
                    <a:pt x="336099" y="369188"/>
                    <a:pt x="349680" y="366337"/>
                    <a:pt x="354816" y="356532"/>
                  </a:cubicBezTo>
                  <a:cubicBezTo>
                    <a:pt x="369880" y="325405"/>
                    <a:pt x="382776" y="293366"/>
                    <a:pt x="398183" y="262354"/>
                  </a:cubicBezTo>
                  <a:cubicBezTo>
                    <a:pt x="410623" y="236358"/>
                    <a:pt x="422036" y="209792"/>
                    <a:pt x="432535" y="182998"/>
                  </a:cubicBezTo>
                  <a:cubicBezTo>
                    <a:pt x="435730" y="176841"/>
                    <a:pt x="436986" y="168403"/>
                    <a:pt x="432992" y="163045"/>
                  </a:cubicBezTo>
                  <a:cubicBezTo>
                    <a:pt x="435845" y="148450"/>
                    <a:pt x="436415" y="131576"/>
                    <a:pt x="436187" y="115499"/>
                  </a:cubicBezTo>
                  <a:cubicBezTo>
                    <a:pt x="452507" y="111623"/>
                    <a:pt x="456159" y="83917"/>
                    <a:pt x="465745" y="70121"/>
                  </a:cubicBezTo>
                  <a:cubicBezTo>
                    <a:pt x="474191" y="54728"/>
                    <a:pt x="481951" y="37626"/>
                    <a:pt x="490168" y="20865"/>
                  </a:cubicBezTo>
                  <a:cubicBezTo>
                    <a:pt x="490168" y="37284"/>
                    <a:pt x="490511" y="53816"/>
                    <a:pt x="491424" y="70235"/>
                  </a:cubicBezTo>
                  <a:cubicBezTo>
                    <a:pt x="493136" y="98853"/>
                    <a:pt x="496559" y="128383"/>
                    <a:pt x="501010" y="156546"/>
                  </a:cubicBezTo>
                  <a:cubicBezTo>
                    <a:pt x="502608" y="181972"/>
                    <a:pt x="518357" y="199302"/>
                    <a:pt x="537530" y="203293"/>
                  </a:cubicBezTo>
                  <a:cubicBezTo>
                    <a:pt x="598930" y="214238"/>
                    <a:pt x="663753" y="211958"/>
                    <a:pt x="726636" y="2186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5839352" y="8154385"/>
              <a:ext cx="238254" cy="154891"/>
            </a:xfrm>
            <a:custGeom>
              <a:rect b="b" l="l" r="r" t="t"/>
              <a:pathLst>
                <a:path extrusionOk="0" h="154891" w="238254">
                  <a:moveTo>
                    <a:pt x="232474" y="9463"/>
                  </a:moveTo>
                  <a:cubicBezTo>
                    <a:pt x="237609" y="57465"/>
                    <a:pt x="240691" y="106492"/>
                    <a:pt x="235783" y="154835"/>
                  </a:cubicBezTo>
                  <a:cubicBezTo>
                    <a:pt x="195611" y="155634"/>
                    <a:pt x="155895" y="147766"/>
                    <a:pt x="115951" y="144232"/>
                  </a:cubicBezTo>
                  <a:cubicBezTo>
                    <a:pt x="83768" y="139101"/>
                    <a:pt x="50444" y="144004"/>
                    <a:pt x="18945" y="134768"/>
                  </a:cubicBezTo>
                  <a:cubicBezTo>
                    <a:pt x="8331" y="92696"/>
                    <a:pt x="6391" y="48229"/>
                    <a:pt x="0" y="5131"/>
                  </a:cubicBezTo>
                  <a:cubicBezTo>
                    <a:pt x="685" y="3078"/>
                    <a:pt x="1256" y="1254"/>
                    <a:pt x="1712" y="0"/>
                  </a:cubicBezTo>
                  <a:cubicBezTo>
                    <a:pt x="9587" y="5017"/>
                    <a:pt x="18831" y="3877"/>
                    <a:pt x="28075" y="2736"/>
                  </a:cubicBezTo>
                  <a:cubicBezTo>
                    <a:pt x="34238" y="1938"/>
                    <a:pt x="40400" y="1140"/>
                    <a:pt x="46221" y="2280"/>
                  </a:cubicBezTo>
                  <a:cubicBezTo>
                    <a:pt x="109104" y="2052"/>
                    <a:pt x="169248" y="798"/>
                    <a:pt x="232474" y="9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15704456" y="8184371"/>
              <a:ext cx="359951" cy="398148"/>
            </a:xfrm>
            <a:custGeom>
              <a:rect b="b" l="l" r="r" t="t"/>
              <a:pathLst>
                <a:path extrusionOk="0" h="398148" w="359951">
                  <a:moveTo>
                    <a:pt x="359951" y="175130"/>
                  </a:moveTo>
                  <a:cubicBezTo>
                    <a:pt x="354473" y="184138"/>
                    <a:pt x="348881" y="193145"/>
                    <a:pt x="343403" y="202153"/>
                  </a:cubicBezTo>
                  <a:cubicBezTo>
                    <a:pt x="331420" y="221878"/>
                    <a:pt x="318866" y="241146"/>
                    <a:pt x="306540" y="260757"/>
                  </a:cubicBezTo>
                  <a:cubicBezTo>
                    <a:pt x="305856" y="261784"/>
                    <a:pt x="305399" y="262810"/>
                    <a:pt x="304943" y="263950"/>
                  </a:cubicBezTo>
                  <a:cubicBezTo>
                    <a:pt x="254271" y="268853"/>
                    <a:pt x="204056" y="277632"/>
                    <a:pt x="154412" y="288692"/>
                  </a:cubicBezTo>
                  <a:cubicBezTo>
                    <a:pt x="134668" y="289832"/>
                    <a:pt x="119945" y="311609"/>
                    <a:pt x="122000" y="329966"/>
                  </a:cubicBezTo>
                  <a:cubicBezTo>
                    <a:pt x="111843" y="338175"/>
                    <a:pt x="103398" y="349691"/>
                    <a:pt x="94039" y="357672"/>
                  </a:cubicBezTo>
                  <a:cubicBezTo>
                    <a:pt x="86393" y="369074"/>
                    <a:pt x="63111" y="383440"/>
                    <a:pt x="55237" y="398148"/>
                  </a:cubicBezTo>
                  <a:cubicBezTo>
                    <a:pt x="52155" y="378309"/>
                    <a:pt x="48960" y="359382"/>
                    <a:pt x="47362" y="343192"/>
                  </a:cubicBezTo>
                  <a:cubicBezTo>
                    <a:pt x="48503" y="307162"/>
                    <a:pt x="28645" y="291542"/>
                    <a:pt x="0" y="285955"/>
                  </a:cubicBezTo>
                  <a:cubicBezTo>
                    <a:pt x="9130" y="268967"/>
                    <a:pt x="19515" y="250952"/>
                    <a:pt x="29901" y="232937"/>
                  </a:cubicBezTo>
                  <a:cubicBezTo>
                    <a:pt x="37205" y="217887"/>
                    <a:pt x="47590" y="203293"/>
                    <a:pt x="54666" y="187900"/>
                  </a:cubicBezTo>
                  <a:cubicBezTo>
                    <a:pt x="54666" y="187900"/>
                    <a:pt x="54666" y="187786"/>
                    <a:pt x="54780" y="187786"/>
                  </a:cubicBezTo>
                  <a:cubicBezTo>
                    <a:pt x="69274" y="163843"/>
                    <a:pt x="67448" y="120060"/>
                    <a:pt x="64823" y="85513"/>
                  </a:cubicBezTo>
                  <a:cubicBezTo>
                    <a:pt x="80116" y="57237"/>
                    <a:pt x="97235" y="27364"/>
                    <a:pt x="115152" y="0"/>
                  </a:cubicBezTo>
                  <a:cubicBezTo>
                    <a:pt x="115609" y="7183"/>
                    <a:pt x="115951" y="14252"/>
                    <a:pt x="116065" y="21321"/>
                  </a:cubicBezTo>
                  <a:cubicBezTo>
                    <a:pt x="117435" y="52220"/>
                    <a:pt x="118576" y="83119"/>
                    <a:pt x="122114" y="113789"/>
                  </a:cubicBezTo>
                  <a:cubicBezTo>
                    <a:pt x="123141" y="127471"/>
                    <a:pt x="130103" y="140127"/>
                    <a:pt x="140146" y="145600"/>
                  </a:cubicBezTo>
                  <a:cubicBezTo>
                    <a:pt x="162400" y="157686"/>
                    <a:pt x="187508" y="156546"/>
                    <a:pt x="211132" y="158598"/>
                  </a:cubicBezTo>
                  <a:cubicBezTo>
                    <a:pt x="260662" y="162703"/>
                    <a:pt x="310193" y="173078"/>
                    <a:pt x="359951" y="1751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16195423" y="8161239"/>
              <a:ext cx="210443" cy="150343"/>
            </a:xfrm>
            <a:custGeom>
              <a:rect b="b" l="l" r="r" t="t"/>
              <a:pathLst>
                <a:path extrusionOk="0" h="150343" w="210443">
                  <a:moveTo>
                    <a:pt x="185454" y="1355"/>
                  </a:moveTo>
                  <a:cubicBezTo>
                    <a:pt x="191730" y="50610"/>
                    <a:pt x="213871" y="99068"/>
                    <a:pt x="209991" y="149007"/>
                  </a:cubicBezTo>
                  <a:cubicBezTo>
                    <a:pt x="169933" y="152428"/>
                    <a:pt x="129532" y="148323"/>
                    <a:pt x="89360" y="147297"/>
                  </a:cubicBezTo>
                  <a:cubicBezTo>
                    <a:pt x="82513" y="146613"/>
                    <a:pt x="74980" y="146613"/>
                    <a:pt x="67448" y="146613"/>
                  </a:cubicBezTo>
                  <a:cubicBezTo>
                    <a:pt x="48047" y="146613"/>
                    <a:pt x="27504" y="146613"/>
                    <a:pt x="13353" y="135325"/>
                  </a:cubicBezTo>
                  <a:cubicBezTo>
                    <a:pt x="2397" y="91428"/>
                    <a:pt x="3766" y="45365"/>
                    <a:pt x="0" y="557"/>
                  </a:cubicBezTo>
                  <a:cubicBezTo>
                    <a:pt x="13695" y="18001"/>
                    <a:pt x="37547" y="6143"/>
                    <a:pt x="55693" y="5459"/>
                  </a:cubicBezTo>
                  <a:cubicBezTo>
                    <a:pt x="98718" y="785"/>
                    <a:pt x="142429" y="-1724"/>
                    <a:pt x="185454" y="1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16124552" y="7832780"/>
              <a:ext cx="172164" cy="170957"/>
            </a:xfrm>
            <a:custGeom>
              <a:rect b="b" l="l" r="r" t="t"/>
              <a:pathLst>
                <a:path extrusionOk="0" h="170957" w="172164">
                  <a:moveTo>
                    <a:pt x="162857" y="19230"/>
                  </a:moveTo>
                  <a:cubicBezTo>
                    <a:pt x="177237" y="56400"/>
                    <a:pt x="171873" y="98016"/>
                    <a:pt x="167079" y="136782"/>
                  </a:cubicBezTo>
                  <a:cubicBezTo>
                    <a:pt x="160232" y="175776"/>
                    <a:pt x="153955" y="170873"/>
                    <a:pt x="118462" y="170645"/>
                  </a:cubicBezTo>
                  <a:cubicBezTo>
                    <a:pt x="87306" y="169505"/>
                    <a:pt x="52269" y="172356"/>
                    <a:pt x="24879" y="155367"/>
                  </a:cubicBezTo>
                  <a:cubicBezTo>
                    <a:pt x="16092" y="143623"/>
                    <a:pt x="15065" y="127433"/>
                    <a:pt x="11298" y="113637"/>
                  </a:cubicBezTo>
                  <a:cubicBezTo>
                    <a:pt x="7646" y="94938"/>
                    <a:pt x="5250" y="75555"/>
                    <a:pt x="3424" y="56172"/>
                  </a:cubicBezTo>
                  <a:cubicBezTo>
                    <a:pt x="6391" y="43060"/>
                    <a:pt x="4793" y="29150"/>
                    <a:pt x="1940" y="16038"/>
                  </a:cubicBezTo>
                  <a:cubicBezTo>
                    <a:pt x="1484" y="15240"/>
                    <a:pt x="1027" y="14670"/>
                    <a:pt x="456" y="14100"/>
                  </a:cubicBezTo>
                  <a:cubicBezTo>
                    <a:pt x="342" y="11591"/>
                    <a:pt x="114" y="9083"/>
                    <a:pt x="0" y="6575"/>
                  </a:cubicBezTo>
                  <a:cubicBezTo>
                    <a:pt x="11070" y="9539"/>
                    <a:pt x="22483" y="7030"/>
                    <a:pt x="34123" y="4522"/>
                  </a:cubicBezTo>
                  <a:cubicBezTo>
                    <a:pt x="42683" y="2584"/>
                    <a:pt x="51242" y="760"/>
                    <a:pt x="59802" y="1102"/>
                  </a:cubicBezTo>
                  <a:cubicBezTo>
                    <a:pt x="67106" y="1216"/>
                    <a:pt x="74980" y="874"/>
                    <a:pt x="83083" y="532"/>
                  </a:cubicBezTo>
                  <a:cubicBezTo>
                    <a:pt x="111728" y="-609"/>
                    <a:pt x="143341" y="-1863"/>
                    <a:pt x="162857" y="19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15807969" y="7819663"/>
              <a:ext cx="183547" cy="187411"/>
            </a:xfrm>
            <a:custGeom>
              <a:rect b="b" l="l" r="r" t="t"/>
              <a:pathLst>
                <a:path extrusionOk="0" h="187411" w="183547">
                  <a:moveTo>
                    <a:pt x="177351" y="23568"/>
                  </a:moveTo>
                  <a:cubicBezTo>
                    <a:pt x="183514" y="71000"/>
                    <a:pt x="189220" y="124360"/>
                    <a:pt x="172786" y="171677"/>
                  </a:cubicBezTo>
                  <a:cubicBezTo>
                    <a:pt x="170960" y="177378"/>
                    <a:pt x="165482" y="178290"/>
                    <a:pt x="160346" y="179202"/>
                  </a:cubicBezTo>
                  <a:cubicBezTo>
                    <a:pt x="130559" y="184333"/>
                    <a:pt x="100316" y="188209"/>
                    <a:pt x="70073" y="187183"/>
                  </a:cubicBezTo>
                  <a:lnTo>
                    <a:pt x="73154" y="187411"/>
                  </a:lnTo>
                  <a:cubicBezTo>
                    <a:pt x="40286" y="186385"/>
                    <a:pt x="17233" y="180000"/>
                    <a:pt x="12098" y="143628"/>
                  </a:cubicBezTo>
                  <a:cubicBezTo>
                    <a:pt x="3652" y="100416"/>
                    <a:pt x="3082" y="56975"/>
                    <a:pt x="0" y="12851"/>
                  </a:cubicBezTo>
                  <a:cubicBezTo>
                    <a:pt x="11641" y="17639"/>
                    <a:pt x="22255" y="12509"/>
                    <a:pt x="33097" y="7378"/>
                  </a:cubicBezTo>
                  <a:cubicBezTo>
                    <a:pt x="41314" y="3501"/>
                    <a:pt x="49645" y="-375"/>
                    <a:pt x="58661" y="81"/>
                  </a:cubicBezTo>
                  <a:cubicBezTo>
                    <a:pt x="62997" y="195"/>
                    <a:pt x="69731" y="195"/>
                    <a:pt x="77605" y="81"/>
                  </a:cubicBezTo>
                  <a:cubicBezTo>
                    <a:pt x="113212" y="-261"/>
                    <a:pt x="174840" y="-603"/>
                    <a:pt x="177351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16067216" y="7485217"/>
              <a:ext cx="174643" cy="178643"/>
            </a:xfrm>
            <a:custGeom>
              <a:rect b="b" l="l" r="r" t="t"/>
              <a:pathLst>
                <a:path extrusionOk="0" h="178643" w="174643">
                  <a:moveTo>
                    <a:pt x="157310" y="36143"/>
                  </a:moveTo>
                  <a:cubicBezTo>
                    <a:pt x="171804" y="79014"/>
                    <a:pt x="181048" y="126217"/>
                    <a:pt x="169293" y="170912"/>
                  </a:cubicBezTo>
                  <a:cubicBezTo>
                    <a:pt x="154571" y="175701"/>
                    <a:pt x="138936" y="176385"/>
                    <a:pt x="123757" y="177753"/>
                  </a:cubicBezTo>
                  <a:cubicBezTo>
                    <a:pt x="116453" y="177525"/>
                    <a:pt x="108806" y="177867"/>
                    <a:pt x="101046" y="178209"/>
                  </a:cubicBezTo>
                  <a:cubicBezTo>
                    <a:pt x="75254" y="179121"/>
                    <a:pt x="47521" y="180147"/>
                    <a:pt x="28006" y="163729"/>
                  </a:cubicBezTo>
                  <a:cubicBezTo>
                    <a:pt x="4382" y="129410"/>
                    <a:pt x="-4862" y="82434"/>
                    <a:pt x="2442" y="41502"/>
                  </a:cubicBezTo>
                  <a:cubicBezTo>
                    <a:pt x="8034" y="9919"/>
                    <a:pt x="75824" y="0"/>
                    <a:pt x="107437" y="0"/>
                  </a:cubicBezTo>
                  <a:cubicBezTo>
                    <a:pt x="109263" y="0"/>
                    <a:pt x="110861" y="0"/>
                    <a:pt x="112458" y="0"/>
                  </a:cubicBezTo>
                  <a:cubicBezTo>
                    <a:pt x="141903" y="1368"/>
                    <a:pt x="148864" y="8323"/>
                    <a:pt x="157310" y="36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15746569" y="7487612"/>
              <a:ext cx="169704" cy="172883"/>
            </a:xfrm>
            <a:custGeom>
              <a:rect b="b" l="l" r="r" t="t"/>
              <a:pathLst>
                <a:path extrusionOk="0" h="172883" w="169704">
                  <a:moveTo>
                    <a:pt x="162971" y="30215"/>
                  </a:moveTo>
                  <a:cubicBezTo>
                    <a:pt x="168791" y="72173"/>
                    <a:pt x="174269" y="116184"/>
                    <a:pt x="163770" y="157686"/>
                  </a:cubicBezTo>
                  <a:cubicBezTo>
                    <a:pt x="162857" y="159852"/>
                    <a:pt x="162172" y="162475"/>
                    <a:pt x="160346" y="164071"/>
                  </a:cubicBezTo>
                  <a:cubicBezTo>
                    <a:pt x="145624" y="168632"/>
                    <a:pt x="130445" y="171026"/>
                    <a:pt x="115152" y="172394"/>
                  </a:cubicBezTo>
                  <a:cubicBezTo>
                    <a:pt x="107848" y="172280"/>
                    <a:pt x="100202" y="172394"/>
                    <a:pt x="92670" y="172622"/>
                  </a:cubicBezTo>
                  <a:cubicBezTo>
                    <a:pt x="67105" y="173192"/>
                    <a:pt x="40514" y="173876"/>
                    <a:pt x="18032" y="162361"/>
                  </a:cubicBezTo>
                  <a:cubicBezTo>
                    <a:pt x="4223" y="142522"/>
                    <a:pt x="4451" y="115842"/>
                    <a:pt x="0" y="92696"/>
                  </a:cubicBezTo>
                  <a:cubicBezTo>
                    <a:pt x="3880" y="88477"/>
                    <a:pt x="6163" y="83005"/>
                    <a:pt x="5934" y="77304"/>
                  </a:cubicBezTo>
                  <a:cubicBezTo>
                    <a:pt x="5934" y="54728"/>
                    <a:pt x="2967" y="31355"/>
                    <a:pt x="9472" y="9463"/>
                  </a:cubicBezTo>
                  <a:cubicBezTo>
                    <a:pt x="23167" y="5245"/>
                    <a:pt x="56948" y="0"/>
                    <a:pt x="89360" y="0"/>
                  </a:cubicBezTo>
                  <a:cubicBezTo>
                    <a:pt x="126451" y="0"/>
                    <a:pt x="161715" y="6841"/>
                    <a:pt x="162971" y="30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15413438" y="7483963"/>
              <a:ext cx="184567" cy="180566"/>
            </a:xfrm>
            <a:custGeom>
              <a:rect b="b" l="l" r="r" t="t"/>
              <a:pathLst>
                <a:path extrusionOk="0" h="180566" w="184567">
                  <a:moveTo>
                    <a:pt x="166965" y="5131"/>
                  </a:moveTo>
                  <a:cubicBezTo>
                    <a:pt x="182486" y="58263"/>
                    <a:pt x="190818" y="116982"/>
                    <a:pt x="178948" y="171596"/>
                  </a:cubicBezTo>
                  <a:cubicBezTo>
                    <a:pt x="158178" y="172850"/>
                    <a:pt x="137521" y="173648"/>
                    <a:pt x="116750" y="175130"/>
                  </a:cubicBezTo>
                  <a:cubicBezTo>
                    <a:pt x="95294" y="176727"/>
                    <a:pt x="73839" y="178551"/>
                    <a:pt x="52383" y="180033"/>
                  </a:cubicBezTo>
                  <a:lnTo>
                    <a:pt x="55465" y="179805"/>
                  </a:lnTo>
                  <a:cubicBezTo>
                    <a:pt x="12097" y="182884"/>
                    <a:pt x="11070" y="178095"/>
                    <a:pt x="0" y="137847"/>
                  </a:cubicBezTo>
                  <a:cubicBezTo>
                    <a:pt x="9016" y="128269"/>
                    <a:pt x="5135" y="114245"/>
                    <a:pt x="4337" y="102387"/>
                  </a:cubicBezTo>
                  <a:cubicBezTo>
                    <a:pt x="3081" y="76848"/>
                    <a:pt x="2511" y="49255"/>
                    <a:pt x="13010" y="25426"/>
                  </a:cubicBezTo>
                  <a:cubicBezTo>
                    <a:pt x="24651" y="15506"/>
                    <a:pt x="41656" y="14252"/>
                    <a:pt x="55921" y="10490"/>
                  </a:cubicBezTo>
                  <a:cubicBezTo>
                    <a:pt x="78290" y="6271"/>
                    <a:pt x="105224" y="0"/>
                    <a:pt x="131130" y="0"/>
                  </a:cubicBezTo>
                  <a:cubicBezTo>
                    <a:pt x="143570" y="0"/>
                    <a:pt x="155667" y="1482"/>
                    <a:pt x="166965" y="5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15492297" y="7802753"/>
              <a:ext cx="190192" cy="192919"/>
            </a:xfrm>
            <a:custGeom>
              <a:rect b="b" l="l" r="r" t="t"/>
              <a:pathLst>
                <a:path extrusionOk="0" h="192919" w="190192">
                  <a:moveTo>
                    <a:pt x="167878" y="12430"/>
                  </a:moveTo>
                  <a:cubicBezTo>
                    <a:pt x="199833" y="18017"/>
                    <a:pt x="191730" y="155522"/>
                    <a:pt x="178834" y="179921"/>
                  </a:cubicBezTo>
                  <a:cubicBezTo>
                    <a:pt x="150417" y="183228"/>
                    <a:pt x="122570" y="190411"/>
                    <a:pt x="94153" y="192919"/>
                  </a:cubicBezTo>
                  <a:cubicBezTo>
                    <a:pt x="69730" y="192919"/>
                    <a:pt x="37091" y="189385"/>
                    <a:pt x="23510" y="166353"/>
                  </a:cubicBezTo>
                  <a:cubicBezTo>
                    <a:pt x="12554" y="122571"/>
                    <a:pt x="9016" y="77078"/>
                    <a:pt x="0" y="32839"/>
                  </a:cubicBezTo>
                  <a:cubicBezTo>
                    <a:pt x="10499" y="31585"/>
                    <a:pt x="16320" y="22806"/>
                    <a:pt x="22026" y="14939"/>
                  </a:cubicBezTo>
                  <a:cubicBezTo>
                    <a:pt x="44623" y="4677"/>
                    <a:pt x="70187" y="2"/>
                    <a:pt x="95865" y="2"/>
                  </a:cubicBezTo>
                  <a:cubicBezTo>
                    <a:pt x="120516" y="-112"/>
                    <a:pt x="145396" y="4221"/>
                    <a:pt x="167878" y="12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15248183" y="7537437"/>
              <a:ext cx="338039" cy="309328"/>
            </a:xfrm>
            <a:custGeom>
              <a:rect b="b" l="l" r="r" t="t"/>
              <a:pathLst>
                <a:path extrusionOk="0" h="309328" w="338039">
                  <a:moveTo>
                    <a:pt x="41770" y="193373"/>
                  </a:moveTo>
                  <a:cubicBezTo>
                    <a:pt x="43482" y="193373"/>
                    <a:pt x="44965" y="191663"/>
                    <a:pt x="44851" y="189953"/>
                  </a:cubicBezTo>
                  <a:cubicBezTo>
                    <a:pt x="44737" y="188128"/>
                    <a:pt x="43254" y="186874"/>
                    <a:pt x="41428" y="186874"/>
                  </a:cubicBezTo>
                  <a:cubicBezTo>
                    <a:pt x="39716" y="186874"/>
                    <a:pt x="38232" y="188585"/>
                    <a:pt x="38346" y="190295"/>
                  </a:cubicBezTo>
                  <a:cubicBezTo>
                    <a:pt x="38460" y="192119"/>
                    <a:pt x="39944" y="193373"/>
                    <a:pt x="41770" y="193373"/>
                  </a:cubicBezTo>
                  <a:close/>
                  <a:moveTo>
                    <a:pt x="324458" y="168061"/>
                  </a:moveTo>
                  <a:cubicBezTo>
                    <a:pt x="328795" y="167719"/>
                    <a:pt x="333474" y="167719"/>
                    <a:pt x="338039" y="167833"/>
                  </a:cubicBezTo>
                  <a:cubicBezTo>
                    <a:pt x="332675" y="175130"/>
                    <a:pt x="328110" y="181515"/>
                    <a:pt x="324801" y="184252"/>
                  </a:cubicBezTo>
                  <a:cubicBezTo>
                    <a:pt x="316013" y="193829"/>
                    <a:pt x="303117" y="204547"/>
                    <a:pt x="305856" y="216747"/>
                  </a:cubicBezTo>
                  <a:cubicBezTo>
                    <a:pt x="297639" y="217887"/>
                    <a:pt x="289536" y="219255"/>
                    <a:pt x="281547" y="220965"/>
                  </a:cubicBezTo>
                  <a:cubicBezTo>
                    <a:pt x="255869" y="224728"/>
                    <a:pt x="229506" y="235446"/>
                    <a:pt x="218322" y="260529"/>
                  </a:cubicBezTo>
                  <a:cubicBezTo>
                    <a:pt x="215469" y="265660"/>
                    <a:pt x="214442" y="271589"/>
                    <a:pt x="215354" y="277176"/>
                  </a:cubicBezTo>
                  <a:cubicBezTo>
                    <a:pt x="211931" y="280824"/>
                    <a:pt x="208507" y="284473"/>
                    <a:pt x="204855" y="286867"/>
                  </a:cubicBezTo>
                  <a:cubicBezTo>
                    <a:pt x="197323" y="292226"/>
                    <a:pt x="188079" y="300549"/>
                    <a:pt x="185910" y="309329"/>
                  </a:cubicBezTo>
                  <a:cubicBezTo>
                    <a:pt x="182943" y="292568"/>
                    <a:pt x="180090" y="276834"/>
                    <a:pt x="178378" y="263038"/>
                  </a:cubicBezTo>
                  <a:cubicBezTo>
                    <a:pt x="162743" y="212984"/>
                    <a:pt x="60601" y="208196"/>
                    <a:pt x="0" y="227236"/>
                  </a:cubicBezTo>
                  <a:cubicBezTo>
                    <a:pt x="15293" y="202951"/>
                    <a:pt x="29330" y="177867"/>
                    <a:pt x="44737" y="153695"/>
                  </a:cubicBezTo>
                  <a:cubicBezTo>
                    <a:pt x="48846" y="146854"/>
                    <a:pt x="61628" y="129182"/>
                    <a:pt x="47362" y="127813"/>
                  </a:cubicBezTo>
                  <a:cubicBezTo>
                    <a:pt x="49987" y="121884"/>
                    <a:pt x="52041" y="115271"/>
                    <a:pt x="53867" y="107746"/>
                  </a:cubicBezTo>
                  <a:cubicBezTo>
                    <a:pt x="53981" y="107632"/>
                    <a:pt x="54095" y="107404"/>
                    <a:pt x="54210" y="107290"/>
                  </a:cubicBezTo>
                  <a:cubicBezTo>
                    <a:pt x="57862" y="99651"/>
                    <a:pt x="95865" y="41274"/>
                    <a:pt x="118006" y="0"/>
                  </a:cubicBezTo>
                  <a:cubicBezTo>
                    <a:pt x="114582" y="30557"/>
                    <a:pt x="118919" y="62709"/>
                    <a:pt x="127821" y="83689"/>
                  </a:cubicBezTo>
                  <a:cubicBezTo>
                    <a:pt x="133184" y="106948"/>
                    <a:pt x="133755" y="134654"/>
                    <a:pt x="149961" y="153467"/>
                  </a:cubicBezTo>
                  <a:cubicBezTo>
                    <a:pt x="166509" y="169544"/>
                    <a:pt x="189448" y="172394"/>
                    <a:pt x="211817" y="172394"/>
                  </a:cubicBezTo>
                  <a:cubicBezTo>
                    <a:pt x="218892" y="172394"/>
                    <a:pt x="225854" y="172052"/>
                    <a:pt x="232473" y="171824"/>
                  </a:cubicBezTo>
                  <a:cubicBezTo>
                    <a:pt x="263059" y="170228"/>
                    <a:pt x="293758" y="168517"/>
                    <a:pt x="324458" y="168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15027806" y="7835136"/>
              <a:ext cx="652226" cy="398148"/>
            </a:xfrm>
            <a:custGeom>
              <a:rect b="b" l="l" r="r" t="t"/>
              <a:pathLst>
                <a:path extrusionOk="0" h="398148" w="652226">
                  <a:moveTo>
                    <a:pt x="652226" y="197136"/>
                  </a:moveTo>
                  <a:cubicBezTo>
                    <a:pt x="647889" y="201925"/>
                    <a:pt x="643667" y="206827"/>
                    <a:pt x="639330" y="211502"/>
                  </a:cubicBezTo>
                  <a:cubicBezTo>
                    <a:pt x="629858" y="221193"/>
                    <a:pt x="616277" y="235788"/>
                    <a:pt x="621413" y="247988"/>
                  </a:cubicBezTo>
                  <a:cubicBezTo>
                    <a:pt x="620614" y="247873"/>
                    <a:pt x="619815" y="247873"/>
                    <a:pt x="618902" y="247988"/>
                  </a:cubicBezTo>
                  <a:cubicBezTo>
                    <a:pt x="607945" y="251180"/>
                    <a:pt x="593566" y="263380"/>
                    <a:pt x="597560" y="274440"/>
                  </a:cubicBezTo>
                  <a:cubicBezTo>
                    <a:pt x="582952" y="274325"/>
                    <a:pt x="568458" y="274212"/>
                    <a:pt x="554307" y="273299"/>
                  </a:cubicBezTo>
                  <a:cubicBezTo>
                    <a:pt x="545405" y="273413"/>
                    <a:pt x="536389" y="273299"/>
                    <a:pt x="527487" y="273185"/>
                  </a:cubicBezTo>
                  <a:cubicBezTo>
                    <a:pt x="511624" y="272957"/>
                    <a:pt x="495760" y="272729"/>
                    <a:pt x="480011" y="274097"/>
                  </a:cubicBezTo>
                  <a:cubicBezTo>
                    <a:pt x="471337" y="275124"/>
                    <a:pt x="464604" y="284359"/>
                    <a:pt x="463007" y="294963"/>
                  </a:cubicBezTo>
                  <a:cubicBezTo>
                    <a:pt x="457072" y="285385"/>
                    <a:pt x="450567" y="294507"/>
                    <a:pt x="451023" y="303970"/>
                  </a:cubicBezTo>
                  <a:cubicBezTo>
                    <a:pt x="450795" y="308303"/>
                    <a:pt x="450567" y="312521"/>
                    <a:pt x="450453" y="316740"/>
                  </a:cubicBezTo>
                  <a:cubicBezTo>
                    <a:pt x="429568" y="342052"/>
                    <a:pt x="413704" y="371696"/>
                    <a:pt x="394075" y="398148"/>
                  </a:cubicBezTo>
                  <a:cubicBezTo>
                    <a:pt x="393048" y="371810"/>
                    <a:pt x="392021" y="345586"/>
                    <a:pt x="390195" y="319362"/>
                  </a:cubicBezTo>
                  <a:cubicBezTo>
                    <a:pt x="389738" y="298611"/>
                    <a:pt x="384945" y="276834"/>
                    <a:pt x="368739" y="267713"/>
                  </a:cubicBezTo>
                  <a:cubicBezTo>
                    <a:pt x="315899" y="241146"/>
                    <a:pt x="256211" y="255285"/>
                    <a:pt x="201203" y="260985"/>
                  </a:cubicBezTo>
                  <a:cubicBezTo>
                    <a:pt x="170275" y="265318"/>
                    <a:pt x="111044" y="254601"/>
                    <a:pt x="102827" y="302260"/>
                  </a:cubicBezTo>
                  <a:cubicBezTo>
                    <a:pt x="87192" y="306364"/>
                    <a:pt x="53867" y="349805"/>
                    <a:pt x="28759" y="385264"/>
                  </a:cubicBezTo>
                  <a:cubicBezTo>
                    <a:pt x="27847" y="373292"/>
                    <a:pt x="26705" y="361321"/>
                    <a:pt x="25678" y="349349"/>
                  </a:cubicBezTo>
                  <a:cubicBezTo>
                    <a:pt x="24195" y="322669"/>
                    <a:pt x="22368" y="297471"/>
                    <a:pt x="0" y="287323"/>
                  </a:cubicBezTo>
                  <a:cubicBezTo>
                    <a:pt x="6619" y="278886"/>
                    <a:pt x="10842" y="266002"/>
                    <a:pt x="15293" y="257337"/>
                  </a:cubicBezTo>
                  <a:cubicBezTo>
                    <a:pt x="26249" y="234191"/>
                    <a:pt x="40629" y="212756"/>
                    <a:pt x="50672" y="189155"/>
                  </a:cubicBezTo>
                  <a:cubicBezTo>
                    <a:pt x="67562" y="179577"/>
                    <a:pt x="75323" y="159966"/>
                    <a:pt x="78975" y="130892"/>
                  </a:cubicBezTo>
                  <a:cubicBezTo>
                    <a:pt x="80230" y="117210"/>
                    <a:pt x="81143" y="103414"/>
                    <a:pt x="81828" y="89732"/>
                  </a:cubicBezTo>
                  <a:cubicBezTo>
                    <a:pt x="87420" y="82890"/>
                    <a:pt x="91985" y="73883"/>
                    <a:pt x="96664" y="67840"/>
                  </a:cubicBezTo>
                  <a:cubicBezTo>
                    <a:pt x="109560" y="49826"/>
                    <a:pt x="123369" y="32495"/>
                    <a:pt x="136608" y="14822"/>
                  </a:cubicBezTo>
                  <a:cubicBezTo>
                    <a:pt x="145966" y="19953"/>
                    <a:pt x="158520" y="17103"/>
                    <a:pt x="164683" y="8323"/>
                  </a:cubicBezTo>
                  <a:cubicBezTo>
                    <a:pt x="166851" y="5587"/>
                    <a:pt x="169020" y="2736"/>
                    <a:pt x="171074" y="0"/>
                  </a:cubicBezTo>
                  <a:cubicBezTo>
                    <a:pt x="165938" y="45037"/>
                    <a:pt x="162514" y="90416"/>
                    <a:pt x="170389" y="135224"/>
                  </a:cubicBezTo>
                  <a:cubicBezTo>
                    <a:pt x="179405" y="199986"/>
                    <a:pt x="276868" y="187330"/>
                    <a:pt x="325257" y="192119"/>
                  </a:cubicBezTo>
                  <a:cubicBezTo>
                    <a:pt x="328681" y="192347"/>
                    <a:pt x="331991" y="192461"/>
                    <a:pt x="335186" y="192461"/>
                  </a:cubicBezTo>
                  <a:cubicBezTo>
                    <a:pt x="342833" y="192461"/>
                    <a:pt x="349794" y="191891"/>
                    <a:pt x="356185" y="190751"/>
                  </a:cubicBezTo>
                  <a:cubicBezTo>
                    <a:pt x="349109" y="202267"/>
                    <a:pt x="341577" y="213782"/>
                    <a:pt x="332789" y="225184"/>
                  </a:cubicBezTo>
                  <a:cubicBezTo>
                    <a:pt x="325714" y="234876"/>
                    <a:pt x="329252" y="249014"/>
                    <a:pt x="339637" y="254486"/>
                  </a:cubicBezTo>
                  <a:cubicBezTo>
                    <a:pt x="370907" y="267256"/>
                    <a:pt x="377641" y="217203"/>
                    <a:pt x="389966" y="198276"/>
                  </a:cubicBezTo>
                  <a:cubicBezTo>
                    <a:pt x="394189" y="186874"/>
                    <a:pt x="400808" y="174218"/>
                    <a:pt x="402406" y="161676"/>
                  </a:cubicBezTo>
                  <a:cubicBezTo>
                    <a:pt x="423405" y="128383"/>
                    <a:pt x="416557" y="73541"/>
                    <a:pt x="408226" y="23944"/>
                  </a:cubicBezTo>
                  <a:cubicBezTo>
                    <a:pt x="409025" y="25198"/>
                    <a:pt x="410052" y="26566"/>
                    <a:pt x="411422" y="27820"/>
                  </a:cubicBezTo>
                  <a:cubicBezTo>
                    <a:pt x="422378" y="37284"/>
                    <a:pt x="432421" y="31583"/>
                    <a:pt x="440638" y="22803"/>
                  </a:cubicBezTo>
                  <a:cubicBezTo>
                    <a:pt x="441551" y="53474"/>
                    <a:pt x="444518" y="84145"/>
                    <a:pt x="445545" y="114701"/>
                  </a:cubicBezTo>
                  <a:cubicBezTo>
                    <a:pt x="440980" y="172622"/>
                    <a:pt x="489369" y="203065"/>
                    <a:pt x="541525" y="207853"/>
                  </a:cubicBezTo>
                  <a:cubicBezTo>
                    <a:pt x="546432" y="208309"/>
                    <a:pt x="551339" y="208538"/>
                    <a:pt x="556133" y="208538"/>
                  </a:cubicBezTo>
                  <a:cubicBezTo>
                    <a:pt x="582724" y="208538"/>
                    <a:pt x="608859" y="202267"/>
                    <a:pt x="635107" y="199188"/>
                  </a:cubicBezTo>
                  <a:cubicBezTo>
                    <a:pt x="640928" y="198618"/>
                    <a:pt x="646634" y="198162"/>
                    <a:pt x="652226" y="197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15226727" y="7805885"/>
              <a:ext cx="166792" cy="171571"/>
            </a:xfrm>
            <a:custGeom>
              <a:rect b="b" l="l" r="r" t="t"/>
              <a:pathLst>
                <a:path extrusionOk="0" h="171571" w="166792">
                  <a:moveTo>
                    <a:pt x="159205" y="67789"/>
                  </a:moveTo>
                  <a:cubicBezTo>
                    <a:pt x="162515" y="100056"/>
                    <a:pt x="174155" y="135516"/>
                    <a:pt x="159775" y="166528"/>
                  </a:cubicBezTo>
                  <a:cubicBezTo>
                    <a:pt x="150417" y="169721"/>
                    <a:pt x="145396" y="170633"/>
                    <a:pt x="134097" y="171545"/>
                  </a:cubicBezTo>
                  <a:cubicBezTo>
                    <a:pt x="130559" y="171545"/>
                    <a:pt x="127022" y="171545"/>
                    <a:pt x="123484" y="171545"/>
                  </a:cubicBezTo>
                  <a:cubicBezTo>
                    <a:pt x="119946" y="171545"/>
                    <a:pt x="116408" y="171545"/>
                    <a:pt x="112870" y="171545"/>
                  </a:cubicBezTo>
                  <a:cubicBezTo>
                    <a:pt x="79888" y="171659"/>
                    <a:pt x="46335" y="171887"/>
                    <a:pt x="14837" y="160485"/>
                  </a:cubicBezTo>
                  <a:cubicBezTo>
                    <a:pt x="-1712" y="117501"/>
                    <a:pt x="2625" y="72008"/>
                    <a:pt x="0" y="25603"/>
                  </a:cubicBezTo>
                  <a:cubicBezTo>
                    <a:pt x="3880" y="25831"/>
                    <a:pt x="7760" y="25147"/>
                    <a:pt x="11413" y="23665"/>
                  </a:cubicBezTo>
                  <a:cubicBezTo>
                    <a:pt x="16891" y="21270"/>
                    <a:pt x="20885" y="17280"/>
                    <a:pt x="23738" y="12263"/>
                  </a:cubicBezTo>
                  <a:cubicBezTo>
                    <a:pt x="63454" y="-1761"/>
                    <a:pt x="111729" y="-5638"/>
                    <a:pt x="150988" y="10667"/>
                  </a:cubicBezTo>
                  <a:cubicBezTo>
                    <a:pt x="155211" y="29480"/>
                    <a:pt x="156238" y="48863"/>
                    <a:pt x="159205" y="67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15093772" y="7483051"/>
              <a:ext cx="164818" cy="177692"/>
            </a:xfrm>
            <a:custGeom>
              <a:rect b="b" l="l" r="r" t="t"/>
              <a:pathLst>
                <a:path extrusionOk="0" h="177692" w="164818">
                  <a:moveTo>
                    <a:pt x="151216" y="16533"/>
                  </a:moveTo>
                  <a:cubicBezTo>
                    <a:pt x="166052" y="47887"/>
                    <a:pt x="165824" y="83461"/>
                    <a:pt x="163884" y="117324"/>
                  </a:cubicBezTo>
                  <a:cubicBezTo>
                    <a:pt x="161259" y="135338"/>
                    <a:pt x="161259" y="156204"/>
                    <a:pt x="149847" y="171140"/>
                  </a:cubicBezTo>
                  <a:cubicBezTo>
                    <a:pt x="129875" y="175587"/>
                    <a:pt x="109104" y="177411"/>
                    <a:pt x="88675" y="177525"/>
                  </a:cubicBezTo>
                  <a:cubicBezTo>
                    <a:pt x="52155" y="179349"/>
                    <a:pt x="12668" y="166465"/>
                    <a:pt x="0" y="128839"/>
                  </a:cubicBezTo>
                  <a:cubicBezTo>
                    <a:pt x="4679" y="123709"/>
                    <a:pt x="7304" y="116754"/>
                    <a:pt x="6049" y="109799"/>
                  </a:cubicBezTo>
                  <a:cubicBezTo>
                    <a:pt x="457" y="77076"/>
                    <a:pt x="-3424" y="41046"/>
                    <a:pt x="9016" y="9349"/>
                  </a:cubicBezTo>
                  <a:cubicBezTo>
                    <a:pt x="25678" y="7069"/>
                    <a:pt x="65850" y="0"/>
                    <a:pt x="99517" y="0"/>
                  </a:cubicBezTo>
                  <a:cubicBezTo>
                    <a:pt x="124283" y="114"/>
                    <a:pt x="145624" y="3991"/>
                    <a:pt x="151216" y="1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14299459" y="7484305"/>
              <a:ext cx="946897" cy="386632"/>
            </a:xfrm>
            <a:custGeom>
              <a:rect b="b" l="l" r="r" t="t"/>
              <a:pathLst>
                <a:path extrusionOk="0" h="386632" w="946897">
                  <a:moveTo>
                    <a:pt x="901704" y="223018"/>
                  </a:moveTo>
                  <a:cubicBezTo>
                    <a:pt x="919508" y="223018"/>
                    <a:pt x="934458" y="221878"/>
                    <a:pt x="946898" y="219141"/>
                  </a:cubicBezTo>
                  <a:cubicBezTo>
                    <a:pt x="925442" y="244909"/>
                    <a:pt x="908438" y="276378"/>
                    <a:pt x="886183" y="300207"/>
                  </a:cubicBezTo>
                  <a:cubicBezTo>
                    <a:pt x="876825" y="313775"/>
                    <a:pt x="853543" y="330422"/>
                    <a:pt x="853543" y="347068"/>
                  </a:cubicBezTo>
                  <a:cubicBezTo>
                    <a:pt x="852402" y="347981"/>
                    <a:pt x="851375" y="348779"/>
                    <a:pt x="850576" y="349349"/>
                  </a:cubicBezTo>
                  <a:cubicBezTo>
                    <a:pt x="836881" y="361207"/>
                    <a:pt x="823985" y="373863"/>
                    <a:pt x="811089" y="386632"/>
                  </a:cubicBezTo>
                  <a:cubicBezTo>
                    <a:pt x="810861" y="369872"/>
                    <a:pt x="810290" y="353111"/>
                    <a:pt x="809263" y="336351"/>
                  </a:cubicBezTo>
                  <a:cubicBezTo>
                    <a:pt x="810176" y="271931"/>
                    <a:pt x="737706" y="261442"/>
                    <a:pt x="687263" y="261784"/>
                  </a:cubicBezTo>
                  <a:cubicBezTo>
                    <a:pt x="642412" y="262582"/>
                    <a:pt x="596876" y="267827"/>
                    <a:pt x="553508" y="279570"/>
                  </a:cubicBezTo>
                  <a:cubicBezTo>
                    <a:pt x="539927" y="284359"/>
                    <a:pt x="528400" y="299181"/>
                    <a:pt x="528058" y="313205"/>
                  </a:cubicBezTo>
                  <a:cubicBezTo>
                    <a:pt x="508657" y="319590"/>
                    <a:pt x="492793" y="340227"/>
                    <a:pt x="477500" y="352655"/>
                  </a:cubicBezTo>
                  <a:cubicBezTo>
                    <a:pt x="471452" y="359952"/>
                    <a:pt x="459354" y="369188"/>
                    <a:pt x="450110" y="379221"/>
                  </a:cubicBezTo>
                  <a:cubicBezTo>
                    <a:pt x="447828" y="365083"/>
                    <a:pt x="445317" y="350945"/>
                    <a:pt x="442806" y="337035"/>
                  </a:cubicBezTo>
                  <a:cubicBezTo>
                    <a:pt x="439382" y="316854"/>
                    <a:pt x="430481" y="296331"/>
                    <a:pt x="412677" y="284587"/>
                  </a:cubicBezTo>
                  <a:cubicBezTo>
                    <a:pt x="354131" y="249470"/>
                    <a:pt x="277781" y="262012"/>
                    <a:pt x="213871" y="273983"/>
                  </a:cubicBezTo>
                  <a:cubicBezTo>
                    <a:pt x="203600" y="276264"/>
                    <a:pt x="192872" y="281851"/>
                    <a:pt x="184198" y="289490"/>
                  </a:cubicBezTo>
                  <a:cubicBezTo>
                    <a:pt x="183514" y="289490"/>
                    <a:pt x="182829" y="289490"/>
                    <a:pt x="182030" y="289604"/>
                  </a:cubicBezTo>
                  <a:cubicBezTo>
                    <a:pt x="148820" y="295419"/>
                    <a:pt x="120288" y="317196"/>
                    <a:pt x="97577" y="341254"/>
                  </a:cubicBezTo>
                  <a:cubicBezTo>
                    <a:pt x="94838" y="344218"/>
                    <a:pt x="91529" y="347411"/>
                    <a:pt x="88105" y="350831"/>
                  </a:cubicBezTo>
                  <a:cubicBezTo>
                    <a:pt x="85138" y="341368"/>
                    <a:pt x="82056" y="331904"/>
                    <a:pt x="78975" y="322555"/>
                  </a:cubicBezTo>
                  <a:cubicBezTo>
                    <a:pt x="71214" y="286981"/>
                    <a:pt x="34352" y="273983"/>
                    <a:pt x="2054" y="269423"/>
                  </a:cubicBezTo>
                  <a:cubicBezTo>
                    <a:pt x="1370" y="269309"/>
                    <a:pt x="685" y="269195"/>
                    <a:pt x="0" y="269195"/>
                  </a:cubicBezTo>
                  <a:cubicBezTo>
                    <a:pt x="13125" y="255285"/>
                    <a:pt x="24423" y="233849"/>
                    <a:pt x="33895" y="224386"/>
                  </a:cubicBezTo>
                  <a:cubicBezTo>
                    <a:pt x="44851" y="209108"/>
                    <a:pt x="57063" y="194627"/>
                    <a:pt x="68133" y="179463"/>
                  </a:cubicBezTo>
                  <a:cubicBezTo>
                    <a:pt x="71785" y="174104"/>
                    <a:pt x="71785" y="167035"/>
                    <a:pt x="68247" y="161904"/>
                  </a:cubicBezTo>
                  <a:cubicBezTo>
                    <a:pt x="70872" y="156204"/>
                    <a:pt x="72698" y="149591"/>
                    <a:pt x="73725" y="142180"/>
                  </a:cubicBezTo>
                  <a:cubicBezTo>
                    <a:pt x="78176" y="124507"/>
                    <a:pt x="78176" y="104554"/>
                    <a:pt x="76350" y="84601"/>
                  </a:cubicBezTo>
                  <a:cubicBezTo>
                    <a:pt x="81485" y="80040"/>
                    <a:pt x="85366" y="73085"/>
                    <a:pt x="88333" y="67156"/>
                  </a:cubicBezTo>
                  <a:cubicBezTo>
                    <a:pt x="99860" y="48571"/>
                    <a:pt x="112870" y="31127"/>
                    <a:pt x="126337" y="13910"/>
                  </a:cubicBezTo>
                  <a:cubicBezTo>
                    <a:pt x="121429" y="38994"/>
                    <a:pt x="125310" y="66244"/>
                    <a:pt x="131016" y="90758"/>
                  </a:cubicBezTo>
                  <a:cubicBezTo>
                    <a:pt x="139461" y="112991"/>
                    <a:pt x="133184" y="156204"/>
                    <a:pt x="164226" y="159054"/>
                  </a:cubicBezTo>
                  <a:cubicBezTo>
                    <a:pt x="173242" y="199530"/>
                    <a:pt x="216724" y="212756"/>
                    <a:pt x="253472" y="215493"/>
                  </a:cubicBezTo>
                  <a:cubicBezTo>
                    <a:pt x="265456" y="216063"/>
                    <a:pt x="279721" y="216861"/>
                    <a:pt x="294444" y="216861"/>
                  </a:cubicBezTo>
                  <a:cubicBezTo>
                    <a:pt x="307226" y="216861"/>
                    <a:pt x="320350" y="216291"/>
                    <a:pt x="332904" y="214466"/>
                  </a:cubicBezTo>
                  <a:cubicBezTo>
                    <a:pt x="331991" y="215379"/>
                    <a:pt x="331192" y="216177"/>
                    <a:pt x="330393" y="216747"/>
                  </a:cubicBezTo>
                  <a:cubicBezTo>
                    <a:pt x="319209" y="228719"/>
                    <a:pt x="302889" y="243199"/>
                    <a:pt x="320464" y="257907"/>
                  </a:cubicBezTo>
                  <a:cubicBezTo>
                    <a:pt x="345800" y="272843"/>
                    <a:pt x="354816" y="234762"/>
                    <a:pt x="366228" y="219597"/>
                  </a:cubicBezTo>
                  <a:cubicBezTo>
                    <a:pt x="370337" y="212186"/>
                    <a:pt x="375244" y="205345"/>
                    <a:pt x="379581" y="198162"/>
                  </a:cubicBezTo>
                  <a:cubicBezTo>
                    <a:pt x="393618" y="188356"/>
                    <a:pt x="402976" y="173648"/>
                    <a:pt x="404118" y="151643"/>
                  </a:cubicBezTo>
                  <a:cubicBezTo>
                    <a:pt x="406400" y="122797"/>
                    <a:pt x="401949" y="94064"/>
                    <a:pt x="396015" y="65788"/>
                  </a:cubicBezTo>
                  <a:cubicBezTo>
                    <a:pt x="397499" y="64762"/>
                    <a:pt x="398868" y="63394"/>
                    <a:pt x="399895" y="61797"/>
                  </a:cubicBezTo>
                  <a:cubicBezTo>
                    <a:pt x="413248" y="39906"/>
                    <a:pt x="429111" y="19725"/>
                    <a:pt x="445431" y="0"/>
                  </a:cubicBezTo>
                  <a:cubicBezTo>
                    <a:pt x="444975" y="3649"/>
                    <a:pt x="444632" y="7411"/>
                    <a:pt x="444518" y="11402"/>
                  </a:cubicBezTo>
                  <a:cubicBezTo>
                    <a:pt x="440752" y="58605"/>
                    <a:pt x="447600" y="110597"/>
                    <a:pt x="473278" y="150845"/>
                  </a:cubicBezTo>
                  <a:cubicBezTo>
                    <a:pt x="499983" y="179349"/>
                    <a:pt x="541981" y="188699"/>
                    <a:pt x="579300" y="194057"/>
                  </a:cubicBezTo>
                  <a:cubicBezTo>
                    <a:pt x="585121" y="195426"/>
                    <a:pt x="590599" y="196338"/>
                    <a:pt x="595848" y="196908"/>
                  </a:cubicBezTo>
                  <a:cubicBezTo>
                    <a:pt x="588430" y="209564"/>
                    <a:pt x="581126" y="222220"/>
                    <a:pt x="572338" y="233963"/>
                  </a:cubicBezTo>
                  <a:cubicBezTo>
                    <a:pt x="563323" y="241945"/>
                    <a:pt x="560698" y="256197"/>
                    <a:pt x="570284" y="264862"/>
                  </a:cubicBezTo>
                  <a:cubicBezTo>
                    <a:pt x="602240" y="286525"/>
                    <a:pt x="612397" y="232709"/>
                    <a:pt x="623467" y="212642"/>
                  </a:cubicBezTo>
                  <a:cubicBezTo>
                    <a:pt x="625749" y="206371"/>
                    <a:pt x="628831" y="200100"/>
                    <a:pt x="632254" y="193715"/>
                  </a:cubicBezTo>
                  <a:cubicBezTo>
                    <a:pt x="670372" y="180831"/>
                    <a:pt x="683497" y="137505"/>
                    <a:pt x="684524" y="91898"/>
                  </a:cubicBezTo>
                  <a:cubicBezTo>
                    <a:pt x="691029" y="81750"/>
                    <a:pt x="697078" y="71717"/>
                    <a:pt x="703012" y="65674"/>
                  </a:cubicBezTo>
                  <a:cubicBezTo>
                    <a:pt x="715109" y="51422"/>
                    <a:pt x="729375" y="36029"/>
                    <a:pt x="745467" y="24172"/>
                  </a:cubicBezTo>
                  <a:cubicBezTo>
                    <a:pt x="738163" y="72173"/>
                    <a:pt x="750146" y="121200"/>
                    <a:pt x="769433" y="165097"/>
                  </a:cubicBezTo>
                  <a:cubicBezTo>
                    <a:pt x="789747" y="205573"/>
                    <a:pt x="835626" y="221764"/>
                    <a:pt x="878537" y="222448"/>
                  </a:cubicBezTo>
                  <a:cubicBezTo>
                    <a:pt x="886982" y="222790"/>
                    <a:pt x="894514" y="223018"/>
                    <a:pt x="901704" y="223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14857419" y="7797967"/>
              <a:ext cx="201667" cy="183339"/>
            </a:xfrm>
            <a:custGeom>
              <a:rect b="b" l="l" r="r" t="t"/>
              <a:pathLst>
                <a:path extrusionOk="0" h="183339" w="201667">
                  <a:moveTo>
                    <a:pt x="197779" y="14138"/>
                  </a:moveTo>
                  <a:cubicBezTo>
                    <a:pt x="203143" y="40134"/>
                    <a:pt x="201317" y="67042"/>
                    <a:pt x="201545" y="93494"/>
                  </a:cubicBezTo>
                  <a:cubicBezTo>
                    <a:pt x="200290" y="123823"/>
                    <a:pt x="202915" y="152213"/>
                    <a:pt x="194127" y="182314"/>
                  </a:cubicBezTo>
                  <a:cubicBezTo>
                    <a:pt x="179063" y="183112"/>
                    <a:pt x="163998" y="183226"/>
                    <a:pt x="148933" y="183340"/>
                  </a:cubicBezTo>
                  <a:cubicBezTo>
                    <a:pt x="106022" y="182884"/>
                    <a:pt x="58660" y="182086"/>
                    <a:pt x="20428" y="161106"/>
                  </a:cubicBezTo>
                  <a:cubicBezTo>
                    <a:pt x="5022" y="116868"/>
                    <a:pt x="1027" y="70577"/>
                    <a:pt x="0" y="23830"/>
                  </a:cubicBezTo>
                  <a:cubicBezTo>
                    <a:pt x="5592" y="22575"/>
                    <a:pt x="10842" y="19497"/>
                    <a:pt x="14494" y="14822"/>
                  </a:cubicBezTo>
                  <a:cubicBezTo>
                    <a:pt x="14722" y="14480"/>
                    <a:pt x="14950" y="14138"/>
                    <a:pt x="15179" y="13910"/>
                  </a:cubicBezTo>
                  <a:cubicBezTo>
                    <a:pt x="50329" y="6157"/>
                    <a:pt x="89702" y="0"/>
                    <a:pt x="127364" y="0"/>
                  </a:cubicBezTo>
                  <a:cubicBezTo>
                    <a:pt x="134097" y="0"/>
                    <a:pt x="140831" y="228"/>
                    <a:pt x="147450" y="684"/>
                  </a:cubicBezTo>
                  <a:cubicBezTo>
                    <a:pt x="163884" y="3307"/>
                    <a:pt x="185910" y="1026"/>
                    <a:pt x="197779" y="14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14664205" y="7817692"/>
              <a:ext cx="376842" cy="375002"/>
            </a:xfrm>
            <a:custGeom>
              <a:rect b="b" l="l" r="r" t="t"/>
              <a:pathLst>
                <a:path extrusionOk="0" h="375002" w="376842">
                  <a:moveTo>
                    <a:pt x="368511" y="212414"/>
                  </a:moveTo>
                  <a:cubicBezTo>
                    <a:pt x="371364" y="212756"/>
                    <a:pt x="374217" y="212984"/>
                    <a:pt x="376842" y="213098"/>
                  </a:cubicBezTo>
                  <a:cubicBezTo>
                    <a:pt x="371250" y="220965"/>
                    <a:pt x="366685" y="227920"/>
                    <a:pt x="363946" y="230657"/>
                  </a:cubicBezTo>
                  <a:cubicBezTo>
                    <a:pt x="356185" y="246733"/>
                    <a:pt x="327312" y="273413"/>
                    <a:pt x="327654" y="293594"/>
                  </a:cubicBezTo>
                  <a:cubicBezTo>
                    <a:pt x="292161" y="286183"/>
                    <a:pt x="255413" y="286867"/>
                    <a:pt x="219235" y="287552"/>
                  </a:cubicBezTo>
                  <a:cubicBezTo>
                    <a:pt x="204741" y="287894"/>
                    <a:pt x="190475" y="288122"/>
                    <a:pt x="176210" y="288008"/>
                  </a:cubicBezTo>
                  <a:cubicBezTo>
                    <a:pt x="158634" y="288806"/>
                    <a:pt x="140945" y="288236"/>
                    <a:pt x="123370" y="287437"/>
                  </a:cubicBezTo>
                  <a:cubicBezTo>
                    <a:pt x="121430" y="287437"/>
                    <a:pt x="119489" y="287323"/>
                    <a:pt x="117435" y="287209"/>
                  </a:cubicBezTo>
                  <a:cubicBezTo>
                    <a:pt x="110017" y="286753"/>
                    <a:pt x="102370" y="286411"/>
                    <a:pt x="96094" y="291884"/>
                  </a:cubicBezTo>
                  <a:cubicBezTo>
                    <a:pt x="87420" y="298383"/>
                    <a:pt x="84225" y="312521"/>
                    <a:pt x="87877" y="323581"/>
                  </a:cubicBezTo>
                  <a:cubicBezTo>
                    <a:pt x="76236" y="333957"/>
                    <a:pt x="65052" y="346384"/>
                    <a:pt x="60943" y="349805"/>
                  </a:cubicBezTo>
                  <a:cubicBezTo>
                    <a:pt x="56378" y="356190"/>
                    <a:pt x="45650" y="365083"/>
                    <a:pt x="35151" y="375003"/>
                  </a:cubicBezTo>
                  <a:cubicBezTo>
                    <a:pt x="33895" y="364285"/>
                    <a:pt x="32412" y="353681"/>
                    <a:pt x="30700" y="343192"/>
                  </a:cubicBezTo>
                  <a:cubicBezTo>
                    <a:pt x="28874" y="323467"/>
                    <a:pt x="20429" y="304996"/>
                    <a:pt x="4565" y="300321"/>
                  </a:cubicBezTo>
                  <a:cubicBezTo>
                    <a:pt x="3082" y="299865"/>
                    <a:pt x="1484" y="299409"/>
                    <a:pt x="0" y="298953"/>
                  </a:cubicBezTo>
                  <a:cubicBezTo>
                    <a:pt x="19059" y="278772"/>
                    <a:pt x="36292" y="241602"/>
                    <a:pt x="48846" y="216291"/>
                  </a:cubicBezTo>
                  <a:cubicBezTo>
                    <a:pt x="67677" y="210362"/>
                    <a:pt x="82285" y="198162"/>
                    <a:pt x="86850" y="173078"/>
                  </a:cubicBezTo>
                  <a:cubicBezTo>
                    <a:pt x="92898" y="145030"/>
                    <a:pt x="93126" y="116412"/>
                    <a:pt x="90616" y="88021"/>
                  </a:cubicBezTo>
                  <a:cubicBezTo>
                    <a:pt x="111843" y="89618"/>
                    <a:pt x="123256" y="51878"/>
                    <a:pt x="138092" y="39222"/>
                  </a:cubicBezTo>
                  <a:cubicBezTo>
                    <a:pt x="141401" y="32837"/>
                    <a:pt x="160917" y="14936"/>
                    <a:pt x="172444" y="0"/>
                  </a:cubicBezTo>
                  <a:cubicBezTo>
                    <a:pt x="166395" y="51422"/>
                    <a:pt x="168449" y="103870"/>
                    <a:pt x="176666" y="154949"/>
                  </a:cubicBezTo>
                  <a:cubicBezTo>
                    <a:pt x="199719" y="213212"/>
                    <a:pt x="315214" y="210818"/>
                    <a:pt x="368511" y="212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14793666" y="7463326"/>
              <a:ext cx="140483" cy="168403"/>
            </a:xfrm>
            <a:custGeom>
              <a:rect b="b" l="l" r="r" t="t"/>
              <a:pathLst>
                <a:path extrusionOk="0" h="168403" w="140483">
                  <a:moveTo>
                    <a:pt x="118305" y="11402"/>
                  </a:moveTo>
                  <a:cubicBezTo>
                    <a:pt x="132457" y="39222"/>
                    <a:pt x="141130" y="73427"/>
                    <a:pt x="140446" y="106492"/>
                  </a:cubicBezTo>
                  <a:cubicBezTo>
                    <a:pt x="133142" y="116070"/>
                    <a:pt x="129261" y="126103"/>
                    <a:pt x="136908" y="136593"/>
                  </a:cubicBezTo>
                  <a:cubicBezTo>
                    <a:pt x="134625" y="147310"/>
                    <a:pt x="130973" y="157572"/>
                    <a:pt x="126066" y="167035"/>
                  </a:cubicBezTo>
                  <a:cubicBezTo>
                    <a:pt x="125381" y="167149"/>
                    <a:pt x="124696" y="167377"/>
                    <a:pt x="124012" y="167491"/>
                  </a:cubicBezTo>
                  <a:cubicBezTo>
                    <a:pt x="121615" y="167833"/>
                    <a:pt x="119332" y="168175"/>
                    <a:pt x="116822" y="168403"/>
                  </a:cubicBezTo>
                  <a:cubicBezTo>
                    <a:pt x="80188" y="167605"/>
                    <a:pt x="28831" y="166579"/>
                    <a:pt x="3609" y="135110"/>
                  </a:cubicBezTo>
                  <a:cubicBezTo>
                    <a:pt x="14679" y="116640"/>
                    <a:pt x="-1184" y="94292"/>
                    <a:pt x="71" y="74111"/>
                  </a:cubicBezTo>
                  <a:cubicBezTo>
                    <a:pt x="1783" y="51080"/>
                    <a:pt x="-5863" y="12884"/>
                    <a:pt x="22212" y="4333"/>
                  </a:cubicBezTo>
                  <a:cubicBezTo>
                    <a:pt x="35336" y="798"/>
                    <a:pt x="48803" y="0"/>
                    <a:pt x="62498" y="0"/>
                  </a:cubicBezTo>
                  <a:cubicBezTo>
                    <a:pt x="69688" y="0"/>
                    <a:pt x="76764" y="228"/>
                    <a:pt x="83839" y="342"/>
                  </a:cubicBezTo>
                  <a:cubicBezTo>
                    <a:pt x="95366" y="2166"/>
                    <a:pt x="110887" y="912"/>
                    <a:pt x="118305" y="11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14475381" y="7473474"/>
              <a:ext cx="178507" cy="181740"/>
            </a:xfrm>
            <a:custGeom>
              <a:rect b="b" l="l" r="r" t="t"/>
              <a:pathLst>
                <a:path extrusionOk="0" h="181740" w="178507">
                  <a:moveTo>
                    <a:pt x="162688" y="53132"/>
                  </a:moveTo>
                  <a:cubicBezTo>
                    <a:pt x="170220" y="90872"/>
                    <a:pt x="184714" y="131006"/>
                    <a:pt x="175584" y="169430"/>
                  </a:cubicBezTo>
                  <a:cubicBezTo>
                    <a:pt x="158123" y="177069"/>
                    <a:pt x="138836" y="179349"/>
                    <a:pt x="120119" y="181515"/>
                  </a:cubicBezTo>
                  <a:cubicBezTo>
                    <a:pt x="113272" y="181173"/>
                    <a:pt x="105739" y="181287"/>
                    <a:pt x="97979" y="181515"/>
                  </a:cubicBezTo>
                  <a:cubicBezTo>
                    <a:pt x="69790" y="182200"/>
                    <a:pt x="38063" y="182884"/>
                    <a:pt x="23341" y="158256"/>
                  </a:cubicBezTo>
                  <a:cubicBezTo>
                    <a:pt x="13754" y="140697"/>
                    <a:pt x="8619" y="118350"/>
                    <a:pt x="6336" y="98055"/>
                  </a:cubicBezTo>
                  <a:cubicBezTo>
                    <a:pt x="2570" y="75023"/>
                    <a:pt x="-3821" y="51194"/>
                    <a:pt x="3026" y="28162"/>
                  </a:cubicBezTo>
                  <a:cubicBezTo>
                    <a:pt x="17749" y="7639"/>
                    <a:pt x="51416" y="0"/>
                    <a:pt x="84170" y="0"/>
                  </a:cubicBezTo>
                  <a:cubicBezTo>
                    <a:pt x="107451" y="0"/>
                    <a:pt x="130390" y="3877"/>
                    <a:pt x="146025" y="9577"/>
                  </a:cubicBezTo>
                  <a:cubicBezTo>
                    <a:pt x="158351" y="18927"/>
                    <a:pt x="157552" y="39336"/>
                    <a:pt x="162688" y="53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14151839" y="7468343"/>
              <a:ext cx="174705" cy="168756"/>
            </a:xfrm>
            <a:custGeom>
              <a:rect b="b" l="l" r="r" t="t"/>
              <a:pathLst>
                <a:path extrusionOk="0" h="168756" w="174705">
                  <a:moveTo>
                    <a:pt x="163941" y="44695"/>
                  </a:moveTo>
                  <a:cubicBezTo>
                    <a:pt x="169190" y="82663"/>
                    <a:pt x="183684" y="125305"/>
                    <a:pt x="166680" y="162019"/>
                  </a:cubicBezTo>
                  <a:cubicBezTo>
                    <a:pt x="164739" y="162475"/>
                    <a:pt x="162799" y="163045"/>
                    <a:pt x="160745" y="163501"/>
                  </a:cubicBezTo>
                  <a:cubicBezTo>
                    <a:pt x="147507" y="166009"/>
                    <a:pt x="134154" y="167377"/>
                    <a:pt x="120801" y="168403"/>
                  </a:cubicBezTo>
                  <a:cubicBezTo>
                    <a:pt x="113725" y="168289"/>
                    <a:pt x="106307" y="168403"/>
                    <a:pt x="99003" y="168518"/>
                  </a:cubicBezTo>
                  <a:cubicBezTo>
                    <a:pt x="72754" y="169088"/>
                    <a:pt x="45364" y="169658"/>
                    <a:pt x="22539" y="157230"/>
                  </a:cubicBezTo>
                  <a:cubicBezTo>
                    <a:pt x="11127" y="139215"/>
                    <a:pt x="9187" y="116640"/>
                    <a:pt x="4279" y="96117"/>
                  </a:cubicBezTo>
                  <a:cubicBezTo>
                    <a:pt x="7931" y="90644"/>
                    <a:pt x="9301" y="83689"/>
                    <a:pt x="7475" y="76962"/>
                  </a:cubicBezTo>
                  <a:cubicBezTo>
                    <a:pt x="970" y="55070"/>
                    <a:pt x="-4166" y="31013"/>
                    <a:pt x="4850" y="9121"/>
                  </a:cubicBezTo>
                  <a:cubicBezTo>
                    <a:pt x="31099" y="2394"/>
                    <a:pt x="56663" y="0"/>
                    <a:pt x="83254" y="0"/>
                  </a:cubicBezTo>
                  <a:cubicBezTo>
                    <a:pt x="92841" y="0"/>
                    <a:pt x="102541" y="342"/>
                    <a:pt x="112470" y="912"/>
                  </a:cubicBezTo>
                  <a:cubicBezTo>
                    <a:pt x="142029" y="456"/>
                    <a:pt x="161088" y="14366"/>
                    <a:pt x="163941" y="446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13852888" y="7504827"/>
              <a:ext cx="162234" cy="166279"/>
            </a:xfrm>
            <a:custGeom>
              <a:rect b="b" l="l" r="r" t="t"/>
              <a:pathLst>
                <a:path extrusionOk="0" h="166279" w="162234">
                  <a:moveTo>
                    <a:pt x="146993" y="21779"/>
                  </a:moveTo>
                  <a:cubicBezTo>
                    <a:pt x="156238" y="63623"/>
                    <a:pt x="170047" y="112993"/>
                    <a:pt x="156694" y="155977"/>
                  </a:cubicBezTo>
                  <a:cubicBezTo>
                    <a:pt x="141744" y="161792"/>
                    <a:pt x="125766" y="164415"/>
                    <a:pt x="109903" y="166011"/>
                  </a:cubicBezTo>
                  <a:cubicBezTo>
                    <a:pt x="77719" y="166581"/>
                    <a:pt x="41313" y="167949"/>
                    <a:pt x="13695" y="148908"/>
                  </a:cubicBezTo>
                  <a:cubicBezTo>
                    <a:pt x="5022" y="138647"/>
                    <a:pt x="3538" y="124052"/>
                    <a:pt x="0" y="111511"/>
                  </a:cubicBezTo>
                  <a:cubicBezTo>
                    <a:pt x="3538" y="76393"/>
                    <a:pt x="-2397" y="39908"/>
                    <a:pt x="2967" y="4676"/>
                  </a:cubicBezTo>
                  <a:cubicBezTo>
                    <a:pt x="13695" y="1826"/>
                    <a:pt x="33895" y="2"/>
                    <a:pt x="55807" y="2"/>
                  </a:cubicBezTo>
                  <a:cubicBezTo>
                    <a:pt x="93354" y="-112"/>
                    <a:pt x="136037" y="5475"/>
                    <a:pt x="146993" y="21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13529123" y="7475070"/>
              <a:ext cx="155523" cy="165135"/>
            </a:xfrm>
            <a:custGeom>
              <a:rect b="b" l="l" r="r" t="t"/>
              <a:pathLst>
                <a:path extrusionOk="0" h="165135" w="155523">
                  <a:moveTo>
                    <a:pt x="150065" y="74795"/>
                  </a:moveTo>
                  <a:cubicBezTo>
                    <a:pt x="152690" y="103984"/>
                    <a:pt x="160108" y="134426"/>
                    <a:pt x="151435" y="163273"/>
                  </a:cubicBezTo>
                  <a:cubicBezTo>
                    <a:pt x="151321" y="163273"/>
                    <a:pt x="151092" y="163273"/>
                    <a:pt x="150978" y="163387"/>
                  </a:cubicBezTo>
                  <a:cubicBezTo>
                    <a:pt x="147441" y="163957"/>
                    <a:pt x="143903" y="164299"/>
                    <a:pt x="140365" y="164527"/>
                  </a:cubicBezTo>
                  <a:cubicBezTo>
                    <a:pt x="103845" y="165667"/>
                    <a:pt x="66982" y="165781"/>
                    <a:pt x="30804" y="159624"/>
                  </a:cubicBezTo>
                  <a:cubicBezTo>
                    <a:pt x="15055" y="158712"/>
                    <a:pt x="11403" y="143548"/>
                    <a:pt x="6838" y="131006"/>
                  </a:cubicBezTo>
                  <a:cubicBezTo>
                    <a:pt x="6039" y="129524"/>
                    <a:pt x="6382" y="127927"/>
                    <a:pt x="6153" y="126217"/>
                  </a:cubicBezTo>
                  <a:cubicBezTo>
                    <a:pt x="4213" y="89618"/>
                    <a:pt x="-5259" y="51650"/>
                    <a:pt x="3985" y="15506"/>
                  </a:cubicBezTo>
                  <a:cubicBezTo>
                    <a:pt x="27723" y="5131"/>
                    <a:pt x="53972" y="0"/>
                    <a:pt x="80221" y="0"/>
                  </a:cubicBezTo>
                  <a:cubicBezTo>
                    <a:pt x="99051" y="0"/>
                    <a:pt x="117996" y="2622"/>
                    <a:pt x="135914" y="7867"/>
                  </a:cubicBezTo>
                  <a:cubicBezTo>
                    <a:pt x="146071" y="28390"/>
                    <a:pt x="146299" y="52448"/>
                    <a:pt x="150065" y="74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13201345" y="7512582"/>
              <a:ext cx="180692" cy="151487"/>
            </a:xfrm>
            <a:custGeom>
              <a:rect b="b" l="l" r="r" t="t"/>
              <a:pathLst>
                <a:path extrusionOk="0" h="151487" w="180692">
                  <a:moveTo>
                    <a:pt x="154183" y="0"/>
                  </a:moveTo>
                  <a:cubicBezTo>
                    <a:pt x="166167" y="43441"/>
                    <a:pt x="186823" y="92696"/>
                    <a:pt x="178949" y="138417"/>
                  </a:cubicBezTo>
                  <a:cubicBezTo>
                    <a:pt x="171645" y="140583"/>
                    <a:pt x="164112" y="142180"/>
                    <a:pt x="156694" y="143776"/>
                  </a:cubicBezTo>
                  <a:cubicBezTo>
                    <a:pt x="139575" y="147196"/>
                    <a:pt x="122457" y="149933"/>
                    <a:pt x="105110" y="151301"/>
                  </a:cubicBezTo>
                  <a:cubicBezTo>
                    <a:pt x="19630" y="154265"/>
                    <a:pt x="23396" y="121884"/>
                    <a:pt x="0" y="52106"/>
                  </a:cubicBezTo>
                  <a:cubicBezTo>
                    <a:pt x="7076" y="43783"/>
                    <a:pt x="3538" y="32951"/>
                    <a:pt x="4793" y="23260"/>
                  </a:cubicBezTo>
                  <a:cubicBezTo>
                    <a:pt x="50672" y="3535"/>
                    <a:pt x="104425" y="912"/>
                    <a:pt x="154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12922423" y="7549508"/>
              <a:ext cx="161964" cy="132626"/>
            </a:xfrm>
            <a:custGeom>
              <a:rect b="b" l="l" r="r" t="t"/>
              <a:pathLst>
                <a:path extrusionOk="0" h="132626" w="161964">
                  <a:moveTo>
                    <a:pt x="155895" y="51551"/>
                  </a:moveTo>
                  <a:cubicBezTo>
                    <a:pt x="162743" y="75039"/>
                    <a:pt x="169020" y="115743"/>
                    <a:pt x="143684" y="129311"/>
                  </a:cubicBezTo>
                  <a:cubicBezTo>
                    <a:pt x="122228" y="131819"/>
                    <a:pt x="100659" y="132732"/>
                    <a:pt x="78632" y="132618"/>
                  </a:cubicBezTo>
                  <a:cubicBezTo>
                    <a:pt x="64937" y="132504"/>
                    <a:pt x="52269" y="128285"/>
                    <a:pt x="45878" y="115401"/>
                  </a:cubicBezTo>
                  <a:cubicBezTo>
                    <a:pt x="28417" y="89177"/>
                    <a:pt x="15863" y="60901"/>
                    <a:pt x="3766" y="31712"/>
                  </a:cubicBezTo>
                  <a:cubicBezTo>
                    <a:pt x="2511" y="29318"/>
                    <a:pt x="1484" y="26810"/>
                    <a:pt x="342" y="24187"/>
                  </a:cubicBezTo>
                  <a:lnTo>
                    <a:pt x="342" y="24187"/>
                  </a:lnTo>
                  <a:cubicBezTo>
                    <a:pt x="799" y="20767"/>
                    <a:pt x="571" y="16890"/>
                    <a:pt x="0" y="13470"/>
                  </a:cubicBezTo>
                  <a:cubicBezTo>
                    <a:pt x="457" y="9593"/>
                    <a:pt x="3424" y="7199"/>
                    <a:pt x="6733" y="5374"/>
                  </a:cubicBezTo>
                  <a:cubicBezTo>
                    <a:pt x="12554" y="14154"/>
                    <a:pt x="23510" y="19512"/>
                    <a:pt x="34466" y="16206"/>
                  </a:cubicBezTo>
                  <a:cubicBezTo>
                    <a:pt x="60258" y="9251"/>
                    <a:pt x="81600" y="4576"/>
                    <a:pt x="109903" y="814"/>
                  </a:cubicBezTo>
                  <a:cubicBezTo>
                    <a:pt x="143113" y="-5685"/>
                    <a:pt x="146309" y="28178"/>
                    <a:pt x="155895" y="51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12576281" y="7568360"/>
              <a:ext cx="246469" cy="152745"/>
            </a:xfrm>
            <a:custGeom>
              <a:rect b="b" l="l" r="r" t="t"/>
              <a:pathLst>
                <a:path extrusionOk="0" h="152745" w="246469">
                  <a:moveTo>
                    <a:pt x="230077" y="44557"/>
                  </a:moveTo>
                  <a:cubicBezTo>
                    <a:pt x="237951" y="72605"/>
                    <a:pt x="251304" y="102706"/>
                    <a:pt x="244685" y="132122"/>
                  </a:cubicBezTo>
                  <a:cubicBezTo>
                    <a:pt x="205083" y="142498"/>
                    <a:pt x="164569" y="148541"/>
                    <a:pt x="123484" y="152075"/>
                  </a:cubicBezTo>
                  <a:cubicBezTo>
                    <a:pt x="119603" y="151961"/>
                    <a:pt x="115495" y="152189"/>
                    <a:pt x="111272" y="152417"/>
                  </a:cubicBezTo>
                  <a:cubicBezTo>
                    <a:pt x="98262" y="152987"/>
                    <a:pt x="84681" y="153671"/>
                    <a:pt x="73839" y="146374"/>
                  </a:cubicBezTo>
                  <a:cubicBezTo>
                    <a:pt x="39487" y="113081"/>
                    <a:pt x="24879" y="65764"/>
                    <a:pt x="0" y="25744"/>
                  </a:cubicBezTo>
                  <a:cubicBezTo>
                    <a:pt x="46563" y="20613"/>
                    <a:pt x="92670" y="2712"/>
                    <a:pt x="140260" y="546"/>
                  </a:cubicBezTo>
                  <a:cubicBezTo>
                    <a:pt x="146195" y="774"/>
                    <a:pt x="152700" y="546"/>
                    <a:pt x="159205" y="318"/>
                  </a:cubicBezTo>
                  <a:cubicBezTo>
                    <a:pt x="178606" y="-366"/>
                    <a:pt x="199377" y="-1050"/>
                    <a:pt x="213985" y="10922"/>
                  </a:cubicBezTo>
                  <a:cubicBezTo>
                    <a:pt x="221860" y="20613"/>
                    <a:pt x="225968" y="32813"/>
                    <a:pt x="230077" y="44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12006682" y="7610294"/>
              <a:ext cx="454447" cy="214234"/>
            </a:xfrm>
            <a:custGeom>
              <a:rect b="b" l="l" r="r" t="t"/>
              <a:pathLst>
                <a:path extrusionOk="0" h="214234" w="454447">
                  <a:moveTo>
                    <a:pt x="409253" y="20865"/>
                  </a:moveTo>
                  <a:cubicBezTo>
                    <a:pt x="425916" y="61341"/>
                    <a:pt x="452393" y="105352"/>
                    <a:pt x="454447" y="150161"/>
                  </a:cubicBezTo>
                  <a:cubicBezTo>
                    <a:pt x="344088" y="170342"/>
                    <a:pt x="235098" y="217887"/>
                    <a:pt x="120516" y="214010"/>
                  </a:cubicBezTo>
                  <a:cubicBezTo>
                    <a:pt x="97463" y="213098"/>
                    <a:pt x="77605" y="214466"/>
                    <a:pt x="54210" y="209336"/>
                  </a:cubicBezTo>
                  <a:cubicBezTo>
                    <a:pt x="29102" y="170684"/>
                    <a:pt x="13695" y="127015"/>
                    <a:pt x="0" y="82891"/>
                  </a:cubicBezTo>
                  <a:cubicBezTo>
                    <a:pt x="42112" y="59175"/>
                    <a:pt x="91643" y="50966"/>
                    <a:pt x="139233" y="42985"/>
                  </a:cubicBezTo>
                  <a:cubicBezTo>
                    <a:pt x="185225" y="35573"/>
                    <a:pt x="230533" y="24400"/>
                    <a:pt x="276183" y="15392"/>
                  </a:cubicBezTo>
                  <a:cubicBezTo>
                    <a:pt x="308253" y="8893"/>
                    <a:pt x="340436" y="2850"/>
                    <a:pt x="373190" y="456"/>
                  </a:cubicBezTo>
                  <a:cubicBezTo>
                    <a:pt x="375815" y="114"/>
                    <a:pt x="378211" y="0"/>
                    <a:pt x="380494" y="0"/>
                  </a:cubicBezTo>
                  <a:cubicBezTo>
                    <a:pt x="394303" y="0"/>
                    <a:pt x="404232" y="5815"/>
                    <a:pt x="409253" y="20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11873612" y="7714848"/>
              <a:ext cx="162970" cy="288805"/>
            </a:xfrm>
            <a:custGeom>
              <a:rect b="b" l="l" r="r" t="t"/>
              <a:pathLst>
                <a:path extrusionOk="0" h="288805" w="162970">
                  <a:moveTo>
                    <a:pt x="162971" y="146398"/>
                  </a:moveTo>
                  <a:cubicBezTo>
                    <a:pt x="160803" y="148792"/>
                    <a:pt x="158748" y="151073"/>
                    <a:pt x="156694" y="153125"/>
                  </a:cubicBezTo>
                  <a:cubicBezTo>
                    <a:pt x="135695" y="178095"/>
                    <a:pt x="118006" y="205687"/>
                    <a:pt x="98034" y="231683"/>
                  </a:cubicBezTo>
                  <a:cubicBezTo>
                    <a:pt x="85708" y="248102"/>
                    <a:pt x="72926" y="264292"/>
                    <a:pt x="60258" y="280482"/>
                  </a:cubicBezTo>
                  <a:cubicBezTo>
                    <a:pt x="58090" y="282991"/>
                    <a:pt x="55579" y="285727"/>
                    <a:pt x="53411" y="288806"/>
                  </a:cubicBezTo>
                  <a:cubicBezTo>
                    <a:pt x="43139" y="267484"/>
                    <a:pt x="33096" y="246163"/>
                    <a:pt x="23510" y="224500"/>
                  </a:cubicBezTo>
                  <a:cubicBezTo>
                    <a:pt x="15635" y="205345"/>
                    <a:pt x="7875" y="186190"/>
                    <a:pt x="0" y="167035"/>
                  </a:cubicBezTo>
                  <a:cubicBezTo>
                    <a:pt x="9358" y="152555"/>
                    <a:pt x="15179" y="131348"/>
                    <a:pt x="23966" y="120402"/>
                  </a:cubicBezTo>
                  <a:cubicBezTo>
                    <a:pt x="48161" y="79128"/>
                    <a:pt x="72470" y="36942"/>
                    <a:pt x="103055" y="0"/>
                  </a:cubicBezTo>
                  <a:cubicBezTo>
                    <a:pt x="109332" y="36371"/>
                    <a:pt x="119261" y="70463"/>
                    <a:pt x="133983" y="105124"/>
                  </a:cubicBezTo>
                  <a:cubicBezTo>
                    <a:pt x="140488" y="125989"/>
                    <a:pt x="150417" y="138645"/>
                    <a:pt x="162971" y="146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11945625" y="7817578"/>
              <a:ext cx="501352" cy="278772"/>
            </a:xfrm>
            <a:custGeom>
              <a:rect b="b" l="l" r="r" t="t"/>
              <a:pathLst>
                <a:path extrusionOk="0" h="278772" w="501352">
                  <a:moveTo>
                    <a:pt x="491081" y="53816"/>
                  </a:moveTo>
                  <a:cubicBezTo>
                    <a:pt x="494847" y="55526"/>
                    <a:pt x="498271" y="56553"/>
                    <a:pt x="501353" y="56781"/>
                  </a:cubicBezTo>
                  <a:cubicBezTo>
                    <a:pt x="492679" y="58491"/>
                    <a:pt x="484120" y="60087"/>
                    <a:pt x="475560" y="61455"/>
                  </a:cubicBezTo>
                  <a:cubicBezTo>
                    <a:pt x="431280" y="77760"/>
                    <a:pt x="147792" y="109343"/>
                    <a:pt x="162514" y="158826"/>
                  </a:cubicBezTo>
                  <a:cubicBezTo>
                    <a:pt x="161145" y="159282"/>
                    <a:pt x="159775" y="159852"/>
                    <a:pt x="158634" y="160422"/>
                  </a:cubicBezTo>
                  <a:cubicBezTo>
                    <a:pt x="158064" y="153239"/>
                    <a:pt x="151216" y="146626"/>
                    <a:pt x="143456" y="148451"/>
                  </a:cubicBezTo>
                  <a:cubicBezTo>
                    <a:pt x="135809" y="150047"/>
                    <a:pt x="129076" y="154493"/>
                    <a:pt x="122799" y="159168"/>
                  </a:cubicBezTo>
                  <a:cubicBezTo>
                    <a:pt x="85023" y="190979"/>
                    <a:pt x="56492" y="232025"/>
                    <a:pt x="28988" y="272729"/>
                  </a:cubicBezTo>
                  <a:cubicBezTo>
                    <a:pt x="27961" y="274668"/>
                    <a:pt x="26705" y="276606"/>
                    <a:pt x="25336" y="278772"/>
                  </a:cubicBezTo>
                  <a:cubicBezTo>
                    <a:pt x="22597" y="272615"/>
                    <a:pt x="19858" y="266572"/>
                    <a:pt x="17119" y="260529"/>
                  </a:cubicBezTo>
                  <a:cubicBezTo>
                    <a:pt x="11527" y="248558"/>
                    <a:pt x="5820" y="236586"/>
                    <a:pt x="0" y="224614"/>
                  </a:cubicBezTo>
                  <a:cubicBezTo>
                    <a:pt x="5820" y="220851"/>
                    <a:pt x="10500" y="214124"/>
                    <a:pt x="13467" y="207511"/>
                  </a:cubicBezTo>
                  <a:cubicBezTo>
                    <a:pt x="31384" y="179007"/>
                    <a:pt x="50786" y="151643"/>
                    <a:pt x="68247" y="122797"/>
                  </a:cubicBezTo>
                  <a:cubicBezTo>
                    <a:pt x="82627" y="99309"/>
                    <a:pt x="95409" y="75023"/>
                    <a:pt x="109903" y="51650"/>
                  </a:cubicBezTo>
                  <a:cubicBezTo>
                    <a:pt x="127706" y="56325"/>
                    <a:pt x="148591" y="56211"/>
                    <a:pt x="170846" y="57009"/>
                  </a:cubicBezTo>
                  <a:cubicBezTo>
                    <a:pt x="179976" y="57693"/>
                    <a:pt x="189106" y="57921"/>
                    <a:pt x="198236" y="57921"/>
                  </a:cubicBezTo>
                  <a:cubicBezTo>
                    <a:pt x="299579" y="57921"/>
                    <a:pt x="396243" y="21435"/>
                    <a:pt x="494733" y="0"/>
                  </a:cubicBezTo>
                  <a:cubicBezTo>
                    <a:pt x="481152" y="18699"/>
                    <a:pt x="469055" y="39108"/>
                    <a:pt x="491081" y="53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12456906" y="7588859"/>
              <a:ext cx="361891" cy="352655"/>
            </a:xfrm>
            <a:custGeom>
              <a:rect b="b" l="l" r="r" t="t"/>
              <a:pathLst>
                <a:path extrusionOk="0" h="352655" w="361891">
                  <a:moveTo>
                    <a:pt x="351848" y="166465"/>
                  </a:moveTo>
                  <a:cubicBezTo>
                    <a:pt x="355158" y="165895"/>
                    <a:pt x="358582" y="165325"/>
                    <a:pt x="361891" y="164641"/>
                  </a:cubicBezTo>
                  <a:cubicBezTo>
                    <a:pt x="350935" y="181287"/>
                    <a:pt x="341577" y="196110"/>
                    <a:pt x="337469" y="199530"/>
                  </a:cubicBezTo>
                  <a:cubicBezTo>
                    <a:pt x="330963" y="205801"/>
                    <a:pt x="324116" y="214580"/>
                    <a:pt x="323317" y="223132"/>
                  </a:cubicBezTo>
                  <a:lnTo>
                    <a:pt x="323317" y="223132"/>
                  </a:lnTo>
                  <a:cubicBezTo>
                    <a:pt x="308937" y="240690"/>
                    <a:pt x="296612" y="260301"/>
                    <a:pt x="283259" y="278316"/>
                  </a:cubicBezTo>
                  <a:cubicBezTo>
                    <a:pt x="278466" y="285385"/>
                    <a:pt x="280634" y="295305"/>
                    <a:pt x="288281" y="299409"/>
                  </a:cubicBezTo>
                  <a:cubicBezTo>
                    <a:pt x="290107" y="300093"/>
                    <a:pt x="291818" y="300549"/>
                    <a:pt x="293416" y="300663"/>
                  </a:cubicBezTo>
                  <a:cubicBezTo>
                    <a:pt x="285199" y="311039"/>
                    <a:pt x="277781" y="321187"/>
                    <a:pt x="271847" y="327571"/>
                  </a:cubicBezTo>
                  <a:cubicBezTo>
                    <a:pt x="265456" y="335781"/>
                    <a:pt x="259407" y="344218"/>
                    <a:pt x="253358" y="352655"/>
                  </a:cubicBezTo>
                  <a:cubicBezTo>
                    <a:pt x="241261" y="325519"/>
                    <a:pt x="229848" y="295761"/>
                    <a:pt x="205312" y="278316"/>
                  </a:cubicBezTo>
                  <a:cubicBezTo>
                    <a:pt x="140831" y="248330"/>
                    <a:pt x="68247" y="269081"/>
                    <a:pt x="0" y="283447"/>
                  </a:cubicBezTo>
                  <a:cubicBezTo>
                    <a:pt x="12326" y="277062"/>
                    <a:pt x="18602" y="257565"/>
                    <a:pt x="25678" y="245023"/>
                  </a:cubicBezTo>
                  <a:cubicBezTo>
                    <a:pt x="37890" y="222790"/>
                    <a:pt x="51699" y="201582"/>
                    <a:pt x="66535" y="181059"/>
                  </a:cubicBezTo>
                  <a:cubicBezTo>
                    <a:pt x="70415" y="175358"/>
                    <a:pt x="70872" y="167947"/>
                    <a:pt x="66992" y="162018"/>
                  </a:cubicBezTo>
                  <a:cubicBezTo>
                    <a:pt x="62997" y="157458"/>
                    <a:pt x="58889" y="155177"/>
                    <a:pt x="54666" y="154379"/>
                  </a:cubicBezTo>
                  <a:cubicBezTo>
                    <a:pt x="52498" y="134996"/>
                    <a:pt x="45650" y="114245"/>
                    <a:pt x="38004" y="96002"/>
                  </a:cubicBezTo>
                  <a:cubicBezTo>
                    <a:pt x="39830" y="92354"/>
                    <a:pt x="41313" y="88591"/>
                    <a:pt x="42455" y="85057"/>
                  </a:cubicBezTo>
                  <a:cubicBezTo>
                    <a:pt x="57063" y="55184"/>
                    <a:pt x="72127" y="24514"/>
                    <a:pt x="95066" y="0"/>
                  </a:cubicBezTo>
                  <a:cubicBezTo>
                    <a:pt x="95637" y="342"/>
                    <a:pt x="96094" y="456"/>
                    <a:pt x="96664" y="570"/>
                  </a:cubicBezTo>
                  <a:cubicBezTo>
                    <a:pt x="100316" y="11972"/>
                    <a:pt x="106137" y="24400"/>
                    <a:pt x="106821" y="28846"/>
                  </a:cubicBezTo>
                  <a:cubicBezTo>
                    <a:pt x="130103" y="83005"/>
                    <a:pt x="139347" y="175130"/>
                    <a:pt x="212958" y="178665"/>
                  </a:cubicBezTo>
                  <a:cubicBezTo>
                    <a:pt x="220490" y="179235"/>
                    <a:pt x="228022" y="179463"/>
                    <a:pt x="235441" y="179463"/>
                  </a:cubicBezTo>
                  <a:cubicBezTo>
                    <a:pt x="274814" y="179349"/>
                    <a:pt x="313616" y="172850"/>
                    <a:pt x="351848" y="166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12774517" y="7563091"/>
              <a:ext cx="313844" cy="307504"/>
            </a:xfrm>
            <a:custGeom>
              <a:rect b="b" l="l" r="r" t="t"/>
              <a:pathLst>
                <a:path extrusionOk="0" h="307504" w="313844">
                  <a:moveTo>
                    <a:pt x="313845" y="158826"/>
                  </a:moveTo>
                  <a:cubicBezTo>
                    <a:pt x="300720" y="186874"/>
                    <a:pt x="289194" y="218685"/>
                    <a:pt x="283259" y="226666"/>
                  </a:cubicBezTo>
                  <a:cubicBezTo>
                    <a:pt x="271276" y="251864"/>
                    <a:pt x="257467" y="276150"/>
                    <a:pt x="242859" y="299979"/>
                  </a:cubicBezTo>
                  <a:cubicBezTo>
                    <a:pt x="241489" y="302260"/>
                    <a:pt x="240690" y="304882"/>
                    <a:pt x="240576" y="307505"/>
                  </a:cubicBezTo>
                  <a:cubicBezTo>
                    <a:pt x="240234" y="306250"/>
                    <a:pt x="239891" y="305110"/>
                    <a:pt x="239549" y="303970"/>
                  </a:cubicBezTo>
                  <a:cubicBezTo>
                    <a:pt x="235783" y="292340"/>
                    <a:pt x="229963" y="280824"/>
                    <a:pt x="218778" y="274554"/>
                  </a:cubicBezTo>
                  <a:cubicBezTo>
                    <a:pt x="194812" y="255285"/>
                    <a:pt x="80915" y="263722"/>
                    <a:pt x="28874" y="292796"/>
                  </a:cubicBezTo>
                  <a:cubicBezTo>
                    <a:pt x="27961" y="292226"/>
                    <a:pt x="27048" y="291770"/>
                    <a:pt x="26021" y="291428"/>
                  </a:cubicBezTo>
                  <a:cubicBezTo>
                    <a:pt x="17347" y="289946"/>
                    <a:pt x="8559" y="294050"/>
                    <a:pt x="0" y="300892"/>
                  </a:cubicBezTo>
                  <a:cubicBezTo>
                    <a:pt x="2967" y="293024"/>
                    <a:pt x="5592" y="285043"/>
                    <a:pt x="8445" y="279912"/>
                  </a:cubicBezTo>
                  <a:cubicBezTo>
                    <a:pt x="10614" y="275124"/>
                    <a:pt x="12896" y="270335"/>
                    <a:pt x="15293" y="265660"/>
                  </a:cubicBezTo>
                  <a:cubicBezTo>
                    <a:pt x="38917" y="277860"/>
                    <a:pt x="49987" y="243085"/>
                    <a:pt x="59117" y="227008"/>
                  </a:cubicBezTo>
                  <a:cubicBezTo>
                    <a:pt x="67562" y="207853"/>
                    <a:pt x="78632" y="189155"/>
                    <a:pt x="86735" y="169658"/>
                  </a:cubicBezTo>
                  <a:cubicBezTo>
                    <a:pt x="90159" y="165439"/>
                    <a:pt x="93012" y="160308"/>
                    <a:pt x="94724" y="154265"/>
                  </a:cubicBezTo>
                  <a:cubicBezTo>
                    <a:pt x="106137" y="120744"/>
                    <a:pt x="96094" y="85171"/>
                    <a:pt x="86279" y="52106"/>
                  </a:cubicBezTo>
                  <a:cubicBezTo>
                    <a:pt x="96664" y="32609"/>
                    <a:pt x="108533" y="16190"/>
                    <a:pt x="124054" y="0"/>
                  </a:cubicBezTo>
                  <a:cubicBezTo>
                    <a:pt x="134440" y="38310"/>
                    <a:pt x="143684" y="77304"/>
                    <a:pt x="160232" y="113561"/>
                  </a:cubicBezTo>
                  <a:cubicBezTo>
                    <a:pt x="168335" y="140127"/>
                    <a:pt x="189220" y="159738"/>
                    <a:pt x="217637" y="162018"/>
                  </a:cubicBezTo>
                  <a:cubicBezTo>
                    <a:pt x="235212" y="162475"/>
                    <a:pt x="254614" y="165097"/>
                    <a:pt x="273558" y="165097"/>
                  </a:cubicBezTo>
                  <a:cubicBezTo>
                    <a:pt x="287710" y="165097"/>
                    <a:pt x="301405" y="163729"/>
                    <a:pt x="313845" y="1588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13058004" y="7561495"/>
              <a:ext cx="323773" cy="306820"/>
            </a:xfrm>
            <a:custGeom>
              <a:rect b="b" l="l" r="r" t="t"/>
              <a:pathLst>
                <a:path extrusionOk="0" h="306820" w="323773">
                  <a:moveTo>
                    <a:pt x="323774" y="140583"/>
                  </a:moveTo>
                  <a:cubicBezTo>
                    <a:pt x="321834" y="143434"/>
                    <a:pt x="319779" y="146170"/>
                    <a:pt x="317611" y="148792"/>
                  </a:cubicBezTo>
                  <a:cubicBezTo>
                    <a:pt x="305856" y="164755"/>
                    <a:pt x="293759" y="180489"/>
                    <a:pt x="281319" y="195768"/>
                  </a:cubicBezTo>
                  <a:cubicBezTo>
                    <a:pt x="270705" y="207511"/>
                    <a:pt x="253472" y="224500"/>
                    <a:pt x="265912" y="239892"/>
                  </a:cubicBezTo>
                  <a:cubicBezTo>
                    <a:pt x="263173" y="237726"/>
                    <a:pt x="260320" y="235674"/>
                    <a:pt x="257239" y="233849"/>
                  </a:cubicBezTo>
                  <a:cubicBezTo>
                    <a:pt x="219007" y="214124"/>
                    <a:pt x="173927" y="221193"/>
                    <a:pt x="133527" y="228719"/>
                  </a:cubicBezTo>
                  <a:cubicBezTo>
                    <a:pt x="99974" y="237840"/>
                    <a:pt x="42112" y="233393"/>
                    <a:pt x="32868" y="275808"/>
                  </a:cubicBezTo>
                  <a:cubicBezTo>
                    <a:pt x="32526" y="276948"/>
                    <a:pt x="32412" y="278088"/>
                    <a:pt x="32183" y="279228"/>
                  </a:cubicBezTo>
                  <a:cubicBezTo>
                    <a:pt x="21798" y="283561"/>
                    <a:pt x="10500" y="294165"/>
                    <a:pt x="0" y="306820"/>
                  </a:cubicBezTo>
                  <a:cubicBezTo>
                    <a:pt x="685" y="305338"/>
                    <a:pt x="1255" y="303856"/>
                    <a:pt x="1826" y="302488"/>
                  </a:cubicBezTo>
                  <a:cubicBezTo>
                    <a:pt x="13809" y="277518"/>
                    <a:pt x="24537" y="252206"/>
                    <a:pt x="34580" y="226438"/>
                  </a:cubicBezTo>
                  <a:cubicBezTo>
                    <a:pt x="47476" y="193829"/>
                    <a:pt x="57747" y="160194"/>
                    <a:pt x="71899" y="128155"/>
                  </a:cubicBezTo>
                  <a:cubicBezTo>
                    <a:pt x="73725" y="124849"/>
                    <a:pt x="75323" y="120744"/>
                    <a:pt x="72926" y="117210"/>
                  </a:cubicBezTo>
                  <a:cubicBezTo>
                    <a:pt x="72013" y="116298"/>
                    <a:pt x="71100" y="115613"/>
                    <a:pt x="70187" y="115043"/>
                  </a:cubicBezTo>
                  <a:cubicBezTo>
                    <a:pt x="77491" y="94520"/>
                    <a:pt x="77948" y="71603"/>
                    <a:pt x="74410" y="49141"/>
                  </a:cubicBezTo>
                  <a:cubicBezTo>
                    <a:pt x="77035" y="43555"/>
                    <a:pt x="79089" y="37512"/>
                    <a:pt x="81143" y="32837"/>
                  </a:cubicBezTo>
                  <a:cubicBezTo>
                    <a:pt x="86393" y="21321"/>
                    <a:pt x="92670" y="10148"/>
                    <a:pt x="100316" y="0"/>
                  </a:cubicBezTo>
                  <a:cubicBezTo>
                    <a:pt x="103055" y="5245"/>
                    <a:pt x="107620" y="9349"/>
                    <a:pt x="112870" y="11630"/>
                  </a:cubicBezTo>
                  <a:cubicBezTo>
                    <a:pt x="128277" y="104782"/>
                    <a:pt x="143113" y="150275"/>
                    <a:pt x="247994" y="150275"/>
                  </a:cubicBezTo>
                  <a:cubicBezTo>
                    <a:pt x="248223" y="150275"/>
                    <a:pt x="248451" y="150275"/>
                    <a:pt x="248679" y="150275"/>
                  </a:cubicBezTo>
                  <a:cubicBezTo>
                    <a:pt x="273901" y="149363"/>
                    <a:pt x="299237" y="146170"/>
                    <a:pt x="323774" y="1405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13647461" y="7518624"/>
              <a:ext cx="660100" cy="331334"/>
            </a:xfrm>
            <a:custGeom>
              <a:rect b="b" l="l" r="r" t="t"/>
              <a:pathLst>
                <a:path extrusionOk="0" h="331334" w="660100">
                  <a:moveTo>
                    <a:pt x="632597" y="166009"/>
                  </a:moveTo>
                  <a:cubicBezTo>
                    <a:pt x="641955" y="166009"/>
                    <a:pt x="651199" y="165553"/>
                    <a:pt x="660101" y="164413"/>
                  </a:cubicBezTo>
                  <a:cubicBezTo>
                    <a:pt x="647661" y="178437"/>
                    <a:pt x="635221" y="192347"/>
                    <a:pt x="621641" y="205345"/>
                  </a:cubicBezTo>
                  <a:cubicBezTo>
                    <a:pt x="612739" y="211388"/>
                    <a:pt x="606690" y="221992"/>
                    <a:pt x="608630" y="231797"/>
                  </a:cubicBezTo>
                  <a:cubicBezTo>
                    <a:pt x="577931" y="231341"/>
                    <a:pt x="547117" y="234762"/>
                    <a:pt x="517672" y="243883"/>
                  </a:cubicBezTo>
                  <a:cubicBezTo>
                    <a:pt x="500668" y="249242"/>
                    <a:pt x="483549" y="256197"/>
                    <a:pt x="470082" y="268283"/>
                  </a:cubicBezTo>
                  <a:cubicBezTo>
                    <a:pt x="469055" y="269195"/>
                    <a:pt x="468256" y="270221"/>
                    <a:pt x="467457" y="271247"/>
                  </a:cubicBezTo>
                  <a:cubicBezTo>
                    <a:pt x="452393" y="277518"/>
                    <a:pt x="421236" y="304198"/>
                    <a:pt x="399667" y="331334"/>
                  </a:cubicBezTo>
                  <a:cubicBezTo>
                    <a:pt x="396700" y="319248"/>
                    <a:pt x="393732" y="307961"/>
                    <a:pt x="391336" y="298041"/>
                  </a:cubicBezTo>
                  <a:cubicBezTo>
                    <a:pt x="370907" y="247874"/>
                    <a:pt x="281433" y="259161"/>
                    <a:pt x="236696" y="260643"/>
                  </a:cubicBezTo>
                  <a:cubicBezTo>
                    <a:pt x="214213" y="266002"/>
                    <a:pt x="166281" y="264064"/>
                    <a:pt x="159547" y="291086"/>
                  </a:cubicBezTo>
                  <a:cubicBezTo>
                    <a:pt x="158520" y="290858"/>
                    <a:pt x="157493" y="290630"/>
                    <a:pt x="156352" y="290516"/>
                  </a:cubicBezTo>
                  <a:cubicBezTo>
                    <a:pt x="150988" y="289034"/>
                    <a:pt x="140146" y="291200"/>
                    <a:pt x="128733" y="295419"/>
                  </a:cubicBezTo>
                  <a:cubicBezTo>
                    <a:pt x="112642" y="293138"/>
                    <a:pt x="82969" y="303058"/>
                    <a:pt x="62312" y="317424"/>
                  </a:cubicBezTo>
                  <a:cubicBezTo>
                    <a:pt x="58432" y="307505"/>
                    <a:pt x="54894" y="298155"/>
                    <a:pt x="51927" y="289718"/>
                  </a:cubicBezTo>
                  <a:cubicBezTo>
                    <a:pt x="39031" y="272729"/>
                    <a:pt x="20657" y="264064"/>
                    <a:pt x="0" y="259845"/>
                  </a:cubicBezTo>
                  <a:cubicBezTo>
                    <a:pt x="11413" y="259617"/>
                    <a:pt x="20885" y="247645"/>
                    <a:pt x="25678" y="236700"/>
                  </a:cubicBezTo>
                  <a:cubicBezTo>
                    <a:pt x="40857" y="209450"/>
                    <a:pt x="55693" y="181972"/>
                    <a:pt x="69160" y="153923"/>
                  </a:cubicBezTo>
                  <a:cubicBezTo>
                    <a:pt x="70758" y="152213"/>
                    <a:pt x="72241" y="150503"/>
                    <a:pt x="73611" y="148565"/>
                  </a:cubicBezTo>
                  <a:cubicBezTo>
                    <a:pt x="75209" y="150389"/>
                    <a:pt x="78860" y="150275"/>
                    <a:pt x="79431" y="146968"/>
                  </a:cubicBezTo>
                  <a:cubicBezTo>
                    <a:pt x="79888" y="144346"/>
                    <a:pt x="79888" y="141609"/>
                    <a:pt x="79203" y="139101"/>
                  </a:cubicBezTo>
                  <a:cubicBezTo>
                    <a:pt x="86621" y="123367"/>
                    <a:pt x="88675" y="102844"/>
                    <a:pt x="87420" y="80154"/>
                  </a:cubicBezTo>
                  <a:cubicBezTo>
                    <a:pt x="87192" y="77646"/>
                    <a:pt x="86963" y="75251"/>
                    <a:pt x="86621" y="72743"/>
                  </a:cubicBezTo>
                  <a:cubicBezTo>
                    <a:pt x="89018" y="69779"/>
                    <a:pt x="91186" y="66814"/>
                    <a:pt x="93126" y="64192"/>
                  </a:cubicBezTo>
                  <a:cubicBezTo>
                    <a:pt x="106022" y="48913"/>
                    <a:pt x="119603" y="34205"/>
                    <a:pt x="135809" y="22233"/>
                  </a:cubicBezTo>
                  <a:cubicBezTo>
                    <a:pt x="141858" y="17559"/>
                    <a:pt x="148363" y="13568"/>
                    <a:pt x="155096" y="9805"/>
                  </a:cubicBezTo>
                  <a:cubicBezTo>
                    <a:pt x="153727" y="37512"/>
                    <a:pt x="153841" y="65332"/>
                    <a:pt x="158976" y="92582"/>
                  </a:cubicBezTo>
                  <a:cubicBezTo>
                    <a:pt x="160346" y="99879"/>
                    <a:pt x="164226" y="106378"/>
                    <a:pt x="170731" y="110141"/>
                  </a:cubicBezTo>
                  <a:cubicBezTo>
                    <a:pt x="171987" y="167947"/>
                    <a:pt x="210105" y="190523"/>
                    <a:pt x="263059" y="197250"/>
                  </a:cubicBezTo>
                  <a:cubicBezTo>
                    <a:pt x="276754" y="198732"/>
                    <a:pt x="293987" y="200214"/>
                    <a:pt x="311905" y="200214"/>
                  </a:cubicBezTo>
                  <a:cubicBezTo>
                    <a:pt x="315214" y="200214"/>
                    <a:pt x="318524" y="200214"/>
                    <a:pt x="321833" y="199986"/>
                  </a:cubicBezTo>
                  <a:cubicBezTo>
                    <a:pt x="316469" y="205687"/>
                    <a:pt x="310877" y="211274"/>
                    <a:pt x="305057" y="216633"/>
                  </a:cubicBezTo>
                  <a:cubicBezTo>
                    <a:pt x="293074" y="225526"/>
                    <a:pt x="282460" y="240462"/>
                    <a:pt x="295699" y="253460"/>
                  </a:cubicBezTo>
                  <a:cubicBezTo>
                    <a:pt x="317497" y="271133"/>
                    <a:pt x="332105" y="239322"/>
                    <a:pt x="343974" y="225184"/>
                  </a:cubicBezTo>
                  <a:cubicBezTo>
                    <a:pt x="352191" y="214808"/>
                    <a:pt x="360065" y="204205"/>
                    <a:pt x="367598" y="193259"/>
                  </a:cubicBezTo>
                  <a:cubicBezTo>
                    <a:pt x="383918" y="188242"/>
                    <a:pt x="397841" y="179805"/>
                    <a:pt x="406172" y="166351"/>
                  </a:cubicBezTo>
                  <a:cubicBezTo>
                    <a:pt x="420324" y="138303"/>
                    <a:pt x="419525" y="105352"/>
                    <a:pt x="416443" y="74909"/>
                  </a:cubicBezTo>
                  <a:cubicBezTo>
                    <a:pt x="415302" y="67156"/>
                    <a:pt x="414275" y="59403"/>
                    <a:pt x="413134" y="51650"/>
                  </a:cubicBezTo>
                  <a:cubicBezTo>
                    <a:pt x="426258" y="42414"/>
                    <a:pt x="435388" y="20181"/>
                    <a:pt x="446230" y="10034"/>
                  </a:cubicBezTo>
                  <a:cubicBezTo>
                    <a:pt x="449083" y="6727"/>
                    <a:pt x="451936" y="3307"/>
                    <a:pt x="454904" y="0"/>
                  </a:cubicBezTo>
                  <a:cubicBezTo>
                    <a:pt x="457300" y="14594"/>
                    <a:pt x="461865" y="28960"/>
                    <a:pt x="467800" y="42072"/>
                  </a:cubicBezTo>
                  <a:cubicBezTo>
                    <a:pt x="470425" y="48685"/>
                    <a:pt x="475903" y="53246"/>
                    <a:pt x="482408" y="55184"/>
                  </a:cubicBezTo>
                  <a:cubicBezTo>
                    <a:pt x="484348" y="130892"/>
                    <a:pt x="492793" y="156204"/>
                    <a:pt x="574164" y="163501"/>
                  </a:cubicBezTo>
                  <a:cubicBezTo>
                    <a:pt x="591397" y="164071"/>
                    <a:pt x="612054" y="166009"/>
                    <a:pt x="632597" y="166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13985956" y="7818490"/>
              <a:ext cx="372733" cy="404077"/>
            </a:xfrm>
            <a:custGeom>
              <a:rect b="b" l="l" r="r" t="t"/>
              <a:pathLst>
                <a:path extrusionOk="0" h="404077" w="372733">
                  <a:moveTo>
                    <a:pt x="372733" y="191093"/>
                  </a:moveTo>
                  <a:cubicBezTo>
                    <a:pt x="364060" y="205231"/>
                    <a:pt x="356756" y="218571"/>
                    <a:pt x="352647" y="223246"/>
                  </a:cubicBezTo>
                  <a:cubicBezTo>
                    <a:pt x="338268" y="245821"/>
                    <a:pt x="323317" y="268169"/>
                    <a:pt x="306541" y="289034"/>
                  </a:cubicBezTo>
                  <a:cubicBezTo>
                    <a:pt x="301519" y="294164"/>
                    <a:pt x="295471" y="300207"/>
                    <a:pt x="291020" y="306820"/>
                  </a:cubicBezTo>
                  <a:cubicBezTo>
                    <a:pt x="276982" y="305680"/>
                    <a:pt x="262488" y="306706"/>
                    <a:pt x="250049" y="305110"/>
                  </a:cubicBezTo>
                  <a:cubicBezTo>
                    <a:pt x="231332" y="305110"/>
                    <a:pt x="212616" y="306022"/>
                    <a:pt x="193899" y="306934"/>
                  </a:cubicBezTo>
                  <a:cubicBezTo>
                    <a:pt x="172558" y="307961"/>
                    <a:pt x="151330" y="309101"/>
                    <a:pt x="129989" y="308759"/>
                  </a:cubicBezTo>
                  <a:cubicBezTo>
                    <a:pt x="128391" y="308759"/>
                    <a:pt x="126907" y="308759"/>
                    <a:pt x="125310" y="308759"/>
                  </a:cubicBezTo>
                  <a:cubicBezTo>
                    <a:pt x="115038" y="308759"/>
                    <a:pt x="103740" y="308759"/>
                    <a:pt x="97007" y="319818"/>
                  </a:cubicBezTo>
                  <a:cubicBezTo>
                    <a:pt x="93241" y="325747"/>
                    <a:pt x="92213" y="333386"/>
                    <a:pt x="93355" y="340455"/>
                  </a:cubicBezTo>
                  <a:cubicBezTo>
                    <a:pt x="75209" y="359838"/>
                    <a:pt x="60030" y="382072"/>
                    <a:pt x="45080" y="404077"/>
                  </a:cubicBezTo>
                  <a:cubicBezTo>
                    <a:pt x="39487" y="377397"/>
                    <a:pt x="33439" y="354822"/>
                    <a:pt x="29216" y="342964"/>
                  </a:cubicBezTo>
                  <a:cubicBezTo>
                    <a:pt x="24080" y="327686"/>
                    <a:pt x="13581" y="318222"/>
                    <a:pt x="0" y="312521"/>
                  </a:cubicBezTo>
                  <a:cubicBezTo>
                    <a:pt x="5022" y="305338"/>
                    <a:pt x="9587" y="298839"/>
                    <a:pt x="13467" y="294278"/>
                  </a:cubicBezTo>
                  <a:cubicBezTo>
                    <a:pt x="35151" y="257907"/>
                    <a:pt x="55008" y="221764"/>
                    <a:pt x="78747" y="186532"/>
                  </a:cubicBezTo>
                  <a:cubicBezTo>
                    <a:pt x="81143" y="180033"/>
                    <a:pt x="76921" y="174104"/>
                    <a:pt x="71100" y="171938"/>
                  </a:cubicBezTo>
                  <a:cubicBezTo>
                    <a:pt x="78633" y="147538"/>
                    <a:pt x="77491" y="117894"/>
                    <a:pt x="73040" y="88591"/>
                  </a:cubicBezTo>
                  <a:cubicBezTo>
                    <a:pt x="82056" y="77532"/>
                    <a:pt x="86507" y="57693"/>
                    <a:pt x="94496" y="47431"/>
                  </a:cubicBezTo>
                  <a:cubicBezTo>
                    <a:pt x="104311" y="30443"/>
                    <a:pt x="117891" y="16076"/>
                    <a:pt x="128848" y="0"/>
                  </a:cubicBezTo>
                  <a:cubicBezTo>
                    <a:pt x="131130" y="3420"/>
                    <a:pt x="134440" y="6271"/>
                    <a:pt x="138434" y="7867"/>
                  </a:cubicBezTo>
                  <a:cubicBezTo>
                    <a:pt x="138434" y="51650"/>
                    <a:pt x="147222" y="95432"/>
                    <a:pt x="153499" y="138759"/>
                  </a:cubicBezTo>
                  <a:cubicBezTo>
                    <a:pt x="157607" y="183796"/>
                    <a:pt x="187964" y="202837"/>
                    <a:pt x="230761" y="205003"/>
                  </a:cubicBezTo>
                  <a:cubicBezTo>
                    <a:pt x="238636" y="205573"/>
                    <a:pt x="246625" y="205915"/>
                    <a:pt x="254385" y="205915"/>
                  </a:cubicBezTo>
                  <a:cubicBezTo>
                    <a:pt x="294329" y="205459"/>
                    <a:pt x="333931" y="198960"/>
                    <a:pt x="372733" y="191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14320916" y="7818718"/>
              <a:ext cx="357326" cy="376028"/>
            </a:xfrm>
            <a:custGeom>
              <a:rect b="b" l="l" r="r" t="t"/>
              <a:pathLst>
                <a:path extrusionOk="0" h="376028" w="357326">
                  <a:moveTo>
                    <a:pt x="330279" y="220509"/>
                  </a:moveTo>
                  <a:cubicBezTo>
                    <a:pt x="339295" y="220623"/>
                    <a:pt x="348425" y="220737"/>
                    <a:pt x="357326" y="220395"/>
                  </a:cubicBezTo>
                  <a:cubicBezTo>
                    <a:pt x="347169" y="233849"/>
                    <a:pt x="337354" y="247531"/>
                    <a:pt x="325600" y="259731"/>
                  </a:cubicBezTo>
                  <a:cubicBezTo>
                    <a:pt x="316470" y="267827"/>
                    <a:pt x="301291" y="278202"/>
                    <a:pt x="298438" y="289946"/>
                  </a:cubicBezTo>
                  <a:cubicBezTo>
                    <a:pt x="272075" y="287666"/>
                    <a:pt x="245484" y="289034"/>
                    <a:pt x="218892" y="290402"/>
                  </a:cubicBezTo>
                  <a:cubicBezTo>
                    <a:pt x="195382" y="291656"/>
                    <a:pt x="171873" y="292796"/>
                    <a:pt x="148705" y="291542"/>
                  </a:cubicBezTo>
                  <a:cubicBezTo>
                    <a:pt x="132728" y="290402"/>
                    <a:pt x="110473" y="288578"/>
                    <a:pt x="93355" y="288806"/>
                  </a:cubicBezTo>
                  <a:cubicBezTo>
                    <a:pt x="87192" y="289034"/>
                    <a:pt x="81600" y="292568"/>
                    <a:pt x="77948" y="298155"/>
                  </a:cubicBezTo>
                  <a:cubicBezTo>
                    <a:pt x="71442" y="291314"/>
                    <a:pt x="60372" y="298497"/>
                    <a:pt x="60715" y="309329"/>
                  </a:cubicBezTo>
                  <a:cubicBezTo>
                    <a:pt x="61057" y="311153"/>
                    <a:pt x="61399" y="313091"/>
                    <a:pt x="61742" y="314916"/>
                  </a:cubicBezTo>
                  <a:cubicBezTo>
                    <a:pt x="57291" y="317652"/>
                    <a:pt x="53182" y="321301"/>
                    <a:pt x="49987" y="324151"/>
                  </a:cubicBezTo>
                  <a:cubicBezTo>
                    <a:pt x="42911" y="330764"/>
                    <a:pt x="24879" y="351971"/>
                    <a:pt x="8331" y="376029"/>
                  </a:cubicBezTo>
                  <a:cubicBezTo>
                    <a:pt x="7646" y="360181"/>
                    <a:pt x="5935" y="344674"/>
                    <a:pt x="1255" y="330194"/>
                  </a:cubicBezTo>
                  <a:cubicBezTo>
                    <a:pt x="799" y="329510"/>
                    <a:pt x="342" y="328826"/>
                    <a:pt x="0" y="328256"/>
                  </a:cubicBezTo>
                  <a:cubicBezTo>
                    <a:pt x="14608" y="310583"/>
                    <a:pt x="26477" y="283903"/>
                    <a:pt x="35151" y="271817"/>
                  </a:cubicBezTo>
                  <a:cubicBezTo>
                    <a:pt x="54666" y="237384"/>
                    <a:pt x="71557" y="201469"/>
                    <a:pt x="87534" y="165211"/>
                  </a:cubicBezTo>
                  <a:cubicBezTo>
                    <a:pt x="89360" y="160422"/>
                    <a:pt x="90958" y="155406"/>
                    <a:pt x="88675" y="150617"/>
                  </a:cubicBezTo>
                  <a:cubicBezTo>
                    <a:pt x="85366" y="146512"/>
                    <a:pt x="81600" y="145258"/>
                    <a:pt x="77491" y="146170"/>
                  </a:cubicBezTo>
                  <a:cubicBezTo>
                    <a:pt x="84339" y="119718"/>
                    <a:pt x="83540" y="92810"/>
                    <a:pt x="78975" y="66244"/>
                  </a:cubicBezTo>
                  <a:cubicBezTo>
                    <a:pt x="89360" y="60885"/>
                    <a:pt x="97691" y="47317"/>
                    <a:pt x="104767" y="38310"/>
                  </a:cubicBezTo>
                  <a:cubicBezTo>
                    <a:pt x="114468" y="26224"/>
                    <a:pt x="125652" y="14366"/>
                    <a:pt x="138092" y="4903"/>
                  </a:cubicBezTo>
                  <a:cubicBezTo>
                    <a:pt x="140374" y="3192"/>
                    <a:pt x="142771" y="1482"/>
                    <a:pt x="145167" y="0"/>
                  </a:cubicBezTo>
                  <a:cubicBezTo>
                    <a:pt x="145510" y="1368"/>
                    <a:pt x="145966" y="2622"/>
                    <a:pt x="146423" y="3991"/>
                  </a:cubicBezTo>
                  <a:cubicBezTo>
                    <a:pt x="139233" y="59859"/>
                    <a:pt x="148135" y="118008"/>
                    <a:pt x="167422" y="170684"/>
                  </a:cubicBezTo>
                  <a:cubicBezTo>
                    <a:pt x="187508" y="218913"/>
                    <a:pt x="255983" y="216291"/>
                    <a:pt x="300149" y="220851"/>
                  </a:cubicBezTo>
                  <a:cubicBezTo>
                    <a:pt x="309394" y="220167"/>
                    <a:pt x="319665" y="220395"/>
                    <a:pt x="330279" y="2205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14486739" y="7798511"/>
              <a:ext cx="218715" cy="192487"/>
            </a:xfrm>
            <a:custGeom>
              <a:rect b="b" l="l" r="r" t="t"/>
              <a:pathLst>
                <a:path extrusionOk="0" h="192487" w="218715">
                  <a:moveTo>
                    <a:pt x="205197" y="34003"/>
                  </a:moveTo>
                  <a:cubicBezTo>
                    <a:pt x="213072" y="84171"/>
                    <a:pt x="226767" y="137417"/>
                    <a:pt x="212501" y="187470"/>
                  </a:cubicBezTo>
                  <a:cubicBezTo>
                    <a:pt x="189334" y="190435"/>
                    <a:pt x="165938" y="192373"/>
                    <a:pt x="142657" y="192487"/>
                  </a:cubicBezTo>
                  <a:cubicBezTo>
                    <a:pt x="109446" y="190891"/>
                    <a:pt x="72242" y="192145"/>
                    <a:pt x="42569" y="176069"/>
                  </a:cubicBezTo>
                  <a:cubicBezTo>
                    <a:pt x="19059" y="133768"/>
                    <a:pt x="4907" y="86337"/>
                    <a:pt x="0" y="37310"/>
                  </a:cubicBezTo>
                  <a:cubicBezTo>
                    <a:pt x="13353" y="38906"/>
                    <a:pt x="22597" y="28074"/>
                    <a:pt x="28189" y="17129"/>
                  </a:cubicBezTo>
                  <a:cubicBezTo>
                    <a:pt x="39602" y="5043"/>
                    <a:pt x="59916" y="6867"/>
                    <a:pt x="75437" y="3675"/>
                  </a:cubicBezTo>
                  <a:cubicBezTo>
                    <a:pt x="99745" y="254"/>
                    <a:pt x="124168" y="-886"/>
                    <a:pt x="148591" y="710"/>
                  </a:cubicBezTo>
                  <a:cubicBezTo>
                    <a:pt x="171416" y="2420"/>
                    <a:pt x="203942" y="4815"/>
                    <a:pt x="205197" y="34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14141281" y="7801482"/>
              <a:ext cx="210965" cy="175019"/>
            </a:xfrm>
            <a:custGeom>
              <a:rect b="b" l="l" r="r" t="t"/>
              <a:pathLst>
                <a:path extrusionOk="0" h="175019" w="210965">
                  <a:moveTo>
                    <a:pt x="184883" y="13245"/>
                  </a:moveTo>
                  <a:cubicBezTo>
                    <a:pt x="200747" y="58966"/>
                    <a:pt x="221746" y="111528"/>
                    <a:pt x="204513" y="159529"/>
                  </a:cubicBezTo>
                  <a:cubicBezTo>
                    <a:pt x="197665" y="161354"/>
                    <a:pt x="190703" y="162836"/>
                    <a:pt x="183856" y="164318"/>
                  </a:cubicBezTo>
                  <a:cubicBezTo>
                    <a:pt x="160574" y="168879"/>
                    <a:pt x="137065" y="172299"/>
                    <a:pt x="113327" y="174238"/>
                  </a:cubicBezTo>
                  <a:cubicBezTo>
                    <a:pt x="107849" y="174124"/>
                    <a:pt x="101914" y="174238"/>
                    <a:pt x="95865" y="174580"/>
                  </a:cubicBezTo>
                  <a:cubicBezTo>
                    <a:pt x="75893" y="175492"/>
                    <a:pt x="54210" y="176290"/>
                    <a:pt x="40058" y="162722"/>
                  </a:cubicBezTo>
                  <a:cubicBezTo>
                    <a:pt x="19744" y="119851"/>
                    <a:pt x="13923" y="71394"/>
                    <a:pt x="0" y="26243"/>
                  </a:cubicBezTo>
                  <a:cubicBezTo>
                    <a:pt x="34352" y="9939"/>
                    <a:pt x="73497" y="19"/>
                    <a:pt x="112185" y="19"/>
                  </a:cubicBezTo>
                  <a:cubicBezTo>
                    <a:pt x="137065" y="-323"/>
                    <a:pt x="161830" y="3896"/>
                    <a:pt x="184883" y="132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13812602" y="7828342"/>
              <a:ext cx="198576" cy="162972"/>
            </a:xfrm>
            <a:custGeom>
              <a:rect b="b" l="l" r="r" t="t"/>
              <a:pathLst>
                <a:path extrusionOk="0" h="162972" w="198576">
                  <a:moveTo>
                    <a:pt x="178720" y="7707"/>
                  </a:moveTo>
                  <a:cubicBezTo>
                    <a:pt x="189790" y="54796"/>
                    <a:pt x="206224" y="105533"/>
                    <a:pt x="194584" y="153877"/>
                  </a:cubicBezTo>
                  <a:cubicBezTo>
                    <a:pt x="179062" y="156613"/>
                    <a:pt x="163199" y="157753"/>
                    <a:pt x="147564" y="158894"/>
                  </a:cubicBezTo>
                  <a:cubicBezTo>
                    <a:pt x="131244" y="160034"/>
                    <a:pt x="115038" y="161516"/>
                    <a:pt x="98718" y="162656"/>
                  </a:cubicBezTo>
                  <a:cubicBezTo>
                    <a:pt x="95066" y="162656"/>
                    <a:pt x="91300" y="162656"/>
                    <a:pt x="87420" y="162770"/>
                  </a:cubicBezTo>
                  <a:cubicBezTo>
                    <a:pt x="72127" y="163226"/>
                    <a:pt x="55693" y="163796"/>
                    <a:pt x="44281" y="153649"/>
                  </a:cubicBezTo>
                  <a:cubicBezTo>
                    <a:pt x="18602" y="108498"/>
                    <a:pt x="8673" y="56620"/>
                    <a:pt x="0" y="5882"/>
                  </a:cubicBezTo>
                  <a:cubicBezTo>
                    <a:pt x="570" y="5996"/>
                    <a:pt x="1255" y="5882"/>
                    <a:pt x="1826" y="5654"/>
                  </a:cubicBezTo>
                  <a:cubicBezTo>
                    <a:pt x="12782" y="16486"/>
                    <a:pt x="29672" y="10443"/>
                    <a:pt x="43482" y="7821"/>
                  </a:cubicBezTo>
                  <a:cubicBezTo>
                    <a:pt x="85137" y="-617"/>
                    <a:pt x="136380" y="-4379"/>
                    <a:pt x="178720" y="77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13286939" y="7839697"/>
              <a:ext cx="714310" cy="417189"/>
            </a:xfrm>
            <a:custGeom>
              <a:rect b="b" l="l" r="r" t="t"/>
              <a:pathLst>
                <a:path extrusionOk="0" h="417189" w="714310">
                  <a:moveTo>
                    <a:pt x="685437" y="194855"/>
                  </a:moveTo>
                  <a:cubicBezTo>
                    <a:pt x="694681" y="193829"/>
                    <a:pt x="704610" y="193943"/>
                    <a:pt x="714311" y="193373"/>
                  </a:cubicBezTo>
                  <a:cubicBezTo>
                    <a:pt x="700844" y="212072"/>
                    <a:pt x="688632" y="231911"/>
                    <a:pt x="674138" y="249926"/>
                  </a:cubicBezTo>
                  <a:cubicBezTo>
                    <a:pt x="667063" y="261100"/>
                    <a:pt x="651313" y="272159"/>
                    <a:pt x="640129" y="284245"/>
                  </a:cubicBezTo>
                  <a:cubicBezTo>
                    <a:pt x="612168" y="285613"/>
                    <a:pt x="584322" y="290972"/>
                    <a:pt x="567089" y="291998"/>
                  </a:cubicBezTo>
                  <a:cubicBezTo>
                    <a:pt x="537530" y="294164"/>
                    <a:pt x="507059" y="295761"/>
                    <a:pt x="477386" y="298383"/>
                  </a:cubicBezTo>
                  <a:cubicBezTo>
                    <a:pt x="462778" y="300321"/>
                    <a:pt x="441893" y="298497"/>
                    <a:pt x="427628" y="307048"/>
                  </a:cubicBezTo>
                  <a:cubicBezTo>
                    <a:pt x="419639" y="301462"/>
                    <a:pt x="416786" y="308873"/>
                    <a:pt x="416443" y="321529"/>
                  </a:cubicBezTo>
                  <a:cubicBezTo>
                    <a:pt x="390423" y="336921"/>
                    <a:pt x="377298" y="366565"/>
                    <a:pt x="362462" y="391763"/>
                  </a:cubicBezTo>
                  <a:cubicBezTo>
                    <a:pt x="358125" y="365539"/>
                    <a:pt x="352647" y="339543"/>
                    <a:pt x="345686" y="314460"/>
                  </a:cubicBezTo>
                  <a:cubicBezTo>
                    <a:pt x="321719" y="259845"/>
                    <a:pt x="209877" y="288692"/>
                    <a:pt x="167878" y="292568"/>
                  </a:cubicBezTo>
                  <a:cubicBezTo>
                    <a:pt x="146195" y="296445"/>
                    <a:pt x="91072" y="292226"/>
                    <a:pt x="79660" y="321529"/>
                  </a:cubicBezTo>
                  <a:cubicBezTo>
                    <a:pt x="74067" y="323239"/>
                    <a:pt x="71899" y="332930"/>
                    <a:pt x="71899" y="346954"/>
                  </a:cubicBezTo>
                  <a:cubicBezTo>
                    <a:pt x="48275" y="366679"/>
                    <a:pt x="28760" y="391079"/>
                    <a:pt x="12211" y="417189"/>
                  </a:cubicBezTo>
                  <a:cubicBezTo>
                    <a:pt x="8902" y="402595"/>
                    <a:pt x="6163" y="387773"/>
                    <a:pt x="4109" y="372722"/>
                  </a:cubicBezTo>
                  <a:cubicBezTo>
                    <a:pt x="2967" y="361891"/>
                    <a:pt x="1712" y="352313"/>
                    <a:pt x="0" y="343990"/>
                  </a:cubicBezTo>
                  <a:cubicBezTo>
                    <a:pt x="15293" y="331676"/>
                    <a:pt x="24080" y="298383"/>
                    <a:pt x="33325" y="285043"/>
                  </a:cubicBezTo>
                  <a:cubicBezTo>
                    <a:pt x="37205" y="277290"/>
                    <a:pt x="59916" y="226666"/>
                    <a:pt x="68475" y="191663"/>
                  </a:cubicBezTo>
                  <a:cubicBezTo>
                    <a:pt x="74524" y="188014"/>
                    <a:pt x="79660" y="182770"/>
                    <a:pt x="83312" y="175473"/>
                  </a:cubicBezTo>
                  <a:cubicBezTo>
                    <a:pt x="96892" y="151187"/>
                    <a:pt x="95979" y="123367"/>
                    <a:pt x="90958" y="96801"/>
                  </a:cubicBezTo>
                  <a:cubicBezTo>
                    <a:pt x="98262" y="90074"/>
                    <a:pt x="101686" y="76049"/>
                    <a:pt x="107164" y="67954"/>
                  </a:cubicBezTo>
                  <a:cubicBezTo>
                    <a:pt x="115495" y="55184"/>
                    <a:pt x="125538" y="41730"/>
                    <a:pt x="137978" y="31697"/>
                  </a:cubicBezTo>
                  <a:cubicBezTo>
                    <a:pt x="140146" y="44695"/>
                    <a:pt x="143113" y="57009"/>
                    <a:pt x="143912" y="64648"/>
                  </a:cubicBezTo>
                  <a:cubicBezTo>
                    <a:pt x="163199" y="143890"/>
                    <a:pt x="170389" y="200898"/>
                    <a:pt x="266939" y="200556"/>
                  </a:cubicBezTo>
                  <a:cubicBezTo>
                    <a:pt x="271847" y="200898"/>
                    <a:pt x="276754" y="201126"/>
                    <a:pt x="281661" y="201126"/>
                  </a:cubicBezTo>
                  <a:cubicBezTo>
                    <a:pt x="307796" y="201126"/>
                    <a:pt x="333588" y="196452"/>
                    <a:pt x="359495" y="193487"/>
                  </a:cubicBezTo>
                  <a:cubicBezTo>
                    <a:pt x="367255" y="192461"/>
                    <a:pt x="375244" y="192119"/>
                    <a:pt x="383233" y="191435"/>
                  </a:cubicBezTo>
                  <a:cubicBezTo>
                    <a:pt x="373989" y="206941"/>
                    <a:pt x="364859" y="222676"/>
                    <a:pt x="355500" y="238068"/>
                  </a:cubicBezTo>
                  <a:cubicBezTo>
                    <a:pt x="346028" y="255969"/>
                    <a:pt x="316127" y="281395"/>
                    <a:pt x="342604" y="298041"/>
                  </a:cubicBezTo>
                  <a:cubicBezTo>
                    <a:pt x="352419" y="303400"/>
                    <a:pt x="364859" y="299409"/>
                    <a:pt x="370451" y="289604"/>
                  </a:cubicBezTo>
                  <a:cubicBezTo>
                    <a:pt x="391450" y="252548"/>
                    <a:pt x="409482" y="213782"/>
                    <a:pt x="429682" y="176385"/>
                  </a:cubicBezTo>
                  <a:cubicBezTo>
                    <a:pt x="464718" y="142522"/>
                    <a:pt x="454675" y="87793"/>
                    <a:pt x="438013" y="37854"/>
                  </a:cubicBezTo>
                  <a:cubicBezTo>
                    <a:pt x="445545" y="32723"/>
                    <a:pt x="453078" y="25654"/>
                    <a:pt x="460496" y="19383"/>
                  </a:cubicBezTo>
                  <a:cubicBezTo>
                    <a:pt x="465860" y="21207"/>
                    <a:pt x="472251" y="19953"/>
                    <a:pt x="476131" y="15506"/>
                  </a:cubicBezTo>
                  <a:cubicBezTo>
                    <a:pt x="479669" y="11516"/>
                    <a:pt x="483321" y="7297"/>
                    <a:pt x="487201" y="3192"/>
                  </a:cubicBezTo>
                  <a:cubicBezTo>
                    <a:pt x="493022" y="1254"/>
                    <a:pt x="499755" y="1254"/>
                    <a:pt x="505689" y="0"/>
                  </a:cubicBezTo>
                  <a:cubicBezTo>
                    <a:pt x="504320" y="24172"/>
                    <a:pt x="510825" y="59745"/>
                    <a:pt x="511396" y="69778"/>
                  </a:cubicBezTo>
                  <a:cubicBezTo>
                    <a:pt x="519042" y="106036"/>
                    <a:pt x="522009" y="148108"/>
                    <a:pt x="546318" y="177639"/>
                  </a:cubicBezTo>
                  <a:cubicBezTo>
                    <a:pt x="560812" y="191093"/>
                    <a:pt x="581354" y="195426"/>
                    <a:pt x="600528" y="197136"/>
                  </a:cubicBezTo>
                  <a:cubicBezTo>
                    <a:pt x="607033" y="197592"/>
                    <a:pt x="613652" y="197706"/>
                    <a:pt x="620271" y="197706"/>
                  </a:cubicBezTo>
                  <a:cubicBezTo>
                    <a:pt x="641955" y="197364"/>
                    <a:pt x="663753" y="195426"/>
                    <a:pt x="685437" y="1948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13450139" y="7826445"/>
              <a:ext cx="238156" cy="165807"/>
            </a:xfrm>
            <a:custGeom>
              <a:rect b="b" l="l" r="r" t="t"/>
              <a:pathLst>
                <a:path extrusionOk="0" h="165807" w="238156">
                  <a:moveTo>
                    <a:pt x="205426" y="9034"/>
                  </a:moveTo>
                  <a:cubicBezTo>
                    <a:pt x="218094" y="54413"/>
                    <a:pt x="249592" y="103554"/>
                    <a:pt x="233843" y="151441"/>
                  </a:cubicBezTo>
                  <a:cubicBezTo>
                    <a:pt x="193442" y="157370"/>
                    <a:pt x="152586" y="164325"/>
                    <a:pt x="111729" y="165808"/>
                  </a:cubicBezTo>
                  <a:cubicBezTo>
                    <a:pt x="91871" y="164553"/>
                    <a:pt x="68247" y="167062"/>
                    <a:pt x="51471" y="154862"/>
                  </a:cubicBezTo>
                  <a:cubicBezTo>
                    <a:pt x="27618" y="118832"/>
                    <a:pt x="15635" y="76418"/>
                    <a:pt x="4793" y="34688"/>
                  </a:cubicBezTo>
                  <a:cubicBezTo>
                    <a:pt x="6163" y="34802"/>
                    <a:pt x="7761" y="34118"/>
                    <a:pt x="8103" y="32293"/>
                  </a:cubicBezTo>
                  <a:cubicBezTo>
                    <a:pt x="8559" y="29329"/>
                    <a:pt x="9130" y="26250"/>
                    <a:pt x="7875" y="23514"/>
                  </a:cubicBezTo>
                  <a:cubicBezTo>
                    <a:pt x="5592" y="21462"/>
                    <a:pt x="3195" y="19979"/>
                    <a:pt x="685" y="18953"/>
                  </a:cubicBezTo>
                  <a:cubicBezTo>
                    <a:pt x="457" y="18155"/>
                    <a:pt x="228" y="17243"/>
                    <a:pt x="0" y="16445"/>
                  </a:cubicBezTo>
                  <a:cubicBezTo>
                    <a:pt x="18032" y="23286"/>
                    <a:pt x="37319" y="10060"/>
                    <a:pt x="55693" y="8236"/>
                  </a:cubicBezTo>
                  <a:cubicBezTo>
                    <a:pt x="104539" y="2649"/>
                    <a:pt x="157950" y="-7499"/>
                    <a:pt x="205426" y="90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13329508" y="7487270"/>
              <a:ext cx="341576" cy="407155"/>
            </a:xfrm>
            <a:custGeom>
              <a:rect b="b" l="l" r="r" t="t"/>
              <a:pathLst>
                <a:path extrusionOk="0" h="407155" w="341576">
                  <a:moveTo>
                    <a:pt x="329366" y="200898"/>
                  </a:moveTo>
                  <a:cubicBezTo>
                    <a:pt x="333702" y="201354"/>
                    <a:pt x="337697" y="201582"/>
                    <a:pt x="341577" y="201582"/>
                  </a:cubicBezTo>
                  <a:cubicBezTo>
                    <a:pt x="331991" y="216405"/>
                    <a:pt x="323888" y="230201"/>
                    <a:pt x="320007" y="234419"/>
                  </a:cubicBezTo>
                  <a:cubicBezTo>
                    <a:pt x="311905" y="246733"/>
                    <a:pt x="294101" y="262696"/>
                    <a:pt x="298780" y="277290"/>
                  </a:cubicBezTo>
                  <a:cubicBezTo>
                    <a:pt x="297525" y="281167"/>
                    <a:pt x="297411" y="285499"/>
                    <a:pt x="299122" y="288692"/>
                  </a:cubicBezTo>
                  <a:cubicBezTo>
                    <a:pt x="269906" y="286297"/>
                    <a:pt x="238522" y="290174"/>
                    <a:pt x="213300" y="291086"/>
                  </a:cubicBezTo>
                  <a:cubicBezTo>
                    <a:pt x="181117" y="296673"/>
                    <a:pt x="121886" y="293822"/>
                    <a:pt x="107962" y="329168"/>
                  </a:cubicBezTo>
                  <a:cubicBezTo>
                    <a:pt x="95979" y="332702"/>
                    <a:pt x="92556" y="345472"/>
                    <a:pt x="92898" y="360637"/>
                  </a:cubicBezTo>
                  <a:cubicBezTo>
                    <a:pt x="72127" y="369872"/>
                    <a:pt x="51128" y="391649"/>
                    <a:pt x="40743" y="404191"/>
                  </a:cubicBezTo>
                  <a:cubicBezTo>
                    <a:pt x="39944" y="405103"/>
                    <a:pt x="39145" y="406129"/>
                    <a:pt x="38232" y="407156"/>
                  </a:cubicBezTo>
                  <a:cubicBezTo>
                    <a:pt x="30586" y="375459"/>
                    <a:pt x="22825" y="341368"/>
                    <a:pt x="0" y="319134"/>
                  </a:cubicBezTo>
                  <a:cubicBezTo>
                    <a:pt x="23510" y="334413"/>
                    <a:pt x="38803" y="299751"/>
                    <a:pt x="50329" y="283105"/>
                  </a:cubicBezTo>
                  <a:cubicBezTo>
                    <a:pt x="69502" y="250838"/>
                    <a:pt x="95066" y="221079"/>
                    <a:pt x="108533" y="186076"/>
                  </a:cubicBezTo>
                  <a:cubicBezTo>
                    <a:pt x="109332" y="179805"/>
                    <a:pt x="106022" y="174446"/>
                    <a:pt x="101229" y="171368"/>
                  </a:cubicBezTo>
                  <a:cubicBezTo>
                    <a:pt x="102370" y="167035"/>
                    <a:pt x="103055" y="162589"/>
                    <a:pt x="103398" y="158142"/>
                  </a:cubicBezTo>
                  <a:cubicBezTo>
                    <a:pt x="106137" y="120858"/>
                    <a:pt x="94610" y="84031"/>
                    <a:pt x="86393" y="48001"/>
                  </a:cubicBezTo>
                  <a:cubicBezTo>
                    <a:pt x="86165" y="47203"/>
                    <a:pt x="85822" y="46405"/>
                    <a:pt x="85594" y="45607"/>
                  </a:cubicBezTo>
                  <a:cubicBezTo>
                    <a:pt x="102370" y="50624"/>
                    <a:pt x="113669" y="28618"/>
                    <a:pt x="125195" y="18243"/>
                  </a:cubicBezTo>
                  <a:cubicBezTo>
                    <a:pt x="132956" y="11744"/>
                    <a:pt x="141401" y="5131"/>
                    <a:pt x="150417" y="0"/>
                  </a:cubicBezTo>
                  <a:cubicBezTo>
                    <a:pt x="145396" y="23146"/>
                    <a:pt x="148591" y="49598"/>
                    <a:pt x="151444" y="71375"/>
                  </a:cubicBezTo>
                  <a:cubicBezTo>
                    <a:pt x="154297" y="88705"/>
                    <a:pt x="157835" y="105694"/>
                    <a:pt x="161830" y="122911"/>
                  </a:cubicBezTo>
                  <a:cubicBezTo>
                    <a:pt x="163542" y="129980"/>
                    <a:pt x="168906" y="135339"/>
                    <a:pt x="175411" y="137733"/>
                  </a:cubicBezTo>
                  <a:cubicBezTo>
                    <a:pt x="183399" y="209678"/>
                    <a:pt x="276754" y="195312"/>
                    <a:pt x="329366" y="200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13114953" y="7833426"/>
              <a:ext cx="215226" cy="171986"/>
            </a:xfrm>
            <a:custGeom>
              <a:rect b="b" l="l" r="r" t="t"/>
              <a:pathLst>
                <a:path extrusionOk="0" h="171986" w="215226">
                  <a:moveTo>
                    <a:pt x="203828" y="75479"/>
                  </a:moveTo>
                  <a:cubicBezTo>
                    <a:pt x="209078" y="101247"/>
                    <a:pt x="221403" y="129296"/>
                    <a:pt x="211474" y="155292"/>
                  </a:cubicBezTo>
                  <a:cubicBezTo>
                    <a:pt x="173242" y="158712"/>
                    <a:pt x="135923" y="168061"/>
                    <a:pt x="97577" y="171026"/>
                  </a:cubicBezTo>
                  <a:cubicBezTo>
                    <a:pt x="65394" y="177297"/>
                    <a:pt x="50329" y="151757"/>
                    <a:pt x="38232" y="126559"/>
                  </a:cubicBezTo>
                  <a:cubicBezTo>
                    <a:pt x="22939" y="94520"/>
                    <a:pt x="11298" y="62595"/>
                    <a:pt x="0" y="28732"/>
                  </a:cubicBezTo>
                  <a:cubicBezTo>
                    <a:pt x="15407" y="27022"/>
                    <a:pt x="29330" y="16190"/>
                    <a:pt x="45764" y="14594"/>
                  </a:cubicBezTo>
                  <a:cubicBezTo>
                    <a:pt x="69046" y="12770"/>
                    <a:pt x="108533" y="0"/>
                    <a:pt x="140717" y="0"/>
                  </a:cubicBezTo>
                  <a:cubicBezTo>
                    <a:pt x="160346" y="0"/>
                    <a:pt x="177237" y="4789"/>
                    <a:pt x="186024" y="19953"/>
                  </a:cubicBezTo>
                  <a:cubicBezTo>
                    <a:pt x="194469" y="37512"/>
                    <a:pt x="198920" y="56553"/>
                    <a:pt x="203828" y="75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12722704" y="7867745"/>
              <a:ext cx="600413" cy="370441"/>
            </a:xfrm>
            <a:custGeom>
              <a:rect b="b" l="l" r="r" t="t"/>
              <a:pathLst>
                <a:path extrusionOk="0" h="370441" w="600413">
                  <a:moveTo>
                    <a:pt x="593109" y="172508"/>
                  </a:moveTo>
                  <a:cubicBezTo>
                    <a:pt x="595506" y="172508"/>
                    <a:pt x="597903" y="172394"/>
                    <a:pt x="600413" y="172166"/>
                  </a:cubicBezTo>
                  <a:cubicBezTo>
                    <a:pt x="586604" y="201126"/>
                    <a:pt x="573822" y="230999"/>
                    <a:pt x="556019" y="257907"/>
                  </a:cubicBezTo>
                  <a:cubicBezTo>
                    <a:pt x="553051" y="263608"/>
                    <a:pt x="547916" y="270221"/>
                    <a:pt x="543122" y="277062"/>
                  </a:cubicBezTo>
                  <a:cubicBezTo>
                    <a:pt x="534905" y="272045"/>
                    <a:pt x="523835" y="270107"/>
                    <a:pt x="508543" y="270791"/>
                  </a:cubicBezTo>
                  <a:cubicBezTo>
                    <a:pt x="454447" y="269195"/>
                    <a:pt x="402862" y="294735"/>
                    <a:pt x="349223" y="298839"/>
                  </a:cubicBezTo>
                  <a:cubicBezTo>
                    <a:pt x="330849" y="301120"/>
                    <a:pt x="312019" y="302716"/>
                    <a:pt x="294443" y="309899"/>
                  </a:cubicBezTo>
                  <a:cubicBezTo>
                    <a:pt x="291020" y="311495"/>
                    <a:pt x="288052" y="314916"/>
                    <a:pt x="285884" y="318906"/>
                  </a:cubicBezTo>
                  <a:cubicBezTo>
                    <a:pt x="272531" y="324607"/>
                    <a:pt x="260548" y="335097"/>
                    <a:pt x="250962" y="345244"/>
                  </a:cubicBezTo>
                  <a:cubicBezTo>
                    <a:pt x="246282" y="351629"/>
                    <a:pt x="236810" y="360637"/>
                    <a:pt x="228593" y="370442"/>
                  </a:cubicBezTo>
                  <a:cubicBezTo>
                    <a:pt x="222202" y="351173"/>
                    <a:pt x="216153" y="330992"/>
                    <a:pt x="198007" y="321757"/>
                  </a:cubicBezTo>
                  <a:cubicBezTo>
                    <a:pt x="145282" y="302032"/>
                    <a:pt x="88904" y="317538"/>
                    <a:pt x="35493" y="325633"/>
                  </a:cubicBezTo>
                  <a:cubicBezTo>
                    <a:pt x="23624" y="327001"/>
                    <a:pt x="11869" y="328712"/>
                    <a:pt x="0" y="330536"/>
                  </a:cubicBezTo>
                  <a:cubicBezTo>
                    <a:pt x="10043" y="315942"/>
                    <a:pt x="14608" y="289832"/>
                    <a:pt x="22369" y="277974"/>
                  </a:cubicBezTo>
                  <a:cubicBezTo>
                    <a:pt x="25678" y="267256"/>
                    <a:pt x="48846" y="223588"/>
                    <a:pt x="32868" y="219027"/>
                  </a:cubicBezTo>
                  <a:cubicBezTo>
                    <a:pt x="38917" y="183454"/>
                    <a:pt x="22026" y="150389"/>
                    <a:pt x="6733" y="117780"/>
                  </a:cubicBezTo>
                  <a:cubicBezTo>
                    <a:pt x="7646" y="115956"/>
                    <a:pt x="8559" y="114245"/>
                    <a:pt x="9587" y="112649"/>
                  </a:cubicBezTo>
                  <a:cubicBezTo>
                    <a:pt x="24651" y="86197"/>
                    <a:pt x="41770" y="60885"/>
                    <a:pt x="59916" y="36600"/>
                  </a:cubicBezTo>
                  <a:cubicBezTo>
                    <a:pt x="60486" y="37626"/>
                    <a:pt x="61171" y="38652"/>
                    <a:pt x="61970" y="39678"/>
                  </a:cubicBezTo>
                  <a:cubicBezTo>
                    <a:pt x="75209" y="98283"/>
                    <a:pt x="98833" y="154493"/>
                    <a:pt x="117321" y="211616"/>
                  </a:cubicBezTo>
                  <a:cubicBezTo>
                    <a:pt x="139689" y="241945"/>
                    <a:pt x="184312" y="238068"/>
                    <a:pt x="218094" y="241260"/>
                  </a:cubicBezTo>
                  <a:cubicBezTo>
                    <a:pt x="226082" y="241945"/>
                    <a:pt x="233615" y="242287"/>
                    <a:pt x="240804" y="242287"/>
                  </a:cubicBezTo>
                  <a:cubicBezTo>
                    <a:pt x="255070" y="242287"/>
                    <a:pt x="267738" y="240918"/>
                    <a:pt x="278922" y="238182"/>
                  </a:cubicBezTo>
                  <a:cubicBezTo>
                    <a:pt x="268080" y="258819"/>
                    <a:pt x="258380" y="280254"/>
                    <a:pt x="245255" y="299523"/>
                  </a:cubicBezTo>
                  <a:cubicBezTo>
                    <a:pt x="239435" y="309215"/>
                    <a:pt x="245027" y="322897"/>
                    <a:pt x="255527" y="326545"/>
                  </a:cubicBezTo>
                  <a:cubicBezTo>
                    <a:pt x="284058" y="336693"/>
                    <a:pt x="292503" y="279798"/>
                    <a:pt x="302660" y="261213"/>
                  </a:cubicBezTo>
                  <a:cubicBezTo>
                    <a:pt x="304372" y="255627"/>
                    <a:pt x="312019" y="236358"/>
                    <a:pt x="315214" y="220509"/>
                  </a:cubicBezTo>
                  <a:cubicBezTo>
                    <a:pt x="342832" y="196338"/>
                    <a:pt x="345229" y="153011"/>
                    <a:pt x="321149" y="96002"/>
                  </a:cubicBezTo>
                  <a:cubicBezTo>
                    <a:pt x="320350" y="93836"/>
                    <a:pt x="319665" y="91670"/>
                    <a:pt x="318980" y="89618"/>
                  </a:cubicBezTo>
                  <a:cubicBezTo>
                    <a:pt x="326855" y="81180"/>
                    <a:pt x="329822" y="64762"/>
                    <a:pt x="334958" y="55184"/>
                  </a:cubicBezTo>
                  <a:cubicBezTo>
                    <a:pt x="343860" y="37284"/>
                    <a:pt x="353560" y="16076"/>
                    <a:pt x="367598" y="0"/>
                  </a:cubicBezTo>
                  <a:cubicBezTo>
                    <a:pt x="369538" y="13568"/>
                    <a:pt x="373532" y="27136"/>
                    <a:pt x="375586" y="40248"/>
                  </a:cubicBezTo>
                  <a:cubicBezTo>
                    <a:pt x="390194" y="87565"/>
                    <a:pt x="399553" y="163729"/>
                    <a:pt x="453762" y="181173"/>
                  </a:cubicBezTo>
                  <a:cubicBezTo>
                    <a:pt x="465517" y="184024"/>
                    <a:pt x="477386" y="185050"/>
                    <a:pt x="489255" y="185050"/>
                  </a:cubicBezTo>
                  <a:cubicBezTo>
                    <a:pt x="523721" y="185050"/>
                    <a:pt x="558758" y="175587"/>
                    <a:pt x="593109" y="1725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12109313" y="7903082"/>
              <a:ext cx="598116" cy="245658"/>
            </a:xfrm>
            <a:custGeom>
              <a:rect b="b" l="l" r="r" t="t"/>
              <a:pathLst>
                <a:path extrusionOk="0" h="245658" w="598116">
                  <a:moveTo>
                    <a:pt x="578355" y="113000"/>
                  </a:moveTo>
                  <a:cubicBezTo>
                    <a:pt x="589082" y="133979"/>
                    <a:pt x="601180" y="155186"/>
                    <a:pt x="597414" y="178446"/>
                  </a:cubicBezTo>
                  <a:cubicBezTo>
                    <a:pt x="447225" y="215729"/>
                    <a:pt x="291215" y="222342"/>
                    <a:pt x="138401" y="245032"/>
                  </a:cubicBezTo>
                  <a:cubicBezTo>
                    <a:pt x="115006" y="245602"/>
                    <a:pt x="91040" y="247084"/>
                    <a:pt x="67986" y="241725"/>
                  </a:cubicBezTo>
                  <a:cubicBezTo>
                    <a:pt x="56802" y="227929"/>
                    <a:pt x="46074" y="215501"/>
                    <a:pt x="37971" y="199197"/>
                  </a:cubicBezTo>
                  <a:cubicBezTo>
                    <a:pt x="23820" y="167728"/>
                    <a:pt x="5103" y="136943"/>
                    <a:pt x="82" y="102282"/>
                  </a:cubicBezTo>
                  <a:cubicBezTo>
                    <a:pt x="-147" y="97607"/>
                    <a:pt x="-32" y="92591"/>
                    <a:pt x="2250" y="88372"/>
                  </a:cubicBezTo>
                  <a:cubicBezTo>
                    <a:pt x="3848" y="88258"/>
                    <a:pt x="5446" y="88144"/>
                    <a:pt x="7043" y="88030"/>
                  </a:cubicBezTo>
                  <a:cubicBezTo>
                    <a:pt x="11951" y="92249"/>
                    <a:pt x="18570" y="94415"/>
                    <a:pt x="25189" y="93389"/>
                  </a:cubicBezTo>
                  <a:cubicBezTo>
                    <a:pt x="50069" y="88600"/>
                    <a:pt x="73807" y="79593"/>
                    <a:pt x="98458" y="73664"/>
                  </a:cubicBezTo>
                  <a:cubicBezTo>
                    <a:pt x="202198" y="49948"/>
                    <a:pt x="303769" y="30223"/>
                    <a:pt x="408536" y="9130"/>
                  </a:cubicBezTo>
                  <a:cubicBezTo>
                    <a:pt x="443344" y="2745"/>
                    <a:pt x="479294" y="-3868"/>
                    <a:pt x="514559" y="2745"/>
                  </a:cubicBezTo>
                  <a:cubicBezTo>
                    <a:pt x="529966" y="3999"/>
                    <a:pt x="535558" y="18251"/>
                    <a:pt x="541720" y="30337"/>
                  </a:cubicBezTo>
                  <a:cubicBezTo>
                    <a:pt x="551878" y="50176"/>
                    <a:pt x="559866" y="70699"/>
                    <a:pt x="568654" y="91222"/>
                  </a:cubicBezTo>
                  <a:cubicBezTo>
                    <a:pt x="568768" y="91564"/>
                    <a:pt x="568882" y="91792"/>
                    <a:pt x="568996" y="92134"/>
                  </a:cubicBezTo>
                  <a:cubicBezTo>
                    <a:pt x="567399" y="100116"/>
                    <a:pt x="569339" y="107527"/>
                    <a:pt x="578355" y="113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11994356" y="8002742"/>
              <a:ext cx="171187" cy="326203"/>
            </a:xfrm>
            <a:custGeom>
              <a:rect b="b" l="l" r="r" t="t"/>
              <a:pathLst>
                <a:path extrusionOk="0" h="326203" w="171187">
                  <a:moveTo>
                    <a:pt x="138434" y="129068"/>
                  </a:moveTo>
                  <a:cubicBezTo>
                    <a:pt x="148591" y="151187"/>
                    <a:pt x="155439" y="168860"/>
                    <a:pt x="171188" y="179235"/>
                  </a:cubicBezTo>
                  <a:cubicBezTo>
                    <a:pt x="151102" y="204319"/>
                    <a:pt x="128163" y="244681"/>
                    <a:pt x="124397" y="252206"/>
                  </a:cubicBezTo>
                  <a:cubicBezTo>
                    <a:pt x="110473" y="277176"/>
                    <a:pt x="95979" y="301804"/>
                    <a:pt x="81257" y="326203"/>
                  </a:cubicBezTo>
                  <a:cubicBezTo>
                    <a:pt x="73611" y="311381"/>
                    <a:pt x="65964" y="296559"/>
                    <a:pt x="58318" y="281737"/>
                  </a:cubicBezTo>
                  <a:cubicBezTo>
                    <a:pt x="37319" y="239436"/>
                    <a:pt x="18831" y="193373"/>
                    <a:pt x="0" y="147880"/>
                  </a:cubicBezTo>
                  <a:cubicBezTo>
                    <a:pt x="5364" y="138303"/>
                    <a:pt x="9701" y="127129"/>
                    <a:pt x="14152" y="119262"/>
                  </a:cubicBezTo>
                  <a:cubicBezTo>
                    <a:pt x="35607" y="79470"/>
                    <a:pt x="61399" y="42186"/>
                    <a:pt x="90273" y="7297"/>
                  </a:cubicBezTo>
                  <a:cubicBezTo>
                    <a:pt x="92213" y="4903"/>
                    <a:pt x="94268" y="2508"/>
                    <a:pt x="96208" y="0"/>
                  </a:cubicBezTo>
                  <a:cubicBezTo>
                    <a:pt x="94382" y="38538"/>
                    <a:pt x="131358" y="105010"/>
                    <a:pt x="138434" y="1290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12091819" y="8131695"/>
              <a:ext cx="624721" cy="293138"/>
            </a:xfrm>
            <a:custGeom>
              <a:rect b="b" l="l" r="r" t="t"/>
              <a:pathLst>
                <a:path extrusionOk="0" h="293138" w="624721">
                  <a:moveTo>
                    <a:pt x="624722" y="0"/>
                  </a:moveTo>
                  <a:cubicBezTo>
                    <a:pt x="616619" y="14708"/>
                    <a:pt x="608859" y="29872"/>
                    <a:pt x="599614" y="43555"/>
                  </a:cubicBezTo>
                  <a:cubicBezTo>
                    <a:pt x="592653" y="51764"/>
                    <a:pt x="592539" y="64420"/>
                    <a:pt x="599957" y="71603"/>
                  </a:cubicBezTo>
                  <a:cubicBezTo>
                    <a:pt x="565833" y="77418"/>
                    <a:pt x="531710" y="83347"/>
                    <a:pt x="497244" y="85855"/>
                  </a:cubicBezTo>
                  <a:cubicBezTo>
                    <a:pt x="404004" y="92696"/>
                    <a:pt x="312361" y="96573"/>
                    <a:pt x="218778" y="106492"/>
                  </a:cubicBezTo>
                  <a:cubicBezTo>
                    <a:pt x="189790" y="115157"/>
                    <a:pt x="134440" y="108202"/>
                    <a:pt x="117663" y="138417"/>
                  </a:cubicBezTo>
                  <a:cubicBezTo>
                    <a:pt x="116522" y="138189"/>
                    <a:pt x="115267" y="138189"/>
                    <a:pt x="113897" y="138417"/>
                  </a:cubicBezTo>
                  <a:cubicBezTo>
                    <a:pt x="96094" y="151187"/>
                    <a:pt x="90730" y="174218"/>
                    <a:pt x="81828" y="193259"/>
                  </a:cubicBezTo>
                  <a:cubicBezTo>
                    <a:pt x="73611" y="212300"/>
                    <a:pt x="64367" y="230999"/>
                    <a:pt x="55237" y="249584"/>
                  </a:cubicBezTo>
                  <a:cubicBezTo>
                    <a:pt x="48617" y="262810"/>
                    <a:pt x="40743" y="277860"/>
                    <a:pt x="32982" y="293138"/>
                  </a:cubicBezTo>
                  <a:cubicBezTo>
                    <a:pt x="22026" y="271703"/>
                    <a:pt x="11070" y="250268"/>
                    <a:pt x="0" y="228833"/>
                  </a:cubicBezTo>
                  <a:cubicBezTo>
                    <a:pt x="7532" y="229061"/>
                    <a:pt x="15179" y="225298"/>
                    <a:pt x="18602" y="218229"/>
                  </a:cubicBezTo>
                  <a:cubicBezTo>
                    <a:pt x="27732" y="199302"/>
                    <a:pt x="36977" y="180261"/>
                    <a:pt x="45878" y="161220"/>
                  </a:cubicBezTo>
                  <a:cubicBezTo>
                    <a:pt x="60601" y="126559"/>
                    <a:pt x="77833" y="92582"/>
                    <a:pt x="92784" y="58149"/>
                  </a:cubicBezTo>
                  <a:cubicBezTo>
                    <a:pt x="96550" y="59061"/>
                    <a:pt x="100659" y="59631"/>
                    <a:pt x="105109" y="59973"/>
                  </a:cubicBezTo>
                  <a:cubicBezTo>
                    <a:pt x="118919" y="62139"/>
                    <a:pt x="132728" y="63052"/>
                    <a:pt x="146537" y="63052"/>
                  </a:cubicBezTo>
                  <a:cubicBezTo>
                    <a:pt x="188193" y="63052"/>
                    <a:pt x="229848" y="55070"/>
                    <a:pt x="271504" y="51422"/>
                  </a:cubicBezTo>
                  <a:cubicBezTo>
                    <a:pt x="355957" y="44467"/>
                    <a:pt x="440410" y="36029"/>
                    <a:pt x="523835" y="20295"/>
                  </a:cubicBezTo>
                  <a:cubicBezTo>
                    <a:pt x="552367" y="12770"/>
                    <a:pt x="594022" y="12884"/>
                    <a:pt x="624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12797342" y="7878418"/>
              <a:ext cx="215495" cy="190252"/>
            </a:xfrm>
            <a:custGeom>
              <a:rect b="b" l="l" r="r" t="t"/>
              <a:pathLst>
                <a:path extrusionOk="0" h="190252" w="215495">
                  <a:moveTo>
                    <a:pt x="209078" y="126833"/>
                  </a:moveTo>
                  <a:cubicBezTo>
                    <a:pt x="225854" y="172781"/>
                    <a:pt x="209420" y="186920"/>
                    <a:pt x="163542" y="189086"/>
                  </a:cubicBezTo>
                  <a:cubicBezTo>
                    <a:pt x="163542" y="189086"/>
                    <a:pt x="163884" y="189086"/>
                    <a:pt x="163998" y="189086"/>
                  </a:cubicBezTo>
                  <a:cubicBezTo>
                    <a:pt x="156238" y="188972"/>
                    <a:pt x="148249" y="189314"/>
                    <a:pt x="140032" y="189656"/>
                  </a:cubicBezTo>
                  <a:cubicBezTo>
                    <a:pt x="115381" y="190682"/>
                    <a:pt x="89588" y="191822"/>
                    <a:pt x="69160" y="179737"/>
                  </a:cubicBezTo>
                  <a:cubicBezTo>
                    <a:pt x="45992" y="132419"/>
                    <a:pt x="22026" y="82594"/>
                    <a:pt x="0" y="34251"/>
                  </a:cubicBezTo>
                  <a:cubicBezTo>
                    <a:pt x="1027" y="34365"/>
                    <a:pt x="2054" y="34365"/>
                    <a:pt x="3081" y="34251"/>
                  </a:cubicBezTo>
                  <a:cubicBezTo>
                    <a:pt x="8674" y="34137"/>
                    <a:pt x="14037" y="31970"/>
                    <a:pt x="18032" y="27752"/>
                  </a:cubicBezTo>
                  <a:cubicBezTo>
                    <a:pt x="62655" y="5860"/>
                    <a:pt x="118120" y="-5542"/>
                    <a:pt x="167878" y="2668"/>
                  </a:cubicBezTo>
                  <a:cubicBezTo>
                    <a:pt x="180318" y="43828"/>
                    <a:pt x="193557" y="86242"/>
                    <a:pt x="209078" y="126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12237900" y="8861748"/>
              <a:ext cx="4969284" cy="355205"/>
            </a:xfrm>
            <a:custGeom>
              <a:rect b="b" l="l" r="r" t="t"/>
              <a:pathLst>
                <a:path extrusionOk="0" h="355205" w="4969284">
                  <a:moveTo>
                    <a:pt x="4962397" y="35915"/>
                  </a:moveTo>
                  <a:cubicBezTo>
                    <a:pt x="4962512" y="125875"/>
                    <a:pt x="4971185" y="213326"/>
                    <a:pt x="4968903" y="304084"/>
                  </a:cubicBezTo>
                  <a:cubicBezTo>
                    <a:pt x="4931127" y="309671"/>
                    <a:pt x="4893922" y="297243"/>
                    <a:pt x="4856147" y="296673"/>
                  </a:cubicBezTo>
                  <a:cubicBezTo>
                    <a:pt x="4721479" y="296217"/>
                    <a:pt x="4587154" y="290630"/>
                    <a:pt x="4452600" y="288122"/>
                  </a:cubicBezTo>
                  <a:cubicBezTo>
                    <a:pt x="4381956" y="286867"/>
                    <a:pt x="4310856" y="284359"/>
                    <a:pt x="4240098" y="285157"/>
                  </a:cubicBezTo>
                  <a:cubicBezTo>
                    <a:pt x="4240783" y="283561"/>
                    <a:pt x="4241582" y="281965"/>
                    <a:pt x="4242267" y="280368"/>
                  </a:cubicBezTo>
                  <a:cubicBezTo>
                    <a:pt x="4068796" y="295875"/>
                    <a:pt x="3893385" y="294735"/>
                    <a:pt x="3719344" y="302260"/>
                  </a:cubicBezTo>
                  <a:cubicBezTo>
                    <a:pt x="3578514" y="309329"/>
                    <a:pt x="3437683" y="310127"/>
                    <a:pt x="3296738" y="314574"/>
                  </a:cubicBezTo>
                  <a:cubicBezTo>
                    <a:pt x="3113111" y="325291"/>
                    <a:pt x="2929369" y="327571"/>
                    <a:pt x="2745627" y="333158"/>
                  </a:cubicBezTo>
                  <a:cubicBezTo>
                    <a:pt x="2559261" y="346384"/>
                    <a:pt x="2372666" y="346498"/>
                    <a:pt x="2185957" y="347069"/>
                  </a:cubicBezTo>
                  <a:cubicBezTo>
                    <a:pt x="1997421" y="352769"/>
                    <a:pt x="1809001" y="346042"/>
                    <a:pt x="1620580" y="341938"/>
                  </a:cubicBezTo>
                  <a:cubicBezTo>
                    <a:pt x="1338005" y="347753"/>
                    <a:pt x="1055203" y="344674"/>
                    <a:pt x="772743" y="353111"/>
                  </a:cubicBezTo>
                  <a:cubicBezTo>
                    <a:pt x="588088" y="356646"/>
                    <a:pt x="403205" y="355050"/>
                    <a:pt x="218550" y="353111"/>
                  </a:cubicBezTo>
                  <a:cubicBezTo>
                    <a:pt x="145966" y="350033"/>
                    <a:pt x="72355" y="347069"/>
                    <a:pt x="0" y="354024"/>
                  </a:cubicBezTo>
                  <a:cubicBezTo>
                    <a:pt x="14037" y="326203"/>
                    <a:pt x="20657" y="288008"/>
                    <a:pt x="28531" y="267142"/>
                  </a:cubicBezTo>
                  <a:cubicBezTo>
                    <a:pt x="42112" y="211502"/>
                    <a:pt x="64937" y="158712"/>
                    <a:pt x="80915" y="103870"/>
                  </a:cubicBezTo>
                  <a:cubicBezTo>
                    <a:pt x="81942" y="100335"/>
                    <a:pt x="82056" y="96687"/>
                    <a:pt x="81486" y="93494"/>
                  </a:cubicBezTo>
                  <a:cubicBezTo>
                    <a:pt x="89588" y="95774"/>
                    <a:pt x="98262" y="96458"/>
                    <a:pt x="106935" y="96458"/>
                  </a:cubicBezTo>
                  <a:cubicBezTo>
                    <a:pt x="121658" y="96458"/>
                    <a:pt x="136836" y="94406"/>
                    <a:pt x="151216" y="94178"/>
                  </a:cubicBezTo>
                  <a:cubicBezTo>
                    <a:pt x="301747" y="91898"/>
                    <a:pt x="452050" y="84031"/>
                    <a:pt x="602582" y="84715"/>
                  </a:cubicBezTo>
                  <a:cubicBezTo>
                    <a:pt x="857880" y="82663"/>
                    <a:pt x="1112722" y="67840"/>
                    <a:pt x="1367792" y="60657"/>
                  </a:cubicBezTo>
                  <a:cubicBezTo>
                    <a:pt x="1586913" y="48229"/>
                    <a:pt x="1805348" y="27934"/>
                    <a:pt x="2025040" y="24172"/>
                  </a:cubicBezTo>
                  <a:cubicBezTo>
                    <a:pt x="2188239" y="17103"/>
                    <a:pt x="2351438" y="20409"/>
                    <a:pt x="2514638" y="23716"/>
                  </a:cubicBezTo>
                  <a:cubicBezTo>
                    <a:pt x="2657637" y="26566"/>
                    <a:pt x="2800750" y="29416"/>
                    <a:pt x="2943863" y="25426"/>
                  </a:cubicBezTo>
                  <a:cubicBezTo>
                    <a:pt x="3097133" y="25768"/>
                    <a:pt x="3250061" y="17673"/>
                    <a:pt x="3403217" y="11744"/>
                  </a:cubicBezTo>
                  <a:cubicBezTo>
                    <a:pt x="3629984" y="5245"/>
                    <a:pt x="3856865" y="10718"/>
                    <a:pt x="4083632" y="10718"/>
                  </a:cubicBezTo>
                  <a:cubicBezTo>
                    <a:pt x="4126543" y="11174"/>
                    <a:pt x="4169112" y="9349"/>
                    <a:pt x="4212023" y="7297"/>
                  </a:cubicBezTo>
                  <a:cubicBezTo>
                    <a:pt x="4211909" y="4903"/>
                    <a:pt x="4212023" y="2394"/>
                    <a:pt x="4212138" y="0"/>
                  </a:cubicBezTo>
                  <a:cubicBezTo>
                    <a:pt x="4241810" y="3306"/>
                    <a:pt x="4272053" y="2850"/>
                    <a:pt x="4301840" y="4903"/>
                  </a:cubicBezTo>
                  <a:cubicBezTo>
                    <a:pt x="4342583" y="8323"/>
                    <a:pt x="4383097" y="16304"/>
                    <a:pt x="4424183" y="16532"/>
                  </a:cubicBezTo>
                  <a:cubicBezTo>
                    <a:pt x="4604158" y="23145"/>
                    <a:pt x="4781851" y="28732"/>
                    <a:pt x="4962397" y="35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11583847" y="7513266"/>
              <a:ext cx="706778" cy="1662827"/>
            </a:xfrm>
            <a:custGeom>
              <a:rect b="b" l="l" r="r" t="t"/>
              <a:pathLst>
                <a:path extrusionOk="0" h="1662827" w="706778">
                  <a:moveTo>
                    <a:pt x="706778" y="1421909"/>
                  </a:moveTo>
                  <a:cubicBezTo>
                    <a:pt x="704381" y="1422365"/>
                    <a:pt x="702099" y="1423391"/>
                    <a:pt x="699702" y="1424873"/>
                  </a:cubicBezTo>
                  <a:cubicBezTo>
                    <a:pt x="682241" y="1438898"/>
                    <a:pt x="679845" y="1464893"/>
                    <a:pt x="670715" y="1484504"/>
                  </a:cubicBezTo>
                  <a:cubicBezTo>
                    <a:pt x="647775" y="1542653"/>
                    <a:pt x="633966" y="1603653"/>
                    <a:pt x="614108" y="1662827"/>
                  </a:cubicBezTo>
                  <a:cubicBezTo>
                    <a:pt x="533422" y="1516885"/>
                    <a:pt x="471908" y="1362278"/>
                    <a:pt x="409025" y="1208013"/>
                  </a:cubicBezTo>
                  <a:cubicBezTo>
                    <a:pt x="372505" y="1121132"/>
                    <a:pt x="330963" y="1036531"/>
                    <a:pt x="293302" y="950220"/>
                  </a:cubicBezTo>
                  <a:cubicBezTo>
                    <a:pt x="293873" y="947597"/>
                    <a:pt x="293759" y="944747"/>
                    <a:pt x="292846" y="942124"/>
                  </a:cubicBezTo>
                  <a:cubicBezTo>
                    <a:pt x="280064" y="908147"/>
                    <a:pt x="266597" y="874398"/>
                    <a:pt x="252673" y="840877"/>
                  </a:cubicBezTo>
                  <a:cubicBezTo>
                    <a:pt x="213414" y="729368"/>
                    <a:pt x="168335" y="620140"/>
                    <a:pt x="121658" y="511481"/>
                  </a:cubicBezTo>
                  <a:cubicBezTo>
                    <a:pt x="84224" y="416505"/>
                    <a:pt x="45650" y="320844"/>
                    <a:pt x="0" y="229631"/>
                  </a:cubicBezTo>
                  <a:cubicBezTo>
                    <a:pt x="17575" y="224728"/>
                    <a:pt x="19858" y="198276"/>
                    <a:pt x="24651" y="181743"/>
                  </a:cubicBezTo>
                  <a:cubicBezTo>
                    <a:pt x="34352" y="147880"/>
                    <a:pt x="46335" y="114815"/>
                    <a:pt x="54666" y="80496"/>
                  </a:cubicBezTo>
                  <a:cubicBezTo>
                    <a:pt x="60829" y="53588"/>
                    <a:pt x="66649" y="26680"/>
                    <a:pt x="73725" y="0"/>
                  </a:cubicBezTo>
                  <a:cubicBezTo>
                    <a:pt x="81029" y="19269"/>
                    <a:pt x="90045" y="38196"/>
                    <a:pt x="97349" y="57009"/>
                  </a:cubicBezTo>
                  <a:cubicBezTo>
                    <a:pt x="103398" y="69665"/>
                    <a:pt x="109218" y="82320"/>
                    <a:pt x="115038" y="95204"/>
                  </a:cubicBezTo>
                  <a:cubicBezTo>
                    <a:pt x="112071" y="106150"/>
                    <a:pt x="114125" y="116298"/>
                    <a:pt x="127478" y="123139"/>
                  </a:cubicBezTo>
                  <a:cubicBezTo>
                    <a:pt x="141630" y="155406"/>
                    <a:pt x="155439" y="187900"/>
                    <a:pt x="169590" y="220167"/>
                  </a:cubicBezTo>
                  <a:cubicBezTo>
                    <a:pt x="216267" y="317994"/>
                    <a:pt x="244456" y="424942"/>
                    <a:pt x="306312" y="515244"/>
                  </a:cubicBezTo>
                  <a:cubicBezTo>
                    <a:pt x="307225" y="516498"/>
                    <a:pt x="308252" y="517752"/>
                    <a:pt x="309280" y="518778"/>
                  </a:cubicBezTo>
                  <a:cubicBezTo>
                    <a:pt x="345343" y="597336"/>
                    <a:pt x="376728" y="677947"/>
                    <a:pt x="410166" y="757645"/>
                  </a:cubicBezTo>
                  <a:cubicBezTo>
                    <a:pt x="458441" y="861058"/>
                    <a:pt x="513450" y="961165"/>
                    <a:pt x="561611" y="1064693"/>
                  </a:cubicBezTo>
                  <a:cubicBezTo>
                    <a:pt x="596875" y="1143365"/>
                    <a:pt x="620043" y="1226826"/>
                    <a:pt x="655193" y="1305612"/>
                  </a:cubicBezTo>
                  <a:cubicBezTo>
                    <a:pt x="669687" y="1339589"/>
                    <a:pt x="682698" y="1374250"/>
                    <a:pt x="699018" y="1407429"/>
                  </a:cubicBezTo>
                  <a:cubicBezTo>
                    <a:pt x="701186" y="1412332"/>
                    <a:pt x="703697" y="1417348"/>
                    <a:pt x="706778" y="14219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11680055" y="7482450"/>
              <a:ext cx="97006" cy="80869"/>
            </a:xfrm>
            <a:custGeom>
              <a:rect b="b" l="l" r="r" t="t"/>
              <a:pathLst>
                <a:path extrusionOk="0" h="80869" w="97006">
                  <a:moveTo>
                    <a:pt x="87534" y="7442"/>
                  </a:moveTo>
                  <a:cubicBezTo>
                    <a:pt x="90730" y="7898"/>
                    <a:pt x="93811" y="8354"/>
                    <a:pt x="97007" y="8810"/>
                  </a:cubicBezTo>
                  <a:cubicBezTo>
                    <a:pt x="70073" y="42103"/>
                    <a:pt x="49416" y="71064"/>
                    <a:pt x="44623" y="80869"/>
                  </a:cubicBezTo>
                  <a:cubicBezTo>
                    <a:pt x="30243" y="54417"/>
                    <a:pt x="15407" y="28421"/>
                    <a:pt x="0" y="2653"/>
                  </a:cubicBezTo>
                  <a:cubicBezTo>
                    <a:pt x="1027" y="1969"/>
                    <a:pt x="1826" y="1057"/>
                    <a:pt x="2397" y="31"/>
                  </a:cubicBezTo>
                  <a:cubicBezTo>
                    <a:pt x="31042" y="-311"/>
                    <a:pt x="59459" y="2197"/>
                    <a:pt x="87534" y="744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4" name="Google Shape;1854;p37"/>
          <p:cNvGrpSpPr/>
          <p:nvPr/>
        </p:nvGrpSpPr>
        <p:grpSpPr>
          <a:xfrm>
            <a:off x="8023610" y="750231"/>
            <a:ext cx="494918" cy="578432"/>
            <a:chOff x="16047378" y="1500373"/>
            <a:chExt cx="989835" cy="1156865"/>
          </a:xfrm>
        </p:grpSpPr>
        <p:grpSp>
          <p:nvGrpSpPr>
            <p:cNvPr id="1855" name="Google Shape;1855;p37"/>
            <p:cNvGrpSpPr/>
            <p:nvPr/>
          </p:nvGrpSpPr>
          <p:grpSpPr>
            <a:xfrm>
              <a:off x="16047378" y="1500373"/>
              <a:ext cx="989835" cy="1156865"/>
              <a:chOff x="16047378" y="1500373"/>
              <a:chExt cx="989835" cy="1156865"/>
            </a:xfrm>
          </p:grpSpPr>
          <p:sp>
            <p:nvSpPr>
              <p:cNvPr id="1856" name="Google Shape;1856;p37"/>
              <p:cNvSpPr/>
              <p:nvPr/>
            </p:nvSpPr>
            <p:spPr>
              <a:xfrm>
                <a:off x="16047378" y="1500373"/>
                <a:ext cx="989835" cy="1156865"/>
              </a:xfrm>
              <a:custGeom>
                <a:rect b="b" l="l" r="r" t="t"/>
                <a:pathLst>
                  <a:path extrusionOk="0" h="1156865" w="989835">
                    <a:moveTo>
                      <a:pt x="906750" y="606812"/>
                    </a:moveTo>
                    <a:cubicBezTo>
                      <a:pt x="907467" y="605655"/>
                      <a:pt x="908856" y="603550"/>
                      <a:pt x="908810" y="602069"/>
                    </a:cubicBezTo>
                    <a:cubicBezTo>
                      <a:pt x="924364" y="581177"/>
                      <a:pt x="936308" y="557647"/>
                      <a:pt x="946099" y="533492"/>
                    </a:cubicBezTo>
                    <a:cubicBezTo>
                      <a:pt x="964037" y="496357"/>
                      <a:pt x="975935" y="456632"/>
                      <a:pt x="982925" y="416027"/>
                    </a:cubicBezTo>
                    <a:cubicBezTo>
                      <a:pt x="991582" y="359712"/>
                      <a:pt x="993873" y="301222"/>
                      <a:pt x="979337" y="245671"/>
                    </a:cubicBezTo>
                    <a:cubicBezTo>
                      <a:pt x="974500" y="220984"/>
                      <a:pt x="965889" y="196876"/>
                      <a:pt x="952302" y="175636"/>
                    </a:cubicBezTo>
                    <a:cubicBezTo>
                      <a:pt x="940266" y="154119"/>
                      <a:pt x="925498" y="134106"/>
                      <a:pt x="907004" y="117655"/>
                    </a:cubicBezTo>
                    <a:cubicBezTo>
                      <a:pt x="892052" y="102848"/>
                      <a:pt x="876404" y="88850"/>
                      <a:pt x="858906" y="77097"/>
                    </a:cubicBezTo>
                    <a:cubicBezTo>
                      <a:pt x="849045" y="69670"/>
                      <a:pt x="839463" y="61780"/>
                      <a:pt x="828375" y="56181"/>
                    </a:cubicBezTo>
                    <a:cubicBezTo>
                      <a:pt x="791827" y="36006"/>
                      <a:pt x="751158" y="25293"/>
                      <a:pt x="710791" y="15715"/>
                    </a:cubicBezTo>
                    <a:cubicBezTo>
                      <a:pt x="685283" y="9445"/>
                      <a:pt x="659591" y="3105"/>
                      <a:pt x="633342" y="1069"/>
                    </a:cubicBezTo>
                    <a:cubicBezTo>
                      <a:pt x="604594" y="306"/>
                      <a:pt x="574087" y="-1059"/>
                      <a:pt x="545547" y="1416"/>
                    </a:cubicBezTo>
                    <a:cubicBezTo>
                      <a:pt x="525109" y="3776"/>
                      <a:pt x="504601" y="5118"/>
                      <a:pt x="484440" y="9399"/>
                    </a:cubicBezTo>
                    <a:cubicBezTo>
                      <a:pt x="478839" y="10393"/>
                      <a:pt x="473353" y="11851"/>
                      <a:pt x="467914" y="13517"/>
                    </a:cubicBezTo>
                    <a:cubicBezTo>
                      <a:pt x="449952" y="16802"/>
                      <a:pt x="432129" y="20897"/>
                      <a:pt x="414862" y="26982"/>
                    </a:cubicBezTo>
                    <a:cubicBezTo>
                      <a:pt x="394007" y="32234"/>
                      <a:pt x="374263" y="40194"/>
                      <a:pt x="354264" y="48060"/>
                    </a:cubicBezTo>
                    <a:cubicBezTo>
                      <a:pt x="347691" y="50651"/>
                      <a:pt x="341904" y="54793"/>
                      <a:pt x="335654" y="57963"/>
                    </a:cubicBezTo>
                    <a:cubicBezTo>
                      <a:pt x="329081" y="61340"/>
                      <a:pt x="321373" y="63053"/>
                      <a:pt x="315609" y="67865"/>
                    </a:cubicBezTo>
                    <a:cubicBezTo>
                      <a:pt x="308735" y="73210"/>
                      <a:pt x="301351" y="77953"/>
                      <a:pt x="294083" y="82742"/>
                    </a:cubicBezTo>
                    <a:cubicBezTo>
                      <a:pt x="292880" y="83783"/>
                      <a:pt x="290195" y="84454"/>
                      <a:pt x="289986" y="86166"/>
                    </a:cubicBezTo>
                    <a:cubicBezTo>
                      <a:pt x="249989" y="112935"/>
                      <a:pt x="220778" y="150810"/>
                      <a:pt x="195895" y="205274"/>
                    </a:cubicBezTo>
                    <a:cubicBezTo>
                      <a:pt x="164948" y="266748"/>
                      <a:pt x="143005" y="333128"/>
                      <a:pt x="135043" y="401613"/>
                    </a:cubicBezTo>
                    <a:cubicBezTo>
                      <a:pt x="132289" y="428914"/>
                      <a:pt x="134557" y="456493"/>
                      <a:pt x="135691" y="483841"/>
                    </a:cubicBezTo>
                    <a:cubicBezTo>
                      <a:pt x="136015" y="485830"/>
                      <a:pt x="136062" y="487959"/>
                      <a:pt x="136386" y="489995"/>
                    </a:cubicBezTo>
                    <a:cubicBezTo>
                      <a:pt x="136478" y="502882"/>
                      <a:pt x="139371" y="513594"/>
                      <a:pt x="144649" y="522201"/>
                    </a:cubicBezTo>
                    <a:cubicBezTo>
                      <a:pt x="146663" y="531942"/>
                      <a:pt x="151153" y="541243"/>
                      <a:pt x="150598" y="551608"/>
                    </a:cubicBezTo>
                    <a:cubicBezTo>
                      <a:pt x="150551" y="553690"/>
                      <a:pt x="150713" y="555865"/>
                      <a:pt x="150111" y="557901"/>
                    </a:cubicBezTo>
                    <a:cubicBezTo>
                      <a:pt x="149440" y="559243"/>
                      <a:pt x="148792" y="560863"/>
                      <a:pt x="148769" y="562344"/>
                    </a:cubicBezTo>
                    <a:cubicBezTo>
                      <a:pt x="134418" y="567087"/>
                      <a:pt x="121178" y="574629"/>
                      <a:pt x="107892" y="581732"/>
                    </a:cubicBezTo>
                    <a:cubicBezTo>
                      <a:pt x="91342" y="589390"/>
                      <a:pt x="78959" y="603527"/>
                      <a:pt x="68450" y="618057"/>
                    </a:cubicBezTo>
                    <a:cubicBezTo>
                      <a:pt x="61830" y="626687"/>
                      <a:pt x="56345" y="636103"/>
                      <a:pt x="52526" y="646214"/>
                    </a:cubicBezTo>
                    <a:cubicBezTo>
                      <a:pt x="34957" y="646839"/>
                      <a:pt x="25097" y="652230"/>
                      <a:pt x="17227" y="672474"/>
                    </a:cubicBezTo>
                    <a:cubicBezTo>
                      <a:pt x="8570" y="696722"/>
                      <a:pt x="4890" y="722473"/>
                      <a:pt x="2182" y="747993"/>
                    </a:cubicBezTo>
                    <a:cubicBezTo>
                      <a:pt x="-2424" y="785035"/>
                      <a:pt x="-17" y="822933"/>
                      <a:pt x="12089" y="858401"/>
                    </a:cubicBezTo>
                    <a:cubicBezTo>
                      <a:pt x="25907" y="894009"/>
                      <a:pt x="27412" y="910366"/>
                      <a:pt x="67409" y="922698"/>
                    </a:cubicBezTo>
                    <a:cubicBezTo>
                      <a:pt x="68034" y="922883"/>
                      <a:pt x="68612" y="922953"/>
                      <a:pt x="69168" y="922953"/>
                    </a:cubicBezTo>
                    <a:cubicBezTo>
                      <a:pt x="69261" y="922953"/>
                      <a:pt x="69330" y="922930"/>
                      <a:pt x="69423" y="922930"/>
                    </a:cubicBezTo>
                    <a:cubicBezTo>
                      <a:pt x="75533" y="933503"/>
                      <a:pt x="82223" y="943776"/>
                      <a:pt x="91018" y="952267"/>
                    </a:cubicBezTo>
                    <a:cubicBezTo>
                      <a:pt x="103842" y="964876"/>
                      <a:pt x="120507" y="972165"/>
                      <a:pt x="137265" y="977995"/>
                    </a:cubicBezTo>
                    <a:cubicBezTo>
                      <a:pt x="154417" y="984635"/>
                      <a:pt x="171476" y="987435"/>
                      <a:pt x="189461" y="991692"/>
                    </a:cubicBezTo>
                    <a:cubicBezTo>
                      <a:pt x="190086" y="991854"/>
                      <a:pt x="190664" y="991923"/>
                      <a:pt x="191220" y="991923"/>
                    </a:cubicBezTo>
                    <a:cubicBezTo>
                      <a:pt x="191683" y="991923"/>
                      <a:pt x="192123" y="991854"/>
                      <a:pt x="192539" y="991761"/>
                    </a:cubicBezTo>
                    <a:cubicBezTo>
                      <a:pt x="221982" y="1015685"/>
                      <a:pt x="254271" y="1024292"/>
                      <a:pt x="299106" y="1027554"/>
                    </a:cubicBezTo>
                    <a:cubicBezTo>
                      <a:pt x="302694" y="1027785"/>
                      <a:pt x="306305" y="1027901"/>
                      <a:pt x="309962" y="1027901"/>
                    </a:cubicBezTo>
                    <a:cubicBezTo>
                      <a:pt x="356648" y="1027901"/>
                      <a:pt x="407617" y="1008952"/>
                      <a:pt x="441920" y="978296"/>
                    </a:cubicBezTo>
                    <a:cubicBezTo>
                      <a:pt x="451827" y="968301"/>
                      <a:pt x="459905" y="956270"/>
                      <a:pt x="466224" y="943591"/>
                    </a:cubicBezTo>
                    <a:cubicBezTo>
                      <a:pt x="465669" y="976561"/>
                      <a:pt x="473006" y="996782"/>
                      <a:pt x="490459" y="1037248"/>
                    </a:cubicBezTo>
                    <a:cubicBezTo>
                      <a:pt x="499023" y="1062953"/>
                      <a:pt x="525711" y="1069501"/>
                      <a:pt x="547654" y="1079843"/>
                    </a:cubicBezTo>
                    <a:cubicBezTo>
                      <a:pt x="555662" y="1083869"/>
                      <a:pt x="563162" y="1088774"/>
                      <a:pt x="571009" y="1093100"/>
                    </a:cubicBezTo>
                    <a:cubicBezTo>
                      <a:pt x="584711" y="1100504"/>
                      <a:pt x="600104" y="1103882"/>
                      <a:pt x="614478" y="1109574"/>
                    </a:cubicBezTo>
                    <a:cubicBezTo>
                      <a:pt x="614987" y="1109736"/>
                      <a:pt x="615520" y="1109805"/>
                      <a:pt x="616029" y="1109805"/>
                    </a:cubicBezTo>
                    <a:cubicBezTo>
                      <a:pt x="616723" y="1109805"/>
                      <a:pt x="617417" y="1109666"/>
                      <a:pt x="618066" y="1109412"/>
                    </a:cubicBezTo>
                    <a:cubicBezTo>
                      <a:pt x="627046" y="1117209"/>
                      <a:pt x="637185" y="1123595"/>
                      <a:pt x="647832" y="1128985"/>
                    </a:cubicBezTo>
                    <a:cubicBezTo>
                      <a:pt x="676302" y="1144024"/>
                      <a:pt x="706648" y="1157953"/>
                      <a:pt x="739585" y="1156773"/>
                    </a:cubicBezTo>
                    <a:cubicBezTo>
                      <a:pt x="740904" y="1156842"/>
                      <a:pt x="742201" y="1156865"/>
                      <a:pt x="743520" y="1156865"/>
                    </a:cubicBezTo>
                    <a:cubicBezTo>
                      <a:pt x="769004" y="1156865"/>
                      <a:pt x="792938" y="1146986"/>
                      <a:pt x="816385" y="1137870"/>
                    </a:cubicBezTo>
                    <a:cubicBezTo>
                      <a:pt x="834717" y="1130096"/>
                      <a:pt x="853999" y="1122160"/>
                      <a:pt x="870409" y="1110545"/>
                    </a:cubicBezTo>
                    <a:cubicBezTo>
                      <a:pt x="870919" y="1110245"/>
                      <a:pt x="871405" y="1109898"/>
                      <a:pt x="871868" y="1109504"/>
                    </a:cubicBezTo>
                    <a:cubicBezTo>
                      <a:pt x="880270" y="1103373"/>
                      <a:pt x="887862" y="1096270"/>
                      <a:pt x="894112" y="1087594"/>
                    </a:cubicBezTo>
                    <a:cubicBezTo>
                      <a:pt x="903162" y="1074175"/>
                      <a:pt x="913393" y="1061449"/>
                      <a:pt x="920591" y="1046873"/>
                    </a:cubicBezTo>
                    <a:cubicBezTo>
                      <a:pt x="921494" y="1045022"/>
                      <a:pt x="922327" y="1043125"/>
                      <a:pt x="923114" y="1041251"/>
                    </a:cubicBezTo>
                    <a:cubicBezTo>
                      <a:pt x="956052" y="989332"/>
                      <a:pt x="965033" y="922768"/>
                      <a:pt x="959177" y="862520"/>
                    </a:cubicBezTo>
                    <a:cubicBezTo>
                      <a:pt x="954293" y="830545"/>
                      <a:pt x="945173" y="799032"/>
                      <a:pt x="931678" y="769626"/>
                    </a:cubicBezTo>
                    <a:cubicBezTo>
                      <a:pt x="922049" y="749682"/>
                      <a:pt x="908393" y="732052"/>
                      <a:pt x="897560" y="712779"/>
                    </a:cubicBezTo>
                    <a:cubicBezTo>
                      <a:pt x="891913" y="702113"/>
                      <a:pt x="885756" y="691655"/>
                      <a:pt x="880756" y="680688"/>
                    </a:cubicBezTo>
                    <a:cubicBezTo>
                      <a:pt x="874784" y="662155"/>
                      <a:pt x="885478" y="644410"/>
                      <a:pt x="895223" y="629232"/>
                    </a:cubicBezTo>
                    <a:cubicBezTo>
                      <a:pt x="899505" y="621828"/>
                      <a:pt x="902606" y="614285"/>
                      <a:pt x="906750" y="606812"/>
                    </a:cubicBezTo>
                    <a:close/>
                    <a:moveTo>
                      <a:pt x="502032" y="18538"/>
                    </a:moveTo>
                    <a:cubicBezTo>
                      <a:pt x="520109" y="15669"/>
                      <a:pt x="538372" y="14489"/>
                      <a:pt x="556565" y="12383"/>
                    </a:cubicBezTo>
                    <a:cubicBezTo>
                      <a:pt x="563880" y="12036"/>
                      <a:pt x="571935" y="12129"/>
                      <a:pt x="579897" y="12221"/>
                    </a:cubicBezTo>
                    <a:cubicBezTo>
                      <a:pt x="584341" y="12267"/>
                      <a:pt x="588739" y="12314"/>
                      <a:pt x="592975" y="12291"/>
                    </a:cubicBezTo>
                    <a:cubicBezTo>
                      <a:pt x="606284" y="12314"/>
                      <a:pt x="619616" y="12244"/>
                      <a:pt x="632949" y="13054"/>
                    </a:cubicBezTo>
                    <a:cubicBezTo>
                      <a:pt x="666419" y="15969"/>
                      <a:pt x="698824" y="25270"/>
                      <a:pt x="731368" y="33067"/>
                    </a:cubicBezTo>
                    <a:cubicBezTo>
                      <a:pt x="767500" y="42484"/>
                      <a:pt x="802960" y="53590"/>
                      <a:pt x="834741" y="73950"/>
                    </a:cubicBezTo>
                    <a:cubicBezTo>
                      <a:pt x="849346" y="85125"/>
                      <a:pt x="864646" y="95375"/>
                      <a:pt x="878673" y="107267"/>
                    </a:cubicBezTo>
                    <a:cubicBezTo>
                      <a:pt x="890501" y="118720"/>
                      <a:pt x="903903" y="130334"/>
                      <a:pt x="915013" y="142874"/>
                    </a:cubicBezTo>
                    <a:cubicBezTo>
                      <a:pt x="939409" y="171957"/>
                      <a:pt x="959153" y="206755"/>
                      <a:pt x="966792" y="244283"/>
                    </a:cubicBezTo>
                    <a:cubicBezTo>
                      <a:pt x="972764" y="270080"/>
                      <a:pt x="977948" y="295461"/>
                      <a:pt x="977740" y="322230"/>
                    </a:cubicBezTo>
                    <a:cubicBezTo>
                      <a:pt x="977694" y="356612"/>
                      <a:pt x="976074" y="391201"/>
                      <a:pt x="969014" y="424911"/>
                    </a:cubicBezTo>
                    <a:cubicBezTo>
                      <a:pt x="962093" y="463318"/>
                      <a:pt x="948969" y="500175"/>
                      <a:pt x="932141" y="535366"/>
                    </a:cubicBezTo>
                    <a:cubicBezTo>
                      <a:pt x="920707" y="563223"/>
                      <a:pt x="905731" y="590339"/>
                      <a:pt x="884621" y="612041"/>
                    </a:cubicBezTo>
                    <a:cubicBezTo>
                      <a:pt x="877353" y="621319"/>
                      <a:pt x="866984" y="626872"/>
                      <a:pt x="856637" y="632031"/>
                    </a:cubicBezTo>
                    <a:cubicBezTo>
                      <a:pt x="851985" y="634322"/>
                      <a:pt x="847124" y="636427"/>
                      <a:pt x="841870" y="636682"/>
                    </a:cubicBezTo>
                    <a:cubicBezTo>
                      <a:pt x="829880" y="636497"/>
                      <a:pt x="817473" y="635895"/>
                      <a:pt x="806965" y="629301"/>
                    </a:cubicBezTo>
                    <a:cubicBezTo>
                      <a:pt x="796711" y="621481"/>
                      <a:pt x="789744" y="607645"/>
                      <a:pt x="792151" y="594642"/>
                    </a:cubicBezTo>
                    <a:cubicBezTo>
                      <a:pt x="795785" y="581894"/>
                      <a:pt x="801548" y="569794"/>
                      <a:pt x="806386" y="557438"/>
                    </a:cubicBezTo>
                    <a:cubicBezTo>
                      <a:pt x="811571" y="543626"/>
                      <a:pt x="816941" y="529906"/>
                      <a:pt x="823468" y="516648"/>
                    </a:cubicBezTo>
                    <a:cubicBezTo>
                      <a:pt x="841523" y="476923"/>
                      <a:pt x="854762" y="434999"/>
                      <a:pt x="862354" y="392034"/>
                    </a:cubicBezTo>
                    <a:cubicBezTo>
                      <a:pt x="873095" y="329958"/>
                      <a:pt x="865641" y="264550"/>
                      <a:pt x="837703" y="207796"/>
                    </a:cubicBezTo>
                    <a:cubicBezTo>
                      <a:pt x="817959" y="171680"/>
                      <a:pt x="789558" y="140075"/>
                      <a:pt x="756366" y="115781"/>
                    </a:cubicBezTo>
                    <a:cubicBezTo>
                      <a:pt x="737826" y="102871"/>
                      <a:pt x="717758" y="92297"/>
                      <a:pt x="697782" y="81793"/>
                    </a:cubicBezTo>
                    <a:cubicBezTo>
                      <a:pt x="677136" y="71104"/>
                      <a:pt x="656443" y="60230"/>
                      <a:pt x="634083" y="53543"/>
                    </a:cubicBezTo>
                    <a:cubicBezTo>
                      <a:pt x="603460" y="43525"/>
                      <a:pt x="571333" y="39777"/>
                      <a:pt x="539483" y="35936"/>
                    </a:cubicBezTo>
                    <a:cubicBezTo>
                      <a:pt x="522355" y="33692"/>
                      <a:pt x="505110" y="32558"/>
                      <a:pt x="487866" y="32558"/>
                    </a:cubicBezTo>
                    <a:cubicBezTo>
                      <a:pt x="471015" y="32558"/>
                      <a:pt x="454188" y="33646"/>
                      <a:pt x="437453" y="35890"/>
                    </a:cubicBezTo>
                    <a:cubicBezTo>
                      <a:pt x="458702" y="28995"/>
                      <a:pt x="479719" y="21337"/>
                      <a:pt x="502032" y="18538"/>
                    </a:cubicBezTo>
                    <a:close/>
                    <a:moveTo>
                      <a:pt x="780717" y="591195"/>
                    </a:moveTo>
                    <a:cubicBezTo>
                      <a:pt x="778680" y="596031"/>
                      <a:pt x="776666" y="600889"/>
                      <a:pt x="774282" y="605563"/>
                    </a:cubicBezTo>
                    <a:cubicBezTo>
                      <a:pt x="766389" y="620949"/>
                      <a:pt x="756389" y="635132"/>
                      <a:pt x="745233" y="648389"/>
                    </a:cubicBezTo>
                    <a:cubicBezTo>
                      <a:pt x="741090" y="653294"/>
                      <a:pt x="737155" y="658384"/>
                      <a:pt x="733266" y="663497"/>
                    </a:cubicBezTo>
                    <a:cubicBezTo>
                      <a:pt x="732502" y="664469"/>
                      <a:pt x="732224" y="665672"/>
                      <a:pt x="732340" y="666806"/>
                    </a:cubicBezTo>
                    <a:cubicBezTo>
                      <a:pt x="727155" y="669652"/>
                      <a:pt x="721623" y="672012"/>
                      <a:pt x="716300" y="674418"/>
                    </a:cubicBezTo>
                    <a:cubicBezTo>
                      <a:pt x="715628" y="674742"/>
                      <a:pt x="714980" y="675066"/>
                      <a:pt x="714309" y="675390"/>
                    </a:cubicBezTo>
                    <a:cubicBezTo>
                      <a:pt x="686140" y="668587"/>
                      <a:pt x="657183" y="662294"/>
                      <a:pt x="628065" y="664099"/>
                    </a:cubicBezTo>
                    <a:cubicBezTo>
                      <a:pt x="608113" y="665580"/>
                      <a:pt x="589017" y="674927"/>
                      <a:pt x="573902" y="687814"/>
                    </a:cubicBezTo>
                    <a:cubicBezTo>
                      <a:pt x="556311" y="703963"/>
                      <a:pt x="540108" y="721709"/>
                      <a:pt x="525641" y="740728"/>
                    </a:cubicBezTo>
                    <a:cubicBezTo>
                      <a:pt x="514739" y="755975"/>
                      <a:pt x="507147" y="773281"/>
                      <a:pt x="498815" y="789986"/>
                    </a:cubicBezTo>
                    <a:cubicBezTo>
                      <a:pt x="494880" y="797829"/>
                      <a:pt x="491269" y="805811"/>
                      <a:pt x="488051" y="813956"/>
                    </a:cubicBezTo>
                    <a:cubicBezTo>
                      <a:pt x="487750" y="794845"/>
                      <a:pt x="485829" y="775757"/>
                      <a:pt x="482265" y="756900"/>
                    </a:cubicBezTo>
                    <a:cubicBezTo>
                      <a:pt x="479533" y="738784"/>
                      <a:pt x="475923" y="720599"/>
                      <a:pt x="470020" y="703223"/>
                    </a:cubicBezTo>
                    <a:cubicBezTo>
                      <a:pt x="463724" y="685847"/>
                      <a:pt x="454998" y="669305"/>
                      <a:pt x="445647" y="653387"/>
                    </a:cubicBezTo>
                    <a:cubicBezTo>
                      <a:pt x="442129" y="647394"/>
                      <a:pt x="437846" y="642003"/>
                      <a:pt x="433310" y="636798"/>
                    </a:cubicBezTo>
                    <a:cubicBezTo>
                      <a:pt x="433773" y="633558"/>
                      <a:pt x="430069" y="629949"/>
                      <a:pt x="428241" y="627427"/>
                    </a:cubicBezTo>
                    <a:cubicBezTo>
                      <a:pt x="416413" y="615882"/>
                      <a:pt x="402594" y="604661"/>
                      <a:pt x="386415" y="600172"/>
                    </a:cubicBezTo>
                    <a:cubicBezTo>
                      <a:pt x="367064" y="589437"/>
                      <a:pt x="341788" y="581524"/>
                      <a:pt x="318503" y="577429"/>
                    </a:cubicBezTo>
                    <a:cubicBezTo>
                      <a:pt x="318156" y="577267"/>
                      <a:pt x="317785" y="577105"/>
                      <a:pt x="317369" y="576989"/>
                    </a:cubicBezTo>
                    <a:cubicBezTo>
                      <a:pt x="310008" y="575184"/>
                      <a:pt x="303620" y="570812"/>
                      <a:pt x="296375" y="568683"/>
                    </a:cubicBezTo>
                    <a:cubicBezTo>
                      <a:pt x="288042" y="565513"/>
                      <a:pt x="279223" y="563685"/>
                      <a:pt x="271006" y="560192"/>
                    </a:cubicBezTo>
                    <a:cubicBezTo>
                      <a:pt x="270265" y="559729"/>
                      <a:pt x="269293" y="559289"/>
                      <a:pt x="268275" y="558989"/>
                    </a:cubicBezTo>
                    <a:cubicBezTo>
                      <a:pt x="268113" y="558202"/>
                      <a:pt x="267765" y="557415"/>
                      <a:pt x="267164" y="556652"/>
                    </a:cubicBezTo>
                    <a:cubicBezTo>
                      <a:pt x="261933" y="550706"/>
                      <a:pt x="259734" y="542909"/>
                      <a:pt x="258275" y="535273"/>
                    </a:cubicBezTo>
                    <a:cubicBezTo>
                      <a:pt x="257118" y="529281"/>
                      <a:pt x="255984" y="523289"/>
                      <a:pt x="254989" y="517273"/>
                    </a:cubicBezTo>
                    <a:cubicBezTo>
                      <a:pt x="254549" y="515885"/>
                      <a:pt x="254225" y="512252"/>
                      <a:pt x="253623" y="508689"/>
                    </a:cubicBezTo>
                    <a:cubicBezTo>
                      <a:pt x="254294" y="503460"/>
                      <a:pt x="254202" y="497954"/>
                      <a:pt x="253229" y="492332"/>
                    </a:cubicBezTo>
                    <a:cubicBezTo>
                      <a:pt x="253253" y="492216"/>
                      <a:pt x="253299" y="492100"/>
                      <a:pt x="253322" y="491961"/>
                    </a:cubicBezTo>
                    <a:cubicBezTo>
                      <a:pt x="253391" y="480995"/>
                      <a:pt x="253253" y="469958"/>
                      <a:pt x="254479" y="458969"/>
                    </a:cubicBezTo>
                    <a:cubicBezTo>
                      <a:pt x="256354" y="434629"/>
                      <a:pt x="261169" y="410636"/>
                      <a:pt x="266492" y="386828"/>
                    </a:cubicBezTo>
                    <a:cubicBezTo>
                      <a:pt x="273645" y="358833"/>
                      <a:pt x="280288" y="330560"/>
                      <a:pt x="291097" y="303675"/>
                    </a:cubicBezTo>
                    <a:cubicBezTo>
                      <a:pt x="296328" y="291806"/>
                      <a:pt x="302208" y="280214"/>
                      <a:pt x="307902" y="268553"/>
                    </a:cubicBezTo>
                    <a:cubicBezTo>
                      <a:pt x="322577" y="237087"/>
                      <a:pt x="339103" y="206431"/>
                      <a:pt x="358801" y="177788"/>
                    </a:cubicBezTo>
                    <a:cubicBezTo>
                      <a:pt x="367527" y="165641"/>
                      <a:pt x="377503" y="154466"/>
                      <a:pt x="386461" y="142504"/>
                    </a:cubicBezTo>
                    <a:cubicBezTo>
                      <a:pt x="401113" y="123278"/>
                      <a:pt x="420301" y="108308"/>
                      <a:pt x="438749" y="92968"/>
                    </a:cubicBezTo>
                    <a:cubicBezTo>
                      <a:pt x="446457" y="85750"/>
                      <a:pt x="455068" y="79595"/>
                      <a:pt x="463747" y="73626"/>
                    </a:cubicBezTo>
                    <a:cubicBezTo>
                      <a:pt x="476941" y="63770"/>
                      <a:pt x="489949" y="53590"/>
                      <a:pt x="503930" y="44798"/>
                    </a:cubicBezTo>
                    <a:cubicBezTo>
                      <a:pt x="520156" y="45446"/>
                      <a:pt x="536358" y="46996"/>
                      <a:pt x="552422" y="49425"/>
                    </a:cubicBezTo>
                    <a:cubicBezTo>
                      <a:pt x="581263" y="52896"/>
                      <a:pt x="610126" y="57500"/>
                      <a:pt x="637624" y="67171"/>
                    </a:cubicBezTo>
                    <a:cubicBezTo>
                      <a:pt x="657970" y="74135"/>
                      <a:pt x="675955" y="83922"/>
                      <a:pt x="695236" y="93848"/>
                    </a:cubicBezTo>
                    <a:cubicBezTo>
                      <a:pt x="717388" y="105763"/>
                      <a:pt x="740094" y="117262"/>
                      <a:pt x="759607" y="133296"/>
                    </a:cubicBezTo>
                    <a:cubicBezTo>
                      <a:pt x="784767" y="153170"/>
                      <a:pt x="805715" y="178227"/>
                      <a:pt x="822774" y="205274"/>
                    </a:cubicBezTo>
                    <a:cubicBezTo>
                      <a:pt x="861475" y="275633"/>
                      <a:pt x="862401" y="359457"/>
                      <a:pt x="840296" y="435300"/>
                    </a:cubicBezTo>
                    <a:cubicBezTo>
                      <a:pt x="829463" y="477941"/>
                      <a:pt x="808562" y="517319"/>
                      <a:pt x="792961" y="558364"/>
                    </a:cubicBezTo>
                    <a:cubicBezTo>
                      <a:pt x="788957" y="569308"/>
                      <a:pt x="783170" y="579881"/>
                      <a:pt x="780717" y="591195"/>
                    </a:cubicBezTo>
                    <a:close/>
                    <a:moveTo>
                      <a:pt x="166569" y="304508"/>
                    </a:moveTo>
                    <a:cubicBezTo>
                      <a:pt x="175712" y="273782"/>
                      <a:pt x="188905" y="244560"/>
                      <a:pt x="203094" y="215871"/>
                    </a:cubicBezTo>
                    <a:cubicBezTo>
                      <a:pt x="225199" y="167538"/>
                      <a:pt x="255127" y="119761"/>
                      <a:pt x="302069" y="92205"/>
                    </a:cubicBezTo>
                    <a:cubicBezTo>
                      <a:pt x="334127" y="72932"/>
                      <a:pt x="370143" y="60670"/>
                      <a:pt x="406761" y="53173"/>
                    </a:cubicBezTo>
                    <a:cubicBezTo>
                      <a:pt x="436527" y="46579"/>
                      <a:pt x="466895" y="43942"/>
                      <a:pt x="497264" y="44659"/>
                    </a:cubicBezTo>
                    <a:cubicBezTo>
                      <a:pt x="479719" y="53104"/>
                      <a:pt x="463979" y="64811"/>
                      <a:pt x="447475" y="75061"/>
                    </a:cubicBezTo>
                    <a:cubicBezTo>
                      <a:pt x="428032" y="90030"/>
                      <a:pt x="408103" y="104699"/>
                      <a:pt x="390882" y="122260"/>
                    </a:cubicBezTo>
                    <a:cubicBezTo>
                      <a:pt x="377457" y="136697"/>
                      <a:pt x="365814" y="152684"/>
                      <a:pt x="353408" y="168024"/>
                    </a:cubicBezTo>
                    <a:cubicBezTo>
                      <a:pt x="342020" y="183919"/>
                      <a:pt x="331835" y="200762"/>
                      <a:pt x="321882" y="217583"/>
                    </a:cubicBezTo>
                    <a:cubicBezTo>
                      <a:pt x="306258" y="247568"/>
                      <a:pt x="289708" y="277229"/>
                      <a:pt x="276816" y="308487"/>
                    </a:cubicBezTo>
                    <a:cubicBezTo>
                      <a:pt x="265543" y="340300"/>
                      <a:pt x="257002" y="373108"/>
                      <a:pt x="250336" y="406170"/>
                    </a:cubicBezTo>
                    <a:cubicBezTo>
                      <a:pt x="246540" y="424865"/>
                      <a:pt x="243600" y="443745"/>
                      <a:pt x="242281" y="462786"/>
                    </a:cubicBezTo>
                    <a:cubicBezTo>
                      <a:pt x="241749" y="472665"/>
                      <a:pt x="240314" y="482915"/>
                      <a:pt x="242189" y="492679"/>
                    </a:cubicBezTo>
                    <a:cubicBezTo>
                      <a:pt x="242651" y="494298"/>
                      <a:pt x="243739" y="495386"/>
                      <a:pt x="245059" y="495987"/>
                    </a:cubicBezTo>
                    <a:cubicBezTo>
                      <a:pt x="243022" y="522409"/>
                      <a:pt x="226079" y="541196"/>
                      <a:pt x="198094" y="537194"/>
                    </a:cubicBezTo>
                    <a:cubicBezTo>
                      <a:pt x="147102" y="533237"/>
                      <a:pt x="146501" y="501239"/>
                      <a:pt x="141339" y="460287"/>
                    </a:cubicBezTo>
                    <a:cubicBezTo>
                      <a:pt x="141640" y="443976"/>
                      <a:pt x="141779" y="427618"/>
                      <a:pt x="142751" y="411353"/>
                    </a:cubicBezTo>
                    <a:cubicBezTo>
                      <a:pt x="146686" y="375260"/>
                      <a:pt x="155806" y="339328"/>
                      <a:pt x="166569" y="304508"/>
                    </a:cubicBezTo>
                    <a:close/>
                    <a:moveTo>
                      <a:pt x="24217" y="856735"/>
                    </a:moveTo>
                    <a:cubicBezTo>
                      <a:pt x="12274" y="822747"/>
                      <a:pt x="9566" y="786284"/>
                      <a:pt x="13778" y="750630"/>
                    </a:cubicBezTo>
                    <a:cubicBezTo>
                      <a:pt x="16209" y="725828"/>
                      <a:pt x="19704" y="700956"/>
                      <a:pt x="27342" y="677171"/>
                    </a:cubicBezTo>
                    <a:cubicBezTo>
                      <a:pt x="30536" y="668611"/>
                      <a:pt x="35235" y="658870"/>
                      <a:pt x="44771" y="656209"/>
                    </a:cubicBezTo>
                    <a:cubicBezTo>
                      <a:pt x="45535" y="655955"/>
                      <a:pt x="47433" y="655446"/>
                      <a:pt x="49725" y="654752"/>
                    </a:cubicBezTo>
                    <a:cubicBezTo>
                      <a:pt x="49679" y="654914"/>
                      <a:pt x="49632" y="655076"/>
                      <a:pt x="49586" y="655238"/>
                    </a:cubicBezTo>
                    <a:cubicBezTo>
                      <a:pt x="44795" y="672937"/>
                      <a:pt x="39193" y="690544"/>
                      <a:pt x="35767" y="708591"/>
                    </a:cubicBezTo>
                    <a:cubicBezTo>
                      <a:pt x="33615" y="722033"/>
                      <a:pt x="32805" y="735684"/>
                      <a:pt x="30675" y="749126"/>
                    </a:cubicBezTo>
                    <a:cubicBezTo>
                      <a:pt x="27689" y="771939"/>
                      <a:pt x="26694" y="795446"/>
                      <a:pt x="29726" y="818282"/>
                    </a:cubicBezTo>
                    <a:cubicBezTo>
                      <a:pt x="32087" y="836560"/>
                      <a:pt x="37735" y="854051"/>
                      <a:pt x="43938" y="871311"/>
                    </a:cubicBezTo>
                    <a:cubicBezTo>
                      <a:pt x="48313" y="883944"/>
                      <a:pt x="53984" y="896068"/>
                      <a:pt x="60812" y="907544"/>
                    </a:cubicBezTo>
                    <a:cubicBezTo>
                      <a:pt x="35767" y="897132"/>
                      <a:pt x="35814" y="884870"/>
                      <a:pt x="24217" y="856735"/>
                    </a:cubicBezTo>
                    <a:close/>
                    <a:moveTo>
                      <a:pt x="68983" y="897502"/>
                    </a:moveTo>
                    <a:cubicBezTo>
                      <a:pt x="57224" y="876494"/>
                      <a:pt x="49470" y="853172"/>
                      <a:pt x="43938" y="829735"/>
                    </a:cubicBezTo>
                    <a:cubicBezTo>
                      <a:pt x="39216" y="809490"/>
                      <a:pt x="39702" y="787649"/>
                      <a:pt x="40721" y="766872"/>
                    </a:cubicBezTo>
                    <a:cubicBezTo>
                      <a:pt x="42063" y="751162"/>
                      <a:pt x="44910" y="735638"/>
                      <a:pt x="46230" y="719928"/>
                    </a:cubicBezTo>
                    <a:cubicBezTo>
                      <a:pt x="47711" y="705213"/>
                      <a:pt x="52225" y="691099"/>
                      <a:pt x="55928" y="676847"/>
                    </a:cubicBezTo>
                    <a:cubicBezTo>
                      <a:pt x="59261" y="664446"/>
                      <a:pt x="62293" y="651883"/>
                      <a:pt x="67918" y="640268"/>
                    </a:cubicBezTo>
                    <a:cubicBezTo>
                      <a:pt x="76829" y="624743"/>
                      <a:pt x="87870" y="610329"/>
                      <a:pt x="101110" y="598229"/>
                    </a:cubicBezTo>
                    <a:cubicBezTo>
                      <a:pt x="115762" y="588118"/>
                      <a:pt x="130969" y="578562"/>
                      <a:pt x="146477" y="569770"/>
                    </a:cubicBezTo>
                    <a:cubicBezTo>
                      <a:pt x="148352" y="568567"/>
                      <a:pt x="150713" y="567572"/>
                      <a:pt x="152658" y="566230"/>
                    </a:cubicBezTo>
                    <a:cubicBezTo>
                      <a:pt x="155088" y="566207"/>
                      <a:pt x="157009" y="563523"/>
                      <a:pt x="158097" y="561349"/>
                    </a:cubicBezTo>
                    <a:cubicBezTo>
                      <a:pt x="161939" y="552881"/>
                      <a:pt x="159486" y="543371"/>
                      <a:pt x="155667" y="534626"/>
                    </a:cubicBezTo>
                    <a:cubicBezTo>
                      <a:pt x="167309" y="544019"/>
                      <a:pt x="183674" y="548924"/>
                      <a:pt x="203418" y="549618"/>
                    </a:cubicBezTo>
                    <a:cubicBezTo>
                      <a:pt x="204228" y="549641"/>
                      <a:pt x="205038" y="549665"/>
                      <a:pt x="205848" y="549665"/>
                    </a:cubicBezTo>
                    <a:cubicBezTo>
                      <a:pt x="224620" y="549665"/>
                      <a:pt x="239295" y="540664"/>
                      <a:pt x="247281" y="527176"/>
                    </a:cubicBezTo>
                    <a:cubicBezTo>
                      <a:pt x="248554" y="539878"/>
                      <a:pt x="250382" y="553112"/>
                      <a:pt x="258345" y="563454"/>
                    </a:cubicBezTo>
                    <a:cubicBezTo>
                      <a:pt x="259548" y="564958"/>
                      <a:pt x="261030" y="565583"/>
                      <a:pt x="262488" y="565583"/>
                    </a:cubicBezTo>
                    <a:cubicBezTo>
                      <a:pt x="263229" y="565583"/>
                      <a:pt x="263969" y="565421"/>
                      <a:pt x="264641" y="565120"/>
                    </a:cubicBezTo>
                    <a:cubicBezTo>
                      <a:pt x="265173" y="565606"/>
                      <a:pt x="265752" y="566045"/>
                      <a:pt x="266238" y="566439"/>
                    </a:cubicBezTo>
                    <a:cubicBezTo>
                      <a:pt x="270867" y="569979"/>
                      <a:pt x="276237" y="572200"/>
                      <a:pt x="281630" y="574398"/>
                    </a:cubicBezTo>
                    <a:cubicBezTo>
                      <a:pt x="280380" y="574444"/>
                      <a:pt x="279154" y="574513"/>
                      <a:pt x="277973" y="574606"/>
                    </a:cubicBezTo>
                    <a:cubicBezTo>
                      <a:pt x="253739" y="576226"/>
                      <a:pt x="231587" y="587701"/>
                      <a:pt x="211265" y="600241"/>
                    </a:cubicBezTo>
                    <a:cubicBezTo>
                      <a:pt x="186081" y="617224"/>
                      <a:pt x="165782" y="641055"/>
                      <a:pt x="148352" y="665695"/>
                    </a:cubicBezTo>
                    <a:cubicBezTo>
                      <a:pt x="137890" y="680619"/>
                      <a:pt x="132173" y="698017"/>
                      <a:pt x="125808" y="714907"/>
                    </a:cubicBezTo>
                    <a:cubicBezTo>
                      <a:pt x="117197" y="737327"/>
                      <a:pt x="109512" y="760371"/>
                      <a:pt x="107360" y="784433"/>
                    </a:cubicBezTo>
                    <a:cubicBezTo>
                      <a:pt x="104513" y="808912"/>
                      <a:pt x="107244" y="833575"/>
                      <a:pt x="112822" y="857476"/>
                    </a:cubicBezTo>
                    <a:cubicBezTo>
                      <a:pt x="120901" y="896831"/>
                      <a:pt x="134997" y="931884"/>
                      <a:pt x="162935" y="961452"/>
                    </a:cubicBezTo>
                    <a:cubicBezTo>
                      <a:pt x="167263" y="966820"/>
                      <a:pt x="171591" y="971748"/>
                      <a:pt x="175920" y="976306"/>
                    </a:cubicBezTo>
                    <a:cubicBezTo>
                      <a:pt x="163236" y="973460"/>
                      <a:pt x="150505" y="970383"/>
                      <a:pt x="138376" y="965663"/>
                    </a:cubicBezTo>
                    <a:cubicBezTo>
                      <a:pt x="99444" y="952915"/>
                      <a:pt x="87199" y="931814"/>
                      <a:pt x="68983" y="897502"/>
                    </a:cubicBezTo>
                    <a:close/>
                    <a:moveTo>
                      <a:pt x="429491" y="973345"/>
                    </a:moveTo>
                    <a:cubicBezTo>
                      <a:pt x="399770" y="996990"/>
                      <a:pt x="362597" y="1011474"/>
                      <a:pt x="324799" y="1015361"/>
                    </a:cubicBezTo>
                    <a:cubicBezTo>
                      <a:pt x="282811" y="1016795"/>
                      <a:pt x="236680" y="1011104"/>
                      <a:pt x="202492" y="984520"/>
                    </a:cubicBezTo>
                    <a:cubicBezTo>
                      <a:pt x="191266" y="975612"/>
                      <a:pt x="182007" y="964599"/>
                      <a:pt x="172425" y="954002"/>
                    </a:cubicBezTo>
                    <a:cubicBezTo>
                      <a:pt x="159000" y="938709"/>
                      <a:pt x="146524" y="922235"/>
                      <a:pt x="139047" y="903148"/>
                    </a:cubicBezTo>
                    <a:cubicBezTo>
                      <a:pt x="124373" y="863885"/>
                      <a:pt x="114165" y="821151"/>
                      <a:pt x="120137" y="779135"/>
                    </a:cubicBezTo>
                    <a:cubicBezTo>
                      <a:pt x="122984" y="756391"/>
                      <a:pt x="131062" y="734828"/>
                      <a:pt x="139163" y="713519"/>
                    </a:cubicBezTo>
                    <a:cubicBezTo>
                      <a:pt x="144325" y="699799"/>
                      <a:pt x="149070" y="686079"/>
                      <a:pt x="157380" y="673747"/>
                    </a:cubicBezTo>
                    <a:cubicBezTo>
                      <a:pt x="173258" y="650818"/>
                      <a:pt x="192470" y="628422"/>
                      <a:pt x="215176" y="611833"/>
                    </a:cubicBezTo>
                    <a:cubicBezTo>
                      <a:pt x="234434" y="599779"/>
                      <a:pt x="255174" y="588141"/>
                      <a:pt x="278205" y="586128"/>
                    </a:cubicBezTo>
                    <a:cubicBezTo>
                      <a:pt x="281653" y="585850"/>
                      <a:pt x="285102" y="585735"/>
                      <a:pt x="288528" y="585735"/>
                    </a:cubicBezTo>
                    <a:cubicBezTo>
                      <a:pt x="296004" y="585735"/>
                      <a:pt x="303434" y="586359"/>
                      <a:pt x="310818" y="587424"/>
                    </a:cubicBezTo>
                    <a:cubicBezTo>
                      <a:pt x="311929" y="587817"/>
                      <a:pt x="313040" y="588187"/>
                      <a:pt x="314198" y="588488"/>
                    </a:cubicBezTo>
                    <a:cubicBezTo>
                      <a:pt x="314799" y="588650"/>
                      <a:pt x="315378" y="588719"/>
                      <a:pt x="315910" y="588719"/>
                    </a:cubicBezTo>
                    <a:cubicBezTo>
                      <a:pt x="316466" y="588719"/>
                      <a:pt x="316975" y="588627"/>
                      <a:pt x="317484" y="588465"/>
                    </a:cubicBezTo>
                    <a:cubicBezTo>
                      <a:pt x="324451" y="589691"/>
                      <a:pt x="331395" y="591241"/>
                      <a:pt x="338293" y="593046"/>
                    </a:cubicBezTo>
                    <a:cubicBezTo>
                      <a:pt x="362574" y="598807"/>
                      <a:pt x="387480" y="606882"/>
                      <a:pt x="406529" y="623633"/>
                    </a:cubicBezTo>
                    <a:cubicBezTo>
                      <a:pt x="407478" y="626872"/>
                      <a:pt x="410209" y="629209"/>
                      <a:pt x="412455" y="631615"/>
                    </a:cubicBezTo>
                    <a:cubicBezTo>
                      <a:pt x="419005" y="639157"/>
                      <a:pt x="426597" y="646492"/>
                      <a:pt x="432662" y="655399"/>
                    </a:cubicBezTo>
                    <a:cubicBezTo>
                      <a:pt x="442823" y="671665"/>
                      <a:pt x="451804" y="688855"/>
                      <a:pt x="458539" y="706809"/>
                    </a:cubicBezTo>
                    <a:cubicBezTo>
                      <a:pt x="467104" y="731542"/>
                      <a:pt x="469997" y="757294"/>
                      <a:pt x="474071" y="783230"/>
                    </a:cubicBezTo>
                    <a:cubicBezTo>
                      <a:pt x="478793" y="818652"/>
                      <a:pt x="475251" y="855532"/>
                      <a:pt x="468284" y="890608"/>
                    </a:cubicBezTo>
                    <a:cubicBezTo>
                      <a:pt x="465530" y="902893"/>
                      <a:pt x="464257" y="915526"/>
                      <a:pt x="460229" y="927488"/>
                    </a:cubicBezTo>
                    <a:cubicBezTo>
                      <a:pt x="453447" y="944562"/>
                      <a:pt x="443309" y="961128"/>
                      <a:pt x="429491" y="973345"/>
                    </a:cubicBezTo>
                    <a:close/>
                    <a:moveTo>
                      <a:pt x="555084" y="1070079"/>
                    </a:moveTo>
                    <a:cubicBezTo>
                      <a:pt x="539691" y="1061496"/>
                      <a:pt x="520688" y="1058395"/>
                      <a:pt x="508559" y="1044837"/>
                    </a:cubicBezTo>
                    <a:cubicBezTo>
                      <a:pt x="501662" y="1036022"/>
                      <a:pt x="498676" y="1024870"/>
                      <a:pt x="494301" y="1014736"/>
                    </a:cubicBezTo>
                    <a:cubicBezTo>
                      <a:pt x="490135" y="1004047"/>
                      <a:pt x="485505" y="993497"/>
                      <a:pt x="482404" y="982460"/>
                    </a:cubicBezTo>
                    <a:cubicBezTo>
                      <a:pt x="474325" y="951989"/>
                      <a:pt x="480089" y="920153"/>
                      <a:pt x="483191" y="889381"/>
                    </a:cubicBezTo>
                    <a:cubicBezTo>
                      <a:pt x="484880" y="848499"/>
                      <a:pt x="501037" y="810369"/>
                      <a:pt x="519808" y="774600"/>
                    </a:cubicBezTo>
                    <a:cubicBezTo>
                      <a:pt x="534136" y="744198"/>
                      <a:pt x="557931" y="719396"/>
                      <a:pt x="582119" y="696537"/>
                    </a:cubicBezTo>
                    <a:cubicBezTo>
                      <a:pt x="596470" y="684459"/>
                      <a:pt x="614640" y="676130"/>
                      <a:pt x="633551" y="675482"/>
                    </a:cubicBezTo>
                    <a:cubicBezTo>
                      <a:pt x="652600" y="674881"/>
                      <a:pt x="671534" y="677241"/>
                      <a:pt x="690399" y="679948"/>
                    </a:cubicBezTo>
                    <a:cubicBezTo>
                      <a:pt x="694264" y="680341"/>
                      <a:pt x="698176" y="680966"/>
                      <a:pt x="702111" y="681498"/>
                    </a:cubicBezTo>
                    <a:cubicBezTo>
                      <a:pt x="692505" y="686518"/>
                      <a:pt x="683084" y="691909"/>
                      <a:pt x="673849" y="697601"/>
                    </a:cubicBezTo>
                    <a:cubicBezTo>
                      <a:pt x="669335" y="700215"/>
                      <a:pt x="665053" y="703177"/>
                      <a:pt x="660910" y="706323"/>
                    </a:cubicBezTo>
                    <a:cubicBezTo>
                      <a:pt x="655447" y="703616"/>
                      <a:pt x="649661" y="701372"/>
                      <a:pt x="644175" y="698804"/>
                    </a:cubicBezTo>
                    <a:cubicBezTo>
                      <a:pt x="639175" y="697138"/>
                      <a:pt x="631305" y="690706"/>
                      <a:pt x="627787" y="697693"/>
                    </a:cubicBezTo>
                    <a:cubicBezTo>
                      <a:pt x="625218" y="705120"/>
                      <a:pt x="635310" y="706254"/>
                      <a:pt x="640171" y="708313"/>
                    </a:cubicBezTo>
                    <a:cubicBezTo>
                      <a:pt x="644406" y="709748"/>
                      <a:pt x="648550" y="711390"/>
                      <a:pt x="652739" y="712917"/>
                    </a:cubicBezTo>
                    <a:cubicBezTo>
                      <a:pt x="646906" y="717915"/>
                      <a:pt x="641328" y="723213"/>
                      <a:pt x="635773" y="728488"/>
                    </a:cubicBezTo>
                    <a:cubicBezTo>
                      <a:pt x="629894" y="733833"/>
                      <a:pt x="624269" y="739478"/>
                      <a:pt x="618922" y="745355"/>
                    </a:cubicBezTo>
                    <a:cubicBezTo>
                      <a:pt x="613899" y="743828"/>
                      <a:pt x="608714" y="742764"/>
                      <a:pt x="603645" y="741468"/>
                    </a:cubicBezTo>
                    <a:cubicBezTo>
                      <a:pt x="598808" y="740519"/>
                      <a:pt x="590151" y="736818"/>
                      <a:pt x="589503" y="744615"/>
                    </a:cubicBezTo>
                    <a:cubicBezTo>
                      <a:pt x="589549" y="750098"/>
                      <a:pt x="595706" y="749728"/>
                      <a:pt x="599664" y="749890"/>
                    </a:cubicBezTo>
                    <a:cubicBezTo>
                      <a:pt x="603900" y="750168"/>
                      <a:pt x="608738" y="750954"/>
                      <a:pt x="613483" y="751509"/>
                    </a:cubicBezTo>
                    <a:cubicBezTo>
                      <a:pt x="604548" y="761921"/>
                      <a:pt x="596424" y="773027"/>
                      <a:pt x="589294" y="784757"/>
                    </a:cubicBezTo>
                    <a:cubicBezTo>
                      <a:pt x="579434" y="801138"/>
                      <a:pt x="572976" y="819254"/>
                      <a:pt x="567514" y="837486"/>
                    </a:cubicBezTo>
                    <a:cubicBezTo>
                      <a:pt x="566217" y="841396"/>
                      <a:pt x="565014" y="845329"/>
                      <a:pt x="563926" y="849285"/>
                    </a:cubicBezTo>
                    <a:cubicBezTo>
                      <a:pt x="563787" y="849285"/>
                      <a:pt x="563671" y="849285"/>
                      <a:pt x="563532" y="849285"/>
                    </a:cubicBezTo>
                    <a:cubicBezTo>
                      <a:pt x="553996" y="849679"/>
                      <a:pt x="544529" y="848730"/>
                      <a:pt x="535270" y="846578"/>
                    </a:cubicBezTo>
                    <a:cubicBezTo>
                      <a:pt x="532423" y="846023"/>
                      <a:pt x="529623" y="848383"/>
                      <a:pt x="529252" y="851159"/>
                    </a:cubicBezTo>
                    <a:cubicBezTo>
                      <a:pt x="528789" y="859280"/>
                      <a:pt x="539437" y="857337"/>
                      <a:pt x="544784" y="858216"/>
                    </a:cubicBezTo>
                    <a:cubicBezTo>
                      <a:pt x="546473" y="858355"/>
                      <a:pt x="548186" y="858424"/>
                      <a:pt x="549876" y="858424"/>
                    </a:cubicBezTo>
                    <a:cubicBezTo>
                      <a:pt x="553857" y="858424"/>
                      <a:pt x="557838" y="858054"/>
                      <a:pt x="561796" y="857591"/>
                    </a:cubicBezTo>
                    <a:cubicBezTo>
                      <a:pt x="555825" y="882140"/>
                      <a:pt x="553325" y="907382"/>
                      <a:pt x="553024" y="932716"/>
                    </a:cubicBezTo>
                    <a:cubicBezTo>
                      <a:pt x="549205" y="932485"/>
                      <a:pt x="545385" y="932531"/>
                      <a:pt x="541566" y="932647"/>
                    </a:cubicBezTo>
                    <a:cubicBezTo>
                      <a:pt x="535895" y="932809"/>
                      <a:pt x="530201" y="932948"/>
                      <a:pt x="524600" y="932022"/>
                    </a:cubicBezTo>
                    <a:cubicBezTo>
                      <a:pt x="517795" y="931398"/>
                      <a:pt x="517424" y="941485"/>
                      <a:pt x="524206" y="941508"/>
                    </a:cubicBezTo>
                    <a:cubicBezTo>
                      <a:pt x="525178" y="941555"/>
                      <a:pt x="526174" y="941601"/>
                      <a:pt x="527146" y="941578"/>
                    </a:cubicBezTo>
                    <a:cubicBezTo>
                      <a:pt x="535733" y="941578"/>
                      <a:pt x="544228" y="939634"/>
                      <a:pt x="552792" y="938709"/>
                    </a:cubicBezTo>
                    <a:cubicBezTo>
                      <a:pt x="551681" y="964946"/>
                      <a:pt x="554621" y="991183"/>
                      <a:pt x="561426" y="1016518"/>
                    </a:cubicBezTo>
                    <a:cubicBezTo>
                      <a:pt x="557352" y="1016402"/>
                      <a:pt x="553278" y="1016286"/>
                      <a:pt x="549228" y="1016009"/>
                    </a:cubicBezTo>
                    <a:cubicBezTo>
                      <a:pt x="547932" y="1016101"/>
                      <a:pt x="546219" y="1015870"/>
                      <a:pt x="544390" y="1015638"/>
                    </a:cubicBezTo>
                    <a:cubicBezTo>
                      <a:pt x="539275" y="1015037"/>
                      <a:pt x="533257" y="1014412"/>
                      <a:pt x="532840" y="1020405"/>
                    </a:cubicBezTo>
                    <a:cubicBezTo>
                      <a:pt x="532840" y="1022996"/>
                      <a:pt x="535039" y="1025518"/>
                      <a:pt x="537701" y="1025518"/>
                    </a:cubicBezTo>
                    <a:cubicBezTo>
                      <a:pt x="537770" y="1025518"/>
                      <a:pt x="537863" y="1025518"/>
                      <a:pt x="537932" y="1025518"/>
                    </a:cubicBezTo>
                    <a:cubicBezTo>
                      <a:pt x="544298" y="1025194"/>
                      <a:pt x="550640" y="1024616"/>
                      <a:pt x="556982" y="1024130"/>
                    </a:cubicBezTo>
                    <a:cubicBezTo>
                      <a:pt x="558093" y="1023875"/>
                      <a:pt x="560616" y="1023783"/>
                      <a:pt x="563440" y="1023598"/>
                    </a:cubicBezTo>
                    <a:cubicBezTo>
                      <a:pt x="565685" y="1031117"/>
                      <a:pt x="568254" y="1038544"/>
                      <a:pt x="571194" y="1045855"/>
                    </a:cubicBezTo>
                    <a:cubicBezTo>
                      <a:pt x="578624" y="1062976"/>
                      <a:pt x="589595" y="1078293"/>
                      <a:pt x="601794" y="1092383"/>
                    </a:cubicBezTo>
                    <a:cubicBezTo>
                      <a:pt x="600011" y="1091805"/>
                      <a:pt x="598229" y="1091226"/>
                      <a:pt x="596493" y="1090602"/>
                    </a:cubicBezTo>
                    <a:cubicBezTo>
                      <a:pt x="581448" y="1086298"/>
                      <a:pt x="568601" y="1077483"/>
                      <a:pt x="555084" y="1070079"/>
                    </a:cubicBezTo>
                    <a:close/>
                    <a:moveTo>
                      <a:pt x="874553" y="693645"/>
                    </a:moveTo>
                    <a:cubicBezTo>
                      <a:pt x="883186" y="710650"/>
                      <a:pt x="892052" y="727517"/>
                      <a:pt x="902676" y="743412"/>
                    </a:cubicBezTo>
                    <a:cubicBezTo>
                      <a:pt x="927003" y="778649"/>
                      <a:pt x="940104" y="820457"/>
                      <a:pt x="947071" y="862381"/>
                    </a:cubicBezTo>
                    <a:cubicBezTo>
                      <a:pt x="951608" y="904490"/>
                      <a:pt x="947950" y="948264"/>
                      <a:pt x="934502" y="988661"/>
                    </a:cubicBezTo>
                    <a:cubicBezTo>
                      <a:pt x="934456" y="988615"/>
                      <a:pt x="934433" y="988545"/>
                      <a:pt x="934363" y="988499"/>
                    </a:cubicBezTo>
                    <a:lnTo>
                      <a:pt x="934363" y="988499"/>
                    </a:lnTo>
                    <a:cubicBezTo>
                      <a:pt x="934039" y="990119"/>
                      <a:pt x="933623" y="991692"/>
                      <a:pt x="933160" y="993242"/>
                    </a:cubicBezTo>
                    <a:cubicBezTo>
                      <a:pt x="932234" y="996319"/>
                      <a:pt x="931192" y="999373"/>
                      <a:pt x="929919" y="1002335"/>
                    </a:cubicBezTo>
                    <a:cubicBezTo>
                      <a:pt x="929179" y="1004001"/>
                      <a:pt x="928484" y="1005667"/>
                      <a:pt x="927697" y="1007309"/>
                    </a:cubicBezTo>
                    <a:cubicBezTo>
                      <a:pt x="927003" y="1008813"/>
                      <a:pt x="926216" y="1010271"/>
                      <a:pt x="925452" y="1011752"/>
                    </a:cubicBezTo>
                    <a:cubicBezTo>
                      <a:pt x="923924" y="1014713"/>
                      <a:pt x="922258" y="1017582"/>
                      <a:pt x="920638" y="1020451"/>
                    </a:cubicBezTo>
                    <a:cubicBezTo>
                      <a:pt x="919503" y="1022441"/>
                      <a:pt x="918415" y="1024477"/>
                      <a:pt x="917328" y="1026490"/>
                    </a:cubicBezTo>
                    <a:cubicBezTo>
                      <a:pt x="917304" y="1026536"/>
                      <a:pt x="917281" y="1026582"/>
                      <a:pt x="917258" y="1026628"/>
                    </a:cubicBezTo>
                    <a:cubicBezTo>
                      <a:pt x="916402" y="1028387"/>
                      <a:pt x="915568" y="1030192"/>
                      <a:pt x="914735" y="1031973"/>
                    </a:cubicBezTo>
                    <a:cubicBezTo>
                      <a:pt x="914689" y="1032042"/>
                      <a:pt x="914643" y="1032112"/>
                      <a:pt x="914619" y="1032181"/>
                    </a:cubicBezTo>
                    <a:cubicBezTo>
                      <a:pt x="914110" y="1033269"/>
                      <a:pt x="913601" y="1034333"/>
                      <a:pt x="913115" y="1035420"/>
                    </a:cubicBezTo>
                    <a:cubicBezTo>
                      <a:pt x="913022" y="1035629"/>
                      <a:pt x="912907" y="1035860"/>
                      <a:pt x="912814" y="1036068"/>
                    </a:cubicBezTo>
                    <a:cubicBezTo>
                      <a:pt x="912096" y="1037618"/>
                      <a:pt x="911333" y="1039145"/>
                      <a:pt x="910546" y="1040672"/>
                    </a:cubicBezTo>
                    <a:cubicBezTo>
                      <a:pt x="910245" y="1041251"/>
                      <a:pt x="909921" y="1041852"/>
                      <a:pt x="909573" y="1042431"/>
                    </a:cubicBezTo>
                    <a:cubicBezTo>
                      <a:pt x="909388" y="1042732"/>
                      <a:pt x="909203" y="1043032"/>
                      <a:pt x="908995" y="1043310"/>
                    </a:cubicBezTo>
                    <a:cubicBezTo>
                      <a:pt x="908578" y="1043912"/>
                      <a:pt x="908138" y="1044490"/>
                      <a:pt x="907537" y="1044907"/>
                    </a:cubicBezTo>
                    <a:cubicBezTo>
                      <a:pt x="906981" y="1045300"/>
                      <a:pt x="906310" y="1045462"/>
                      <a:pt x="905685" y="1045369"/>
                    </a:cubicBezTo>
                    <a:cubicBezTo>
                      <a:pt x="895037" y="1060200"/>
                      <a:pt x="883140" y="1074244"/>
                      <a:pt x="872655" y="1089190"/>
                    </a:cubicBezTo>
                    <a:cubicBezTo>
                      <a:pt x="869715" y="1093123"/>
                      <a:pt x="866775" y="1097057"/>
                      <a:pt x="863604" y="1100828"/>
                    </a:cubicBezTo>
                    <a:cubicBezTo>
                      <a:pt x="862979" y="1101268"/>
                      <a:pt x="862378" y="1101730"/>
                      <a:pt x="861730" y="1102170"/>
                    </a:cubicBezTo>
                    <a:cubicBezTo>
                      <a:pt x="841407" y="1114664"/>
                      <a:pt x="819626" y="1124080"/>
                      <a:pt x="797058" y="1132294"/>
                    </a:cubicBezTo>
                    <a:cubicBezTo>
                      <a:pt x="782360" y="1138263"/>
                      <a:pt x="766991" y="1143076"/>
                      <a:pt x="750973" y="1144464"/>
                    </a:cubicBezTo>
                    <a:cubicBezTo>
                      <a:pt x="716901" y="1147495"/>
                      <a:pt x="687297" y="1136459"/>
                      <a:pt x="657762" y="1120494"/>
                    </a:cubicBezTo>
                    <a:cubicBezTo>
                      <a:pt x="635865" y="1110731"/>
                      <a:pt x="617672" y="1094697"/>
                      <a:pt x="603391" y="1075586"/>
                    </a:cubicBezTo>
                    <a:cubicBezTo>
                      <a:pt x="590151" y="1059436"/>
                      <a:pt x="580684" y="1040672"/>
                      <a:pt x="574967" y="1020682"/>
                    </a:cubicBezTo>
                    <a:cubicBezTo>
                      <a:pt x="575499" y="1020058"/>
                      <a:pt x="575661" y="1019271"/>
                      <a:pt x="575268" y="1018322"/>
                    </a:cubicBezTo>
                    <a:cubicBezTo>
                      <a:pt x="574944" y="1017929"/>
                      <a:pt x="574527" y="1017651"/>
                      <a:pt x="574087" y="1017443"/>
                    </a:cubicBezTo>
                    <a:cubicBezTo>
                      <a:pt x="573485" y="1015129"/>
                      <a:pt x="572884" y="1012839"/>
                      <a:pt x="572374" y="1010502"/>
                    </a:cubicBezTo>
                    <a:cubicBezTo>
                      <a:pt x="565731" y="986047"/>
                      <a:pt x="563486" y="960943"/>
                      <a:pt x="564875" y="935655"/>
                    </a:cubicBezTo>
                    <a:cubicBezTo>
                      <a:pt x="565338" y="919991"/>
                      <a:pt x="565870" y="904258"/>
                      <a:pt x="567745" y="888687"/>
                    </a:cubicBezTo>
                    <a:cubicBezTo>
                      <a:pt x="569342" y="877466"/>
                      <a:pt x="571749" y="866383"/>
                      <a:pt x="574666" y="855440"/>
                    </a:cubicBezTo>
                    <a:cubicBezTo>
                      <a:pt x="574874" y="855278"/>
                      <a:pt x="575106" y="855139"/>
                      <a:pt x="575291" y="854908"/>
                    </a:cubicBezTo>
                    <a:cubicBezTo>
                      <a:pt x="576031" y="854051"/>
                      <a:pt x="576101" y="852779"/>
                      <a:pt x="575661" y="851738"/>
                    </a:cubicBezTo>
                    <a:cubicBezTo>
                      <a:pt x="578786" y="840470"/>
                      <a:pt x="582420" y="829341"/>
                      <a:pt x="586285" y="818352"/>
                    </a:cubicBezTo>
                    <a:cubicBezTo>
                      <a:pt x="597974" y="786515"/>
                      <a:pt x="619524" y="759168"/>
                      <a:pt x="644059" y="736124"/>
                    </a:cubicBezTo>
                    <a:cubicBezTo>
                      <a:pt x="665146" y="713866"/>
                      <a:pt x="691278" y="697855"/>
                      <a:pt x="717989" y="683233"/>
                    </a:cubicBezTo>
                    <a:cubicBezTo>
                      <a:pt x="724771" y="679762"/>
                      <a:pt x="731924" y="675876"/>
                      <a:pt x="737988" y="670947"/>
                    </a:cubicBezTo>
                    <a:cubicBezTo>
                      <a:pt x="739770" y="670508"/>
                      <a:pt x="741113" y="668934"/>
                      <a:pt x="742293" y="667060"/>
                    </a:cubicBezTo>
                    <a:cubicBezTo>
                      <a:pt x="745765" y="663567"/>
                      <a:pt x="748612" y="659541"/>
                      <a:pt x="750533" y="654867"/>
                    </a:cubicBezTo>
                    <a:cubicBezTo>
                      <a:pt x="760440" y="641263"/>
                      <a:pt x="770277" y="627450"/>
                      <a:pt x="777522" y="612203"/>
                    </a:cubicBezTo>
                    <a:cubicBezTo>
                      <a:pt x="778448" y="610283"/>
                      <a:pt x="779305" y="608339"/>
                      <a:pt x="780115" y="606396"/>
                    </a:cubicBezTo>
                    <a:cubicBezTo>
                      <a:pt x="781943" y="618427"/>
                      <a:pt x="788910" y="629833"/>
                      <a:pt x="797938" y="637677"/>
                    </a:cubicBezTo>
                    <a:cubicBezTo>
                      <a:pt x="809418" y="646376"/>
                      <a:pt x="824255" y="648204"/>
                      <a:pt x="838236" y="648759"/>
                    </a:cubicBezTo>
                    <a:cubicBezTo>
                      <a:pt x="838907" y="648805"/>
                      <a:pt x="839578" y="648829"/>
                      <a:pt x="840250" y="648829"/>
                    </a:cubicBezTo>
                    <a:cubicBezTo>
                      <a:pt x="849902" y="648829"/>
                      <a:pt x="858836" y="644664"/>
                      <a:pt x="867215" y="640106"/>
                    </a:cubicBezTo>
                    <a:cubicBezTo>
                      <a:pt x="874275" y="636312"/>
                      <a:pt x="881543" y="632494"/>
                      <a:pt x="887283" y="626802"/>
                    </a:cubicBezTo>
                    <a:cubicBezTo>
                      <a:pt x="887769" y="626317"/>
                      <a:pt x="888232" y="625831"/>
                      <a:pt x="888718" y="625345"/>
                    </a:cubicBezTo>
                    <a:cubicBezTo>
                      <a:pt x="887376" y="627311"/>
                      <a:pt x="885987" y="629278"/>
                      <a:pt x="884459" y="631268"/>
                    </a:cubicBezTo>
                    <a:cubicBezTo>
                      <a:pt x="871382" y="648690"/>
                      <a:pt x="862077" y="673469"/>
                      <a:pt x="874553" y="6936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16235208" y="2146571"/>
                <a:ext cx="245704" cy="327400"/>
              </a:xfrm>
              <a:custGeom>
                <a:rect b="b" l="l" r="r" t="t"/>
                <a:pathLst>
                  <a:path extrusionOk="0" h="327400" w="245704">
                    <a:moveTo>
                      <a:pt x="240272" y="124492"/>
                    </a:moveTo>
                    <a:cubicBezTo>
                      <a:pt x="237865" y="124723"/>
                      <a:pt x="219325" y="125556"/>
                      <a:pt x="210575" y="128355"/>
                    </a:cubicBezTo>
                    <a:cubicBezTo>
                      <a:pt x="208978" y="104432"/>
                      <a:pt x="202867" y="80994"/>
                      <a:pt x="190577" y="62393"/>
                    </a:cubicBezTo>
                    <a:cubicBezTo>
                      <a:pt x="195576" y="60079"/>
                      <a:pt x="200136" y="56840"/>
                      <a:pt x="203608" y="52513"/>
                    </a:cubicBezTo>
                    <a:cubicBezTo>
                      <a:pt x="207589" y="47724"/>
                      <a:pt x="210552" y="42194"/>
                      <a:pt x="213307" y="36641"/>
                    </a:cubicBezTo>
                    <a:cubicBezTo>
                      <a:pt x="214464" y="34305"/>
                      <a:pt x="213052" y="31366"/>
                      <a:pt x="210784" y="30418"/>
                    </a:cubicBezTo>
                    <a:cubicBezTo>
                      <a:pt x="208469" y="29446"/>
                      <a:pt x="205460" y="30533"/>
                      <a:pt x="204557" y="32939"/>
                    </a:cubicBezTo>
                    <a:cubicBezTo>
                      <a:pt x="202752" y="37706"/>
                      <a:pt x="200645" y="42333"/>
                      <a:pt x="197798" y="46590"/>
                    </a:cubicBezTo>
                    <a:cubicBezTo>
                      <a:pt x="195067" y="50940"/>
                      <a:pt x="190947" y="54063"/>
                      <a:pt x="186850" y="57117"/>
                    </a:cubicBezTo>
                    <a:cubicBezTo>
                      <a:pt x="183540" y="52814"/>
                      <a:pt x="179860" y="48788"/>
                      <a:pt x="175763" y="45179"/>
                    </a:cubicBezTo>
                    <a:cubicBezTo>
                      <a:pt x="165139" y="35600"/>
                      <a:pt x="152061" y="28497"/>
                      <a:pt x="138011" y="25351"/>
                    </a:cubicBezTo>
                    <a:cubicBezTo>
                      <a:pt x="137062" y="25212"/>
                      <a:pt x="136090" y="25027"/>
                      <a:pt x="135117" y="24842"/>
                    </a:cubicBezTo>
                    <a:cubicBezTo>
                      <a:pt x="135835" y="24633"/>
                      <a:pt x="136529" y="24425"/>
                      <a:pt x="137247" y="24240"/>
                    </a:cubicBezTo>
                    <a:cubicBezTo>
                      <a:pt x="143520" y="22435"/>
                      <a:pt x="149908" y="20978"/>
                      <a:pt x="156204" y="19243"/>
                    </a:cubicBezTo>
                    <a:cubicBezTo>
                      <a:pt x="158079" y="18687"/>
                      <a:pt x="162685" y="17762"/>
                      <a:pt x="160787" y="15008"/>
                    </a:cubicBezTo>
                    <a:cubicBezTo>
                      <a:pt x="156736" y="12163"/>
                      <a:pt x="150950" y="13736"/>
                      <a:pt x="146297" y="14129"/>
                    </a:cubicBezTo>
                    <a:cubicBezTo>
                      <a:pt x="125812" y="16350"/>
                      <a:pt x="107365" y="25420"/>
                      <a:pt x="90884" y="37335"/>
                    </a:cubicBezTo>
                    <a:cubicBezTo>
                      <a:pt x="91000" y="34189"/>
                      <a:pt x="90745" y="30996"/>
                      <a:pt x="90329" y="28058"/>
                    </a:cubicBezTo>
                    <a:cubicBezTo>
                      <a:pt x="89033" y="21949"/>
                      <a:pt x="79936" y="-5768"/>
                      <a:pt x="71187" y="1080"/>
                    </a:cubicBezTo>
                    <a:cubicBezTo>
                      <a:pt x="68895" y="2862"/>
                      <a:pt x="68594" y="6078"/>
                      <a:pt x="70238" y="8368"/>
                    </a:cubicBezTo>
                    <a:cubicBezTo>
                      <a:pt x="77853" y="18294"/>
                      <a:pt x="84264" y="31667"/>
                      <a:pt x="81811" y="44253"/>
                    </a:cubicBezTo>
                    <a:cubicBezTo>
                      <a:pt x="65099" y="57372"/>
                      <a:pt x="54822" y="76645"/>
                      <a:pt x="45563" y="95594"/>
                    </a:cubicBezTo>
                    <a:cubicBezTo>
                      <a:pt x="35171" y="87565"/>
                      <a:pt x="14686" y="72619"/>
                      <a:pt x="11746" y="80300"/>
                    </a:cubicBezTo>
                    <a:cubicBezTo>
                      <a:pt x="10913" y="82267"/>
                      <a:pt x="11839" y="84835"/>
                      <a:pt x="13899" y="85599"/>
                    </a:cubicBezTo>
                    <a:cubicBezTo>
                      <a:pt x="24477" y="88884"/>
                      <a:pt x="33666" y="94992"/>
                      <a:pt x="43202" y="100406"/>
                    </a:cubicBezTo>
                    <a:cubicBezTo>
                      <a:pt x="42901" y="101031"/>
                      <a:pt x="42601" y="101679"/>
                      <a:pt x="42277" y="102303"/>
                    </a:cubicBezTo>
                    <a:cubicBezTo>
                      <a:pt x="34661" y="122132"/>
                      <a:pt x="31675" y="143603"/>
                      <a:pt x="30449" y="164726"/>
                    </a:cubicBezTo>
                    <a:cubicBezTo>
                      <a:pt x="29060" y="182195"/>
                      <a:pt x="30032" y="199732"/>
                      <a:pt x="33203" y="216923"/>
                    </a:cubicBezTo>
                    <a:cubicBezTo>
                      <a:pt x="30703" y="221712"/>
                      <a:pt x="27162" y="225877"/>
                      <a:pt x="22370" y="228723"/>
                    </a:cubicBezTo>
                    <a:cubicBezTo>
                      <a:pt x="15797" y="232957"/>
                      <a:pt x="8853" y="236543"/>
                      <a:pt x="2279" y="240777"/>
                    </a:cubicBezTo>
                    <a:cubicBezTo>
                      <a:pt x="173" y="242119"/>
                      <a:pt x="-684" y="244849"/>
                      <a:pt x="613" y="247070"/>
                    </a:cubicBezTo>
                    <a:cubicBezTo>
                      <a:pt x="1539" y="248643"/>
                      <a:pt x="2904" y="249268"/>
                      <a:pt x="4362" y="249268"/>
                    </a:cubicBezTo>
                    <a:cubicBezTo>
                      <a:pt x="6052" y="249268"/>
                      <a:pt x="7858" y="248412"/>
                      <a:pt x="9223" y="247209"/>
                    </a:cubicBezTo>
                    <a:cubicBezTo>
                      <a:pt x="14894" y="243507"/>
                      <a:pt x="20634" y="239921"/>
                      <a:pt x="26167" y="235987"/>
                    </a:cubicBezTo>
                    <a:cubicBezTo>
                      <a:pt x="29939" y="233628"/>
                      <a:pt x="32972" y="230550"/>
                      <a:pt x="35333" y="227034"/>
                    </a:cubicBezTo>
                    <a:cubicBezTo>
                      <a:pt x="35680" y="228514"/>
                      <a:pt x="36004" y="229995"/>
                      <a:pt x="36374" y="231453"/>
                    </a:cubicBezTo>
                    <a:cubicBezTo>
                      <a:pt x="45355" y="259194"/>
                      <a:pt x="67622" y="282192"/>
                      <a:pt x="94403" y="294755"/>
                    </a:cubicBezTo>
                    <a:cubicBezTo>
                      <a:pt x="96416" y="300493"/>
                      <a:pt x="98291" y="306254"/>
                      <a:pt x="96856" y="312408"/>
                    </a:cubicBezTo>
                    <a:cubicBezTo>
                      <a:pt x="96694" y="317244"/>
                      <a:pt x="89380" y="322958"/>
                      <a:pt x="94750" y="326845"/>
                    </a:cubicBezTo>
                    <a:cubicBezTo>
                      <a:pt x="95560" y="327216"/>
                      <a:pt x="96277" y="327401"/>
                      <a:pt x="96926" y="327401"/>
                    </a:cubicBezTo>
                    <a:cubicBezTo>
                      <a:pt x="101161" y="327401"/>
                      <a:pt x="102596" y="320437"/>
                      <a:pt x="103707" y="316874"/>
                    </a:cubicBezTo>
                    <a:cubicBezTo>
                      <a:pt x="105351" y="310534"/>
                      <a:pt x="104286" y="303940"/>
                      <a:pt x="101856" y="297948"/>
                    </a:cubicBezTo>
                    <a:cubicBezTo>
                      <a:pt x="113846" y="302575"/>
                      <a:pt x="126507" y="305120"/>
                      <a:pt x="139168" y="305120"/>
                    </a:cubicBezTo>
                    <a:cubicBezTo>
                      <a:pt x="139492" y="305120"/>
                      <a:pt x="139839" y="305120"/>
                      <a:pt x="140163" y="305120"/>
                    </a:cubicBezTo>
                    <a:cubicBezTo>
                      <a:pt x="143450" y="305166"/>
                      <a:pt x="146181" y="302367"/>
                      <a:pt x="146181" y="299105"/>
                    </a:cubicBezTo>
                    <a:cubicBezTo>
                      <a:pt x="146181" y="295773"/>
                      <a:pt x="143450" y="293158"/>
                      <a:pt x="140163" y="293089"/>
                    </a:cubicBezTo>
                    <a:cubicBezTo>
                      <a:pt x="133891" y="292973"/>
                      <a:pt x="127641" y="292464"/>
                      <a:pt x="121484" y="291331"/>
                    </a:cubicBezTo>
                    <a:cubicBezTo>
                      <a:pt x="117873" y="290660"/>
                      <a:pt x="114309" y="289734"/>
                      <a:pt x="110837" y="288577"/>
                    </a:cubicBezTo>
                    <a:cubicBezTo>
                      <a:pt x="139052" y="286564"/>
                      <a:pt x="162361" y="267847"/>
                      <a:pt x="179397" y="244502"/>
                    </a:cubicBezTo>
                    <a:cubicBezTo>
                      <a:pt x="188239" y="245867"/>
                      <a:pt x="197266" y="248042"/>
                      <a:pt x="203423" y="254613"/>
                    </a:cubicBezTo>
                    <a:cubicBezTo>
                      <a:pt x="204302" y="255793"/>
                      <a:pt x="205552" y="256302"/>
                      <a:pt x="206802" y="256302"/>
                    </a:cubicBezTo>
                    <a:cubicBezTo>
                      <a:pt x="209325" y="256302"/>
                      <a:pt x="211871" y="254196"/>
                      <a:pt x="211385" y="251258"/>
                    </a:cubicBezTo>
                    <a:cubicBezTo>
                      <a:pt x="207612" y="243322"/>
                      <a:pt x="193863" y="240036"/>
                      <a:pt x="182961" y="239412"/>
                    </a:cubicBezTo>
                    <a:cubicBezTo>
                      <a:pt x="191364" y="226941"/>
                      <a:pt x="198053" y="213429"/>
                      <a:pt x="202798" y="200635"/>
                    </a:cubicBezTo>
                    <a:cubicBezTo>
                      <a:pt x="208538" y="181038"/>
                      <a:pt x="211802" y="157438"/>
                      <a:pt x="210899" y="133978"/>
                    </a:cubicBezTo>
                    <a:cubicBezTo>
                      <a:pt x="220806" y="133700"/>
                      <a:pt x="230643" y="133145"/>
                      <a:pt x="240920" y="133931"/>
                    </a:cubicBezTo>
                    <a:cubicBezTo>
                      <a:pt x="242355" y="134024"/>
                      <a:pt x="243837" y="133191"/>
                      <a:pt x="244693" y="132080"/>
                    </a:cubicBezTo>
                    <a:cubicBezTo>
                      <a:pt x="247355" y="128911"/>
                      <a:pt x="244369" y="123844"/>
                      <a:pt x="240272" y="124492"/>
                    </a:cubicBezTo>
                    <a:close/>
                    <a:moveTo>
                      <a:pt x="198377" y="159798"/>
                    </a:moveTo>
                    <a:cubicBezTo>
                      <a:pt x="196664" y="182495"/>
                      <a:pt x="190993" y="205470"/>
                      <a:pt x="177892" y="224489"/>
                    </a:cubicBezTo>
                    <a:cubicBezTo>
                      <a:pt x="168911" y="239967"/>
                      <a:pt x="157616" y="253965"/>
                      <a:pt x="142895" y="264399"/>
                    </a:cubicBezTo>
                    <a:cubicBezTo>
                      <a:pt x="128822" y="274071"/>
                      <a:pt x="111855" y="279323"/>
                      <a:pt x="94796" y="275505"/>
                    </a:cubicBezTo>
                    <a:cubicBezTo>
                      <a:pt x="88917" y="274163"/>
                      <a:pt x="83269" y="272011"/>
                      <a:pt x="77668" y="269837"/>
                    </a:cubicBezTo>
                    <a:cubicBezTo>
                      <a:pt x="77251" y="269513"/>
                      <a:pt x="76834" y="269166"/>
                      <a:pt x="76441" y="268842"/>
                    </a:cubicBezTo>
                    <a:cubicBezTo>
                      <a:pt x="64567" y="258592"/>
                      <a:pt x="54567" y="246630"/>
                      <a:pt x="49082" y="231707"/>
                    </a:cubicBezTo>
                    <a:cubicBezTo>
                      <a:pt x="43781" y="213591"/>
                      <a:pt x="41165" y="194434"/>
                      <a:pt x="41929" y="175554"/>
                    </a:cubicBezTo>
                    <a:cubicBezTo>
                      <a:pt x="42601" y="143926"/>
                      <a:pt x="47137" y="111257"/>
                      <a:pt x="64544" y="84118"/>
                    </a:cubicBezTo>
                    <a:cubicBezTo>
                      <a:pt x="70515" y="73221"/>
                      <a:pt x="76857" y="62231"/>
                      <a:pt x="86695" y="54179"/>
                    </a:cubicBezTo>
                    <a:cubicBezTo>
                      <a:pt x="97666" y="45202"/>
                      <a:pt x="109147" y="36179"/>
                      <a:pt x="121947" y="29978"/>
                    </a:cubicBezTo>
                    <a:cubicBezTo>
                      <a:pt x="123405" y="30464"/>
                      <a:pt x="125095" y="30765"/>
                      <a:pt x="126113" y="31065"/>
                    </a:cubicBezTo>
                    <a:cubicBezTo>
                      <a:pt x="147593" y="35670"/>
                      <a:pt x="167152" y="47955"/>
                      <a:pt x="179813" y="66025"/>
                    </a:cubicBezTo>
                    <a:cubicBezTo>
                      <a:pt x="198238" y="93673"/>
                      <a:pt x="200067" y="127268"/>
                      <a:pt x="198377" y="1597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16678570" y="2252236"/>
                <a:ext cx="304384" cy="341005"/>
              </a:xfrm>
              <a:custGeom>
                <a:rect b="b" l="l" r="r" t="t"/>
                <a:pathLst>
                  <a:path extrusionOk="0" h="341005" w="304384">
                    <a:moveTo>
                      <a:pt x="173550" y="2214"/>
                    </a:moveTo>
                    <a:cubicBezTo>
                      <a:pt x="156653" y="803"/>
                      <a:pt x="139155" y="-1835"/>
                      <a:pt x="122420" y="1960"/>
                    </a:cubicBezTo>
                    <a:cubicBezTo>
                      <a:pt x="96380" y="7119"/>
                      <a:pt x="73858" y="23153"/>
                      <a:pt x="58697" y="44716"/>
                    </a:cubicBezTo>
                    <a:cubicBezTo>
                      <a:pt x="44879" y="62092"/>
                      <a:pt x="29579" y="78959"/>
                      <a:pt x="21385" y="99921"/>
                    </a:cubicBezTo>
                    <a:cubicBezTo>
                      <a:pt x="9534" y="128217"/>
                      <a:pt x="3678" y="158896"/>
                      <a:pt x="437" y="189298"/>
                    </a:cubicBezTo>
                    <a:cubicBezTo>
                      <a:pt x="-1044" y="219584"/>
                      <a:pt x="576" y="252415"/>
                      <a:pt x="15807" y="279346"/>
                    </a:cubicBezTo>
                    <a:cubicBezTo>
                      <a:pt x="22218" y="290891"/>
                      <a:pt x="33421" y="298434"/>
                      <a:pt x="44045" y="305745"/>
                    </a:cubicBezTo>
                    <a:cubicBezTo>
                      <a:pt x="54253" y="313426"/>
                      <a:pt x="64877" y="320645"/>
                      <a:pt x="76960" y="325018"/>
                    </a:cubicBezTo>
                    <a:cubicBezTo>
                      <a:pt x="93278" y="330640"/>
                      <a:pt x="110407" y="335499"/>
                      <a:pt x="127790" y="335453"/>
                    </a:cubicBezTo>
                    <a:cubicBezTo>
                      <a:pt x="136655" y="338553"/>
                      <a:pt x="144687" y="340311"/>
                      <a:pt x="154385" y="340867"/>
                    </a:cubicBezTo>
                    <a:cubicBezTo>
                      <a:pt x="156306" y="340959"/>
                      <a:pt x="158204" y="341005"/>
                      <a:pt x="160149" y="341005"/>
                    </a:cubicBezTo>
                    <a:cubicBezTo>
                      <a:pt x="179314" y="341005"/>
                      <a:pt x="199151" y="336725"/>
                      <a:pt x="215492" y="326730"/>
                    </a:cubicBezTo>
                    <a:cubicBezTo>
                      <a:pt x="230468" y="317036"/>
                      <a:pt x="241555" y="302830"/>
                      <a:pt x="253915" y="290197"/>
                    </a:cubicBezTo>
                    <a:cubicBezTo>
                      <a:pt x="276136" y="268148"/>
                      <a:pt x="287339" y="237654"/>
                      <a:pt x="294306" y="207738"/>
                    </a:cubicBezTo>
                    <a:cubicBezTo>
                      <a:pt x="302801" y="174583"/>
                      <a:pt x="307222" y="139785"/>
                      <a:pt x="302384" y="105728"/>
                    </a:cubicBezTo>
                    <a:cubicBezTo>
                      <a:pt x="297570" y="84905"/>
                      <a:pt x="293241" y="62485"/>
                      <a:pt x="279029" y="45781"/>
                    </a:cubicBezTo>
                    <a:cubicBezTo>
                      <a:pt x="263892" y="29932"/>
                      <a:pt x="244958" y="16559"/>
                      <a:pt x="223524" y="10914"/>
                    </a:cubicBezTo>
                    <a:cubicBezTo>
                      <a:pt x="207090" y="6957"/>
                      <a:pt x="190262" y="4643"/>
                      <a:pt x="173550" y="2214"/>
                    </a:cubicBezTo>
                    <a:close/>
                    <a:moveTo>
                      <a:pt x="55688" y="299290"/>
                    </a:moveTo>
                    <a:cubicBezTo>
                      <a:pt x="45874" y="292025"/>
                      <a:pt x="34555" y="285940"/>
                      <a:pt x="27565" y="275644"/>
                    </a:cubicBezTo>
                    <a:cubicBezTo>
                      <a:pt x="18144" y="261531"/>
                      <a:pt x="14927" y="244525"/>
                      <a:pt x="12821" y="227982"/>
                    </a:cubicBezTo>
                    <a:cubicBezTo>
                      <a:pt x="9025" y="203018"/>
                      <a:pt x="11872" y="178053"/>
                      <a:pt x="17056" y="152881"/>
                    </a:cubicBezTo>
                    <a:cubicBezTo>
                      <a:pt x="27773" y="99319"/>
                      <a:pt x="42819" y="81897"/>
                      <a:pt x="76960" y="41361"/>
                    </a:cubicBezTo>
                    <a:cubicBezTo>
                      <a:pt x="96704" y="19220"/>
                      <a:pt x="119989" y="12140"/>
                      <a:pt x="145867" y="12140"/>
                    </a:cubicBezTo>
                    <a:cubicBezTo>
                      <a:pt x="155126" y="12140"/>
                      <a:pt x="164708" y="13042"/>
                      <a:pt x="174592" y="14477"/>
                    </a:cubicBezTo>
                    <a:cubicBezTo>
                      <a:pt x="151168" y="15402"/>
                      <a:pt x="130104" y="26762"/>
                      <a:pt x="112374" y="41408"/>
                    </a:cubicBezTo>
                    <a:cubicBezTo>
                      <a:pt x="71520" y="69125"/>
                      <a:pt x="50411" y="121345"/>
                      <a:pt x="42657" y="168590"/>
                    </a:cubicBezTo>
                    <a:cubicBezTo>
                      <a:pt x="39138" y="195406"/>
                      <a:pt x="41152" y="222499"/>
                      <a:pt x="49091" y="248389"/>
                    </a:cubicBezTo>
                    <a:cubicBezTo>
                      <a:pt x="51545" y="257158"/>
                      <a:pt x="54022" y="265626"/>
                      <a:pt x="58003" y="273955"/>
                    </a:cubicBezTo>
                    <a:cubicBezTo>
                      <a:pt x="65826" y="289549"/>
                      <a:pt x="74460" y="305560"/>
                      <a:pt x="88672" y="316249"/>
                    </a:cubicBezTo>
                    <a:cubicBezTo>
                      <a:pt x="76705" y="312779"/>
                      <a:pt x="65479" y="306994"/>
                      <a:pt x="55688" y="299290"/>
                    </a:cubicBezTo>
                    <a:close/>
                    <a:moveTo>
                      <a:pt x="274215" y="59292"/>
                    </a:moveTo>
                    <a:cubicBezTo>
                      <a:pt x="280488" y="69010"/>
                      <a:pt x="283751" y="80856"/>
                      <a:pt x="286830" y="91985"/>
                    </a:cubicBezTo>
                    <a:cubicBezTo>
                      <a:pt x="290996" y="106260"/>
                      <a:pt x="292755" y="120975"/>
                      <a:pt x="292107" y="135829"/>
                    </a:cubicBezTo>
                    <a:cubicBezTo>
                      <a:pt x="292570" y="160122"/>
                      <a:pt x="287941" y="184092"/>
                      <a:pt x="281969" y="207576"/>
                    </a:cubicBezTo>
                    <a:cubicBezTo>
                      <a:pt x="277201" y="227982"/>
                      <a:pt x="269933" y="248042"/>
                      <a:pt x="258429" y="266089"/>
                    </a:cubicBezTo>
                    <a:cubicBezTo>
                      <a:pt x="251624" y="275852"/>
                      <a:pt x="243036" y="284089"/>
                      <a:pt x="234935" y="292742"/>
                    </a:cubicBezTo>
                    <a:cubicBezTo>
                      <a:pt x="225422" y="303038"/>
                      <a:pt x="216302" y="313102"/>
                      <a:pt x="203595" y="319789"/>
                    </a:cubicBezTo>
                    <a:cubicBezTo>
                      <a:pt x="190262" y="325643"/>
                      <a:pt x="175518" y="328951"/>
                      <a:pt x="160936" y="329090"/>
                    </a:cubicBezTo>
                    <a:cubicBezTo>
                      <a:pt x="158852" y="329113"/>
                      <a:pt x="156792" y="328974"/>
                      <a:pt x="154709" y="328859"/>
                    </a:cubicBezTo>
                    <a:cubicBezTo>
                      <a:pt x="154223" y="327262"/>
                      <a:pt x="152719" y="326152"/>
                      <a:pt x="151006" y="326128"/>
                    </a:cubicBezTo>
                    <a:cubicBezTo>
                      <a:pt x="146099" y="326013"/>
                      <a:pt x="141122" y="325920"/>
                      <a:pt x="136261" y="324925"/>
                    </a:cubicBezTo>
                    <a:cubicBezTo>
                      <a:pt x="119341" y="320969"/>
                      <a:pt x="101981" y="313218"/>
                      <a:pt x="89390" y="300909"/>
                    </a:cubicBezTo>
                    <a:cubicBezTo>
                      <a:pt x="68349" y="277726"/>
                      <a:pt x="59438" y="246584"/>
                      <a:pt x="54230" y="216345"/>
                    </a:cubicBezTo>
                    <a:cubicBezTo>
                      <a:pt x="49670" y="182380"/>
                      <a:pt x="56683" y="148068"/>
                      <a:pt x="69622" y="116648"/>
                    </a:cubicBezTo>
                    <a:cubicBezTo>
                      <a:pt x="77585" y="96982"/>
                      <a:pt x="88903" y="78357"/>
                      <a:pt x="103648" y="63064"/>
                    </a:cubicBezTo>
                    <a:cubicBezTo>
                      <a:pt x="115082" y="53369"/>
                      <a:pt x="126933" y="43906"/>
                      <a:pt x="139618" y="35924"/>
                    </a:cubicBezTo>
                    <a:cubicBezTo>
                      <a:pt x="158251" y="24934"/>
                      <a:pt x="179823" y="23083"/>
                      <a:pt x="201141" y="23083"/>
                    </a:cubicBezTo>
                    <a:cubicBezTo>
                      <a:pt x="201349" y="23083"/>
                      <a:pt x="201558" y="23083"/>
                      <a:pt x="201743" y="23083"/>
                    </a:cubicBezTo>
                    <a:cubicBezTo>
                      <a:pt x="214149" y="23153"/>
                      <a:pt x="227181" y="23037"/>
                      <a:pt x="238245" y="29400"/>
                    </a:cubicBezTo>
                    <a:cubicBezTo>
                      <a:pt x="251763" y="37243"/>
                      <a:pt x="265026" y="46266"/>
                      <a:pt x="274215" y="592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9" name="Google Shape;1859;p37"/>
            <p:cNvSpPr/>
            <p:nvPr/>
          </p:nvSpPr>
          <p:spPr>
            <a:xfrm>
              <a:off x="16188717" y="1544923"/>
              <a:ext cx="355808" cy="493181"/>
            </a:xfrm>
            <a:custGeom>
              <a:rect b="b" l="l" r="r" t="t"/>
              <a:pathLst>
                <a:path extrusionOk="0" h="493181" w="355808">
                  <a:moveTo>
                    <a:pt x="265422" y="8623"/>
                  </a:moveTo>
                  <a:cubicBezTo>
                    <a:pt x="295142" y="2029"/>
                    <a:pt x="325487" y="-586"/>
                    <a:pt x="355809" y="108"/>
                  </a:cubicBezTo>
                  <a:cubicBezTo>
                    <a:pt x="338287" y="8530"/>
                    <a:pt x="322594" y="20261"/>
                    <a:pt x="306137" y="30510"/>
                  </a:cubicBezTo>
                  <a:cubicBezTo>
                    <a:pt x="286693" y="45480"/>
                    <a:pt x="266764" y="60148"/>
                    <a:pt x="249543" y="77709"/>
                  </a:cubicBezTo>
                  <a:cubicBezTo>
                    <a:pt x="236118" y="92146"/>
                    <a:pt x="224475" y="108134"/>
                    <a:pt x="212069" y="123474"/>
                  </a:cubicBezTo>
                  <a:cubicBezTo>
                    <a:pt x="200681" y="139369"/>
                    <a:pt x="190496" y="156212"/>
                    <a:pt x="180543" y="173032"/>
                  </a:cubicBezTo>
                  <a:cubicBezTo>
                    <a:pt x="164919" y="203018"/>
                    <a:pt x="148369" y="232679"/>
                    <a:pt x="135477" y="263937"/>
                  </a:cubicBezTo>
                  <a:cubicBezTo>
                    <a:pt x="124204" y="295750"/>
                    <a:pt x="115663" y="328558"/>
                    <a:pt x="108997" y="361620"/>
                  </a:cubicBezTo>
                  <a:cubicBezTo>
                    <a:pt x="105201" y="380314"/>
                    <a:pt x="102262" y="399194"/>
                    <a:pt x="100942" y="418236"/>
                  </a:cubicBezTo>
                  <a:cubicBezTo>
                    <a:pt x="100410" y="428115"/>
                    <a:pt x="98975" y="438365"/>
                    <a:pt x="100850" y="448128"/>
                  </a:cubicBezTo>
                  <a:cubicBezTo>
                    <a:pt x="101313" y="449771"/>
                    <a:pt x="102400" y="450858"/>
                    <a:pt x="103720" y="451437"/>
                  </a:cubicBezTo>
                  <a:cubicBezTo>
                    <a:pt x="101683" y="477859"/>
                    <a:pt x="84716" y="496646"/>
                    <a:pt x="56755" y="492643"/>
                  </a:cubicBezTo>
                  <a:cubicBezTo>
                    <a:pt x="5787" y="488687"/>
                    <a:pt x="5162" y="456689"/>
                    <a:pt x="0" y="415783"/>
                  </a:cubicBezTo>
                  <a:cubicBezTo>
                    <a:pt x="301" y="399449"/>
                    <a:pt x="440" y="383091"/>
                    <a:pt x="1412" y="366826"/>
                  </a:cubicBezTo>
                  <a:cubicBezTo>
                    <a:pt x="5324" y="330732"/>
                    <a:pt x="14420" y="294801"/>
                    <a:pt x="25183" y="259980"/>
                  </a:cubicBezTo>
                  <a:cubicBezTo>
                    <a:pt x="34326" y="229255"/>
                    <a:pt x="47520" y="200033"/>
                    <a:pt x="61709" y="171343"/>
                  </a:cubicBezTo>
                  <a:cubicBezTo>
                    <a:pt x="83814" y="123011"/>
                    <a:pt x="113742" y="75233"/>
                    <a:pt x="160683" y="47678"/>
                  </a:cubicBezTo>
                  <a:cubicBezTo>
                    <a:pt x="192788" y="28405"/>
                    <a:pt x="228804" y="16142"/>
                    <a:pt x="265422" y="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16484808" y="1512509"/>
              <a:ext cx="540293" cy="624522"/>
            </a:xfrm>
            <a:custGeom>
              <a:rect b="b" l="l" r="r" t="t"/>
              <a:pathLst>
                <a:path extrusionOk="0" h="624522" w="540293">
                  <a:moveTo>
                    <a:pt x="529339" y="232123"/>
                  </a:moveTo>
                  <a:cubicBezTo>
                    <a:pt x="535311" y="257921"/>
                    <a:pt x="540495" y="283302"/>
                    <a:pt x="540287" y="310071"/>
                  </a:cubicBezTo>
                  <a:cubicBezTo>
                    <a:pt x="540241" y="344452"/>
                    <a:pt x="538621" y="379042"/>
                    <a:pt x="531561" y="412752"/>
                  </a:cubicBezTo>
                  <a:cubicBezTo>
                    <a:pt x="524640" y="451159"/>
                    <a:pt x="511516" y="488016"/>
                    <a:pt x="494688" y="523207"/>
                  </a:cubicBezTo>
                  <a:cubicBezTo>
                    <a:pt x="483254" y="551063"/>
                    <a:pt x="468278" y="578180"/>
                    <a:pt x="447169" y="599882"/>
                  </a:cubicBezTo>
                  <a:cubicBezTo>
                    <a:pt x="439900" y="609160"/>
                    <a:pt x="429531" y="614712"/>
                    <a:pt x="419184" y="619872"/>
                  </a:cubicBezTo>
                  <a:cubicBezTo>
                    <a:pt x="414532" y="622163"/>
                    <a:pt x="409671" y="624268"/>
                    <a:pt x="404417" y="624522"/>
                  </a:cubicBezTo>
                  <a:cubicBezTo>
                    <a:pt x="392427" y="624337"/>
                    <a:pt x="380020" y="623736"/>
                    <a:pt x="369512" y="617142"/>
                  </a:cubicBezTo>
                  <a:cubicBezTo>
                    <a:pt x="359258" y="609322"/>
                    <a:pt x="352291" y="595486"/>
                    <a:pt x="354698" y="582483"/>
                  </a:cubicBezTo>
                  <a:cubicBezTo>
                    <a:pt x="358332" y="569735"/>
                    <a:pt x="364095" y="557634"/>
                    <a:pt x="368933" y="545279"/>
                  </a:cubicBezTo>
                  <a:cubicBezTo>
                    <a:pt x="374118" y="531466"/>
                    <a:pt x="379488" y="517746"/>
                    <a:pt x="386015" y="504489"/>
                  </a:cubicBezTo>
                  <a:cubicBezTo>
                    <a:pt x="404070" y="464763"/>
                    <a:pt x="417309" y="422839"/>
                    <a:pt x="424901" y="379875"/>
                  </a:cubicBezTo>
                  <a:cubicBezTo>
                    <a:pt x="435642" y="317799"/>
                    <a:pt x="428188" y="252391"/>
                    <a:pt x="400250" y="195637"/>
                  </a:cubicBezTo>
                  <a:cubicBezTo>
                    <a:pt x="380506" y="159520"/>
                    <a:pt x="352106" y="127915"/>
                    <a:pt x="318913" y="103622"/>
                  </a:cubicBezTo>
                  <a:cubicBezTo>
                    <a:pt x="300373" y="90712"/>
                    <a:pt x="280305" y="80138"/>
                    <a:pt x="260329" y="69634"/>
                  </a:cubicBezTo>
                  <a:cubicBezTo>
                    <a:pt x="239683" y="58945"/>
                    <a:pt x="218990" y="48071"/>
                    <a:pt x="196630" y="41384"/>
                  </a:cubicBezTo>
                  <a:cubicBezTo>
                    <a:pt x="166007" y="31366"/>
                    <a:pt x="133880" y="27618"/>
                    <a:pt x="102030" y="23777"/>
                  </a:cubicBezTo>
                  <a:cubicBezTo>
                    <a:pt x="84902" y="21533"/>
                    <a:pt x="67657" y="20399"/>
                    <a:pt x="50413" y="20399"/>
                  </a:cubicBezTo>
                  <a:cubicBezTo>
                    <a:pt x="33563" y="20399"/>
                    <a:pt x="16735" y="21486"/>
                    <a:pt x="0" y="23731"/>
                  </a:cubicBezTo>
                  <a:cubicBezTo>
                    <a:pt x="21249" y="16882"/>
                    <a:pt x="42266" y="9201"/>
                    <a:pt x="64556" y="6401"/>
                  </a:cubicBezTo>
                  <a:cubicBezTo>
                    <a:pt x="82633" y="3532"/>
                    <a:pt x="100896" y="2352"/>
                    <a:pt x="119089" y="247"/>
                  </a:cubicBezTo>
                  <a:cubicBezTo>
                    <a:pt x="126403" y="-100"/>
                    <a:pt x="134458" y="-8"/>
                    <a:pt x="142421" y="85"/>
                  </a:cubicBezTo>
                  <a:cubicBezTo>
                    <a:pt x="146865" y="131"/>
                    <a:pt x="151263" y="177"/>
                    <a:pt x="155499" y="154"/>
                  </a:cubicBezTo>
                  <a:cubicBezTo>
                    <a:pt x="168808" y="177"/>
                    <a:pt x="182140" y="108"/>
                    <a:pt x="195473" y="918"/>
                  </a:cubicBezTo>
                  <a:cubicBezTo>
                    <a:pt x="228943" y="3833"/>
                    <a:pt x="261348" y="13134"/>
                    <a:pt x="293892" y="20931"/>
                  </a:cubicBezTo>
                  <a:cubicBezTo>
                    <a:pt x="330024" y="30348"/>
                    <a:pt x="365484" y="41453"/>
                    <a:pt x="397264" y="61814"/>
                  </a:cubicBezTo>
                  <a:cubicBezTo>
                    <a:pt x="411870" y="72989"/>
                    <a:pt x="427170" y="83238"/>
                    <a:pt x="441197" y="95131"/>
                  </a:cubicBezTo>
                  <a:cubicBezTo>
                    <a:pt x="453025" y="106583"/>
                    <a:pt x="466426" y="118198"/>
                    <a:pt x="477537" y="130738"/>
                  </a:cubicBezTo>
                  <a:cubicBezTo>
                    <a:pt x="501956" y="159798"/>
                    <a:pt x="521700" y="194596"/>
                    <a:pt x="529339" y="232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16731406" y="2275320"/>
              <a:ext cx="239402" cy="306009"/>
            </a:xfrm>
            <a:custGeom>
              <a:rect b="b" l="l" r="r" t="t"/>
              <a:pathLst>
                <a:path extrusionOk="0" h="306009" w="239402">
                  <a:moveTo>
                    <a:pt x="233994" y="68901"/>
                  </a:moveTo>
                  <a:cubicBezTo>
                    <a:pt x="238160" y="83177"/>
                    <a:pt x="239919" y="97892"/>
                    <a:pt x="239271" y="112745"/>
                  </a:cubicBezTo>
                  <a:cubicBezTo>
                    <a:pt x="239734" y="137039"/>
                    <a:pt x="235105" y="161009"/>
                    <a:pt x="229133" y="184492"/>
                  </a:cubicBezTo>
                  <a:cubicBezTo>
                    <a:pt x="224365" y="204899"/>
                    <a:pt x="217097" y="224959"/>
                    <a:pt x="205593" y="243005"/>
                  </a:cubicBezTo>
                  <a:cubicBezTo>
                    <a:pt x="198788" y="252769"/>
                    <a:pt x="190201" y="261006"/>
                    <a:pt x="182099" y="269659"/>
                  </a:cubicBezTo>
                  <a:cubicBezTo>
                    <a:pt x="172586" y="279955"/>
                    <a:pt x="163466" y="290019"/>
                    <a:pt x="150759" y="296706"/>
                  </a:cubicBezTo>
                  <a:cubicBezTo>
                    <a:pt x="137426" y="302559"/>
                    <a:pt x="122682" y="305868"/>
                    <a:pt x="108100" y="306007"/>
                  </a:cubicBezTo>
                  <a:cubicBezTo>
                    <a:pt x="106017" y="306030"/>
                    <a:pt x="103957" y="305891"/>
                    <a:pt x="101873" y="305775"/>
                  </a:cubicBezTo>
                  <a:cubicBezTo>
                    <a:pt x="101387" y="304179"/>
                    <a:pt x="99883" y="303068"/>
                    <a:pt x="98170" y="303045"/>
                  </a:cubicBezTo>
                  <a:cubicBezTo>
                    <a:pt x="93263" y="302929"/>
                    <a:pt x="88286" y="302837"/>
                    <a:pt x="83426" y="301842"/>
                  </a:cubicBezTo>
                  <a:cubicBezTo>
                    <a:pt x="66505" y="297886"/>
                    <a:pt x="49145" y="290135"/>
                    <a:pt x="36554" y="277826"/>
                  </a:cubicBezTo>
                  <a:cubicBezTo>
                    <a:pt x="15513" y="254643"/>
                    <a:pt x="6602" y="223501"/>
                    <a:pt x="1394" y="193261"/>
                  </a:cubicBezTo>
                  <a:cubicBezTo>
                    <a:pt x="-3166" y="159296"/>
                    <a:pt x="3848" y="124985"/>
                    <a:pt x="16787" y="93565"/>
                  </a:cubicBezTo>
                  <a:cubicBezTo>
                    <a:pt x="24749" y="73899"/>
                    <a:pt x="36068" y="55274"/>
                    <a:pt x="50812" y="39980"/>
                  </a:cubicBezTo>
                  <a:cubicBezTo>
                    <a:pt x="62246" y="30286"/>
                    <a:pt x="74097" y="20823"/>
                    <a:pt x="86782" y="12841"/>
                  </a:cubicBezTo>
                  <a:cubicBezTo>
                    <a:pt x="105415" y="1851"/>
                    <a:pt x="126987" y="0"/>
                    <a:pt x="148305" y="0"/>
                  </a:cubicBezTo>
                  <a:cubicBezTo>
                    <a:pt x="148514" y="0"/>
                    <a:pt x="148722" y="0"/>
                    <a:pt x="148907" y="0"/>
                  </a:cubicBezTo>
                  <a:cubicBezTo>
                    <a:pt x="161314" y="69"/>
                    <a:pt x="174345" y="-46"/>
                    <a:pt x="185409" y="6316"/>
                  </a:cubicBezTo>
                  <a:cubicBezTo>
                    <a:pt x="198904" y="14183"/>
                    <a:pt x="212167" y="23206"/>
                    <a:pt x="221356" y="36232"/>
                  </a:cubicBezTo>
                  <a:cubicBezTo>
                    <a:pt x="227652" y="45926"/>
                    <a:pt x="230892" y="57772"/>
                    <a:pt x="233994" y="68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16689623" y="2264399"/>
              <a:ext cx="163515" cy="304132"/>
            </a:xfrm>
            <a:custGeom>
              <a:rect b="b" l="l" r="r" t="t"/>
              <a:pathLst>
                <a:path extrusionOk="0" h="304132" w="163515">
                  <a:moveTo>
                    <a:pt x="134791" y="0"/>
                  </a:moveTo>
                  <a:cubicBezTo>
                    <a:pt x="144050" y="0"/>
                    <a:pt x="153632" y="902"/>
                    <a:pt x="163516" y="2360"/>
                  </a:cubicBezTo>
                  <a:cubicBezTo>
                    <a:pt x="140092" y="3285"/>
                    <a:pt x="119028" y="14646"/>
                    <a:pt x="101298" y="29291"/>
                  </a:cubicBezTo>
                  <a:cubicBezTo>
                    <a:pt x="60444" y="57009"/>
                    <a:pt x="39335" y="109229"/>
                    <a:pt x="31580" y="156474"/>
                  </a:cubicBezTo>
                  <a:cubicBezTo>
                    <a:pt x="28062" y="183289"/>
                    <a:pt x="30076" y="210382"/>
                    <a:pt x="38015" y="236272"/>
                  </a:cubicBezTo>
                  <a:cubicBezTo>
                    <a:pt x="40469" y="245041"/>
                    <a:pt x="42945" y="253509"/>
                    <a:pt x="46927" y="261839"/>
                  </a:cubicBezTo>
                  <a:cubicBezTo>
                    <a:pt x="54750" y="277433"/>
                    <a:pt x="63384" y="293443"/>
                    <a:pt x="77596" y="304132"/>
                  </a:cubicBezTo>
                  <a:cubicBezTo>
                    <a:pt x="65629" y="300639"/>
                    <a:pt x="54403" y="294855"/>
                    <a:pt x="44612" y="287150"/>
                  </a:cubicBezTo>
                  <a:cubicBezTo>
                    <a:pt x="34798" y="279885"/>
                    <a:pt x="23479" y="273800"/>
                    <a:pt x="16489" y="263504"/>
                  </a:cubicBezTo>
                  <a:cubicBezTo>
                    <a:pt x="7068" y="249391"/>
                    <a:pt x="3851" y="232385"/>
                    <a:pt x="1745" y="215843"/>
                  </a:cubicBezTo>
                  <a:cubicBezTo>
                    <a:pt x="-2052" y="190878"/>
                    <a:pt x="796" y="165914"/>
                    <a:pt x="5980" y="140741"/>
                  </a:cubicBezTo>
                  <a:cubicBezTo>
                    <a:pt x="16697" y="87179"/>
                    <a:pt x="31742" y="69757"/>
                    <a:pt x="65884" y="29222"/>
                  </a:cubicBezTo>
                  <a:cubicBezTo>
                    <a:pt x="85651" y="7057"/>
                    <a:pt x="108913" y="0"/>
                    <a:pt x="13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16059270" y="2155147"/>
              <a:ext cx="48919" cy="252815"/>
            </a:xfrm>
            <a:custGeom>
              <a:rect b="b" l="l" r="r" t="t"/>
              <a:pathLst>
                <a:path extrusionOk="0" h="252815" w="48919">
                  <a:moveTo>
                    <a:pt x="37832" y="0"/>
                  </a:moveTo>
                  <a:cubicBezTo>
                    <a:pt x="37786" y="162"/>
                    <a:pt x="37740" y="324"/>
                    <a:pt x="37693" y="486"/>
                  </a:cubicBezTo>
                  <a:cubicBezTo>
                    <a:pt x="32902" y="18186"/>
                    <a:pt x="27301" y="35793"/>
                    <a:pt x="23875" y="53839"/>
                  </a:cubicBezTo>
                  <a:cubicBezTo>
                    <a:pt x="21722" y="67282"/>
                    <a:pt x="20912" y="80932"/>
                    <a:pt x="18783" y="94375"/>
                  </a:cubicBezTo>
                  <a:cubicBezTo>
                    <a:pt x="15797" y="117188"/>
                    <a:pt x="14801" y="140695"/>
                    <a:pt x="17834" y="163531"/>
                  </a:cubicBezTo>
                  <a:cubicBezTo>
                    <a:pt x="20195" y="181809"/>
                    <a:pt x="25842" y="199300"/>
                    <a:pt x="32046" y="216560"/>
                  </a:cubicBezTo>
                  <a:cubicBezTo>
                    <a:pt x="36443" y="229216"/>
                    <a:pt x="42091" y="241339"/>
                    <a:pt x="48919" y="252815"/>
                  </a:cubicBezTo>
                  <a:cubicBezTo>
                    <a:pt x="23829" y="242357"/>
                    <a:pt x="23898" y="230095"/>
                    <a:pt x="12302" y="201961"/>
                  </a:cubicBezTo>
                  <a:cubicBezTo>
                    <a:pt x="358" y="167973"/>
                    <a:pt x="-2350" y="131509"/>
                    <a:pt x="1862" y="95856"/>
                  </a:cubicBezTo>
                  <a:cubicBezTo>
                    <a:pt x="4293" y="71053"/>
                    <a:pt x="7788" y="46181"/>
                    <a:pt x="15426" y="22396"/>
                  </a:cubicBezTo>
                  <a:cubicBezTo>
                    <a:pt x="18621" y="13836"/>
                    <a:pt x="23319" y="4095"/>
                    <a:pt x="32856" y="1435"/>
                  </a:cubicBezTo>
                  <a:cubicBezTo>
                    <a:pt x="33643" y="1180"/>
                    <a:pt x="35541" y="671"/>
                    <a:pt x="37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7"/>
            <p:cNvSpPr/>
            <p:nvPr/>
          </p:nvSpPr>
          <p:spPr>
            <a:xfrm>
              <a:off x="16525756" y="2175809"/>
              <a:ext cx="223663" cy="416993"/>
            </a:xfrm>
            <a:custGeom>
              <a:rect b="b" l="l" r="r" t="t"/>
              <a:pathLst>
                <a:path extrusionOk="0" h="416993" w="223663">
                  <a:moveTo>
                    <a:pt x="212021" y="4534"/>
                  </a:moveTo>
                  <a:cubicBezTo>
                    <a:pt x="215864" y="4928"/>
                    <a:pt x="219752" y="5552"/>
                    <a:pt x="223664" y="6085"/>
                  </a:cubicBezTo>
                  <a:cubicBezTo>
                    <a:pt x="214081" y="11105"/>
                    <a:pt x="204684" y="16519"/>
                    <a:pt x="195495" y="22188"/>
                  </a:cubicBezTo>
                  <a:cubicBezTo>
                    <a:pt x="190958" y="24802"/>
                    <a:pt x="186676" y="27741"/>
                    <a:pt x="182533" y="30887"/>
                  </a:cubicBezTo>
                  <a:cubicBezTo>
                    <a:pt x="177070" y="28203"/>
                    <a:pt x="171283" y="25959"/>
                    <a:pt x="165821" y="23391"/>
                  </a:cubicBezTo>
                  <a:cubicBezTo>
                    <a:pt x="160821" y="21725"/>
                    <a:pt x="152951" y="15293"/>
                    <a:pt x="149433" y="22280"/>
                  </a:cubicBezTo>
                  <a:cubicBezTo>
                    <a:pt x="146864" y="29707"/>
                    <a:pt x="156956" y="30841"/>
                    <a:pt x="161816" y="32900"/>
                  </a:cubicBezTo>
                  <a:cubicBezTo>
                    <a:pt x="166029" y="34335"/>
                    <a:pt x="170195" y="35977"/>
                    <a:pt x="174385" y="37527"/>
                  </a:cubicBezTo>
                  <a:cubicBezTo>
                    <a:pt x="168552" y="42502"/>
                    <a:pt x="162997" y="47823"/>
                    <a:pt x="157442" y="53075"/>
                  </a:cubicBezTo>
                  <a:cubicBezTo>
                    <a:pt x="151562" y="58420"/>
                    <a:pt x="145915" y="64042"/>
                    <a:pt x="140545" y="69919"/>
                  </a:cubicBezTo>
                  <a:cubicBezTo>
                    <a:pt x="135545" y="68392"/>
                    <a:pt x="130337" y="67351"/>
                    <a:pt x="125291" y="66055"/>
                  </a:cubicBezTo>
                  <a:cubicBezTo>
                    <a:pt x="120453" y="65106"/>
                    <a:pt x="111797" y="61405"/>
                    <a:pt x="111149" y="69202"/>
                  </a:cubicBezTo>
                  <a:cubicBezTo>
                    <a:pt x="111195" y="74685"/>
                    <a:pt x="117352" y="74315"/>
                    <a:pt x="121310" y="74477"/>
                  </a:cubicBezTo>
                  <a:cubicBezTo>
                    <a:pt x="125523" y="74754"/>
                    <a:pt x="130337" y="75541"/>
                    <a:pt x="135059" y="76096"/>
                  </a:cubicBezTo>
                  <a:cubicBezTo>
                    <a:pt x="126148" y="86508"/>
                    <a:pt x="118046" y="97614"/>
                    <a:pt x="110917" y="109344"/>
                  </a:cubicBezTo>
                  <a:cubicBezTo>
                    <a:pt x="101057" y="125725"/>
                    <a:pt x="94599" y="143841"/>
                    <a:pt x="89136" y="162072"/>
                  </a:cubicBezTo>
                  <a:cubicBezTo>
                    <a:pt x="87840" y="165983"/>
                    <a:pt x="86636" y="169916"/>
                    <a:pt x="85548" y="173872"/>
                  </a:cubicBezTo>
                  <a:cubicBezTo>
                    <a:pt x="85410" y="173895"/>
                    <a:pt x="85294" y="173872"/>
                    <a:pt x="85155" y="173872"/>
                  </a:cubicBezTo>
                  <a:cubicBezTo>
                    <a:pt x="75619" y="174266"/>
                    <a:pt x="66152" y="173317"/>
                    <a:pt x="56893" y="171165"/>
                  </a:cubicBezTo>
                  <a:cubicBezTo>
                    <a:pt x="54046" y="170610"/>
                    <a:pt x="51245" y="172970"/>
                    <a:pt x="50875" y="175746"/>
                  </a:cubicBezTo>
                  <a:cubicBezTo>
                    <a:pt x="50412" y="183867"/>
                    <a:pt x="61059" y="181924"/>
                    <a:pt x="66406" y="182803"/>
                  </a:cubicBezTo>
                  <a:cubicBezTo>
                    <a:pt x="68119" y="182965"/>
                    <a:pt x="69809" y="183011"/>
                    <a:pt x="71498" y="183011"/>
                  </a:cubicBezTo>
                  <a:cubicBezTo>
                    <a:pt x="75457" y="183011"/>
                    <a:pt x="79415" y="182664"/>
                    <a:pt x="83396" y="182201"/>
                  </a:cubicBezTo>
                  <a:cubicBezTo>
                    <a:pt x="77424" y="206726"/>
                    <a:pt x="74947" y="231969"/>
                    <a:pt x="74646" y="257280"/>
                  </a:cubicBezTo>
                  <a:cubicBezTo>
                    <a:pt x="70850" y="257026"/>
                    <a:pt x="67008" y="257141"/>
                    <a:pt x="63189" y="257234"/>
                  </a:cubicBezTo>
                  <a:cubicBezTo>
                    <a:pt x="57518" y="257396"/>
                    <a:pt x="51824" y="257535"/>
                    <a:pt x="46222" y="256609"/>
                  </a:cubicBezTo>
                  <a:cubicBezTo>
                    <a:pt x="39417" y="255985"/>
                    <a:pt x="39047" y="266072"/>
                    <a:pt x="45829" y="266095"/>
                  </a:cubicBezTo>
                  <a:cubicBezTo>
                    <a:pt x="46801" y="266165"/>
                    <a:pt x="47773" y="266188"/>
                    <a:pt x="48769" y="266188"/>
                  </a:cubicBezTo>
                  <a:cubicBezTo>
                    <a:pt x="57333" y="266188"/>
                    <a:pt x="65828" y="264221"/>
                    <a:pt x="74392" y="263319"/>
                  </a:cubicBezTo>
                  <a:cubicBezTo>
                    <a:pt x="73281" y="289579"/>
                    <a:pt x="76220" y="315793"/>
                    <a:pt x="83025" y="341151"/>
                  </a:cubicBezTo>
                  <a:cubicBezTo>
                    <a:pt x="78952" y="341035"/>
                    <a:pt x="74901" y="340919"/>
                    <a:pt x="70850" y="340642"/>
                  </a:cubicBezTo>
                  <a:cubicBezTo>
                    <a:pt x="69554" y="340734"/>
                    <a:pt x="67841" y="340503"/>
                    <a:pt x="66013" y="340272"/>
                  </a:cubicBezTo>
                  <a:cubicBezTo>
                    <a:pt x="60897" y="339670"/>
                    <a:pt x="54879" y="339045"/>
                    <a:pt x="54463" y="345038"/>
                  </a:cubicBezTo>
                  <a:cubicBezTo>
                    <a:pt x="54463" y="347629"/>
                    <a:pt x="56685" y="350151"/>
                    <a:pt x="59347" y="350151"/>
                  </a:cubicBezTo>
                  <a:cubicBezTo>
                    <a:pt x="59416" y="350151"/>
                    <a:pt x="59509" y="350151"/>
                    <a:pt x="59578" y="350128"/>
                  </a:cubicBezTo>
                  <a:cubicBezTo>
                    <a:pt x="65943" y="349804"/>
                    <a:pt x="72285" y="349226"/>
                    <a:pt x="78628" y="348740"/>
                  </a:cubicBezTo>
                  <a:cubicBezTo>
                    <a:pt x="79739" y="348485"/>
                    <a:pt x="82238" y="348393"/>
                    <a:pt x="85062" y="348208"/>
                  </a:cubicBezTo>
                  <a:cubicBezTo>
                    <a:pt x="87308" y="355727"/>
                    <a:pt x="89900" y="363154"/>
                    <a:pt x="92816" y="370465"/>
                  </a:cubicBezTo>
                  <a:cubicBezTo>
                    <a:pt x="100246" y="387586"/>
                    <a:pt x="111195" y="402903"/>
                    <a:pt x="123416" y="416993"/>
                  </a:cubicBezTo>
                  <a:cubicBezTo>
                    <a:pt x="121634" y="416438"/>
                    <a:pt x="119875" y="415859"/>
                    <a:pt x="118139" y="415212"/>
                  </a:cubicBezTo>
                  <a:cubicBezTo>
                    <a:pt x="103140" y="410931"/>
                    <a:pt x="90317" y="402116"/>
                    <a:pt x="76799" y="394712"/>
                  </a:cubicBezTo>
                  <a:cubicBezTo>
                    <a:pt x="61407" y="386129"/>
                    <a:pt x="42403" y="383028"/>
                    <a:pt x="30274" y="369470"/>
                  </a:cubicBezTo>
                  <a:cubicBezTo>
                    <a:pt x="23377" y="360655"/>
                    <a:pt x="20391" y="349503"/>
                    <a:pt x="16016" y="339369"/>
                  </a:cubicBezTo>
                  <a:cubicBezTo>
                    <a:pt x="11850" y="328680"/>
                    <a:pt x="7220" y="318130"/>
                    <a:pt x="4119" y="307094"/>
                  </a:cubicBezTo>
                  <a:cubicBezTo>
                    <a:pt x="-3959" y="276623"/>
                    <a:pt x="1804" y="244786"/>
                    <a:pt x="4906" y="214015"/>
                  </a:cubicBezTo>
                  <a:cubicBezTo>
                    <a:pt x="6595" y="173132"/>
                    <a:pt x="22752" y="135002"/>
                    <a:pt x="41524" y="99233"/>
                  </a:cubicBezTo>
                  <a:cubicBezTo>
                    <a:pt x="55851" y="68831"/>
                    <a:pt x="79646" y="44029"/>
                    <a:pt x="103834" y="21170"/>
                  </a:cubicBezTo>
                  <a:cubicBezTo>
                    <a:pt x="118185" y="9092"/>
                    <a:pt x="136355" y="763"/>
                    <a:pt x="155266" y="115"/>
                  </a:cubicBezTo>
                  <a:cubicBezTo>
                    <a:pt x="174223" y="-556"/>
                    <a:pt x="193157" y="1804"/>
                    <a:pt x="212021" y="4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7"/>
            <p:cNvSpPr/>
            <p:nvPr/>
          </p:nvSpPr>
          <p:spPr>
            <a:xfrm>
              <a:off x="16165756" y="2086107"/>
              <a:ext cx="357823" cy="429830"/>
            </a:xfrm>
            <a:custGeom>
              <a:rect b="b" l="l" r="r" t="t"/>
              <a:pathLst>
                <a:path extrusionOk="0" h="429830" w="357823">
                  <a:moveTo>
                    <a:pt x="314145" y="192590"/>
                  </a:moveTo>
                  <a:cubicBezTo>
                    <a:pt x="316783" y="189374"/>
                    <a:pt x="313797" y="184307"/>
                    <a:pt x="309724" y="184955"/>
                  </a:cubicBezTo>
                  <a:cubicBezTo>
                    <a:pt x="307316" y="185186"/>
                    <a:pt x="288776" y="186019"/>
                    <a:pt x="280050" y="188819"/>
                  </a:cubicBezTo>
                  <a:cubicBezTo>
                    <a:pt x="278453" y="164919"/>
                    <a:pt x="272388" y="141458"/>
                    <a:pt x="260074" y="122879"/>
                  </a:cubicBezTo>
                  <a:cubicBezTo>
                    <a:pt x="265074" y="120566"/>
                    <a:pt x="269611" y="117326"/>
                    <a:pt x="273059" y="112977"/>
                  </a:cubicBezTo>
                  <a:cubicBezTo>
                    <a:pt x="277041" y="108187"/>
                    <a:pt x="280003" y="102658"/>
                    <a:pt x="282758" y="97105"/>
                  </a:cubicBezTo>
                  <a:cubicBezTo>
                    <a:pt x="283915" y="94768"/>
                    <a:pt x="282503" y="91830"/>
                    <a:pt x="280235" y="90881"/>
                  </a:cubicBezTo>
                  <a:cubicBezTo>
                    <a:pt x="277920" y="89909"/>
                    <a:pt x="274911" y="90997"/>
                    <a:pt x="274008" y="93403"/>
                  </a:cubicBezTo>
                  <a:cubicBezTo>
                    <a:pt x="272203" y="98169"/>
                    <a:pt x="270097" y="102797"/>
                    <a:pt x="267250" y="107054"/>
                  </a:cubicBezTo>
                  <a:cubicBezTo>
                    <a:pt x="264518" y="111403"/>
                    <a:pt x="260398" y="114527"/>
                    <a:pt x="256324" y="117581"/>
                  </a:cubicBezTo>
                  <a:cubicBezTo>
                    <a:pt x="253014" y="113278"/>
                    <a:pt x="249311" y="109275"/>
                    <a:pt x="245214" y="105666"/>
                  </a:cubicBezTo>
                  <a:cubicBezTo>
                    <a:pt x="234590" y="96087"/>
                    <a:pt x="221512" y="88984"/>
                    <a:pt x="207462" y="85837"/>
                  </a:cubicBezTo>
                  <a:cubicBezTo>
                    <a:pt x="206513" y="85699"/>
                    <a:pt x="205541" y="85513"/>
                    <a:pt x="204522" y="85328"/>
                  </a:cubicBezTo>
                  <a:cubicBezTo>
                    <a:pt x="205240" y="85120"/>
                    <a:pt x="205957" y="84912"/>
                    <a:pt x="206698" y="84727"/>
                  </a:cubicBezTo>
                  <a:cubicBezTo>
                    <a:pt x="212971" y="82922"/>
                    <a:pt x="219359" y="81465"/>
                    <a:pt x="225655" y="79729"/>
                  </a:cubicBezTo>
                  <a:cubicBezTo>
                    <a:pt x="227530" y="79174"/>
                    <a:pt x="232136" y="78248"/>
                    <a:pt x="230238" y="75495"/>
                  </a:cubicBezTo>
                  <a:cubicBezTo>
                    <a:pt x="226188" y="72649"/>
                    <a:pt x="220401" y="74223"/>
                    <a:pt x="215748" y="74616"/>
                  </a:cubicBezTo>
                  <a:cubicBezTo>
                    <a:pt x="195287" y="76837"/>
                    <a:pt x="176816" y="85884"/>
                    <a:pt x="160359" y="97822"/>
                  </a:cubicBezTo>
                  <a:cubicBezTo>
                    <a:pt x="160474" y="94676"/>
                    <a:pt x="160197" y="91506"/>
                    <a:pt x="159780" y="88544"/>
                  </a:cubicBezTo>
                  <a:cubicBezTo>
                    <a:pt x="158484" y="82436"/>
                    <a:pt x="149387" y="54718"/>
                    <a:pt x="140638" y="61567"/>
                  </a:cubicBezTo>
                  <a:cubicBezTo>
                    <a:pt x="138346" y="63348"/>
                    <a:pt x="138045" y="66564"/>
                    <a:pt x="139689" y="68855"/>
                  </a:cubicBezTo>
                  <a:cubicBezTo>
                    <a:pt x="147304" y="78781"/>
                    <a:pt x="153739" y="92107"/>
                    <a:pt x="151285" y="104694"/>
                  </a:cubicBezTo>
                  <a:cubicBezTo>
                    <a:pt x="134550" y="117812"/>
                    <a:pt x="124273" y="137132"/>
                    <a:pt x="114991" y="156081"/>
                  </a:cubicBezTo>
                  <a:cubicBezTo>
                    <a:pt x="104599" y="148052"/>
                    <a:pt x="84114" y="133106"/>
                    <a:pt x="81174" y="140787"/>
                  </a:cubicBezTo>
                  <a:cubicBezTo>
                    <a:pt x="80341" y="142754"/>
                    <a:pt x="81267" y="145322"/>
                    <a:pt x="83327" y="146085"/>
                  </a:cubicBezTo>
                  <a:cubicBezTo>
                    <a:pt x="93905" y="149371"/>
                    <a:pt x="103094" y="155479"/>
                    <a:pt x="112631" y="160893"/>
                  </a:cubicBezTo>
                  <a:cubicBezTo>
                    <a:pt x="112330" y="161518"/>
                    <a:pt x="112029" y="162142"/>
                    <a:pt x="111705" y="162790"/>
                  </a:cubicBezTo>
                  <a:cubicBezTo>
                    <a:pt x="104089" y="182618"/>
                    <a:pt x="101104" y="204089"/>
                    <a:pt x="99877" y="225213"/>
                  </a:cubicBezTo>
                  <a:cubicBezTo>
                    <a:pt x="98488" y="242704"/>
                    <a:pt x="99437" y="260265"/>
                    <a:pt x="102608" y="277479"/>
                  </a:cubicBezTo>
                  <a:cubicBezTo>
                    <a:pt x="100131" y="282245"/>
                    <a:pt x="96567" y="286363"/>
                    <a:pt x="91799" y="289232"/>
                  </a:cubicBezTo>
                  <a:cubicBezTo>
                    <a:pt x="85225" y="293466"/>
                    <a:pt x="78281" y="297053"/>
                    <a:pt x="71707" y="301287"/>
                  </a:cubicBezTo>
                  <a:cubicBezTo>
                    <a:pt x="69601" y="302629"/>
                    <a:pt x="68745" y="305359"/>
                    <a:pt x="70041" y="307580"/>
                  </a:cubicBezTo>
                  <a:cubicBezTo>
                    <a:pt x="70967" y="309176"/>
                    <a:pt x="72332" y="309801"/>
                    <a:pt x="73791" y="309801"/>
                  </a:cubicBezTo>
                  <a:cubicBezTo>
                    <a:pt x="75480" y="309801"/>
                    <a:pt x="77286" y="308945"/>
                    <a:pt x="78651" y="307742"/>
                  </a:cubicBezTo>
                  <a:cubicBezTo>
                    <a:pt x="84322" y="304040"/>
                    <a:pt x="90063" y="300454"/>
                    <a:pt x="95595" y="296520"/>
                  </a:cubicBezTo>
                  <a:cubicBezTo>
                    <a:pt x="99344" y="294161"/>
                    <a:pt x="102377" y="291106"/>
                    <a:pt x="104738" y="287613"/>
                  </a:cubicBezTo>
                  <a:cubicBezTo>
                    <a:pt x="105085" y="289094"/>
                    <a:pt x="105432" y="290551"/>
                    <a:pt x="105825" y="292009"/>
                  </a:cubicBezTo>
                  <a:cubicBezTo>
                    <a:pt x="114806" y="319750"/>
                    <a:pt x="137096" y="342748"/>
                    <a:pt x="163854" y="355311"/>
                  </a:cubicBezTo>
                  <a:cubicBezTo>
                    <a:pt x="165868" y="361026"/>
                    <a:pt x="167719" y="366787"/>
                    <a:pt x="166284" y="372941"/>
                  </a:cubicBezTo>
                  <a:cubicBezTo>
                    <a:pt x="166122" y="377777"/>
                    <a:pt x="158808" y="383491"/>
                    <a:pt x="164178" y="387378"/>
                  </a:cubicBezTo>
                  <a:cubicBezTo>
                    <a:pt x="164988" y="387749"/>
                    <a:pt x="165706" y="387934"/>
                    <a:pt x="166354" y="387934"/>
                  </a:cubicBezTo>
                  <a:cubicBezTo>
                    <a:pt x="170589" y="387934"/>
                    <a:pt x="172025" y="380946"/>
                    <a:pt x="173136" y="377407"/>
                  </a:cubicBezTo>
                  <a:cubicBezTo>
                    <a:pt x="174779" y="371067"/>
                    <a:pt x="173714" y="364496"/>
                    <a:pt x="171284" y="358481"/>
                  </a:cubicBezTo>
                  <a:cubicBezTo>
                    <a:pt x="183274" y="363108"/>
                    <a:pt x="195935" y="365653"/>
                    <a:pt x="208596" y="365653"/>
                  </a:cubicBezTo>
                  <a:cubicBezTo>
                    <a:pt x="208920" y="365653"/>
                    <a:pt x="209244" y="365653"/>
                    <a:pt x="209591" y="365653"/>
                  </a:cubicBezTo>
                  <a:cubicBezTo>
                    <a:pt x="212878" y="365699"/>
                    <a:pt x="215610" y="362900"/>
                    <a:pt x="215610" y="359638"/>
                  </a:cubicBezTo>
                  <a:cubicBezTo>
                    <a:pt x="215610" y="356306"/>
                    <a:pt x="212878" y="353691"/>
                    <a:pt x="209591" y="353622"/>
                  </a:cubicBezTo>
                  <a:cubicBezTo>
                    <a:pt x="203319" y="353506"/>
                    <a:pt x="197069" y="352997"/>
                    <a:pt x="190912" y="351864"/>
                  </a:cubicBezTo>
                  <a:cubicBezTo>
                    <a:pt x="187278" y="351216"/>
                    <a:pt x="183714" y="350267"/>
                    <a:pt x="180242" y="349110"/>
                  </a:cubicBezTo>
                  <a:cubicBezTo>
                    <a:pt x="208480" y="347121"/>
                    <a:pt x="231812" y="328403"/>
                    <a:pt x="248848" y="305035"/>
                  </a:cubicBezTo>
                  <a:cubicBezTo>
                    <a:pt x="257690" y="306400"/>
                    <a:pt x="266717" y="308575"/>
                    <a:pt x="272874" y="315146"/>
                  </a:cubicBezTo>
                  <a:cubicBezTo>
                    <a:pt x="273754" y="316326"/>
                    <a:pt x="274981" y="316835"/>
                    <a:pt x="276254" y="316835"/>
                  </a:cubicBezTo>
                  <a:cubicBezTo>
                    <a:pt x="278777" y="316835"/>
                    <a:pt x="281300" y="314752"/>
                    <a:pt x="280837" y="311814"/>
                  </a:cubicBezTo>
                  <a:cubicBezTo>
                    <a:pt x="277064" y="303901"/>
                    <a:pt x="263315" y="300593"/>
                    <a:pt x="252413" y="299968"/>
                  </a:cubicBezTo>
                  <a:cubicBezTo>
                    <a:pt x="260815" y="287497"/>
                    <a:pt x="267481" y="274008"/>
                    <a:pt x="272249" y="261191"/>
                  </a:cubicBezTo>
                  <a:cubicBezTo>
                    <a:pt x="277990" y="241594"/>
                    <a:pt x="281253" y="217994"/>
                    <a:pt x="280351" y="194534"/>
                  </a:cubicBezTo>
                  <a:cubicBezTo>
                    <a:pt x="290257" y="194256"/>
                    <a:pt x="300095" y="193678"/>
                    <a:pt x="310372" y="194487"/>
                  </a:cubicBezTo>
                  <a:cubicBezTo>
                    <a:pt x="311807" y="194534"/>
                    <a:pt x="313288" y="193701"/>
                    <a:pt x="314145" y="192590"/>
                  </a:cubicBezTo>
                  <a:close/>
                  <a:moveTo>
                    <a:pt x="355669" y="197495"/>
                  </a:moveTo>
                  <a:cubicBezTo>
                    <a:pt x="360391" y="232918"/>
                    <a:pt x="356850" y="269798"/>
                    <a:pt x="349883" y="304873"/>
                  </a:cubicBezTo>
                  <a:cubicBezTo>
                    <a:pt x="347128" y="317158"/>
                    <a:pt x="345855" y="329791"/>
                    <a:pt x="341828" y="341753"/>
                  </a:cubicBezTo>
                  <a:cubicBezTo>
                    <a:pt x="335046" y="358805"/>
                    <a:pt x="324931" y="375394"/>
                    <a:pt x="311089" y="387610"/>
                  </a:cubicBezTo>
                  <a:cubicBezTo>
                    <a:pt x="281369" y="411256"/>
                    <a:pt x="244196" y="425739"/>
                    <a:pt x="206397" y="429626"/>
                  </a:cubicBezTo>
                  <a:cubicBezTo>
                    <a:pt x="164409" y="431061"/>
                    <a:pt x="118278" y="425369"/>
                    <a:pt x="84091" y="398785"/>
                  </a:cubicBezTo>
                  <a:cubicBezTo>
                    <a:pt x="72865" y="389877"/>
                    <a:pt x="63606" y="378864"/>
                    <a:pt x="54023" y="368268"/>
                  </a:cubicBezTo>
                  <a:cubicBezTo>
                    <a:pt x="40598" y="352974"/>
                    <a:pt x="28122" y="336501"/>
                    <a:pt x="20646" y="317413"/>
                  </a:cubicBezTo>
                  <a:cubicBezTo>
                    <a:pt x="5971" y="278150"/>
                    <a:pt x="-4237" y="235416"/>
                    <a:pt x="1735" y="193400"/>
                  </a:cubicBezTo>
                  <a:cubicBezTo>
                    <a:pt x="4582" y="170657"/>
                    <a:pt x="12660" y="149093"/>
                    <a:pt x="20762" y="127784"/>
                  </a:cubicBezTo>
                  <a:cubicBezTo>
                    <a:pt x="25923" y="114064"/>
                    <a:pt x="30669" y="100344"/>
                    <a:pt x="38978" y="88012"/>
                  </a:cubicBezTo>
                  <a:cubicBezTo>
                    <a:pt x="54857" y="65084"/>
                    <a:pt x="74068" y="42687"/>
                    <a:pt x="96775" y="26098"/>
                  </a:cubicBezTo>
                  <a:cubicBezTo>
                    <a:pt x="116033" y="14044"/>
                    <a:pt x="136772" y="2406"/>
                    <a:pt x="159803" y="393"/>
                  </a:cubicBezTo>
                  <a:cubicBezTo>
                    <a:pt x="163252" y="116"/>
                    <a:pt x="166678" y="0"/>
                    <a:pt x="170127" y="0"/>
                  </a:cubicBezTo>
                  <a:cubicBezTo>
                    <a:pt x="177557" y="0"/>
                    <a:pt x="184964" y="602"/>
                    <a:pt x="192301" y="1643"/>
                  </a:cubicBezTo>
                  <a:cubicBezTo>
                    <a:pt x="193435" y="2059"/>
                    <a:pt x="194616" y="2429"/>
                    <a:pt x="195796" y="2753"/>
                  </a:cubicBezTo>
                  <a:cubicBezTo>
                    <a:pt x="196398" y="2915"/>
                    <a:pt x="196953" y="2985"/>
                    <a:pt x="197509" y="2985"/>
                  </a:cubicBezTo>
                  <a:cubicBezTo>
                    <a:pt x="198088" y="2985"/>
                    <a:pt x="198643" y="2892"/>
                    <a:pt x="199152" y="2730"/>
                  </a:cubicBezTo>
                  <a:cubicBezTo>
                    <a:pt x="206096" y="3956"/>
                    <a:pt x="213017" y="5530"/>
                    <a:pt x="219892" y="7311"/>
                  </a:cubicBezTo>
                  <a:cubicBezTo>
                    <a:pt x="244172" y="13072"/>
                    <a:pt x="269078" y="21147"/>
                    <a:pt x="288128" y="37898"/>
                  </a:cubicBezTo>
                  <a:cubicBezTo>
                    <a:pt x="289077" y="41137"/>
                    <a:pt x="291808" y="43474"/>
                    <a:pt x="294053" y="45857"/>
                  </a:cubicBezTo>
                  <a:cubicBezTo>
                    <a:pt x="300604" y="53400"/>
                    <a:pt x="308196" y="60734"/>
                    <a:pt x="314260" y="69642"/>
                  </a:cubicBezTo>
                  <a:cubicBezTo>
                    <a:pt x="324422" y="85907"/>
                    <a:pt x="333402" y="103097"/>
                    <a:pt x="340138" y="121051"/>
                  </a:cubicBezTo>
                  <a:cubicBezTo>
                    <a:pt x="348725" y="145808"/>
                    <a:pt x="351619" y="171582"/>
                    <a:pt x="355669" y="1974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7"/>
            <p:cNvSpPr/>
            <p:nvPr/>
          </p:nvSpPr>
          <p:spPr>
            <a:xfrm>
              <a:off x="16277006" y="2176572"/>
              <a:ext cx="157074" cy="246779"/>
            </a:xfrm>
            <a:custGeom>
              <a:rect b="b" l="l" r="r" t="t"/>
              <a:pathLst>
                <a:path extrusionOk="0" h="246779" w="157074">
                  <a:moveTo>
                    <a:pt x="138015" y="36024"/>
                  </a:moveTo>
                  <a:cubicBezTo>
                    <a:pt x="156462" y="63672"/>
                    <a:pt x="158268" y="97290"/>
                    <a:pt x="156578" y="129820"/>
                  </a:cubicBezTo>
                  <a:cubicBezTo>
                    <a:pt x="154865" y="152517"/>
                    <a:pt x="149194" y="175492"/>
                    <a:pt x="136093" y="194511"/>
                  </a:cubicBezTo>
                  <a:cubicBezTo>
                    <a:pt x="127113" y="209989"/>
                    <a:pt x="115817" y="223987"/>
                    <a:pt x="101096" y="234421"/>
                  </a:cubicBezTo>
                  <a:cubicBezTo>
                    <a:pt x="87023" y="244093"/>
                    <a:pt x="70056" y="249345"/>
                    <a:pt x="52997" y="245527"/>
                  </a:cubicBezTo>
                  <a:cubicBezTo>
                    <a:pt x="47118" y="244185"/>
                    <a:pt x="41470" y="242033"/>
                    <a:pt x="35869" y="239859"/>
                  </a:cubicBezTo>
                  <a:cubicBezTo>
                    <a:pt x="35452" y="239535"/>
                    <a:pt x="35036" y="239211"/>
                    <a:pt x="34642" y="238864"/>
                  </a:cubicBezTo>
                  <a:cubicBezTo>
                    <a:pt x="22768" y="228614"/>
                    <a:pt x="12769" y="216652"/>
                    <a:pt x="7283" y="201729"/>
                  </a:cubicBezTo>
                  <a:cubicBezTo>
                    <a:pt x="1982" y="183613"/>
                    <a:pt x="-633" y="164456"/>
                    <a:pt x="131" y="145576"/>
                  </a:cubicBezTo>
                  <a:cubicBezTo>
                    <a:pt x="802" y="113948"/>
                    <a:pt x="5338" y="81279"/>
                    <a:pt x="22745" y="54140"/>
                  </a:cubicBezTo>
                  <a:cubicBezTo>
                    <a:pt x="28717" y="43243"/>
                    <a:pt x="35059" y="32253"/>
                    <a:pt x="44896" y="24201"/>
                  </a:cubicBezTo>
                  <a:cubicBezTo>
                    <a:pt x="55867" y="15224"/>
                    <a:pt x="67325" y="6201"/>
                    <a:pt x="80148" y="0"/>
                  </a:cubicBezTo>
                  <a:cubicBezTo>
                    <a:pt x="81606" y="509"/>
                    <a:pt x="83296" y="810"/>
                    <a:pt x="84338" y="1087"/>
                  </a:cubicBezTo>
                  <a:cubicBezTo>
                    <a:pt x="105818" y="5669"/>
                    <a:pt x="125353" y="17954"/>
                    <a:pt x="138015" y="36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7"/>
            <p:cNvSpPr/>
            <p:nvPr/>
          </p:nvSpPr>
          <p:spPr>
            <a:xfrm>
              <a:off x="16087447" y="2027572"/>
              <a:ext cx="241584" cy="449130"/>
            </a:xfrm>
            <a:custGeom>
              <a:rect b="b" l="l" r="r" t="t"/>
              <a:pathLst>
                <a:path extrusionOk="0" h="449130" w="241584">
                  <a:moveTo>
                    <a:pt x="241585" y="47222"/>
                  </a:moveTo>
                  <a:cubicBezTo>
                    <a:pt x="240335" y="47268"/>
                    <a:pt x="239131" y="47338"/>
                    <a:pt x="237951" y="47430"/>
                  </a:cubicBezTo>
                  <a:cubicBezTo>
                    <a:pt x="213716" y="49050"/>
                    <a:pt x="191565" y="60526"/>
                    <a:pt x="171242" y="73066"/>
                  </a:cubicBezTo>
                  <a:cubicBezTo>
                    <a:pt x="146059" y="90048"/>
                    <a:pt x="125759" y="113879"/>
                    <a:pt x="108330" y="138520"/>
                  </a:cubicBezTo>
                  <a:cubicBezTo>
                    <a:pt x="97868" y="153443"/>
                    <a:pt x="92150" y="170842"/>
                    <a:pt x="85785" y="187731"/>
                  </a:cubicBezTo>
                  <a:cubicBezTo>
                    <a:pt x="77174" y="210151"/>
                    <a:pt x="69490" y="233195"/>
                    <a:pt x="67337" y="257257"/>
                  </a:cubicBezTo>
                  <a:cubicBezTo>
                    <a:pt x="64490" y="281736"/>
                    <a:pt x="67221" y="306400"/>
                    <a:pt x="72800" y="330300"/>
                  </a:cubicBezTo>
                  <a:cubicBezTo>
                    <a:pt x="80878" y="369656"/>
                    <a:pt x="94974" y="404708"/>
                    <a:pt x="122912" y="434277"/>
                  </a:cubicBezTo>
                  <a:cubicBezTo>
                    <a:pt x="127241" y="439644"/>
                    <a:pt x="131546" y="444572"/>
                    <a:pt x="135874" y="449130"/>
                  </a:cubicBezTo>
                  <a:cubicBezTo>
                    <a:pt x="123190" y="446285"/>
                    <a:pt x="110482" y="443184"/>
                    <a:pt x="98354" y="438487"/>
                  </a:cubicBezTo>
                  <a:cubicBezTo>
                    <a:pt x="59398" y="425739"/>
                    <a:pt x="47153" y="404615"/>
                    <a:pt x="28937" y="370327"/>
                  </a:cubicBezTo>
                  <a:cubicBezTo>
                    <a:pt x="17179" y="349318"/>
                    <a:pt x="9424" y="325997"/>
                    <a:pt x="3892" y="302559"/>
                  </a:cubicBezTo>
                  <a:cubicBezTo>
                    <a:pt x="-829" y="282314"/>
                    <a:pt x="-343" y="260473"/>
                    <a:pt x="675" y="239697"/>
                  </a:cubicBezTo>
                  <a:cubicBezTo>
                    <a:pt x="2018" y="223987"/>
                    <a:pt x="4865" y="208462"/>
                    <a:pt x="6184" y="192752"/>
                  </a:cubicBezTo>
                  <a:cubicBezTo>
                    <a:pt x="7665" y="178037"/>
                    <a:pt x="12179" y="163924"/>
                    <a:pt x="15882" y="149672"/>
                  </a:cubicBezTo>
                  <a:cubicBezTo>
                    <a:pt x="19215" y="137270"/>
                    <a:pt x="22248" y="124707"/>
                    <a:pt x="27872" y="113092"/>
                  </a:cubicBezTo>
                  <a:cubicBezTo>
                    <a:pt x="36784" y="97568"/>
                    <a:pt x="47825" y="83153"/>
                    <a:pt x="61064" y="71053"/>
                  </a:cubicBezTo>
                  <a:cubicBezTo>
                    <a:pt x="75716" y="60942"/>
                    <a:pt x="90924" y="51387"/>
                    <a:pt x="106432" y="42595"/>
                  </a:cubicBezTo>
                  <a:cubicBezTo>
                    <a:pt x="108307" y="41392"/>
                    <a:pt x="110668" y="40397"/>
                    <a:pt x="112635" y="39078"/>
                  </a:cubicBezTo>
                  <a:cubicBezTo>
                    <a:pt x="115065" y="39032"/>
                    <a:pt x="116987" y="36371"/>
                    <a:pt x="118051" y="34196"/>
                  </a:cubicBezTo>
                  <a:cubicBezTo>
                    <a:pt x="121894" y="25751"/>
                    <a:pt x="119463" y="16265"/>
                    <a:pt x="115644" y="7519"/>
                  </a:cubicBezTo>
                  <a:cubicBezTo>
                    <a:pt x="127287" y="16890"/>
                    <a:pt x="143651" y="21749"/>
                    <a:pt x="163372" y="22443"/>
                  </a:cubicBezTo>
                  <a:cubicBezTo>
                    <a:pt x="164182" y="22489"/>
                    <a:pt x="164993" y="22489"/>
                    <a:pt x="165803" y="22489"/>
                  </a:cubicBezTo>
                  <a:cubicBezTo>
                    <a:pt x="184575" y="22489"/>
                    <a:pt x="199273" y="13512"/>
                    <a:pt x="207258" y="0"/>
                  </a:cubicBezTo>
                  <a:cubicBezTo>
                    <a:pt x="208531" y="12702"/>
                    <a:pt x="210360" y="25936"/>
                    <a:pt x="218322" y="36278"/>
                  </a:cubicBezTo>
                  <a:cubicBezTo>
                    <a:pt x="219503" y="37782"/>
                    <a:pt x="221007" y="38407"/>
                    <a:pt x="222465" y="38407"/>
                  </a:cubicBezTo>
                  <a:cubicBezTo>
                    <a:pt x="223206" y="38407"/>
                    <a:pt x="223947" y="38245"/>
                    <a:pt x="224618" y="37967"/>
                  </a:cubicBezTo>
                  <a:cubicBezTo>
                    <a:pt x="225150" y="38453"/>
                    <a:pt x="225729" y="38916"/>
                    <a:pt x="226238" y="39286"/>
                  </a:cubicBezTo>
                  <a:cubicBezTo>
                    <a:pt x="230845" y="42803"/>
                    <a:pt x="236215" y="45047"/>
                    <a:pt x="241585" y="472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7"/>
            <p:cNvSpPr/>
            <p:nvPr/>
          </p:nvSpPr>
          <p:spPr>
            <a:xfrm>
              <a:off x="16611838" y="2106769"/>
              <a:ext cx="384467" cy="538546"/>
            </a:xfrm>
            <a:custGeom>
              <a:rect b="b" l="l" r="r" t="t"/>
              <a:pathLst>
                <a:path extrusionOk="0" h="538546" w="384467">
                  <a:moveTo>
                    <a:pt x="361040" y="353182"/>
                  </a:moveTo>
                  <a:cubicBezTo>
                    <a:pt x="369534" y="320027"/>
                    <a:pt x="373955" y="285230"/>
                    <a:pt x="369118" y="251173"/>
                  </a:cubicBezTo>
                  <a:cubicBezTo>
                    <a:pt x="364303" y="230349"/>
                    <a:pt x="359975" y="207930"/>
                    <a:pt x="345763" y="191225"/>
                  </a:cubicBezTo>
                  <a:cubicBezTo>
                    <a:pt x="330625" y="175377"/>
                    <a:pt x="311691" y="162004"/>
                    <a:pt x="290257" y="156358"/>
                  </a:cubicBezTo>
                  <a:cubicBezTo>
                    <a:pt x="273823" y="152448"/>
                    <a:pt x="257019" y="150134"/>
                    <a:pt x="240307" y="147705"/>
                  </a:cubicBezTo>
                  <a:cubicBezTo>
                    <a:pt x="223410" y="146294"/>
                    <a:pt x="205911" y="143656"/>
                    <a:pt x="189176" y="147450"/>
                  </a:cubicBezTo>
                  <a:cubicBezTo>
                    <a:pt x="163136" y="152610"/>
                    <a:pt x="140615" y="168644"/>
                    <a:pt x="125454" y="190207"/>
                  </a:cubicBezTo>
                  <a:cubicBezTo>
                    <a:pt x="111635" y="207583"/>
                    <a:pt x="96335" y="224450"/>
                    <a:pt x="88142" y="245411"/>
                  </a:cubicBezTo>
                  <a:cubicBezTo>
                    <a:pt x="76291" y="273708"/>
                    <a:pt x="70434" y="304387"/>
                    <a:pt x="67194" y="334789"/>
                  </a:cubicBezTo>
                  <a:cubicBezTo>
                    <a:pt x="65713" y="365075"/>
                    <a:pt x="67333" y="397906"/>
                    <a:pt x="82563" y="424837"/>
                  </a:cubicBezTo>
                  <a:cubicBezTo>
                    <a:pt x="88975" y="436382"/>
                    <a:pt x="100178" y="443925"/>
                    <a:pt x="110802" y="451236"/>
                  </a:cubicBezTo>
                  <a:cubicBezTo>
                    <a:pt x="121010" y="458917"/>
                    <a:pt x="131634" y="466136"/>
                    <a:pt x="143716" y="470509"/>
                  </a:cubicBezTo>
                  <a:cubicBezTo>
                    <a:pt x="160035" y="476131"/>
                    <a:pt x="177163" y="480990"/>
                    <a:pt x="194546" y="480943"/>
                  </a:cubicBezTo>
                  <a:cubicBezTo>
                    <a:pt x="203411" y="484044"/>
                    <a:pt x="211443" y="485802"/>
                    <a:pt x="221142" y="486357"/>
                  </a:cubicBezTo>
                  <a:cubicBezTo>
                    <a:pt x="223040" y="486450"/>
                    <a:pt x="224984" y="486496"/>
                    <a:pt x="226882" y="486496"/>
                  </a:cubicBezTo>
                  <a:cubicBezTo>
                    <a:pt x="246071" y="486496"/>
                    <a:pt x="265907" y="482216"/>
                    <a:pt x="282249" y="472221"/>
                  </a:cubicBezTo>
                  <a:cubicBezTo>
                    <a:pt x="297224" y="462527"/>
                    <a:pt x="308312" y="448321"/>
                    <a:pt x="320672" y="435688"/>
                  </a:cubicBezTo>
                  <a:cubicBezTo>
                    <a:pt x="342869" y="413592"/>
                    <a:pt x="354072" y="383121"/>
                    <a:pt x="361040" y="353182"/>
                  </a:cubicBezTo>
                  <a:close/>
                  <a:moveTo>
                    <a:pt x="382612" y="255985"/>
                  </a:moveTo>
                  <a:cubicBezTo>
                    <a:pt x="387149" y="298117"/>
                    <a:pt x="383515" y="341869"/>
                    <a:pt x="370067" y="382265"/>
                  </a:cubicBezTo>
                  <a:cubicBezTo>
                    <a:pt x="370020" y="382196"/>
                    <a:pt x="369974" y="382150"/>
                    <a:pt x="369905" y="382103"/>
                  </a:cubicBezTo>
                  <a:cubicBezTo>
                    <a:pt x="369743" y="382913"/>
                    <a:pt x="369557" y="383700"/>
                    <a:pt x="369349" y="384486"/>
                  </a:cubicBezTo>
                  <a:cubicBezTo>
                    <a:pt x="369233" y="384880"/>
                    <a:pt x="369141" y="385296"/>
                    <a:pt x="369025" y="385666"/>
                  </a:cubicBezTo>
                  <a:cubicBezTo>
                    <a:pt x="368909" y="386060"/>
                    <a:pt x="368794" y="386453"/>
                    <a:pt x="368678" y="386846"/>
                  </a:cubicBezTo>
                  <a:cubicBezTo>
                    <a:pt x="367752" y="389924"/>
                    <a:pt x="366710" y="392978"/>
                    <a:pt x="365437" y="395939"/>
                  </a:cubicBezTo>
                  <a:cubicBezTo>
                    <a:pt x="364697" y="397605"/>
                    <a:pt x="364002" y="399271"/>
                    <a:pt x="363215" y="400914"/>
                  </a:cubicBezTo>
                  <a:cubicBezTo>
                    <a:pt x="362752" y="401931"/>
                    <a:pt x="362243" y="402926"/>
                    <a:pt x="361734" y="403898"/>
                  </a:cubicBezTo>
                  <a:cubicBezTo>
                    <a:pt x="361479" y="404384"/>
                    <a:pt x="361225" y="404870"/>
                    <a:pt x="360970" y="405333"/>
                  </a:cubicBezTo>
                  <a:cubicBezTo>
                    <a:pt x="359442" y="408294"/>
                    <a:pt x="357776" y="411163"/>
                    <a:pt x="356156" y="414032"/>
                  </a:cubicBezTo>
                  <a:cubicBezTo>
                    <a:pt x="355021" y="416022"/>
                    <a:pt x="353910" y="418058"/>
                    <a:pt x="352846" y="420071"/>
                  </a:cubicBezTo>
                  <a:cubicBezTo>
                    <a:pt x="352823" y="420117"/>
                    <a:pt x="352799" y="420163"/>
                    <a:pt x="352776" y="420210"/>
                  </a:cubicBezTo>
                  <a:cubicBezTo>
                    <a:pt x="351874" y="422060"/>
                    <a:pt x="350994" y="423911"/>
                    <a:pt x="350114" y="425762"/>
                  </a:cubicBezTo>
                  <a:cubicBezTo>
                    <a:pt x="349513" y="427058"/>
                    <a:pt x="348911" y="428354"/>
                    <a:pt x="348309" y="429649"/>
                  </a:cubicBezTo>
                  <a:cubicBezTo>
                    <a:pt x="347591" y="431199"/>
                    <a:pt x="346828" y="432727"/>
                    <a:pt x="346041" y="434253"/>
                  </a:cubicBezTo>
                  <a:cubicBezTo>
                    <a:pt x="345740" y="434832"/>
                    <a:pt x="345416" y="435433"/>
                    <a:pt x="345068" y="436012"/>
                  </a:cubicBezTo>
                  <a:cubicBezTo>
                    <a:pt x="344883" y="436313"/>
                    <a:pt x="344675" y="436613"/>
                    <a:pt x="344490" y="436937"/>
                  </a:cubicBezTo>
                  <a:cubicBezTo>
                    <a:pt x="344096" y="437516"/>
                    <a:pt x="343633" y="438094"/>
                    <a:pt x="343055" y="438488"/>
                  </a:cubicBezTo>
                  <a:cubicBezTo>
                    <a:pt x="342499" y="438881"/>
                    <a:pt x="341851" y="439043"/>
                    <a:pt x="341203" y="438950"/>
                  </a:cubicBezTo>
                  <a:cubicBezTo>
                    <a:pt x="330556" y="453781"/>
                    <a:pt x="318658" y="467825"/>
                    <a:pt x="308173" y="482771"/>
                  </a:cubicBezTo>
                  <a:cubicBezTo>
                    <a:pt x="305210" y="486728"/>
                    <a:pt x="302270" y="490684"/>
                    <a:pt x="299099" y="494478"/>
                  </a:cubicBezTo>
                  <a:cubicBezTo>
                    <a:pt x="298498" y="494918"/>
                    <a:pt x="297896" y="495335"/>
                    <a:pt x="297271" y="495751"/>
                  </a:cubicBezTo>
                  <a:cubicBezTo>
                    <a:pt x="276948" y="508245"/>
                    <a:pt x="255167" y="517661"/>
                    <a:pt x="232599" y="525875"/>
                  </a:cubicBezTo>
                  <a:cubicBezTo>
                    <a:pt x="217901" y="531844"/>
                    <a:pt x="202532" y="536657"/>
                    <a:pt x="186514" y="538045"/>
                  </a:cubicBezTo>
                  <a:cubicBezTo>
                    <a:pt x="152443" y="541076"/>
                    <a:pt x="122838" y="530040"/>
                    <a:pt x="93303" y="514075"/>
                  </a:cubicBezTo>
                  <a:cubicBezTo>
                    <a:pt x="71407" y="504312"/>
                    <a:pt x="53213" y="488278"/>
                    <a:pt x="38932" y="469167"/>
                  </a:cubicBezTo>
                  <a:cubicBezTo>
                    <a:pt x="25692" y="453017"/>
                    <a:pt x="16202" y="434300"/>
                    <a:pt x="10485" y="414333"/>
                  </a:cubicBezTo>
                  <a:cubicBezTo>
                    <a:pt x="11040" y="413685"/>
                    <a:pt x="11179" y="412898"/>
                    <a:pt x="10786" y="411903"/>
                  </a:cubicBezTo>
                  <a:cubicBezTo>
                    <a:pt x="10438" y="411487"/>
                    <a:pt x="10022" y="411209"/>
                    <a:pt x="9559" y="410978"/>
                  </a:cubicBezTo>
                  <a:cubicBezTo>
                    <a:pt x="8957" y="408687"/>
                    <a:pt x="8402" y="406374"/>
                    <a:pt x="7892" y="404060"/>
                  </a:cubicBezTo>
                  <a:cubicBezTo>
                    <a:pt x="1249" y="379605"/>
                    <a:pt x="-996" y="354501"/>
                    <a:pt x="393" y="329213"/>
                  </a:cubicBezTo>
                  <a:cubicBezTo>
                    <a:pt x="856" y="313549"/>
                    <a:pt x="1388" y="297816"/>
                    <a:pt x="3263" y="282245"/>
                  </a:cubicBezTo>
                  <a:cubicBezTo>
                    <a:pt x="4837" y="271070"/>
                    <a:pt x="7221" y="260011"/>
                    <a:pt x="10138" y="249090"/>
                  </a:cubicBezTo>
                  <a:cubicBezTo>
                    <a:pt x="10392" y="248928"/>
                    <a:pt x="10601" y="248720"/>
                    <a:pt x="10809" y="248489"/>
                  </a:cubicBezTo>
                  <a:cubicBezTo>
                    <a:pt x="11550" y="247633"/>
                    <a:pt x="11642" y="246337"/>
                    <a:pt x="11179" y="245296"/>
                  </a:cubicBezTo>
                  <a:cubicBezTo>
                    <a:pt x="14304" y="234028"/>
                    <a:pt x="17938" y="222923"/>
                    <a:pt x="21803" y="211933"/>
                  </a:cubicBezTo>
                  <a:cubicBezTo>
                    <a:pt x="33492" y="180096"/>
                    <a:pt x="55042" y="152749"/>
                    <a:pt x="79577" y="129705"/>
                  </a:cubicBezTo>
                  <a:cubicBezTo>
                    <a:pt x="100664" y="107447"/>
                    <a:pt x="126796" y="91436"/>
                    <a:pt x="153507" y="76814"/>
                  </a:cubicBezTo>
                  <a:cubicBezTo>
                    <a:pt x="160266" y="73343"/>
                    <a:pt x="167442" y="69480"/>
                    <a:pt x="173506" y="64552"/>
                  </a:cubicBezTo>
                  <a:cubicBezTo>
                    <a:pt x="175288" y="64135"/>
                    <a:pt x="176631" y="62539"/>
                    <a:pt x="177811" y="60665"/>
                  </a:cubicBezTo>
                  <a:cubicBezTo>
                    <a:pt x="181306" y="57148"/>
                    <a:pt x="184200" y="53099"/>
                    <a:pt x="186098" y="48379"/>
                  </a:cubicBezTo>
                  <a:cubicBezTo>
                    <a:pt x="195981" y="34798"/>
                    <a:pt x="205819" y="21008"/>
                    <a:pt x="213040" y="5784"/>
                  </a:cubicBezTo>
                  <a:cubicBezTo>
                    <a:pt x="213966" y="3864"/>
                    <a:pt x="214823" y="1944"/>
                    <a:pt x="215633" y="0"/>
                  </a:cubicBezTo>
                  <a:cubicBezTo>
                    <a:pt x="217438" y="12031"/>
                    <a:pt x="224429" y="23414"/>
                    <a:pt x="233456" y="31258"/>
                  </a:cubicBezTo>
                  <a:cubicBezTo>
                    <a:pt x="244936" y="39957"/>
                    <a:pt x="259773" y="41785"/>
                    <a:pt x="273754" y="42340"/>
                  </a:cubicBezTo>
                  <a:cubicBezTo>
                    <a:pt x="274425" y="42387"/>
                    <a:pt x="275096" y="42410"/>
                    <a:pt x="275768" y="42410"/>
                  </a:cubicBezTo>
                  <a:cubicBezTo>
                    <a:pt x="285420" y="42410"/>
                    <a:pt x="294354" y="38245"/>
                    <a:pt x="302733" y="33687"/>
                  </a:cubicBezTo>
                  <a:cubicBezTo>
                    <a:pt x="309793" y="29893"/>
                    <a:pt x="317061" y="26075"/>
                    <a:pt x="322801" y="20384"/>
                  </a:cubicBezTo>
                  <a:cubicBezTo>
                    <a:pt x="323287" y="19921"/>
                    <a:pt x="323774" y="19435"/>
                    <a:pt x="324237" y="18972"/>
                  </a:cubicBezTo>
                  <a:cubicBezTo>
                    <a:pt x="322894" y="20916"/>
                    <a:pt x="321505" y="22859"/>
                    <a:pt x="320001" y="24849"/>
                  </a:cubicBezTo>
                  <a:cubicBezTo>
                    <a:pt x="306900" y="42294"/>
                    <a:pt x="297595" y="67073"/>
                    <a:pt x="310071" y="87272"/>
                  </a:cubicBezTo>
                  <a:cubicBezTo>
                    <a:pt x="318704" y="104277"/>
                    <a:pt x="327570" y="121144"/>
                    <a:pt x="338194" y="137039"/>
                  </a:cubicBezTo>
                  <a:cubicBezTo>
                    <a:pt x="362521" y="172276"/>
                    <a:pt x="375645" y="214061"/>
                    <a:pt x="382612" y="2559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9" name="Google Shape;1869;p37"/>
          <p:cNvGrpSpPr/>
          <p:nvPr/>
        </p:nvGrpSpPr>
        <p:grpSpPr>
          <a:xfrm>
            <a:off x="5242676" y="2793616"/>
            <a:ext cx="597956" cy="578177"/>
            <a:chOff x="10484776" y="5586644"/>
            <a:chExt cx="1195912" cy="1156355"/>
          </a:xfrm>
        </p:grpSpPr>
        <p:sp>
          <p:nvSpPr>
            <p:cNvPr id="1870" name="Google Shape;1870;p37"/>
            <p:cNvSpPr/>
            <p:nvPr/>
          </p:nvSpPr>
          <p:spPr>
            <a:xfrm>
              <a:off x="10694792" y="5606718"/>
              <a:ext cx="368480" cy="221711"/>
            </a:xfrm>
            <a:custGeom>
              <a:rect b="b" l="l" r="r" t="t"/>
              <a:pathLst>
                <a:path extrusionOk="0" h="221711" w="368480">
                  <a:moveTo>
                    <a:pt x="363506" y="526"/>
                  </a:moveTo>
                  <a:cubicBezTo>
                    <a:pt x="365156" y="430"/>
                    <a:pt x="366830" y="167"/>
                    <a:pt x="368481" y="0"/>
                  </a:cubicBezTo>
                  <a:cubicBezTo>
                    <a:pt x="355971" y="4685"/>
                    <a:pt x="343892" y="10588"/>
                    <a:pt x="332004" y="16612"/>
                  </a:cubicBezTo>
                  <a:cubicBezTo>
                    <a:pt x="312629" y="28108"/>
                    <a:pt x="296435" y="44075"/>
                    <a:pt x="279931" y="59252"/>
                  </a:cubicBezTo>
                  <a:cubicBezTo>
                    <a:pt x="231470" y="102562"/>
                    <a:pt x="191691" y="155121"/>
                    <a:pt x="159448" y="211386"/>
                  </a:cubicBezTo>
                  <a:cubicBezTo>
                    <a:pt x="157367" y="214827"/>
                    <a:pt x="155334" y="218245"/>
                    <a:pt x="153300" y="221711"/>
                  </a:cubicBezTo>
                  <a:cubicBezTo>
                    <a:pt x="142776" y="217098"/>
                    <a:pt x="132347" y="212318"/>
                    <a:pt x="121703" y="207944"/>
                  </a:cubicBezTo>
                  <a:cubicBezTo>
                    <a:pt x="73313" y="187819"/>
                    <a:pt x="36932" y="171805"/>
                    <a:pt x="1459" y="131005"/>
                  </a:cubicBezTo>
                  <a:cubicBezTo>
                    <a:pt x="981" y="130407"/>
                    <a:pt x="478" y="129833"/>
                    <a:pt x="0" y="129284"/>
                  </a:cubicBezTo>
                  <a:cubicBezTo>
                    <a:pt x="1172" y="128256"/>
                    <a:pt x="2416" y="127228"/>
                    <a:pt x="3636" y="126224"/>
                  </a:cubicBezTo>
                  <a:cubicBezTo>
                    <a:pt x="6076" y="124217"/>
                    <a:pt x="8539" y="122209"/>
                    <a:pt x="10979" y="120177"/>
                  </a:cubicBezTo>
                  <a:cubicBezTo>
                    <a:pt x="12653" y="118815"/>
                    <a:pt x="14400" y="117524"/>
                    <a:pt x="16122" y="116210"/>
                  </a:cubicBezTo>
                  <a:cubicBezTo>
                    <a:pt x="23824" y="110306"/>
                    <a:pt x="31693" y="104689"/>
                    <a:pt x="39635" y="99096"/>
                  </a:cubicBezTo>
                  <a:cubicBezTo>
                    <a:pt x="42625" y="97064"/>
                    <a:pt x="45591" y="94985"/>
                    <a:pt x="48700" y="93121"/>
                  </a:cubicBezTo>
                  <a:cubicBezTo>
                    <a:pt x="50973" y="91710"/>
                    <a:pt x="53269" y="90324"/>
                    <a:pt x="55541" y="88914"/>
                  </a:cubicBezTo>
                  <a:cubicBezTo>
                    <a:pt x="57048" y="87982"/>
                    <a:pt x="58627" y="87169"/>
                    <a:pt x="60182" y="86309"/>
                  </a:cubicBezTo>
                  <a:cubicBezTo>
                    <a:pt x="66807" y="82580"/>
                    <a:pt x="73601" y="79114"/>
                    <a:pt x="80418" y="75672"/>
                  </a:cubicBezTo>
                  <a:cubicBezTo>
                    <a:pt x="86110" y="72876"/>
                    <a:pt x="91803" y="70079"/>
                    <a:pt x="97544" y="67331"/>
                  </a:cubicBezTo>
                  <a:cubicBezTo>
                    <a:pt x="102830" y="64773"/>
                    <a:pt x="108212" y="62455"/>
                    <a:pt x="113594" y="60208"/>
                  </a:cubicBezTo>
                  <a:cubicBezTo>
                    <a:pt x="124406" y="55715"/>
                    <a:pt x="135504" y="51938"/>
                    <a:pt x="146555" y="48066"/>
                  </a:cubicBezTo>
                  <a:lnTo>
                    <a:pt x="146603" y="48042"/>
                  </a:lnTo>
                  <a:cubicBezTo>
                    <a:pt x="146842" y="47947"/>
                    <a:pt x="147081" y="47875"/>
                    <a:pt x="147345" y="47779"/>
                  </a:cubicBezTo>
                  <a:cubicBezTo>
                    <a:pt x="154616" y="45317"/>
                    <a:pt x="162294" y="42736"/>
                    <a:pt x="169996" y="40298"/>
                  </a:cubicBezTo>
                  <a:cubicBezTo>
                    <a:pt x="178368" y="37645"/>
                    <a:pt x="186740" y="35088"/>
                    <a:pt x="195136" y="32554"/>
                  </a:cubicBezTo>
                  <a:cubicBezTo>
                    <a:pt x="203197" y="30116"/>
                    <a:pt x="211281" y="27798"/>
                    <a:pt x="219414" y="25575"/>
                  </a:cubicBezTo>
                  <a:cubicBezTo>
                    <a:pt x="226925" y="23519"/>
                    <a:pt x="234555" y="21918"/>
                    <a:pt x="242162" y="20292"/>
                  </a:cubicBezTo>
                  <a:cubicBezTo>
                    <a:pt x="260077" y="16707"/>
                    <a:pt x="278041" y="13098"/>
                    <a:pt x="296029" y="9561"/>
                  </a:cubicBezTo>
                  <a:cubicBezTo>
                    <a:pt x="305046" y="7792"/>
                    <a:pt x="314040" y="5904"/>
                    <a:pt x="323082" y="4159"/>
                  </a:cubicBezTo>
                  <a:cubicBezTo>
                    <a:pt x="327411" y="3322"/>
                    <a:pt x="331788" y="2414"/>
                    <a:pt x="336166" y="1817"/>
                  </a:cubicBezTo>
                  <a:cubicBezTo>
                    <a:pt x="340495" y="1219"/>
                    <a:pt x="344824" y="717"/>
                    <a:pt x="349202" y="406"/>
                  </a:cubicBezTo>
                  <a:cubicBezTo>
                    <a:pt x="351378" y="359"/>
                    <a:pt x="354081" y="287"/>
                    <a:pt x="356808" y="287"/>
                  </a:cubicBezTo>
                  <a:cubicBezTo>
                    <a:pt x="358052" y="287"/>
                    <a:pt x="359248" y="335"/>
                    <a:pt x="360492" y="382"/>
                  </a:cubicBezTo>
                  <a:cubicBezTo>
                    <a:pt x="360587" y="430"/>
                    <a:pt x="360683" y="478"/>
                    <a:pt x="360803" y="502"/>
                  </a:cubicBezTo>
                  <a:cubicBezTo>
                    <a:pt x="361496" y="550"/>
                    <a:pt x="362214" y="574"/>
                    <a:pt x="362931" y="526"/>
                  </a:cubicBezTo>
                  <a:cubicBezTo>
                    <a:pt x="363099" y="598"/>
                    <a:pt x="363314" y="598"/>
                    <a:pt x="363506" y="5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10861201" y="5605642"/>
              <a:ext cx="240750" cy="286938"/>
            </a:xfrm>
            <a:custGeom>
              <a:rect b="b" l="l" r="r" t="t"/>
              <a:pathLst>
                <a:path extrusionOk="0" h="286938" w="240750">
                  <a:moveTo>
                    <a:pt x="240750" y="0"/>
                  </a:moveTo>
                  <a:cubicBezTo>
                    <a:pt x="240703" y="1362"/>
                    <a:pt x="240655" y="2725"/>
                    <a:pt x="240559" y="4087"/>
                  </a:cubicBezTo>
                  <a:cubicBezTo>
                    <a:pt x="240176" y="20340"/>
                    <a:pt x="240320" y="36617"/>
                    <a:pt x="240081" y="52894"/>
                  </a:cubicBezTo>
                  <a:cubicBezTo>
                    <a:pt x="237426" y="130909"/>
                    <a:pt x="238813" y="208924"/>
                    <a:pt x="240152" y="286939"/>
                  </a:cubicBezTo>
                  <a:cubicBezTo>
                    <a:pt x="227427" y="285983"/>
                    <a:pt x="214726" y="284286"/>
                    <a:pt x="202072" y="281632"/>
                  </a:cubicBezTo>
                  <a:cubicBezTo>
                    <a:pt x="180808" y="278143"/>
                    <a:pt x="159759" y="274916"/>
                    <a:pt x="138757" y="269873"/>
                  </a:cubicBezTo>
                  <a:cubicBezTo>
                    <a:pt x="123210" y="266096"/>
                    <a:pt x="108069" y="260886"/>
                    <a:pt x="92377" y="257803"/>
                  </a:cubicBezTo>
                  <a:cubicBezTo>
                    <a:pt x="66783" y="252903"/>
                    <a:pt x="42625" y="242912"/>
                    <a:pt x="17796" y="235359"/>
                  </a:cubicBezTo>
                  <a:cubicBezTo>
                    <a:pt x="11792" y="233232"/>
                    <a:pt x="5884" y="230913"/>
                    <a:pt x="0" y="228451"/>
                  </a:cubicBezTo>
                  <a:cubicBezTo>
                    <a:pt x="11146" y="209019"/>
                    <a:pt x="22987" y="189994"/>
                    <a:pt x="35497" y="171398"/>
                  </a:cubicBezTo>
                  <a:cubicBezTo>
                    <a:pt x="59273" y="138510"/>
                    <a:pt x="84101" y="106123"/>
                    <a:pt x="114096" y="78588"/>
                  </a:cubicBezTo>
                  <a:cubicBezTo>
                    <a:pt x="135289" y="59228"/>
                    <a:pt x="155023" y="37095"/>
                    <a:pt x="180975" y="23997"/>
                  </a:cubicBezTo>
                  <a:cubicBezTo>
                    <a:pt x="199920" y="13624"/>
                    <a:pt x="219725" y="5187"/>
                    <a:pt x="240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11109366" y="5608128"/>
              <a:ext cx="250987" cy="285389"/>
            </a:xfrm>
            <a:custGeom>
              <a:rect b="b" l="l" r="r" t="t"/>
              <a:pathLst>
                <a:path extrusionOk="0" h="285389" w="250987">
                  <a:moveTo>
                    <a:pt x="250988" y="237128"/>
                  </a:moveTo>
                  <a:cubicBezTo>
                    <a:pt x="244195" y="239542"/>
                    <a:pt x="237330" y="241789"/>
                    <a:pt x="230417" y="243820"/>
                  </a:cubicBezTo>
                  <a:cubicBezTo>
                    <a:pt x="202120" y="250871"/>
                    <a:pt x="175187" y="262487"/>
                    <a:pt x="146555" y="268367"/>
                  </a:cubicBezTo>
                  <a:cubicBezTo>
                    <a:pt x="100366" y="278597"/>
                    <a:pt x="52910" y="286771"/>
                    <a:pt x="5621" y="285194"/>
                  </a:cubicBezTo>
                  <a:cubicBezTo>
                    <a:pt x="4401" y="209832"/>
                    <a:pt x="1650" y="134518"/>
                    <a:pt x="2583" y="59133"/>
                  </a:cubicBezTo>
                  <a:cubicBezTo>
                    <a:pt x="2296" y="40991"/>
                    <a:pt x="1674" y="22826"/>
                    <a:pt x="359" y="4709"/>
                  </a:cubicBezTo>
                  <a:cubicBezTo>
                    <a:pt x="144" y="3179"/>
                    <a:pt x="48" y="1601"/>
                    <a:pt x="0" y="0"/>
                  </a:cubicBezTo>
                  <a:cubicBezTo>
                    <a:pt x="6721" y="4159"/>
                    <a:pt x="13802" y="7577"/>
                    <a:pt x="20619" y="11568"/>
                  </a:cubicBezTo>
                  <a:cubicBezTo>
                    <a:pt x="38487" y="21942"/>
                    <a:pt x="54824" y="32578"/>
                    <a:pt x="71639" y="45222"/>
                  </a:cubicBezTo>
                  <a:cubicBezTo>
                    <a:pt x="87593" y="56814"/>
                    <a:pt x="100797" y="69458"/>
                    <a:pt x="115460" y="83130"/>
                  </a:cubicBezTo>
                  <a:cubicBezTo>
                    <a:pt x="140384" y="103350"/>
                    <a:pt x="161529" y="126965"/>
                    <a:pt x="182865" y="150891"/>
                  </a:cubicBezTo>
                  <a:cubicBezTo>
                    <a:pt x="199824" y="168148"/>
                    <a:pt x="215922" y="186289"/>
                    <a:pt x="229149" y="206605"/>
                  </a:cubicBezTo>
                  <a:cubicBezTo>
                    <a:pt x="236373" y="216811"/>
                    <a:pt x="243860" y="226874"/>
                    <a:pt x="250988" y="2371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11119915" y="5603157"/>
              <a:ext cx="396107" cy="237008"/>
            </a:xfrm>
            <a:custGeom>
              <a:rect b="b" l="l" r="r" t="t"/>
              <a:pathLst>
                <a:path extrusionOk="0" h="237008" w="396107">
                  <a:moveTo>
                    <a:pt x="395366" y="173334"/>
                  </a:moveTo>
                  <a:cubicBezTo>
                    <a:pt x="395606" y="173597"/>
                    <a:pt x="395845" y="173884"/>
                    <a:pt x="396108" y="174171"/>
                  </a:cubicBezTo>
                  <a:cubicBezTo>
                    <a:pt x="367022" y="191906"/>
                    <a:pt x="336118" y="206462"/>
                    <a:pt x="303970" y="218102"/>
                  </a:cubicBezTo>
                  <a:cubicBezTo>
                    <a:pt x="287394" y="224125"/>
                    <a:pt x="271056" y="230794"/>
                    <a:pt x="254528" y="237008"/>
                  </a:cubicBezTo>
                  <a:cubicBezTo>
                    <a:pt x="247926" y="227041"/>
                    <a:pt x="240966" y="217313"/>
                    <a:pt x="233622" y="207848"/>
                  </a:cubicBezTo>
                  <a:cubicBezTo>
                    <a:pt x="217524" y="183062"/>
                    <a:pt x="197839" y="161240"/>
                    <a:pt x="177124" y="140255"/>
                  </a:cubicBezTo>
                  <a:cubicBezTo>
                    <a:pt x="157989" y="117954"/>
                    <a:pt x="137131" y="96634"/>
                    <a:pt x="114072" y="78039"/>
                  </a:cubicBezTo>
                  <a:cubicBezTo>
                    <a:pt x="93836" y="58822"/>
                    <a:pt x="71950" y="40800"/>
                    <a:pt x="48198" y="26029"/>
                  </a:cubicBezTo>
                  <a:cubicBezTo>
                    <a:pt x="45830" y="24284"/>
                    <a:pt x="18275" y="7696"/>
                    <a:pt x="0" y="0"/>
                  </a:cubicBezTo>
                  <a:cubicBezTo>
                    <a:pt x="19638" y="1004"/>
                    <a:pt x="40998" y="120"/>
                    <a:pt x="60899" y="741"/>
                  </a:cubicBezTo>
                  <a:cubicBezTo>
                    <a:pt x="73720" y="1219"/>
                    <a:pt x="86708" y="1123"/>
                    <a:pt x="98716" y="6358"/>
                  </a:cubicBezTo>
                  <a:cubicBezTo>
                    <a:pt x="152176" y="25670"/>
                    <a:pt x="205947" y="44887"/>
                    <a:pt x="256489" y="71179"/>
                  </a:cubicBezTo>
                  <a:cubicBezTo>
                    <a:pt x="275266" y="81528"/>
                    <a:pt x="294856" y="93407"/>
                    <a:pt x="313442" y="104522"/>
                  </a:cubicBezTo>
                  <a:cubicBezTo>
                    <a:pt x="341595" y="126368"/>
                    <a:pt x="372117" y="145895"/>
                    <a:pt x="395366" y="1733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11382503" y="5788513"/>
              <a:ext cx="283521" cy="394125"/>
            </a:xfrm>
            <a:custGeom>
              <a:rect b="b" l="l" r="r" t="t"/>
              <a:pathLst>
                <a:path extrusionOk="0" h="394125" w="283521">
                  <a:moveTo>
                    <a:pt x="278065" y="273291"/>
                  </a:moveTo>
                  <a:cubicBezTo>
                    <a:pt x="281198" y="297862"/>
                    <a:pt x="284021" y="322528"/>
                    <a:pt x="283447" y="347362"/>
                  </a:cubicBezTo>
                  <a:cubicBezTo>
                    <a:pt x="283327" y="362922"/>
                    <a:pt x="283495" y="378506"/>
                    <a:pt x="283519" y="394089"/>
                  </a:cubicBezTo>
                  <a:cubicBezTo>
                    <a:pt x="276343" y="391747"/>
                    <a:pt x="263641" y="394711"/>
                    <a:pt x="256466" y="394018"/>
                  </a:cubicBezTo>
                  <a:cubicBezTo>
                    <a:pt x="206258" y="391580"/>
                    <a:pt x="155955" y="390528"/>
                    <a:pt x="105629" y="389500"/>
                  </a:cubicBezTo>
                  <a:cubicBezTo>
                    <a:pt x="101754" y="353266"/>
                    <a:pt x="94195" y="317413"/>
                    <a:pt x="85991" y="281752"/>
                  </a:cubicBezTo>
                  <a:cubicBezTo>
                    <a:pt x="80465" y="258400"/>
                    <a:pt x="76447" y="234666"/>
                    <a:pt x="68290" y="212055"/>
                  </a:cubicBezTo>
                  <a:cubicBezTo>
                    <a:pt x="60158" y="190161"/>
                    <a:pt x="50781" y="168745"/>
                    <a:pt x="41907" y="147138"/>
                  </a:cubicBezTo>
                  <a:cubicBezTo>
                    <a:pt x="30234" y="118385"/>
                    <a:pt x="16337" y="90587"/>
                    <a:pt x="0" y="64247"/>
                  </a:cubicBezTo>
                  <a:cubicBezTo>
                    <a:pt x="7343" y="61499"/>
                    <a:pt x="14639" y="58678"/>
                    <a:pt x="21910" y="55762"/>
                  </a:cubicBezTo>
                  <a:cubicBezTo>
                    <a:pt x="53556" y="43405"/>
                    <a:pt x="86015" y="32650"/>
                    <a:pt x="115651" y="15751"/>
                  </a:cubicBezTo>
                  <a:cubicBezTo>
                    <a:pt x="125099" y="10851"/>
                    <a:pt x="134213" y="5330"/>
                    <a:pt x="143422" y="0"/>
                  </a:cubicBezTo>
                  <a:cubicBezTo>
                    <a:pt x="152559" y="10397"/>
                    <a:pt x="161361" y="20794"/>
                    <a:pt x="169446" y="32960"/>
                  </a:cubicBezTo>
                  <a:cubicBezTo>
                    <a:pt x="179397" y="49118"/>
                    <a:pt x="190137" y="64702"/>
                    <a:pt x="201474" y="79951"/>
                  </a:cubicBezTo>
                  <a:cubicBezTo>
                    <a:pt x="228025" y="122783"/>
                    <a:pt x="253332" y="167478"/>
                    <a:pt x="268114" y="215903"/>
                  </a:cubicBezTo>
                  <a:cubicBezTo>
                    <a:pt x="273520" y="234618"/>
                    <a:pt x="275625" y="254002"/>
                    <a:pt x="278065" y="273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11110801" y="5857804"/>
              <a:ext cx="362524" cy="319922"/>
            </a:xfrm>
            <a:custGeom>
              <a:rect b="b" l="l" r="r" t="t"/>
              <a:pathLst>
                <a:path extrusionOk="0" h="319922" w="362524">
                  <a:moveTo>
                    <a:pt x="359511" y="298053"/>
                  </a:moveTo>
                  <a:cubicBezTo>
                    <a:pt x="360707" y="305319"/>
                    <a:pt x="361712" y="312609"/>
                    <a:pt x="362525" y="319923"/>
                  </a:cubicBezTo>
                  <a:cubicBezTo>
                    <a:pt x="306481" y="318752"/>
                    <a:pt x="250438" y="317509"/>
                    <a:pt x="194514" y="314258"/>
                  </a:cubicBezTo>
                  <a:cubicBezTo>
                    <a:pt x="132993" y="312035"/>
                    <a:pt x="71615" y="304650"/>
                    <a:pt x="10118" y="301925"/>
                  </a:cubicBezTo>
                  <a:cubicBezTo>
                    <a:pt x="6745" y="301901"/>
                    <a:pt x="3373" y="301901"/>
                    <a:pt x="0" y="301877"/>
                  </a:cubicBezTo>
                  <a:cubicBezTo>
                    <a:pt x="2368" y="221257"/>
                    <a:pt x="3947" y="140637"/>
                    <a:pt x="4521" y="59993"/>
                  </a:cubicBezTo>
                  <a:cubicBezTo>
                    <a:pt x="4497" y="56766"/>
                    <a:pt x="4449" y="53540"/>
                    <a:pt x="4401" y="50337"/>
                  </a:cubicBezTo>
                  <a:cubicBezTo>
                    <a:pt x="6769" y="50432"/>
                    <a:pt x="9137" y="50456"/>
                    <a:pt x="11505" y="50456"/>
                  </a:cubicBezTo>
                  <a:cubicBezTo>
                    <a:pt x="65348" y="50719"/>
                    <a:pt x="118354" y="40800"/>
                    <a:pt x="170403" y="27367"/>
                  </a:cubicBezTo>
                  <a:cubicBezTo>
                    <a:pt x="195734" y="19934"/>
                    <a:pt x="220682" y="11305"/>
                    <a:pt x="246132" y="4159"/>
                  </a:cubicBezTo>
                  <a:cubicBezTo>
                    <a:pt x="250079" y="2796"/>
                    <a:pt x="254002" y="1410"/>
                    <a:pt x="257925" y="0"/>
                  </a:cubicBezTo>
                  <a:cubicBezTo>
                    <a:pt x="261345" y="5306"/>
                    <a:pt x="264622" y="10732"/>
                    <a:pt x="267660" y="16301"/>
                  </a:cubicBezTo>
                  <a:cubicBezTo>
                    <a:pt x="291747" y="59252"/>
                    <a:pt x="309758" y="105478"/>
                    <a:pt x="327507" y="151369"/>
                  </a:cubicBezTo>
                  <a:cubicBezTo>
                    <a:pt x="341117" y="199530"/>
                    <a:pt x="351570" y="248600"/>
                    <a:pt x="359511" y="298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10752295" y="5846547"/>
              <a:ext cx="349177" cy="313086"/>
            </a:xfrm>
            <a:custGeom>
              <a:rect b="b" l="l" r="r" t="t"/>
              <a:pathLst>
                <a:path extrusionOk="0" h="313086" w="349177">
                  <a:moveTo>
                    <a:pt x="349178" y="60806"/>
                  </a:moveTo>
                  <a:cubicBezTo>
                    <a:pt x="348508" y="144915"/>
                    <a:pt x="346451" y="229001"/>
                    <a:pt x="344035" y="313087"/>
                  </a:cubicBezTo>
                  <a:cubicBezTo>
                    <a:pt x="268545" y="312776"/>
                    <a:pt x="193079" y="312418"/>
                    <a:pt x="117589" y="311079"/>
                  </a:cubicBezTo>
                  <a:cubicBezTo>
                    <a:pt x="80561" y="310362"/>
                    <a:pt x="43581" y="309382"/>
                    <a:pt x="6626" y="312585"/>
                  </a:cubicBezTo>
                  <a:cubicBezTo>
                    <a:pt x="4425" y="312681"/>
                    <a:pt x="2201" y="312776"/>
                    <a:pt x="0" y="312872"/>
                  </a:cubicBezTo>
                  <a:cubicBezTo>
                    <a:pt x="3397" y="284118"/>
                    <a:pt x="9137" y="255532"/>
                    <a:pt x="14280" y="227113"/>
                  </a:cubicBezTo>
                  <a:cubicBezTo>
                    <a:pt x="32435" y="147688"/>
                    <a:pt x="62454" y="71275"/>
                    <a:pt x="101897" y="0"/>
                  </a:cubicBezTo>
                  <a:cubicBezTo>
                    <a:pt x="109121" y="3083"/>
                    <a:pt x="116417" y="5975"/>
                    <a:pt x="123856" y="8557"/>
                  </a:cubicBezTo>
                  <a:cubicBezTo>
                    <a:pt x="140312" y="13696"/>
                    <a:pt x="155142" y="19217"/>
                    <a:pt x="171982" y="24571"/>
                  </a:cubicBezTo>
                  <a:cubicBezTo>
                    <a:pt x="188510" y="29590"/>
                    <a:pt x="205636" y="32148"/>
                    <a:pt x="222189" y="37143"/>
                  </a:cubicBezTo>
                  <a:cubicBezTo>
                    <a:pt x="246611" y="44624"/>
                    <a:pt x="271774" y="49285"/>
                    <a:pt x="297009" y="53277"/>
                  </a:cubicBezTo>
                  <a:cubicBezTo>
                    <a:pt x="314327" y="56169"/>
                    <a:pt x="331693" y="59300"/>
                    <a:pt x="349178" y="608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10500183" y="5741810"/>
              <a:ext cx="340829" cy="420871"/>
            </a:xfrm>
            <a:custGeom>
              <a:rect b="b" l="l" r="r" t="t"/>
              <a:pathLst>
                <a:path extrusionOk="0" h="420871" w="340829">
                  <a:moveTo>
                    <a:pt x="303252" y="82198"/>
                  </a:moveTo>
                  <a:cubicBezTo>
                    <a:pt x="315906" y="87456"/>
                    <a:pt x="328320" y="93312"/>
                    <a:pt x="340830" y="98929"/>
                  </a:cubicBezTo>
                  <a:cubicBezTo>
                    <a:pt x="315427" y="143959"/>
                    <a:pt x="293995" y="191261"/>
                    <a:pt x="277826" y="240354"/>
                  </a:cubicBezTo>
                  <a:cubicBezTo>
                    <a:pt x="270458" y="263180"/>
                    <a:pt x="262445" y="285839"/>
                    <a:pt x="256561" y="309095"/>
                  </a:cubicBezTo>
                  <a:cubicBezTo>
                    <a:pt x="248572" y="343705"/>
                    <a:pt x="242616" y="378888"/>
                    <a:pt x="237760" y="414071"/>
                  </a:cubicBezTo>
                  <a:cubicBezTo>
                    <a:pt x="237641" y="415434"/>
                    <a:pt x="237497" y="416820"/>
                    <a:pt x="237378" y="418182"/>
                  </a:cubicBezTo>
                  <a:cubicBezTo>
                    <a:pt x="182147" y="420381"/>
                    <a:pt x="126869" y="421552"/>
                    <a:pt x="71615" y="420453"/>
                  </a:cubicBezTo>
                  <a:cubicBezTo>
                    <a:pt x="53580" y="420620"/>
                    <a:pt x="35568" y="420166"/>
                    <a:pt x="17557" y="419521"/>
                  </a:cubicBezTo>
                  <a:cubicBezTo>
                    <a:pt x="15356" y="419927"/>
                    <a:pt x="5071" y="418326"/>
                    <a:pt x="0" y="419377"/>
                  </a:cubicBezTo>
                  <a:cubicBezTo>
                    <a:pt x="335" y="411657"/>
                    <a:pt x="694" y="403985"/>
                    <a:pt x="1124" y="396288"/>
                  </a:cubicBezTo>
                  <a:cubicBezTo>
                    <a:pt x="1722" y="388449"/>
                    <a:pt x="2296" y="380585"/>
                    <a:pt x="3205" y="372793"/>
                  </a:cubicBezTo>
                  <a:cubicBezTo>
                    <a:pt x="4186" y="364404"/>
                    <a:pt x="5119" y="355990"/>
                    <a:pt x="6410" y="347649"/>
                  </a:cubicBezTo>
                  <a:cubicBezTo>
                    <a:pt x="7726" y="339283"/>
                    <a:pt x="9018" y="330941"/>
                    <a:pt x="10549" y="322624"/>
                  </a:cubicBezTo>
                  <a:cubicBezTo>
                    <a:pt x="12079" y="314258"/>
                    <a:pt x="13658" y="305916"/>
                    <a:pt x="15285" y="297575"/>
                  </a:cubicBezTo>
                  <a:cubicBezTo>
                    <a:pt x="17198" y="288349"/>
                    <a:pt x="19327" y="278191"/>
                    <a:pt x="21767" y="268104"/>
                  </a:cubicBezTo>
                  <a:cubicBezTo>
                    <a:pt x="23106" y="262583"/>
                    <a:pt x="24565" y="257086"/>
                    <a:pt x="26048" y="251588"/>
                  </a:cubicBezTo>
                  <a:cubicBezTo>
                    <a:pt x="27244" y="247166"/>
                    <a:pt x="28775" y="242792"/>
                    <a:pt x="30163" y="238442"/>
                  </a:cubicBezTo>
                  <a:cubicBezTo>
                    <a:pt x="32004" y="233471"/>
                    <a:pt x="33774" y="228499"/>
                    <a:pt x="35832" y="223623"/>
                  </a:cubicBezTo>
                  <a:cubicBezTo>
                    <a:pt x="37099" y="220588"/>
                    <a:pt x="38295" y="217528"/>
                    <a:pt x="39659" y="214541"/>
                  </a:cubicBezTo>
                  <a:cubicBezTo>
                    <a:pt x="40831" y="212007"/>
                    <a:pt x="42003" y="209450"/>
                    <a:pt x="43151" y="206916"/>
                  </a:cubicBezTo>
                  <a:cubicBezTo>
                    <a:pt x="47767" y="196806"/>
                    <a:pt x="52743" y="186863"/>
                    <a:pt x="57694" y="176896"/>
                  </a:cubicBezTo>
                  <a:cubicBezTo>
                    <a:pt x="63865" y="164873"/>
                    <a:pt x="70013" y="152827"/>
                    <a:pt x="76232" y="140828"/>
                  </a:cubicBezTo>
                  <a:cubicBezTo>
                    <a:pt x="77906" y="137578"/>
                    <a:pt x="79724" y="134399"/>
                    <a:pt x="81470" y="131220"/>
                  </a:cubicBezTo>
                  <a:cubicBezTo>
                    <a:pt x="82929" y="128519"/>
                    <a:pt x="84508" y="125914"/>
                    <a:pt x="86063" y="123308"/>
                  </a:cubicBezTo>
                  <a:cubicBezTo>
                    <a:pt x="87641" y="120679"/>
                    <a:pt x="89172" y="118074"/>
                    <a:pt x="90846" y="115540"/>
                  </a:cubicBezTo>
                  <a:cubicBezTo>
                    <a:pt x="92712" y="112696"/>
                    <a:pt x="94602" y="109852"/>
                    <a:pt x="96468" y="107007"/>
                  </a:cubicBezTo>
                  <a:cubicBezTo>
                    <a:pt x="100462" y="101343"/>
                    <a:pt x="104457" y="95702"/>
                    <a:pt x="108523" y="90085"/>
                  </a:cubicBezTo>
                  <a:cubicBezTo>
                    <a:pt x="112565" y="84516"/>
                    <a:pt x="116632" y="78971"/>
                    <a:pt x="120698" y="73426"/>
                  </a:cubicBezTo>
                  <a:cubicBezTo>
                    <a:pt x="124501" y="68239"/>
                    <a:pt x="128448" y="63148"/>
                    <a:pt x="132490" y="58129"/>
                  </a:cubicBezTo>
                  <a:cubicBezTo>
                    <a:pt x="134428" y="55715"/>
                    <a:pt x="136318" y="53301"/>
                    <a:pt x="138327" y="50958"/>
                  </a:cubicBezTo>
                  <a:cubicBezTo>
                    <a:pt x="140480" y="48496"/>
                    <a:pt x="142608" y="46011"/>
                    <a:pt x="144737" y="43549"/>
                  </a:cubicBezTo>
                  <a:cubicBezTo>
                    <a:pt x="151841" y="35924"/>
                    <a:pt x="158969" y="28347"/>
                    <a:pt x="166337" y="20962"/>
                  </a:cubicBezTo>
                  <a:cubicBezTo>
                    <a:pt x="170307" y="16970"/>
                    <a:pt x="174302" y="13074"/>
                    <a:pt x="178320" y="9154"/>
                  </a:cubicBezTo>
                  <a:cubicBezTo>
                    <a:pt x="181526" y="6071"/>
                    <a:pt x="184803" y="3035"/>
                    <a:pt x="188080" y="0"/>
                  </a:cubicBezTo>
                  <a:cubicBezTo>
                    <a:pt x="200063" y="17711"/>
                    <a:pt x="216376" y="32697"/>
                    <a:pt x="233096" y="45748"/>
                  </a:cubicBezTo>
                  <a:cubicBezTo>
                    <a:pt x="254863" y="60806"/>
                    <a:pt x="279213" y="71442"/>
                    <a:pt x="303252" y="82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10499408" y="6166756"/>
              <a:ext cx="299529" cy="398965"/>
            </a:xfrm>
            <a:custGeom>
              <a:rect b="b" l="l" r="r" t="t"/>
              <a:pathLst>
                <a:path extrusionOk="0" h="398965" w="299529">
                  <a:moveTo>
                    <a:pt x="298358" y="337156"/>
                  </a:moveTo>
                  <a:cubicBezTo>
                    <a:pt x="298741" y="338040"/>
                    <a:pt x="299123" y="338877"/>
                    <a:pt x="299530" y="339737"/>
                  </a:cubicBezTo>
                  <a:cubicBezTo>
                    <a:pt x="271735" y="350493"/>
                    <a:pt x="245902" y="365336"/>
                    <a:pt x="219471" y="379031"/>
                  </a:cubicBezTo>
                  <a:cubicBezTo>
                    <a:pt x="215740" y="381661"/>
                    <a:pt x="197346" y="390934"/>
                    <a:pt x="186701" y="398965"/>
                  </a:cubicBezTo>
                  <a:cubicBezTo>
                    <a:pt x="185194" y="397675"/>
                    <a:pt x="183688" y="396384"/>
                    <a:pt x="182205" y="395093"/>
                  </a:cubicBezTo>
                  <a:cubicBezTo>
                    <a:pt x="172589" y="386441"/>
                    <a:pt x="162949" y="377789"/>
                    <a:pt x="153692" y="368778"/>
                  </a:cubicBezTo>
                  <a:cubicBezTo>
                    <a:pt x="151205" y="366364"/>
                    <a:pt x="148669" y="363997"/>
                    <a:pt x="146253" y="361512"/>
                  </a:cubicBezTo>
                  <a:cubicBezTo>
                    <a:pt x="143909" y="359121"/>
                    <a:pt x="141517" y="356779"/>
                    <a:pt x="139245" y="354317"/>
                  </a:cubicBezTo>
                  <a:cubicBezTo>
                    <a:pt x="136925" y="351808"/>
                    <a:pt x="134533" y="349322"/>
                    <a:pt x="132260" y="346740"/>
                  </a:cubicBezTo>
                  <a:cubicBezTo>
                    <a:pt x="130060" y="344231"/>
                    <a:pt x="127859" y="341745"/>
                    <a:pt x="125635" y="339235"/>
                  </a:cubicBezTo>
                  <a:cubicBezTo>
                    <a:pt x="120468" y="333260"/>
                    <a:pt x="114680" y="326615"/>
                    <a:pt x="108748" y="320066"/>
                  </a:cubicBezTo>
                  <a:cubicBezTo>
                    <a:pt x="103079" y="313804"/>
                    <a:pt x="97434" y="307542"/>
                    <a:pt x="91860" y="301232"/>
                  </a:cubicBezTo>
                  <a:cubicBezTo>
                    <a:pt x="89923" y="298913"/>
                    <a:pt x="87985" y="296595"/>
                    <a:pt x="86024" y="294276"/>
                  </a:cubicBezTo>
                  <a:cubicBezTo>
                    <a:pt x="84684" y="292651"/>
                    <a:pt x="83417" y="290978"/>
                    <a:pt x="82149" y="289305"/>
                  </a:cubicBezTo>
                  <a:cubicBezTo>
                    <a:pt x="80714" y="287441"/>
                    <a:pt x="79279" y="285576"/>
                    <a:pt x="77915" y="283616"/>
                  </a:cubicBezTo>
                  <a:cubicBezTo>
                    <a:pt x="76528" y="281609"/>
                    <a:pt x="75141" y="279601"/>
                    <a:pt x="73753" y="277617"/>
                  </a:cubicBezTo>
                  <a:cubicBezTo>
                    <a:pt x="66362" y="266144"/>
                    <a:pt x="59186" y="254552"/>
                    <a:pt x="51986" y="242960"/>
                  </a:cubicBezTo>
                  <a:cubicBezTo>
                    <a:pt x="50145" y="240020"/>
                    <a:pt x="48279" y="237080"/>
                    <a:pt x="46485" y="234116"/>
                  </a:cubicBezTo>
                  <a:cubicBezTo>
                    <a:pt x="44715" y="231152"/>
                    <a:pt x="42849" y="228236"/>
                    <a:pt x="41151" y="225225"/>
                  </a:cubicBezTo>
                  <a:cubicBezTo>
                    <a:pt x="40290" y="223719"/>
                    <a:pt x="39429" y="222189"/>
                    <a:pt x="38568" y="220683"/>
                  </a:cubicBezTo>
                  <a:cubicBezTo>
                    <a:pt x="37706" y="219178"/>
                    <a:pt x="36797" y="217696"/>
                    <a:pt x="35984" y="216142"/>
                  </a:cubicBezTo>
                  <a:cubicBezTo>
                    <a:pt x="34525" y="213298"/>
                    <a:pt x="33066" y="210454"/>
                    <a:pt x="31607" y="207609"/>
                  </a:cubicBezTo>
                  <a:cubicBezTo>
                    <a:pt x="30818" y="205841"/>
                    <a:pt x="30028" y="204120"/>
                    <a:pt x="29239" y="202351"/>
                  </a:cubicBezTo>
                  <a:cubicBezTo>
                    <a:pt x="28593" y="200917"/>
                    <a:pt x="27852" y="199483"/>
                    <a:pt x="27301" y="198001"/>
                  </a:cubicBezTo>
                  <a:cubicBezTo>
                    <a:pt x="26058" y="194798"/>
                    <a:pt x="24814" y="191619"/>
                    <a:pt x="23594" y="188416"/>
                  </a:cubicBezTo>
                  <a:cubicBezTo>
                    <a:pt x="22972" y="186600"/>
                    <a:pt x="22374" y="184783"/>
                    <a:pt x="21800" y="182943"/>
                  </a:cubicBezTo>
                  <a:cubicBezTo>
                    <a:pt x="21345" y="181580"/>
                    <a:pt x="20843" y="180242"/>
                    <a:pt x="20460" y="178856"/>
                  </a:cubicBezTo>
                  <a:cubicBezTo>
                    <a:pt x="19480" y="175438"/>
                    <a:pt x="18403" y="172044"/>
                    <a:pt x="17542" y="168602"/>
                  </a:cubicBezTo>
                  <a:cubicBezTo>
                    <a:pt x="16657" y="165064"/>
                    <a:pt x="15700" y="161527"/>
                    <a:pt x="14887" y="157990"/>
                  </a:cubicBezTo>
                  <a:cubicBezTo>
                    <a:pt x="14098" y="154500"/>
                    <a:pt x="13308" y="151034"/>
                    <a:pt x="12519" y="147545"/>
                  </a:cubicBezTo>
                  <a:cubicBezTo>
                    <a:pt x="11180" y="140828"/>
                    <a:pt x="9864" y="134136"/>
                    <a:pt x="8620" y="127395"/>
                  </a:cubicBezTo>
                  <a:cubicBezTo>
                    <a:pt x="7472" y="121133"/>
                    <a:pt x="6515" y="114847"/>
                    <a:pt x="5559" y="108561"/>
                  </a:cubicBezTo>
                  <a:cubicBezTo>
                    <a:pt x="4626" y="102227"/>
                    <a:pt x="3741" y="95869"/>
                    <a:pt x="3023" y="89511"/>
                  </a:cubicBezTo>
                  <a:cubicBezTo>
                    <a:pt x="2664" y="86213"/>
                    <a:pt x="2258" y="82915"/>
                    <a:pt x="1947" y="79616"/>
                  </a:cubicBezTo>
                  <a:cubicBezTo>
                    <a:pt x="1636" y="76174"/>
                    <a:pt x="1325" y="72709"/>
                    <a:pt x="1038" y="69243"/>
                  </a:cubicBezTo>
                  <a:cubicBezTo>
                    <a:pt x="607" y="62168"/>
                    <a:pt x="81" y="54089"/>
                    <a:pt x="57" y="45987"/>
                  </a:cubicBezTo>
                  <a:cubicBezTo>
                    <a:pt x="9" y="37645"/>
                    <a:pt x="-63" y="29303"/>
                    <a:pt x="105" y="20962"/>
                  </a:cubicBezTo>
                  <a:cubicBezTo>
                    <a:pt x="224" y="13982"/>
                    <a:pt x="344" y="6979"/>
                    <a:pt x="583" y="0"/>
                  </a:cubicBezTo>
                  <a:cubicBezTo>
                    <a:pt x="12758" y="5712"/>
                    <a:pt x="27158" y="4756"/>
                    <a:pt x="40362" y="6310"/>
                  </a:cubicBezTo>
                  <a:cubicBezTo>
                    <a:pt x="70859" y="7792"/>
                    <a:pt x="101404" y="8437"/>
                    <a:pt x="131950" y="9059"/>
                  </a:cubicBezTo>
                  <a:cubicBezTo>
                    <a:pt x="162758" y="9346"/>
                    <a:pt x="193518" y="7696"/>
                    <a:pt x="224327" y="7672"/>
                  </a:cubicBezTo>
                  <a:cubicBezTo>
                    <a:pt x="228561" y="7625"/>
                    <a:pt x="232770" y="7505"/>
                    <a:pt x="236980" y="7362"/>
                  </a:cubicBezTo>
                  <a:cubicBezTo>
                    <a:pt x="232172" y="73163"/>
                    <a:pt x="236311" y="139920"/>
                    <a:pt x="249490" y="204502"/>
                  </a:cubicBezTo>
                  <a:cubicBezTo>
                    <a:pt x="259800" y="250704"/>
                    <a:pt x="278624" y="294348"/>
                    <a:pt x="298358" y="337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10749287" y="6170907"/>
              <a:ext cx="346612" cy="330423"/>
            </a:xfrm>
            <a:custGeom>
              <a:rect b="b" l="l" r="r" t="t"/>
              <a:pathLst>
                <a:path extrusionOk="0" h="330423" w="346612">
                  <a:moveTo>
                    <a:pt x="346613" y="3474"/>
                  </a:moveTo>
                  <a:cubicBezTo>
                    <a:pt x="346087" y="21711"/>
                    <a:pt x="345560" y="39924"/>
                    <a:pt x="345010" y="58160"/>
                  </a:cubicBezTo>
                  <a:cubicBezTo>
                    <a:pt x="342140" y="130224"/>
                    <a:pt x="338911" y="202287"/>
                    <a:pt x="335203" y="274326"/>
                  </a:cubicBezTo>
                  <a:cubicBezTo>
                    <a:pt x="308916" y="274303"/>
                    <a:pt x="282604" y="274374"/>
                    <a:pt x="256508" y="277410"/>
                  </a:cubicBezTo>
                  <a:cubicBezTo>
                    <a:pt x="219193" y="283600"/>
                    <a:pt x="182261" y="293878"/>
                    <a:pt x="145377" y="302554"/>
                  </a:cubicBezTo>
                  <a:cubicBezTo>
                    <a:pt x="117320" y="310561"/>
                    <a:pt x="90913" y="320194"/>
                    <a:pt x="63501" y="330423"/>
                  </a:cubicBezTo>
                  <a:cubicBezTo>
                    <a:pt x="56995" y="317062"/>
                    <a:pt x="51230" y="303271"/>
                    <a:pt x="45250" y="289671"/>
                  </a:cubicBezTo>
                  <a:cubicBezTo>
                    <a:pt x="32884" y="261037"/>
                    <a:pt x="22096" y="231949"/>
                    <a:pt x="14920" y="201403"/>
                  </a:cubicBezTo>
                  <a:cubicBezTo>
                    <a:pt x="1023" y="139330"/>
                    <a:pt x="-1752" y="75131"/>
                    <a:pt x="903" y="11744"/>
                  </a:cubicBezTo>
                  <a:cubicBezTo>
                    <a:pt x="1095" y="8684"/>
                    <a:pt x="1334" y="5625"/>
                    <a:pt x="1597" y="2589"/>
                  </a:cubicBezTo>
                  <a:cubicBezTo>
                    <a:pt x="23914" y="1466"/>
                    <a:pt x="46231" y="-255"/>
                    <a:pt x="68596" y="32"/>
                  </a:cubicBezTo>
                  <a:cubicBezTo>
                    <a:pt x="161236" y="2685"/>
                    <a:pt x="253924" y="2350"/>
                    <a:pt x="346613" y="34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11099272" y="6174596"/>
              <a:ext cx="377008" cy="338637"/>
            </a:xfrm>
            <a:custGeom>
              <a:rect b="b" l="l" r="r" t="t"/>
              <a:pathLst>
                <a:path extrusionOk="0" h="338637" w="377008">
                  <a:moveTo>
                    <a:pt x="375513" y="17807"/>
                  </a:moveTo>
                  <a:cubicBezTo>
                    <a:pt x="377235" y="38960"/>
                    <a:pt x="377475" y="60232"/>
                    <a:pt x="376207" y="81481"/>
                  </a:cubicBezTo>
                  <a:cubicBezTo>
                    <a:pt x="373719" y="117190"/>
                    <a:pt x="365156" y="150532"/>
                    <a:pt x="357717" y="185907"/>
                  </a:cubicBezTo>
                  <a:cubicBezTo>
                    <a:pt x="347384" y="235861"/>
                    <a:pt x="326263" y="282111"/>
                    <a:pt x="300956" y="326281"/>
                  </a:cubicBezTo>
                  <a:cubicBezTo>
                    <a:pt x="298899" y="330463"/>
                    <a:pt x="296722" y="334574"/>
                    <a:pt x="294402" y="338638"/>
                  </a:cubicBezTo>
                  <a:cubicBezTo>
                    <a:pt x="283519" y="333427"/>
                    <a:pt x="272444" y="328599"/>
                    <a:pt x="261178" y="324273"/>
                  </a:cubicBezTo>
                  <a:cubicBezTo>
                    <a:pt x="229484" y="313732"/>
                    <a:pt x="197145" y="304937"/>
                    <a:pt x="164782" y="296882"/>
                  </a:cubicBezTo>
                  <a:cubicBezTo>
                    <a:pt x="129261" y="289735"/>
                    <a:pt x="94052" y="281154"/>
                    <a:pt x="58125" y="276207"/>
                  </a:cubicBezTo>
                  <a:cubicBezTo>
                    <a:pt x="41333" y="272980"/>
                    <a:pt x="24326" y="270662"/>
                    <a:pt x="7224" y="270686"/>
                  </a:cubicBezTo>
                  <a:cubicBezTo>
                    <a:pt x="4808" y="270709"/>
                    <a:pt x="2416" y="270709"/>
                    <a:pt x="0" y="270709"/>
                  </a:cubicBezTo>
                  <a:cubicBezTo>
                    <a:pt x="4545" y="180505"/>
                    <a:pt x="8348" y="90276"/>
                    <a:pt x="11099" y="0"/>
                  </a:cubicBezTo>
                  <a:cubicBezTo>
                    <a:pt x="19734" y="96"/>
                    <a:pt x="28369" y="239"/>
                    <a:pt x="37004" y="382"/>
                  </a:cubicBezTo>
                  <a:cubicBezTo>
                    <a:pt x="114646" y="6453"/>
                    <a:pt x="193366" y="12429"/>
                    <a:pt x="271344" y="15273"/>
                  </a:cubicBezTo>
                  <a:cubicBezTo>
                    <a:pt x="306051" y="16540"/>
                    <a:pt x="340782" y="17185"/>
                    <a:pt x="375513" y="17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11406638" y="6192642"/>
              <a:ext cx="259311" cy="395164"/>
            </a:xfrm>
            <a:custGeom>
              <a:rect b="b" l="l" r="r" t="t"/>
              <a:pathLst>
                <a:path extrusionOk="0" h="395164" w="259311">
                  <a:moveTo>
                    <a:pt x="258475" y="3729"/>
                  </a:moveTo>
                  <a:cubicBezTo>
                    <a:pt x="258762" y="3681"/>
                    <a:pt x="259049" y="3609"/>
                    <a:pt x="259312" y="3537"/>
                  </a:cubicBezTo>
                  <a:cubicBezTo>
                    <a:pt x="259216" y="14484"/>
                    <a:pt x="258929" y="25431"/>
                    <a:pt x="258355" y="36354"/>
                  </a:cubicBezTo>
                  <a:cubicBezTo>
                    <a:pt x="256083" y="70056"/>
                    <a:pt x="249720" y="103470"/>
                    <a:pt x="241516" y="136215"/>
                  </a:cubicBezTo>
                  <a:cubicBezTo>
                    <a:pt x="223528" y="198431"/>
                    <a:pt x="200781" y="259619"/>
                    <a:pt x="168633" y="316194"/>
                  </a:cubicBezTo>
                  <a:cubicBezTo>
                    <a:pt x="158898" y="333810"/>
                    <a:pt x="150119" y="352333"/>
                    <a:pt x="136724" y="367606"/>
                  </a:cubicBezTo>
                  <a:cubicBezTo>
                    <a:pt x="127324" y="377358"/>
                    <a:pt x="117445" y="386513"/>
                    <a:pt x="107184" y="395165"/>
                  </a:cubicBezTo>
                  <a:cubicBezTo>
                    <a:pt x="104983" y="393564"/>
                    <a:pt x="102352" y="392225"/>
                    <a:pt x="100414" y="390767"/>
                  </a:cubicBezTo>
                  <a:cubicBezTo>
                    <a:pt x="85823" y="379749"/>
                    <a:pt x="71496" y="368324"/>
                    <a:pt x="55948" y="358667"/>
                  </a:cubicBezTo>
                  <a:cubicBezTo>
                    <a:pt x="37697" y="347553"/>
                    <a:pt x="19112" y="336773"/>
                    <a:pt x="0" y="327022"/>
                  </a:cubicBezTo>
                  <a:cubicBezTo>
                    <a:pt x="4449" y="319015"/>
                    <a:pt x="8731" y="310912"/>
                    <a:pt x="13084" y="302833"/>
                  </a:cubicBezTo>
                  <a:cubicBezTo>
                    <a:pt x="39037" y="258137"/>
                    <a:pt x="57455" y="209163"/>
                    <a:pt x="67357" y="158444"/>
                  </a:cubicBezTo>
                  <a:cubicBezTo>
                    <a:pt x="75992" y="118385"/>
                    <a:pt x="85201" y="78039"/>
                    <a:pt x="84173" y="36785"/>
                  </a:cubicBezTo>
                  <a:cubicBezTo>
                    <a:pt x="84245" y="24475"/>
                    <a:pt x="83766" y="12214"/>
                    <a:pt x="82810" y="0"/>
                  </a:cubicBezTo>
                  <a:cubicBezTo>
                    <a:pt x="130481" y="860"/>
                    <a:pt x="178129" y="1840"/>
                    <a:pt x="225705" y="4494"/>
                  </a:cubicBezTo>
                  <a:cubicBezTo>
                    <a:pt x="236660" y="4517"/>
                    <a:pt x="247591" y="4159"/>
                    <a:pt x="258475" y="37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11179426" y="6532403"/>
              <a:ext cx="322387" cy="194415"/>
            </a:xfrm>
            <a:custGeom>
              <a:rect b="b" l="l" r="r" t="t"/>
              <a:pathLst>
                <a:path extrusionOk="0" h="194415" w="322387">
                  <a:moveTo>
                    <a:pt x="311504" y="57149"/>
                  </a:moveTo>
                  <a:cubicBezTo>
                    <a:pt x="315068" y="59658"/>
                    <a:pt x="318561" y="62885"/>
                    <a:pt x="322388" y="65156"/>
                  </a:cubicBezTo>
                  <a:cubicBezTo>
                    <a:pt x="290814" y="89822"/>
                    <a:pt x="255891" y="110019"/>
                    <a:pt x="219151" y="127443"/>
                  </a:cubicBezTo>
                  <a:cubicBezTo>
                    <a:pt x="193485" y="140661"/>
                    <a:pt x="167509" y="153520"/>
                    <a:pt x="140169" y="162913"/>
                  </a:cubicBezTo>
                  <a:cubicBezTo>
                    <a:pt x="110078" y="172307"/>
                    <a:pt x="79533" y="180338"/>
                    <a:pt x="48628" y="186600"/>
                  </a:cubicBezTo>
                  <a:cubicBezTo>
                    <a:pt x="46715" y="187006"/>
                    <a:pt x="45184" y="188297"/>
                    <a:pt x="44275" y="189946"/>
                  </a:cubicBezTo>
                  <a:cubicBezTo>
                    <a:pt x="42960" y="189253"/>
                    <a:pt x="41477" y="188942"/>
                    <a:pt x="39946" y="189181"/>
                  </a:cubicBezTo>
                  <a:cubicBezTo>
                    <a:pt x="30521" y="190543"/>
                    <a:pt x="21073" y="191906"/>
                    <a:pt x="11625" y="193053"/>
                  </a:cubicBezTo>
                  <a:cubicBezTo>
                    <a:pt x="7750" y="193531"/>
                    <a:pt x="3875" y="194033"/>
                    <a:pt x="0" y="194416"/>
                  </a:cubicBezTo>
                  <a:cubicBezTo>
                    <a:pt x="16552" y="187962"/>
                    <a:pt x="33655" y="182489"/>
                    <a:pt x="49179" y="173789"/>
                  </a:cubicBezTo>
                  <a:cubicBezTo>
                    <a:pt x="74342" y="157033"/>
                    <a:pt x="98716" y="138749"/>
                    <a:pt x="118378" y="115612"/>
                  </a:cubicBezTo>
                  <a:cubicBezTo>
                    <a:pt x="148325" y="86930"/>
                    <a:pt x="176359" y="58200"/>
                    <a:pt x="202264" y="25431"/>
                  </a:cubicBezTo>
                  <a:cubicBezTo>
                    <a:pt x="208794" y="17377"/>
                    <a:pt x="214534" y="8820"/>
                    <a:pt x="219893" y="0"/>
                  </a:cubicBezTo>
                  <a:cubicBezTo>
                    <a:pt x="222524" y="1362"/>
                    <a:pt x="225155" y="2797"/>
                    <a:pt x="227762" y="4231"/>
                  </a:cubicBezTo>
                  <a:cubicBezTo>
                    <a:pt x="246539" y="13696"/>
                    <a:pt x="264790" y="24308"/>
                    <a:pt x="282394" y="35829"/>
                  </a:cubicBezTo>
                  <a:cubicBezTo>
                    <a:pt x="291986" y="42378"/>
                    <a:pt x="301865" y="49572"/>
                    <a:pt x="311504" y="57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11091115" y="6459885"/>
              <a:ext cx="294976" cy="268390"/>
            </a:xfrm>
            <a:custGeom>
              <a:rect b="b" l="l" r="r" t="t"/>
              <a:pathLst>
                <a:path extrusionOk="0" h="268390" w="294976">
                  <a:moveTo>
                    <a:pt x="294976" y="65921"/>
                  </a:moveTo>
                  <a:cubicBezTo>
                    <a:pt x="276127" y="95439"/>
                    <a:pt x="251969" y="121587"/>
                    <a:pt x="227762" y="147043"/>
                  </a:cubicBezTo>
                  <a:cubicBezTo>
                    <a:pt x="202455" y="169701"/>
                    <a:pt x="181645" y="197140"/>
                    <a:pt x="153779" y="216835"/>
                  </a:cubicBezTo>
                  <a:cubicBezTo>
                    <a:pt x="144713" y="223241"/>
                    <a:pt x="136102" y="230411"/>
                    <a:pt x="126319" y="235717"/>
                  </a:cubicBezTo>
                  <a:cubicBezTo>
                    <a:pt x="102543" y="246688"/>
                    <a:pt x="76854" y="255819"/>
                    <a:pt x="51858" y="263993"/>
                  </a:cubicBezTo>
                  <a:cubicBezTo>
                    <a:pt x="46117" y="265379"/>
                    <a:pt x="40304" y="266574"/>
                    <a:pt x="34588" y="267961"/>
                  </a:cubicBezTo>
                  <a:cubicBezTo>
                    <a:pt x="34205" y="268080"/>
                    <a:pt x="33846" y="268224"/>
                    <a:pt x="33487" y="268391"/>
                  </a:cubicBezTo>
                  <a:cubicBezTo>
                    <a:pt x="32913" y="268391"/>
                    <a:pt x="32315" y="268391"/>
                    <a:pt x="31765" y="268367"/>
                  </a:cubicBezTo>
                  <a:cubicBezTo>
                    <a:pt x="21384" y="268200"/>
                    <a:pt x="11051" y="267913"/>
                    <a:pt x="718" y="267435"/>
                  </a:cubicBezTo>
                  <a:cubicBezTo>
                    <a:pt x="2559" y="264280"/>
                    <a:pt x="1842" y="258567"/>
                    <a:pt x="1866" y="255365"/>
                  </a:cubicBezTo>
                  <a:cubicBezTo>
                    <a:pt x="1507" y="252066"/>
                    <a:pt x="2894" y="246736"/>
                    <a:pt x="0" y="244681"/>
                  </a:cubicBezTo>
                  <a:cubicBezTo>
                    <a:pt x="454" y="232180"/>
                    <a:pt x="789" y="219680"/>
                    <a:pt x="598" y="207203"/>
                  </a:cubicBezTo>
                  <a:cubicBezTo>
                    <a:pt x="-502" y="138844"/>
                    <a:pt x="2966" y="70557"/>
                    <a:pt x="7272" y="2342"/>
                  </a:cubicBezTo>
                  <a:cubicBezTo>
                    <a:pt x="7319" y="1578"/>
                    <a:pt x="7367" y="789"/>
                    <a:pt x="7391" y="0"/>
                  </a:cubicBezTo>
                  <a:cubicBezTo>
                    <a:pt x="14447" y="96"/>
                    <a:pt x="21528" y="263"/>
                    <a:pt x="28584" y="502"/>
                  </a:cubicBezTo>
                  <a:cubicBezTo>
                    <a:pt x="69797" y="4756"/>
                    <a:pt x="109958" y="13002"/>
                    <a:pt x="150574" y="22037"/>
                  </a:cubicBezTo>
                  <a:cubicBezTo>
                    <a:pt x="172125" y="25670"/>
                    <a:pt x="193055" y="31765"/>
                    <a:pt x="214008" y="37836"/>
                  </a:cubicBezTo>
                  <a:cubicBezTo>
                    <a:pt x="242186" y="44529"/>
                    <a:pt x="269047" y="53611"/>
                    <a:pt x="294976" y="659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10818863" y="6459741"/>
              <a:ext cx="264861" cy="266551"/>
            </a:xfrm>
            <a:custGeom>
              <a:rect b="b" l="l" r="r" t="t"/>
              <a:pathLst>
                <a:path extrusionOk="0" h="266551" w="264861">
                  <a:moveTo>
                    <a:pt x="199106" y="1865"/>
                  </a:moveTo>
                  <a:cubicBezTo>
                    <a:pt x="220993" y="598"/>
                    <a:pt x="242927" y="-23"/>
                    <a:pt x="264861" y="1"/>
                  </a:cubicBezTo>
                  <a:cubicBezTo>
                    <a:pt x="263833" y="19767"/>
                    <a:pt x="262732" y="39534"/>
                    <a:pt x="261632" y="59301"/>
                  </a:cubicBezTo>
                  <a:cubicBezTo>
                    <a:pt x="258188" y="111382"/>
                    <a:pt x="257901" y="163535"/>
                    <a:pt x="258188" y="215713"/>
                  </a:cubicBezTo>
                  <a:cubicBezTo>
                    <a:pt x="258427" y="225847"/>
                    <a:pt x="257853" y="235957"/>
                    <a:pt x="257518" y="246068"/>
                  </a:cubicBezTo>
                  <a:cubicBezTo>
                    <a:pt x="257638" y="249557"/>
                    <a:pt x="256824" y="253334"/>
                    <a:pt x="257877" y="256608"/>
                  </a:cubicBezTo>
                  <a:cubicBezTo>
                    <a:pt x="257853" y="256823"/>
                    <a:pt x="257829" y="257014"/>
                    <a:pt x="257829" y="257206"/>
                  </a:cubicBezTo>
                  <a:cubicBezTo>
                    <a:pt x="257662" y="259883"/>
                    <a:pt x="256968" y="263468"/>
                    <a:pt x="257255" y="266551"/>
                  </a:cubicBezTo>
                  <a:cubicBezTo>
                    <a:pt x="256705" y="266503"/>
                    <a:pt x="256131" y="266456"/>
                    <a:pt x="255581" y="266408"/>
                  </a:cubicBezTo>
                  <a:cubicBezTo>
                    <a:pt x="254719" y="265213"/>
                    <a:pt x="253404" y="264257"/>
                    <a:pt x="251634" y="263826"/>
                  </a:cubicBezTo>
                  <a:cubicBezTo>
                    <a:pt x="229723" y="257230"/>
                    <a:pt x="206641" y="253525"/>
                    <a:pt x="185783" y="243916"/>
                  </a:cubicBezTo>
                  <a:cubicBezTo>
                    <a:pt x="150717" y="225106"/>
                    <a:pt x="120602" y="198503"/>
                    <a:pt x="93310" y="169774"/>
                  </a:cubicBezTo>
                  <a:cubicBezTo>
                    <a:pt x="62621" y="141450"/>
                    <a:pt x="36453" y="108610"/>
                    <a:pt x="12630" y="74430"/>
                  </a:cubicBezTo>
                  <a:cubicBezTo>
                    <a:pt x="8013" y="67666"/>
                    <a:pt x="3851" y="60639"/>
                    <a:pt x="0" y="53421"/>
                  </a:cubicBezTo>
                  <a:cubicBezTo>
                    <a:pt x="9209" y="50098"/>
                    <a:pt x="18490" y="46967"/>
                    <a:pt x="27866" y="43980"/>
                  </a:cubicBezTo>
                  <a:cubicBezTo>
                    <a:pt x="52456" y="35279"/>
                    <a:pt x="77212" y="27081"/>
                    <a:pt x="102854" y="21966"/>
                  </a:cubicBezTo>
                  <a:cubicBezTo>
                    <a:pt x="134811" y="14437"/>
                    <a:pt x="166193" y="5570"/>
                    <a:pt x="199106" y="1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10693190" y="6518372"/>
              <a:ext cx="292631" cy="191619"/>
            </a:xfrm>
            <a:custGeom>
              <a:rect b="b" l="l" r="r" t="t"/>
              <a:pathLst>
                <a:path extrusionOk="0" h="191619" w="292631">
                  <a:moveTo>
                    <a:pt x="289785" y="189755"/>
                  </a:moveTo>
                  <a:cubicBezTo>
                    <a:pt x="290718" y="190400"/>
                    <a:pt x="291651" y="191022"/>
                    <a:pt x="292632" y="191619"/>
                  </a:cubicBezTo>
                  <a:cubicBezTo>
                    <a:pt x="283184" y="189205"/>
                    <a:pt x="273640" y="186552"/>
                    <a:pt x="264192" y="183564"/>
                  </a:cubicBezTo>
                  <a:cubicBezTo>
                    <a:pt x="254983" y="180672"/>
                    <a:pt x="245797" y="177613"/>
                    <a:pt x="236564" y="174745"/>
                  </a:cubicBezTo>
                  <a:cubicBezTo>
                    <a:pt x="227571" y="171948"/>
                    <a:pt x="218529" y="169271"/>
                    <a:pt x="209535" y="166427"/>
                  </a:cubicBezTo>
                  <a:cubicBezTo>
                    <a:pt x="205565" y="165064"/>
                    <a:pt x="201618" y="163654"/>
                    <a:pt x="197695" y="162172"/>
                  </a:cubicBezTo>
                  <a:cubicBezTo>
                    <a:pt x="193533" y="160595"/>
                    <a:pt x="189347" y="158970"/>
                    <a:pt x="185209" y="157296"/>
                  </a:cubicBezTo>
                  <a:cubicBezTo>
                    <a:pt x="176766" y="153926"/>
                    <a:pt x="168346" y="150461"/>
                    <a:pt x="159950" y="146971"/>
                  </a:cubicBezTo>
                  <a:cubicBezTo>
                    <a:pt x="151746" y="143553"/>
                    <a:pt x="143685" y="139848"/>
                    <a:pt x="135552" y="136239"/>
                  </a:cubicBezTo>
                  <a:cubicBezTo>
                    <a:pt x="131007" y="134231"/>
                    <a:pt x="126487" y="132224"/>
                    <a:pt x="121990" y="130168"/>
                  </a:cubicBezTo>
                  <a:cubicBezTo>
                    <a:pt x="118187" y="128447"/>
                    <a:pt x="114431" y="126631"/>
                    <a:pt x="110652" y="124838"/>
                  </a:cubicBezTo>
                  <a:cubicBezTo>
                    <a:pt x="105988" y="122496"/>
                    <a:pt x="100486" y="119747"/>
                    <a:pt x="95056" y="116783"/>
                  </a:cubicBezTo>
                  <a:cubicBezTo>
                    <a:pt x="89890" y="113963"/>
                    <a:pt x="84723" y="111142"/>
                    <a:pt x="79556" y="108274"/>
                  </a:cubicBezTo>
                  <a:cubicBezTo>
                    <a:pt x="74294" y="105358"/>
                    <a:pt x="68984" y="102490"/>
                    <a:pt x="63841" y="99359"/>
                  </a:cubicBezTo>
                  <a:cubicBezTo>
                    <a:pt x="61138" y="97710"/>
                    <a:pt x="58364" y="96132"/>
                    <a:pt x="55709" y="94387"/>
                  </a:cubicBezTo>
                  <a:cubicBezTo>
                    <a:pt x="53269" y="92810"/>
                    <a:pt x="50829" y="91208"/>
                    <a:pt x="48413" y="89631"/>
                  </a:cubicBezTo>
                  <a:cubicBezTo>
                    <a:pt x="43462" y="86141"/>
                    <a:pt x="38558" y="82628"/>
                    <a:pt x="33703" y="78995"/>
                  </a:cubicBezTo>
                  <a:cubicBezTo>
                    <a:pt x="28632" y="75218"/>
                    <a:pt x="23537" y="71442"/>
                    <a:pt x="18514" y="67594"/>
                  </a:cubicBezTo>
                  <a:cubicBezTo>
                    <a:pt x="13347" y="63650"/>
                    <a:pt x="8109" y="59754"/>
                    <a:pt x="3038" y="55643"/>
                  </a:cubicBezTo>
                  <a:cubicBezTo>
                    <a:pt x="2033" y="54830"/>
                    <a:pt x="1029" y="54018"/>
                    <a:pt x="0" y="53205"/>
                  </a:cubicBezTo>
                  <a:cubicBezTo>
                    <a:pt x="3062" y="51723"/>
                    <a:pt x="6076" y="50146"/>
                    <a:pt x="9113" y="48640"/>
                  </a:cubicBezTo>
                  <a:cubicBezTo>
                    <a:pt x="23035" y="41015"/>
                    <a:pt x="36142" y="34347"/>
                    <a:pt x="50853" y="27511"/>
                  </a:cubicBezTo>
                  <a:cubicBezTo>
                    <a:pt x="70634" y="17018"/>
                    <a:pt x="90918" y="7983"/>
                    <a:pt x="111704" y="0"/>
                  </a:cubicBezTo>
                  <a:cubicBezTo>
                    <a:pt x="126008" y="26746"/>
                    <a:pt x="145072" y="50647"/>
                    <a:pt x="164208" y="74143"/>
                  </a:cubicBezTo>
                  <a:cubicBezTo>
                    <a:pt x="178440" y="92762"/>
                    <a:pt x="195399" y="108896"/>
                    <a:pt x="212238" y="125101"/>
                  </a:cubicBezTo>
                  <a:cubicBezTo>
                    <a:pt x="235273" y="149911"/>
                    <a:pt x="261130" y="171709"/>
                    <a:pt x="289785" y="189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11055858" y="5601268"/>
              <a:ext cx="24063" cy="1697"/>
            </a:xfrm>
            <a:custGeom>
              <a:rect b="b" l="l" r="r" t="t"/>
              <a:pathLst>
                <a:path extrusionOk="0" h="1697" w="24063">
                  <a:moveTo>
                    <a:pt x="24063" y="72"/>
                  </a:moveTo>
                  <a:cubicBezTo>
                    <a:pt x="23704" y="167"/>
                    <a:pt x="23369" y="263"/>
                    <a:pt x="23011" y="359"/>
                  </a:cubicBezTo>
                  <a:cubicBezTo>
                    <a:pt x="21695" y="717"/>
                    <a:pt x="20379" y="1099"/>
                    <a:pt x="19088" y="1482"/>
                  </a:cubicBezTo>
                  <a:cubicBezTo>
                    <a:pt x="18179" y="-813"/>
                    <a:pt x="6530" y="1315"/>
                    <a:pt x="2033" y="1697"/>
                  </a:cubicBezTo>
                  <a:cubicBezTo>
                    <a:pt x="2009" y="1673"/>
                    <a:pt x="1985" y="1673"/>
                    <a:pt x="1985" y="1649"/>
                  </a:cubicBezTo>
                  <a:cubicBezTo>
                    <a:pt x="1387" y="1171"/>
                    <a:pt x="718" y="813"/>
                    <a:pt x="0" y="478"/>
                  </a:cubicBezTo>
                  <a:cubicBezTo>
                    <a:pt x="478" y="454"/>
                    <a:pt x="933" y="430"/>
                    <a:pt x="1387" y="406"/>
                  </a:cubicBezTo>
                  <a:cubicBezTo>
                    <a:pt x="7415" y="1123"/>
                    <a:pt x="13706" y="359"/>
                    <a:pt x="19853" y="0"/>
                  </a:cubicBezTo>
                  <a:cubicBezTo>
                    <a:pt x="21241" y="24"/>
                    <a:pt x="22652" y="48"/>
                    <a:pt x="24063" y="7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10484776" y="5586644"/>
              <a:ext cx="1195912" cy="1156355"/>
            </a:xfrm>
            <a:custGeom>
              <a:rect b="b" l="l" r="r" t="t"/>
              <a:pathLst>
                <a:path extrusionOk="0" h="1156355" w="1195912">
                  <a:moveTo>
                    <a:pt x="1180744" y="416625"/>
                  </a:moveTo>
                  <a:cubicBezTo>
                    <a:pt x="1170028" y="377498"/>
                    <a:pt x="1150366" y="341717"/>
                    <a:pt x="1131111" y="306271"/>
                  </a:cubicBezTo>
                  <a:cubicBezTo>
                    <a:pt x="1120203" y="285812"/>
                    <a:pt x="1106784" y="266929"/>
                    <a:pt x="1093078" y="248286"/>
                  </a:cubicBezTo>
                  <a:cubicBezTo>
                    <a:pt x="1081214" y="228663"/>
                    <a:pt x="1067915" y="209374"/>
                    <a:pt x="1052343" y="192380"/>
                  </a:cubicBezTo>
                  <a:cubicBezTo>
                    <a:pt x="1052774" y="188269"/>
                    <a:pt x="1049497" y="183704"/>
                    <a:pt x="1044976" y="183967"/>
                  </a:cubicBezTo>
                  <a:cubicBezTo>
                    <a:pt x="1026965" y="162886"/>
                    <a:pt x="1005916" y="144744"/>
                    <a:pt x="983096" y="128946"/>
                  </a:cubicBezTo>
                  <a:cubicBezTo>
                    <a:pt x="928368" y="85086"/>
                    <a:pt x="863499" y="56165"/>
                    <a:pt x="798557" y="30638"/>
                  </a:cubicBezTo>
                  <a:cubicBezTo>
                    <a:pt x="788678" y="26671"/>
                    <a:pt x="778536" y="23516"/>
                    <a:pt x="768466" y="20098"/>
                  </a:cubicBezTo>
                  <a:cubicBezTo>
                    <a:pt x="752894" y="14696"/>
                    <a:pt x="737777" y="7454"/>
                    <a:pt x="721608" y="4036"/>
                  </a:cubicBezTo>
                  <a:cubicBezTo>
                    <a:pt x="702807" y="2387"/>
                    <a:pt x="683887" y="2195"/>
                    <a:pt x="665014" y="2315"/>
                  </a:cubicBezTo>
                  <a:cubicBezTo>
                    <a:pt x="635736" y="2841"/>
                    <a:pt x="606555" y="-673"/>
                    <a:pt x="577253" y="116"/>
                  </a:cubicBezTo>
                  <a:cubicBezTo>
                    <a:pt x="558117" y="331"/>
                    <a:pt x="539269" y="4825"/>
                    <a:pt x="520803" y="9270"/>
                  </a:cubicBezTo>
                  <a:cubicBezTo>
                    <a:pt x="519009" y="9700"/>
                    <a:pt x="517574" y="10943"/>
                    <a:pt x="516713" y="12545"/>
                  </a:cubicBezTo>
                  <a:cubicBezTo>
                    <a:pt x="506954" y="14983"/>
                    <a:pt x="497338" y="18138"/>
                    <a:pt x="487914" y="21317"/>
                  </a:cubicBezTo>
                  <a:cubicBezTo>
                    <a:pt x="487339" y="21532"/>
                    <a:pt x="486741" y="21723"/>
                    <a:pt x="486191" y="21914"/>
                  </a:cubicBezTo>
                  <a:cubicBezTo>
                    <a:pt x="476313" y="23611"/>
                    <a:pt x="466434" y="25404"/>
                    <a:pt x="456603" y="27196"/>
                  </a:cubicBezTo>
                  <a:cubicBezTo>
                    <a:pt x="453685" y="27746"/>
                    <a:pt x="450766" y="28248"/>
                    <a:pt x="447872" y="28822"/>
                  </a:cubicBezTo>
                  <a:cubicBezTo>
                    <a:pt x="444691" y="29467"/>
                    <a:pt x="441486" y="30017"/>
                    <a:pt x="438304" y="30734"/>
                  </a:cubicBezTo>
                  <a:cubicBezTo>
                    <a:pt x="434980" y="31499"/>
                    <a:pt x="431655" y="32240"/>
                    <a:pt x="428330" y="33005"/>
                  </a:cubicBezTo>
                  <a:cubicBezTo>
                    <a:pt x="425627" y="33602"/>
                    <a:pt x="422996" y="34391"/>
                    <a:pt x="420317" y="35060"/>
                  </a:cubicBezTo>
                  <a:cubicBezTo>
                    <a:pt x="408237" y="38215"/>
                    <a:pt x="396302" y="41824"/>
                    <a:pt x="384318" y="45386"/>
                  </a:cubicBezTo>
                  <a:cubicBezTo>
                    <a:pt x="373458" y="48612"/>
                    <a:pt x="362647" y="52006"/>
                    <a:pt x="351931" y="55663"/>
                  </a:cubicBezTo>
                  <a:cubicBezTo>
                    <a:pt x="345520" y="57862"/>
                    <a:pt x="339134" y="60061"/>
                    <a:pt x="332771" y="62308"/>
                  </a:cubicBezTo>
                  <a:cubicBezTo>
                    <a:pt x="327246" y="64244"/>
                    <a:pt x="321792" y="66347"/>
                    <a:pt x="316386" y="68570"/>
                  </a:cubicBezTo>
                  <a:cubicBezTo>
                    <a:pt x="311052" y="70721"/>
                    <a:pt x="305838" y="73087"/>
                    <a:pt x="300647" y="75549"/>
                  </a:cubicBezTo>
                  <a:cubicBezTo>
                    <a:pt x="295194" y="78131"/>
                    <a:pt x="289788" y="80688"/>
                    <a:pt x="284406" y="83365"/>
                  </a:cubicBezTo>
                  <a:cubicBezTo>
                    <a:pt x="284334" y="83413"/>
                    <a:pt x="284095" y="83509"/>
                    <a:pt x="283880" y="83628"/>
                  </a:cubicBezTo>
                  <a:cubicBezTo>
                    <a:pt x="283832" y="83652"/>
                    <a:pt x="283784" y="83676"/>
                    <a:pt x="283736" y="83700"/>
                  </a:cubicBezTo>
                  <a:cubicBezTo>
                    <a:pt x="277206" y="86974"/>
                    <a:pt x="270580" y="90249"/>
                    <a:pt x="264098" y="93858"/>
                  </a:cubicBezTo>
                  <a:cubicBezTo>
                    <a:pt x="262304" y="94862"/>
                    <a:pt x="260439" y="95794"/>
                    <a:pt x="258668" y="96870"/>
                  </a:cubicBezTo>
                  <a:cubicBezTo>
                    <a:pt x="256875" y="97969"/>
                    <a:pt x="255057" y="99069"/>
                    <a:pt x="253263" y="100168"/>
                  </a:cubicBezTo>
                  <a:cubicBezTo>
                    <a:pt x="249746" y="102295"/>
                    <a:pt x="246326" y="104614"/>
                    <a:pt x="242905" y="106884"/>
                  </a:cubicBezTo>
                  <a:cubicBezTo>
                    <a:pt x="236375" y="111187"/>
                    <a:pt x="230085" y="115824"/>
                    <a:pt x="223770" y="120413"/>
                  </a:cubicBezTo>
                  <a:cubicBezTo>
                    <a:pt x="217575" y="124906"/>
                    <a:pt x="211619" y="129686"/>
                    <a:pt x="205711" y="134515"/>
                  </a:cubicBezTo>
                  <a:cubicBezTo>
                    <a:pt x="196191" y="142283"/>
                    <a:pt x="187269" y="150768"/>
                    <a:pt x="178442" y="159301"/>
                  </a:cubicBezTo>
                  <a:cubicBezTo>
                    <a:pt x="169759" y="167690"/>
                    <a:pt x="161388" y="176414"/>
                    <a:pt x="153159" y="185234"/>
                  </a:cubicBezTo>
                  <a:cubicBezTo>
                    <a:pt x="145170" y="193791"/>
                    <a:pt x="137636" y="202754"/>
                    <a:pt x="130555" y="212075"/>
                  </a:cubicBezTo>
                  <a:cubicBezTo>
                    <a:pt x="126441" y="217501"/>
                    <a:pt x="122375" y="222974"/>
                    <a:pt x="118332" y="228448"/>
                  </a:cubicBezTo>
                  <a:cubicBezTo>
                    <a:pt x="114888" y="233133"/>
                    <a:pt x="111396" y="237817"/>
                    <a:pt x="108047" y="242574"/>
                  </a:cubicBezTo>
                  <a:cubicBezTo>
                    <a:pt x="104603" y="247450"/>
                    <a:pt x="101110" y="252302"/>
                    <a:pt x="97809" y="257273"/>
                  </a:cubicBezTo>
                  <a:cubicBezTo>
                    <a:pt x="96470" y="259305"/>
                    <a:pt x="95107" y="261336"/>
                    <a:pt x="93767" y="263392"/>
                  </a:cubicBezTo>
                  <a:cubicBezTo>
                    <a:pt x="93289" y="264109"/>
                    <a:pt x="92786" y="264826"/>
                    <a:pt x="92332" y="265567"/>
                  </a:cubicBezTo>
                  <a:cubicBezTo>
                    <a:pt x="90514" y="268626"/>
                    <a:pt x="88696" y="271662"/>
                    <a:pt x="86878" y="274697"/>
                  </a:cubicBezTo>
                  <a:cubicBezTo>
                    <a:pt x="85491" y="277016"/>
                    <a:pt x="84223" y="279358"/>
                    <a:pt x="82908" y="281748"/>
                  </a:cubicBezTo>
                  <a:cubicBezTo>
                    <a:pt x="81592" y="284162"/>
                    <a:pt x="80229" y="286553"/>
                    <a:pt x="78961" y="288991"/>
                  </a:cubicBezTo>
                  <a:cubicBezTo>
                    <a:pt x="75995" y="294727"/>
                    <a:pt x="73005" y="300463"/>
                    <a:pt x="70087" y="306200"/>
                  </a:cubicBezTo>
                  <a:cubicBezTo>
                    <a:pt x="64489" y="317147"/>
                    <a:pt x="58749" y="328022"/>
                    <a:pt x="53415" y="339088"/>
                  </a:cubicBezTo>
                  <a:cubicBezTo>
                    <a:pt x="50784" y="344538"/>
                    <a:pt x="48105" y="349987"/>
                    <a:pt x="45593" y="355485"/>
                  </a:cubicBezTo>
                  <a:cubicBezTo>
                    <a:pt x="44277" y="358377"/>
                    <a:pt x="42866" y="361245"/>
                    <a:pt x="41622" y="364161"/>
                  </a:cubicBezTo>
                  <a:cubicBezTo>
                    <a:pt x="40259" y="367436"/>
                    <a:pt x="38848" y="370710"/>
                    <a:pt x="37484" y="373985"/>
                  </a:cubicBezTo>
                  <a:cubicBezTo>
                    <a:pt x="36456" y="376423"/>
                    <a:pt x="35547" y="378884"/>
                    <a:pt x="34614" y="381370"/>
                  </a:cubicBezTo>
                  <a:cubicBezTo>
                    <a:pt x="33609" y="384071"/>
                    <a:pt x="32509" y="386748"/>
                    <a:pt x="31624" y="389497"/>
                  </a:cubicBezTo>
                  <a:cubicBezTo>
                    <a:pt x="30476" y="393082"/>
                    <a:pt x="29328" y="396691"/>
                    <a:pt x="28180" y="400300"/>
                  </a:cubicBezTo>
                  <a:cubicBezTo>
                    <a:pt x="27414" y="402714"/>
                    <a:pt x="26792" y="405200"/>
                    <a:pt x="26123" y="407638"/>
                  </a:cubicBezTo>
                  <a:cubicBezTo>
                    <a:pt x="23013" y="419135"/>
                    <a:pt x="20358" y="430751"/>
                    <a:pt x="17942" y="442415"/>
                  </a:cubicBezTo>
                  <a:cubicBezTo>
                    <a:pt x="15574" y="453983"/>
                    <a:pt x="13254" y="465576"/>
                    <a:pt x="11245" y="477216"/>
                  </a:cubicBezTo>
                  <a:cubicBezTo>
                    <a:pt x="10144" y="483621"/>
                    <a:pt x="9044" y="490027"/>
                    <a:pt x="8039" y="496456"/>
                  </a:cubicBezTo>
                  <a:cubicBezTo>
                    <a:pt x="7106" y="502432"/>
                    <a:pt x="6198" y="508407"/>
                    <a:pt x="5504" y="514383"/>
                  </a:cubicBezTo>
                  <a:cubicBezTo>
                    <a:pt x="4786" y="520382"/>
                    <a:pt x="4093" y="526357"/>
                    <a:pt x="3495" y="532357"/>
                  </a:cubicBezTo>
                  <a:cubicBezTo>
                    <a:pt x="2897" y="538332"/>
                    <a:pt x="2442" y="544331"/>
                    <a:pt x="1988" y="550331"/>
                  </a:cubicBezTo>
                  <a:cubicBezTo>
                    <a:pt x="1533" y="556354"/>
                    <a:pt x="1294" y="562401"/>
                    <a:pt x="1031" y="568448"/>
                  </a:cubicBezTo>
                  <a:cubicBezTo>
                    <a:pt x="768" y="575045"/>
                    <a:pt x="552" y="581642"/>
                    <a:pt x="337" y="588239"/>
                  </a:cubicBezTo>
                  <a:cubicBezTo>
                    <a:pt x="-45" y="600667"/>
                    <a:pt x="-22" y="613144"/>
                    <a:pt x="26" y="625573"/>
                  </a:cubicBezTo>
                  <a:cubicBezTo>
                    <a:pt x="50" y="631166"/>
                    <a:pt x="265" y="636807"/>
                    <a:pt x="600" y="642376"/>
                  </a:cubicBezTo>
                  <a:cubicBezTo>
                    <a:pt x="792" y="645531"/>
                    <a:pt x="911" y="648710"/>
                    <a:pt x="1198" y="651841"/>
                  </a:cubicBezTo>
                  <a:cubicBezTo>
                    <a:pt x="1509" y="655330"/>
                    <a:pt x="1820" y="658820"/>
                    <a:pt x="2131" y="662286"/>
                  </a:cubicBezTo>
                  <a:cubicBezTo>
                    <a:pt x="2610" y="667855"/>
                    <a:pt x="3327" y="673400"/>
                    <a:pt x="4045" y="678945"/>
                  </a:cubicBezTo>
                  <a:cubicBezTo>
                    <a:pt x="4834" y="684920"/>
                    <a:pt x="5600" y="690896"/>
                    <a:pt x="6604" y="696847"/>
                  </a:cubicBezTo>
                  <a:cubicBezTo>
                    <a:pt x="7704" y="703396"/>
                    <a:pt x="8805" y="709969"/>
                    <a:pt x="10025" y="716494"/>
                  </a:cubicBezTo>
                  <a:cubicBezTo>
                    <a:pt x="11005" y="721801"/>
                    <a:pt x="12034" y="727107"/>
                    <a:pt x="13230" y="732389"/>
                  </a:cubicBezTo>
                  <a:cubicBezTo>
                    <a:pt x="13971" y="735687"/>
                    <a:pt x="14641" y="738986"/>
                    <a:pt x="15454" y="742260"/>
                  </a:cubicBezTo>
                  <a:cubicBezTo>
                    <a:pt x="16292" y="745583"/>
                    <a:pt x="17105" y="748905"/>
                    <a:pt x="17942" y="752227"/>
                  </a:cubicBezTo>
                  <a:cubicBezTo>
                    <a:pt x="18707" y="755239"/>
                    <a:pt x="19640" y="758203"/>
                    <a:pt x="20477" y="761214"/>
                  </a:cubicBezTo>
                  <a:cubicBezTo>
                    <a:pt x="21243" y="763867"/>
                    <a:pt x="22128" y="766473"/>
                    <a:pt x="22989" y="769078"/>
                  </a:cubicBezTo>
                  <a:cubicBezTo>
                    <a:pt x="23922" y="771874"/>
                    <a:pt x="24879" y="774647"/>
                    <a:pt x="25955" y="777420"/>
                  </a:cubicBezTo>
                  <a:cubicBezTo>
                    <a:pt x="26912" y="779881"/>
                    <a:pt x="27797" y="782391"/>
                    <a:pt x="28873" y="784829"/>
                  </a:cubicBezTo>
                  <a:cubicBezTo>
                    <a:pt x="30308" y="787984"/>
                    <a:pt x="31624" y="791235"/>
                    <a:pt x="33203" y="794318"/>
                  </a:cubicBezTo>
                  <a:cubicBezTo>
                    <a:pt x="34710" y="797258"/>
                    <a:pt x="36217" y="800198"/>
                    <a:pt x="37723" y="803114"/>
                  </a:cubicBezTo>
                  <a:cubicBezTo>
                    <a:pt x="39207" y="806030"/>
                    <a:pt x="40929" y="808802"/>
                    <a:pt x="42531" y="811647"/>
                  </a:cubicBezTo>
                  <a:cubicBezTo>
                    <a:pt x="43943" y="814132"/>
                    <a:pt x="45450" y="816570"/>
                    <a:pt x="46909" y="819032"/>
                  </a:cubicBezTo>
                  <a:cubicBezTo>
                    <a:pt x="49922" y="824052"/>
                    <a:pt x="53056" y="828999"/>
                    <a:pt x="56142" y="833971"/>
                  </a:cubicBezTo>
                  <a:cubicBezTo>
                    <a:pt x="62648" y="844440"/>
                    <a:pt x="69130" y="854909"/>
                    <a:pt x="75803" y="865258"/>
                  </a:cubicBezTo>
                  <a:cubicBezTo>
                    <a:pt x="77693" y="868174"/>
                    <a:pt x="79750" y="870994"/>
                    <a:pt x="81735" y="873863"/>
                  </a:cubicBezTo>
                  <a:cubicBezTo>
                    <a:pt x="83386" y="876229"/>
                    <a:pt x="85252" y="878499"/>
                    <a:pt x="87022" y="880794"/>
                  </a:cubicBezTo>
                  <a:cubicBezTo>
                    <a:pt x="90562" y="885407"/>
                    <a:pt x="94437" y="889805"/>
                    <a:pt x="98288" y="894179"/>
                  </a:cubicBezTo>
                  <a:cubicBezTo>
                    <a:pt x="106516" y="903524"/>
                    <a:pt x="114936" y="912679"/>
                    <a:pt x="123188" y="922000"/>
                  </a:cubicBezTo>
                  <a:cubicBezTo>
                    <a:pt x="128092" y="927689"/>
                    <a:pt x="133593" y="934094"/>
                    <a:pt x="139334" y="940285"/>
                  </a:cubicBezTo>
                  <a:cubicBezTo>
                    <a:pt x="142419" y="943631"/>
                    <a:pt x="145577" y="946930"/>
                    <a:pt x="148758" y="950180"/>
                  </a:cubicBezTo>
                  <a:cubicBezTo>
                    <a:pt x="151748" y="953240"/>
                    <a:pt x="154858" y="956227"/>
                    <a:pt x="157919" y="959215"/>
                  </a:cubicBezTo>
                  <a:cubicBezTo>
                    <a:pt x="163756" y="964904"/>
                    <a:pt x="169783" y="970401"/>
                    <a:pt x="175787" y="975898"/>
                  </a:cubicBezTo>
                  <a:cubicBezTo>
                    <a:pt x="179088" y="978910"/>
                    <a:pt x="182413" y="981922"/>
                    <a:pt x="185762" y="984933"/>
                  </a:cubicBezTo>
                  <a:cubicBezTo>
                    <a:pt x="187101" y="986152"/>
                    <a:pt x="188465" y="987323"/>
                    <a:pt x="189852" y="988518"/>
                  </a:cubicBezTo>
                  <a:cubicBezTo>
                    <a:pt x="191502" y="989929"/>
                    <a:pt x="193105" y="991387"/>
                    <a:pt x="194803" y="992749"/>
                  </a:cubicBezTo>
                  <a:cubicBezTo>
                    <a:pt x="199707" y="996741"/>
                    <a:pt x="204610" y="1000660"/>
                    <a:pt x="209609" y="1004556"/>
                  </a:cubicBezTo>
                  <a:cubicBezTo>
                    <a:pt x="214178" y="1008118"/>
                    <a:pt x="218818" y="1011583"/>
                    <a:pt x="223435" y="1015073"/>
                  </a:cubicBezTo>
                  <a:cubicBezTo>
                    <a:pt x="232644" y="1022005"/>
                    <a:pt x="241853" y="1029079"/>
                    <a:pt x="251517" y="1035389"/>
                  </a:cubicBezTo>
                  <a:cubicBezTo>
                    <a:pt x="256540" y="1038664"/>
                    <a:pt x="261587" y="1041867"/>
                    <a:pt x="266777" y="1044855"/>
                  </a:cubicBezTo>
                  <a:cubicBezTo>
                    <a:pt x="272040" y="1047914"/>
                    <a:pt x="277350" y="1050878"/>
                    <a:pt x="282684" y="1053818"/>
                  </a:cubicBezTo>
                  <a:cubicBezTo>
                    <a:pt x="293184" y="1059602"/>
                    <a:pt x="303661" y="1065434"/>
                    <a:pt x="314497" y="1070597"/>
                  </a:cubicBezTo>
                  <a:cubicBezTo>
                    <a:pt x="325404" y="1075807"/>
                    <a:pt x="336455" y="1080683"/>
                    <a:pt x="347506" y="1085559"/>
                  </a:cubicBezTo>
                  <a:cubicBezTo>
                    <a:pt x="358533" y="1090435"/>
                    <a:pt x="369583" y="1095167"/>
                    <a:pt x="380754" y="1099637"/>
                  </a:cubicBezTo>
                  <a:cubicBezTo>
                    <a:pt x="386351" y="1101860"/>
                    <a:pt x="391924" y="1104154"/>
                    <a:pt x="397522" y="1106282"/>
                  </a:cubicBezTo>
                  <a:cubicBezTo>
                    <a:pt x="403190" y="1108409"/>
                    <a:pt x="408835" y="1110584"/>
                    <a:pt x="414576" y="1112400"/>
                  </a:cubicBezTo>
                  <a:cubicBezTo>
                    <a:pt x="426129" y="1116057"/>
                    <a:pt x="437778" y="1119404"/>
                    <a:pt x="449331" y="1123108"/>
                  </a:cubicBezTo>
                  <a:cubicBezTo>
                    <a:pt x="460621" y="1126741"/>
                    <a:pt x="471864" y="1130613"/>
                    <a:pt x="483297" y="1133745"/>
                  </a:cubicBezTo>
                  <a:cubicBezTo>
                    <a:pt x="494922" y="1136923"/>
                    <a:pt x="506571" y="1139911"/>
                    <a:pt x="518363" y="1142469"/>
                  </a:cubicBezTo>
                  <a:cubicBezTo>
                    <a:pt x="530538" y="1145098"/>
                    <a:pt x="542785" y="1147368"/>
                    <a:pt x="555056" y="1149472"/>
                  </a:cubicBezTo>
                  <a:cubicBezTo>
                    <a:pt x="566681" y="1151456"/>
                    <a:pt x="578377" y="1153272"/>
                    <a:pt x="590146" y="1154204"/>
                  </a:cubicBezTo>
                  <a:cubicBezTo>
                    <a:pt x="614735" y="1156116"/>
                    <a:pt x="639420" y="1156308"/>
                    <a:pt x="664081" y="1156355"/>
                  </a:cubicBezTo>
                  <a:cubicBezTo>
                    <a:pt x="664560" y="1156355"/>
                    <a:pt x="665062" y="1156355"/>
                    <a:pt x="665564" y="1156355"/>
                  </a:cubicBezTo>
                  <a:cubicBezTo>
                    <a:pt x="670803" y="1156355"/>
                    <a:pt x="676089" y="1156284"/>
                    <a:pt x="681327" y="1155901"/>
                  </a:cubicBezTo>
                  <a:cubicBezTo>
                    <a:pt x="687666" y="1155447"/>
                    <a:pt x="693957" y="1154874"/>
                    <a:pt x="700271" y="1154180"/>
                  </a:cubicBezTo>
                  <a:cubicBezTo>
                    <a:pt x="712399" y="1152818"/>
                    <a:pt x="724478" y="1151097"/>
                    <a:pt x="736533" y="1149352"/>
                  </a:cubicBezTo>
                  <a:cubicBezTo>
                    <a:pt x="738806" y="1149018"/>
                    <a:pt x="740719" y="1147655"/>
                    <a:pt x="741844" y="1145791"/>
                  </a:cubicBezTo>
                  <a:cubicBezTo>
                    <a:pt x="743446" y="1146580"/>
                    <a:pt x="745336" y="1146819"/>
                    <a:pt x="747130" y="1146412"/>
                  </a:cubicBezTo>
                  <a:cubicBezTo>
                    <a:pt x="757296" y="1144190"/>
                    <a:pt x="767438" y="1141943"/>
                    <a:pt x="777579" y="1139672"/>
                  </a:cubicBezTo>
                  <a:cubicBezTo>
                    <a:pt x="824534" y="1128869"/>
                    <a:pt x="870387" y="1113309"/>
                    <a:pt x="912677" y="1090005"/>
                  </a:cubicBezTo>
                  <a:cubicBezTo>
                    <a:pt x="958411" y="1068541"/>
                    <a:pt x="1002663" y="1043205"/>
                    <a:pt x="1040910" y="1009958"/>
                  </a:cubicBezTo>
                  <a:cubicBezTo>
                    <a:pt x="1064423" y="992056"/>
                    <a:pt x="1083008" y="968919"/>
                    <a:pt x="1096116" y="942508"/>
                  </a:cubicBezTo>
                  <a:cubicBezTo>
                    <a:pt x="1113075" y="911364"/>
                    <a:pt x="1130369" y="880268"/>
                    <a:pt x="1142735" y="846973"/>
                  </a:cubicBezTo>
                  <a:cubicBezTo>
                    <a:pt x="1165339" y="791545"/>
                    <a:pt x="1183494" y="734086"/>
                    <a:pt x="1191723" y="674667"/>
                  </a:cubicBezTo>
                  <a:cubicBezTo>
                    <a:pt x="1196554" y="640105"/>
                    <a:pt x="1195765" y="605185"/>
                    <a:pt x="1195789" y="570384"/>
                  </a:cubicBezTo>
                  <a:cubicBezTo>
                    <a:pt x="1196746" y="518924"/>
                    <a:pt x="1192177" y="466938"/>
                    <a:pt x="1180744" y="416625"/>
                  </a:cubicBezTo>
                  <a:close/>
                  <a:moveTo>
                    <a:pt x="641597" y="16751"/>
                  </a:moveTo>
                  <a:cubicBezTo>
                    <a:pt x="642195" y="16775"/>
                    <a:pt x="642817" y="16799"/>
                    <a:pt x="643439" y="16799"/>
                  </a:cubicBezTo>
                  <a:cubicBezTo>
                    <a:pt x="645687" y="16871"/>
                    <a:pt x="647959" y="16919"/>
                    <a:pt x="650232" y="16919"/>
                  </a:cubicBezTo>
                  <a:cubicBezTo>
                    <a:pt x="651332" y="16943"/>
                    <a:pt x="652408" y="16967"/>
                    <a:pt x="653509" y="16967"/>
                  </a:cubicBezTo>
                  <a:cubicBezTo>
                    <a:pt x="654824" y="16990"/>
                    <a:pt x="656140" y="16990"/>
                    <a:pt x="657431" y="16990"/>
                  </a:cubicBezTo>
                  <a:cubicBezTo>
                    <a:pt x="670348" y="17038"/>
                    <a:pt x="683480" y="16823"/>
                    <a:pt x="696038" y="17229"/>
                  </a:cubicBezTo>
                  <a:cubicBezTo>
                    <a:pt x="708859" y="17708"/>
                    <a:pt x="721847" y="17612"/>
                    <a:pt x="733854" y="22846"/>
                  </a:cubicBezTo>
                  <a:cubicBezTo>
                    <a:pt x="787315" y="42159"/>
                    <a:pt x="841086" y="61376"/>
                    <a:pt x="891628" y="87667"/>
                  </a:cubicBezTo>
                  <a:cubicBezTo>
                    <a:pt x="910405" y="98017"/>
                    <a:pt x="929995" y="109896"/>
                    <a:pt x="948580" y="121010"/>
                  </a:cubicBezTo>
                  <a:cubicBezTo>
                    <a:pt x="976758" y="142880"/>
                    <a:pt x="1007279" y="162384"/>
                    <a:pt x="1030529" y="189847"/>
                  </a:cubicBezTo>
                  <a:cubicBezTo>
                    <a:pt x="1030768" y="190110"/>
                    <a:pt x="1031007" y="190397"/>
                    <a:pt x="1031270" y="190683"/>
                  </a:cubicBezTo>
                  <a:cubicBezTo>
                    <a:pt x="1029620" y="191711"/>
                    <a:pt x="1027969" y="192691"/>
                    <a:pt x="1026319" y="193671"/>
                  </a:cubicBezTo>
                  <a:cubicBezTo>
                    <a:pt x="1025888" y="193958"/>
                    <a:pt x="1025434" y="194221"/>
                    <a:pt x="1025027" y="194436"/>
                  </a:cubicBezTo>
                  <a:cubicBezTo>
                    <a:pt x="1023473" y="195392"/>
                    <a:pt x="1021894" y="196300"/>
                    <a:pt x="1020291" y="197185"/>
                  </a:cubicBezTo>
                  <a:cubicBezTo>
                    <a:pt x="1018449" y="198260"/>
                    <a:pt x="1016584" y="199312"/>
                    <a:pt x="1014742" y="200340"/>
                  </a:cubicBezTo>
                  <a:cubicBezTo>
                    <a:pt x="1012876" y="201391"/>
                    <a:pt x="1011010" y="202395"/>
                    <a:pt x="1009145" y="203399"/>
                  </a:cubicBezTo>
                  <a:cubicBezTo>
                    <a:pt x="1007303" y="204403"/>
                    <a:pt x="1005461" y="205383"/>
                    <a:pt x="1003595" y="206339"/>
                  </a:cubicBezTo>
                  <a:cubicBezTo>
                    <a:pt x="1003476" y="206411"/>
                    <a:pt x="1003356" y="206458"/>
                    <a:pt x="1003260" y="206530"/>
                  </a:cubicBezTo>
                  <a:cubicBezTo>
                    <a:pt x="1001538" y="207438"/>
                    <a:pt x="999816" y="208323"/>
                    <a:pt x="998094" y="209183"/>
                  </a:cubicBezTo>
                  <a:cubicBezTo>
                    <a:pt x="995463" y="210522"/>
                    <a:pt x="992832" y="211836"/>
                    <a:pt x="990153" y="213103"/>
                  </a:cubicBezTo>
                  <a:cubicBezTo>
                    <a:pt x="988981" y="213701"/>
                    <a:pt x="987808" y="214250"/>
                    <a:pt x="986636" y="214800"/>
                  </a:cubicBezTo>
                  <a:cubicBezTo>
                    <a:pt x="980035" y="217955"/>
                    <a:pt x="973337" y="220967"/>
                    <a:pt x="966592" y="223811"/>
                  </a:cubicBezTo>
                  <a:cubicBezTo>
                    <a:pt x="965396" y="224337"/>
                    <a:pt x="964224" y="224839"/>
                    <a:pt x="963028" y="225317"/>
                  </a:cubicBezTo>
                  <a:cubicBezTo>
                    <a:pt x="955158" y="228591"/>
                    <a:pt x="947193" y="231698"/>
                    <a:pt x="939156" y="234614"/>
                  </a:cubicBezTo>
                  <a:cubicBezTo>
                    <a:pt x="936955" y="235427"/>
                    <a:pt x="934755" y="236216"/>
                    <a:pt x="932578" y="237052"/>
                  </a:cubicBezTo>
                  <a:cubicBezTo>
                    <a:pt x="930641" y="237769"/>
                    <a:pt x="928703" y="238486"/>
                    <a:pt x="926766" y="239251"/>
                  </a:cubicBezTo>
                  <a:cubicBezTo>
                    <a:pt x="924709" y="240016"/>
                    <a:pt x="922652" y="240829"/>
                    <a:pt x="920594" y="241618"/>
                  </a:cubicBezTo>
                  <a:cubicBezTo>
                    <a:pt x="917605" y="242789"/>
                    <a:pt x="914615" y="243936"/>
                    <a:pt x="911625" y="245107"/>
                  </a:cubicBezTo>
                  <a:cubicBezTo>
                    <a:pt x="908611" y="246278"/>
                    <a:pt x="905573" y="247473"/>
                    <a:pt x="902559" y="248621"/>
                  </a:cubicBezTo>
                  <a:cubicBezTo>
                    <a:pt x="898301" y="250270"/>
                    <a:pt x="893996" y="251919"/>
                    <a:pt x="889714" y="253521"/>
                  </a:cubicBezTo>
                  <a:cubicBezTo>
                    <a:pt x="883113" y="243554"/>
                    <a:pt x="876152" y="233826"/>
                    <a:pt x="868809" y="224361"/>
                  </a:cubicBezTo>
                  <a:cubicBezTo>
                    <a:pt x="852711" y="199575"/>
                    <a:pt x="833025" y="177753"/>
                    <a:pt x="812311" y="156767"/>
                  </a:cubicBezTo>
                  <a:cubicBezTo>
                    <a:pt x="793175" y="134467"/>
                    <a:pt x="772317" y="113147"/>
                    <a:pt x="749259" y="94551"/>
                  </a:cubicBezTo>
                  <a:cubicBezTo>
                    <a:pt x="729023" y="75334"/>
                    <a:pt x="707136" y="57312"/>
                    <a:pt x="683384" y="42541"/>
                  </a:cubicBezTo>
                  <a:cubicBezTo>
                    <a:pt x="683336" y="42517"/>
                    <a:pt x="683312" y="42493"/>
                    <a:pt x="683265" y="42446"/>
                  </a:cubicBezTo>
                  <a:cubicBezTo>
                    <a:pt x="683217" y="42398"/>
                    <a:pt x="683169" y="42350"/>
                    <a:pt x="683097" y="42326"/>
                  </a:cubicBezTo>
                  <a:cubicBezTo>
                    <a:pt x="681997" y="41561"/>
                    <a:pt x="679007" y="39697"/>
                    <a:pt x="674845" y="37259"/>
                  </a:cubicBezTo>
                  <a:cubicBezTo>
                    <a:pt x="674390" y="36996"/>
                    <a:pt x="673912" y="36709"/>
                    <a:pt x="673434" y="36422"/>
                  </a:cubicBezTo>
                  <a:cubicBezTo>
                    <a:pt x="672214" y="35705"/>
                    <a:pt x="670922" y="34941"/>
                    <a:pt x="669559" y="34152"/>
                  </a:cubicBezTo>
                  <a:cubicBezTo>
                    <a:pt x="669296" y="34008"/>
                    <a:pt x="669009" y="33841"/>
                    <a:pt x="668721" y="33674"/>
                  </a:cubicBezTo>
                  <a:cubicBezTo>
                    <a:pt x="668434" y="33506"/>
                    <a:pt x="668147" y="33339"/>
                    <a:pt x="667884" y="33196"/>
                  </a:cubicBezTo>
                  <a:cubicBezTo>
                    <a:pt x="667334" y="32861"/>
                    <a:pt x="666736" y="32526"/>
                    <a:pt x="666162" y="32216"/>
                  </a:cubicBezTo>
                  <a:cubicBezTo>
                    <a:pt x="665684" y="31953"/>
                    <a:pt x="665181" y="31666"/>
                    <a:pt x="664679" y="31379"/>
                  </a:cubicBezTo>
                  <a:cubicBezTo>
                    <a:pt x="664296" y="31164"/>
                    <a:pt x="663890" y="30925"/>
                    <a:pt x="663507" y="30710"/>
                  </a:cubicBezTo>
                  <a:cubicBezTo>
                    <a:pt x="660158" y="28846"/>
                    <a:pt x="656618" y="26910"/>
                    <a:pt x="653054" y="25045"/>
                  </a:cubicBezTo>
                  <a:cubicBezTo>
                    <a:pt x="652408" y="24711"/>
                    <a:pt x="651763" y="24376"/>
                    <a:pt x="651117" y="24018"/>
                  </a:cubicBezTo>
                  <a:cubicBezTo>
                    <a:pt x="650806" y="23850"/>
                    <a:pt x="650471" y="23683"/>
                    <a:pt x="650136" y="23516"/>
                  </a:cubicBezTo>
                  <a:cubicBezTo>
                    <a:pt x="649586" y="23253"/>
                    <a:pt x="649060" y="22966"/>
                    <a:pt x="648510" y="22703"/>
                  </a:cubicBezTo>
                  <a:cubicBezTo>
                    <a:pt x="648079" y="22464"/>
                    <a:pt x="647648" y="22249"/>
                    <a:pt x="647218" y="22034"/>
                  </a:cubicBezTo>
                  <a:cubicBezTo>
                    <a:pt x="646811" y="21842"/>
                    <a:pt x="646381" y="21627"/>
                    <a:pt x="645974" y="21412"/>
                  </a:cubicBezTo>
                  <a:cubicBezTo>
                    <a:pt x="645567" y="21197"/>
                    <a:pt x="645137" y="21006"/>
                    <a:pt x="644730" y="20791"/>
                  </a:cubicBezTo>
                  <a:cubicBezTo>
                    <a:pt x="644324" y="20600"/>
                    <a:pt x="643893" y="20384"/>
                    <a:pt x="643486" y="20193"/>
                  </a:cubicBezTo>
                  <a:cubicBezTo>
                    <a:pt x="642649" y="19787"/>
                    <a:pt x="641836" y="19405"/>
                    <a:pt x="641047" y="19022"/>
                  </a:cubicBezTo>
                  <a:cubicBezTo>
                    <a:pt x="640640" y="18831"/>
                    <a:pt x="640233" y="18640"/>
                    <a:pt x="639827" y="18448"/>
                  </a:cubicBezTo>
                  <a:cubicBezTo>
                    <a:pt x="639037" y="18090"/>
                    <a:pt x="638248" y="17731"/>
                    <a:pt x="637459" y="17397"/>
                  </a:cubicBezTo>
                  <a:cubicBezTo>
                    <a:pt x="637076" y="17229"/>
                    <a:pt x="636693" y="17062"/>
                    <a:pt x="636311" y="16895"/>
                  </a:cubicBezTo>
                  <a:cubicBezTo>
                    <a:pt x="635928" y="16728"/>
                    <a:pt x="635569" y="16584"/>
                    <a:pt x="635210" y="16417"/>
                  </a:cubicBezTo>
                  <a:cubicBezTo>
                    <a:pt x="637267" y="16608"/>
                    <a:pt x="639420" y="16704"/>
                    <a:pt x="641597" y="16751"/>
                  </a:cubicBezTo>
                  <a:close/>
                  <a:moveTo>
                    <a:pt x="630450" y="321497"/>
                  </a:moveTo>
                  <a:cubicBezTo>
                    <a:pt x="631192" y="321545"/>
                    <a:pt x="631933" y="321545"/>
                    <a:pt x="632675" y="321545"/>
                  </a:cubicBezTo>
                  <a:cubicBezTo>
                    <a:pt x="633990" y="321592"/>
                    <a:pt x="635306" y="321592"/>
                    <a:pt x="636645" y="321592"/>
                  </a:cubicBezTo>
                  <a:cubicBezTo>
                    <a:pt x="636956" y="321592"/>
                    <a:pt x="637243" y="321592"/>
                    <a:pt x="637554" y="321592"/>
                  </a:cubicBezTo>
                  <a:cubicBezTo>
                    <a:pt x="691397" y="321855"/>
                    <a:pt x="744403" y="311936"/>
                    <a:pt x="796452" y="298503"/>
                  </a:cubicBezTo>
                  <a:cubicBezTo>
                    <a:pt x="821807" y="291070"/>
                    <a:pt x="846731" y="282442"/>
                    <a:pt x="872181" y="275295"/>
                  </a:cubicBezTo>
                  <a:cubicBezTo>
                    <a:pt x="876128" y="273933"/>
                    <a:pt x="880051" y="272546"/>
                    <a:pt x="883974" y="271136"/>
                  </a:cubicBezTo>
                  <a:cubicBezTo>
                    <a:pt x="884811" y="272403"/>
                    <a:pt x="885600" y="273694"/>
                    <a:pt x="886413" y="274984"/>
                  </a:cubicBezTo>
                  <a:cubicBezTo>
                    <a:pt x="886844" y="275653"/>
                    <a:pt x="887251" y="276347"/>
                    <a:pt x="887657" y="277016"/>
                  </a:cubicBezTo>
                  <a:cubicBezTo>
                    <a:pt x="888207" y="277900"/>
                    <a:pt x="888734" y="278785"/>
                    <a:pt x="889260" y="279669"/>
                  </a:cubicBezTo>
                  <a:cubicBezTo>
                    <a:pt x="890025" y="280960"/>
                    <a:pt x="890767" y="282250"/>
                    <a:pt x="891508" y="283541"/>
                  </a:cubicBezTo>
                  <a:cubicBezTo>
                    <a:pt x="892250" y="284832"/>
                    <a:pt x="892991" y="286122"/>
                    <a:pt x="893709" y="287461"/>
                  </a:cubicBezTo>
                  <a:cubicBezTo>
                    <a:pt x="917796" y="330412"/>
                    <a:pt x="935807" y="376638"/>
                    <a:pt x="953556" y="422529"/>
                  </a:cubicBezTo>
                  <a:cubicBezTo>
                    <a:pt x="967142" y="470690"/>
                    <a:pt x="977619" y="519760"/>
                    <a:pt x="985560" y="569213"/>
                  </a:cubicBezTo>
                  <a:cubicBezTo>
                    <a:pt x="985799" y="570719"/>
                    <a:pt x="986038" y="572248"/>
                    <a:pt x="986278" y="573754"/>
                  </a:cubicBezTo>
                  <a:cubicBezTo>
                    <a:pt x="986469" y="574925"/>
                    <a:pt x="986636" y="576073"/>
                    <a:pt x="986804" y="577244"/>
                  </a:cubicBezTo>
                  <a:cubicBezTo>
                    <a:pt x="986995" y="578487"/>
                    <a:pt x="987163" y="579706"/>
                    <a:pt x="987330" y="580949"/>
                  </a:cubicBezTo>
                  <a:cubicBezTo>
                    <a:pt x="987545" y="582454"/>
                    <a:pt x="987737" y="583960"/>
                    <a:pt x="987928" y="585466"/>
                  </a:cubicBezTo>
                  <a:cubicBezTo>
                    <a:pt x="987952" y="585562"/>
                    <a:pt x="987952" y="585633"/>
                    <a:pt x="987952" y="585729"/>
                  </a:cubicBezTo>
                  <a:cubicBezTo>
                    <a:pt x="988191" y="587521"/>
                    <a:pt x="988406" y="589290"/>
                    <a:pt x="988598" y="591083"/>
                  </a:cubicBezTo>
                  <a:cubicBezTo>
                    <a:pt x="981254" y="590915"/>
                    <a:pt x="973887" y="590772"/>
                    <a:pt x="966544" y="590605"/>
                  </a:cubicBezTo>
                  <a:cubicBezTo>
                    <a:pt x="963052" y="590533"/>
                    <a:pt x="959583" y="590461"/>
                    <a:pt x="956115" y="590366"/>
                  </a:cubicBezTo>
                  <a:cubicBezTo>
                    <a:pt x="952623" y="590294"/>
                    <a:pt x="949178" y="590198"/>
                    <a:pt x="945686" y="590127"/>
                  </a:cubicBezTo>
                  <a:cubicBezTo>
                    <a:pt x="924804" y="589649"/>
                    <a:pt x="903947" y="589075"/>
                    <a:pt x="883089" y="588310"/>
                  </a:cubicBezTo>
                  <a:cubicBezTo>
                    <a:pt x="876654" y="588071"/>
                    <a:pt x="870220" y="587832"/>
                    <a:pt x="863762" y="587545"/>
                  </a:cubicBezTo>
                  <a:cubicBezTo>
                    <a:pt x="862996" y="587521"/>
                    <a:pt x="862255" y="587498"/>
                    <a:pt x="861465" y="587450"/>
                  </a:cubicBezTo>
                  <a:cubicBezTo>
                    <a:pt x="856299" y="587211"/>
                    <a:pt x="851108" y="586996"/>
                    <a:pt x="845942" y="586733"/>
                  </a:cubicBezTo>
                  <a:cubicBezTo>
                    <a:pt x="837498" y="586326"/>
                    <a:pt x="829030" y="585896"/>
                    <a:pt x="820587" y="585394"/>
                  </a:cubicBezTo>
                  <a:cubicBezTo>
                    <a:pt x="759066" y="583171"/>
                    <a:pt x="697688" y="575786"/>
                    <a:pt x="636191" y="573061"/>
                  </a:cubicBezTo>
                  <a:cubicBezTo>
                    <a:pt x="632818" y="573037"/>
                    <a:pt x="629446" y="573037"/>
                    <a:pt x="626073" y="573013"/>
                  </a:cubicBezTo>
                  <a:cubicBezTo>
                    <a:pt x="626288" y="565938"/>
                    <a:pt x="626480" y="558863"/>
                    <a:pt x="626671" y="551789"/>
                  </a:cubicBezTo>
                  <a:cubicBezTo>
                    <a:pt x="626838" y="546315"/>
                    <a:pt x="626982" y="540842"/>
                    <a:pt x="627125" y="535368"/>
                  </a:cubicBezTo>
                  <a:cubicBezTo>
                    <a:pt x="627604" y="517155"/>
                    <a:pt x="628034" y="498918"/>
                    <a:pt x="628441" y="480681"/>
                  </a:cubicBezTo>
                  <a:cubicBezTo>
                    <a:pt x="628608" y="473296"/>
                    <a:pt x="628752" y="465934"/>
                    <a:pt x="628895" y="458548"/>
                  </a:cubicBezTo>
                  <a:cubicBezTo>
                    <a:pt x="629063" y="450135"/>
                    <a:pt x="629206" y="441698"/>
                    <a:pt x="629350" y="433261"/>
                  </a:cubicBezTo>
                  <a:cubicBezTo>
                    <a:pt x="629446" y="428170"/>
                    <a:pt x="629517" y="423078"/>
                    <a:pt x="629613" y="417987"/>
                  </a:cubicBezTo>
                  <a:cubicBezTo>
                    <a:pt x="629709" y="411725"/>
                    <a:pt x="629804" y="405487"/>
                    <a:pt x="629876" y="399225"/>
                  </a:cubicBezTo>
                  <a:cubicBezTo>
                    <a:pt x="629948" y="394755"/>
                    <a:pt x="629996" y="390262"/>
                    <a:pt x="630068" y="385792"/>
                  </a:cubicBezTo>
                  <a:cubicBezTo>
                    <a:pt x="630163" y="377665"/>
                    <a:pt x="630259" y="369539"/>
                    <a:pt x="630331" y="361388"/>
                  </a:cubicBezTo>
                  <a:cubicBezTo>
                    <a:pt x="630450" y="351302"/>
                    <a:pt x="630522" y="341216"/>
                    <a:pt x="630594" y="331129"/>
                  </a:cubicBezTo>
                  <a:cubicBezTo>
                    <a:pt x="630522" y="327950"/>
                    <a:pt x="630498" y="324723"/>
                    <a:pt x="630450" y="321497"/>
                  </a:cubicBezTo>
                  <a:close/>
                  <a:moveTo>
                    <a:pt x="624590" y="21484"/>
                  </a:moveTo>
                  <a:cubicBezTo>
                    <a:pt x="625427" y="22010"/>
                    <a:pt x="626288" y="22512"/>
                    <a:pt x="627125" y="23014"/>
                  </a:cubicBezTo>
                  <a:cubicBezTo>
                    <a:pt x="633081" y="26503"/>
                    <a:pt x="639253" y="29563"/>
                    <a:pt x="645209" y="33052"/>
                  </a:cubicBezTo>
                  <a:cubicBezTo>
                    <a:pt x="663077" y="43426"/>
                    <a:pt x="679414" y="54062"/>
                    <a:pt x="696229" y="66706"/>
                  </a:cubicBezTo>
                  <a:cubicBezTo>
                    <a:pt x="712183" y="78298"/>
                    <a:pt x="725387" y="90942"/>
                    <a:pt x="740050" y="104614"/>
                  </a:cubicBezTo>
                  <a:cubicBezTo>
                    <a:pt x="764974" y="124834"/>
                    <a:pt x="786119" y="148449"/>
                    <a:pt x="807455" y="172375"/>
                  </a:cubicBezTo>
                  <a:cubicBezTo>
                    <a:pt x="824414" y="189632"/>
                    <a:pt x="840512" y="207773"/>
                    <a:pt x="853739" y="228089"/>
                  </a:cubicBezTo>
                  <a:cubicBezTo>
                    <a:pt x="860963" y="238271"/>
                    <a:pt x="868426" y="248334"/>
                    <a:pt x="875578" y="258588"/>
                  </a:cubicBezTo>
                  <a:cubicBezTo>
                    <a:pt x="873880" y="259185"/>
                    <a:pt x="872181" y="259783"/>
                    <a:pt x="870459" y="260356"/>
                  </a:cubicBezTo>
                  <a:cubicBezTo>
                    <a:pt x="865340" y="262077"/>
                    <a:pt x="860198" y="263750"/>
                    <a:pt x="855007" y="265280"/>
                  </a:cubicBezTo>
                  <a:cubicBezTo>
                    <a:pt x="826710" y="272331"/>
                    <a:pt x="799777" y="283947"/>
                    <a:pt x="771145" y="289827"/>
                  </a:cubicBezTo>
                  <a:cubicBezTo>
                    <a:pt x="728831" y="299197"/>
                    <a:pt x="685489" y="306845"/>
                    <a:pt x="642147" y="306845"/>
                  </a:cubicBezTo>
                  <a:cubicBezTo>
                    <a:pt x="640162" y="306845"/>
                    <a:pt x="638152" y="306821"/>
                    <a:pt x="636167" y="306797"/>
                  </a:cubicBezTo>
                  <a:cubicBezTo>
                    <a:pt x="634182" y="306773"/>
                    <a:pt x="632196" y="306726"/>
                    <a:pt x="630211" y="306654"/>
                  </a:cubicBezTo>
                  <a:cubicBezTo>
                    <a:pt x="630211" y="306558"/>
                    <a:pt x="630211" y="306463"/>
                    <a:pt x="630211" y="306391"/>
                  </a:cubicBezTo>
                  <a:cubicBezTo>
                    <a:pt x="630139" y="302447"/>
                    <a:pt x="630068" y="298480"/>
                    <a:pt x="629996" y="294512"/>
                  </a:cubicBezTo>
                  <a:cubicBezTo>
                    <a:pt x="629924" y="290472"/>
                    <a:pt x="629852" y="286409"/>
                    <a:pt x="629757" y="282370"/>
                  </a:cubicBezTo>
                  <a:cubicBezTo>
                    <a:pt x="629063" y="247497"/>
                    <a:pt x="628178" y="212625"/>
                    <a:pt x="627604" y="177729"/>
                  </a:cubicBezTo>
                  <a:cubicBezTo>
                    <a:pt x="627556" y="174215"/>
                    <a:pt x="627484" y="170678"/>
                    <a:pt x="627436" y="167140"/>
                  </a:cubicBezTo>
                  <a:cubicBezTo>
                    <a:pt x="627388" y="164487"/>
                    <a:pt x="627365" y="161834"/>
                    <a:pt x="627341" y="159205"/>
                  </a:cubicBezTo>
                  <a:cubicBezTo>
                    <a:pt x="627293" y="155715"/>
                    <a:pt x="627245" y="152273"/>
                    <a:pt x="627221" y="148784"/>
                  </a:cubicBezTo>
                  <a:cubicBezTo>
                    <a:pt x="627173" y="144744"/>
                    <a:pt x="627125" y="140705"/>
                    <a:pt x="627101" y="136642"/>
                  </a:cubicBezTo>
                  <a:cubicBezTo>
                    <a:pt x="627078" y="132602"/>
                    <a:pt x="627054" y="128563"/>
                    <a:pt x="627030" y="124500"/>
                  </a:cubicBezTo>
                  <a:cubicBezTo>
                    <a:pt x="626958" y="109872"/>
                    <a:pt x="627006" y="95244"/>
                    <a:pt x="627197" y="80593"/>
                  </a:cubicBezTo>
                  <a:cubicBezTo>
                    <a:pt x="626910" y="62451"/>
                    <a:pt x="626288" y="44286"/>
                    <a:pt x="624973" y="26169"/>
                  </a:cubicBezTo>
                  <a:cubicBezTo>
                    <a:pt x="624805" y="24926"/>
                    <a:pt x="624710" y="23659"/>
                    <a:pt x="624638" y="22368"/>
                  </a:cubicBezTo>
                  <a:cubicBezTo>
                    <a:pt x="624614" y="22105"/>
                    <a:pt x="624614" y="21819"/>
                    <a:pt x="624590" y="21484"/>
                  </a:cubicBezTo>
                  <a:lnTo>
                    <a:pt x="624590" y="21484"/>
                  </a:lnTo>
                  <a:close/>
                  <a:moveTo>
                    <a:pt x="620571" y="726342"/>
                  </a:moveTo>
                  <a:cubicBezTo>
                    <a:pt x="620882" y="718717"/>
                    <a:pt x="621193" y="711117"/>
                    <a:pt x="621504" y="703492"/>
                  </a:cubicBezTo>
                  <a:cubicBezTo>
                    <a:pt x="621696" y="698497"/>
                    <a:pt x="621911" y="693525"/>
                    <a:pt x="622102" y="688530"/>
                  </a:cubicBezTo>
                  <a:cubicBezTo>
                    <a:pt x="622557" y="677200"/>
                    <a:pt x="622963" y="665847"/>
                    <a:pt x="623370" y="654494"/>
                  </a:cubicBezTo>
                  <a:cubicBezTo>
                    <a:pt x="623753" y="643881"/>
                    <a:pt x="624112" y="633269"/>
                    <a:pt x="624470" y="622681"/>
                  </a:cubicBezTo>
                  <a:cubicBezTo>
                    <a:pt x="624494" y="621940"/>
                    <a:pt x="624518" y="621199"/>
                    <a:pt x="624542" y="620482"/>
                  </a:cubicBezTo>
                  <a:cubicBezTo>
                    <a:pt x="624877" y="610634"/>
                    <a:pt x="625188" y="600787"/>
                    <a:pt x="625499" y="590939"/>
                  </a:cubicBezTo>
                  <a:cubicBezTo>
                    <a:pt x="625547" y="589936"/>
                    <a:pt x="625571" y="588932"/>
                    <a:pt x="625595" y="587928"/>
                  </a:cubicBezTo>
                  <a:cubicBezTo>
                    <a:pt x="628680" y="587952"/>
                    <a:pt x="631742" y="587999"/>
                    <a:pt x="634828" y="588047"/>
                  </a:cubicBezTo>
                  <a:cubicBezTo>
                    <a:pt x="640401" y="588119"/>
                    <a:pt x="645950" y="588215"/>
                    <a:pt x="651523" y="588310"/>
                  </a:cubicBezTo>
                  <a:cubicBezTo>
                    <a:pt x="729166" y="594381"/>
                    <a:pt x="807886" y="600357"/>
                    <a:pt x="885863" y="603201"/>
                  </a:cubicBezTo>
                  <a:cubicBezTo>
                    <a:pt x="888590" y="603296"/>
                    <a:pt x="891317" y="603392"/>
                    <a:pt x="894044" y="603488"/>
                  </a:cubicBezTo>
                  <a:cubicBezTo>
                    <a:pt x="896771" y="603583"/>
                    <a:pt x="899497" y="603679"/>
                    <a:pt x="902224" y="603751"/>
                  </a:cubicBezTo>
                  <a:cubicBezTo>
                    <a:pt x="915930" y="604205"/>
                    <a:pt x="929612" y="604539"/>
                    <a:pt x="943318" y="604850"/>
                  </a:cubicBezTo>
                  <a:cubicBezTo>
                    <a:pt x="948006" y="604970"/>
                    <a:pt x="952695" y="605041"/>
                    <a:pt x="957407" y="605161"/>
                  </a:cubicBezTo>
                  <a:cubicBezTo>
                    <a:pt x="968290" y="605376"/>
                    <a:pt x="979150" y="605567"/>
                    <a:pt x="990033" y="605782"/>
                  </a:cubicBezTo>
                  <a:cubicBezTo>
                    <a:pt x="991755" y="626935"/>
                    <a:pt x="991994" y="648208"/>
                    <a:pt x="990727" y="669456"/>
                  </a:cubicBezTo>
                  <a:cubicBezTo>
                    <a:pt x="988239" y="705165"/>
                    <a:pt x="979676" y="738508"/>
                    <a:pt x="972237" y="773882"/>
                  </a:cubicBezTo>
                  <a:cubicBezTo>
                    <a:pt x="961904" y="823837"/>
                    <a:pt x="940783" y="870086"/>
                    <a:pt x="915476" y="914256"/>
                  </a:cubicBezTo>
                  <a:cubicBezTo>
                    <a:pt x="914734" y="915738"/>
                    <a:pt x="914017" y="917196"/>
                    <a:pt x="913251" y="918654"/>
                  </a:cubicBezTo>
                  <a:cubicBezTo>
                    <a:pt x="912797" y="919538"/>
                    <a:pt x="912342" y="920447"/>
                    <a:pt x="911864" y="921307"/>
                  </a:cubicBezTo>
                  <a:cubicBezTo>
                    <a:pt x="911338" y="922287"/>
                    <a:pt x="910811" y="923243"/>
                    <a:pt x="910285" y="924223"/>
                  </a:cubicBezTo>
                  <a:cubicBezTo>
                    <a:pt x="909855" y="925036"/>
                    <a:pt x="909400" y="925825"/>
                    <a:pt x="908946" y="926613"/>
                  </a:cubicBezTo>
                  <a:cubicBezTo>
                    <a:pt x="904855" y="924653"/>
                    <a:pt x="900717" y="922741"/>
                    <a:pt x="896579" y="920901"/>
                  </a:cubicBezTo>
                  <a:cubicBezTo>
                    <a:pt x="895216" y="920279"/>
                    <a:pt x="893852" y="919682"/>
                    <a:pt x="892465" y="919108"/>
                  </a:cubicBezTo>
                  <a:cubicBezTo>
                    <a:pt x="892417" y="919084"/>
                    <a:pt x="892369" y="919060"/>
                    <a:pt x="892346" y="919060"/>
                  </a:cubicBezTo>
                  <a:cubicBezTo>
                    <a:pt x="891006" y="918463"/>
                    <a:pt x="889667" y="917889"/>
                    <a:pt x="888327" y="917340"/>
                  </a:cubicBezTo>
                  <a:cubicBezTo>
                    <a:pt x="886964" y="916742"/>
                    <a:pt x="885552" y="916168"/>
                    <a:pt x="884189" y="915619"/>
                  </a:cubicBezTo>
                  <a:cubicBezTo>
                    <a:pt x="881390" y="914471"/>
                    <a:pt x="878568" y="913348"/>
                    <a:pt x="875745" y="912272"/>
                  </a:cubicBezTo>
                  <a:cubicBezTo>
                    <a:pt x="844052" y="901732"/>
                    <a:pt x="811713" y="892936"/>
                    <a:pt x="779349" y="884881"/>
                  </a:cubicBezTo>
                  <a:cubicBezTo>
                    <a:pt x="743829" y="877735"/>
                    <a:pt x="708619" y="869154"/>
                    <a:pt x="672692" y="864206"/>
                  </a:cubicBezTo>
                  <a:cubicBezTo>
                    <a:pt x="655901" y="860980"/>
                    <a:pt x="638894" y="858661"/>
                    <a:pt x="621791" y="858685"/>
                  </a:cubicBezTo>
                  <a:cubicBezTo>
                    <a:pt x="619375" y="858709"/>
                    <a:pt x="616984" y="858709"/>
                    <a:pt x="614568" y="858709"/>
                  </a:cubicBezTo>
                  <a:cubicBezTo>
                    <a:pt x="614855" y="852829"/>
                    <a:pt x="615166" y="846925"/>
                    <a:pt x="615453" y="841046"/>
                  </a:cubicBezTo>
                  <a:cubicBezTo>
                    <a:pt x="615907" y="832011"/>
                    <a:pt x="616338" y="823000"/>
                    <a:pt x="616768" y="813965"/>
                  </a:cubicBezTo>
                  <a:cubicBezTo>
                    <a:pt x="617677" y="794844"/>
                    <a:pt x="618538" y="775746"/>
                    <a:pt x="619399" y="756625"/>
                  </a:cubicBezTo>
                  <a:cubicBezTo>
                    <a:pt x="619734" y="746467"/>
                    <a:pt x="620165" y="736404"/>
                    <a:pt x="620571" y="726342"/>
                  </a:cubicBezTo>
                  <a:close/>
                  <a:moveTo>
                    <a:pt x="614065" y="478387"/>
                  </a:moveTo>
                  <a:cubicBezTo>
                    <a:pt x="613898" y="485509"/>
                    <a:pt x="613730" y="492656"/>
                    <a:pt x="613539" y="499779"/>
                  </a:cubicBezTo>
                  <a:cubicBezTo>
                    <a:pt x="613372" y="506567"/>
                    <a:pt x="613204" y="513355"/>
                    <a:pt x="613013" y="520167"/>
                  </a:cubicBezTo>
                  <a:cubicBezTo>
                    <a:pt x="612702" y="532094"/>
                    <a:pt x="612367" y="544021"/>
                    <a:pt x="612032" y="555947"/>
                  </a:cubicBezTo>
                  <a:cubicBezTo>
                    <a:pt x="611865" y="561636"/>
                    <a:pt x="611721" y="567325"/>
                    <a:pt x="611554" y="572989"/>
                  </a:cubicBezTo>
                  <a:cubicBezTo>
                    <a:pt x="598829" y="572941"/>
                    <a:pt x="586103" y="572894"/>
                    <a:pt x="573378" y="572822"/>
                  </a:cubicBezTo>
                  <a:cubicBezTo>
                    <a:pt x="557783" y="572750"/>
                    <a:pt x="542211" y="572655"/>
                    <a:pt x="526615" y="572559"/>
                  </a:cubicBezTo>
                  <a:cubicBezTo>
                    <a:pt x="517382" y="572511"/>
                    <a:pt x="508173" y="572440"/>
                    <a:pt x="498940" y="572368"/>
                  </a:cubicBezTo>
                  <a:cubicBezTo>
                    <a:pt x="491191" y="572320"/>
                    <a:pt x="483441" y="572248"/>
                    <a:pt x="475691" y="572177"/>
                  </a:cubicBezTo>
                  <a:cubicBezTo>
                    <a:pt x="468108" y="572129"/>
                    <a:pt x="460526" y="572033"/>
                    <a:pt x="452919" y="571938"/>
                  </a:cubicBezTo>
                  <a:cubicBezTo>
                    <a:pt x="446581" y="571866"/>
                    <a:pt x="440218" y="571794"/>
                    <a:pt x="433855" y="571699"/>
                  </a:cubicBezTo>
                  <a:cubicBezTo>
                    <a:pt x="427038" y="571603"/>
                    <a:pt x="420221" y="571507"/>
                    <a:pt x="413404" y="571412"/>
                  </a:cubicBezTo>
                  <a:cubicBezTo>
                    <a:pt x="403956" y="571292"/>
                    <a:pt x="394532" y="571125"/>
                    <a:pt x="385107" y="570958"/>
                  </a:cubicBezTo>
                  <a:cubicBezTo>
                    <a:pt x="348080" y="570241"/>
                    <a:pt x="311100" y="569261"/>
                    <a:pt x="274144" y="572463"/>
                  </a:cubicBezTo>
                  <a:cubicBezTo>
                    <a:pt x="271944" y="572559"/>
                    <a:pt x="269719" y="572655"/>
                    <a:pt x="267519" y="572750"/>
                  </a:cubicBezTo>
                  <a:cubicBezTo>
                    <a:pt x="267567" y="572344"/>
                    <a:pt x="267614" y="571914"/>
                    <a:pt x="267686" y="571507"/>
                  </a:cubicBezTo>
                  <a:cubicBezTo>
                    <a:pt x="267925" y="569428"/>
                    <a:pt x="268188" y="567349"/>
                    <a:pt x="268452" y="565269"/>
                  </a:cubicBezTo>
                  <a:cubicBezTo>
                    <a:pt x="268763" y="562975"/>
                    <a:pt x="269073" y="560680"/>
                    <a:pt x="269408" y="558362"/>
                  </a:cubicBezTo>
                  <a:cubicBezTo>
                    <a:pt x="269552" y="557310"/>
                    <a:pt x="269695" y="556282"/>
                    <a:pt x="269863" y="555254"/>
                  </a:cubicBezTo>
                  <a:cubicBezTo>
                    <a:pt x="270891" y="548323"/>
                    <a:pt x="272016" y="541391"/>
                    <a:pt x="273188" y="534508"/>
                  </a:cubicBezTo>
                  <a:cubicBezTo>
                    <a:pt x="273451" y="532930"/>
                    <a:pt x="273738" y="531353"/>
                    <a:pt x="274025" y="529751"/>
                  </a:cubicBezTo>
                  <a:cubicBezTo>
                    <a:pt x="275340" y="522270"/>
                    <a:pt x="276704" y="514789"/>
                    <a:pt x="278067" y="507308"/>
                  </a:cubicBezTo>
                  <a:cubicBezTo>
                    <a:pt x="278474" y="505037"/>
                    <a:pt x="278904" y="502790"/>
                    <a:pt x="279311" y="500520"/>
                  </a:cubicBezTo>
                  <a:cubicBezTo>
                    <a:pt x="280148" y="496002"/>
                    <a:pt x="280962" y="491485"/>
                    <a:pt x="281799" y="486967"/>
                  </a:cubicBezTo>
                  <a:cubicBezTo>
                    <a:pt x="282277" y="484816"/>
                    <a:pt x="282779" y="482665"/>
                    <a:pt x="283306" y="480514"/>
                  </a:cubicBezTo>
                  <a:cubicBezTo>
                    <a:pt x="286726" y="466149"/>
                    <a:pt x="290505" y="451880"/>
                    <a:pt x="294691" y="437730"/>
                  </a:cubicBezTo>
                  <a:cubicBezTo>
                    <a:pt x="295074" y="436392"/>
                    <a:pt x="295481" y="435029"/>
                    <a:pt x="295887" y="433691"/>
                  </a:cubicBezTo>
                  <a:cubicBezTo>
                    <a:pt x="296079" y="432998"/>
                    <a:pt x="296294" y="432328"/>
                    <a:pt x="296509" y="431635"/>
                  </a:cubicBezTo>
                  <a:cubicBezTo>
                    <a:pt x="297322" y="428934"/>
                    <a:pt x="298136" y="426257"/>
                    <a:pt x="298997" y="423580"/>
                  </a:cubicBezTo>
                  <a:cubicBezTo>
                    <a:pt x="299380" y="422385"/>
                    <a:pt x="299738" y="421214"/>
                    <a:pt x="300121" y="420019"/>
                  </a:cubicBezTo>
                  <a:cubicBezTo>
                    <a:pt x="300815" y="417820"/>
                    <a:pt x="301532" y="415621"/>
                    <a:pt x="302250" y="413422"/>
                  </a:cubicBezTo>
                  <a:cubicBezTo>
                    <a:pt x="303039" y="411008"/>
                    <a:pt x="303829" y="408594"/>
                    <a:pt x="304666" y="406204"/>
                  </a:cubicBezTo>
                  <a:cubicBezTo>
                    <a:pt x="305216" y="404579"/>
                    <a:pt x="305766" y="402977"/>
                    <a:pt x="306316" y="401352"/>
                  </a:cubicBezTo>
                  <a:cubicBezTo>
                    <a:pt x="306795" y="399894"/>
                    <a:pt x="307321" y="398436"/>
                    <a:pt x="307823" y="396978"/>
                  </a:cubicBezTo>
                  <a:cubicBezTo>
                    <a:pt x="308421" y="395257"/>
                    <a:pt x="309019" y="393536"/>
                    <a:pt x="309665" y="391791"/>
                  </a:cubicBezTo>
                  <a:cubicBezTo>
                    <a:pt x="310502" y="389401"/>
                    <a:pt x="311387" y="387011"/>
                    <a:pt x="312248" y="384621"/>
                  </a:cubicBezTo>
                  <a:cubicBezTo>
                    <a:pt x="313133" y="382231"/>
                    <a:pt x="314018" y="379864"/>
                    <a:pt x="314903" y="377474"/>
                  </a:cubicBezTo>
                  <a:cubicBezTo>
                    <a:pt x="315788" y="375108"/>
                    <a:pt x="316697" y="372718"/>
                    <a:pt x="317630" y="370352"/>
                  </a:cubicBezTo>
                  <a:cubicBezTo>
                    <a:pt x="317630" y="370352"/>
                    <a:pt x="317630" y="370352"/>
                    <a:pt x="317630" y="370328"/>
                  </a:cubicBezTo>
                  <a:cubicBezTo>
                    <a:pt x="318539" y="367961"/>
                    <a:pt x="319472" y="365595"/>
                    <a:pt x="320429" y="363253"/>
                  </a:cubicBezTo>
                  <a:cubicBezTo>
                    <a:pt x="321362" y="360887"/>
                    <a:pt x="322318" y="358520"/>
                    <a:pt x="323275" y="356178"/>
                  </a:cubicBezTo>
                  <a:cubicBezTo>
                    <a:pt x="324184" y="353907"/>
                    <a:pt x="325141" y="351637"/>
                    <a:pt x="326074" y="349366"/>
                  </a:cubicBezTo>
                  <a:cubicBezTo>
                    <a:pt x="327102" y="346952"/>
                    <a:pt x="328107" y="344514"/>
                    <a:pt x="329136" y="342100"/>
                  </a:cubicBezTo>
                  <a:cubicBezTo>
                    <a:pt x="330044" y="339973"/>
                    <a:pt x="330977" y="337845"/>
                    <a:pt x="331910" y="335718"/>
                  </a:cubicBezTo>
                  <a:cubicBezTo>
                    <a:pt x="333034" y="333185"/>
                    <a:pt x="334135" y="330651"/>
                    <a:pt x="335283" y="328117"/>
                  </a:cubicBezTo>
                  <a:cubicBezTo>
                    <a:pt x="336335" y="325799"/>
                    <a:pt x="337364" y="323481"/>
                    <a:pt x="338440" y="321186"/>
                  </a:cubicBezTo>
                  <a:cubicBezTo>
                    <a:pt x="339493" y="318868"/>
                    <a:pt x="340569" y="316573"/>
                    <a:pt x="341645" y="314255"/>
                  </a:cubicBezTo>
                  <a:cubicBezTo>
                    <a:pt x="342746" y="311960"/>
                    <a:pt x="343822" y="309642"/>
                    <a:pt x="344922" y="307347"/>
                  </a:cubicBezTo>
                  <a:cubicBezTo>
                    <a:pt x="346023" y="305052"/>
                    <a:pt x="347123" y="302758"/>
                    <a:pt x="348247" y="300487"/>
                  </a:cubicBezTo>
                  <a:cubicBezTo>
                    <a:pt x="349371" y="298217"/>
                    <a:pt x="350496" y="295946"/>
                    <a:pt x="351620" y="293651"/>
                  </a:cubicBezTo>
                  <a:cubicBezTo>
                    <a:pt x="352744" y="291381"/>
                    <a:pt x="353916" y="289110"/>
                    <a:pt x="355064" y="286839"/>
                  </a:cubicBezTo>
                  <a:cubicBezTo>
                    <a:pt x="355064" y="286839"/>
                    <a:pt x="355064" y="286839"/>
                    <a:pt x="355064" y="286816"/>
                  </a:cubicBezTo>
                  <a:cubicBezTo>
                    <a:pt x="356165" y="284688"/>
                    <a:pt x="357265" y="282561"/>
                    <a:pt x="358365" y="280410"/>
                  </a:cubicBezTo>
                  <a:cubicBezTo>
                    <a:pt x="359609" y="278020"/>
                    <a:pt x="360877" y="275653"/>
                    <a:pt x="362145" y="273287"/>
                  </a:cubicBezTo>
                  <a:cubicBezTo>
                    <a:pt x="363340" y="271040"/>
                    <a:pt x="364536" y="268794"/>
                    <a:pt x="365756" y="266571"/>
                  </a:cubicBezTo>
                  <a:cubicBezTo>
                    <a:pt x="366976" y="264348"/>
                    <a:pt x="368196" y="262101"/>
                    <a:pt x="369416" y="259878"/>
                  </a:cubicBezTo>
                  <a:cubicBezTo>
                    <a:pt x="372119" y="261050"/>
                    <a:pt x="374846" y="262173"/>
                    <a:pt x="377573" y="263249"/>
                  </a:cubicBezTo>
                  <a:cubicBezTo>
                    <a:pt x="378960" y="263798"/>
                    <a:pt x="380347" y="264348"/>
                    <a:pt x="381759" y="264898"/>
                  </a:cubicBezTo>
                  <a:cubicBezTo>
                    <a:pt x="384940" y="266141"/>
                    <a:pt x="388145" y="267312"/>
                    <a:pt x="391374" y="268411"/>
                  </a:cubicBezTo>
                  <a:cubicBezTo>
                    <a:pt x="407831" y="273550"/>
                    <a:pt x="422661" y="279071"/>
                    <a:pt x="439500" y="284425"/>
                  </a:cubicBezTo>
                  <a:cubicBezTo>
                    <a:pt x="456029" y="289445"/>
                    <a:pt x="473155" y="292002"/>
                    <a:pt x="489708" y="296998"/>
                  </a:cubicBezTo>
                  <a:cubicBezTo>
                    <a:pt x="514129" y="304479"/>
                    <a:pt x="539293" y="309140"/>
                    <a:pt x="564528" y="313131"/>
                  </a:cubicBezTo>
                  <a:cubicBezTo>
                    <a:pt x="567757" y="313681"/>
                    <a:pt x="571010" y="314231"/>
                    <a:pt x="574263" y="314780"/>
                  </a:cubicBezTo>
                  <a:cubicBezTo>
                    <a:pt x="575507" y="314995"/>
                    <a:pt x="576751" y="315211"/>
                    <a:pt x="577995" y="315402"/>
                  </a:cubicBezTo>
                  <a:cubicBezTo>
                    <a:pt x="579502" y="315665"/>
                    <a:pt x="581009" y="315904"/>
                    <a:pt x="582492" y="316143"/>
                  </a:cubicBezTo>
                  <a:cubicBezTo>
                    <a:pt x="583783" y="316358"/>
                    <a:pt x="585075" y="316573"/>
                    <a:pt x="586343" y="316764"/>
                  </a:cubicBezTo>
                  <a:cubicBezTo>
                    <a:pt x="588065" y="317027"/>
                    <a:pt x="589787" y="317314"/>
                    <a:pt x="591509" y="317577"/>
                  </a:cubicBezTo>
                  <a:cubicBezTo>
                    <a:pt x="593016" y="317816"/>
                    <a:pt x="594523" y="318031"/>
                    <a:pt x="596030" y="318246"/>
                  </a:cubicBezTo>
                  <a:cubicBezTo>
                    <a:pt x="597393" y="318437"/>
                    <a:pt x="598781" y="318652"/>
                    <a:pt x="600168" y="318820"/>
                  </a:cubicBezTo>
                  <a:cubicBezTo>
                    <a:pt x="601412" y="319011"/>
                    <a:pt x="602656" y="319154"/>
                    <a:pt x="603900" y="319298"/>
                  </a:cubicBezTo>
                  <a:cubicBezTo>
                    <a:pt x="604593" y="319393"/>
                    <a:pt x="605311" y="319489"/>
                    <a:pt x="606028" y="319561"/>
                  </a:cubicBezTo>
                  <a:cubicBezTo>
                    <a:pt x="607224" y="319704"/>
                    <a:pt x="608396" y="319824"/>
                    <a:pt x="609592" y="319967"/>
                  </a:cubicBezTo>
                  <a:cubicBezTo>
                    <a:pt x="610860" y="320110"/>
                    <a:pt x="612152" y="320230"/>
                    <a:pt x="613443" y="320373"/>
                  </a:cubicBezTo>
                  <a:lnTo>
                    <a:pt x="613467" y="320373"/>
                  </a:lnTo>
                  <a:cubicBezTo>
                    <a:pt x="614161" y="320445"/>
                    <a:pt x="614831" y="320493"/>
                    <a:pt x="615524" y="320565"/>
                  </a:cubicBezTo>
                  <a:cubicBezTo>
                    <a:pt x="615931" y="320612"/>
                    <a:pt x="616338" y="320660"/>
                    <a:pt x="616744" y="320684"/>
                  </a:cubicBezTo>
                  <a:cubicBezTo>
                    <a:pt x="616673" y="331201"/>
                    <a:pt x="616553" y="341717"/>
                    <a:pt x="616433" y="352210"/>
                  </a:cubicBezTo>
                  <a:cubicBezTo>
                    <a:pt x="616386" y="358090"/>
                    <a:pt x="616290" y="363970"/>
                    <a:pt x="616194" y="369850"/>
                  </a:cubicBezTo>
                  <a:cubicBezTo>
                    <a:pt x="616146" y="374224"/>
                    <a:pt x="616075" y="378598"/>
                    <a:pt x="616003" y="382972"/>
                  </a:cubicBezTo>
                  <a:cubicBezTo>
                    <a:pt x="615907" y="388780"/>
                    <a:pt x="615811" y="394588"/>
                    <a:pt x="615716" y="400396"/>
                  </a:cubicBezTo>
                  <a:cubicBezTo>
                    <a:pt x="615548" y="409741"/>
                    <a:pt x="615381" y="419087"/>
                    <a:pt x="615190" y="428432"/>
                  </a:cubicBezTo>
                  <a:cubicBezTo>
                    <a:pt x="614998" y="438615"/>
                    <a:pt x="614759" y="448797"/>
                    <a:pt x="614520" y="459003"/>
                  </a:cubicBezTo>
                  <a:cubicBezTo>
                    <a:pt x="614376" y="465480"/>
                    <a:pt x="614233" y="471933"/>
                    <a:pt x="614065" y="478387"/>
                  </a:cubicBezTo>
                  <a:close/>
                  <a:moveTo>
                    <a:pt x="600670" y="23802"/>
                  </a:moveTo>
                  <a:cubicBezTo>
                    <a:pt x="601627" y="23492"/>
                    <a:pt x="602560" y="23181"/>
                    <a:pt x="603517" y="22870"/>
                  </a:cubicBezTo>
                  <a:cubicBezTo>
                    <a:pt x="604163" y="22655"/>
                    <a:pt x="604832" y="22464"/>
                    <a:pt x="605478" y="22249"/>
                  </a:cubicBezTo>
                  <a:cubicBezTo>
                    <a:pt x="609329" y="21054"/>
                    <a:pt x="613228" y="19954"/>
                    <a:pt x="617175" y="18974"/>
                  </a:cubicBezTo>
                  <a:cubicBezTo>
                    <a:pt x="617151" y="19476"/>
                    <a:pt x="617127" y="19954"/>
                    <a:pt x="617127" y="20456"/>
                  </a:cubicBezTo>
                  <a:cubicBezTo>
                    <a:pt x="617103" y="20767"/>
                    <a:pt x="617103" y="21054"/>
                    <a:pt x="617079" y="21341"/>
                  </a:cubicBezTo>
                  <a:cubicBezTo>
                    <a:pt x="617055" y="21914"/>
                    <a:pt x="617031" y="22512"/>
                    <a:pt x="616984" y="23061"/>
                  </a:cubicBezTo>
                  <a:cubicBezTo>
                    <a:pt x="616601" y="39315"/>
                    <a:pt x="616744" y="55592"/>
                    <a:pt x="616505" y="71869"/>
                  </a:cubicBezTo>
                  <a:cubicBezTo>
                    <a:pt x="615405" y="104470"/>
                    <a:pt x="614998" y="137072"/>
                    <a:pt x="614998" y="169674"/>
                  </a:cubicBezTo>
                  <a:cubicBezTo>
                    <a:pt x="614998" y="175721"/>
                    <a:pt x="615022" y="181768"/>
                    <a:pt x="615046" y="187815"/>
                  </a:cubicBezTo>
                  <a:cubicBezTo>
                    <a:pt x="615070" y="193934"/>
                    <a:pt x="615094" y="200077"/>
                    <a:pt x="615166" y="206172"/>
                  </a:cubicBezTo>
                  <a:cubicBezTo>
                    <a:pt x="615309" y="224528"/>
                    <a:pt x="615548" y="242884"/>
                    <a:pt x="615835" y="261241"/>
                  </a:cubicBezTo>
                  <a:cubicBezTo>
                    <a:pt x="615979" y="270156"/>
                    <a:pt x="616122" y="279048"/>
                    <a:pt x="616266" y="287963"/>
                  </a:cubicBezTo>
                  <a:cubicBezTo>
                    <a:pt x="616362" y="293938"/>
                    <a:pt x="616457" y="299938"/>
                    <a:pt x="616577" y="305937"/>
                  </a:cubicBezTo>
                  <a:cubicBezTo>
                    <a:pt x="615213" y="305841"/>
                    <a:pt x="613802" y="305722"/>
                    <a:pt x="612415" y="305602"/>
                  </a:cubicBezTo>
                  <a:cubicBezTo>
                    <a:pt x="612008" y="305578"/>
                    <a:pt x="611602" y="305554"/>
                    <a:pt x="611219" y="305507"/>
                  </a:cubicBezTo>
                  <a:cubicBezTo>
                    <a:pt x="609832" y="305387"/>
                    <a:pt x="608444" y="305244"/>
                    <a:pt x="607033" y="305100"/>
                  </a:cubicBezTo>
                  <a:cubicBezTo>
                    <a:pt x="604139" y="304790"/>
                    <a:pt x="601221" y="304455"/>
                    <a:pt x="598326" y="304049"/>
                  </a:cubicBezTo>
                  <a:cubicBezTo>
                    <a:pt x="597848" y="303977"/>
                    <a:pt x="597346" y="303929"/>
                    <a:pt x="596867" y="303857"/>
                  </a:cubicBezTo>
                  <a:cubicBezTo>
                    <a:pt x="595815" y="303714"/>
                    <a:pt x="594762" y="303547"/>
                    <a:pt x="593710" y="303403"/>
                  </a:cubicBezTo>
                  <a:cubicBezTo>
                    <a:pt x="592729" y="303236"/>
                    <a:pt x="591748" y="303093"/>
                    <a:pt x="590768" y="302925"/>
                  </a:cubicBezTo>
                  <a:cubicBezTo>
                    <a:pt x="589620" y="302734"/>
                    <a:pt x="588471" y="302543"/>
                    <a:pt x="587347" y="302352"/>
                  </a:cubicBezTo>
                  <a:cubicBezTo>
                    <a:pt x="586558" y="302208"/>
                    <a:pt x="585792" y="302089"/>
                    <a:pt x="585003" y="301921"/>
                  </a:cubicBezTo>
                  <a:cubicBezTo>
                    <a:pt x="584166" y="301778"/>
                    <a:pt x="583305" y="301611"/>
                    <a:pt x="582468" y="301443"/>
                  </a:cubicBezTo>
                  <a:cubicBezTo>
                    <a:pt x="581128" y="301204"/>
                    <a:pt x="579813" y="300917"/>
                    <a:pt x="578497" y="300655"/>
                  </a:cubicBezTo>
                  <a:cubicBezTo>
                    <a:pt x="557232" y="297165"/>
                    <a:pt x="536183" y="293938"/>
                    <a:pt x="515182" y="288895"/>
                  </a:cubicBezTo>
                  <a:cubicBezTo>
                    <a:pt x="499634" y="285119"/>
                    <a:pt x="484493" y="279908"/>
                    <a:pt x="468802" y="276825"/>
                  </a:cubicBezTo>
                  <a:cubicBezTo>
                    <a:pt x="443208" y="271925"/>
                    <a:pt x="419049" y="261934"/>
                    <a:pt x="394221" y="254381"/>
                  </a:cubicBezTo>
                  <a:cubicBezTo>
                    <a:pt x="392714" y="253855"/>
                    <a:pt x="391231" y="253305"/>
                    <a:pt x="389748" y="252756"/>
                  </a:cubicBezTo>
                  <a:cubicBezTo>
                    <a:pt x="388336" y="252230"/>
                    <a:pt x="386925" y="251704"/>
                    <a:pt x="385514" y="251154"/>
                  </a:cubicBezTo>
                  <a:cubicBezTo>
                    <a:pt x="384366" y="250700"/>
                    <a:pt x="383218" y="250270"/>
                    <a:pt x="382093" y="249816"/>
                  </a:cubicBezTo>
                  <a:cubicBezTo>
                    <a:pt x="381184" y="249457"/>
                    <a:pt x="380299" y="249075"/>
                    <a:pt x="379414" y="248716"/>
                  </a:cubicBezTo>
                  <a:cubicBezTo>
                    <a:pt x="378410" y="248310"/>
                    <a:pt x="377429" y="247904"/>
                    <a:pt x="376424" y="247473"/>
                  </a:cubicBezTo>
                  <a:cubicBezTo>
                    <a:pt x="379223" y="242598"/>
                    <a:pt x="382046" y="237793"/>
                    <a:pt x="384916" y="232965"/>
                  </a:cubicBezTo>
                  <a:cubicBezTo>
                    <a:pt x="386351" y="230551"/>
                    <a:pt x="387786" y="228161"/>
                    <a:pt x="389245" y="225771"/>
                  </a:cubicBezTo>
                  <a:cubicBezTo>
                    <a:pt x="392474" y="220465"/>
                    <a:pt x="395775" y="215182"/>
                    <a:pt x="399124" y="209948"/>
                  </a:cubicBezTo>
                  <a:cubicBezTo>
                    <a:pt x="400296" y="208108"/>
                    <a:pt x="401468" y="206267"/>
                    <a:pt x="402664" y="204427"/>
                  </a:cubicBezTo>
                  <a:cubicBezTo>
                    <a:pt x="404171" y="202084"/>
                    <a:pt x="405726" y="199742"/>
                    <a:pt x="407257" y="197400"/>
                  </a:cubicBezTo>
                  <a:cubicBezTo>
                    <a:pt x="408788" y="195057"/>
                    <a:pt x="410342" y="192739"/>
                    <a:pt x="411921" y="190397"/>
                  </a:cubicBezTo>
                  <a:cubicBezTo>
                    <a:pt x="435697" y="157508"/>
                    <a:pt x="460526" y="125121"/>
                    <a:pt x="490521" y="97587"/>
                  </a:cubicBezTo>
                  <a:cubicBezTo>
                    <a:pt x="511714" y="78226"/>
                    <a:pt x="531447" y="56093"/>
                    <a:pt x="557400" y="42995"/>
                  </a:cubicBezTo>
                  <a:cubicBezTo>
                    <a:pt x="560318" y="41418"/>
                    <a:pt x="563236" y="39840"/>
                    <a:pt x="566202" y="38358"/>
                  </a:cubicBezTo>
                  <a:cubicBezTo>
                    <a:pt x="567087" y="37904"/>
                    <a:pt x="567996" y="37450"/>
                    <a:pt x="568881" y="37020"/>
                  </a:cubicBezTo>
                  <a:cubicBezTo>
                    <a:pt x="570388" y="36279"/>
                    <a:pt x="571895" y="35538"/>
                    <a:pt x="573402" y="34845"/>
                  </a:cubicBezTo>
                  <a:cubicBezTo>
                    <a:pt x="574311" y="34391"/>
                    <a:pt x="575196" y="33961"/>
                    <a:pt x="576129" y="33554"/>
                  </a:cubicBezTo>
                  <a:cubicBezTo>
                    <a:pt x="576655" y="33315"/>
                    <a:pt x="577181" y="33076"/>
                    <a:pt x="577708" y="32837"/>
                  </a:cubicBezTo>
                  <a:cubicBezTo>
                    <a:pt x="578664" y="32407"/>
                    <a:pt x="579597" y="32001"/>
                    <a:pt x="580554" y="31570"/>
                  </a:cubicBezTo>
                  <a:cubicBezTo>
                    <a:pt x="580578" y="31547"/>
                    <a:pt x="580602" y="31547"/>
                    <a:pt x="580602" y="31547"/>
                  </a:cubicBezTo>
                  <a:cubicBezTo>
                    <a:pt x="581630" y="31092"/>
                    <a:pt x="582659" y="30638"/>
                    <a:pt x="583687" y="30208"/>
                  </a:cubicBezTo>
                  <a:cubicBezTo>
                    <a:pt x="584453" y="29873"/>
                    <a:pt x="585218" y="29563"/>
                    <a:pt x="585984" y="29252"/>
                  </a:cubicBezTo>
                  <a:cubicBezTo>
                    <a:pt x="586343" y="29085"/>
                    <a:pt x="586677" y="28941"/>
                    <a:pt x="587036" y="28798"/>
                  </a:cubicBezTo>
                  <a:cubicBezTo>
                    <a:pt x="587945" y="28415"/>
                    <a:pt x="588854" y="28057"/>
                    <a:pt x="589763" y="27698"/>
                  </a:cubicBezTo>
                  <a:cubicBezTo>
                    <a:pt x="590074" y="27579"/>
                    <a:pt x="590361" y="27459"/>
                    <a:pt x="590672" y="27364"/>
                  </a:cubicBezTo>
                  <a:cubicBezTo>
                    <a:pt x="591653" y="26981"/>
                    <a:pt x="592633" y="26599"/>
                    <a:pt x="593614" y="26240"/>
                  </a:cubicBezTo>
                  <a:cubicBezTo>
                    <a:pt x="593997" y="26073"/>
                    <a:pt x="594380" y="25930"/>
                    <a:pt x="594786" y="25810"/>
                  </a:cubicBezTo>
                  <a:cubicBezTo>
                    <a:pt x="595647" y="25499"/>
                    <a:pt x="596508" y="25189"/>
                    <a:pt x="597369" y="24878"/>
                  </a:cubicBezTo>
                  <a:cubicBezTo>
                    <a:pt x="598494" y="24519"/>
                    <a:pt x="599570" y="24161"/>
                    <a:pt x="600670" y="23802"/>
                  </a:cubicBezTo>
                  <a:close/>
                  <a:moveTo>
                    <a:pt x="594714" y="14815"/>
                  </a:moveTo>
                  <a:cubicBezTo>
                    <a:pt x="594714" y="14768"/>
                    <a:pt x="594690" y="14744"/>
                    <a:pt x="594690" y="14696"/>
                  </a:cubicBezTo>
                  <a:cubicBezTo>
                    <a:pt x="594834" y="14696"/>
                    <a:pt x="594978" y="14696"/>
                    <a:pt x="595121" y="14696"/>
                  </a:cubicBezTo>
                  <a:cubicBezTo>
                    <a:pt x="595001" y="14744"/>
                    <a:pt x="594858" y="14768"/>
                    <a:pt x="594714" y="14815"/>
                  </a:cubicBezTo>
                  <a:close/>
                  <a:moveTo>
                    <a:pt x="213652" y="146322"/>
                  </a:moveTo>
                  <a:cubicBezTo>
                    <a:pt x="216092" y="144314"/>
                    <a:pt x="218555" y="142306"/>
                    <a:pt x="220995" y="140275"/>
                  </a:cubicBezTo>
                  <a:cubicBezTo>
                    <a:pt x="222670" y="138889"/>
                    <a:pt x="224416" y="137622"/>
                    <a:pt x="226138" y="136307"/>
                  </a:cubicBezTo>
                  <a:cubicBezTo>
                    <a:pt x="233840" y="130404"/>
                    <a:pt x="241710" y="124787"/>
                    <a:pt x="249651" y="119194"/>
                  </a:cubicBezTo>
                  <a:cubicBezTo>
                    <a:pt x="252641" y="117162"/>
                    <a:pt x="255607" y="115083"/>
                    <a:pt x="258716" y="113218"/>
                  </a:cubicBezTo>
                  <a:cubicBezTo>
                    <a:pt x="260989" y="111808"/>
                    <a:pt x="263285" y="110422"/>
                    <a:pt x="265557" y="109012"/>
                  </a:cubicBezTo>
                  <a:cubicBezTo>
                    <a:pt x="267064" y="108079"/>
                    <a:pt x="268643" y="107267"/>
                    <a:pt x="270198" y="106406"/>
                  </a:cubicBezTo>
                  <a:cubicBezTo>
                    <a:pt x="276823" y="102678"/>
                    <a:pt x="283617" y="99212"/>
                    <a:pt x="290434" y="95770"/>
                  </a:cubicBezTo>
                  <a:cubicBezTo>
                    <a:pt x="296127" y="92974"/>
                    <a:pt x="301819" y="90177"/>
                    <a:pt x="307560" y="87428"/>
                  </a:cubicBezTo>
                  <a:cubicBezTo>
                    <a:pt x="312846" y="84871"/>
                    <a:pt x="318228" y="82553"/>
                    <a:pt x="323610" y="80306"/>
                  </a:cubicBezTo>
                  <a:cubicBezTo>
                    <a:pt x="334422" y="75812"/>
                    <a:pt x="345520" y="72036"/>
                    <a:pt x="356571" y="68164"/>
                  </a:cubicBezTo>
                  <a:lnTo>
                    <a:pt x="356619" y="68140"/>
                  </a:lnTo>
                  <a:cubicBezTo>
                    <a:pt x="356858" y="68044"/>
                    <a:pt x="357097" y="67973"/>
                    <a:pt x="357361" y="67877"/>
                  </a:cubicBezTo>
                  <a:cubicBezTo>
                    <a:pt x="364632" y="65415"/>
                    <a:pt x="372310" y="62834"/>
                    <a:pt x="380012" y="60396"/>
                  </a:cubicBezTo>
                  <a:cubicBezTo>
                    <a:pt x="388384" y="57743"/>
                    <a:pt x="396756" y="55185"/>
                    <a:pt x="405152" y="52652"/>
                  </a:cubicBezTo>
                  <a:cubicBezTo>
                    <a:pt x="413213" y="50214"/>
                    <a:pt x="421298" y="47895"/>
                    <a:pt x="429430" y="45672"/>
                  </a:cubicBezTo>
                  <a:cubicBezTo>
                    <a:pt x="436941" y="43617"/>
                    <a:pt x="444571" y="42015"/>
                    <a:pt x="452178" y="40390"/>
                  </a:cubicBezTo>
                  <a:cubicBezTo>
                    <a:pt x="470093" y="36805"/>
                    <a:pt x="488057" y="33196"/>
                    <a:pt x="506045" y="29658"/>
                  </a:cubicBezTo>
                  <a:cubicBezTo>
                    <a:pt x="515062" y="27890"/>
                    <a:pt x="524056" y="26001"/>
                    <a:pt x="533098" y="24257"/>
                  </a:cubicBezTo>
                  <a:cubicBezTo>
                    <a:pt x="537427" y="23420"/>
                    <a:pt x="541804" y="22512"/>
                    <a:pt x="546182" y="21914"/>
                  </a:cubicBezTo>
                  <a:cubicBezTo>
                    <a:pt x="550511" y="21317"/>
                    <a:pt x="554840" y="20815"/>
                    <a:pt x="559218" y="20504"/>
                  </a:cubicBezTo>
                  <a:cubicBezTo>
                    <a:pt x="561394" y="20456"/>
                    <a:pt x="564097" y="20384"/>
                    <a:pt x="566824" y="20384"/>
                  </a:cubicBezTo>
                  <a:cubicBezTo>
                    <a:pt x="568044" y="20384"/>
                    <a:pt x="569264" y="20432"/>
                    <a:pt x="570484" y="20480"/>
                  </a:cubicBezTo>
                  <a:lnTo>
                    <a:pt x="570508" y="20480"/>
                  </a:lnTo>
                  <a:cubicBezTo>
                    <a:pt x="570603" y="20528"/>
                    <a:pt x="570699" y="20576"/>
                    <a:pt x="570819" y="20600"/>
                  </a:cubicBezTo>
                  <a:cubicBezTo>
                    <a:pt x="571512" y="20647"/>
                    <a:pt x="572230" y="20647"/>
                    <a:pt x="572924" y="20623"/>
                  </a:cubicBezTo>
                  <a:lnTo>
                    <a:pt x="572948" y="20623"/>
                  </a:lnTo>
                  <a:cubicBezTo>
                    <a:pt x="572948" y="20623"/>
                    <a:pt x="572972" y="20647"/>
                    <a:pt x="572972" y="20623"/>
                  </a:cubicBezTo>
                  <a:cubicBezTo>
                    <a:pt x="573043" y="20647"/>
                    <a:pt x="573139" y="20671"/>
                    <a:pt x="573211" y="20671"/>
                  </a:cubicBezTo>
                  <a:cubicBezTo>
                    <a:pt x="573306" y="20671"/>
                    <a:pt x="573402" y="20647"/>
                    <a:pt x="573474" y="20623"/>
                  </a:cubicBezTo>
                  <a:cubicBezTo>
                    <a:pt x="573498" y="20623"/>
                    <a:pt x="573522" y="20623"/>
                    <a:pt x="573522" y="20600"/>
                  </a:cubicBezTo>
                  <a:cubicBezTo>
                    <a:pt x="573617" y="20600"/>
                    <a:pt x="573689" y="20576"/>
                    <a:pt x="573785" y="20576"/>
                  </a:cubicBezTo>
                  <a:cubicBezTo>
                    <a:pt x="574072" y="20552"/>
                    <a:pt x="574383" y="20528"/>
                    <a:pt x="574670" y="20504"/>
                  </a:cubicBezTo>
                  <a:cubicBezTo>
                    <a:pt x="575961" y="20384"/>
                    <a:pt x="577253" y="20193"/>
                    <a:pt x="578521" y="20074"/>
                  </a:cubicBezTo>
                  <a:cubicBezTo>
                    <a:pt x="578473" y="20098"/>
                    <a:pt x="578425" y="20098"/>
                    <a:pt x="578401" y="20122"/>
                  </a:cubicBezTo>
                  <a:cubicBezTo>
                    <a:pt x="576966" y="20647"/>
                    <a:pt x="575507" y="21221"/>
                    <a:pt x="574072" y="21795"/>
                  </a:cubicBezTo>
                  <a:cubicBezTo>
                    <a:pt x="573904" y="21842"/>
                    <a:pt x="573761" y="21914"/>
                    <a:pt x="573617" y="21986"/>
                  </a:cubicBezTo>
                  <a:cubicBezTo>
                    <a:pt x="572134" y="22583"/>
                    <a:pt x="570675" y="23181"/>
                    <a:pt x="569240" y="23802"/>
                  </a:cubicBezTo>
                  <a:cubicBezTo>
                    <a:pt x="565939" y="25213"/>
                    <a:pt x="562638" y="26671"/>
                    <a:pt x="559385" y="28200"/>
                  </a:cubicBezTo>
                  <a:cubicBezTo>
                    <a:pt x="558094" y="28798"/>
                    <a:pt x="556802" y="29395"/>
                    <a:pt x="555534" y="30017"/>
                  </a:cubicBezTo>
                  <a:cubicBezTo>
                    <a:pt x="554027" y="30734"/>
                    <a:pt x="552520" y="31451"/>
                    <a:pt x="551013" y="32216"/>
                  </a:cubicBezTo>
                  <a:cubicBezTo>
                    <a:pt x="549506" y="32957"/>
                    <a:pt x="548023" y="33698"/>
                    <a:pt x="546517" y="34439"/>
                  </a:cubicBezTo>
                  <a:cubicBezTo>
                    <a:pt x="545033" y="35180"/>
                    <a:pt x="543527" y="35944"/>
                    <a:pt x="542044" y="36685"/>
                  </a:cubicBezTo>
                  <a:cubicBezTo>
                    <a:pt x="522669" y="48182"/>
                    <a:pt x="506475" y="64148"/>
                    <a:pt x="489971" y="79326"/>
                  </a:cubicBezTo>
                  <a:cubicBezTo>
                    <a:pt x="441510" y="122635"/>
                    <a:pt x="401731" y="175195"/>
                    <a:pt x="369488" y="231459"/>
                  </a:cubicBezTo>
                  <a:cubicBezTo>
                    <a:pt x="367407" y="234901"/>
                    <a:pt x="365374" y="238319"/>
                    <a:pt x="363340" y="241785"/>
                  </a:cubicBezTo>
                  <a:cubicBezTo>
                    <a:pt x="352816" y="237172"/>
                    <a:pt x="342387" y="232392"/>
                    <a:pt x="331743" y="228018"/>
                  </a:cubicBezTo>
                  <a:cubicBezTo>
                    <a:pt x="283353" y="207892"/>
                    <a:pt x="246972" y="191878"/>
                    <a:pt x="211499" y="151078"/>
                  </a:cubicBezTo>
                  <a:cubicBezTo>
                    <a:pt x="211021" y="150481"/>
                    <a:pt x="210518" y="149907"/>
                    <a:pt x="210040" y="149357"/>
                  </a:cubicBezTo>
                  <a:cubicBezTo>
                    <a:pt x="211188" y="148378"/>
                    <a:pt x="212432" y="147350"/>
                    <a:pt x="213652" y="146322"/>
                  </a:cubicBezTo>
                  <a:close/>
                  <a:moveTo>
                    <a:pt x="16507" y="551478"/>
                  </a:moveTo>
                  <a:cubicBezTo>
                    <a:pt x="17105" y="543638"/>
                    <a:pt x="17679" y="535774"/>
                    <a:pt x="18588" y="527983"/>
                  </a:cubicBezTo>
                  <a:cubicBezTo>
                    <a:pt x="19569" y="519593"/>
                    <a:pt x="20501" y="511180"/>
                    <a:pt x="21793" y="502838"/>
                  </a:cubicBezTo>
                  <a:cubicBezTo>
                    <a:pt x="23109" y="494473"/>
                    <a:pt x="24400" y="486131"/>
                    <a:pt x="25931" y="477813"/>
                  </a:cubicBezTo>
                  <a:cubicBezTo>
                    <a:pt x="27462" y="469448"/>
                    <a:pt x="29041" y="461106"/>
                    <a:pt x="30667" y="452764"/>
                  </a:cubicBezTo>
                  <a:cubicBezTo>
                    <a:pt x="32581" y="443538"/>
                    <a:pt x="34710" y="433380"/>
                    <a:pt x="37149" y="423294"/>
                  </a:cubicBezTo>
                  <a:cubicBezTo>
                    <a:pt x="38489" y="417772"/>
                    <a:pt x="39948" y="412275"/>
                    <a:pt x="41431" y="406778"/>
                  </a:cubicBezTo>
                  <a:cubicBezTo>
                    <a:pt x="42627" y="402356"/>
                    <a:pt x="44158" y="397982"/>
                    <a:pt x="45545" y="393632"/>
                  </a:cubicBezTo>
                  <a:cubicBezTo>
                    <a:pt x="47387" y="388660"/>
                    <a:pt x="49157" y="383689"/>
                    <a:pt x="51214" y="378813"/>
                  </a:cubicBezTo>
                  <a:cubicBezTo>
                    <a:pt x="52482" y="375777"/>
                    <a:pt x="53678" y="372718"/>
                    <a:pt x="55041" y="369730"/>
                  </a:cubicBezTo>
                  <a:cubicBezTo>
                    <a:pt x="56213" y="367197"/>
                    <a:pt x="57385" y="364639"/>
                    <a:pt x="58534" y="362106"/>
                  </a:cubicBezTo>
                  <a:cubicBezTo>
                    <a:pt x="63150" y="351995"/>
                    <a:pt x="68125" y="342052"/>
                    <a:pt x="73077" y="332085"/>
                  </a:cubicBezTo>
                  <a:cubicBezTo>
                    <a:pt x="79248" y="320063"/>
                    <a:pt x="85395" y="308016"/>
                    <a:pt x="91614" y="296018"/>
                  </a:cubicBezTo>
                  <a:cubicBezTo>
                    <a:pt x="93289" y="292767"/>
                    <a:pt x="95107" y="289588"/>
                    <a:pt x="96853" y="286409"/>
                  </a:cubicBezTo>
                  <a:cubicBezTo>
                    <a:pt x="98312" y="283708"/>
                    <a:pt x="99890" y="281103"/>
                    <a:pt x="101445" y="278498"/>
                  </a:cubicBezTo>
                  <a:cubicBezTo>
                    <a:pt x="103024" y="275869"/>
                    <a:pt x="104555" y="273263"/>
                    <a:pt x="106229" y="270730"/>
                  </a:cubicBezTo>
                  <a:cubicBezTo>
                    <a:pt x="108095" y="267885"/>
                    <a:pt x="109984" y="265041"/>
                    <a:pt x="111850" y="262197"/>
                  </a:cubicBezTo>
                  <a:cubicBezTo>
                    <a:pt x="115845" y="256532"/>
                    <a:pt x="119839" y="250891"/>
                    <a:pt x="123906" y="245275"/>
                  </a:cubicBezTo>
                  <a:cubicBezTo>
                    <a:pt x="127948" y="239705"/>
                    <a:pt x="132014" y="234160"/>
                    <a:pt x="136081" y="228615"/>
                  </a:cubicBezTo>
                  <a:cubicBezTo>
                    <a:pt x="139884" y="223429"/>
                    <a:pt x="143831" y="218337"/>
                    <a:pt x="147873" y="213318"/>
                  </a:cubicBezTo>
                  <a:cubicBezTo>
                    <a:pt x="149811" y="210904"/>
                    <a:pt x="151700" y="208490"/>
                    <a:pt x="153709" y="206148"/>
                  </a:cubicBezTo>
                  <a:cubicBezTo>
                    <a:pt x="155862" y="203686"/>
                    <a:pt x="157991" y="201200"/>
                    <a:pt x="160120" y="198738"/>
                  </a:cubicBezTo>
                  <a:cubicBezTo>
                    <a:pt x="167224" y="191114"/>
                    <a:pt x="174352" y="183537"/>
                    <a:pt x="181719" y="176151"/>
                  </a:cubicBezTo>
                  <a:cubicBezTo>
                    <a:pt x="185690" y="172160"/>
                    <a:pt x="189684" y="168264"/>
                    <a:pt x="193703" y="164344"/>
                  </a:cubicBezTo>
                  <a:cubicBezTo>
                    <a:pt x="196908" y="161260"/>
                    <a:pt x="200185" y="158225"/>
                    <a:pt x="203462" y="155189"/>
                  </a:cubicBezTo>
                  <a:cubicBezTo>
                    <a:pt x="204132" y="156169"/>
                    <a:pt x="204802" y="157125"/>
                    <a:pt x="205471" y="158105"/>
                  </a:cubicBezTo>
                  <a:cubicBezTo>
                    <a:pt x="205711" y="158440"/>
                    <a:pt x="205950" y="158775"/>
                    <a:pt x="206213" y="159109"/>
                  </a:cubicBezTo>
                  <a:cubicBezTo>
                    <a:pt x="206715" y="159802"/>
                    <a:pt x="207218" y="160472"/>
                    <a:pt x="207720" y="161141"/>
                  </a:cubicBezTo>
                  <a:cubicBezTo>
                    <a:pt x="207911" y="161428"/>
                    <a:pt x="208150" y="161715"/>
                    <a:pt x="208366" y="162001"/>
                  </a:cubicBezTo>
                  <a:cubicBezTo>
                    <a:pt x="209107" y="162981"/>
                    <a:pt x="209849" y="163937"/>
                    <a:pt x="210638" y="164870"/>
                  </a:cubicBezTo>
                  <a:cubicBezTo>
                    <a:pt x="211308" y="165706"/>
                    <a:pt x="211977" y="166519"/>
                    <a:pt x="212647" y="167331"/>
                  </a:cubicBezTo>
                  <a:cubicBezTo>
                    <a:pt x="214728" y="169817"/>
                    <a:pt x="216881" y="172231"/>
                    <a:pt x="219106" y="174598"/>
                  </a:cubicBezTo>
                  <a:cubicBezTo>
                    <a:pt x="219751" y="175291"/>
                    <a:pt x="220421" y="176008"/>
                    <a:pt x="221091" y="176677"/>
                  </a:cubicBezTo>
                  <a:cubicBezTo>
                    <a:pt x="229606" y="185473"/>
                    <a:pt x="238959" y="193528"/>
                    <a:pt x="248479" y="200937"/>
                  </a:cubicBezTo>
                  <a:cubicBezTo>
                    <a:pt x="270198" y="215995"/>
                    <a:pt x="294572" y="226631"/>
                    <a:pt x="318611" y="237387"/>
                  </a:cubicBezTo>
                  <a:cubicBezTo>
                    <a:pt x="321649" y="238654"/>
                    <a:pt x="324663" y="239944"/>
                    <a:pt x="327700" y="241283"/>
                  </a:cubicBezTo>
                  <a:cubicBezTo>
                    <a:pt x="329399" y="242024"/>
                    <a:pt x="331073" y="242765"/>
                    <a:pt x="332771" y="243506"/>
                  </a:cubicBezTo>
                  <a:cubicBezTo>
                    <a:pt x="335594" y="244773"/>
                    <a:pt x="338416" y="246063"/>
                    <a:pt x="341239" y="247354"/>
                  </a:cubicBezTo>
                  <a:cubicBezTo>
                    <a:pt x="343105" y="248191"/>
                    <a:pt x="344970" y="249051"/>
                    <a:pt x="346836" y="249888"/>
                  </a:cubicBezTo>
                  <a:cubicBezTo>
                    <a:pt x="349467" y="251083"/>
                    <a:pt x="352098" y="252278"/>
                    <a:pt x="354753" y="253473"/>
                  </a:cubicBezTo>
                  <a:cubicBezTo>
                    <a:pt x="355232" y="253712"/>
                    <a:pt x="355710" y="253927"/>
                    <a:pt x="356189" y="254118"/>
                  </a:cubicBezTo>
                  <a:cubicBezTo>
                    <a:pt x="355399" y="255528"/>
                    <a:pt x="354610" y="256939"/>
                    <a:pt x="353820" y="258349"/>
                  </a:cubicBezTo>
                  <a:cubicBezTo>
                    <a:pt x="353031" y="259759"/>
                    <a:pt x="352242" y="261193"/>
                    <a:pt x="351476" y="262603"/>
                  </a:cubicBezTo>
                  <a:cubicBezTo>
                    <a:pt x="344898" y="274530"/>
                    <a:pt x="338632" y="286600"/>
                    <a:pt x="332676" y="298838"/>
                  </a:cubicBezTo>
                  <a:cubicBezTo>
                    <a:pt x="332269" y="299675"/>
                    <a:pt x="331862" y="300511"/>
                    <a:pt x="331456" y="301348"/>
                  </a:cubicBezTo>
                  <a:cubicBezTo>
                    <a:pt x="330044" y="304264"/>
                    <a:pt x="328657" y="307156"/>
                    <a:pt x="327294" y="310096"/>
                  </a:cubicBezTo>
                  <a:cubicBezTo>
                    <a:pt x="326600" y="311554"/>
                    <a:pt x="325930" y="313012"/>
                    <a:pt x="325237" y="314494"/>
                  </a:cubicBezTo>
                  <a:cubicBezTo>
                    <a:pt x="324710" y="315665"/>
                    <a:pt x="324160" y="316812"/>
                    <a:pt x="323658" y="317983"/>
                  </a:cubicBezTo>
                  <a:cubicBezTo>
                    <a:pt x="319950" y="326086"/>
                    <a:pt x="316386" y="334260"/>
                    <a:pt x="312966" y="342482"/>
                  </a:cubicBezTo>
                  <a:cubicBezTo>
                    <a:pt x="312320" y="344036"/>
                    <a:pt x="311674" y="345590"/>
                    <a:pt x="311052" y="347143"/>
                  </a:cubicBezTo>
                  <a:cubicBezTo>
                    <a:pt x="309211" y="351637"/>
                    <a:pt x="307417" y="356154"/>
                    <a:pt x="305670" y="360695"/>
                  </a:cubicBezTo>
                  <a:cubicBezTo>
                    <a:pt x="304714" y="363109"/>
                    <a:pt x="303805" y="365547"/>
                    <a:pt x="302896" y="367985"/>
                  </a:cubicBezTo>
                  <a:cubicBezTo>
                    <a:pt x="301126" y="372694"/>
                    <a:pt x="299427" y="377403"/>
                    <a:pt x="297777" y="382135"/>
                  </a:cubicBezTo>
                  <a:cubicBezTo>
                    <a:pt x="297275" y="383545"/>
                    <a:pt x="296796" y="384955"/>
                    <a:pt x="296294" y="386366"/>
                  </a:cubicBezTo>
                  <a:cubicBezTo>
                    <a:pt x="295241" y="389425"/>
                    <a:pt x="294213" y="392484"/>
                    <a:pt x="293208" y="395544"/>
                  </a:cubicBezTo>
                  <a:cubicBezTo>
                    <a:pt x="285841" y="418370"/>
                    <a:pt x="277828" y="441029"/>
                    <a:pt x="271944" y="464285"/>
                  </a:cubicBezTo>
                  <a:cubicBezTo>
                    <a:pt x="263955" y="498894"/>
                    <a:pt x="257999" y="534078"/>
                    <a:pt x="253143" y="569261"/>
                  </a:cubicBezTo>
                  <a:cubicBezTo>
                    <a:pt x="253023" y="570623"/>
                    <a:pt x="252880" y="572009"/>
                    <a:pt x="252760" y="573372"/>
                  </a:cubicBezTo>
                  <a:cubicBezTo>
                    <a:pt x="238887" y="573921"/>
                    <a:pt x="225014" y="574423"/>
                    <a:pt x="211140" y="574806"/>
                  </a:cubicBezTo>
                  <a:cubicBezTo>
                    <a:pt x="210662" y="574830"/>
                    <a:pt x="210184" y="574830"/>
                    <a:pt x="209705" y="574854"/>
                  </a:cubicBezTo>
                  <a:cubicBezTo>
                    <a:pt x="207194" y="574925"/>
                    <a:pt x="204658" y="574997"/>
                    <a:pt x="202147" y="575045"/>
                  </a:cubicBezTo>
                  <a:cubicBezTo>
                    <a:pt x="192985" y="575284"/>
                    <a:pt x="183824" y="575499"/>
                    <a:pt x="174663" y="575666"/>
                  </a:cubicBezTo>
                  <a:cubicBezTo>
                    <a:pt x="170597" y="575714"/>
                    <a:pt x="166506" y="575786"/>
                    <a:pt x="162440" y="575834"/>
                  </a:cubicBezTo>
                  <a:cubicBezTo>
                    <a:pt x="161531" y="575857"/>
                    <a:pt x="160622" y="575857"/>
                    <a:pt x="159713" y="575881"/>
                  </a:cubicBezTo>
                  <a:cubicBezTo>
                    <a:pt x="156771" y="575905"/>
                    <a:pt x="153829" y="575929"/>
                    <a:pt x="150911" y="575953"/>
                  </a:cubicBezTo>
                  <a:cubicBezTo>
                    <a:pt x="150002" y="575977"/>
                    <a:pt x="149069" y="575977"/>
                    <a:pt x="148136" y="575977"/>
                  </a:cubicBezTo>
                  <a:cubicBezTo>
                    <a:pt x="146151" y="576001"/>
                    <a:pt x="144166" y="576001"/>
                    <a:pt x="142180" y="576025"/>
                  </a:cubicBezTo>
                  <a:cubicBezTo>
                    <a:pt x="138162" y="576049"/>
                    <a:pt x="134167" y="576049"/>
                    <a:pt x="130149" y="576049"/>
                  </a:cubicBezTo>
                  <a:cubicBezTo>
                    <a:pt x="115773" y="576049"/>
                    <a:pt x="101397" y="575929"/>
                    <a:pt x="87022" y="575642"/>
                  </a:cubicBezTo>
                  <a:cubicBezTo>
                    <a:pt x="68986" y="575810"/>
                    <a:pt x="50975" y="575356"/>
                    <a:pt x="32964" y="574710"/>
                  </a:cubicBezTo>
                  <a:cubicBezTo>
                    <a:pt x="32366" y="574830"/>
                    <a:pt x="31146" y="574782"/>
                    <a:pt x="29591" y="574686"/>
                  </a:cubicBezTo>
                  <a:cubicBezTo>
                    <a:pt x="29160" y="574662"/>
                    <a:pt x="28706" y="574639"/>
                    <a:pt x="28251" y="574591"/>
                  </a:cubicBezTo>
                  <a:cubicBezTo>
                    <a:pt x="28227" y="574591"/>
                    <a:pt x="28180" y="574591"/>
                    <a:pt x="28156" y="574591"/>
                  </a:cubicBezTo>
                  <a:cubicBezTo>
                    <a:pt x="27462" y="574543"/>
                    <a:pt x="26720" y="574495"/>
                    <a:pt x="25931" y="574423"/>
                  </a:cubicBezTo>
                  <a:cubicBezTo>
                    <a:pt x="25907" y="574423"/>
                    <a:pt x="25883" y="574423"/>
                    <a:pt x="25835" y="574423"/>
                  </a:cubicBezTo>
                  <a:cubicBezTo>
                    <a:pt x="25357" y="574399"/>
                    <a:pt x="24855" y="574376"/>
                    <a:pt x="24352" y="574328"/>
                  </a:cubicBezTo>
                  <a:cubicBezTo>
                    <a:pt x="24305" y="574328"/>
                    <a:pt x="24233" y="574328"/>
                    <a:pt x="24161" y="574328"/>
                  </a:cubicBezTo>
                  <a:cubicBezTo>
                    <a:pt x="21004" y="574160"/>
                    <a:pt x="17703" y="574089"/>
                    <a:pt x="15430" y="574567"/>
                  </a:cubicBezTo>
                  <a:cubicBezTo>
                    <a:pt x="15718" y="566847"/>
                    <a:pt x="16076" y="559150"/>
                    <a:pt x="16507" y="551478"/>
                  </a:cubicBezTo>
                  <a:close/>
                  <a:moveTo>
                    <a:pt x="202745" y="978050"/>
                  </a:moveTo>
                  <a:cubicBezTo>
                    <a:pt x="202266" y="978384"/>
                    <a:pt x="201788" y="978743"/>
                    <a:pt x="201333" y="979077"/>
                  </a:cubicBezTo>
                  <a:cubicBezTo>
                    <a:pt x="199826" y="977787"/>
                    <a:pt x="198319" y="976496"/>
                    <a:pt x="196836" y="975205"/>
                  </a:cubicBezTo>
                  <a:cubicBezTo>
                    <a:pt x="187221" y="966553"/>
                    <a:pt x="177581" y="957924"/>
                    <a:pt x="168324" y="948890"/>
                  </a:cubicBezTo>
                  <a:cubicBezTo>
                    <a:pt x="165837" y="946476"/>
                    <a:pt x="163301" y="944109"/>
                    <a:pt x="160885" y="941624"/>
                  </a:cubicBezTo>
                  <a:cubicBezTo>
                    <a:pt x="158541" y="939233"/>
                    <a:pt x="156149" y="936891"/>
                    <a:pt x="153877" y="934429"/>
                  </a:cubicBezTo>
                  <a:cubicBezTo>
                    <a:pt x="151557" y="931920"/>
                    <a:pt x="149165" y="929434"/>
                    <a:pt x="146892" y="926852"/>
                  </a:cubicBezTo>
                  <a:cubicBezTo>
                    <a:pt x="144692" y="924343"/>
                    <a:pt x="142491" y="921857"/>
                    <a:pt x="140267" y="919347"/>
                  </a:cubicBezTo>
                  <a:cubicBezTo>
                    <a:pt x="135100" y="913372"/>
                    <a:pt x="129311" y="906727"/>
                    <a:pt x="123379" y="900178"/>
                  </a:cubicBezTo>
                  <a:cubicBezTo>
                    <a:pt x="117711" y="893916"/>
                    <a:pt x="112065" y="887654"/>
                    <a:pt x="106492" y="881344"/>
                  </a:cubicBezTo>
                  <a:cubicBezTo>
                    <a:pt x="104555" y="879025"/>
                    <a:pt x="102617" y="876707"/>
                    <a:pt x="100656" y="874388"/>
                  </a:cubicBezTo>
                  <a:cubicBezTo>
                    <a:pt x="99316" y="872763"/>
                    <a:pt x="98049" y="871090"/>
                    <a:pt x="96781" y="869417"/>
                  </a:cubicBezTo>
                  <a:cubicBezTo>
                    <a:pt x="95346" y="867552"/>
                    <a:pt x="93911" y="865688"/>
                    <a:pt x="92547" y="863728"/>
                  </a:cubicBezTo>
                  <a:cubicBezTo>
                    <a:pt x="91160" y="861720"/>
                    <a:pt x="89772" y="859713"/>
                    <a:pt x="88385" y="857729"/>
                  </a:cubicBezTo>
                  <a:cubicBezTo>
                    <a:pt x="80994" y="846256"/>
                    <a:pt x="73818" y="834664"/>
                    <a:pt x="66618" y="823072"/>
                  </a:cubicBezTo>
                  <a:cubicBezTo>
                    <a:pt x="64777" y="820132"/>
                    <a:pt x="62911" y="817192"/>
                    <a:pt x="61117" y="814228"/>
                  </a:cubicBezTo>
                  <a:cubicBezTo>
                    <a:pt x="59347" y="811264"/>
                    <a:pt x="57481" y="808348"/>
                    <a:pt x="55783" y="805337"/>
                  </a:cubicBezTo>
                  <a:cubicBezTo>
                    <a:pt x="54922" y="803831"/>
                    <a:pt x="54061" y="802301"/>
                    <a:pt x="53199" y="800795"/>
                  </a:cubicBezTo>
                  <a:cubicBezTo>
                    <a:pt x="52338" y="799290"/>
                    <a:pt x="51429" y="797808"/>
                    <a:pt x="50616" y="796254"/>
                  </a:cubicBezTo>
                  <a:cubicBezTo>
                    <a:pt x="49157" y="793410"/>
                    <a:pt x="47698" y="790565"/>
                    <a:pt x="46239" y="787721"/>
                  </a:cubicBezTo>
                  <a:cubicBezTo>
                    <a:pt x="45450" y="785952"/>
                    <a:pt x="44660" y="784232"/>
                    <a:pt x="43871" y="782463"/>
                  </a:cubicBezTo>
                  <a:cubicBezTo>
                    <a:pt x="43225" y="781029"/>
                    <a:pt x="42483" y="779595"/>
                    <a:pt x="41933" y="778113"/>
                  </a:cubicBezTo>
                  <a:cubicBezTo>
                    <a:pt x="40690" y="774910"/>
                    <a:pt x="39446" y="771731"/>
                    <a:pt x="38226" y="768528"/>
                  </a:cubicBezTo>
                  <a:cubicBezTo>
                    <a:pt x="37604" y="766712"/>
                    <a:pt x="37006" y="764895"/>
                    <a:pt x="36432" y="763055"/>
                  </a:cubicBezTo>
                  <a:cubicBezTo>
                    <a:pt x="35977" y="761692"/>
                    <a:pt x="35475" y="760354"/>
                    <a:pt x="35092" y="758968"/>
                  </a:cubicBezTo>
                  <a:cubicBezTo>
                    <a:pt x="34112" y="755550"/>
                    <a:pt x="33035" y="752156"/>
                    <a:pt x="32174" y="748714"/>
                  </a:cubicBezTo>
                  <a:cubicBezTo>
                    <a:pt x="31289" y="745176"/>
                    <a:pt x="30332" y="741639"/>
                    <a:pt x="29519" y="738101"/>
                  </a:cubicBezTo>
                  <a:cubicBezTo>
                    <a:pt x="28730" y="734612"/>
                    <a:pt x="27940" y="731146"/>
                    <a:pt x="27151" y="727656"/>
                  </a:cubicBezTo>
                  <a:cubicBezTo>
                    <a:pt x="25812" y="720940"/>
                    <a:pt x="24496" y="714248"/>
                    <a:pt x="23252" y="707507"/>
                  </a:cubicBezTo>
                  <a:cubicBezTo>
                    <a:pt x="22104" y="701245"/>
                    <a:pt x="21147" y="694959"/>
                    <a:pt x="20190" y="688673"/>
                  </a:cubicBezTo>
                  <a:cubicBezTo>
                    <a:pt x="19258" y="682339"/>
                    <a:pt x="18373" y="675981"/>
                    <a:pt x="17655" y="669623"/>
                  </a:cubicBezTo>
                  <a:cubicBezTo>
                    <a:pt x="17296" y="666325"/>
                    <a:pt x="16890" y="663027"/>
                    <a:pt x="16579" y="659728"/>
                  </a:cubicBezTo>
                  <a:cubicBezTo>
                    <a:pt x="16268" y="656286"/>
                    <a:pt x="15957" y="652821"/>
                    <a:pt x="15670" y="649355"/>
                  </a:cubicBezTo>
                  <a:cubicBezTo>
                    <a:pt x="15239" y="642280"/>
                    <a:pt x="14713" y="634201"/>
                    <a:pt x="14689" y="626099"/>
                  </a:cubicBezTo>
                  <a:cubicBezTo>
                    <a:pt x="14641" y="617757"/>
                    <a:pt x="14569" y="609415"/>
                    <a:pt x="14737" y="601074"/>
                  </a:cubicBezTo>
                  <a:cubicBezTo>
                    <a:pt x="14809" y="596915"/>
                    <a:pt x="14880" y="592780"/>
                    <a:pt x="14976" y="588645"/>
                  </a:cubicBezTo>
                  <a:cubicBezTo>
                    <a:pt x="15000" y="587067"/>
                    <a:pt x="15048" y="585442"/>
                    <a:pt x="15096" y="583865"/>
                  </a:cubicBezTo>
                  <a:cubicBezTo>
                    <a:pt x="15120" y="582622"/>
                    <a:pt x="15167" y="581379"/>
                    <a:pt x="15215" y="580136"/>
                  </a:cubicBezTo>
                  <a:lnTo>
                    <a:pt x="15215" y="580112"/>
                  </a:lnTo>
                  <a:cubicBezTo>
                    <a:pt x="15981" y="580471"/>
                    <a:pt x="16746" y="580805"/>
                    <a:pt x="17511" y="581116"/>
                  </a:cubicBezTo>
                  <a:cubicBezTo>
                    <a:pt x="19066" y="581713"/>
                    <a:pt x="20645" y="582239"/>
                    <a:pt x="22271" y="582693"/>
                  </a:cubicBezTo>
                  <a:cubicBezTo>
                    <a:pt x="22678" y="582789"/>
                    <a:pt x="23085" y="582908"/>
                    <a:pt x="23491" y="583004"/>
                  </a:cubicBezTo>
                  <a:cubicBezTo>
                    <a:pt x="23898" y="583100"/>
                    <a:pt x="24305" y="583195"/>
                    <a:pt x="24711" y="583291"/>
                  </a:cubicBezTo>
                  <a:cubicBezTo>
                    <a:pt x="25525" y="583482"/>
                    <a:pt x="26338" y="583625"/>
                    <a:pt x="27175" y="583793"/>
                  </a:cubicBezTo>
                  <a:cubicBezTo>
                    <a:pt x="28012" y="583960"/>
                    <a:pt x="28825" y="584080"/>
                    <a:pt x="29663" y="584199"/>
                  </a:cubicBezTo>
                  <a:cubicBezTo>
                    <a:pt x="30093" y="584271"/>
                    <a:pt x="30548" y="584319"/>
                    <a:pt x="30978" y="584390"/>
                  </a:cubicBezTo>
                  <a:cubicBezTo>
                    <a:pt x="31385" y="584438"/>
                    <a:pt x="31791" y="584486"/>
                    <a:pt x="32198" y="584558"/>
                  </a:cubicBezTo>
                  <a:cubicBezTo>
                    <a:pt x="33274" y="584677"/>
                    <a:pt x="34351" y="584797"/>
                    <a:pt x="35451" y="584892"/>
                  </a:cubicBezTo>
                  <a:cubicBezTo>
                    <a:pt x="35882" y="584940"/>
                    <a:pt x="36336" y="584988"/>
                    <a:pt x="36743" y="585012"/>
                  </a:cubicBezTo>
                  <a:cubicBezTo>
                    <a:pt x="36910" y="585036"/>
                    <a:pt x="37078" y="585036"/>
                    <a:pt x="37269" y="585060"/>
                  </a:cubicBezTo>
                  <a:cubicBezTo>
                    <a:pt x="37963" y="585107"/>
                    <a:pt x="38680" y="585179"/>
                    <a:pt x="39374" y="585227"/>
                  </a:cubicBezTo>
                  <a:cubicBezTo>
                    <a:pt x="42986" y="585490"/>
                    <a:pt x="46598" y="585681"/>
                    <a:pt x="50162" y="585968"/>
                  </a:cubicBezTo>
                  <a:cubicBezTo>
                    <a:pt x="50927" y="586016"/>
                    <a:pt x="51669" y="586087"/>
                    <a:pt x="52434" y="586159"/>
                  </a:cubicBezTo>
                  <a:cubicBezTo>
                    <a:pt x="53295" y="586255"/>
                    <a:pt x="54156" y="586326"/>
                    <a:pt x="54993" y="586422"/>
                  </a:cubicBezTo>
                  <a:cubicBezTo>
                    <a:pt x="85491" y="587904"/>
                    <a:pt x="116036" y="588549"/>
                    <a:pt x="146581" y="589171"/>
                  </a:cubicBezTo>
                  <a:cubicBezTo>
                    <a:pt x="177390" y="589457"/>
                    <a:pt x="208150" y="587808"/>
                    <a:pt x="238959" y="587784"/>
                  </a:cubicBezTo>
                  <a:cubicBezTo>
                    <a:pt x="241710" y="587760"/>
                    <a:pt x="244484" y="587689"/>
                    <a:pt x="247235" y="587617"/>
                  </a:cubicBezTo>
                  <a:cubicBezTo>
                    <a:pt x="248718" y="587569"/>
                    <a:pt x="250177" y="587521"/>
                    <a:pt x="251636" y="587474"/>
                  </a:cubicBezTo>
                  <a:cubicBezTo>
                    <a:pt x="251445" y="589912"/>
                    <a:pt x="251301" y="592350"/>
                    <a:pt x="251134" y="594788"/>
                  </a:cubicBezTo>
                  <a:cubicBezTo>
                    <a:pt x="251062" y="596054"/>
                    <a:pt x="250966" y="597345"/>
                    <a:pt x="250919" y="598612"/>
                  </a:cubicBezTo>
                  <a:cubicBezTo>
                    <a:pt x="250823" y="599855"/>
                    <a:pt x="250751" y="601098"/>
                    <a:pt x="250727" y="602317"/>
                  </a:cubicBezTo>
                  <a:cubicBezTo>
                    <a:pt x="250632" y="603822"/>
                    <a:pt x="250560" y="605304"/>
                    <a:pt x="250488" y="606786"/>
                  </a:cubicBezTo>
                  <a:cubicBezTo>
                    <a:pt x="250440" y="607503"/>
                    <a:pt x="250416" y="608220"/>
                    <a:pt x="250392" y="608937"/>
                  </a:cubicBezTo>
                  <a:cubicBezTo>
                    <a:pt x="250225" y="612092"/>
                    <a:pt x="250129" y="615247"/>
                    <a:pt x="250034" y="618402"/>
                  </a:cubicBezTo>
                  <a:cubicBezTo>
                    <a:pt x="249986" y="619358"/>
                    <a:pt x="249962" y="620314"/>
                    <a:pt x="249938" y="621247"/>
                  </a:cubicBezTo>
                  <a:cubicBezTo>
                    <a:pt x="249914" y="622250"/>
                    <a:pt x="249890" y="623230"/>
                    <a:pt x="249866" y="624234"/>
                  </a:cubicBezTo>
                  <a:cubicBezTo>
                    <a:pt x="249818" y="626577"/>
                    <a:pt x="249770" y="628919"/>
                    <a:pt x="249746" y="631285"/>
                  </a:cubicBezTo>
                  <a:cubicBezTo>
                    <a:pt x="249746" y="631476"/>
                    <a:pt x="249723" y="631668"/>
                    <a:pt x="249746" y="631835"/>
                  </a:cubicBezTo>
                  <a:cubicBezTo>
                    <a:pt x="249699" y="634703"/>
                    <a:pt x="249699" y="637595"/>
                    <a:pt x="249699" y="640464"/>
                  </a:cubicBezTo>
                  <a:cubicBezTo>
                    <a:pt x="249675" y="688840"/>
                    <a:pt x="254506" y="737313"/>
                    <a:pt x="264146" y="784590"/>
                  </a:cubicBezTo>
                  <a:cubicBezTo>
                    <a:pt x="274455" y="830768"/>
                    <a:pt x="293280" y="874412"/>
                    <a:pt x="313038" y="917220"/>
                  </a:cubicBezTo>
                  <a:cubicBezTo>
                    <a:pt x="313420" y="918104"/>
                    <a:pt x="313803" y="918941"/>
                    <a:pt x="314210" y="919801"/>
                  </a:cubicBezTo>
                  <a:cubicBezTo>
                    <a:pt x="312631" y="920423"/>
                    <a:pt x="311028" y="921044"/>
                    <a:pt x="309450" y="921690"/>
                  </a:cubicBezTo>
                  <a:cubicBezTo>
                    <a:pt x="309019" y="921857"/>
                    <a:pt x="308613" y="922024"/>
                    <a:pt x="308182" y="922215"/>
                  </a:cubicBezTo>
                  <a:cubicBezTo>
                    <a:pt x="306747" y="922813"/>
                    <a:pt x="305312" y="923410"/>
                    <a:pt x="303876" y="924032"/>
                  </a:cubicBezTo>
                  <a:cubicBezTo>
                    <a:pt x="302585" y="924582"/>
                    <a:pt x="301293" y="925131"/>
                    <a:pt x="300025" y="925705"/>
                  </a:cubicBezTo>
                  <a:cubicBezTo>
                    <a:pt x="290123" y="930079"/>
                    <a:pt x="280411" y="934883"/>
                    <a:pt x="270796" y="939855"/>
                  </a:cubicBezTo>
                  <a:cubicBezTo>
                    <a:pt x="269050" y="940763"/>
                    <a:pt x="267303" y="941647"/>
                    <a:pt x="265557" y="942580"/>
                  </a:cubicBezTo>
                  <a:cubicBezTo>
                    <a:pt x="255081" y="948053"/>
                    <a:pt x="244676" y="953670"/>
                    <a:pt x="234175" y="959119"/>
                  </a:cubicBezTo>
                  <a:cubicBezTo>
                    <a:pt x="234079" y="959167"/>
                    <a:pt x="234007" y="959239"/>
                    <a:pt x="233912" y="959311"/>
                  </a:cubicBezTo>
                  <a:cubicBezTo>
                    <a:pt x="233744" y="959430"/>
                    <a:pt x="233529" y="959550"/>
                    <a:pt x="233314" y="959693"/>
                  </a:cubicBezTo>
                  <a:cubicBezTo>
                    <a:pt x="231831" y="960625"/>
                    <a:pt x="229367" y="961988"/>
                    <a:pt x="226377" y="963685"/>
                  </a:cubicBezTo>
                  <a:cubicBezTo>
                    <a:pt x="226138" y="963804"/>
                    <a:pt x="225899" y="963948"/>
                    <a:pt x="225636" y="964091"/>
                  </a:cubicBezTo>
                  <a:cubicBezTo>
                    <a:pt x="222359" y="965931"/>
                    <a:pt x="218508" y="968106"/>
                    <a:pt x="214656" y="970401"/>
                  </a:cubicBezTo>
                  <a:cubicBezTo>
                    <a:pt x="214369" y="970568"/>
                    <a:pt x="214058" y="970760"/>
                    <a:pt x="213771" y="970927"/>
                  </a:cubicBezTo>
                  <a:cubicBezTo>
                    <a:pt x="210207" y="973054"/>
                    <a:pt x="206691" y="975301"/>
                    <a:pt x="203606" y="977476"/>
                  </a:cubicBezTo>
                  <a:cubicBezTo>
                    <a:pt x="203271" y="977691"/>
                    <a:pt x="203008" y="977858"/>
                    <a:pt x="202745" y="978050"/>
                  </a:cubicBezTo>
                  <a:close/>
                  <a:moveTo>
                    <a:pt x="497888" y="1122535"/>
                  </a:moveTo>
                  <a:cubicBezTo>
                    <a:pt x="497768" y="1122511"/>
                    <a:pt x="497625" y="1122487"/>
                    <a:pt x="497481" y="1122439"/>
                  </a:cubicBezTo>
                  <a:cubicBezTo>
                    <a:pt x="496094" y="1122081"/>
                    <a:pt x="494707" y="1121698"/>
                    <a:pt x="493319" y="1121340"/>
                  </a:cubicBezTo>
                  <a:cubicBezTo>
                    <a:pt x="490760" y="1120646"/>
                    <a:pt x="488224" y="1119953"/>
                    <a:pt x="485665" y="1119212"/>
                  </a:cubicBezTo>
                  <a:cubicBezTo>
                    <a:pt x="483752" y="1118663"/>
                    <a:pt x="481838" y="1118113"/>
                    <a:pt x="479924" y="1117563"/>
                  </a:cubicBezTo>
                  <a:cubicBezTo>
                    <a:pt x="479542" y="1117444"/>
                    <a:pt x="479159" y="1117324"/>
                    <a:pt x="478752" y="1117229"/>
                  </a:cubicBezTo>
                  <a:cubicBezTo>
                    <a:pt x="476695" y="1116607"/>
                    <a:pt x="474638" y="1115962"/>
                    <a:pt x="472557" y="1115316"/>
                  </a:cubicBezTo>
                  <a:cubicBezTo>
                    <a:pt x="463348" y="1112424"/>
                    <a:pt x="454163" y="1109365"/>
                    <a:pt x="444930" y="1106497"/>
                  </a:cubicBezTo>
                  <a:cubicBezTo>
                    <a:pt x="435936" y="1103700"/>
                    <a:pt x="426895" y="1101023"/>
                    <a:pt x="417901" y="1098179"/>
                  </a:cubicBezTo>
                  <a:cubicBezTo>
                    <a:pt x="413930" y="1096817"/>
                    <a:pt x="409984" y="1095406"/>
                    <a:pt x="406061" y="1093925"/>
                  </a:cubicBezTo>
                  <a:cubicBezTo>
                    <a:pt x="401899" y="1092347"/>
                    <a:pt x="397713" y="1090722"/>
                    <a:pt x="393575" y="1089049"/>
                  </a:cubicBezTo>
                  <a:cubicBezTo>
                    <a:pt x="385131" y="1085678"/>
                    <a:pt x="376712" y="1082213"/>
                    <a:pt x="368316" y="1078723"/>
                  </a:cubicBezTo>
                  <a:cubicBezTo>
                    <a:pt x="360111" y="1075305"/>
                    <a:pt x="352050" y="1071600"/>
                    <a:pt x="343918" y="1067991"/>
                  </a:cubicBezTo>
                  <a:cubicBezTo>
                    <a:pt x="339373" y="1065984"/>
                    <a:pt x="334852" y="1063976"/>
                    <a:pt x="330355" y="1061920"/>
                  </a:cubicBezTo>
                  <a:cubicBezTo>
                    <a:pt x="326552" y="1060199"/>
                    <a:pt x="322797" y="1058383"/>
                    <a:pt x="319018" y="1056590"/>
                  </a:cubicBezTo>
                  <a:cubicBezTo>
                    <a:pt x="314353" y="1054248"/>
                    <a:pt x="308852" y="1051499"/>
                    <a:pt x="303422" y="1048535"/>
                  </a:cubicBezTo>
                  <a:cubicBezTo>
                    <a:pt x="298255" y="1045715"/>
                    <a:pt x="293089" y="1042895"/>
                    <a:pt x="287922" y="1040026"/>
                  </a:cubicBezTo>
                  <a:cubicBezTo>
                    <a:pt x="282660" y="1037110"/>
                    <a:pt x="277350" y="1034242"/>
                    <a:pt x="272207" y="1031111"/>
                  </a:cubicBezTo>
                  <a:cubicBezTo>
                    <a:pt x="269504" y="1029462"/>
                    <a:pt x="266729" y="1027884"/>
                    <a:pt x="264074" y="1026140"/>
                  </a:cubicBezTo>
                  <a:cubicBezTo>
                    <a:pt x="261635" y="1024562"/>
                    <a:pt x="259195" y="1022961"/>
                    <a:pt x="256779" y="1021383"/>
                  </a:cubicBezTo>
                  <a:cubicBezTo>
                    <a:pt x="251827" y="1017893"/>
                    <a:pt x="246924" y="1014380"/>
                    <a:pt x="242068" y="1010747"/>
                  </a:cubicBezTo>
                  <a:cubicBezTo>
                    <a:pt x="236997" y="1006970"/>
                    <a:pt x="231902" y="1003194"/>
                    <a:pt x="226879" y="999346"/>
                  </a:cubicBezTo>
                  <a:cubicBezTo>
                    <a:pt x="221713" y="995402"/>
                    <a:pt x="216474" y="991506"/>
                    <a:pt x="211403" y="987395"/>
                  </a:cubicBezTo>
                  <a:cubicBezTo>
                    <a:pt x="210399" y="986582"/>
                    <a:pt x="209394" y="985770"/>
                    <a:pt x="208366" y="984957"/>
                  </a:cubicBezTo>
                  <a:cubicBezTo>
                    <a:pt x="209681" y="984336"/>
                    <a:pt x="210973" y="983666"/>
                    <a:pt x="212265" y="983021"/>
                  </a:cubicBezTo>
                  <a:cubicBezTo>
                    <a:pt x="212719" y="982806"/>
                    <a:pt x="213150" y="982591"/>
                    <a:pt x="213580" y="982352"/>
                  </a:cubicBezTo>
                  <a:cubicBezTo>
                    <a:pt x="214130" y="982089"/>
                    <a:pt x="214680" y="981802"/>
                    <a:pt x="215207" y="981539"/>
                  </a:cubicBezTo>
                  <a:cubicBezTo>
                    <a:pt x="215972" y="981157"/>
                    <a:pt x="216714" y="980774"/>
                    <a:pt x="217479" y="980392"/>
                  </a:cubicBezTo>
                  <a:cubicBezTo>
                    <a:pt x="231400" y="972767"/>
                    <a:pt x="244508" y="966099"/>
                    <a:pt x="259219" y="959263"/>
                  </a:cubicBezTo>
                  <a:cubicBezTo>
                    <a:pt x="261013" y="958307"/>
                    <a:pt x="262830" y="957351"/>
                    <a:pt x="264624" y="956442"/>
                  </a:cubicBezTo>
                  <a:cubicBezTo>
                    <a:pt x="265294" y="956084"/>
                    <a:pt x="265964" y="955749"/>
                    <a:pt x="266634" y="955391"/>
                  </a:cubicBezTo>
                  <a:cubicBezTo>
                    <a:pt x="268284" y="954554"/>
                    <a:pt x="269935" y="953742"/>
                    <a:pt x="271585" y="952905"/>
                  </a:cubicBezTo>
                  <a:cubicBezTo>
                    <a:pt x="273235" y="952069"/>
                    <a:pt x="274934" y="951256"/>
                    <a:pt x="276584" y="950467"/>
                  </a:cubicBezTo>
                  <a:cubicBezTo>
                    <a:pt x="279168" y="949200"/>
                    <a:pt x="281799" y="947981"/>
                    <a:pt x="284430" y="946762"/>
                  </a:cubicBezTo>
                  <a:cubicBezTo>
                    <a:pt x="286415" y="945830"/>
                    <a:pt x="288424" y="944922"/>
                    <a:pt x="290410" y="944038"/>
                  </a:cubicBezTo>
                  <a:cubicBezTo>
                    <a:pt x="292515" y="943082"/>
                    <a:pt x="294620" y="942173"/>
                    <a:pt x="296748" y="941241"/>
                  </a:cubicBezTo>
                  <a:cubicBezTo>
                    <a:pt x="296796" y="941217"/>
                    <a:pt x="296868" y="941193"/>
                    <a:pt x="296916" y="941169"/>
                  </a:cubicBezTo>
                  <a:cubicBezTo>
                    <a:pt x="298638" y="940428"/>
                    <a:pt x="300408" y="939688"/>
                    <a:pt x="302154" y="938947"/>
                  </a:cubicBezTo>
                  <a:cubicBezTo>
                    <a:pt x="306747" y="937010"/>
                    <a:pt x="311363" y="935146"/>
                    <a:pt x="315980" y="933330"/>
                  </a:cubicBezTo>
                  <a:cubicBezTo>
                    <a:pt x="317343" y="932780"/>
                    <a:pt x="318730" y="932254"/>
                    <a:pt x="320094" y="931728"/>
                  </a:cubicBezTo>
                  <a:cubicBezTo>
                    <a:pt x="320979" y="933401"/>
                    <a:pt x="321888" y="935074"/>
                    <a:pt x="322821" y="936700"/>
                  </a:cubicBezTo>
                  <a:cubicBezTo>
                    <a:pt x="323634" y="938134"/>
                    <a:pt x="324447" y="939568"/>
                    <a:pt x="325308" y="941002"/>
                  </a:cubicBezTo>
                  <a:cubicBezTo>
                    <a:pt x="325524" y="941385"/>
                    <a:pt x="325763" y="941767"/>
                    <a:pt x="325978" y="942125"/>
                  </a:cubicBezTo>
                  <a:cubicBezTo>
                    <a:pt x="326839" y="943583"/>
                    <a:pt x="327700" y="945041"/>
                    <a:pt x="328609" y="946452"/>
                  </a:cubicBezTo>
                  <a:cubicBezTo>
                    <a:pt x="328657" y="946547"/>
                    <a:pt x="328705" y="946619"/>
                    <a:pt x="328777" y="946715"/>
                  </a:cubicBezTo>
                  <a:cubicBezTo>
                    <a:pt x="329734" y="948244"/>
                    <a:pt x="330690" y="949774"/>
                    <a:pt x="331647" y="951256"/>
                  </a:cubicBezTo>
                  <a:cubicBezTo>
                    <a:pt x="332484" y="952547"/>
                    <a:pt x="333345" y="953861"/>
                    <a:pt x="334183" y="955152"/>
                  </a:cubicBezTo>
                  <a:cubicBezTo>
                    <a:pt x="334446" y="955534"/>
                    <a:pt x="334709" y="955917"/>
                    <a:pt x="334948" y="956323"/>
                  </a:cubicBezTo>
                  <a:cubicBezTo>
                    <a:pt x="335929" y="957805"/>
                    <a:pt x="336933" y="959263"/>
                    <a:pt x="337938" y="960697"/>
                  </a:cubicBezTo>
                  <a:cubicBezTo>
                    <a:pt x="348702" y="976305"/>
                    <a:pt x="360638" y="991172"/>
                    <a:pt x="372597" y="1005847"/>
                  </a:cubicBezTo>
                  <a:cubicBezTo>
                    <a:pt x="386829" y="1024466"/>
                    <a:pt x="403788" y="1040600"/>
                    <a:pt x="420628" y="1056805"/>
                  </a:cubicBezTo>
                  <a:cubicBezTo>
                    <a:pt x="443686" y="1081591"/>
                    <a:pt x="469519" y="1103390"/>
                    <a:pt x="498199" y="1121435"/>
                  </a:cubicBezTo>
                  <a:cubicBezTo>
                    <a:pt x="498821" y="1121865"/>
                    <a:pt x="499467" y="1122296"/>
                    <a:pt x="500113" y="1122702"/>
                  </a:cubicBezTo>
                  <a:cubicBezTo>
                    <a:pt x="500423" y="1122917"/>
                    <a:pt x="500711" y="1123108"/>
                    <a:pt x="501021" y="1123300"/>
                  </a:cubicBezTo>
                  <a:cubicBezTo>
                    <a:pt x="499969" y="1123108"/>
                    <a:pt x="498940" y="1122822"/>
                    <a:pt x="497888" y="1122535"/>
                  </a:cubicBezTo>
                  <a:close/>
                  <a:moveTo>
                    <a:pt x="595695" y="932398"/>
                  </a:moveTo>
                  <a:cubicBezTo>
                    <a:pt x="592251" y="984479"/>
                    <a:pt x="591964" y="1036632"/>
                    <a:pt x="592251" y="1088810"/>
                  </a:cubicBezTo>
                  <a:cubicBezTo>
                    <a:pt x="592490" y="1098944"/>
                    <a:pt x="591916" y="1109054"/>
                    <a:pt x="591581" y="1119165"/>
                  </a:cubicBezTo>
                  <a:cubicBezTo>
                    <a:pt x="591677" y="1121411"/>
                    <a:pt x="591342" y="1123778"/>
                    <a:pt x="591413" y="1126072"/>
                  </a:cubicBezTo>
                  <a:cubicBezTo>
                    <a:pt x="591413" y="1126263"/>
                    <a:pt x="591413" y="1126431"/>
                    <a:pt x="591437" y="1126622"/>
                  </a:cubicBezTo>
                  <a:cubicBezTo>
                    <a:pt x="591437" y="1126789"/>
                    <a:pt x="591461" y="1126956"/>
                    <a:pt x="591461" y="1127148"/>
                  </a:cubicBezTo>
                  <a:cubicBezTo>
                    <a:pt x="591485" y="1127315"/>
                    <a:pt x="591485" y="1127482"/>
                    <a:pt x="591509" y="1127674"/>
                  </a:cubicBezTo>
                  <a:cubicBezTo>
                    <a:pt x="591533" y="1128008"/>
                    <a:pt x="591605" y="1128367"/>
                    <a:pt x="591677" y="1128701"/>
                  </a:cubicBezTo>
                  <a:cubicBezTo>
                    <a:pt x="591724" y="1128869"/>
                    <a:pt x="591772" y="1129036"/>
                    <a:pt x="591796" y="1129227"/>
                  </a:cubicBezTo>
                  <a:cubicBezTo>
                    <a:pt x="591844" y="1129394"/>
                    <a:pt x="591892" y="1129562"/>
                    <a:pt x="591940" y="1129705"/>
                  </a:cubicBezTo>
                  <a:cubicBezTo>
                    <a:pt x="591940" y="1129729"/>
                    <a:pt x="591940" y="1129729"/>
                    <a:pt x="591940" y="1129729"/>
                  </a:cubicBezTo>
                  <a:lnTo>
                    <a:pt x="591940" y="1129753"/>
                  </a:lnTo>
                  <a:cubicBezTo>
                    <a:pt x="591916" y="1129944"/>
                    <a:pt x="591892" y="1130159"/>
                    <a:pt x="591892" y="1130351"/>
                  </a:cubicBezTo>
                  <a:cubicBezTo>
                    <a:pt x="591724" y="1133027"/>
                    <a:pt x="591031" y="1136613"/>
                    <a:pt x="591318" y="1139696"/>
                  </a:cubicBezTo>
                  <a:cubicBezTo>
                    <a:pt x="590768" y="1139648"/>
                    <a:pt x="590194" y="1139600"/>
                    <a:pt x="589643" y="1139553"/>
                  </a:cubicBezTo>
                  <a:cubicBezTo>
                    <a:pt x="589500" y="1139361"/>
                    <a:pt x="589332" y="1139170"/>
                    <a:pt x="589165" y="1138979"/>
                  </a:cubicBezTo>
                  <a:cubicBezTo>
                    <a:pt x="589093" y="1138883"/>
                    <a:pt x="588998" y="1138788"/>
                    <a:pt x="588902" y="1138716"/>
                  </a:cubicBezTo>
                  <a:cubicBezTo>
                    <a:pt x="588089" y="1137903"/>
                    <a:pt x="587012" y="1137306"/>
                    <a:pt x="585673" y="1136971"/>
                  </a:cubicBezTo>
                  <a:cubicBezTo>
                    <a:pt x="563762" y="1130374"/>
                    <a:pt x="540680" y="1126670"/>
                    <a:pt x="519822" y="1117061"/>
                  </a:cubicBezTo>
                  <a:cubicBezTo>
                    <a:pt x="484756" y="1098251"/>
                    <a:pt x="454641" y="1071648"/>
                    <a:pt x="427349" y="1042918"/>
                  </a:cubicBezTo>
                  <a:cubicBezTo>
                    <a:pt x="396660" y="1014595"/>
                    <a:pt x="370492" y="981754"/>
                    <a:pt x="346669" y="947575"/>
                  </a:cubicBezTo>
                  <a:cubicBezTo>
                    <a:pt x="344731" y="944731"/>
                    <a:pt x="342865" y="941839"/>
                    <a:pt x="341071" y="938899"/>
                  </a:cubicBezTo>
                  <a:cubicBezTo>
                    <a:pt x="340617" y="938158"/>
                    <a:pt x="340186" y="937417"/>
                    <a:pt x="339732" y="936700"/>
                  </a:cubicBezTo>
                  <a:cubicBezTo>
                    <a:pt x="337962" y="933760"/>
                    <a:pt x="336287" y="930748"/>
                    <a:pt x="334637" y="927737"/>
                  </a:cubicBezTo>
                  <a:cubicBezTo>
                    <a:pt x="334422" y="927354"/>
                    <a:pt x="334230" y="926972"/>
                    <a:pt x="334015" y="926566"/>
                  </a:cubicBezTo>
                  <a:lnTo>
                    <a:pt x="334039" y="926566"/>
                  </a:lnTo>
                  <a:cubicBezTo>
                    <a:pt x="335594" y="925992"/>
                    <a:pt x="337149" y="925442"/>
                    <a:pt x="338703" y="924916"/>
                  </a:cubicBezTo>
                  <a:cubicBezTo>
                    <a:pt x="339804" y="924510"/>
                    <a:pt x="340904" y="924128"/>
                    <a:pt x="342028" y="923745"/>
                  </a:cubicBezTo>
                  <a:cubicBezTo>
                    <a:pt x="348606" y="921451"/>
                    <a:pt x="355232" y="919276"/>
                    <a:pt x="361881" y="917124"/>
                  </a:cubicBezTo>
                  <a:cubicBezTo>
                    <a:pt x="386471" y="908424"/>
                    <a:pt x="411227" y="900226"/>
                    <a:pt x="436869" y="895111"/>
                  </a:cubicBezTo>
                  <a:cubicBezTo>
                    <a:pt x="468874" y="887534"/>
                    <a:pt x="500256" y="878643"/>
                    <a:pt x="533169" y="874962"/>
                  </a:cubicBezTo>
                  <a:cubicBezTo>
                    <a:pt x="555056" y="873695"/>
                    <a:pt x="576990" y="873074"/>
                    <a:pt x="598924" y="873098"/>
                  </a:cubicBezTo>
                  <a:cubicBezTo>
                    <a:pt x="597920" y="892888"/>
                    <a:pt x="596819" y="912631"/>
                    <a:pt x="595695" y="932398"/>
                  </a:cubicBezTo>
                  <a:close/>
                  <a:moveTo>
                    <a:pt x="602943" y="793434"/>
                  </a:moveTo>
                  <a:cubicBezTo>
                    <a:pt x="602464" y="803520"/>
                    <a:pt x="601962" y="813607"/>
                    <a:pt x="601460" y="823693"/>
                  </a:cubicBezTo>
                  <a:cubicBezTo>
                    <a:pt x="600886" y="835333"/>
                    <a:pt x="600288" y="846973"/>
                    <a:pt x="599690" y="858613"/>
                  </a:cubicBezTo>
                  <a:cubicBezTo>
                    <a:pt x="591126" y="858613"/>
                    <a:pt x="582563" y="858613"/>
                    <a:pt x="574000" y="858733"/>
                  </a:cubicBezTo>
                  <a:cubicBezTo>
                    <a:pt x="571488" y="858757"/>
                    <a:pt x="568977" y="858804"/>
                    <a:pt x="566441" y="858852"/>
                  </a:cubicBezTo>
                  <a:cubicBezTo>
                    <a:pt x="565030" y="858876"/>
                    <a:pt x="563595" y="858900"/>
                    <a:pt x="562184" y="858948"/>
                  </a:cubicBezTo>
                  <a:cubicBezTo>
                    <a:pt x="559601" y="859020"/>
                    <a:pt x="557017" y="859115"/>
                    <a:pt x="554410" y="859211"/>
                  </a:cubicBezTo>
                  <a:cubicBezTo>
                    <a:pt x="547784" y="859474"/>
                    <a:pt x="541182" y="859832"/>
                    <a:pt x="534581" y="860382"/>
                  </a:cubicBezTo>
                  <a:cubicBezTo>
                    <a:pt x="533074" y="860502"/>
                    <a:pt x="531543" y="860621"/>
                    <a:pt x="530036" y="860764"/>
                  </a:cubicBezTo>
                  <a:cubicBezTo>
                    <a:pt x="527022" y="861027"/>
                    <a:pt x="523984" y="861362"/>
                    <a:pt x="520970" y="861697"/>
                  </a:cubicBezTo>
                  <a:cubicBezTo>
                    <a:pt x="483656" y="867887"/>
                    <a:pt x="446724" y="878165"/>
                    <a:pt x="409840" y="886841"/>
                  </a:cubicBezTo>
                  <a:cubicBezTo>
                    <a:pt x="405965" y="887964"/>
                    <a:pt x="402114" y="889088"/>
                    <a:pt x="398287" y="890259"/>
                  </a:cubicBezTo>
                  <a:cubicBezTo>
                    <a:pt x="396373" y="890857"/>
                    <a:pt x="394484" y="891430"/>
                    <a:pt x="392570" y="892028"/>
                  </a:cubicBezTo>
                  <a:cubicBezTo>
                    <a:pt x="387762" y="893533"/>
                    <a:pt x="382978" y="895087"/>
                    <a:pt x="378242" y="896689"/>
                  </a:cubicBezTo>
                  <a:cubicBezTo>
                    <a:pt x="376735" y="897190"/>
                    <a:pt x="375252" y="897692"/>
                    <a:pt x="373745" y="898194"/>
                  </a:cubicBezTo>
                  <a:cubicBezTo>
                    <a:pt x="365254" y="901063"/>
                    <a:pt x="356834" y="904074"/>
                    <a:pt x="348391" y="907157"/>
                  </a:cubicBezTo>
                  <a:cubicBezTo>
                    <a:pt x="346692" y="907779"/>
                    <a:pt x="344994" y="908400"/>
                    <a:pt x="343296" y="909022"/>
                  </a:cubicBezTo>
                  <a:cubicBezTo>
                    <a:pt x="338201" y="910886"/>
                    <a:pt x="333106" y="912774"/>
                    <a:pt x="327963" y="914686"/>
                  </a:cubicBezTo>
                  <a:cubicBezTo>
                    <a:pt x="327437" y="913635"/>
                    <a:pt x="326935" y="912583"/>
                    <a:pt x="326457" y="911531"/>
                  </a:cubicBezTo>
                  <a:cubicBezTo>
                    <a:pt x="326098" y="910790"/>
                    <a:pt x="325763" y="910050"/>
                    <a:pt x="325404" y="909309"/>
                  </a:cubicBezTo>
                  <a:cubicBezTo>
                    <a:pt x="324304" y="906966"/>
                    <a:pt x="323227" y="904624"/>
                    <a:pt x="322175" y="902281"/>
                  </a:cubicBezTo>
                  <a:cubicBezTo>
                    <a:pt x="321457" y="900704"/>
                    <a:pt x="320764" y="899150"/>
                    <a:pt x="320046" y="897573"/>
                  </a:cubicBezTo>
                  <a:cubicBezTo>
                    <a:pt x="316554" y="889709"/>
                    <a:pt x="313181" y="881822"/>
                    <a:pt x="309713" y="873958"/>
                  </a:cubicBezTo>
                  <a:cubicBezTo>
                    <a:pt x="297346" y="845324"/>
                    <a:pt x="286559" y="816236"/>
                    <a:pt x="279383" y="785690"/>
                  </a:cubicBezTo>
                  <a:cubicBezTo>
                    <a:pt x="265486" y="723617"/>
                    <a:pt x="262711" y="659417"/>
                    <a:pt x="265366" y="596030"/>
                  </a:cubicBezTo>
                  <a:cubicBezTo>
                    <a:pt x="265462" y="594477"/>
                    <a:pt x="265581" y="592947"/>
                    <a:pt x="265701" y="591394"/>
                  </a:cubicBezTo>
                  <a:cubicBezTo>
                    <a:pt x="265820" y="589959"/>
                    <a:pt x="265940" y="588525"/>
                    <a:pt x="266060" y="587067"/>
                  </a:cubicBezTo>
                  <a:cubicBezTo>
                    <a:pt x="266060" y="586996"/>
                    <a:pt x="266084" y="586948"/>
                    <a:pt x="266084" y="586876"/>
                  </a:cubicBezTo>
                  <a:cubicBezTo>
                    <a:pt x="266347" y="586852"/>
                    <a:pt x="266610" y="586852"/>
                    <a:pt x="266873" y="586828"/>
                  </a:cubicBezTo>
                  <a:cubicBezTo>
                    <a:pt x="268739" y="586733"/>
                    <a:pt x="270604" y="586637"/>
                    <a:pt x="272470" y="586518"/>
                  </a:cubicBezTo>
                  <a:cubicBezTo>
                    <a:pt x="276800" y="586279"/>
                    <a:pt x="281177" y="586040"/>
                    <a:pt x="285506" y="585801"/>
                  </a:cubicBezTo>
                  <a:cubicBezTo>
                    <a:pt x="288090" y="585633"/>
                    <a:pt x="290673" y="585490"/>
                    <a:pt x="293280" y="585370"/>
                  </a:cubicBezTo>
                  <a:cubicBezTo>
                    <a:pt x="297538" y="585131"/>
                    <a:pt x="301819" y="584940"/>
                    <a:pt x="306077" y="584773"/>
                  </a:cubicBezTo>
                  <a:cubicBezTo>
                    <a:pt x="307919" y="584677"/>
                    <a:pt x="309737" y="584629"/>
                    <a:pt x="311555" y="584582"/>
                  </a:cubicBezTo>
                  <a:cubicBezTo>
                    <a:pt x="314521" y="584486"/>
                    <a:pt x="317511" y="584390"/>
                    <a:pt x="320477" y="584343"/>
                  </a:cubicBezTo>
                  <a:cubicBezTo>
                    <a:pt x="320692" y="584343"/>
                    <a:pt x="320907" y="584319"/>
                    <a:pt x="321122" y="584319"/>
                  </a:cubicBezTo>
                  <a:cubicBezTo>
                    <a:pt x="322007" y="584295"/>
                    <a:pt x="322869" y="584295"/>
                    <a:pt x="323754" y="584295"/>
                  </a:cubicBezTo>
                  <a:cubicBezTo>
                    <a:pt x="326863" y="584247"/>
                    <a:pt x="329997" y="584247"/>
                    <a:pt x="333106" y="584295"/>
                  </a:cubicBezTo>
                  <a:cubicBezTo>
                    <a:pt x="339732" y="584486"/>
                    <a:pt x="346382" y="584653"/>
                    <a:pt x="353007" y="584821"/>
                  </a:cubicBezTo>
                  <a:cubicBezTo>
                    <a:pt x="359561" y="584988"/>
                    <a:pt x="366139" y="585131"/>
                    <a:pt x="372717" y="585275"/>
                  </a:cubicBezTo>
                  <a:cubicBezTo>
                    <a:pt x="372956" y="585275"/>
                    <a:pt x="373171" y="585299"/>
                    <a:pt x="373387" y="585299"/>
                  </a:cubicBezTo>
                  <a:cubicBezTo>
                    <a:pt x="379223" y="585418"/>
                    <a:pt x="385083" y="585538"/>
                    <a:pt x="390920" y="585633"/>
                  </a:cubicBezTo>
                  <a:cubicBezTo>
                    <a:pt x="392570" y="585657"/>
                    <a:pt x="394221" y="585681"/>
                    <a:pt x="395895" y="585705"/>
                  </a:cubicBezTo>
                  <a:cubicBezTo>
                    <a:pt x="400918" y="585801"/>
                    <a:pt x="405941" y="585872"/>
                    <a:pt x="410988" y="585944"/>
                  </a:cubicBezTo>
                  <a:cubicBezTo>
                    <a:pt x="421943" y="586111"/>
                    <a:pt x="432899" y="586255"/>
                    <a:pt x="443878" y="586350"/>
                  </a:cubicBezTo>
                  <a:cubicBezTo>
                    <a:pt x="447513" y="586398"/>
                    <a:pt x="451149" y="586446"/>
                    <a:pt x="454785" y="586470"/>
                  </a:cubicBezTo>
                  <a:cubicBezTo>
                    <a:pt x="460669" y="586518"/>
                    <a:pt x="466553" y="586589"/>
                    <a:pt x="472438" y="586637"/>
                  </a:cubicBezTo>
                  <a:cubicBezTo>
                    <a:pt x="479063" y="586685"/>
                    <a:pt x="485713" y="586757"/>
                    <a:pt x="492339" y="586804"/>
                  </a:cubicBezTo>
                  <a:cubicBezTo>
                    <a:pt x="498964" y="586852"/>
                    <a:pt x="505614" y="586900"/>
                    <a:pt x="512240" y="586948"/>
                  </a:cubicBezTo>
                  <a:cubicBezTo>
                    <a:pt x="533648" y="587091"/>
                    <a:pt x="555056" y="587235"/>
                    <a:pt x="576440" y="587426"/>
                  </a:cubicBezTo>
                  <a:cubicBezTo>
                    <a:pt x="582228" y="587474"/>
                    <a:pt x="588041" y="587521"/>
                    <a:pt x="593829" y="587593"/>
                  </a:cubicBezTo>
                  <a:cubicBezTo>
                    <a:pt x="599618" y="587641"/>
                    <a:pt x="605406" y="587713"/>
                    <a:pt x="611195" y="587784"/>
                  </a:cubicBezTo>
                  <a:cubicBezTo>
                    <a:pt x="610860" y="599233"/>
                    <a:pt x="610525" y="610658"/>
                    <a:pt x="610190" y="622107"/>
                  </a:cubicBezTo>
                  <a:cubicBezTo>
                    <a:pt x="609999" y="628895"/>
                    <a:pt x="609784" y="635683"/>
                    <a:pt x="609592" y="642495"/>
                  </a:cubicBezTo>
                  <a:cubicBezTo>
                    <a:pt x="609114" y="654565"/>
                    <a:pt x="608612" y="666636"/>
                    <a:pt x="608109" y="678706"/>
                  </a:cubicBezTo>
                  <a:cubicBezTo>
                    <a:pt x="606746" y="712025"/>
                    <a:pt x="605263" y="745344"/>
                    <a:pt x="603708" y="778662"/>
                  </a:cubicBezTo>
                  <a:cubicBezTo>
                    <a:pt x="603421" y="783538"/>
                    <a:pt x="603182" y="788486"/>
                    <a:pt x="602943" y="793434"/>
                  </a:cubicBezTo>
                  <a:close/>
                  <a:moveTo>
                    <a:pt x="658197" y="1137234"/>
                  </a:moveTo>
                  <a:cubicBezTo>
                    <a:pt x="652456" y="1138620"/>
                    <a:pt x="646644" y="1139816"/>
                    <a:pt x="640927" y="1141202"/>
                  </a:cubicBezTo>
                  <a:cubicBezTo>
                    <a:pt x="640616" y="1141297"/>
                    <a:pt x="640329" y="1141393"/>
                    <a:pt x="640042" y="1141536"/>
                  </a:cubicBezTo>
                  <a:cubicBezTo>
                    <a:pt x="639970" y="1141560"/>
                    <a:pt x="639898" y="1141584"/>
                    <a:pt x="639851" y="1141632"/>
                  </a:cubicBezTo>
                  <a:cubicBezTo>
                    <a:pt x="639277" y="1141632"/>
                    <a:pt x="638679" y="1141632"/>
                    <a:pt x="638128" y="1141608"/>
                  </a:cubicBezTo>
                  <a:cubicBezTo>
                    <a:pt x="628082" y="1141441"/>
                    <a:pt x="618060" y="1141178"/>
                    <a:pt x="608038" y="1140724"/>
                  </a:cubicBezTo>
                  <a:cubicBezTo>
                    <a:pt x="607703" y="1140700"/>
                    <a:pt x="607392" y="1140700"/>
                    <a:pt x="607081" y="1140676"/>
                  </a:cubicBezTo>
                  <a:cubicBezTo>
                    <a:pt x="607129" y="1140580"/>
                    <a:pt x="607177" y="1140509"/>
                    <a:pt x="607224" y="1140413"/>
                  </a:cubicBezTo>
                  <a:cubicBezTo>
                    <a:pt x="607416" y="1140078"/>
                    <a:pt x="607559" y="1139696"/>
                    <a:pt x="607679" y="1139314"/>
                  </a:cubicBezTo>
                  <a:cubicBezTo>
                    <a:pt x="607751" y="1139122"/>
                    <a:pt x="607798" y="1138907"/>
                    <a:pt x="607846" y="1138692"/>
                  </a:cubicBezTo>
                  <a:cubicBezTo>
                    <a:pt x="607870" y="1138644"/>
                    <a:pt x="607870" y="1138597"/>
                    <a:pt x="607894" y="1138573"/>
                  </a:cubicBezTo>
                  <a:cubicBezTo>
                    <a:pt x="607942" y="1138381"/>
                    <a:pt x="607990" y="1138214"/>
                    <a:pt x="608014" y="1138023"/>
                  </a:cubicBezTo>
                  <a:cubicBezTo>
                    <a:pt x="608038" y="1137832"/>
                    <a:pt x="608062" y="1137664"/>
                    <a:pt x="608109" y="1137473"/>
                  </a:cubicBezTo>
                  <a:cubicBezTo>
                    <a:pt x="608157" y="1137186"/>
                    <a:pt x="608205" y="1136876"/>
                    <a:pt x="608229" y="1136589"/>
                  </a:cubicBezTo>
                  <a:cubicBezTo>
                    <a:pt x="608253" y="1136374"/>
                    <a:pt x="608277" y="1136183"/>
                    <a:pt x="608277" y="1135967"/>
                  </a:cubicBezTo>
                  <a:cubicBezTo>
                    <a:pt x="608301" y="1135561"/>
                    <a:pt x="608325" y="1135131"/>
                    <a:pt x="608325" y="1134701"/>
                  </a:cubicBezTo>
                  <a:cubicBezTo>
                    <a:pt x="608372" y="1132478"/>
                    <a:pt x="608205" y="1130231"/>
                    <a:pt x="608229" y="1128606"/>
                  </a:cubicBezTo>
                  <a:cubicBezTo>
                    <a:pt x="608062" y="1126980"/>
                    <a:pt x="608301" y="1124877"/>
                    <a:pt x="608253" y="1122893"/>
                  </a:cubicBezTo>
                  <a:cubicBezTo>
                    <a:pt x="608253" y="1122726"/>
                    <a:pt x="608253" y="1122583"/>
                    <a:pt x="608229" y="1122439"/>
                  </a:cubicBezTo>
                  <a:cubicBezTo>
                    <a:pt x="608205" y="1122033"/>
                    <a:pt x="608181" y="1121626"/>
                    <a:pt x="608109" y="1121220"/>
                  </a:cubicBezTo>
                  <a:cubicBezTo>
                    <a:pt x="608085" y="1121053"/>
                    <a:pt x="608062" y="1120909"/>
                    <a:pt x="608014" y="1120766"/>
                  </a:cubicBezTo>
                  <a:cubicBezTo>
                    <a:pt x="607990" y="1120599"/>
                    <a:pt x="607942" y="1120431"/>
                    <a:pt x="607894" y="1120288"/>
                  </a:cubicBezTo>
                  <a:cubicBezTo>
                    <a:pt x="607846" y="1120121"/>
                    <a:pt x="607798" y="1119977"/>
                    <a:pt x="607727" y="1119810"/>
                  </a:cubicBezTo>
                  <a:cubicBezTo>
                    <a:pt x="607679" y="1119643"/>
                    <a:pt x="607607" y="1119499"/>
                    <a:pt x="607535" y="1119356"/>
                  </a:cubicBezTo>
                  <a:cubicBezTo>
                    <a:pt x="607511" y="1119332"/>
                    <a:pt x="607487" y="1119284"/>
                    <a:pt x="607487" y="1119236"/>
                  </a:cubicBezTo>
                  <a:cubicBezTo>
                    <a:pt x="607368" y="1118997"/>
                    <a:pt x="607224" y="1118782"/>
                    <a:pt x="607033" y="1118567"/>
                  </a:cubicBezTo>
                  <a:cubicBezTo>
                    <a:pt x="606937" y="1118448"/>
                    <a:pt x="606842" y="1118328"/>
                    <a:pt x="606722" y="1118232"/>
                  </a:cubicBezTo>
                  <a:cubicBezTo>
                    <a:pt x="606602" y="1118113"/>
                    <a:pt x="606483" y="1118017"/>
                    <a:pt x="606339" y="1117922"/>
                  </a:cubicBezTo>
                  <a:cubicBezTo>
                    <a:pt x="606315" y="1117922"/>
                    <a:pt x="606315" y="1117898"/>
                    <a:pt x="606315" y="1117898"/>
                  </a:cubicBezTo>
                  <a:cubicBezTo>
                    <a:pt x="606507" y="1112831"/>
                    <a:pt x="606650" y="1107787"/>
                    <a:pt x="606770" y="1102720"/>
                  </a:cubicBezTo>
                  <a:cubicBezTo>
                    <a:pt x="606842" y="1100187"/>
                    <a:pt x="606889" y="1097653"/>
                    <a:pt x="606913" y="1095143"/>
                  </a:cubicBezTo>
                  <a:cubicBezTo>
                    <a:pt x="606961" y="1092634"/>
                    <a:pt x="606961" y="1090124"/>
                    <a:pt x="606961" y="1087638"/>
                  </a:cubicBezTo>
                  <a:cubicBezTo>
                    <a:pt x="606961" y="1085224"/>
                    <a:pt x="606937" y="1082834"/>
                    <a:pt x="606913" y="1080420"/>
                  </a:cubicBezTo>
                  <a:cubicBezTo>
                    <a:pt x="605813" y="1012062"/>
                    <a:pt x="609281" y="943775"/>
                    <a:pt x="613587" y="875560"/>
                  </a:cubicBezTo>
                  <a:cubicBezTo>
                    <a:pt x="613635" y="874795"/>
                    <a:pt x="613683" y="874006"/>
                    <a:pt x="613706" y="873217"/>
                  </a:cubicBezTo>
                  <a:cubicBezTo>
                    <a:pt x="616936" y="873265"/>
                    <a:pt x="620189" y="873313"/>
                    <a:pt x="623418" y="873408"/>
                  </a:cubicBezTo>
                  <a:cubicBezTo>
                    <a:pt x="627245" y="873504"/>
                    <a:pt x="631072" y="873600"/>
                    <a:pt x="634899" y="873719"/>
                  </a:cubicBezTo>
                  <a:cubicBezTo>
                    <a:pt x="676113" y="877974"/>
                    <a:pt x="716274" y="886220"/>
                    <a:pt x="756889" y="895254"/>
                  </a:cubicBezTo>
                  <a:cubicBezTo>
                    <a:pt x="778441" y="898888"/>
                    <a:pt x="799370" y="904982"/>
                    <a:pt x="820324" y="911053"/>
                  </a:cubicBezTo>
                  <a:cubicBezTo>
                    <a:pt x="822094" y="911460"/>
                    <a:pt x="823840" y="911890"/>
                    <a:pt x="825586" y="912344"/>
                  </a:cubicBezTo>
                  <a:cubicBezTo>
                    <a:pt x="830848" y="913635"/>
                    <a:pt x="836063" y="915045"/>
                    <a:pt x="841205" y="916527"/>
                  </a:cubicBezTo>
                  <a:cubicBezTo>
                    <a:pt x="842928" y="917005"/>
                    <a:pt x="844626" y="917507"/>
                    <a:pt x="846324" y="918033"/>
                  </a:cubicBezTo>
                  <a:cubicBezTo>
                    <a:pt x="847688" y="918439"/>
                    <a:pt x="849027" y="918869"/>
                    <a:pt x="850367" y="919276"/>
                  </a:cubicBezTo>
                  <a:cubicBezTo>
                    <a:pt x="851347" y="919586"/>
                    <a:pt x="852352" y="919897"/>
                    <a:pt x="853333" y="920232"/>
                  </a:cubicBezTo>
                  <a:cubicBezTo>
                    <a:pt x="854433" y="920566"/>
                    <a:pt x="855485" y="920925"/>
                    <a:pt x="856562" y="921283"/>
                  </a:cubicBezTo>
                  <a:cubicBezTo>
                    <a:pt x="858260" y="921833"/>
                    <a:pt x="859934" y="922407"/>
                    <a:pt x="861609" y="923004"/>
                  </a:cubicBezTo>
                  <a:cubicBezTo>
                    <a:pt x="863164" y="923530"/>
                    <a:pt x="864694" y="924056"/>
                    <a:pt x="866201" y="924629"/>
                  </a:cubicBezTo>
                  <a:cubicBezTo>
                    <a:pt x="867469" y="925084"/>
                    <a:pt x="868737" y="925538"/>
                    <a:pt x="870005" y="926016"/>
                  </a:cubicBezTo>
                  <a:cubicBezTo>
                    <a:pt x="870866" y="926326"/>
                    <a:pt x="871727" y="926637"/>
                    <a:pt x="872588" y="926972"/>
                  </a:cubicBezTo>
                  <a:cubicBezTo>
                    <a:pt x="874932" y="927856"/>
                    <a:pt x="877276" y="928764"/>
                    <a:pt x="879596" y="929697"/>
                  </a:cubicBezTo>
                  <a:cubicBezTo>
                    <a:pt x="880434" y="930007"/>
                    <a:pt x="881271" y="930366"/>
                    <a:pt x="882108" y="930701"/>
                  </a:cubicBezTo>
                  <a:cubicBezTo>
                    <a:pt x="883758" y="931370"/>
                    <a:pt x="885433" y="932063"/>
                    <a:pt x="887083" y="932780"/>
                  </a:cubicBezTo>
                  <a:cubicBezTo>
                    <a:pt x="888399" y="933330"/>
                    <a:pt x="889738" y="933903"/>
                    <a:pt x="891054" y="934501"/>
                  </a:cubicBezTo>
                  <a:cubicBezTo>
                    <a:pt x="894474" y="935983"/>
                    <a:pt x="897871" y="937560"/>
                    <a:pt x="901244" y="939162"/>
                  </a:cubicBezTo>
                  <a:cubicBezTo>
                    <a:pt x="901076" y="939425"/>
                    <a:pt x="900909" y="939711"/>
                    <a:pt x="900717" y="939974"/>
                  </a:cubicBezTo>
                  <a:cubicBezTo>
                    <a:pt x="900119" y="940906"/>
                    <a:pt x="899521" y="941815"/>
                    <a:pt x="898923" y="942747"/>
                  </a:cubicBezTo>
                  <a:cubicBezTo>
                    <a:pt x="895503" y="947957"/>
                    <a:pt x="891891" y="953072"/>
                    <a:pt x="888160" y="958092"/>
                  </a:cubicBezTo>
                  <a:cubicBezTo>
                    <a:pt x="887538" y="958976"/>
                    <a:pt x="886868" y="959860"/>
                    <a:pt x="886198" y="960721"/>
                  </a:cubicBezTo>
                  <a:cubicBezTo>
                    <a:pt x="884883" y="962466"/>
                    <a:pt x="883543" y="964211"/>
                    <a:pt x="882180" y="965955"/>
                  </a:cubicBezTo>
                  <a:cubicBezTo>
                    <a:pt x="881510" y="966840"/>
                    <a:pt x="880840" y="967676"/>
                    <a:pt x="880147" y="968537"/>
                  </a:cubicBezTo>
                  <a:cubicBezTo>
                    <a:pt x="879477" y="969397"/>
                    <a:pt x="878783" y="970258"/>
                    <a:pt x="878089" y="971094"/>
                  </a:cubicBezTo>
                  <a:cubicBezTo>
                    <a:pt x="877348" y="972050"/>
                    <a:pt x="876583" y="972959"/>
                    <a:pt x="875817" y="973891"/>
                  </a:cubicBezTo>
                  <a:cubicBezTo>
                    <a:pt x="874645" y="975325"/>
                    <a:pt x="873449" y="976759"/>
                    <a:pt x="872253" y="978193"/>
                  </a:cubicBezTo>
                  <a:cubicBezTo>
                    <a:pt x="863690" y="988423"/>
                    <a:pt x="854696" y="998318"/>
                    <a:pt x="845583" y="1008070"/>
                  </a:cubicBezTo>
                  <a:cubicBezTo>
                    <a:pt x="844769" y="1008954"/>
                    <a:pt x="843932" y="1009839"/>
                    <a:pt x="843119" y="1010699"/>
                  </a:cubicBezTo>
                  <a:cubicBezTo>
                    <a:pt x="841612" y="1012301"/>
                    <a:pt x="840105" y="1013902"/>
                    <a:pt x="838598" y="1015503"/>
                  </a:cubicBezTo>
                  <a:cubicBezTo>
                    <a:pt x="837091" y="1017081"/>
                    <a:pt x="835584" y="1018706"/>
                    <a:pt x="834054" y="1020284"/>
                  </a:cubicBezTo>
                  <a:cubicBezTo>
                    <a:pt x="808747" y="1042918"/>
                    <a:pt x="787937" y="1070381"/>
                    <a:pt x="760070" y="1090076"/>
                  </a:cubicBezTo>
                  <a:cubicBezTo>
                    <a:pt x="751005" y="1096482"/>
                    <a:pt x="742394" y="1103652"/>
                    <a:pt x="732611" y="1108959"/>
                  </a:cubicBezTo>
                  <a:cubicBezTo>
                    <a:pt x="708882" y="1119929"/>
                    <a:pt x="683193" y="1129060"/>
                    <a:pt x="658197" y="1137234"/>
                  </a:cubicBezTo>
                  <a:close/>
                  <a:moveTo>
                    <a:pt x="1005031" y="1019949"/>
                  </a:moveTo>
                  <a:cubicBezTo>
                    <a:pt x="1003021" y="1021431"/>
                    <a:pt x="1000988" y="1022889"/>
                    <a:pt x="998931" y="1024323"/>
                  </a:cubicBezTo>
                  <a:cubicBezTo>
                    <a:pt x="996946" y="1025733"/>
                    <a:pt x="994984" y="1027096"/>
                    <a:pt x="992975" y="1028434"/>
                  </a:cubicBezTo>
                  <a:cubicBezTo>
                    <a:pt x="992832" y="1028530"/>
                    <a:pt x="992664" y="1028625"/>
                    <a:pt x="992521" y="1028745"/>
                  </a:cubicBezTo>
                  <a:cubicBezTo>
                    <a:pt x="990511" y="1030107"/>
                    <a:pt x="988502" y="1031446"/>
                    <a:pt x="986493" y="1032784"/>
                  </a:cubicBezTo>
                  <a:cubicBezTo>
                    <a:pt x="986445" y="1032808"/>
                    <a:pt x="986397" y="1032832"/>
                    <a:pt x="986373" y="1032880"/>
                  </a:cubicBezTo>
                  <a:cubicBezTo>
                    <a:pt x="984436" y="1034147"/>
                    <a:pt x="982450" y="1035437"/>
                    <a:pt x="980489" y="1036680"/>
                  </a:cubicBezTo>
                  <a:cubicBezTo>
                    <a:pt x="980178" y="1036871"/>
                    <a:pt x="979891" y="1037063"/>
                    <a:pt x="979604" y="1037230"/>
                  </a:cubicBezTo>
                  <a:cubicBezTo>
                    <a:pt x="977834" y="1038353"/>
                    <a:pt x="976088" y="1039453"/>
                    <a:pt x="974294" y="1040552"/>
                  </a:cubicBezTo>
                  <a:cubicBezTo>
                    <a:pt x="974055" y="1040720"/>
                    <a:pt x="973816" y="1040863"/>
                    <a:pt x="973576" y="1041006"/>
                  </a:cubicBezTo>
                  <a:cubicBezTo>
                    <a:pt x="971519" y="1042273"/>
                    <a:pt x="969438" y="1043540"/>
                    <a:pt x="967333" y="1044783"/>
                  </a:cubicBezTo>
                  <a:cubicBezTo>
                    <a:pt x="965635" y="1045811"/>
                    <a:pt x="963937" y="1046791"/>
                    <a:pt x="962215" y="1047794"/>
                  </a:cubicBezTo>
                  <a:cubicBezTo>
                    <a:pt x="961019" y="1048488"/>
                    <a:pt x="959847" y="1049157"/>
                    <a:pt x="958651" y="1049850"/>
                  </a:cubicBezTo>
                  <a:cubicBezTo>
                    <a:pt x="958172" y="1050137"/>
                    <a:pt x="957670" y="1050424"/>
                    <a:pt x="957168" y="1050686"/>
                  </a:cubicBezTo>
                  <a:cubicBezTo>
                    <a:pt x="955900" y="1051428"/>
                    <a:pt x="954608" y="1052145"/>
                    <a:pt x="953316" y="1052862"/>
                  </a:cubicBezTo>
                  <a:cubicBezTo>
                    <a:pt x="944466" y="1057809"/>
                    <a:pt x="935472" y="1062542"/>
                    <a:pt x="926335" y="1067083"/>
                  </a:cubicBezTo>
                  <a:cubicBezTo>
                    <a:pt x="924446" y="1068039"/>
                    <a:pt x="922556" y="1068971"/>
                    <a:pt x="920642" y="1069879"/>
                  </a:cubicBezTo>
                  <a:cubicBezTo>
                    <a:pt x="918370" y="1071003"/>
                    <a:pt x="916074" y="1072102"/>
                    <a:pt x="913777" y="1073178"/>
                  </a:cubicBezTo>
                  <a:cubicBezTo>
                    <a:pt x="888112" y="1086395"/>
                    <a:pt x="862135" y="1099255"/>
                    <a:pt x="834795" y="1108648"/>
                  </a:cubicBezTo>
                  <a:cubicBezTo>
                    <a:pt x="804704" y="1118041"/>
                    <a:pt x="774159" y="1126072"/>
                    <a:pt x="743255" y="1132334"/>
                  </a:cubicBezTo>
                  <a:cubicBezTo>
                    <a:pt x="743016" y="1132382"/>
                    <a:pt x="742776" y="1132454"/>
                    <a:pt x="742561" y="1132526"/>
                  </a:cubicBezTo>
                  <a:cubicBezTo>
                    <a:pt x="742179" y="1132645"/>
                    <a:pt x="741820" y="1132812"/>
                    <a:pt x="741485" y="1133004"/>
                  </a:cubicBezTo>
                  <a:cubicBezTo>
                    <a:pt x="741341" y="1133099"/>
                    <a:pt x="741222" y="1133171"/>
                    <a:pt x="741078" y="1133267"/>
                  </a:cubicBezTo>
                  <a:cubicBezTo>
                    <a:pt x="740169" y="1133888"/>
                    <a:pt x="739428" y="1134701"/>
                    <a:pt x="738902" y="1135681"/>
                  </a:cubicBezTo>
                  <a:cubicBezTo>
                    <a:pt x="738662" y="1135561"/>
                    <a:pt x="738399" y="1135418"/>
                    <a:pt x="738136" y="1135322"/>
                  </a:cubicBezTo>
                  <a:cubicBezTo>
                    <a:pt x="738136" y="1135322"/>
                    <a:pt x="738136" y="1135322"/>
                    <a:pt x="738112" y="1135322"/>
                  </a:cubicBezTo>
                  <a:cubicBezTo>
                    <a:pt x="737873" y="1135226"/>
                    <a:pt x="737634" y="1135155"/>
                    <a:pt x="737371" y="1135083"/>
                  </a:cubicBezTo>
                  <a:cubicBezTo>
                    <a:pt x="737275" y="1135059"/>
                    <a:pt x="737203" y="1135035"/>
                    <a:pt x="737108" y="1135035"/>
                  </a:cubicBezTo>
                  <a:cubicBezTo>
                    <a:pt x="736916" y="1134987"/>
                    <a:pt x="736749" y="1134940"/>
                    <a:pt x="736557" y="1134940"/>
                  </a:cubicBezTo>
                  <a:cubicBezTo>
                    <a:pt x="736510" y="1134916"/>
                    <a:pt x="736438" y="1134916"/>
                    <a:pt x="736390" y="1134916"/>
                  </a:cubicBezTo>
                  <a:cubicBezTo>
                    <a:pt x="736127" y="1134868"/>
                    <a:pt x="735840" y="1134868"/>
                    <a:pt x="735553" y="1134868"/>
                  </a:cubicBezTo>
                  <a:cubicBezTo>
                    <a:pt x="735218" y="1134868"/>
                    <a:pt x="734883" y="1134892"/>
                    <a:pt x="734548" y="1134940"/>
                  </a:cubicBezTo>
                  <a:cubicBezTo>
                    <a:pt x="725124" y="1136302"/>
                    <a:pt x="715676" y="1137664"/>
                    <a:pt x="706227" y="1138812"/>
                  </a:cubicBezTo>
                  <a:cubicBezTo>
                    <a:pt x="704410" y="1139051"/>
                    <a:pt x="702592" y="1139266"/>
                    <a:pt x="700774" y="1139481"/>
                  </a:cubicBezTo>
                  <a:cubicBezTo>
                    <a:pt x="699578" y="1139624"/>
                    <a:pt x="698406" y="1139768"/>
                    <a:pt x="697210" y="1139887"/>
                  </a:cubicBezTo>
                  <a:cubicBezTo>
                    <a:pt x="696325" y="1139983"/>
                    <a:pt x="695487" y="1140078"/>
                    <a:pt x="694602" y="1140150"/>
                  </a:cubicBezTo>
                  <a:cubicBezTo>
                    <a:pt x="706443" y="1135537"/>
                    <a:pt x="718546" y="1131426"/>
                    <a:pt x="730147" y="1126263"/>
                  </a:cubicBezTo>
                  <a:cubicBezTo>
                    <a:pt x="730721" y="1126024"/>
                    <a:pt x="731295" y="1125761"/>
                    <a:pt x="731869" y="1125499"/>
                  </a:cubicBezTo>
                  <a:cubicBezTo>
                    <a:pt x="735912" y="1123658"/>
                    <a:pt x="739882" y="1121698"/>
                    <a:pt x="743781" y="1119523"/>
                  </a:cubicBezTo>
                  <a:cubicBezTo>
                    <a:pt x="768945" y="1102768"/>
                    <a:pt x="793319" y="1084483"/>
                    <a:pt x="812980" y="1061347"/>
                  </a:cubicBezTo>
                  <a:cubicBezTo>
                    <a:pt x="842928" y="1032665"/>
                    <a:pt x="870961" y="1003935"/>
                    <a:pt x="896866" y="971166"/>
                  </a:cubicBezTo>
                  <a:cubicBezTo>
                    <a:pt x="897990" y="969780"/>
                    <a:pt x="899091" y="968393"/>
                    <a:pt x="900167" y="966983"/>
                  </a:cubicBezTo>
                  <a:cubicBezTo>
                    <a:pt x="900861" y="966099"/>
                    <a:pt x="901507" y="965214"/>
                    <a:pt x="902176" y="964306"/>
                  </a:cubicBezTo>
                  <a:cubicBezTo>
                    <a:pt x="903349" y="962729"/>
                    <a:pt x="904497" y="961103"/>
                    <a:pt x="905621" y="959502"/>
                  </a:cubicBezTo>
                  <a:cubicBezTo>
                    <a:pt x="906075" y="958857"/>
                    <a:pt x="906530" y="958187"/>
                    <a:pt x="906960" y="957542"/>
                  </a:cubicBezTo>
                  <a:cubicBezTo>
                    <a:pt x="909591" y="953694"/>
                    <a:pt x="912103" y="949750"/>
                    <a:pt x="914519" y="945735"/>
                  </a:cubicBezTo>
                  <a:cubicBezTo>
                    <a:pt x="914591" y="945758"/>
                    <a:pt x="914639" y="945806"/>
                    <a:pt x="914710" y="945830"/>
                  </a:cubicBezTo>
                  <a:cubicBezTo>
                    <a:pt x="915954" y="946499"/>
                    <a:pt x="917198" y="947145"/>
                    <a:pt x="918442" y="947814"/>
                  </a:cubicBezTo>
                  <a:cubicBezTo>
                    <a:pt x="919733" y="948507"/>
                    <a:pt x="921073" y="949224"/>
                    <a:pt x="922365" y="949965"/>
                  </a:cubicBezTo>
                  <a:cubicBezTo>
                    <a:pt x="941141" y="959430"/>
                    <a:pt x="959392" y="970043"/>
                    <a:pt x="976997" y="981563"/>
                  </a:cubicBezTo>
                  <a:cubicBezTo>
                    <a:pt x="986612" y="988112"/>
                    <a:pt x="996515" y="995307"/>
                    <a:pt x="1006131" y="1002883"/>
                  </a:cubicBezTo>
                  <a:cubicBezTo>
                    <a:pt x="1006514" y="1003146"/>
                    <a:pt x="1006896" y="1003433"/>
                    <a:pt x="1007303" y="1003720"/>
                  </a:cubicBezTo>
                  <a:cubicBezTo>
                    <a:pt x="1008475" y="1004604"/>
                    <a:pt x="1009647" y="1005512"/>
                    <a:pt x="1010819" y="1006445"/>
                  </a:cubicBezTo>
                  <a:cubicBezTo>
                    <a:pt x="1011202" y="1006755"/>
                    <a:pt x="1011585" y="1007066"/>
                    <a:pt x="1011991" y="1007353"/>
                  </a:cubicBezTo>
                  <a:cubicBezTo>
                    <a:pt x="1012398" y="1007664"/>
                    <a:pt x="1012781" y="1007974"/>
                    <a:pt x="1013187" y="1008261"/>
                  </a:cubicBezTo>
                  <a:cubicBezTo>
                    <a:pt x="1013522" y="1008500"/>
                    <a:pt x="1013881" y="1008763"/>
                    <a:pt x="1014216" y="1009002"/>
                  </a:cubicBezTo>
                  <a:cubicBezTo>
                    <a:pt x="1014670" y="1009337"/>
                    <a:pt x="1015149" y="1009671"/>
                    <a:pt x="1015627" y="1009982"/>
                  </a:cubicBezTo>
                  <a:cubicBezTo>
                    <a:pt x="1016034" y="1010245"/>
                    <a:pt x="1016440" y="1010508"/>
                    <a:pt x="1016871" y="1010771"/>
                  </a:cubicBezTo>
                  <a:cubicBezTo>
                    <a:pt x="1016919" y="1010819"/>
                    <a:pt x="1016990" y="1010843"/>
                    <a:pt x="1017038" y="1010866"/>
                  </a:cubicBezTo>
                  <a:cubicBezTo>
                    <a:pt x="1013091" y="1013998"/>
                    <a:pt x="1009073" y="1017009"/>
                    <a:pt x="1005031" y="1019949"/>
                  </a:cubicBezTo>
                  <a:close/>
                  <a:moveTo>
                    <a:pt x="1181055" y="619334"/>
                  </a:moveTo>
                  <a:cubicBezTo>
                    <a:pt x="1181031" y="620984"/>
                    <a:pt x="1180983" y="622681"/>
                    <a:pt x="1180935" y="624330"/>
                  </a:cubicBezTo>
                  <a:cubicBezTo>
                    <a:pt x="1180911" y="624880"/>
                    <a:pt x="1180911" y="625429"/>
                    <a:pt x="1180887" y="625955"/>
                  </a:cubicBezTo>
                  <a:cubicBezTo>
                    <a:pt x="1180815" y="628513"/>
                    <a:pt x="1180720" y="631046"/>
                    <a:pt x="1180624" y="633580"/>
                  </a:cubicBezTo>
                  <a:cubicBezTo>
                    <a:pt x="1180600" y="633938"/>
                    <a:pt x="1180600" y="634297"/>
                    <a:pt x="1180576" y="634655"/>
                  </a:cubicBezTo>
                  <a:cubicBezTo>
                    <a:pt x="1180528" y="635850"/>
                    <a:pt x="1180481" y="637069"/>
                    <a:pt x="1180409" y="638265"/>
                  </a:cubicBezTo>
                  <a:cubicBezTo>
                    <a:pt x="1180361" y="639627"/>
                    <a:pt x="1180289" y="640989"/>
                    <a:pt x="1180217" y="642352"/>
                  </a:cubicBezTo>
                  <a:cubicBezTo>
                    <a:pt x="1177945" y="676053"/>
                    <a:pt x="1171582" y="709467"/>
                    <a:pt x="1163378" y="742213"/>
                  </a:cubicBezTo>
                  <a:cubicBezTo>
                    <a:pt x="1145391" y="804428"/>
                    <a:pt x="1122643" y="865616"/>
                    <a:pt x="1090495" y="922192"/>
                  </a:cubicBezTo>
                  <a:cubicBezTo>
                    <a:pt x="1080760" y="939807"/>
                    <a:pt x="1071981" y="958331"/>
                    <a:pt x="1058586" y="973604"/>
                  </a:cubicBezTo>
                  <a:cubicBezTo>
                    <a:pt x="1057414" y="974823"/>
                    <a:pt x="1056242" y="976018"/>
                    <a:pt x="1055022" y="977237"/>
                  </a:cubicBezTo>
                  <a:cubicBezTo>
                    <a:pt x="1053826" y="978432"/>
                    <a:pt x="1052630" y="979651"/>
                    <a:pt x="1051434" y="980822"/>
                  </a:cubicBezTo>
                  <a:cubicBezTo>
                    <a:pt x="1050478" y="981778"/>
                    <a:pt x="1049545" y="982686"/>
                    <a:pt x="1048588" y="983595"/>
                  </a:cubicBezTo>
                  <a:cubicBezTo>
                    <a:pt x="1048229" y="983929"/>
                    <a:pt x="1047894" y="984288"/>
                    <a:pt x="1047536" y="984622"/>
                  </a:cubicBezTo>
                  <a:cubicBezTo>
                    <a:pt x="1046411" y="985698"/>
                    <a:pt x="1045287" y="986774"/>
                    <a:pt x="1044139" y="987825"/>
                  </a:cubicBezTo>
                  <a:cubicBezTo>
                    <a:pt x="1043063" y="988853"/>
                    <a:pt x="1041986" y="989833"/>
                    <a:pt x="1040886" y="990813"/>
                  </a:cubicBezTo>
                  <a:cubicBezTo>
                    <a:pt x="1040623" y="991076"/>
                    <a:pt x="1040360" y="991291"/>
                    <a:pt x="1040097" y="991554"/>
                  </a:cubicBezTo>
                  <a:cubicBezTo>
                    <a:pt x="1039044" y="992534"/>
                    <a:pt x="1037944" y="993490"/>
                    <a:pt x="1036867" y="994446"/>
                  </a:cubicBezTo>
                  <a:cubicBezTo>
                    <a:pt x="1035863" y="995330"/>
                    <a:pt x="1034858" y="996215"/>
                    <a:pt x="1033854" y="997099"/>
                  </a:cubicBezTo>
                  <a:cubicBezTo>
                    <a:pt x="1033088" y="997768"/>
                    <a:pt x="1032347" y="998414"/>
                    <a:pt x="1031581" y="999059"/>
                  </a:cubicBezTo>
                  <a:cubicBezTo>
                    <a:pt x="1030840" y="999704"/>
                    <a:pt x="1030098" y="1000326"/>
                    <a:pt x="1029381" y="1000923"/>
                  </a:cubicBezTo>
                  <a:cubicBezTo>
                    <a:pt x="1029285" y="1001019"/>
                    <a:pt x="1029165" y="1001115"/>
                    <a:pt x="1029070" y="1001186"/>
                  </a:cubicBezTo>
                  <a:cubicBezTo>
                    <a:pt x="1028998" y="1001139"/>
                    <a:pt x="1028950" y="1001091"/>
                    <a:pt x="1028902" y="1001067"/>
                  </a:cubicBezTo>
                  <a:cubicBezTo>
                    <a:pt x="1028687" y="1000899"/>
                    <a:pt x="1028448" y="1000756"/>
                    <a:pt x="1028233" y="1000613"/>
                  </a:cubicBezTo>
                  <a:cubicBezTo>
                    <a:pt x="1028041" y="1000493"/>
                    <a:pt x="1027850" y="1000350"/>
                    <a:pt x="1027682" y="1000230"/>
                  </a:cubicBezTo>
                  <a:cubicBezTo>
                    <a:pt x="1027204" y="999919"/>
                    <a:pt x="1026702" y="999609"/>
                    <a:pt x="1026199" y="999298"/>
                  </a:cubicBezTo>
                  <a:cubicBezTo>
                    <a:pt x="1025888" y="999107"/>
                    <a:pt x="1025577" y="998916"/>
                    <a:pt x="1025290" y="998748"/>
                  </a:cubicBezTo>
                  <a:cubicBezTo>
                    <a:pt x="1024979" y="998557"/>
                    <a:pt x="1024669" y="998366"/>
                    <a:pt x="1024381" y="998175"/>
                  </a:cubicBezTo>
                  <a:cubicBezTo>
                    <a:pt x="1024094" y="998007"/>
                    <a:pt x="1023807" y="997816"/>
                    <a:pt x="1023544" y="997625"/>
                  </a:cubicBezTo>
                  <a:cubicBezTo>
                    <a:pt x="1023114" y="997362"/>
                    <a:pt x="1022707" y="997075"/>
                    <a:pt x="1022348" y="996788"/>
                  </a:cubicBezTo>
                  <a:cubicBezTo>
                    <a:pt x="1007757" y="985770"/>
                    <a:pt x="993430" y="974345"/>
                    <a:pt x="977882" y="964689"/>
                  </a:cubicBezTo>
                  <a:cubicBezTo>
                    <a:pt x="968434" y="958928"/>
                    <a:pt x="958866" y="953264"/>
                    <a:pt x="949202" y="947766"/>
                  </a:cubicBezTo>
                  <a:cubicBezTo>
                    <a:pt x="947217" y="946643"/>
                    <a:pt x="945208" y="945543"/>
                    <a:pt x="943222" y="944420"/>
                  </a:cubicBezTo>
                  <a:cubicBezTo>
                    <a:pt x="941309" y="943368"/>
                    <a:pt x="939395" y="942293"/>
                    <a:pt x="937482" y="941265"/>
                  </a:cubicBezTo>
                  <a:cubicBezTo>
                    <a:pt x="936429" y="940667"/>
                    <a:pt x="935377" y="940118"/>
                    <a:pt x="934324" y="939544"/>
                  </a:cubicBezTo>
                  <a:cubicBezTo>
                    <a:pt x="930234" y="937345"/>
                    <a:pt x="926096" y="935170"/>
                    <a:pt x="921958" y="933067"/>
                  </a:cubicBezTo>
                  <a:cubicBezTo>
                    <a:pt x="926407" y="925060"/>
                    <a:pt x="930689" y="916957"/>
                    <a:pt x="935042" y="908878"/>
                  </a:cubicBezTo>
                  <a:cubicBezTo>
                    <a:pt x="960995" y="864182"/>
                    <a:pt x="979413" y="815208"/>
                    <a:pt x="989315" y="764489"/>
                  </a:cubicBezTo>
                  <a:cubicBezTo>
                    <a:pt x="997950" y="724430"/>
                    <a:pt x="1007159" y="684084"/>
                    <a:pt x="1006131" y="642830"/>
                  </a:cubicBezTo>
                  <a:cubicBezTo>
                    <a:pt x="1006179" y="636520"/>
                    <a:pt x="1006059" y="630257"/>
                    <a:pt x="1005820" y="623995"/>
                  </a:cubicBezTo>
                  <a:cubicBezTo>
                    <a:pt x="1005796" y="623446"/>
                    <a:pt x="1005772" y="622872"/>
                    <a:pt x="1005748" y="622322"/>
                  </a:cubicBezTo>
                  <a:cubicBezTo>
                    <a:pt x="1005700" y="621199"/>
                    <a:pt x="1005652" y="620052"/>
                    <a:pt x="1005581" y="618928"/>
                  </a:cubicBezTo>
                  <a:cubicBezTo>
                    <a:pt x="1005365" y="614626"/>
                    <a:pt x="1005078" y="610347"/>
                    <a:pt x="1004767" y="606069"/>
                  </a:cubicBezTo>
                  <a:cubicBezTo>
                    <a:pt x="1006059" y="606093"/>
                    <a:pt x="1007351" y="606117"/>
                    <a:pt x="1008642" y="606141"/>
                  </a:cubicBezTo>
                  <a:cubicBezTo>
                    <a:pt x="1021750" y="606380"/>
                    <a:pt x="1034858" y="606619"/>
                    <a:pt x="1047966" y="606930"/>
                  </a:cubicBezTo>
                  <a:cubicBezTo>
                    <a:pt x="1057390" y="607145"/>
                    <a:pt x="1066815" y="607384"/>
                    <a:pt x="1076239" y="607647"/>
                  </a:cubicBezTo>
                  <a:cubicBezTo>
                    <a:pt x="1082195" y="607814"/>
                    <a:pt x="1088151" y="608005"/>
                    <a:pt x="1094107" y="608196"/>
                  </a:cubicBezTo>
                  <a:cubicBezTo>
                    <a:pt x="1098580" y="608364"/>
                    <a:pt x="1103077" y="608507"/>
                    <a:pt x="1107550" y="608674"/>
                  </a:cubicBezTo>
                  <a:cubicBezTo>
                    <a:pt x="1110014" y="608770"/>
                    <a:pt x="1112501" y="608866"/>
                    <a:pt x="1114965" y="608985"/>
                  </a:cubicBezTo>
                  <a:cubicBezTo>
                    <a:pt x="1125872" y="609439"/>
                    <a:pt x="1136756" y="609941"/>
                    <a:pt x="1147663" y="610563"/>
                  </a:cubicBezTo>
                  <a:cubicBezTo>
                    <a:pt x="1158570" y="610586"/>
                    <a:pt x="1169501" y="610204"/>
                    <a:pt x="1180409" y="609798"/>
                  </a:cubicBezTo>
                  <a:cubicBezTo>
                    <a:pt x="1180600" y="609774"/>
                    <a:pt x="1180815" y="609726"/>
                    <a:pt x="1181007" y="609678"/>
                  </a:cubicBezTo>
                  <a:cubicBezTo>
                    <a:pt x="1181102" y="609654"/>
                    <a:pt x="1181174" y="609630"/>
                    <a:pt x="1181246" y="609607"/>
                  </a:cubicBezTo>
                  <a:cubicBezTo>
                    <a:pt x="1181150" y="612809"/>
                    <a:pt x="1181102" y="616060"/>
                    <a:pt x="1181055" y="619334"/>
                  </a:cubicBezTo>
                  <a:close/>
                  <a:moveTo>
                    <a:pt x="1181246" y="595959"/>
                  </a:moveTo>
                  <a:cubicBezTo>
                    <a:pt x="1174070" y="593616"/>
                    <a:pt x="1161369" y="596580"/>
                    <a:pt x="1154193" y="595887"/>
                  </a:cubicBezTo>
                  <a:cubicBezTo>
                    <a:pt x="1119510" y="594214"/>
                    <a:pt x="1084754" y="593186"/>
                    <a:pt x="1049999" y="592373"/>
                  </a:cubicBezTo>
                  <a:cubicBezTo>
                    <a:pt x="1045263" y="592254"/>
                    <a:pt x="1040527" y="592158"/>
                    <a:pt x="1035791" y="592063"/>
                  </a:cubicBezTo>
                  <a:cubicBezTo>
                    <a:pt x="1031270" y="591967"/>
                    <a:pt x="1026726" y="591872"/>
                    <a:pt x="1022205" y="591752"/>
                  </a:cubicBezTo>
                  <a:cubicBezTo>
                    <a:pt x="1015914" y="591633"/>
                    <a:pt x="1009623" y="591489"/>
                    <a:pt x="1003332" y="591370"/>
                  </a:cubicBezTo>
                  <a:cubicBezTo>
                    <a:pt x="1003021" y="588645"/>
                    <a:pt x="1002710" y="585920"/>
                    <a:pt x="1002375" y="583219"/>
                  </a:cubicBezTo>
                  <a:cubicBezTo>
                    <a:pt x="1002232" y="581952"/>
                    <a:pt x="1002065" y="580709"/>
                    <a:pt x="1001897" y="579467"/>
                  </a:cubicBezTo>
                  <a:cubicBezTo>
                    <a:pt x="1001777" y="578343"/>
                    <a:pt x="1001610" y="577244"/>
                    <a:pt x="1001467" y="576144"/>
                  </a:cubicBezTo>
                  <a:cubicBezTo>
                    <a:pt x="1000318" y="567659"/>
                    <a:pt x="999027" y="559198"/>
                    <a:pt x="997544" y="550761"/>
                  </a:cubicBezTo>
                  <a:cubicBezTo>
                    <a:pt x="997161" y="548586"/>
                    <a:pt x="996778" y="546411"/>
                    <a:pt x="996396" y="544236"/>
                  </a:cubicBezTo>
                  <a:cubicBezTo>
                    <a:pt x="996156" y="542993"/>
                    <a:pt x="995941" y="541750"/>
                    <a:pt x="995702" y="540507"/>
                  </a:cubicBezTo>
                  <a:cubicBezTo>
                    <a:pt x="995223" y="537950"/>
                    <a:pt x="994745" y="535416"/>
                    <a:pt x="994267" y="532859"/>
                  </a:cubicBezTo>
                  <a:cubicBezTo>
                    <a:pt x="992951" y="526094"/>
                    <a:pt x="991564" y="519354"/>
                    <a:pt x="990129" y="512638"/>
                  </a:cubicBezTo>
                  <a:cubicBezTo>
                    <a:pt x="989794" y="511060"/>
                    <a:pt x="989459" y="509435"/>
                    <a:pt x="989100" y="507834"/>
                  </a:cubicBezTo>
                  <a:cubicBezTo>
                    <a:pt x="987354" y="499755"/>
                    <a:pt x="985536" y="491676"/>
                    <a:pt x="983670" y="483621"/>
                  </a:cubicBezTo>
                  <a:cubicBezTo>
                    <a:pt x="978145" y="460269"/>
                    <a:pt x="974126" y="436535"/>
                    <a:pt x="965970" y="413924"/>
                  </a:cubicBezTo>
                  <a:cubicBezTo>
                    <a:pt x="957837" y="392030"/>
                    <a:pt x="948461" y="370615"/>
                    <a:pt x="939587" y="349007"/>
                  </a:cubicBezTo>
                  <a:cubicBezTo>
                    <a:pt x="938845" y="347215"/>
                    <a:pt x="938128" y="345422"/>
                    <a:pt x="937362" y="343630"/>
                  </a:cubicBezTo>
                  <a:cubicBezTo>
                    <a:pt x="936573" y="341741"/>
                    <a:pt x="935783" y="339853"/>
                    <a:pt x="934970" y="337965"/>
                  </a:cubicBezTo>
                  <a:cubicBezTo>
                    <a:pt x="934253" y="336292"/>
                    <a:pt x="933535" y="334619"/>
                    <a:pt x="932770" y="332946"/>
                  </a:cubicBezTo>
                  <a:cubicBezTo>
                    <a:pt x="932698" y="332778"/>
                    <a:pt x="932626" y="332611"/>
                    <a:pt x="932554" y="332444"/>
                  </a:cubicBezTo>
                  <a:cubicBezTo>
                    <a:pt x="931837" y="330818"/>
                    <a:pt x="931119" y="329217"/>
                    <a:pt x="930402" y="327639"/>
                  </a:cubicBezTo>
                  <a:cubicBezTo>
                    <a:pt x="929564" y="325775"/>
                    <a:pt x="928703" y="323911"/>
                    <a:pt x="927842" y="322070"/>
                  </a:cubicBezTo>
                  <a:cubicBezTo>
                    <a:pt x="927244" y="320804"/>
                    <a:pt x="926646" y="319513"/>
                    <a:pt x="926048" y="318246"/>
                  </a:cubicBezTo>
                  <a:cubicBezTo>
                    <a:pt x="925020" y="316119"/>
                    <a:pt x="924015" y="313992"/>
                    <a:pt x="922963" y="311864"/>
                  </a:cubicBezTo>
                  <a:cubicBezTo>
                    <a:pt x="922101" y="310143"/>
                    <a:pt x="921240" y="308375"/>
                    <a:pt x="920379" y="306678"/>
                  </a:cubicBezTo>
                  <a:cubicBezTo>
                    <a:pt x="919781" y="305483"/>
                    <a:pt x="919183" y="304264"/>
                    <a:pt x="918537" y="303093"/>
                  </a:cubicBezTo>
                  <a:cubicBezTo>
                    <a:pt x="918035" y="302065"/>
                    <a:pt x="917509" y="301061"/>
                    <a:pt x="916983" y="300057"/>
                  </a:cubicBezTo>
                  <a:cubicBezTo>
                    <a:pt x="916289" y="298719"/>
                    <a:pt x="915595" y="297404"/>
                    <a:pt x="914902" y="296089"/>
                  </a:cubicBezTo>
                  <a:cubicBezTo>
                    <a:pt x="914615" y="295540"/>
                    <a:pt x="914328" y="294990"/>
                    <a:pt x="914017" y="294440"/>
                  </a:cubicBezTo>
                  <a:cubicBezTo>
                    <a:pt x="913466" y="293388"/>
                    <a:pt x="912892" y="292313"/>
                    <a:pt x="912294" y="291237"/>
                  </a:cubicBezTo>
                  <a:cubicBezTo>
                    <a:pt x="911385" y="289540"/>
                    <a:pt x="910429" y="287843"/>
                    <a:pt x="909496" y="286146"/>
                  </a:cubicBezTo>
                  <a:cubicBezTo>
                    <a:pt x="908539" y="284449"/>
                    <a:pt x="907606" y="282776"/>
                    <a:pt x="906625" y="281103"/>
                  </a:cubicBezTo>
                  <a:cubicBezTo>
                    <a:pt x="905740" y="279549"/>
                    <a:pt x="904855" y="277996"/>
                    <a:pt x="903947" y="276466"/>
                  </a:cubicBezTo>
                  <a:cubicBezTo>
                    <a:pt x="902774" y="274458"/>
                    <a:pt x="901578" y="272475"/>
                    <a:pt x="900359" y="270491"/>
                  </a:cubicBezTo>
                  <a:cubicBezTo>
                    <a:pt x="899473" y="269033"/>
                    <a:pt x="898588" y="267575"/>
                    <a:pt x="897703" y="266141"/>
                  </a:cubicBezTo>
                  <a:cubicBezTo>
                    <a:pt x="905047" y="263392"/>
                    <a:pt x="912342" y="260572"/>
                    <a:pt x="919614" y="257656"/>
                  </a:cubicBezTo>
                  <a:cubicBezTo>
                    <a:pt x="951259" y="245298"/>
                    <a:pt x="983718" y="234543"/>
                    <a:pt x="1013355" y="217644"/>
                  </a:cubicBezTo>
                  <a:cubicBezTo>
                    <a:pt x="1014885" y="216832"/>
                    <a:pt x="1016416" y="216019"/>
                    <a:pt x="1017947" y="215206"/>
                  </a:cubicBezTo>
                  <a:cubicBezTo>
                    <a:pt x="1017971" y="215182"/>
                    <a:pt x="1017995" y="215182"/>
                    <a:pt x="1018019" y="215159"/>
                  </a:cubicBezTo>
                  <a:cubicBezTo>
                    <a:pt x="1019287" y="214465"/>
                    <a:pt x="1020578" y="213772"/>
                    <a:pt x="1021822" y="213055"/>
                  </a:cubicBezTo>
                  <a:cubicBezTo>
                    <a:pt x="1028304" y="209422"/>
                    <a:pt x="1034691" y="205622"/>
                    <a:pt x="1041125" y="201869"/>
                  </a:cubicBezTo>
                  <a:cubicBezTo>
                    <a:pt x="1045168" y="206482"/>
                    <a:pt x="1049162" y="211095"/>
                    <a:pt x="1053037" y="215852"/>
                  </a:cubicBezTo>
                  <a:cubicBezTo>
                    <a:pt x="1053539" y="216473"/>
                    <a:pt x="1054042" y="217071"/>
                    <a:pt x="1054520" y="217692"/>
                  </a:cubicBezTo>
                  <a:cubicBezTo>
                    <a:pt x="1058873" y="223118"/>
                    <a:pt x="1063083" y="228759"/>
                    <a:pt x="1067150" y="234853"/>
                  </a:cubicBezTo>
                  <a:cubicBezTo>
                    <a:pt x="1077100" y="251011"/>
                    <a:pt x="1087840" y="266595"/>
                    <a:pt x="1099178" y="281844"/>
                  </a:cubicBezTo>
                  <a:cubicBezTo>
                    <a:pt x="1125729" y="324676"/>
                    <a:pt x="1151036" y="369372"/>
                    <a:pt x="1165818" y="417796"/>
                  </a:cubicBezTo>
                  <a:cubicBezTo>
                    <a:pt x="1171224" y="436511"/>
                    <a:pt x="1173329" y="455895"/>
                    <a:pt x="1175792" y="475184"/>
                  </a:cubicBezTo>
                  <a:cubicBezTo>
                    <a:pt x="1178926" y="499755"/>
                    <a:pt x="1181748" y="524421"/>
                    <a:pt x="1181174" y="549255"/>
                  </a:cubicBezTo>
                  <a:cubicBezTo>
                    <a:pt x="1181102" y="559007"/>
                    <a:pt x="1181150" y="568807"/>
                    <a:pt x="1181198" y="578582"/>
                  </a:cubicBezTo>
                  <a:cubicBezTo>
                    <a:pt x="1181222" y="584271"/>
                    <a:pt x="1181246" y="589983"/>
                    <a:pt x="1181246" y="595696"/>
                  </a:cubicBezTo>
                  <a:cubicBezTo>
                    <a:pt x="1181246" y="595768"/>
                    <a:pt x="1181246" y="595863"/>
                    <a:pt x="1181246" y="5959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8" name="Google Shape;1888;p37"/>
          <p:cNvSpPr/>
          <p:nvPr/>
        </p:nvSpPr>
        <p:spPr>
          <a:xfrm rot="119526">
            <a:off x="3850229" y="2789616"/>
            <a:ext cx="1014406" cy="567887"/>
          </a:xfrm>
          <a:custGeom>
            <a:rect b="b" l="l" r="r" t="t"/>
            <a:pathLst>
              <a:path extrusionOk="0" h="1974066" w="3526238">
                <a:moveTo>
                  <a:pt x="3490624" y="153124"/>
                </a:moveTo>
                <a:cubicBezTo>
                  <a:pt x="3459242" y="91698"/>
                  <a:pt x="3409593" y="72093"/>
                  <a:pt x="3343442" y="70964"/>
                </a:cubicBezTo>
                <a:cubicBezTo>
                  <a:pt x="3274964" y="66451"/>
                  <a:pt x="3201620" y="55661"/>
                  <a:pt x="3135470" y="76465"/>
                </a:cubicBezTo>
                <a:cubicBezTo>
                  <a:pt x="2965932" y="80697"/>
                  <a:pt x="2797311" y="61514"/>
                  <a:pt x="2628196" y="53475"/>
                </a:cubicBezTo>
                <a:cubicBezTo>
                  <a:pt x="2512961" y="48256"/>
                  <a:pt x="2397797" y="40075"/>
                  <a:pt x="2282492" y="34010"/>
                </a:cubicBezTo>
                <a:cubicBezTo>
                  <a:pt x="2136650" y="22374"/>
                  <a:pt x="1988622" y="6224"/>
                  <a:pt x="1841722" y="2134"/>
                </a:cubicBezTo>
                <a:cubicBezTo>
                  <a:pt x="1555186" y="-5553"/>
                  <a:pt x="1268227" y="8551"/>
                  <a:pt x="982397" y="28086"/>
                </a:cubicBezTo>
                <a:cubicBezTo>
                  <a:pt x="911450" y="34151"/>
                  <a:pt x="840857" y="44518"/>
                  <a:pt x="769840" y="50019"/>
                </a:cubicBezTo>
                <a:cubicBezTo>
                  <a:pt x="706016" y="54109"/>
                  <a:pt x="641276" y="60033"/>
                  <a:pt x="578017" y="70118"/>
                </a:cubicBezTo>
                <a:cubicBezTo>
                  <a:pt x="469623" y="97199"/>
                  <a:pt x="353401" y="92051"/>
                  <a:pt x="249379" y="135282"/>
                </a:cubicBezTo>
                <a:cubicBezTo>
                  <a:pt x="95145" y="205241"/>
                  <a:pt x="68910" y="369207"/>
                  <a:pt x="57415" y="520973"/>
                </a:cubicBezTo>
                <a:cubicBezTo>
                  <a:pt x="54946" y="565332"/>
                  <a:pt x="40137" y="607434"/>
                  <a:pt x="33084" y="651018"/>
                </a:cubicBezTo>
                <a:cubicBezTo>
                  <a:pt x="28641" y="678522"/>
                  <a:pt x="27724" y="706590"/>
                  <a:pt x="25538" y="734305"/>
                </a:cubicBezTo>
                <a:cubicBezTo>
                  <a:pt x="5157" y="977822"/>
                  <a:pt x="-6056" y="1223666"/>
                  <a:pt x="3394" y="1468240"/>
                </a:cubicBezTo>
                <a:cubicBezTo>
                  <a:pt x="7625" y="1537212"/>
                  <a:pt x="3041" y="1607665"/>
                  <a:pt x="17005" y="1675578"/>
                </a:cubicBezTo>
                <a:cubicBezTo>
                  <a:pt x="43663" y="1790672"/>
                  <a:pt x="104877" y="1854073"/>
                  <a:pt x="214822" y="1893565"/>
                </a:cubicBezTo>
                <a:cubicBezTo>
                  <a:pt x="312568" y="1937219"/>
                  <a:pt x="420539" y="1953440"/>
                  <a:pt x="526817" y="1958588"/>
                </a:cubicBezTo>
                <a:cubicBezTo>
                  <a:pt x="641065" y="1971917"/>
                  <a:pt x="759543" y="1967262"/>
                  <a:pt x="874778" y="1963384"/>
                </a:cubicBezTo>
                <a:cubicBezTo>
                  <a:pt x="946501" y="1959787"/>
                  <a:pt x="1018293" y="1963877"/>
                  <a:pt x="1090015" y="1961479"/>
                </a:cubicBezTo>
                <a:cubicBezTo>
                  <a:pt x="1235787" y="1959293"/>
                  <a:pt x="1381417" y="1958376"/>
                  <a:pt x="1527188" y="1959716"/>
                </a:cubicBezTo>
                <a:cubicBezTo>
                  <a:pt x="1672043" y="1961550"/>
                  <a:pt x="1816686" y="1954709"/>
                  <a:pt x="1961470" y="1956895"/>
                </a:cubicBezTo>
                <a:cubicBezTo>
                  <a:pt x="2073179" y="1962114"/>
                  <a:pt x="2185029" y="1959364"/>
                  <a:pt x="2296808" y="1962608"/>
                </a:cubicBezTo>
                <a:cubicBezTo>
                  <a:pt x="2404497" y="1967756"/>
                  <a:pt x="2512186" y="1973327"/>
                  <a:pt x="2620016" y="1973821"/>
                </a:cubicBezTo>
                <a:cubicBezTo>
                  <a:pt x="2760639" y="1976712"/>
                  <a:pt x="2897242" y="1953228"/>
                  <a:pt x="3038571" y="1947586"/>
                </a:cubicBezTo>
                <a:cubicBezTo>
                  <a:pt x="3114313" y="1943355"/>
                  <a:pt x="3193722" y="1944342"/>
                  <a:pt x="3268476" y="1927064"/>
                </a:cubicBezTo>
                <a:cubicBezTo>
                  <a:pt x="3336743" y="1916415"/>
                  <a:pt x="3383641" y="1880871"/>
                  <a:pt x="3416434" y="1820856"/>
                </a:cubicBezTo>
                <a:cubicBezTo>
                  <a:pt x="3450215" y="1766130"/>
                  <a:pt x="3458184" y="1700685"/>
                  <a:pt x="3463685" y="1637778"/>
                </a:cubicBezTo>
                <a:cubicBezTo>
                  <a:pt x="3470525" y="1566691"/>
                  <a:pt x="3470525" y="1495039"/>
                  <a:pt x="3474192" y="1423670"/>
                </a:cubicBezTo>
                <a:cubicBezTo>
                  <a:pt x="3483219" y="1264992"/>
                  <a:pt x="3504870" y="1107091"/>
                  <a:pt x="3508255" y="947991"/>
                </a:cubicBezTo>
                <a:cubicBezTo>
                  <a:pt x="3511781" y="865408"/>
                  <a:pt x="3519750" y="785153"/>
                  <a:pt x="3523417" y="702147"/>
                </a:cubicBezTo>
                <a:cubicBezTo>
                  <a:pt x="3524264" y="588816"/>
                  <a:pt x="3524475" y="475485"/>
                  <a:pt x="3526239" y="362155"/>
                </a:cubicBezTo>
                <a:cubicBezTo>
                  <a:pt x="3525463" y="291420"/>
                  <a:pt x="3528989" y="215607"/>
                  <a:pt x="3490624" y="153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37"/>
          <p:cNvSpPr/>
          <p:nvPr/>
        </p:nvSpPr>
        <p:spPr>
          <a:xfrm rot="119526">
            <a:off x="3936141" y="2870893"/>
            <a:ext cx="248697" cy="394806"/>
          </a:xfrm>
          <a:custGeom>
            <a:rect b="b" l="l" r="r" t="t"/>
            <a:pathLst>
              <a:path extrusionOk="0" h="1372409" w="864509">
                <a:moveTo>
                  <a:pt x="65856" y="1370742"/>
                </a:moveTo>
                <a:cubicBezTo>
                  <a:pt x="43641" y="1368344"/>
                  <a:pt x="14162" y="1364042"/>
                  <a:pt x="4571" y="1340769"/>
                </a:cubicBezTo>
                <a:cubicBezTo>
                  <a:pt x="-4103" y="1305578"/>
                  <a:pt x="2103" y="1264322"/>
                  <a:pt x="2808" y="1230259"/>
                </a:cubicBezTo>
                <a:cubicBezTo>
                  <a:pt x="8309" y="1084911"/>
                  <a:pt x="21849" y="940127"/>
                  <a:pt x="33486" y="795202"/>
                </a:cubicBezTo>
                <a:cubicBezTo>
                  <a:pt x="44205" y="674184"/>
                  <a:pt x="49706" y="554224"/>
                  <a:pt x="62753" y="434123"/>
                </a:cubicBezTo>
                <a:cubicBezTo>
                  <a:pt x="71216" y="359862"/>
                  <a:pt x="78903" y="285390"/>
                  <a:pt x="86237" y="211058"/>
                </a:cubicBezTo>
                <a:cubicBezTo>
                  <a:pt x="88776" y="187433"/>
                  <a:pt x="93360" y="164161"/>
                  <a:pt x="96322" y="140606"/>
                </a:cubicBezTo>
                <a:cubicBezTo>
                  <a:pt x="96957" y="135387"/>
                  <a:pt x="98367" y="130027"/>
                  <a:pt x="96815" y="124809"/>
                </a:cubicBezTo>
                <a:cubicBezTo>
                  <a:pt x="95405" y="122129"/>
                  <a:pt x="93995" y="119801"/>
                  <a:pt x="93501" y="116698"/>
                </a:cubicBezTo>
                <a:cubicBezTo>
                  <a:pt x="91033" y="74314"/>
                  <a:pt x="128974" y="13805"/>
                  <a:pt x="170865" y="2451"/>
                </a:cubicBezTo>
                <a:cubicBezTo>
                  <a:pt x="231303" y="-10596"/>
                  <a:pt x="303942" y="29673"/>
                  <a:pt x="311629" y="94060"/>
                </a:cubicBezTo>
                <a:cubicBezTo>
                  <a:pt x="320727" y="156826"/>
                  <a:pt x="311276" y="220932"/>
                  <a:pt x="306199" y="283768"/>
                </a:cubicBezTo>
                <a:cubicBezTo>
                  <a:pt x="298653" y="353797"/>
                  <a:pt x="292517" y="423897"/>
                  <a:pt x="283772" y="493786"/>
                </a:cubicBezTo>
                <a:cubicBezTo>
                  <a:pt x="270796" y="618541"/>
                  <a:pt x="260429" y="743579"/>
                  <a:pt x="239836" y="867418"/>
                </a:cubicBezTo>
                <a:cubicBezTo>
                  <a:pt x="226155" y="966785"/>
                  <a:pt x="216493" y="1066928"/>
                  <a:pt x="198439" y="1165590"/>
                </a:cubicBezTo>
                <a:cubicBezTo>
                  <a:pt x="274111" y="1163192"/>
                  <a:pt x="349641" y="1170033"/>
                  <a:pt x="425312" y="1169751"/>
                </a:cubicBezTo>
                <a:cubicBezTo>
                  <a:pt x="477288" y="1171655"/>
                  <a:pt x="528840" y="1163615"/>
                  <a:pt x="580746" y="1164532"/>
                </a:cubicBezTo>
                <a:cubicBezTo>
                  <a:pt x="633074" y="1165519"/>
                  <a:pt x="685473" y="1170244"/>
                  <a:pt x="737660" y="1172924"/>
                </a:cubicBezTo>
                <a:cubicBezTo>
                  <a:pt x="777364" y="1178284"/>
                  <a:pt x="828917" y="1168622"/>
                  <a:pt x="855433" y="1205788"/>
                </a:cubicBezTo>
                <a:cubicBezTo>
                  <a:pt x="869326" y="1226169"/>
                  <a:pt x="864460" y="1253038"/>
                  <a:pt x="859242" y="1275606"/>
                </a:cubicBezTo>
                <a:cubicBezTo>
                  <a:pt x="853741" y="1299654"/>
                  <a:pt x="832513" y="1316227"/>
                  <a:pt x="810299" y="1324478"/>
                </a:cubicBezTo>
                <a:cubicBezTo>
                  <a:pt x="720875" y="1357413"/>
                  <a:pt x="624681" y="1355932"/>
                  <a:pt x="530745" y="1355861"/>
                </a:cubicBezTo>
                <a:cubicBezTo>
                  <a:pt x="433070" y="1361150"/>
                  <a:pt x="337652" y="1372011"/>
                  <a:pt x="239907" y="1368908"/>
                </a:cubicBezTo>
                <a:cubicBezTo>
                  <a:pt x="181725" y="1367991"/>
                  <a:pt x="123755" y="1375678"/>
                  <a:pt x="65856" y="1370742"/>
                </a:cubicBezTo>
                <a:close/>
                <a:moveTo>
                  <a:pt x="158171" y="1333435"/>
                </a:moveTo>
                <a:cubicBezTo>
                  <a:pt x="225591" y="1329274"/>
                  <a:pt x="293223" y="1332800"/>
                  <a:pt x="360643" y="1330332"/>
                </a:cubicBezTo>
                <a:cubicBezTo>
                  <a:pt x="416215" y="1325184"/>
                  <a:pt x="471858" y="1321375"/>
                  <a:pt x="527571" y="1318272"/>
                </a:cubicBezTo>
                <a:cubicBezTo>
                  <a:pt x="592664" y="1316791"/>
                  <a:pt x="658392" y="1321234"/>
                  <a:pt x="722215" y="1308117"/>
                </a:cubicBezTo>
                <a:cubicBezTo>
                  <a:pt x="751764" y="1300924"/>
                  <a:pt x="820031" y="1295987"/>
                  <a:pt x="824192" y="1259386"/>
                </a:cubicBezTo>
                <a:cubicBezTo>
                  <a:pt x="831949" y="1225464"/>
                  <a:pt x="821723" y="1215802"/>
                  <a:pt x="788295" y="1214039"/>
                </a:cubicBezTo>
                <a:cubicBezTo>
                  <a:pt x="748873" y="1210936"/>
                  <a:pt x="714105" y="1209737"/>
                  <a:pt x="675670" y="1206423"/>
                </a:cubicBezTo>
                <a:cubicBezTo>
                  <a:pt x="616148" y="1202967"/>
                  <a:pt x="556415" y="1199159"/>
                  <a:pt x="496964" y="1205999"/>
                </a:cubicBezTo>
                <a:cubicBezTo>
                  <a:pt x="426511" y="1209667"/>
                  <a:pt x="355988" y="1205858"/>
                  <a:pt x="285606" y="1203461"/>
                </a:cubicBezTo>
                <a:cubicBezTo>
                  <a:pt x="258878" y="1202826"/>
                  <a:pt x="232008" y="1202403"/>
                  <a:pt x="205280" y="1202967"/>
                </a:cubicBezTo>
                <a:cubicBezTo>
                  <a:pt x="151471" y="1208186"/>
                  <a:pt x="157324" y="1165167"/>
                  <a:pt x="167057" y="1127155"/>
                </a:cubicBezTo>
                <a:cubicBezTo>
                  <a:pt x="177423" y="1072076"/>
                  <a:pt x="181443" y="1016081"/>
                  <a:pt x="189412" y="960720"/>
                </a:cubicBezTo>
                <a:cubicBezTo>
                  <a:pt x="208383" y="821930"/>
                  <a:pt x="229752" y="683423"/>
                  <a:pt x="240471" y="543646"/>
                </a:cubicBezTo>
                <a:cubicBezTo>
                  <a:pt x="253447" y="416140"/>
                  <a:pt x="271784" y="288704"/>
                  <a:pt x="277284" y="160634"/>
                </a:cubicBezTo>
                <a:cubicBezTo>
                  <a:pt x="277496" y="125937"/>
                  <a:pt x="281234" y="84258"/>
                  <a:pt x="252672" y="59010"/>
                </a:cubicBezTo>
                <a:cubicBezTo>
                  <a:pt x="232502" y="43566"/>
                  <a:pt x="204363" y="33552"/>
                  <a:pt x="179046" y="39264"/>
                </a:cubicBezTo>
                <a:cubicBezTo>
                  <a:pt x="155632" y="47868"/>
                  <a:pt x="145618" y="73045"/>
                  <a:pt x="133840" y="93003"/>
                </a:cubicBezTo>
                <a:cubicBezTo>
                  <a:pt x="126435" y="102946"/>
                  <a:pt x="121428" y="114019"/>
                  <a:pt x="115998" y="124879"/>
                </a:cubicBezTo>
                <a:cubicBezTo>
                  <a:pt x="112613" y="258521"/>
                  <a:pt x="97521" y="390822"/>
                  <a:pt x="87224" y="523899"/>
                </a:cubicBezTo>
                <a:cubicBezTo>
                  <a:pt x="83628" y="604225"/>
                  <a:pt x="77422" y="687936"/>
                  <a:pt x="71286" y="767416"/>
                </a:cubicBezTo>
                <a:cubicBezTo>
                  <a:pt x="60284" y="953597"/>
                  <a:pt x="36377" y="1139919"/>
                  <a:pt x="39339" y="1326100"/>
                </a:cubicBezTo>
                <a:cubicBezTo>
                  <a:pt x="76787" y="1340064"/>
                  <a:pt x="118889" y="1333646"/>
                  <a:pt x="158171" y="13334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37"/>
          <p:cNvSpPr/>
          <p:nvPr/>
        </p:nvSpPr>
        <p:spPr>
          <a:xfrm rot="119526">
            <a:off x="4208809" y="2882815"/>
            <a:ext cx="82560" cy="371417"/>
          </a:xfrm>
          <a:custGeom>
            <a:rect b="b" l="l" r="r" t="t"/>
            <a:pathLst>
              <a:path extrusionOk="0" h="1291104" w="286991">
                <a:moveTo>
                  <a:pt x="109518" y="1290828"/>
                </a:moveTo>
                <a:cubicBezTo>
                  <a:pt x="-7268" y="1287302"/>
                  <a:pt x="-498" y="1179402"/>
                  <a:pt x="349" y="1091318"/>
                </a:cubicBezTo>
                <a:cubicBezTo>
                  <a:pt x="2041" y="987649"/>
                  <a:pt x="3593" y="884051"/>
                  <a:pt x="5003" y="780311"/>
                </a:cubicBezTo>
                <a:cubicBezTo>
                  <a:pt x="7894" y="653017"/>
                  <a:pt x="14312" y="523325"/>
                  <a:pt x="23269" y="396665"/>
                </a:cubicBezTo>
                <a:cubicBezTo>
                  <a:pt x="25173" y="314505"/>
                  <a:pt x="37796" y="233686"/>
                  <a:pt x="52254" y="152937"/>
                </a:cubicBezTo>
                <a:cubicBezTo>
                  <a:pt x="62268" y="99692"/>
                  <a:pt x="78347" y="12948"/>
                  <a:pt x="143581" y="6319"/>
                </a:cubicBezTo>
                <a:cubicBezTo>
                  <a:pt x="165161" y="-7292"/>
                  <a:pt x="196544" y="3075"/>
                  <a:pt x="214739" y="18590"/>
                </a:cubicBezTo>
                <a:cubicBezTo>
                  <a:pt x="242384" y="41863"/>
                  <a:pt x="254796" y="77477"/>
                  <a:pt x="263894" y="111328"/>
                </a:cubicBezTo>
                <a:cubicBezTo>
                  <a:pt x="271651" y="147648"/>
                  <a:pt x="280255" y="184038"/>
                  <a:pt x="284557" y="220921"/>
                </a:cubicBezTo>
                <a:cubicBezTo>
                  <a:pt x="289705" y="272121"/>
                  <a:pt x="286108" y="323673"/>
                  <a:pt x="279197" y="374521"/>
                </a:cubicBezTo>
                <a:cubicBezTo>
                  <a:pt x="273908" y="439261"/>
                  <a:pt x="265657" y="503649"/>
                  <a:pt x="259169" y="568318"/>
                </a:cubicBezTo>
                <a:cubicBezTo>
                  <a:pt x="249789" y="656543"/>
                  <a:pt x="241256" y="744979"/>
                  <a:pt x="241185" y="833697"/>
                </a:cubicBezTo>
                <a:cubicBezTo>
                  <a:pt x="241397" y="921287"/>
                  <a:pt x="236813" y="1008736"/>
                  <a:pt x="230325" y="1096043"/>
                </a:cubicBezTo>
                <a:cubicBezTo>
                  <a:pt x="223695" y="1146608"/>
                  <a:pt x="221439" y="1200488"/>
                  <a:pt x="198378" y="1246751"/>
                </a:cubicBezTo>
                <a:cubicBezTo>
                  <a:pt x="180747" y="1276512"/>
                  <a:pt x="143581" y="1293508"/>
                  <a:pt x="109518" y="1290828"/>
                </a:cubicBezTo>
                <a:close/>
                <a:moveTo>
                  <a:pt x="122706" y="1253381"/>
                </a:moveTo>
                <a:cubicBezTo>
                  <a:pt x="158320" y="1248938"/>
                  <a:pt x="173483" y="1222491"/>
                  <a:pt x="178631" y="1190333"/>
                </a:cubicBezTo>
                <a:cubicBezTo>
                  <a:pt x="187588" y="1146961"/>
                  <a:pt x="193018" y="1102602"/>
                  <a:pt x="195557" y="1058454"/>
                </a:cubicBezTo>
                <a:cubicBezTo>
                  <a:pt x="205994" y="929609"/>
                  <a:pt x="200000" y="800410"/>
                  <a:pt x="211354" y="671776"/>
                </a:cubicBezTo>
                <a:cubicBezTo>
                  <a:pt x="218265" y="580589"/>
                  <a:pt x="231524" y="489897"/>
                  <a:pt x="239211" y="398781"/>
                </a:cubicBezTo>
                <a:cubicBezTo>
                  <a:pt x="248943" y="319513"/>
                  <a:pt x="256841" y="237424"/>
                  <a:pt x="235684" y="159425"/>
                </a:cubicBezTo>
                <a:cubicBezTo>
                  <a:pt x="225882" y="117605"/>
                  <a:pt x="220804" y="61891"/>
                  <a:pt x="178631" y="40382"/>
                </a:cubicBezTo>
                <a:cubicBezTo>
                  <a:pt x="168405" y="35798"/>
                  <a:pt x="156416" y="40664"/>
                  <a:pt x="146543" y="35516"/>
                </a:cubicBezTo>
                <a:cubicBezTo>
                  <a:pt x="90971" y="61045"/>
                  <a:pt x="91394" y="157098"/>
                  <a:pt x="80181" y="210061"/>
                </a:cubicBezTo>
                <a:cubicBezTo>
                  <a:pt x="75949" y="236789"/>
                  <a:pt x="70872" y="263306"/>
                  <a:pt x="67628" y="290104"/>
                </a:cubicBezTo>
                <a:cubicBezTo>
                  <a:pt x="56626" y="436793"/>
                  <a:pt x="49362" y="581506"/>
                  <a:pt x="43932" y="728124"/>
                </a:cubicBezTo>
                <a:cubicBezTo>
                  <a:pt x="41816" y="833062"/>
                  <a:pt x="40194" y="938001"/>
                  <a:pt x="39136" y="1042939"/>
                </a:cubicBezTo>
                <a:cubicBezTo>
                  <a:pt x="38784" y="1095479"/>
                  <a:pt x="33918" y="1148654"/>
                  <a:pt x="43720" y="1200629"/>
                </a:cubicBezTo>
                <a:cubicBezTo>
                  <a:pt x="47670" y="1241674"/>
                  <a:pt x="86034" y="1255214"/>
                  <a:pt x="122706" y="12533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37"/>
          <p:cNvSpPr/>
          <p:nvPr/>
        </p:nvSpPr>
        <p:spPr>
          <a:xfrm rot="119526">
            <a:off x="4333909" y="2876802"/>
            <a:ext cx="210045" cy="384276"/>
          </a:xfrm>
          <a:custGeom>
            <a:rect b="b" l="l" r="r" t="t"/>
            <a:pathLst>
              <a:path extrusionOk="0" h="1335805" w="730151">
                <a:moveTo>
                  <a:pt x="103041" y="1335755"/>
                </a:moveTo>
                <a:cubicBezTo>
                  <a:pt x="-12970" y="1321721"/>
                  <a:pt x="148" y="1175315"/>
                  <a:pt x="712" y="1088078"/>
                </a:cubicBezTo>
                <a:cubicBezTo>
                  <a:pt x="2263" y="947525"/>
                  <a:pt x="20952" y="806549"/>
                  <a:pt x="26735" y="666843"/>
                </a:cubicBezTo>
                <a:cubicBezTo>
                  <a:pt x="35198" y="532214"/>
                  <a:pt x="41474" y="398361"/>
                  <a:pt x="60515" y="265001"/>
                </a:cubicBezTo>
                <a:cubicBezTo>
                  <a:pt x="69119" y="195748"/>
                  <a:pt x="73351" y="125295"/>
                  <a:pt x="96341" y="58933"/>
                </a:cubicBezTo>
                <a:cubicBezTo>
                  <a:pt x="118697" y="-20617"/>
                  <a:pt x="237740" y="-14905"/>
                  <a:pt x="276105" y="47790"/>
                </a:cubicBezTo>
                <a:cubicBezTo>
                  <a:pt x="286613" y="66620"/>
                  <a:pt x="289998" y="88200"/>
                  <a:pt x="289011" y="109498"/>
                </a:cubicBezTo>
                <a:cubicBezTo>
                  <a:pt x="288799" y="141868"/>
                  <a:pt x="289716" y="174450"/>
                  <a:pt x="286472" y="206679"/>
                </a:cubicBezTo>
                <a:cubicBezTo>
                  <a:pt x="280618" y="240036"/>
                  <a:pt x="282452" y="274028"/>
                  <a:pt x="276669" y="307315"/>
                </a:cubicBezTo>
                <a:cubicBezTo>
                  <a:pt x="270251" y="354213"/>
                  <a:pt x="257416" y="399983"/>
                  <a:pt x="246132" y="445893"/>
                </a:cubicBezTo>
                <a:cubicBezTo>
                  <a:pt x="298461" y="389122"/>
                  <a:pt x="363342" y="346033"/>
                  <a:pt x="417222" y="290813"/>
                </a:cubicBezTo>
                <a:cubicBezTo>
                  <a:pt x="456997" y="252025"/>
                  <a:pt x="494022" y="210769"/>
                  <a:pt x="534643" y="172898"/>
                </a:cubicBezTo>
                <a:cubicBezTo>
                  <a:pt x="562429" y="142855"/>
                  <a:pt x="589792" y="112037"/>
                  <a:pt x="623361" y="88200"/>
                </a:cubicBezTo>
                <a:cubicBezTo>
                  <a:pt x="675054" y="45322"/>
                  <a:pt x="746283" y="62388"/>
                  <a:pt x="726889" y="139329"/>
                </a:cubicBezTo>
                <a:cubicBezTo>
                  <a:pt x="700231" y="213520"/>
                  <a:pt x="655167" y="279811"/>
                  <a:pt x="609891" y="343846"/>
                </a:cubicBezTo>
                <a:cubicBezTo>
                  <a:pt x="586548" y="379390"/>
                  <a:pt x="567295" y="417543"/>
                  <a:pt x="541907" y="451747"/>
                </a:cubicBezTo>
                <a:cubicBezTo>
                  <a:pt x="520961" y="480027"/>
                  <a:pt x="499029" y="507954"/>
                  <a:pt x="483020" y="539407"/>
                </a:cubicBezTo>
                <a:cubicBezTo>
                  <a:pt x="519833" y="636729"/>
                  <a:pt x="564968" y="731371"/>
                  <a:pt x="590991" y="832431"/>
                </a:cubicBezTo>
                <a:cubicBezTo>
                  <a:pt x="605660" y="882644"/>
                  <a:pt x="616027" y="933914"/>
                  <a:pt x="629426" y="984479"/>
                </a:cubicBezTo>
                <a:cubicBezTo>
                  <a:pt x="647339" y="1039699"/>
                  <a:pt x="659963" y="1096540"/>
                  <a:pt x="668214" y="1153805"/>
                </a:cubicBezTo>
                <a:cubicBezTo>
                  <a:pt x="673080" y="1206627"/>
                  <a:pt x="677382" y="1271085"/>
                  <a:pt x="639370" y="1313047"/>
                </a:cubicBezTo>
                <a:cubicBezTo>
                  <a:pt x="610103" y="1344147"/>
                  <a:pt x="551992" y="1338646"/>
                  <a:pt x="532739" y="1299224"/>
                </a:cubicBezTo>
                <a:cubicBezTo>
                  <a:pt x="501215" y="1250422"/>
                  <a:pt x="480410" y="1195837"/>
                  <a:pt x="463414" y="1140617"/>
                </a:cubicBezTo>
                <a:cubicBezTo>
                  <a:pt x="456080" y="1100419"/>
                  <a:pt x="440847" y="1062548"/>
                  <a:pt x="432102" y="1022632"/>
                </a:cubicBezTo>
                <a:cubicBezTo>
                  <a:pt x="405726" y="933491"/>
                  <a:pt x="380761" y="844420"/>
                  <a:pt x="356924" y="754644"/>
                </a:cubicBezTo>
                <a:cubicBezTo>
                  <a:pt x="349661" y="721075"/>
                  <a:pt x="343031" y="687153"/>
                  <a:pt x="328504" y="655841"/>
                </a:cubicBezTo>
                <a:cubicBezTo>
                  <a:pt x="289222" y="671215"/>
                  <a:pt x="249870" y="686448"/>
                  <a:pt x="210166" y="700694"/>
                </a:cubicBezTo>
                <a:cubicBezTo>
                  <a:pt x="207909" y="764165"/>
                  <a:pt x="201421" y="828693"/>
                  <a:pt x="199094" y="891529"/>
                </a:cubicBezTo>
                <a:cubicBezTo>
                  <a:pt x="199376" y="954789"/>
                  <a:pt x="197401" y="1018048"/>
                  <a:pt x="195074" y="1081237"/>
                </a:cubicBezTo>
                <a:cubicBezTo>
                  <a:pt x="187104" y="1150561"/>
                  <a:pt x="204242" y="1339352"/>
                  <a:pt x="103041" y="1335755"/>
                </a:cubicBezTo>
                <a:close/>
                <a:moveTo>
                  <a:pt x="108683" y="1298096"/>
                </a:moveTo>
                <a:cubicBezTo>
                  <a:pt x="161434" y="1297108"/>
                  <a:pt x="154170" y="1090969"/>
                  <a:pt x="158613" y="1047668"/>
                </a:cubicBezTo>
                <a:cubicBezTo>
                  <a:pt x="161646" y="959232"/>
                  <a:pt x="160588" y="870725"/>
                  <a:pt x="167993" y="782501"/>
                </a:cubicBezTo>
                <a:cubicBezTo>
                  <a:pt x="169333" y="760991"/>
                  <a:pt x="171307" y="739905"/>
                  <a:pt x="171801" y="718395"/>
                </a:cubicBezTo>
                <a:cubicBezTo>
                  <a:pt x="172859" y="706195"/>
                  <a:pt x="171096" y="692936"/>
                  <a:pt x="176808" y="681723"/>
                </a:cubicBezTo>
                <a:cubicBezTo>
                  <a:pt x="185906" y="665714"/>
                  <a:pt x="209319" y="660848"/>
                  <a:pt x="224129" y="655629"/>
                </a:cubicBezTo>
                <a:cubicBezTo>
                  <a:pt x="249094" y="647308"/>
                  <a:pt x="273213" y="636870"/>
                  <a:pt x="297614" y="627209"/>
                </a:cubicBezTo>
                <a:cubicBezTo>
                  <a:pt x="315104" y="621778"/>
                  <a:pt x="337178" y="606263"/>
                  <a:pt x="352693" y="623471"/>
                </a:cubicBezTo>
                <a:cubicBezTo>
                  <a:pt x="377940" y="659861"/>
                  <a:pt x="383864" y="706124"/>
                  <a:pt x="394161" y="748367"/>
                </a:cubicBezTo>
                <a:cubicBezTo>
                  <a:pt x="406361" y="797593"/>
                  <a:pt x="422088" y="845971"/>
                  <a:pt x="434993" y="894985"/>
                </a:cubicBezTo>
                <a:cubicBezTo>
                  <a:pt x="442187" y="929824"/>
                  <a:pt x="453823" y="963181"/>
                  <a:pt x="464543" y="996962"/>
                </a:cubicBezTo>
                <a:cubicBezTo>
                  <a:pt x="471101" y="1023408"/>
                  <a:pt x="477096" y="1050066"/>
                  <a:pt x="486264" y="1075807"/>
                </a:cubicBezTo>
                <a:cubicBezTo>
                  <a:pt x="503683" y="1148587"/>
                  <a:pt x="525827" y="1221366"/>
                  <a:pt x="567859" y="1284132"/>
                </a:cubicBezTo>
                <a:cubicBezTo>
                  <a:pt x="574347" y="1295698"/>
                  <a:pt x="589721" y="1297461"/>
                  <a:pt x="601428" y="1293653"/>
                </a:cubicBezTo>
                <a:cubicBezTo>
                  <a:pt x="637395" y="1277573"/>
                  <a:pt x="633093" y="1216430"/>
                  <a:pt x="633587" y="1184412"/>
                </a:cubicBezTo>
                <a:cubicBezTo>
                  <a:pt x="627945" y="1103311"/>
                  <a:pt x="601428" y="1026370"/>
                  <a:pt x="581611" y="948160"/>
                </a:cubicBezTo>
                <a:cubicBezTo>
                  <a:pt x="559185" y="849991"/>
                  <a:pt x="532386" y="752246"/>
                  <a:pt x="489860" y="660637"/>
                </a:cubicBezTo>
                <a:cubicBezTo>
                  <a:pt x="479917" y="636094"/>
                  <a:pt x="471313" y="610988"/>
                  <a:pt x="461792" y="586305"/>
                </a:cubicBezTo>
                <a:cubicBezTo>
                  <a:pt x="457138" y="574175"/>
                  <a:pt x="452060" y="562186"/>
                  <a:pt x="446841" y="550268"/>
                </a:cubicBezTo>
                <a:cubicBezTo>
                  <a:pt x="441834" y="538843"/>
                  <a:pt x="446912" y="526572"/>
                  <a:pt x="452554" y="516417"/>
                </a:cubicBezTo>
                <a:cubicBezTo>
                  <a:pt x="472018" y="480732"/>
                  <a:pt x="497689" y="449067"/>
                  <a:pt x="521173" y="416062"/>
                </a:cubicBezTo>
                <a:cubicBezTo>
                  <a:pt x="554389" y="361336"/>
                  <a:pt x="588875" y="307809"/>
                  <a:pt x="624983" y="254987"/>
                </a:cubicBezTo>
                <a:cubicBezTo>
                  <a:pt x="638735" y="233266"/>
                  <a:pt x="741487" y="72403"/>
                  <a:pt x="663418" y="107453"/>
                </a:cubicBezTo>
                <a:cubicBezTo>
                  <a:pt x="625406" y="128610"/>
                  <a:pt x="596069" y="161756"/>
                  <a:pt x="566942" y="193491"/>
                </a:cubicBezTo>
                <a:cubicBezTo>
                  <a:pt x="517365" y="240741"/>
                  <a:pt x="471807" y="292012"/>
                  <a:pt x="421453" y="338487"/>
                </a:cubicBezTo>
                <a:cubicBezTo>
                  <a:pt x="381325" y="378755"/>
                  <a:pt x="334639" y="411337"/>
                  <a:pt x="293665" y="450619"/>
                </a:cubicBezTo>
                <a:cubicBezTo>
                  <a:pt x="274906" y="470294"/>
                  <a:pt x="255724" y="489618"/>
                  <a:pt x="237247" y="509576"/>
                </a:cubicBezTo>
                <a:cubicBezTo>
                  <a:pt x="229348" y="517263"/>
                  <a:pt x="224341" y="529181"/>
                  <a:pt x="212987" y="532355"/>
                </a:cubicBezTo>
                <a:cubicBezTo>
                  <a:pt x="203184" y="535387"/>
                  <a:pt x="192535" y="528899"/>
                  <a:pt x="189855" y="519238"/>
                </a:cubicBezTo>
                <a:cubicBezTo>
                  <a:pt x="186611" y="503581"/>
                  <a:pt x="196696" y="488842"/>
                  <a:pt x="199728" y="473821"/>
                </a:cubicBezTo>
                <a:cubicBezTo>
                  <a:pt x="210871" y="434328"/>
                  <a:pt x="220462" y="394412"/>
                  <a:pt x="229912" y="354566"/>
                </a:cubicBezTo>
                <a:cubicBezTo>
                  <a:pt x="239856" y="314086"/>
                  <a:pt x="243241" y="272971"/>
                  <a:pt x="245427" y="231574"/>
                </a:cubicBezTo>
                <a:cubicBezTo>
                  <a:pt x="250011" y="201249"/>
                  <a:pt x="251704" y="171629"/>
                  <a:pt x="251351" y="141092"/>
                </a:cubicBezTo>
                <a:cubicBezTo>
                  <a:pt x="250505" y="120641"/>
                  <a:pt x="253890" y="98990"/>
                  <a:pt x="248601" y="79102"/>
                </a:cubicBezTo>
                <a:cubicBezTo>
                  <a:pt x="242818" y="53079"/>
                  <a:pt x="215455" y="40526"/>
                  <a:pt x="192253" y="34461"/>
                </a:cubicBezTo>
                <a:cubicBezTo>
                  <a:pt x="152407" y="25434"/>
                  <a:pt x="120883" y="46027"/>
                  <a:pt x="110940" y="85449"/>
                </a:cubicBezTo>
                <a:cubicBezTo>
                  <a:pt x="88160" y="134534"/>
                  <a:pt x="95636" y="190247"/>
                  <a:pt x="89994" y="242787"/>
                </a:cubicBezTo>
                <a:cubicBezTo>
                  <a:pt x="84000" y="304847"/>
                  <a:pt x="78287" y="366837"/>
                  <a:pt x="75890" y="429179"/>
                </a:cubicBezTo>
                <a:cubicBezTo>
                  <a:pt x="64817" y="565642"/>
                  <a:pt x="63477" y="702668"/>
                  <a:pt x="51982" y="839131"/>
                </a:cubicBezTo>
                <a:cubicBezTo>
                  <a:pt x="44577" y="927496"/>
                  <a:pt x="38724" y="1015509"/>
                  <a:pt x="37736" y="1104086"/>
                </a:cubicBezTo>
                <a:cubicBezTo>
                  <a:pt x="39429" y="1163819"/>
                  <a:pt x="25465" y="1293159"/>
                  <a:pt x="108683" y="12980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37"/>
          <p:cNvSpPr/>
          <p:nvPr/>
        </p:nvSpPr>
        <p:spPr>
          <a:xfrm rot="119526">
            <a:off x="4563310" y="2900201"/>
            <a:ext cx="203504" cy="359022"/>
          </a:xfrm>
          <a:custGeom>
            <a:rect b="b" l="l" r="r" t="t"/>
            <a:pathLst>
              <a:path extrusionOk="0" h="1248016" w="707411">
                <a:moveTo>
                  <a:pt x="264627" y="1247951"/>
                </a:moveTo>
                <a:cubicBezTo>
                  <a:pt x="204964" y="1249009"/>
                  <a:pt x="145936" y="1237161"/>
                  <a:pt x="88953" y="1220377"/>
                </a:cubicBezTo>
                <a:cubicBezTo>
                  <a:pt x="41915" y="1205214"/>
                  <a:pt x="12154" y="1157399"/>
                  <a:pt x="6441" y="1109937"/>
                </a:cubicBezTo>
                <a:cubicBezTo>
                  <a:pt x="-3785" y="1045338"/>
                  <a:pt x="447" y="979187"/>
                  <a:pt x="3691" y="914094"/>
                </a:cubicBezTo>
                <a:cubicBezTo>
                  <a:pt x="6865" y="826505"/>
                  <a:pt x="16738" y="740114"/>
                  <a:pt x="19841" y="652594"/>
                </a:cubicBezTo>
                <a:cubicBezTo>
                  <a:pt x="22732" y="609716"/>
                  <a:pt x="31266" y="567402"/>
                  <a:pt x="34439" y="524524"/>
                </a:cubicBezTo>
                <a:cubicBezTo>
                  <a:pt x="38106" y="427978"/>
                  <a:pt x="43325" y="331291"/>
                  <a:pt x="55173" y="235309"/>
                </a:cubicBezTo>
                <a:cubicBezTo>
                  <a:pt x="55666" y="198778"/>
                  <a:pt x="54679" y="162247"/>
                  <a:pt x="57923" y="125786"/>
                </a:cubicBezTo>
                <a:cubicBezTo>
                  <a:pt x="60674" y="101526"/>
                  <a:pt x="54186" y="74586"/>
                  <a:pt x="68643" y="53147"/>
                </a:cubicBezTo>
                <a:cubicBezTo>
                  <a:pt x="84863" y="26772"/>
                  <a:pt x="117586" y="22963"/>
                  <a:pt x="145584" y="19860"/>
                </a:cubicBezTo>
                <a:cubicBezTo>
                  <a:pt x="181480" y="12949"/>
                  <a:pt x="217658" y="8929"/>
                  <a:pt x="254119" y="7589"/>
                </a:cubicBezTo>
                <a:cubicBezTo>
                  <a:pt x="308704" y="3993"/>
                  <a:pt x="362160" y="-3271"/>
                  <a:pt x="416816" y="1665"/>
                </a:cubicBezTo>
                <a:cubicBezTo>
                  <a:pt x="485294" y="7660"/>
                  <a:pt x="672744" y="15418"/>
                  <a:pt x="702787" y="82697"/>
                </a:cubicBezTo>
                <a:cubicBezTo>
                  <a:pt x="714776" y="109213"/>
                  <a:pt x="702364" y="142218"/>
                  <a:pt x="678104" y="157169"/>
                </a:cubicBezTo>
                <a:cubicBezTo>
                  <a:pt x="632758" y="182275"/>
                  <a:pt x="578525" y="186013"/>
                  <a:pt x="527819" y="191232"/>
                </a:cubicBezTo>
                <a:cubicBezTo>
                  <a:pt x="449962" y="200541"/>
                  <a:pt x="371892" y="191584"/>
                  <a:pt x="294035" y="190668"/>
                </a:cubicBezTo>
                <a:cubicBezTo>
                  <a:pt x="295304" y="261967"/>
                  <a:pt x="291214" y="333195"/>
                  <a:pt x="291637" y="404494"/>
                </a:cubicBezTo>
                <a:cubicBezTo>
                  <a:pt x="292977" y="448077"/>
                  <a:pt x="289098" y="491308"/>
                  <a:pt x="281341" y="534186"/>
                </a:cubicBezTo>
                <a:cubicBezTo>
                  <a:pt x="395870" y="526358"/>
                  <a:pt x="515830" y="502451"/>
                  <a:pt x="627257" y="540322"/>
                </a:cubicBezTo>
                <a:cubicBezTo>
                  <a:pt x="671757" y="556753"/>
                  <a:pt x="668019" y="598362"/>
                  <a:pt x="637342" y="627347"/>
                </a:cubicBezTo>
                <a:cubicBezTo>
                  <a:pt x="615197" y="649985"/>
                  <a:pt x="585578" y="663808"/>
                  <a:pt x="555958" y="673822"/>
                </a:cubicBezTo>
                <a:cubicBezTo>
                  <a:pt x="526056" y="684048"/>
                  <a:pt x="494391" y="684189"/>
                  <a:pt x="463149" y="685106"/>
                </a:cubicBezTo>
                <a:cubicBezTo>
                  <a:pt x="389312" y="691382"/>
                  <a:pt x="314628" y="686446"/>
                  <a:pt x="241143" y="695755"/>
                </a:cubicBezTo>
                <a:cubicBezTo>
                  <a:pt x="241072" y="817619"/>
                  <a:pt x="240931" y="939835"/>
                  <a:pt x="224640" y="1060642"/>
                </a:cubicBezTo>
                <a:cubicBezTo>
                  <a:pt x="309056" y="1060430"/>
                  <a:pt x="393402" y="1062616"/>
                  <a:pt x="477748" y="1064027"/>
                </a:cubicBezTo>
                <a:cubicBezTo>
                  <a:pt x="534378" y="1064309"/>
                  <a:pt x="594323" y="1055282"/>
                  <a:pt x="647074" y="1081093"/>
                </a:cubicBezTo>
                <a:cubicBezTo>
                  <a:pt x="691645" y="1099077"/>
                  <a:pt x="679374" y="1145904"/>
                  <a:pt x="653985" y="1175383"/>
                </a:cubicBezTo>
                <a:cubicBezTo>
                  <a:pt x="606876" y="1238713"/>
                  <a:pt x="522812" y="1231942"/>
                  <a:pt x="452501" y="1239136"/>
                </a:cubicBezTo>
                <a:cubicBezTo>
                  <a:pt x="389664" y="1240687"/>
                  <a:pt x="327392" y="1246964"/>
                  <a:pt x="264627" y="1247951"/>
                </a:cubicBezTo>
                <a:close/>
                <a:moveTo>
                  <a:pt x="281129" y="1210080"/>
                </a:moveTo>
                <a:cubicBezTo>
                  <a:pt x="347632" y="1206342"/>
                  <a:pt x="414065" y="1204086"/>
                  <a:pt x="480428" y="1199008"/>
                </a:cubicBezTo>
                <a:cubicBezTo>
                  <a:pt x="511458" y="1196046"/>
                  <a:pt x="543193" y="1195905"/>
                  <a:pt x="573448" y="1187724"/>
                </a:cubicBezTo>
                <a:cubicBezTo>
                  <a:pt x="603420" y="1176934"/>
                  <a:pt x="632899" y="1153309"/>
                  <a:pt x="639740" y="1120939"/>
                </a:cubicBezTo>
                <a:cubicBezTo>
                  <a:pt x="600176" y="1093929"/>
                  <a:pt x="548412" y="1101263"/>
                  <a:pt x="502854" y="1101263"/>
                </a:cubicBezTo>
                <a:cubicBezTo>
                  <a:pt x="426618" y="1101898"/>
                  <a:pt x="350524" y="1098654"/>
                  <a:pt x="274288" y="1098301"/>
                </a:cubicBezTo>
                <a:cubicBezTo>
                  <a:pt x="256164" y="1098160"/>
                  <a:pt x="237898" y="1098160"/>
                  <a:pt x="219774" y="1098160"/>
                </a:cubicBezTo>
                <a:cubicBezTo>
                  <a:pt x="214273" y="1098301"/>
                  <a:pt x="208631" y="1097314"/>
                  <a:pt x="203906" y="1094422"/>
                </a:cubicBezTo>
                <a:cubicBezTo>
                  <a:pt x="183666" y="1081164"/>
                  <a:pt x="185359" y="1053660"/>
                  <a:pt x="188885" y="1032644"/>
                </a:cubicBezTo>
                <a:cubicBezTo>
                  <a:pt x="204541" y="943362"/>
                  <a:pt x="200662" y="852810"/>
                  <a:pt x="203342" y="762681"/>
                </a:cubicBezTo>
                <a:cubicBezTo>
                  <a:pt x="203554" y="738844"/>
                  <a:pt x="203483" y="714937"/>
                  <a:pt x="203554" y="691030"/>
                </a:cubicBezTo>
                <a:cubicBezTo>
                  <a:pt x="202778" y="681791"/>
                  <a:pt x="205810" y="672411"/>
                  <a:pt x="213497" y="666699"/>
                </a:cubicBezTo>
                <a:cubicBezTo>
                  <a:pt x="234866" y="653582"/>
                  <a:pt x="262511" y="655838"/>
                  <a:pt x="286841" y="653934"/>
                </a:cubicBezTo>
                <a:cubicBezTo>
                  <a:pt x="324501" y="653934"/>
                  <a:pt x="362019" y="650197"/>
                  <a:pt x="399749" y="650549"/>
                </a:cubicBezTo>
                <a:cubicBezTo>
                  <a:pt x="459130" y="646600"/>
                  <a:pt x="522601" y="653582"/>
                  <a:pt x="576833" y="624808"/>
                </a:cubicBezTo>
                <a:cubicBezTo>
                  <a:pt x="594887" y="614512"/>
                  <a:pt x="617243" y="602170"/>
                  <a:pt x="623167" y="581084"/>
                </a:cubicBezTo>
                <a:cubicBezTo>
                  <a:pt x="594675" y="563876"/>
                  <a:pt x="559766" y="562959"/>
                  <a:pt x="527678" y="558587"/>
                </a:cubicBezTo>
                <a:cubicBezTo>
                  <a:pt x="473516" y="555766"/>
                  <a:pt x="419355" y="559151"/>
                  <a:pt x="365545" y="564441"/>
                </a:cubicBezTo>
                <a:cubicBezTo>
                  <a:pt x="335079" y="567473"/>
                  <a:pt x="304684" y="570012"/>
                  <a:pt x="274147" y="572480"/>
                </a:cubicBezTo>
                <a:cubicBezTo>
                  <a:pt x="246502" y="577346"/>
                  <a:pt x="238745" y="558305"/>
                  <a:pt x="243681" y="534116"/>
                </a:cubicBezTo>
                <a:cubicBezTo>
                  <a:pt x="255600" y="472760"/>
                  <a:pt x="254471" y="410559"/>
                  <a:pt x="254260" y="348357"/>
                </a:cubicBezTo>
                <a:cubicBezTo>
                  <a:pt x="257715" y="290387"/>
                  <a:pt x="255106" y="232135"/>
                  <a:pt x="257433" y="174306"/>
                </a:cubicBezTo>
                <a:cubicBezTo>
                  <a:pt x="267871" y="146097"/>
                  <a:pt x="305742" y="153431"/>
                  <a:pt x="329649" y="153149"/>
                </a:cubicBezTo>
                <a:cubicBezTo>
                  <a:pt x="363289" y="156111"/>
                  <a:pt x="396858" y="158156"/>
                  <a:pt x="430638" y="157804"/>
                </a:cubicBezTo>
                <a:cubicBezTo>
                  <a:pt x="481274" y="157099"/>
                  <a:pt x="636848" y="154771"/>
                  <a:pt x="666679" y="116054"/>
                </a:cubicBezTo>
                <a:cubicBezTo>
                  <a:pt x="701236" y="49128"/>
                  <a:pt x="384798" y="34670"/>
                  <a:pt x="343542" y="38338"/>
                </a:cubicBezTo>
                <a:cubicBezTo>
                  <a:pt x="276898" y="44755"/>
                  <a:pt x="210817" y="45108"/>
                  <a:pt x="145654" y="57943"/>
                </a:cubicBezTo>
                <a:cubicBezTo>
                  <a:pt x="124568" y="61399"/>
                  <a:pt x="97064" y="61540"/>
                  <a:pt x="85709" y="82556"/>
                </a:cubicBezTo>
                <a:cubicBezTo>
                  <a:pt x="98051" y="179102"/>
                  <a:pt x="76965" y="276142"/>
                  <a:pt x="75272" y="372829"/>
                </a:cubicBezTo>
                <a:cubicBezTo>
                  <a:pt x="69066" y="449911"/>
                  <a:pt x="73720" y="526428"/>
                  <a:pt x="61097" y="602876"/>
                </a:cubicBezTo>
                <a:cubicBezTo>
                  <a:pt x="52140" y="677560"/>
                  <a:pt x="53128" y="754077"/>
                  <a:pt x="44806" y="828761"/>
                </a:cubicBezTo>
                <a:cubicBezTo>
                  <a:pt x="45018" y="917409"/>
                  <a:pt x="19488" y="1074676"/>
                  <a:pt x="58981" y="1149924"/>
                </a:cubicBezTo>
                <a:cubicBezTo>
                  <a:pt x="74849" y="1178133"/>
                  <a:pt x="104116" y="1188077"/>
                  <a:pt x="134088" y="1193648"/>
                </a:cubicBezTo>
                <a:cubicBezTo>
                  <a:pt x="182115" y="1205919"/>
                  <a:pt x="231481" y="1212407"/>
                  <a:pt x="281129" y="12100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37"/>
          <p:cNvSpPr/>
          <p:nvPr/>
        </p:nvSpPr>
        <p:spPr>
          <a:xfrm rot="119526">
            <a:off x="3850229" y="2789616"/>
            <a:ext cx="1014406" cy="567887"/>
          </a:xfrm>
          <a:custGeom>
            <a:rect b="b" l="l" r="r" t="t"/>
            <a:pathLst>
              <a:path extrusionOk="0" h="1974066" w="3526238">
                <a:moveTo>
                  <a:pt x="2620016" y="1973821"/>
                </a:moveTo>
                <a:cubicBezTo>
                  <a:pt x="2512186" y="1973327"/>
                  <a:pt x="2404497" y="1967756"/>
                  <a:pt x="2296808" y="1962608"/>
                </a:cubicBezTo>
                <a:cubicBezTo>
                  <a:pt x="2185029" y="1959364"/>
                  <a:pt x="2073179" y="1962114"/>
                  <a:pt x="1961470" y="1956895"/>
                </a:cubicBezTo>
                <a:cubicBezTo>
                  <a:pt x="1816686" y="1954709"/>
                  <a:pt x="1672043" y="1961550"/>
                  <a:pt x="1527188" y="1959716"/>
                </a:cubicBezTo>
                <a:cubicBezTo>
                  <a:pt x="1381417" y="1958376"/>
                  <a:pt x="1235787" y="1959293"/>
                  <a:pt x="1090015" y="1961479"/>
                </a:cubicBezTo>
                <a:cubicBezTo>
                  <a:pt x="1018293" y="1963877"/>
                  <a:pt x="946501" y="1959787"/>
                  <a:pt x="874778" y="1963384"/>
                </a:cubicBezTo>
                <a:cubicBezTo>
                  <a:pt x="759543" y="1967262"/>
                  <a:pt x="641065" y="1971917"/>
                  <a:pt x="526817" y="1958588"/>
                </a:cubicBezTo>
                <a:cubicBezTo>
                  <a:pt x="420539" y="1953440"/>
                  <a:pt x="312568" y="1937219"/>
                  <a:pt x="214822" y="1893565"/>
                </a:cubicBezTo>
                <a:cubicBezTo>
                  <a:pt x="104877" y="1854073"/>
                  <a:pt x="43663" y="1790672"/>
                  <a:pt x="17005" y="1675578"/>
                </a:cubicBezTo>
                <a:cubicBezTo>
                  <a:pt x="3041" y="1607665"/>
                  <a:pt x="7625" y="1537212"/>
                  <a:pt x="3394" y="1468240"/>
                </a:cubicBezTo>
                <a:cubicBezTo>
                  <a:pt x="-6056" y="1223666"/>
                  <a:pt x="5157" y="977822"/>
                  <a:pt x="25538" y="734305"/>
                </a:cubicBezTo>
                <a:cubicBezTo>
                  <a:pt x="27724" y="706590"/>
                  <a:pt x="28641" y="678522"/>
                  <a:pt x="33084" y="651018"/>
                </a:cubicBezTo>
                <a:cubicBezTo>
                  <a:pt x="40137" y="607434"/>
                  <a:pt x="54946" y="565332"/>
                  <a:pt x="57415" y="520973"/>
                </a:cubicBezTo>
                <a:cubicBezTo>
                  <a:pt x="68910" y="369207"/>
                  <a:pt x="95145" y="205241"/>
                  <a:pt x="249379" y="135282"/>
                </a:cubicBezTo>
                <a:cubicBezTo>
                  <a:pt x="353401" y="92051"/>
                  <a:pt x="469623" y="97199"/>
                  <a:pt x="578017" y="70118"/>
                </a:cubicBezTo>
                <a:cubicBezTo>
                  <a:pt x="641276" y="60033"/>
                  <a:pt x="706016" y="54109"/>
                  <a:pt x="769840" y="50019"/>
                </a:cubicBezTo>
                <a:cubicBezTo>
                  <a:pt x="840857" y="44518"/>
                  <a:pt x="911450" y="34151"/>
                  <a:pt x="982397" y="28086"/>
                </a:cubicBezTo>
                <a:cubicBezTo>
                  <a:pt x="1268227" y="8551"/>
                  <a:pt x="1555186" y="-5553"/>
                  <a:pt x="1841722" y="2134"/>
                </a:cubicBezTo>
                <a:cubicBezTo>
                  <a:pt x="1988622" y="6224"/>
                  <a:pt x="2136650" y="22374"/>
                  <a:pt x="2282492" y="34010"/>
                </a:cubicBezTo>
                <a:cubicBezTo>
                  <a:pt x="2397797" y="40075"/>
                  <a:pt x="2512961" y="48256"/>
                  <a:pt x="2628196" y="53475"/>
                </a:cubicBezTo>
                <a:cubicBezTo>
                  <a:pt x="2797311" y="61514"/>
                  <a:pt x="2965932" y="80697"/>
                  <a:pt x="3135470" y="76465"/>
                </a:cubicBezTo>
                <a:cubicBezTo>
                  <a:pt x="3201620" y="55661"/>
                  <a:pt x="3274964" y="66451"/>
                  <a:pt x="3343442" y="70964"/>
                </a:cubicBezTo>
                <a:cubicBezTo>
                  <a:pt x="3409593" y="72093"/>
                  <a:pt x="3459242" y="91698"/>
                  <a:pt x="3490624" y="153124"/>
                </a:cubicBezTo>
                <a:cubicBezTo>
                  <a:pt x="3528989" y="215607"/>
                  <a:pt x="3525463" y="291420"/>
                  <a:pt x="3526239" y="362155"/>
                </a:cubicBezTo>
                <a:cubicBezTo>
                  <a:pt x="3524475" y="475485"/>
                  <a:pt x="3524264" y="588816"/>
                  <a:pt x="3523417" y="702147"/>
                </a:cubicBezTo>
                <a:cubicBezTo>
                  <a:pt x="3519750" y="785153"/>
                  <a:pt x="3511781" y="865408"/>
                  <a:pt x="3508255" y="947991"/>
                </a:cubicBezTo>
                <a:cubicBezTo>
                  <a:pt x="3504870" y="1107091"/>
                  <a:pt x="3483219" y="1264992"/>
                  <a:pt x="3474192" y="1423670"/>
                </a:cubicBezTo>
                <a:cubicBezTo>
                  <a:pt x="3470525" y="1495039"/>
                  <a:pt x="3470525" y="1566691"/>
                  <a:pt x="3463685" y="1637778"/>
                </a:cubicBezTo>
                <a:cubicBezTo>
                  <a:pt x="3458184" y="1700685"/>
                  <a:pt x="3450215" y="1766130"/>
                  <a:pt x="3416434" y="1820856"/>
                </a:cubicBezTo>
                <a:cubicBezTo>
                  <a:pt x="3383641" y="1880871"/>
                  <a:pt x="3336743" y="1916415"/>
                  <a:pt x="3268476" y="1927064"/>
                </a:cubicBezTo>
                <a:cubicBezTo>
                  <a:pt x="3193722" y="1944342"/>
                  <a:pt x="3114313" y="1943355"/>
                  <a:pt x="3038571" y="1947586"/>
                </a:cubicBezTo>
                <a:cubicBezTo>
                  <a:pt x="2897242" y="1953228"/>
                  <a:pt x="2760639" y="1976712"/>
                  <a:pt x="2620016" y="1973821"/>
                </a:cubicBezTo>
                <a:close/>
                <a:moveTo>
                  <a:pt x="1906462" y="1918390"/>
                </a:moveTo>
                <a:cubicBezTo>
                  <a:pt x="2018312" y="1920717"/>
                  <a:pt x="2130091" y="1924102"/>
                  <a:pt x="2242011" y="1923538"/>
                </a:cubicBezTo>
                <a:cubicBezTo>
                  <a:pt x="2357176" y="1926147"/>
                  <a:pt x="2472129" y="1935033"/>
                  <a:pt x="2587434" y="1935809"/>
                </a:cubicBezTo>
                <a:cubicBezTo>
                  <a:pt x="2728480" y="1941662"/>
                  <a:pt x="2868892" y="1918390"/>
                  <a:pt x="3009374" y="1911761"/>
                </a:cubicBezTo>
                <a:cubicBezTo>
                  <a:pt x="3112550" y="1903157"/>
                  <a:pt x="3219674" y="1911478"/>
                  <a:pt x="3317349" y="1872832"/>
                </a:cubicBezTo>
                <a:cubicBezTo>
                  <a:pt x="3373626" y="1840532"/>
                  <a:pt x="3402823" y="1775439"/>
                  <a:pt x="3416222" y="1714296"/>
                </a:cubicBezTo>
                <a:cubicBezTo>
                  <a:pt x="3434276" y="1604914"/>
                  <a:pt x="3431879" y="1493558"/>
                  <a:pt x="3438296" y="1383189"/>
                </a:cubicBezTo>
                <a:cubicBezTo>
                  <a:pt x="3450285" y="1239181"/>
                  <a:pt x="3466294" y="1095384"/>
                  <a:pt x="3470384" y="950882"/>
                </a:cubicBezTo>
                <a:cubicBezTo>
                  <a:pt x="3474686" y="841430"/>
                  <a:pt x="3488297" y="733953"/>
                  <a:pt x="3486322" y="625559"/>
                </a:cubicBezTo>
                <a:cubicBezTo>
                  <a:pt x="3485617" y="544528"/>
                  <a:pt x="3487451" y="463496"/>
                  <a:pt x="3488509" y="382465"/>
                </a:cubicBezTo>
                <a:cubicBezTo>
                  <a:pt x="3488015" y="296215"/>
                  <a:pt x="3495913" y="198470"/>
                  <a:pt x="3429269" y="133730"/>
                </a:cubicBezTo>
                <a:cubicBezTo>
                  <a:pt x="3402541" y="107284"/>
                  <a:pt x="3363824" y="113490"/>
                  <a:pt x="3329549" y="111515"/>
                </a:cubicBezTo>
                <a:cubicBezTo>
                  <a:pt x="3295416" y="111092"/>
                  <a:pt x="3261354" y="108765"/>
                  <a:pt x="3227220" y="108483"/>
                </a:cubicBezTo>
                <a:cubicBezTo>
                  <a:pt x="3108107" y="109541"/>
                  <a:pt x="2988711" y="117157"/>
                  <a:pt x="2869950" y="104040"/>
                </a:cubicBezTo>
                <a:cubicBezTo>
                  <a:pt x="2685038" y="95083"/>
                  <a:pt x="2502101" y="83306"/>
                  <a:pt x="2317612" y="73644"/>
                </a:cubicBezTo>
                <a:cubicBezTo>
                  <a:pt x="2136509" y="61232"/>
                  <a:pt x="1956181" y="39793"/>
                  <a:pt x="1774936" y="37677"/>
                </a:cubicBezTo>
                <a:cubicBezTo>
                  <a:pt x="1596301" y="34292"/>
                  <a:pt x="1417807" y="43319"/>
                  <a:pt x="1239383" y="50019"/>
                </a:cubicBezTo>
                <a:cubicBezTo>
                  <a:pt x="1129297" y="55590"/>
                  <a:pt x="1019139" y="60456"/>
                  <a:pt x="909687" y="73080"/>
                </a:cubicBezTo>
                <a:cubicBezTo>
                  <a:pt x="851153" y="79921"/>
                  <a:pt x="789657" y="87114"/>
                  <a:pt x="731405" y="90147"/>
                </a:cubicBezTo>
                <a:cubicBezTo>
                  <a:pt x="658413" y="95577"/>
                  <a:pt x="585915" y="106014"/>
                  <a:pt x="515110" y="120472"/>
                </a:cubicBezTo>
                <a:cubicBezTo>
                  <a:pt x="439862" y="133236"/>
                  <a:pt x="362569" y="136904"/>
                  <a:pt x="289436" y="159824"/>
                </a:cubicBezTo>
                <a:cubicBezTo>
                  <a:pt x="122084" y="215537"/>
                  <a:pt x="102761" y="389518"/>
                  <a:pt x="91054" y="541989"/>
                </a:cubicBezTo>
                <a:cubicBezTo>
                  <a:pt x="83861" y="597208"/>
                  <a:pt x="64185" y="653204"/>
                  <a:pt x="63480" y="708988"/>
                </a:cubicBezTo>
                <a:cubicBezTo>
                  <a:pt x="55511" y="824716"/>
                  <a:pt x="42887" y="938893"/>
                  <a:pt x="42323" y="1054340"/>
                </a:cubicBezTo>
                <a:cubicBezTo>
                  <a:pt x="32802" y="1203990"/>
                  <a:pt x="34213" y="1353993"/>
                  <a:pt x="39784" y="1503784"/>
                </a:cubicBezTo>
                <a:cubicBezTo>
                  <a:pt x="42675" y="1555266"/>
                  <a:pt x="39643" y="1608934"/>
                  <a:pt x="48458" y="1659640"/>
                </a:cubicBezTo>
                <a:cubicBezTo>
                  <a:pt x="70532" y="1766976"/>
                  <a:pt x="127162" y="1823959"/>
                  <a:pt x="229139" y="1859573"/>
                </a:cubicBezTo>
                <a:cubicBezTo>
                  <a:pt x="328717" y="1904074"/>
                  <a:pt x="438734" y="1916909"/>
                  <a:pt x="546634" y="1922480"/>
                </a:cubicBezTo>
                <a:cubicBezTo>
                  <a:pt x="693393" y="1939405"/>
                  <a:pt x="840363" y="1921916"/>
                  <a:pt x="987404" y="1924455"/>
                </a:cubicBezTo>
                <a:cubicBezTo>
                  <a:pt x="1113358" y="1925865"/>
                  <a:pt x="1239313" y="1919730"/>
                  <a:pt x="1365197" y="1921140"/>
                </a:cubicBezTo>
                <a:cubicBezTo>
                  <a:pt x="1545665" y="1923961"/>
                  <a:pt x="1726134" y="1920717"/>
                  <a:pt x="1906462" y="19183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37"/>
          <p:cNvSpPr/>
          <p:nvPr/>
        </p:nvSpPr>
        <p:spPr>
          <a:xfrm rot="119526">
            <a:off x="3860346" y="2800170"/>
            <a:ext cx="993393" cy="546564"/>
          </a:xfrm>
          <a:custGeom>
            <a:rect b="b" l="l" r="r" t="t"/>
            <a:pathLst>
              <a:path extrusionOk="0" h="1899942" w="3453191">
                <a:moveTo>
                  <a:pt x="1124236" y="1557746"/>
                </a:moveTo>
                <a:cubicBezTo>
                  <a:pt x="1129454" y="1535179"/>
                  <a:pt x="1134320" y="1508309"/>
                  <a:pt x="1120427" y="1487928"/>
                </a:cubicBezTo>
                <a:cubicBezTo>
                  <a:pt x="1093911" y="1450762"/>
                  <a:pt x="1042429" y="1460424"/>
                  <a:pt x="1002654" y="1455064"/>
                </a:cubicBezTo>
                <a:cubicBezTo>
                  <a:pt x="950466" y="1452314"/>
                  <a:pt x="898068" y="1447659"/>
                  <a:pt x="845740" y="1446672"/>
                </a:cubicBezTo>
                <a:cubicBezTo>
                  <a:pt x="793835" y="1445755"/>
                  <a:pt x="742282" y="1453795"/>
                  <a:pt x="690307" y="1451891"/>
                </a:cubicBezTo>
                <a:cubicBezTo>
                  <a:pt x="614635" y="1452173"/>
                  <a:pt x="539105" y="1445332"/>
                  <a:pt x="463433" y="1447730"/>
                </a:cubicBezTo>
                <a:cubicBezTo>
                  <a:pt x="481487" y="1349068"/>
                  <a:pt x="491079" y="1248996"/>
                  <a:pt x="504831" y="1149558"/>
                </a:cubicBezTo>
                <a:cubicBezTo>
                  <a:pt x="525494" y="1025719"/>
                  <a:pt x="535861" y="900682"/>
                  <a:pt x="548837" y="775926"/>
                </a:cubicBezTo>
                <a:cubicBezTo>
                  <a:pt x="557511" y="706038"/>
                  <a:pt x="563717" y="635938"/>
                  <a:pt x="571263" y="565908"/>
                </a:cubicBezTo>
                <a:cubicBezTo>
                  <a:pt x="576341" y="503072"/>
                  <a:pt x="585791" y="438966"/>
                  <a:pt x="576694" y="376201"/>
                </a:cubicBezTo>
                <a:cubicBezTo>
                  <a:pt x="569077" y="311884"/>
                  <a:pt x="496368" y="271615"/>
                  <a:pt x="435929" y="284662"/>
                </a:cubicBezTo>
                <a:cubicBezTo>
                  <a:pt x="394039" y="295945"/>
                  <a:pt x="356168" y="356454"/>
                  <a:pt x="358565" y="398909"/>
                </a:cubicBezTo>
                <a:cubicBezTo>
                  <a:pt x="358777" y="400037"/>
                  <a:pt x="359059" y="401025"/>
                  <a:pt x="359412" y="401942"/>
                </a:cubicBezTo>
                <a:cubicBezTo>
                  <a:pt x="358777" y="417457"/>
                  <a:pt x="357508" y="433183"/>
                  <a:pt x="357578" y="448698"/>
                </a:cubicBezTo>
                <a:cubicBezTo>
                  <a:pt x="355251" y="463508"/>
                  <a:pt x="352853" y="478389"/>
                  <a:pt x="351231" y="493340"/>
                </a:cubicBezTo>
                <a:cubicBezTo>
                  <a:pt x="343897" y="567671"/>
                  <a:pt x="336210" y="642144"/>
                  <a:pt x="327747" y="716404"/>
                </a:cubicBezTo>
                <a:cubicBezTo>
                  <a:pt x="314700" y="836505"/>
                  <a:pt x="309199" y="956465"/>
                  <a:pt x="298480" y="1077483"/>
                </a:cubicBezTo>
                <a:cubicBezTo>
                  <a:pt x="286843" y="1222408"/>
                  <a:pt x="273303" y="1367192"/>
                  <a:pt x="267802" y="1512541"/>
                </a:cubicBezTo>
                <a:cubicBezTo>
                  <a:pt x="267167" y="1546603"/>
                  <a:pt x="260961" y="1587859"/>
                  <a:pt x="269636" y="1623051"/>
                </a:cubicBezTo>
                <a:cubicBezTo>
                  <a:pt x="279227" y="1646323"/>
                  <a:pt x="308706" y="1650625"/>
                  <a:pt x="330920" y="1653023"/>
                </a:cubicBezTo>
                <a:cubicBezTo>
                  <a:pt x="388749" y="1657959"/>
                  <a:pt x="446790" y="1650272"/>
                  <a:pt x="504760" y="1651189"/>
                </a:cubicBezTo>
                <a:cubicBezTo>
                  <a:pt x="602505" y="1654292"/>
                  <a:pt x="697923" y="1643432"/>
                  <a:pt x="795598" y="1638142"/>
                </a:cubicBezTo>
                <a:cubicBezTo>
                  <a:pt x="889464" y="1638213"/>
                  <a:pt x="985728" y="1639623"/>
                  <a:pt x="1075152" y="1606760"/>
                </a:cubicBezTo>
                <a:cubicBezTo>
                  <a:pt x="1097507" y="1598367"/>
                  <a:pt x="1118735" y="1581724"/>
                  <a:pt x="1124236" y="1557746"/>
                </a:cubicBezTo>
                <a:close/>
                <a:moveTo>
                  <a:pt x="1495752" y="673174"/>
                </a:moveTo>
                <a:cubicBezTo>
                  <a:pt x="1502663" y="622327"/>
                  <a:pt x="1506330" y="570774"/>
                  <a:pt x="1501111" y="519574"/>
                </a:cubicBezTo>
                <a:cubicBezTo>
                  <a:pt x="1496810" y="482620"/>
                  <a:pt x="1488206" y="446230"/>
                  <a:pt x="1480448" y="409981"/>
                </a:cubicBezTo>
                <a:cubicBezTo>
                  <a:pt x="1471351" y="376130"/>
                  <a:pt x="1458939" y="340516"/>
                  <a:pt x="1431294" y="317243"/>
                </a:cubicBezTo>
                <a:cubicBezTo>
                  <a:pt x="1413169" y="301799"/>
                  <a:pt x="1381716" y="291361"/>
                  <a:pt x="1360136" y="304972"/>
                </a:cubicBezTo>
                <a:cubicBezTo>
                  <a:pt x="1294902" y="311672"/>
                  <a:pt x="1278823" y="398345"/>
                  <a:pt x="1268808" y="451590"/>
                </a:cubicBezTo>
                <a:cubicBezTo>
                  <a:pt x="1254351" y="532339"/>
                  <a:pt x="1241727" y="613159"/>
                  <a:pt x="1239823" y="695318"/>
                </a:cubicBezTo>
                <a:cubicBezTo>
                  <a:pt x="1230867" y="821978"/>
                  <a:pt x="1224520" y="951670"/>
                  <a:pt x="1221558" y="1078964"/>
                </a:cubicBezTo>
                <a:cubicBezTo>
                  <a:pt x="1220147" y="1182704"/>
                  <a:pt x="1218596" y="1286302"/>
                  <a:pt x="1216903" y="1389971"/>
                </a:cubicBezTo>
                <a:cubicBezTo>
                  <a:pt x="1216057" y="1478055"/>
                  <a:pt x="1209216" y="1585955"/>
                  <a:pt x="1326073" y="1589481"/>
                </a:cubicBezTo>
                <a:cubicBezTo>
                  <a:pt x="1360136" y="1592232"/>
                  <a:pt x="1397372" y="1575236"/>
                  <a:pt x="1415003" y="1545475"/>
                </a:cubicBezTo>
                <a:cubicBezTo>
                  <a:pt x="1438064" y="1499282"/>
                  <a:pt x="1440321" y="1445332"/>
                  <a:pt x="1446950" y="1394767"/>
                </a:cubicBezTo>
                <a:cubicBezTo>
                  <a:pt x="1453438" y="1307530"/>
                  <a:pt x="1458022" y="1220010"/>
                  <a:pt x="1457810" y="1132421"/>
                </a:cubicBezTo>
                <a:cubicBezTo>
                  <a:pt x="1457881" y="1043703"/>
                  <a:pt x="1466344" y="955267"/>
                  <a:pt x="1475794" y="867042"/>
                </a:cubicBezTo>
                <a:cubicBezTo>
                  <a:pt x="1482211" y="802372"/>
                  <a:pt x="1490463" y="737985"/>
                  <a:pt x="1495752" y="673174"/>
                </a:cubicBezTo>
                <a:close/>
                <a:moveTo>
                  <a:pt x="2379689" y="392985"/>
                </a:moveTo>
                <a:cubicBezTo>
                  <a:pt x="2399083" y="316044"/>
                  <a:pt x="2327855" y="298978"/>
                  <a:pt x="2276161" y="341856"/>
                </a:cubicBezTo>
                <a:cubicBezTo>
                  <a:pt x="2242522" y="365693"/>
                  <a:pt x="2215229" y="396511"/>
                  <a:pt x="2187443" y="426554"/>
                </a:cubicBezTo>
                <a:cubicBezTo>
                  <a:pt x="2146822" y="464425"/>
                  <a:pt x="2109797" y="505752"/>
                  <a:pt x="2070022" y="544469"/>
                </a:cubicBezTo>
                <a:cubicBezTo>
                  <a:pt x="2016142" y="599689"/>
                  <a:pt x="1951261" y="642778"/>
                  <a:pt x="1898933" y="699549"/>
                </a:cubicBezTo>
                <a:cubicBezTo>
                  <a:pt x="1910217" y="653639"/>
                  <a:pt x="1923052" y="607940"/>
                  <a:pt x="1929469" y="561042"/>
                </a:cubicBezTo>
                <a:cubicBezTo>
                  <a:pt x="1935182" y="527684"/>
                  <a:pt x="1933348" y="493763"/>
                  <a:pt x="1939272" y="460405"/>
                </a:cubicBezTo>
                <a:cubicBezTo>
                  <a:pt x="1942516" y="428176"/>
                  <a:pt x="1941529" y="395595"/>
                  <a:pt x="1941740" y="363224"/>
                </a:cubicBezTo>
                <a:cubicBezTo>
                  <a:pt x="1942728" y="341856"/>
                  <a:pt x="1939343" y="320346"/>
                  <a:pt x="1928835" y="301517"/>
                </a:cubicBezTo>
                <a:cubicBezTo>
                  <a:pt x="1890541" y="238821"/>
                  <a:pt x="1771497" y="233109"/>
                  <a:pt x="1749142" y="312659"/>
                </a:cubicBezTo>
                <a:cubicBezTo>
                  <a:pt x="1726151" y="379022"/>
                  <a:pt x="1721849" y="449474"/>
                  <a:pt x="1713316" y="518728"/>
                </a:cubicBezTo>
                <a:cubicBezTo>
                  <a:pt x="1694274" y="652017"/>
                  <a:pt x="1687998" y="785870"/>
                  <a:pt x="1679535" y="920569"/>
                </a:cubicBezTo>
                <a:cubicBezTo>
                  <a:pt x="1673752" y="1060346"/>
                  <a:pt x="1655064" y="1201251"/>
                  <a:pt x="1653583" y="1341804"/>
                </a:cubicBezTo>
                <a:cubicBezTo>
                  <a:pt x="1653018" y="1428971"/>
                  <a:pt x="1639901" y="1575447"/>
                  <a:pt x="1755841" y="1589481"/>
                </a:cubicBezTo>
                <a:cubicBezTo>
                  <a:pt x="1857042" y="1593078"/>
                  <a:pt x="1839905" y="1404217"/>
                  <a:pt x="1847874" y="1334893"/>
                </a:cubicBezTo>
                <a:cubicBezTo>
                  <a:pt x="1850201" y="1271634"/>
                  <a:pt x="1852106" y="1208374"/>
                  <a:pt x="1851894" y="1145185"/>
                </a:cubicBezTo>
                <a:cubicBezTo>
                  <a:pt x="1854292" y="1082349"/>
                  <a:pt x="1860780" y="1017750"/>
                  <a:pt x="1863037" y="954279"/>
                </a:cubicBezTo>
                <a:cubicBezTo>
                  <a:pt x="1902741" y="940104"/>
                  <a:pt x="1942093" y="924800"/>
                  <a:pt x="1981304" y="909426"/>
                </a:cubicBezTo>
                <a:cubicBezTo>
                  <a:pt x="1995902" y="940739"/>
                  <a:pt x="2002461" y="974731"/>
                  <a:pt x="2009725" y="1008229"/>
                </a:cubicBezTo>
                <a:cubicBezTo>
                  <a:pt x="2033632" y="1098005"/>
                  <a:pt x="2058527" y="1187076"/>
                  <a:pt x="2084902" y="1276217"/>
                </a:cubicBezTo>
                <a:cubicBezTo>
                  <a:pt x="2093577" y="1316063"/>
                  <a:pt x="2108880" y="1354005"/>
                  <a:pt x="2116215" y="1394203"/>
                </a:cubicBezTo>
                <a:cubicBezTo>
                  <a:pt x="2133281" y="1449422"/>
                  <a:pt x="2154015" y="1504078"/>
                  <a:pt x="2185539" y="1552809"/>
                </a:cubicBezTo>
                <a:cubicBezTo>
                  <a:pt x="2204792" y="1592232"/>
                  <a:pt x="2262973" y="1597733"/>
                  <a:pt x="2292241" y="1566632"/>
                </a:cubicBezTo>
                <a:cubicBezTo>
                  <a:pt x="2330323" y="1524671"/>
                  <a:pt x="2326021" y="1460212"/>
                  <a:pt x="2321085" y="1407391"/>
                </a:cubicBezTo>
                <a:cubicBezTo>
                  <a:pt x="2312833" y="1350126"/>
                  <a:pt x="2300210" y="1293214"/>
                  <a:pt x="2282297" y="1238064"/>
                </a:cubicBezTo>
                <a:cubicBezTo>
                  <a:pt x="2268897" y="1187499"/>
                  <a:pt x="2258460" y="1136229"/>
                  <a:pt x="2243862" y="1086016"/>
                </a:cubicBezTo>
                <a:cubicBezTo>
                  <a:pt x="2217839" y="984957"/>
                  <a:pt x="2172704" y="890385"/>
                  <a:pt x="2135891" y="792993"/>
                </a:cubicBezTo>
                <a:cubicBezTo>
                  <a:pt x="2151899" y="761539"/>
                  <a:pt x="2173832" y="733612"/>
                  <a:pt x="2194778" y="705332"/>
                </a:cubicBezTo>
                <a:cubicBezTo>
                  <a:pt x="2220166" y="671058"/>
                  <a:pt x="2239489" y="632976"/>
                  <a:pt x="2262762" y="597432"/>
                </a:cubicBezTo>
                <a:cubicBezTo>
                  <a:pt x="2307967" y="533467"/>
                  <a:pt x="2353032" y="467176"/>
                  <a:pt x="2379689" y="392985"/>
                </a:cubicBezTo>
                <a:close/>
                <a:moveTo>
                  <a:pt x="3132524" y="463226"/>
                </a:moveTo>
                <a:cubicBezTo>
                  <a:pt x="3156714" y="448205"/>
                  <a:pt x="3169126" y="415200"/>
                  <a:pt x="3157208" y="388754"/>
                </a:cubicBezTo>
                <a:cubicBezTo>
                  <a:pt x="3127094" y="321475"/>
                  <a:pt x="2939714" y="313647"/>
                  <a:pt x="2871236" y="307723"/>
                </a:cubicBezTo>
                <a:cubicBezTo>
                  <a:pt x="2816580" y="302857"/>
                  <a:pt x="2763124" y="310050"/>
                  <a:pt x="2708539" y="313647"/>
                </a:cubicBezTo>
                <a:cubicBezTo>
                  <a:pt x="2672008" y="314987"/>
                  <a:pt x="2635829" y="319006"/>
                  <a:pt x="2600004" y="325918"/>
                </a:cubicBezTo>
                <a:cubicBezTo>
                  <a:pt x="2572006" y="329021"/>
                  <a:pt x="2539213" y="332829"/>
                  <a:pt x="2523063" y="359205"/>
                </a:cubicBezTo>
                <a:cubicBezTo>
                  <a:pt x="2508535" y="380573"/>
                  <a:pt x="2515094" y="407583"/>
                  <a:pt x="2512273" y="431773"/>
                </a:cubicBezTo>
                <a:cubicBezTo>
                  <a:pt x="2509029" y="468233"/>
                  <a:pt x="2510016" y="504835"/>
                  <a:pt x="2509522" y="541295"/>
                </a:cubicBezTo>
                <a:cubicBezTo>
                  <a:pt x="2497675" y="637277"/>
                  <a:pt x="2492456" y="733894"/>
                  <a:pt x="2488789" y="830511"/>
                </a:cubicBezTo>
                <a:cubicBezTo>
                  <a:pt x="2485615" y="873389"/>
                  <a:pt x="2477152" y="915703"/>
                  <a:pt x="2474261" y="958581"/>
                </a:cubicBezTo>
                <a:cubicBezTo>
                  <a:pt x="2471158" y="1046100"/>
                  <a:pt x="2461285" y="1132491"/>
                  <a:pt x="2458111" y="1220081"/>
                </a:cubicBezTo>
                <a:cubicBezTo>
                  <a:pt x="2454867" y="1285174"/>
                  <a:pt x="2450636" y="1351254"/>
                  <a:pt x="2460861" y="1415924"/>
                </a:cubicBezTo>
                <a:cubicBezTo>
                  <a:pt x="2466574" y="1463457"/>
                  <a:pt x="2496264" y="1511201"/>
                  <a:pt x="2543303" y="1526363"/>
                </a:cubicBezTo>
                <a:cubicBezTo>
                  <a:pt x="2600286" y="1543148"/>
                  <a:pt x="2659314" y="1554996"/>
                  <a:pt x="2718976" y="1553938"/>
                </a:cubicBezTo>
                <a:cubicBezTo>
                  <a:pt x="2781742" y="1552880"/>
                  <a:pt x="2844014" y="1546674"/>
                  <a:pt x="2906921" y="1545122"/>
                </a:cubicBezTo>
                <a:cubicBezTo>
                  <a:pt x="2977232" y="1537929"/>
                  <a:pt x="3061225" y="1544699"/>
                  <a:pt x="3108405" y="1481369"/>
                </a:cubicBezTo>
                <a:cubicBezTo>
                  <a:pt x="3133794" y="1451891"/>
                  <a:pt x="3146065" y="1405063"/>
                  <a:pt x="3101494" y="1387080"/>
                </a:cubicBezTo>
                <a:cubicBezTo>
                  <a:pt x="3048672" y="1361268"/>
                  <a:pt x="2988798" y="1370225"/>
                  <a:pt x="2932168" y="1370013"/>
                </a:cubicBezTo>
                <a:cubicBezTo>
                  <a:pt x="2847752" y="1368603"/>
                  <a:pt x="2763406" y="1366346"/>
                  <a:pt x="2678990" y="1366628"/>
                </a:cubicBezTo>
                <a:cubicBezTo>
                  <a:pt x="2695281" y="1245822"/>
                  <a:pt x="2695492" y="1123676"/>
                  <a:pt x="2695492" y="1001741"/>
                </a:cubicBezTo>
                <a:cubicBezTo>
                  <a:pt x="2768977" y="992432"/>
                  <a:pt x="2843732" y="997298"/>
                  <a:pt x="2917499" y="991092"/>
                </a:cubicBezTo>
                <a:cubicBezTo>
                  <a:pt x="2948741" y="990175"/>
                  <a:pt x="2980406" y="990034"/>
                  <a:pt x="3010308" y="979879"/>
                </a:cubicBezTo>
                <a:cubicBezTo>
                  <a:pt x="3039927" y="969865"/>
                  <a:pt x="3069547" y="955972"/>
                  <a:pt x="3091691" y="933404"/>
                </a:cubicBezTo>
                <a:cubicBezTo>
                  <a:pt x="3122369" y="904419"/>
                  <a:pt x="3126107" y="862811"/>
                  <a:pt x="3081607" y="846379"/>
                </a:cubicBezTo>
                <a:cubicBezTo>
                  <a:pt x="2970180" y="808437"/>
                  <a:pt x="2850220" y="832415"/>
                  <a:pt x="2735690" y="840173"/>
                </a:cubicBezTo>
                <a:cubicBezTo>
                  <a:pt x="2743377" y="797365"/>
                  <a:pt x="2747327" y="754064"/>
                  <a:pt x="2745987" y="710551"/>
                </a:cubicBezTo>
                <a:cubicBezTo>
                  <a:pt x="2745564" y="639252"/>
                  <a:pt x="2749583" y="568024"/>
                  <a:pt x="2748314" y="496725"/>
                </a:cubicBezTo>
                <a:cubicBezTo>
                  <a:pt x="2826172" y="497571"/>
                  <a:pt x="2904241" y="506598"/>
                  <a:pt x="2982098" y="497289"/>
                </a:cubicBezTo>
                <a:cubicBezTo>
                  <a:pt x="3032945" y="492070"/>
                  <a:pt x="3087178" y="488262"/>
                  <a:pt x="3132524" y="463226"/>
                </a:cubicBezTo>
                <a:close/>
                <a:moveTo>
                  <a:pt x="3393883" y="96929"/>
                </a:moveTo>
                <a:cubicBezTo>
                  <a:pt x="3460528" y="161669"/>
                  <a:pt x="3452629" y="259414"/>
                  <a:pt x="3453123" y="345664"/>
                </a:cubicBezTo>
                <a:cubicBezTo>
                  <a:pt x="3452065" y="426695"/>
                  <a:pt x="3450231" y="507726"/>
                  <a:pt x="3450937" y="588758"/>
                </a:cubicBezTo>
                <a:cubicBezTo>
                  <a:pt x="3452911" y="697152"/>
                  <a:pt x="3439300" y="804629"/>
                  <a:pt x="3434998" y="914081"/>
                </a:cubicBezTo>
                <a:cubicBezTo>
                  <a:pt x="3430978" y="1058583"/>
                  <a:pt x="3414970" y="1202450"/>
                  <a:pt x="3402910" y="1346388"/>
                </a:cubicBezTo>
                <a:cubicBezTo>
                  <a:pt x="3396493" y="1456757"/>
                  <a:pt x="3398890" y="1568113"/>
                  <a:pt x="3380836" y="1677494"/>
                </a:cubicBezTo>
                <a:cubicBezTo>
                  <a:pt x="3367437" y="1738567"/>
                  <a:pt x="3338240" y="1803731"/>
                  <a:pt x="3281963" y="1836030"/>
                </a:cubicBezTo>
                <a:cubicBezTo>
                  <a:pt x="3184218" y="1874748"/>
                  <a:pt x="3077164" y="1866355"/>
                  <a:pt x="2973988" y="1874959"/>
                </a:cubicBezTo>
                <a:cubicBezTo>
                  <a:pt x="2833506" y="1881589"/>
                  <a:pt x="2693165" y="1904861"/>
                  <a:pt x="2552048" y="1899008"/>
                </a:cubicBezTo>
                <a:cubicBezTo>
                  <a:pt x="2436813" y="1898302"/>
                  <a:pt x="2321860" y="1889416"/>
                  <a:pt x="2206626" y="1886737"/>
                </a:cubicBezTo>
                <a:cubicBezTo>
                  <a:pt x="2094776" y="1887301"/>
                  <a:pt x="1982997" y="1883916"/>
                  <a:pt x="1871076" y="1881589"/>
                </a:cubicBezTo>
                <a:cubicBezTo>
                  <a:pt x="1690678" y="1883916"/>
                  <a:pt x="1510280" y="1887160"/>
                  <a:pt x="1329881" y="1884268"/>
                </a:cubicBezTo>
                <a:cubicBezTo>
                  <a:pt x="1203997" y="1882858"/>
                  <a:pt x="1078043" y="1889064"/>
                  <a:pt x="952089" y="1887583"/>
                </a:cubicBezTo>
                <a:cubicBezTo>
                  <a:pt x="805048" y="1885115"/>
                  <a:pt x="658077" y="1902604"/>
                  <a:pt x="511319" y="1885608"/>
                </a:cubicBezTo>
                <a:cubicBezTo>
                  <a:pt x="403418" y="1880037"/>
                  <a:pt x="293402" y="1867131"/>
                  <a:pt x="193823" y="1822702"/>
                </a:cubicBezTo>
                <a:cubicBezTo>
                  <a:pt x="91776" y="1787158"/>
                  <a:pt x="35146" y="1730175"/>
                  <a:pt x="13072" y="1622839"/>
                </a:cubicBezTo>
                <a:cubicBezTo>
                  <a:pt x="4257" y="1572133"/>
                  <a:pt x="7289" y="1518535"/>
                  <a:pt x="4398" y="1466983"/>
                </a:cubicBezTo>
                <a:cubicBezTo>
                  <a:pt x="-1173" y="1317191"/>
                  <a:pt x="-2584" y="1167189"/>
                  <a:pt x="6937" y="1017468"/>
                </a:cubicBezTo>
                <a:cubicBezTo>
                  <a:pt x="7501" y="902021"/>
                  <a:pt x="20125" y="787844"/>
                  <a:pt x="28094" y="672116"/>
                </a:cubicBezTo>
                <a:cubicBezTo>
                  <a:pt x="28799" y="616332"/>
                  <a:pt x="48475" y="560337"/>
                  <a:pt x="55668" y="504976"/>
                </a:cubicBezTo>
                <a:cubicBezTo>
                  <a:pt x="67375" y="352575"/>
                  <a:pt x="86699" y="178595"/>
                  <a:pt x="254050" y="122881"/>
                </a:cubicBezTo>
                <a:cubicBezTo>
                  <a:pt x="327183" y="99961"/>
                  <a:pt x="404476" y="96294"/>
                  <a:pt x="479724" y="83529"/>
                </a:cubicBezTo>
                <a:cubicBezTo>
                  <a:pt x="550530" y="69072"/>
                  <a:pt x="623027" y="58635"/>
                  <a:pt x="696019" y="53204"/>
                </a:cubicBezTo>
                <a:cubicBezTo>
                  <a:pt x="754271" y="50172"/>
                  <a:pt x="815697" y="42979"/>
                  <a:pt x="874302" y="36138"/>
                </a:cubicBezTo>
                <a:cubicBezTo>
                  <a:pt x="983753" y="23514"/>
                  <a:pt x="1093911" y="18648"/>
                  <a:pt x="1203997" y="13077"/>
                </a:cubicBezTo>
                <a:cubicBezTo>
                  <a:pt x="1382421" y="6377"/>
                  <a:pt x="1560915" y="-2650"/>
                  <a:pt x="1739550" y="735"/>
                </a:cubicBezTo>
                <a:cubicBezTo>
                  <a:pt x="1920795" y="2921"/>
                  <a:pt x="2101123" y="24290"/>
                  <a:pt x="2282226" y="36702"/>
                </a:cubicBezTo>
                <a:cubicBezTo>
                  <a:pt x="2466715" y="46434"/>
                  <a:pt x="2649652" y="58141"/>
                  <a:pt x="2834564" y="67098"/>
                </a:cubicBezTo>
                <a:cubicBezTo>
                  <a:pt x="2953325" y="80215"/>
                  <a:pt x="3072721" y="72598"/>
                  <a:pt x="3191834" y="71541"/>
                </a:cubicBezTo>
                <a:cubicBezTo>
                  <a:pt x="3225968" y="71823"/>
                  <a:pt x="3260030" y="74079"/>
                  <a:pt x="3294163" y="74573"/>
                </a:cubicBezTo>
                <a:cubicBezTo>
                  <a:pt x="3328438" y="76618"/>
                  <a:pt x="3367155" y="70483"/>
                  <a:pt x="3393883" y="969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37"/>
          <p:cNvSpPr/>
          <p:nvPr/>
        </p:nvSpPr>
        <p:spPr>
          <a:xfrm rot="119526">
            <a:off x="3947292" y="2881727"/>
            <a:ext cx="226584" cy="373224"/>
          </a:xfrm>
          <a:custGeom>
            <a:rect b="b" l="l" r="r" t="t"/>
            <a:pathLst>
              <a:path extrusionOk="0" h="1297386" w="787642">
                <a:moveTo>
                  <a:pt x="749279" y="1176329"/>
                </a:moveTo>
                <a:cubicBezTo>
                  <a:pt x="782778" y="1178162"/>
                  <a:pt x="792933" y="1187754"/>
                  <a:pt x="785176" y="1221675"/>
                </a:cubicBezTo>
                <a:cubicBezTo>
                  <a:pt x="781085" y="1258277"/>
                  <a:pt x="712748" y="1263213"/>
                  <a:pt x="683199" y="1270407"/>
                </a:cubicBezTo>
                <a:cubicBezTo>
                  <a:pt x="619376" y="1283524"/>
                  <a:pt x="553578" y="1279081"/>
                  <a:pt x="488555" y="1280562"/>
                </a:cubicBezTo>
                <a:cubicBezTo>
                  <a:pt x="432842" y="1283665"/>
                  <a:pt x="377199" y="1287473"/>
                  <a:pt x="321627" y="1292621"/>
                </a:cubicBezTo>
                <a:cubicBezTo>
                  <a:pt x="254207" y="1295090"/>
                  <a:pt x="186575" y="1291564"/>
                  <a:pt x="119155" y="1295725"/>
                </a:cubicBezTo>
                <a:cubicBezTo>
                  <a:pt x="79873" y="1295936"/>
                  <a:pt x="37771" y="1302354"/>
                  <a:pt x="253" y="1288461"/>
                </a:cubicBezTo>
                <a:cubicBezTo>
                  <a:pt x="-2709" y="1102209"/>
                  <a:pt x="21128" y="915957"/>
                  <a:pt x="32200" y="729776"/>
                </a:cubicBezTo>
                <a:cubicBezTo>
                  <a:pt x="38265" y="650296"/>
                  <a:pt x="44541" y="566585"/>
                  <a:pt x="48138" y="486259"/>
                </a:cubicBezTo>
                <a:cubicBezTo>
                  <a:pt x="57094" y="370742"/>
                  <a:pt x="69647" y="255860"/>
                  <a:pt x="75007" y="140132"/>
                </a:cubicBezTo>
                <a:cubicBezTo>
                  <a:pt x="79732" y="119257"/>
                  <a:pt x="84810" y="98452"/>
                  <a:pt x="89394" y="77578"/>
                </a:cubicBezTo>
                <a:cubicBezTo>
                  <a:pt x="90663" y="69961"/>
                  <a:pt x="92779" y="62486"/>
                  <a:pt x="94965" y="55081"/>
                </a:cubicBezTo>
                <a:cubicBezTo>
                  <a:pt x="106672" y="35123"/>
                  <a:pt x="116757" y="10157"/>
                  <a:pt x="140030" y="1624"/>
                </a:cubicBezTo>
                <a:cubicBezTo>
                  <a:pt x="165347" y="-4088"/>
                  <a:pt x="193486" y="5926"/>
                  <a:pt x="213656" y="21371"/>
                </a:cubicBezTo>
                <a:cubicBezTo>
                  <a:pt x="242218" y="46618"/>
                  <a:pt x="238480" y="88297"/>
                  <a:pt x="238268" y="122995"/>
                </a:cubicBezTo>
                <a:cubicBezTo>
                  <a:pt x="232697" y="250994"/>
                  <a:pt x="214361" y="378500"/>
                  <a:pt x="201455" y="506006"/>
                </a:cubicBezTo>
                <a:cubicBezTo>
                  <a:pt x="190736" y="645783"/>
                  <a:pt x="169367" y="784290"/>
                  <a:pt x="150397" y="923080"/>
                </a:cubicBezTo>
                <a:cubicBezTo>
                  <a:pt x="142427" y="978511"/>
                  <a:pt x="138408" y="1034436"/>
                  <a:pt x="128041" y="1089515"/>
                </a:cubicBezTo>
                <a:cubicBezTo>
                  <a:pt x="118308" y="1127597"/>
                  <a:pt x="112526" y="1170616"/>
                  <a:pt x="166264" y="1165327"/>
                </a:cubicBezTo>
                <a:cubicBezTo>
                  <a:pt x="193063" y="1164834"/>
                  <a:pt x="219862" y="1165186"/>
                  <a:pt x="246590" y="1165821"/>
                </a:cubicBezTo>
                <a:cubicBezTo>
                  <a:pt x="317043" y="1168219"/>
                  <a:pt x="387495" y="1172027"/>
                  <a:pt x="457948" y="1168360"/>
                </a:cubicBezTo>
                <a:cubicBezTo>
                  <a:pt x="517399" y="1161589"/>
                  <a:pt x="577132" y="1165327"/>
                  <a:pt x="636654" y="1168783"/>
                </a:cubicBezTo>
                <a:cubicBezTo>
                  <a:pt x="675089" y="1172027"/>
                  <a:pt x="709857" y="1173155"/>
                  <a:pt x="749279" y="11763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37"/>
          <p:cNvSpPr/>
          <p:nvPr/>
        </p:nvSpPr>
        <p:spPr>
          <a:xfrm rot="119526">
            <a:off x="4219547" y="2892991"/>
            <a:ext cx="60838" cy="350414"/>
          </a:xfrm>
          <a:custGeom>
            <a:rect b="b" l="l" r="r" t="t"/>
            <a:pathLst>
              <a:path extrusionOk="0" h="1218096" w="211484">
                <a:moveTo>
                  <a:pt x="198021" y="123980"/>
                </a:moveTo>
                <a:cubicBezTo>
                  <a:pt x="219249" y="202049"/>
                  <a:pt x="211350" y="284067"/>
                  <a:pt x="201618" y="363335"/>
                </a:cubicBezTo>
                <a:cubicBezTo>
                  <a:pt x="194002" y="454451"/>
                  <a:pt x="180673" y="545144"/>
                  <a:pt x="173761" y="636331"/>
                </a:cubicBezTo>
                <a:cubicBezTo>
                  <a:pt x="162407" y="764965"/>
                  <a:pt x="168331" y="894163"/>
                  <a:pt x="157964" y="1023009"/>
                </a:cubicBezTo>
                <a:cubicBezTo>
                  <a:pt x="155496" y="1067157"/>
                  <a:pt x="149995" y="1111516"/>
                  <a:pt x="141039" y="1154888"/>
                </a:cubicBezTo>
                <a:cubicBezTo>
                  <a:pt x="135961" y="1187046"/>
                  <a:pt x="120728" y="1213492"/>
                  <a:pt x="85184" y="1217935"/>
                </a:cubicBezTo>
                <a:cubicBezTo>
                  <a:pt x="48583" y="1219769"/>
                  <a:pt x="10148" y="1206229"/>
                  <a:pt x="6128" y="1165113"/>
                </a:cubicBezTo>
                <a:cubicBezTo>
                  <a:pt x="-3745" y="1113138"/>
                  <a:pt x="1191" y="1059963"/>
                  <a:pt x="1544" y="1007424"/>
                </a:cubicBezTo>
                <a:cubicBezTo>
                  <a:pt x="2602" y="902485"/>
                  <a:pt x="4224" y="797547"/>
                  <a:pt x="6339" y="692608"/>
                </a:cubicBezTo>
                <a:cubicBezTo>
                  <a:pt x="11770" y="545991"/>
                  <a:pt x="19034" y="401277"/>
                  <a:pt x="30035" y="254589"/>
                </a:cubicBezTo>
                <a:cubicBezTo>
                  <a:pt x="33209" y="227790"/>
                  <a:pt x="38357" y="201273"/>
                  <a:pt x="42588" y="174545"/>
                </a:cubicBezTo>
                <a:cubicBezTo>
                  <a:pt x="53802" y="121582"/>
                  <a:pt x="53378" y="25600"/>
                  <a:pt x="108951" y="0"/>
                </a:cubicBezTo>
                <a:cubicBezTo>
                  <a:pt x="118824" y="5219"/>
                  <a:pt x="130742" y="282"/>
                  <a:pt x="141039" y="4866"/>
                </a:cubicBezTo>
                <a:cubicBezTo>
                  <a:pt x="183141" y="26446"/>
                  <a:pt x="188219" y="82160"/>
                  <a:pt x="198021" y="1239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37"/>
          <p:cNvSpPr/>
          <p:nvPr/>
        </p:nvSpPr>
        <p:spPr>
          <a:xfrm rot="119526">
            <a:off x="4344806" y="2886085"/>
            <a:ext cx="188255" cy="364132"/>
          </a:xfrm>
          <a:custGeom>
            <a:rect b="b" l="l" r="r" t="t"/>
            <a:pathLst>
              <a:path extrusionOk="0" h="1265779" w="654404">
                <a:moveTo>
                  <a:pt x="625403" y="75208"/>
                </a:moveTo>
                <a:cubicBezTo>
                  <a:pt x="703473" y="40157"/>
                  <a:pt x="600720" y="201021"/>
                  <a:pt x="586968" y="222742"/>
                </a:cubicBezTo>
                <a:cubicBezTo>
                  <a:pt x="550860" y="275564"/>
                  <a:pt x="516304" y="329161"/>
                  <a:pt x="483158" y="383817"/>
                </a:cubicBezTo>
                <a:cubicBezTo>
                  <a:pt x="459674" y="416822"/>
                  <a:pt x="433933" y="448487"/>
                  <a:pt x="414539" y="484171"/>
                </a:cubicBezTo>
                <a:cubicBezTo>
                  <a:pt x="408897" y="494327"/>
                  <a:pt x="403820" y="506598"/>
                  <a:pt x="408827" y="518023"/>
                </a:cubicBezTo>
                <a:cubicBezTo>
                  <a:pt x="414045" y="529941"/>
                  <a:pt x="419123" y="541930"/>
                  <a:pt x="423778" y="554060"/>
                </a:cubicBezTo>
                <a:cubicBezTo>
                  <a:pt x="433298" y="578814"/>
                  <a:pt x="441902" y="603849"/>
                  <a:pt x="451846" y="628391"/>
                </a:cubicBezTo>
                <a:cubicBezTo>
                  <a:pt x="494371" y="720001"/>
                  <a:pt x="521100" y="817676"/>
                  <a:pt x="543597" y="915914"/>
                </a:cubicBezTo>
                <a:cubicBezTo>
                  <a:pt x="563414" y="994054"/>
                  <a:pt x="589930" y="1070995"/>
                  <a:pt x="595572" y="1152167"/>
                </a:cubicBezTo>
                <a:cubicBezTo>
                  <a:pt x="595149" y="1184185"/>
                  <a:pt x="599451" y="1245328"/>
                  <a:pt x="563484" y="1261337"/>
                </a:cubicBezTo>
                <a:cubicBezTo>
                  <a:pt x="551777" y="1265145"/>
                  <a:pt x="536474" y="1263453"/>
                  <a:pt x="529915" y="1251887"/>
                </a:cubicBezTo>
                <a:cubicBezTo>
                  <a:pt x="487883" y="1189051"/>
                  <a:pt x="465668" y="1116341"/>
                  <a:pt x="448320" y="1043491"/>
                </a:cubicBezTo>
                <a:cubicBezTo>
                  <a:pt x="439152" y="1017750"/>
                  <a:pt x="433087" y="991092"/>
                  <a:pt x="426599" y="964716"/>
                </a:cubicBezTo>
                <a:cubicBezTo>
                  <a:pt x="415879" y="930936"/>
                  <a:pt x="404243" y="897508"/>
                  <a:pt x="397049" y="862669"/>
                </a:cubicBezTo>
                <a:cubicBezTo>
                  <a:pt x="384144" y="813656"/>
                  <a:pt x="368417" y="765347"/>
                  <a:pt x="356216" y="716122"/>
                </a:cubicBezTo>
                <a:cubicBezTo>
                  <a:pt x="345920" y="673808"/>
                  <a:pt x="339996" y="627545"/>
                  <a:pt x="314749" y="591155"/>
                </a:cubicBezTo>
                <a:cubicBezTo>
                  <a:pt x="299234" y="573947"/>
                  <a:pt x="277160" y="589463"/>
                  <a:pt x="259670" y="594893"/>
                </a:cubicBezTo>
                <a:cubicBezTo>
                  <a:pt x="235269" y="604484"/>
                  <a:pt x="211080" y="614992"/>
                  <a:pt x="186185" y="623314"/>
                </a:cubicBezTo>
                <a:cubicBezTo>
                  <a:pt x="171375" y="628603"/>
                  <a:pt x="147961" y="633469"/>
                  <a:pt x="138864" y="649478"/>
                </a:cubicBezTo>
                <a:cubicBezTo>
                  <a:pt x="133152" y="660620"/>
                  <a:pt x="134985" y="673949"/>
                  <a:pt x="133857" y="686150"/>
                </a:cubicBezTo>
                <a:cubicBezTo>
                  <a:pt x="133434" y="707589"/>
                  <a:pt x="131389" y="728746"/>
                  <a:pt x="130049" y="750185"/>
                </a:cubicBezTo>
                <a:cubicBezTo>
                  <a:pt x="122714" y="838409"/>
                  <a:pt x="123701" y="926845"/>
                  <a:pt x="120740" y="1015352"/>
                </a:cubicBezTo>
                <a:cubicBezTo>
                  <a:pt x="116297" y="1058653"/>
                  <a:pt x="123560" y="1264863"/>
                  <a:pt x="70809" y="1265780"/>
                </a:cubicBezTo>
                <a:cubicBezTo>
                  <a:pt x="-12408" y="1260843"/>
                  <a:pt x="1626" y="1131504"/>
                  <a:pt x="4" y="1071771"/>
                </a:cubicBezTo>
                <a:cubicBezTo>
                  <a:pt x="991" y="983193"/>
                  <a:pt x="6774" y="895110"/>
                  <a:pt x="14250" y="806815"/>
                </a:cubicBezTo>
                <a:cubicBezTo>
                  <a:pt x="25745" y="670423"/>
                  <a:pt x="27085" y="533326"/>
                  <a:pt x="38157" y="396864"/>
                </a:cubicBezTo>
                <a:cubicBezTo>
                  <a:pt x="40555" y="334521"/>
                  <a:pt x="46267" y="272531"/>
                  <a:pt x="52332" y="210471"/>
                </a:cubicBezTo>
                <a:cubicBezTo>
                  <a:pt x="57974" y="158002"/>
                  <a:pt x="50498" y="102218"/>
                  <a:pt x="73277" y="53134"/>
                </a:cubicBezTo>
                <a:cubicBezTo>
                  <a:pt x="83221" y="13711"/>
                  <a:pt x="114745" y="-6881"/>
                  <a:pt x="154591" y="2075"/>
                </a:cubicBezTo>
                <a:cubicBezTo>
                  <a:pt x="177722" y="8140"/>
                  <a:pt x="205156" y="20693"/>
                  <a:pt x="210939" y="46716"/>
                </a:cubicBezTo>
                <a:cubicBezTo>
                  <a:pt x="216298" y="66604"/>
                  <a:pt x="212843" y="88254"/>
                  <a:pt x="213689" y="108706"/>
                </a:cubicBezTo>
                <a:cubicBezTo>
                  <a:pt x="213971" y="139172"/>
                  <a:pt x="212279" y="168792"/>
                  <a:pt x="207695" y="199187"/>
                </a:cubicBezTo>
                <a:cubicBezTo>
                  <a:pt x="205508" y="240584"/>
                  <a:pt x="202123" y="281629"/>
                  <a:pt x="192180" y="322180"/>
                </a:cubicBezTo>
                <a:cubicBezTo>
                  <a:pt x="182730" y="362025"/>
                  <a:pt x="173138" y="401941"/>
                  <a:pt x="161996" y="441434"/>
                </a:cubicBezTo>
                <a:cubicBezTo>
                  <a:pt x="158963" y="456456"/>
                  <a:pt x="148949" y="471195"/>
                  <a:pt x="152122" y="486851"/>
                </a:cubicBezTo>
                <a:cubicBezTo>
                  <a:pt x="154802" y="496513"/>
                  <a:pt x="165451" y="503001"/>
                  <a:pt x="175254" y="499969"/>
                </a:cubicBezTo>
                <a:cubicBezTo>
                  <a:pt x="186538" y="496795"/>
                  <a:pt x="191615" y="484877"/>
                  <a:pt x="199514" y="477190"/>
                </a:cubicBezTo>
                <a:cubicBezTo>
                  <a:pt x="217991" y="457302"/>
                  <a:pt x="237103" y="437979"/>
                  <a:pt x="255932" y="418232"/>
                </a:cubicBezTo>
                <a:cubicBezTo>
                  <a:pt x="296906" y="378951"/>
                  <a:pt x="343593" y="346369"/>
                  <a:pt x="383721" y="306100"/>
                </a:cubicBezTo>
                <a:cubicBezTo>
                  <a:pt x="434145" y="259696"/>
                  <a:pt x="479703" y="208426"/>
                  <a:pt x="529280" y="161175"/>
                </a:cubicBezTo>
                <a:cubicBezTo>
                  <a:pt x="558054" y="129510"/>
                  <a:pt x="587391" y="96435"/>
                  <a:pt x="625403" y="752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37"/>
          <p:cNvSpPr/>
          <p:nvPr/>
        </p:nvSpPr>
        <p:spPr>
          <a:xfrm rot="119526">
            <a:off x="4573860" y="2911036"/>
            <a:ext cx="181945" cy="337381"/>
          </a:xfrm>
          <a:custGeom>
            <a:rect b="b" l="l" r="r" t="t"/>
            <a:pathLst>
              <a:path extrusionOk="0" h="1172789" w="632469">
                <a:moveTo>
                  <a:pt x="306630" y="509"/>
                </a:moveTo>
                <a:cubicBezTo>
                  <a:pt x="347956" y="-3088"/>
                  <a:pt x="664394" y="11299"/>
                  <a:pt x="629837" y="78226"/>
                </a:cubicBezTo>
                <a:cubicBezTo>
                  <a:pt x="600006" y="116943"/>
                  <a:pt x="444362" y="119270"/>
                  <a:pt x="393796" y="119975"/>
                </a:cubicBezTo>
                <a:cubicBezTo>
                  <a:pt x="359945" y="120399"/>
                  <a:pt x="326447" y="118283"/>
                  <a:pt x="292807" y="115321"/>
                </a:cubicBezTo>
                <a:cubicBezTo>
                  <a:pt x="268829" y="115532"/>
                  <a:pt x="231029" y="108198"/>
                  <a:pt x="220591" y="136478"/>
                </a:cubicBezTo>
                <a:cubicBezTo>
                  <a:pt x="218264" y="194307"/>
                  <a:pt x="220803" y="252559"/>
                  <a:pt x="217418" y="310529"/>
                </a:cubicBezTo>
                <a:cubicBezTo>
                  <a:pt x="217630" y="372731"/>
                  <a:pt x="218758" y="434932"/>
                  <a:pt x="206839" y="496287"/>
                </a:cubicBezTo>
                <a:cubicBezTo>
                  <a:pt x="201903" y="520477"/>
                  <a:pt x="209660" y="539518"/>
                  <a:pt x="237306" y="534652"/>
                </a:cubicBezTo>
                <a:cubicBezTo>
                  <a:pt x="267771" y="532254"/>
                  <a:pt x="298237" y="529715"/>
                  <a:pt x="328704" y="526612"/>
                </a:cubicBezTo>
                <a:cubicBezTo>
                  <a:pt x="382513" y="521252"/>
                  <a:pt x="436675" y="517938"/>
                  <a:pt x="490836" y="520759"/>
                </a:cubicBezTo>
                <a:cubicBezTo>
                  <a:pt x="522995" y="525061"/>
                  <a:pt x="557833" y="526048"/>
                  <a:pt x="586325" y="543256"/>
                </a:cubicBezTo>
                <a:cubicBezTo>
                  <a:pt x="580401" y="564342"/>
                  <a:pt x="557974" y="576684"/>
                  <a:pt x="539991" y="586980"/>
                </a:cubicBezTo>
                <a:cubicBezTo>
                  <a:pt x="485759" y="615824"/>
                  <a:pt x="422217" y="608772"/>
                  <a:pt x="362907" y="612791"/>
                </a:cubicBezTo>
                <a:cubicBezTo>
                  <a:pt x="325248" y="612439"/>
                  <a:pt x="287659" y="616177"/>
                  <a:pt x="250000" y="616177"/>
                </a:cubicBezTo>
                <a:cubicBezTo>
                  <a:pt x="225740" y="618081"/>
                  <a:pt x="198024" y="615824"/>
                  <a:pt x="176656" y="628941"/>
                </a:cubicBezTo>
                <a:cubicBezTo>
                  <a:pt x="168969" y="634654"/>
                  <a:pt x="165936" y="644033"/>
                  <a:pt x="166712" y="653272"/>
                </a:cubicBezTo>
                <a:cubicBezTo>
                  <a:pt x="166641" y="677179"/>
                  <a:pt x="166782" y="701086"/>
                  <a:pt x="166500" y="724923"/>
                </a:cubicBezTo>
                <a:cubicBezTo>
                  <a:pt x="163750" y="815052"/>
                  <a:pt x="167629" y="905604"/>
                  <a:pt x="152043" y="994886"/>
                </a:cubicBezTo>
                <a:cubicBezTo>
                  <a:pt x="148446" y="1015902"/>
                  <a:pt x="146824" y="1043406"/>
                  <a:pt x="167064" y="1056664"/>
                </a:cubicBezTo>
                <a:cubicBezTo>
                  <a:pt x="171789" y="1059556"/>
                  <a:pt x="177431" y="1060543"/>
                  <a:pt x="182932" y="1060402"/>
                </a:cubicBezTo>
                <a:cubicBezTo>
                  <a:pt x="201057" y="1060402"/>
                  <a:pt x="219251" y="1060402"/>
                  <a:pt x="237447" y="1060543"/>
                </a:cubicBezTo>
                <a:cubicBezTo>
                  <a:pt x="313611" y="1060896"/>
                  <a:pt x="389777" y="1064140"/>
                  <a:pt x="466012" y="1063505"/>
                </a:cubicBezTo>
                <a:cubicBezTo>
                  <a:pt x="511500" y="1063505"/>
                  <a:pt x="563264" y="1056100"/>
                  <a:pt x="602898" y="1083181"/>
                </a:cubicBezTo>
                <a:cubicBezTo>
                  <a:pt x="596057" y="1115551"/>
                  <a:pt x="566578" y="1139106"/>
                  <a:pt x="536606" y="1149966"/>
                </a:cubicBezTo>
                <a:cubicBezTo>
                  <a:pt x="506351" y="1158147"/>
                  <a:pt x="474616" y="1158359"/>
                  <a:pt x="443586" y="1161250"/>
                </a:cubicBezTo>
                <a:cubicBezTo>
                  <a:pt x="377224" y="1166257"/>
                  <a:pt x="310791" y="1168585"/>
                  <a:pt x="244287" y="1172322"/>
                </a:cubicBezTo>
                <a:cubicBezTo>
                  <a:pt x="194639" y="1174650"/>
                  <a:pt x="145202" y="1168161"/>
                  <a:pt x="97176" y="1155749"/>
                </a:cubicBezTo>
                <a:cubicBezTo>
                  <a:pt x="67203" y="1150178"/>
                  <a:pt x="37936" y="1140234"/>
                  <a:pt x="22069" y="1112025"/>
                </a:cubicBezTo>
                <a:cubicBezTo>
                  <a:pt x="-17354" y="1036777"/>
                  <a:pt x="8105" y="879510"/>
                  <a:pt x="7894" y="790862"/>
                </a:cubicBezTo>
                <a:cubicBezTo>
                  <a:pt x="16286" y="716178"/>
                  <a:pt x="15299" y="639661"/>
                  <a:pt x="24255" y="564977"/>
                </a:cubicBezTo>
                <a:cubicBezTo>
                  <a:pt x="36879" y="488530"/>
                  <a:pt x="32224" y="412012"/>
                  <a:pt x="38430" y="334930"/>
                </a:cubicBezTo>
                <a:cubicBezTo>
                  <a:pt x="40123" y="238243"/>
                  <a:pt x="61139" y="141203"/>
                  <a:pt x="48868" y="44727"/>
                </a:cubicBezTo>
                <a:cubicBezTo>
                  <a:pt x="60151" y="23711"/>
                  <a:pt x="87726" y="23570"/>
                  <a:pt x="108812" y="20115"/>
                </a:cubicBezTo>
                <a:cubicBezTo>
                  <a:pt x="173905" y="7279"/>
                  <a:pt x="239985" y="6927"/>
                  <a:pt x="306630" y="5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37"/>
          <p:cNvSpPr/>
          <p:nvPr/>
        </p:nvSpPr>
        <p:spPr>
          <a:xfrm rot="27068">
            <a:off x="3835829" y="3910222"/>
            <a:ext cx="1328579" cy="505879"/>
          </a:xfrm>
          <a:custGeom>
            <a:rect b="b" l="l" r="r" t="t"/>
            <a:pathLst>
              <a:path extrusionOk="0" h="1593270" w="4184371">
                <a:moveTo>
                  <a:pt x="4183073" y="690099"/>
                </a:moveTo>
                <a:cubicBezTo>
                  <a:pt x="4182236" y="608419"/>
                  <a:pt x="4182655" y="522554"/>
                  <a:pt x="4177466" y="440120"/>
                </a:cubicBezTo>
                <a:cubicBezTo>
                  <a:pt x="4173114" y="400117"/>
                  <a:pt x="4161314" y="361369"/>
                  <a:pt x="4150686" y="322621"/>
                </a:cubicBezTo>
                <a:cubicBezTo>
                  <a:pt x="4141480" y="286551"/>
                  <a:pt x="4126750" y="252155"/>
                  <a:pt x="4105996" y="221190"/>
                </a:cubicBezTo>
                <a:cubicBezTo>
                  <a:pt x="4088588" y="195748"/>
                  <a:pt x="4074445" y="167796"/>
                  <a:pt x="4054025" y="144698"/>
                </a:cubicBezTo>
                <a:cubicBezTo>
                  <a:pt x="4032015" y="123106"/>
                  <a:pt x="4004983" y="106285"/>
                  <a:pt x="3974437" y="100427"/>
                </a:cubicBezTo>
                <a:cubicBezTo>
                  <a:pt x="3885392" y="80760"/>
                  <a:pt x="3793920" y="77998"/>
                  <a:pt x="3703285" y="72475"/>
                </a:cubicBezTo>
                <a:cubicBezTo>
                  <a:pt x="3575157" y="63269"/>
                  <a:pt x="3446611" y="60089"/>
                  <a:pt x="3318734" y="47452"/>
                </a:cubicBezTo>
                <a:cubicBezTo>
                  <a:pt x="3257139" y="43100"/>
                  <a:pt x="3195209" y="44857"/>
                  <a:pt x="3133614" y="41426"/>
                </a:cubicBezTo>
                <a:cubicBezTo>
                  <a:pt x="3052184" y="37827"/>
                  <a:pt x="2971257" y="27115"/>
                  <a:pt x="2889661" y="25944"/>
                </a:cubicBezTo>
                <a:cubicBezTo>
                  <a:pt x="2769651" y="20336"/>
                  <a:pt x="2650561" y="27032"/>
                  <a:pt x="2529966" y="18663"/>
                </a:cubicBezTo>
                <a:cubicBezTo>
                  <a:pt x="2451967" y="17407"/>
                  <a:pt x="2374137" y="13474"/>
                  <a:pt x="2296222" y="8955"/>
                </a:cubicBezTo>
                <a:cubicBezTo>
                  <a:pt x="2188180" y="7699"/>
                  <a:pt x="2080137" y="6946"/>
                  <a:pt x="1972179" y="2511"/>
                </a:cubicBezTo>
                <a:cubicBezTo>
                  <a:pt x="1887904" y="3766"/>
                  <a:pt x="1803797" y="2594"/>
                  <a:pt x="1719522" y="2427"/>
                </a:cubicBezTo>
                <a:cubicBezTo>
                  <a:pt x="1634996" y="5775"/>
                  <a:pt x="1550637" y="3348"/>
                  <a:pt x="1466195" y="0"/>
                </a:cubicBezTo>
                <a:cubicBezTo>
                  <a:pt x="1341666" y="2511"/>
                  <a:pt x="1217221" y="-2511"/>
                  <a:pt x="1092775" y="2260"/>
                </a:cubicBezTo>
                <a:cubicBezTo>
                  <a:pt x="978373" y="-1925"/>
                  <a:pt x="864137" y="1423"/>
                  <a:pt x="749818" y="6779"/>
                </a:cubicBezTo>
                <a:cubicBezTo>
                  <a:pt x="687470" y="11465"/>
                  <a:pt x="624954" y="14897"/>
                  <a:pt x="562439" y="18077"/>
                </a:cubicBezTo>
                <a:cubicBezTo>
                  <a:pt x="514903" y="19165"/>
                  <a:pt x="468037" y="31383"/>
                  <a:pt x="420502" y="28873"/>
                </a:cubicBezTo>
                <a:cubicBezTo>
                  <a:pt x="413054" y="28454"/>
                  <a:pt x="403681" y="27450"/>
                  <a:pt x="399329" y="34898"/>
                </a:cubicBezTo>
                <a:cubicBezTo>
                  <a:pt x="341249" y="23517"/>
                  <a:pt x="282583" y="35149"/>
                  <a:pt x="227264" y="53477"/>
                </a:cubicBezTo>
                <a:cubicBezTo>
                  <a:pt x="176214" y="66951"/>
                  <a:pt x="128595" y="93229"/>
                  <a:pt x="97379" y="136748"/>
                </a:cubicBezTo>
                <a:cubicBezTo>
                  <a:pt x="64824" y="180936"/>
                  <a:pt x="50011" y="234999"/>
                  <a:pt x="46496" y="289145"/>
                </a:cubicBezTo>
                <a:cubicBezTo>
                  <a:pt x="39132" y="343292"/>
                  <a:pt x="35366" y="398610"/>
                  <a:pt x="26327" y="452757"/>
                </a:cubicBezTo>
                <a:cubicBezTo>
                  <a:pt x="8836" y="562808"/>
                  <a:pt x="7246" y="674282"/>
                  <a:pt x="1806" y="785337"/>
                </a:cubicBezTo>
                <a:cubicBezTo>
                  <a:pt x="-621" y="920746"/>
                  <a:pt x="-3801" y="1057326"/>
                  <a:pt x="16033" y="1191647"/>
                </a:cubicBezTo>
                <a:cubicBezTo>
                  <a:pt x="25407" y="1254581"/>
                  <a:pt x="37793" y="1317180"/>
                  <a:pt x="54196" y="1378692"/>
                </a:cubicBezTo>
                <a:cubicBezTo>
                  <a:pt x="72523" y="1460791"/>
                  <a:pt x="150103" y="1495270"/>
                  <a:pt x="223917" y="1515607"/>
                </a:cubicBezTo>
                <a:cubicBezTo>
                  <a:pt x="281160" y="1529416"/>
                  <a:pt x="340830" y="1529750"/>
                  <a:pt x="399412" y="1530838"/>
                </a:cubicBezTo>
                <a:cubicBezTo>
                  <a:pt x="490801" y="1536445"/>
                  <a:pt x="580850" y="1541299"/>
                  <a:pt x="672908" y="1537701"/>
                </a:cubicBezTo>
                <a:cubicBezTo>
                  <a:pt x="861710" y="1552849"/>
                  <a:pt x="1050931" y="1541299"/>
                  <a:pt x="1240152" y="1543224"/>
                </a:cubicBezTo>
                <a:cubicBezTo>
                  <a:pt x="1364095" y="1549919"/>
                  <a:pt x="1488540" y="1546321"/>
                  <a:pt x="1612484" y="1552514"/>
                </a:cubicBezTo>
                <a:cubicBezTo>
                  <a:pt x="1740611" y="1560464"/>
                  <a:pt x="1869241" y="1554439"/>
                  <a:pt x="1997537" y="1559376"/>
                </a:cubicBezTo>
                <a:cubicBezTo>
                  <a:pt x="2208516" y="1564314"/>
                  <a:pt x="2418576" y="1588751"/>
                  <a:pt x="2629472" y="1593270"/>
                </a:cubicBezTo>
                <a:cubicBezTo>
                  <a:pt x="2758102" y="1592684"/>
                  <a:pt x="2886564" y="1584483"/>
                  <a:pt x="3015194" y="1582223"/>
                </a:cubicBezTo>
                <a:cubicBezTo>
                  <a:pt x="3163993" y="1581386"/>
                  <a:pt x="3312541" y="1571762"/>
                  <a:pt x="3461256" y="1568582"/>
                </a:cubicBezTo>
                <a:cubicBezTo>
                  <a:pt x="3559758" y="1564816"/>
                  <a:pt x="3659599" y="1572766"/>
                  <a:pt x="3758938" y="1571427"/>
                </a:cubicBezTo>
                <a:cubicBezTo>
                  <a:pt x="3822123" y="1574608"/>
                  <a:pt x="3885475" y="1567494"/>
                  <a:pt x="3946568" y="1550840"/>
                </a:cubicBezTo>
                <a:cubicBezTo>
                  <a:pt x="4037622" y="1528495"/>
                  <a:pt x="4137630" y="1473177"/>
                  <a:pt x="4154284" y="1372750"/>
                </a:cubicBezTo>
                <a:cubicBezTo>
                  <a:pt x="4167423" y="1250731"/>
                  <a:pt x="4169265" y="1127458"/>
                  <a:pt x="4182153" y="1005355"/>
                </a:cubicBezTo>
                <a:cubicBezTo>
                  <a:pt x="4186588" y="900409"/>
                  <a:pt x="4182989" y="795129"/>
                  <a:pt x="4183073" y="6900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37"/>
          <p:cNvSpPr/>
          <p:nvPr/>
        </p:nvSpPr>
        <p:spPr>
          <a:xfrm rot="27068">
            <a:off x="3965623" y="3994917"/>
            <a:ext cx="158145" cy="309483"/>
          </a:xfrm>
          <a:custGeom>
            <a:rect b="b" l="l" r="r" t="t"/>
            <a:pathLst>
              <a:path extrusionOk="0" h="974720" w="498079">
                <a:moveTo>
                  <a:pt x="49409" y="968772"/>
                </a:moveTo>
                <a:cubicBezTo>
                  <a:pt x="22628" y="960235"/>
                  <a:pt x="9740" y="934208"/>
                  <a:pt x="6727" y="907846"/>
                </a:cubicBezTo>
                <a:cubicBezTo>
                  <a:pt x="702" y="868680"/>
                  <a:pt x="-805" y="828927"/>
                  <a:pt x="367" y="789343"/>
                </a:cubicBezTo>
                <a:cubicBezTo>
                  <a:pt x="2376" y="729505"/>
                  <a:pt x="2125" y="669667"/>
                  <a:pt x="3296" y="609830"/>
                </a:cubicBezTo>
                <a:cubicBezTo>
                  <a:pt x="2627" y="527731"/>
                  <a:pt x="8485" y="445716"/>
                  <a:pt x="9573" y="363701"/>
                </a:cubicBezTo>
                <a:cubicBezTo>
                  <a:pt x="15766" y="252729"/>
                  <a:pt x="26562" y="141841"/>
                  <a:pt x="40873" y="31623"/>
                </a:cubicBezTo>
                <a:cubicBezTo>
                  <a:pt x="37023" y="23840"/>
                  <a:pt x="42797" y="14550"/>
                  <a:pt x="48070" y="8776"/>
                </a:cubicBezTo>
                <a:cubicBezTo>
                  <a:pt x="58782" y="-1100"/>
                  <a:pt x="75938" y="2332"/>
                  <a:pt x="89496" y="156"/>
                </a:cubicBezTo>
                <a:cubicBezTo>
                  <a:pt x="141467" y="-1351"/>
                  <a:pt x="194525" y="8525"/>
                  <a:pt x="246161" y="10282"/>
                </a:cubicBezTo>
                <a:cubicBezTo>
                  <a:pt x="284910" y="12374"/>
                  <a:pt x="323741" y="10868"/>
                  <a:pt x="362573" y="10701"/>
                </a:cubicBezTo>
                <a:cubicBezTo>
                  <a:pt x="391445" y="10701"/>
                  <a:pt x="420402" y="10031"/>
                  <a:pt x="449191" y="12709"/>
                </a:cubicBezTo>
                <a:cubicBezTo>
                  <a:pt x="463167" y="14383"/>
                  <a:pt x="478398" y="16726"/>
                  <a:pt x="489445" y="26267"/>
                </a:cubicBezTo>
                <a:cubicBezTo>
                  <a:pt x="498986" y="33966"/>
                  <a:pt x="499069" y="47022"/>
                  <a:pt x="496977" y="58068"/>
                </a:cubicBezTo>
                <a:cubicBezTo>
                  <a:pt x="494048" y="80079"/>
                  <a:pt x="485093" y="101838"/>
                  <a:pt x="466849" y="115479"/>
                </a:cubicBezTo>
                <a:cubicBezTo>
                  <a:pt x="437223" y="137238"/>
                  <a:pt x="396718" y="128535"/>
                  <a:pt x="362154" y="131296"/>
                </a:cubicBezTo>
                <a:cubicBezTo>
                  <a:pt x="322737" y="132635"/>
                  <a:pt x="282734" y="131547"/>
                  <a:pt x="243567" y="128367"/>
                </a:cubicBezTo>
                <a:cubicBezTo>
                  <a:pt x="214862" y="127112"/>
                  <a:pt x="184901" y="124099"/>
                  <a:pt x="157535" y="132050"/>
                </a:cubicBezTo>
                <a:cubicBezTo>
                  <a:pt x="159711" y="213311"/>
                  <a:pt x="152262" y="297252"/>
                  <a:pt x="164648" y="377258"/>
                </a:cubicBezTo>
                <a:cubicBezTo>
                  <a:pt x="212602" y="377258"/>
                  <a:pt x="260556" y="377760"/>
                  <a:pt x="308259" y="382447"/>
                </a:cubicBezTo>
                <a:cubicBezTo>
                  <a:pt x="345751" y="385125"/>
                  <a:pt x="380817" y="384706"/>
                  <a:pt x="417138" y="392490"/>
                </a:cubicBezTo>
                <a:cubicBezTo>
                  <a:pt x="443333" y="397176"/>
                  <a:pt x="454212" y="422701"/>
                  <a:pt x="449526" y="447055"/>
                </a:cubicBezTo>
                <a:cubicBezTo>
                  <a:pt x="447350" y="468395"/>
                  <a:pt x="441492" y="493669"/>
                  <a:pt x="420486" y="503880"/>
                </a:cubicBezTo>
                <a:cubicBezTo>
                  <a:pt x="407179" y="509738"/>
                  <a:pt x="392115" y="508315"/>
                  <a:pt x="377972" y="508901"/>
                </a:cubicBezTo>
                <a:cubicBezTo>
                  <a:pt x="358891" y="509403"/>
                  <a:pt x="339809" y="510826"/>
                  <a:pt x="320728" y="510742"/>
                </a:cubicBezTo>
                <a:cubicBezTo>
                  <a:pt x="260138" y="511160"/>
                  <a:pt x="198040" y="501955"/>
                  <a:pt x="138203" y="513922"/>
                </a:cubicBezTo>
                <a:cubicBezTo>
                  <a:pt x="138286" y="592255"/>
                  <a:pt x="137199" y="670672"/>
                  <a:pt x="141048" y="749004"/>
                </a:cubicBezTo>
                <a:cubicBezTo>
                  <a:pt x="141801" y="819722"/>
                  <a:pt x="174105" y="1010700"/>
                  <a:pt x="49409" y="968772"/>
                </a:cubicBezTo>
                <a:close/>
                <a:moveTo>
                  <a:pt x="82131" y="946845"/>
                </a:moveTo>
                <a:cubicBezTo>
                  <a:pt x="136529" y="947766"/>
                  <a:pt x="111673" y="774111"/>
                  <a:pt x="112761" y="735614"/>
                </a:cubicBezTo>
                <a:cubicBezTo>
                  <a:pt x="110000" y="675777"/>
                  <a:pt x="110334" y="615855"/>
                  <a:pt x="110502" y="556018"/>
                </a:cubicBezTo>
                <a:cubicBezTo>
                  <a:pt x="110502" y="541707"/>
                  <a:pt x="110502" y="527480"/>
                  <a:pt x="110502" y="513169"/>
                </a:cubicBezTo>
                <a:cubicBezTo>
                  <a:pt x="109581" y="500197"/>
                  <a:pt x="119540" y="490406"/>
                  <a:pt x="131257" y="486891"/>
                </a:cubicBezTo>
                <a:cubicBezTo>
                  <a:pt x="191680" y="474337"/>
                  <a:pt x="254614" y="482790"/>
                  <a:pt x="315874" y="482957"/>
                </a:cubicBezTo>
                <a:cubicBezTo>
                  <a:pt x="343659" y="482874"/>
                  <a:pt x="371360" y="481200"/>
                  <a:pt x="399061" y="480447"/>
                </a:cubicBezTo>
                <a:cubicBezTo>
                  <a:pt x="422578" y="480865"/>
                  <a:pt x="421992" y="446720"/>
                  <a:pt x="422159" y="429731"/>
                </a:cubicBezTo>
                <a:cubicBezTo>
                  <a:pt x="418979" y="414918"/>
                  <a:pt x="392952" y="417847"/>
                  <a:pt x="381068" y="415253"/>
                </a:cubicBezTo>
                <a:cubicBezTo>
                  <a:pt x="366506" y="413830"/>
                  <a:pt x="353283" y="412826"/>
                  <a:pt x="340395" y="412156"/>
                </a:cubicBezTo>
                <a:cubicBezTo>
                  <a:pt x="300978" y="410315"/>
                  <a:pt x="261979" y="405880"/>
                  <a:pt x="222561" y="405629"/>
                </a:cubicBezTo>
                <a:cubicBezTo>
                  <a:pt x="203480" y="405378"/>
                  <a:pt x="184399" y="405210"/>
                  <a:pt x="165234" y="405210"/>
                </a:cubicBezTo>
                <a:cubicBezTo>
                  <a:pt x="153853" y="406633"/>
                  <a:pt x="143308" y="400356"/>
                  <a:pt x="139458" y="389477"/>
                </a:cubicBezTo>
                <a:cubicBezTo>
                  <a:pt x="128411" y="353407"/>
                  <a:pt x="131926" y="314324"/>
                  <a:pt x="130001" y="276999"/>
                </a:cubicBezTo>
                <a:cubicBezTo>
                  <a:pt x="129415" y="237749"/>
                  <a:pt x="129834" y="198499"/>
                  <a:pt x="129666" y="159248"/>
                </a:cubicBezTo>
                <a:cubicBezTo>
                  <a:pt x="129666" y="123932"/>
                  <a:pt x="123390" y="107445"/>
                  <a:pt x="166406" y="101336"/>
                </a:cubicBezTo>
                <a:cubicBezTo>
                  <a:pt x="199547" y="96816"/>
                  <a:pt x="233524" y="99829"/>
                  <a:pt x="266582" y="102173"/>
                </a:cubicBezTo>
                <a:cubicBezTo>
                  <a:pt x="306501" y="104851"/>
                  <a:pt x="346337" y="103930"/>
                  <a:pt x="386340" y="103093"/>
                </a:cubicBezTo>
                <a:cubicBezTo>
                  <a:pt x="433374" y="102926"/>
                  <a:pt x="466096" y="103595"/>
                  <a:pt x="470029" y="46603"/>
                </a:cubicBezTo>
                <a:cubicBezTo>
                  <a:pt x="442245" y="35305"/>
                  <a:pt x="410443" y="39992"/>
                  <a:pt x="381068" y="38736"/>
                </a:cubicBezTo>
                <a:cubicBezTo>
                  <a:pt x="338889" y="38736"/>
                  <a:pt x="296710" y="40159"/>
                  <a:pt x="254530" y="38820"/>
                </a:cubicBezTo>
                <a:cubicBezTo>
                  <a:pt x="188918" y="37314"/>
                  <a:pt x="124561" y="21831"/>
                  <a:pt x="59535" y="31204"/>
                </a:cubicBezTo>
                <a:cubicBezTo>
                  <a:pt x="59033" y="31790"/>
                  <a:pt x="58531" y="32376"/>
                  <a:pt x="58112" y="33045"/>
                </a:cubicBezTo>
                <a:cubicBezTo>
                  <a:pt x="57276" y="34050"/>
                  <a:pt x="56355" y="34970"/>
                  <a:pt x="55267" y="35556"/>
                </a:cubicBezTo>
                <a:cubicBezTo>
                  <a:pt x="53928" y="124266"/>
                  <a:pt x="44387" y="213060"/>
                  <a:pt x="38864" y="301854"/>
                </a:cubicBezTo>
                <a:cubicBezTo>
                  <a:pt x="32922" y="423454"/>
                  <a:pt x="31499" y="545306"/>
                  <a:pt x="30160" y="667073"/>
                </a:cubicBezTo>
                <a:cubicBezTo>
                  <a:pt x="30411" y="729756"/>
                  <a:pt x="26060" y="795536"/>
                  <a:pt x="29240" y="857549"/>
                </a:cubicBezTo>
                <a:cubicBezTo>
                  <a:pt x="34010" y="896799"/>
                  <a:pt x="27901" y="947766"/>
                  <a:pt x="82131" y="946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37"/>
          <p:cNvSpPr/>
          <p:nvPr/>
        </p:nvSpPr>
        <p:spPr>
          <a:xfrm rot="27068">
            <a:off x="4128210" y="3998040"/>
            <a:ext cx="205940" cy="267756"/>
          </a:xfrm>
          <a:custGeom>
            <a:rect b="b" l="l" r="r" t="t"/>
            <a:pathLst>
              <a:path extrusionOk="0" h="843300" w="648611">
                <a:moveTo>
                  <a:pt x="319310" y="843279"/>
                </a:moveTo>
                <a:cubicBezTo>
                  <a:pt x="185826" y="841772"/>
                  <a:pt x="75106" y="745446"/>
                  <a:pt x="34851" y="621252"/>
                </a:cubicBezTo>
                <a:cubicBezTo>
                  <a:pt x="371" y="519235"/>
                  <a:pt x="-11345" y="406925"/>
                  <a:pt x="12590" y="301309"/>
                </a:cubicBezTo>
                <a:cubicBezTo>
                  <a:pt x="36107" y="130667"/>
                  <a:pt x="183232" y="-2398"/>
                  <a:pt x="357723" y="6473"/>
                </a:cubicBezTo>
                <a:cubicBezTo>
                  <a:pt x="366678" y="-7336"/>
                  <a:pt x="400739" y="5050"/>
                  <a:pt x="414883" y="6306"/>
                </a:cubicBezTo>
                <a:cubicBezTo>
                  <a:pt x="439236" y="10909"/>
                  <a:pt x="461749" y="20700"/>
                  <a:pt x="483089" y="32919"/>
                </a:cubicBezTo>
                <a:cubicBezTo>
                  <a:pt x="529537" y="57356"/>
                  <a:pt x="560167" y="100539"/>
                  <a:pt x="583097" y="146401"/>
                </a:cubicBezTo>
                <a:cubicBezTo>
                  <a:pt x="606028" y="183810"/>
                  <a:pt x="617828" y="226575"/>
                  <a:pt x="630131" y="268336"/>
                </a:cubicBezTo>
                <a:cubicBezTo>
                  <a:pt x="641345" y="311854"/>
                  <a:pt x="643270" y="356377"/>
                  <a:pt x="648207" y="400230"/>
                </a:cubicBezTo>
                <a:cubicBezTo>
                  <a:pt x="652810" y="494714"/>
                  <a:pt x="617577" y="622926"/>
                  <a:pt x="568870" y="703853"/>
                </a:cubicBezTo>
                <a:cubicBezTo>
                  <a:pt x="514389" y="785115"/>
                  <a:pt x="418649" y="844618"/>
                  <a:pt x="319310" y="843279"/>
                </a:cubicBezTo>
                <a:close/>
                <a:moveTo>
                  <a:pt x="332616" y="815578"/>
                </a:moveTo>
                <a:cubicBezTo>
                  <a:pt x="408355" y="811226"/>
                  <a:pt x="477984" y="769716"/>
                  <a:pt x="527193" y="713645"/>
                </a:cubicBezTo>
                <a:cubicBezTo>
                  <a:pt x="556987" y="677993"/>
                  <a:pt x="575398" y="632885"/>
                  <a:pt x="589291" y="589283"/>
                </a:cubicBezTo>
                <a:cubicBezTo>
                  <a:pt x="604271" y="542417"/>
                  <a:pt x="617159" y="491116"/>
                  <a:pt x="620255" y="442576"/>
                </a:cubicBezTo>
                <a:cubicBezTo>
                  <a:pt x="621846" y="419645"/>
                  <a:pt x="620423" y="396631"/>
                  <a:pt x="617326" y="373868"/>
                </a:cubicBezTo>
                <a:cubicBezTo>
                  <a:pt x="614230" y="336961"/>
                  <a:pt x="610715" y="302481"/>
                  <a:pt x="601091" y="267248"/>
                </a:cubicBezTo>
                <a:cubicBezTo>
                  <a:pt x="588537" y="225738"/>
                  <a:pt x="575398" y="184061"/>
                  <a:pt x="551714" y="147322"/>
                </a:cubicBezTo>
                <a:cubicBezTo>
                  <a:pt x="531378" y="104640"/>
                  <a:pt x="497316" y="68235"/>
                  <a:pt x="453965" y="49071"/>
                </a:cubicBezTo>
                <a:cubicBezTo>
                  <a:pt x="427520" y="35095"/>
                  <a:pt x="397141" y="29990"/>
                  <a:pt x="367598" y="27646"/>
                </a:cubicBezTo>
                <a:cubicBezTo>
                  <a:pt x="364000" y="27395"/>
                  <a:pt x="360903" y="25470"/>
                  <a:pt x="358644" y="22792"/>
                </a:cubicBezTo>
                <a:cubicBezTo>
                  <a:pt x="216791" y="25303"/>
                  <a:pt x="79876" y="125646"/>
                  <a:pt x="48325" y="266076"/>
                </a:cubicBezTo>
                <a:cubicBezTo>
                  <a:pt x="40040" y="304489"/>
                  <a:pt x="30750" y="342986"/>
                  <a:pt x="28156" y="382320"/>
                </a:cubicBezTo>
                <a:cubicBezTo>
                  <a:pt x="26231" y="449271"/>
                  <a:pt x="32675" y="516892"/>
                  <a:pt x="51338" y="581249"/>
                </a:cubicBezTo>
                <a:cubicBezTo>
                  <a:pt x="85985" y="715151"/>
                  <a:pt x="189090" y="818256"/>
                  <a:pt x="332616" y="815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37"/>
          <p:cNvSpPr/>
          <p:nvPr/>
        </p:nvSpPr>
        <p:spPr>
          <a:xfrm rot="27068">
            <a:off x="4172636" y="4035410"/>
            <a:ext cx="118359" cy="173837"/>
          </a:xfrm>
          <a:custGeom>
            <a:rect b="b" l="l" r="r" t="t"/>
            <a:pathLst>
              <a:path extrusionOk="0" h="547502" w="372773">
                <a:moveTo>
                  <a:pt x="174180" y="544065"/>
                </a:moveTo>
                <a:cubicBezTo>
                  <a:pt x="92248" y="524147"/>
                  <a:pt x="30151" y="450083"/>
                  <a:pt x="18435" y="367398"/>
                </a:cubicBezTo>
                <a:cubicBezTo>
                  <a:pt x="8894" y="330659"/>
                  <a:pt x="-1149" y="293752"/>
                  <a:pt x="107" y="255506"/>
                </a:cubicBezTo>
                <a:cubicBezTo>
                  <a:pt x="4626" y="206297"/>
                  <a:pt x="11488" y="154996"/>
                  <a:pt x="35005" y="110724"/>
                </a:cubicBezTo>
                <a:cubicBezTo>
                  <a:pt x="64547" y="55489"/>
                  <a:pt x="101203" y="37580"/>
                  <a:pt x="154429" y="10883"/>
                </a:cubicBezTo>
                <a:cubicBezTo>
                  <a:pt x="193177" y="-5855"/>
                  <a:pt x="259626" y="-2256"/>
                  <a:pt x="298039" y="14649"/>
                </a:cubicBezTo>
                <a:cubicBezTo>
                  <a:pt x="379218" y="65281"/>
                  <a:pt x="370849" y="173407"/>
                  <a:pt x="372774" y="257347"/>
                </a:cubicBezTo>
                <a:cubicBezTo>
                  <a:pt x="367083" y="339027"/>
                  <a:pt x="350261" y="482721"/>
                  <a:pt x="271677" y="525570"/>
                </a:cubicBezTo>
                <a:cubicBezTo>
                  <a:pt x="242554" y="543647"/>
                  <a:pt x="207906" y="553020"/>
                  <a:pt x="174180" y="544065"/>
                </a:cubicBezTo>
                <a:close/>
                <a:moveTo>
                  <a:pt x="209664" y="519377"/>
                </a:moveTo>
                <a:cubicBezTo>
                  <a:pt x="235022" y="516448"/>
                  <a:pt x="258538" y="502723"/>
                  <a:pt x="278205" y="486990"/>
                </a:cubicBezTo>
                <a:cubicBezTo>
                  <a:pt x="299295" y="464477"/>
                  <a:pt x="309003" y="435437"/>
                  <a:pt x="319631" y="407569"/>
                </a:cubicBezTo>
                <a:cubicBezTo>
                  <a:pt x="339549" y="342291"/>
                  <a:pt x="347500" y="272997"/>
                  <a:pt x="344152" y="204790"/>
                </a:cubicBezTo>
                <a:cubicBezTo>
                  <a:pt x="341641" y="145873"/>
                  <a:pt x="339800" y="74403"/>
                  <a:pt x="284733" y="39086"/>
                </a:cubicBezTo>
                <a:cubicBezTo>
                  <a:pt x="259793" y="28876"/>
                  <a:pt x="233599" y="27286"/>
                  <a:pt x="207990" y="28876"/>
                </a:cubicBezTo>
                <a:cubicBezTo>
                  <a:pt x="185645" y="28123"/>
                  <a:pt x="164807" y="34400"/>
                  <a:pt x="145726" y="45865"/>
                </a:cubicBezTo>
                <a:cubicBezTo>
                  <a:pt x="86474" y="65950"/>
                  <a:pt x="48228" y="126039"/>
                  <a:pt x="37934" y="185793"/>
                </a:cubicBezTo>
                <a:cubicBezTo>
                  <a:pt x="25967" y="237345"/>
                  <a:pt x="23791" y="290823"/>
                  <a:pt x="40779" y="341371"/>
                </a:cubicBezTo>
                <a:cubicBezTo>
                  <a:pt x="48563" y="375265"/>
                  <a:pt x="54839" y="410330"/>
                  <a:pt x="74171" y="440040"/>
                </a:cubicBezTo>
                <a:cubicBezTo>
                  <a:pt x="105806" y="482972"/>
                  <a:pt x="153592" y="521553"/>
                  <a:pt x="209664" y="5193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37"/>
          <p:cNvSpPr/>
          <p:nvPr/>
        </p:nvSpPr>
        <p:spPr>
          <a:xfrm rot="27068">
            <a:off x="4232577" y="3998217"/>
            <a:ext cx="20625" cy="9783"/>
          </a:xfrm>
          <a:custGeom>
            <a:rect b="b" l="l" r="r" t="t"/>
            <a:pathLst>
              <a:path extrusionOk="0" h="30813" w="64958">
                <a:moveTo>
                  <a:pt x="41912" y="30104"/>
                </a:moveTo>
                <a:cubicBezTo>
                  <a:pt x="34381" y="27593"/>
                  <a:pt x="22915" y="26589"/>
                  <a:pt x="19735" y="18136"/>
                </a:cubicBezTo>
                <a:cubicBezTo>
                  <a:pt x="13542" y="17634"/>
                  <a:pt x="5173" y="22237"/>
                  <a:pt x="989" y="15709"/>
                </a:cubicBezTo>
                <a:cubicBezTo>
                  <a:pt x="-769" y="12697"/>
                  <a:pt x="-183" y="8345"/>
                  <a:pt x="2746" y="6253"/>
                </a:cubicBezTo>
                <a:cubicBezTo>
                  <a:pt x="9106" y="2152"/>
                  <a:pt x="17392" y="3993"/>
                  <a:pt x="24589" y="3742"/>
                </a:cubicBezTo>
                <a:cubicBezTo>
                  <a:pt x="24840" y="1482"/>
                  <a:pt x="27016" y="-359"/>
                  <a:pt x="29275" y="60"/>
                </a:cubicBezTo>
                <a:cubicBezTo>
                  <a:pt x="40573" y="2570"/>
                  <a:pt x="54047" y="2236"/>
                  <a:pt x="63086" y="10270"/>
                </a:cubicBezTo>
                <a:cubicBezTo>
                  <a:pt x="66182" y="13283"/>
                  <a:pt x="65011" y="18053"/>
                  <a:pt x="62667" y="21233"/>
                </a:cubicBezTo>
                <a:cubicBezTo>
                  <a:pt x="58483" y="28179"/>
                  <a:pt x="50030" y="32615"/>
                  <a:pt x="41912" y="30104"/>
                </a:cubicBezTo>
                <a:close/>
                <a:moveTo>
                  <a:pt x="52374" y="21233"/>
                </a:moveTo>
                <a:cubicBezTo>
                  <a:pt x="54549" y="20982"/>
                  <a:pt x="56809" y="19810"/>
                  <a:pt x="58148" y="17969"/>
                </a:cubicBezTo>
                <a:cubicBezTo>
                  <a:pt x="55805" y="20145"/>
                  <a:pt x="51955" y="20061"/>
                  <a:pt x="49110" y="20815"/>
                </a:cubicBezTo>
                <a:cubicBezTo>
                  <a:pt x="50198" y="21233"/>
                  <a:pt x="51286" y="21317"/>
                  <a:pt x="52374" y="212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37"/>
          <p:cNvSpPr/>
          <p:nvPr/>
        </p:nvSpPr>
        <p:spPr>
          <a:xfrm rot="27068">
            <a:off x="4349074" y="3990222"/>
            <a:ext cx="157807" cy="323037"/>
          </a:xfrm>
          <a:custGeom>
            <a:rect b="b" l="l" r="r" t="t"/>
            <a:pathLst>
              <a:path extrusionOk="0" h="1017409" w="497016">
                <a:moveTo>
                  <a:pt x="366699" y="1017409"/>
                </a:moveTo>
                <a:cubicBezTo>
                  <a:pt x="283010" y="1014815"/>
                  <a:pt x="198316" y="1013225"/>
                  <a:pt x="118059" y="986361"/>
                </a:cubicBezTo>
                <a:cubicBezTo>
                  <a:pt x="87596" y="976569"/>
                  <a:pt x="54622" y="967782"/>
                  <a:pt x="30520" y="945520"/>
                </a:cubicBezTo>
                <a:cubicBezTo>
                  <a:pt x="-13165" y="903174"/>
                  <a:pt x="2233" y="844759"/>
                  <a:pt x="4325" y="790780"/>
                </a:cubicBezTo>
                <a:cubicBezTo>
                  <a:pt x="19557" y="653530"/>
                  <a:pt x="21649" y="515359"/>
                  <a:pt x="30687" y="377607"/>
                </a:cubicBezTo>
                <a:cubicBezTo>
                  <a:pt x="32947" y="313669"/>
                  <a:pt x="40228" y="250149"/>
                  <a:pt x="47676" y="186713"/>
                </a:cubicBezTo>
                <a:cubicBezTo>
                  <a:pt x="51777" y="144868"/>
                  <a:pt x="53116" y="102103"/>
                  <a:pt x="65418" y="61681"/>
                </a:cubicBezTo>
                <a:cubicBezTo>
                  <a:pt x="75294" y="35068"/>
                  <a:pt x="91278" y="2095"/>
                  <a:pt x="123331" y="3"/>
                </a:cubicBezTo>
                <a:cubicBezTo>
                  <a:pt x="156807" y="-248"/>
                  <a:pt x="195722" y="17159"/>
                  <a:pt x="208443" y="49798"/>
                </a:cubicBezTo>
                <a:cubicBezTo>
                  <a:pt x="219657" y="82855"/>
                  <a:pt x="211205" y="118339"/>
                  <a:pt x="207355" y="151982"/>
                </a:cubicBezTo>
                <a:cubicBezTo>
                  <a:pt x="201497" y="213409"/>
                  <a:pt x="196224" y="275088"/>
                  <a:pt x="193797" y="336767"/>
                </a:cubicBezTo>
                <a:cubicBezTo>
                  <a:pt x="192040" y="378946"/>
                  <a:pt x="187855" y="421042"/>
                  <a:pt x="177980" y="462133"/>
                </a:cubicBezTo>
                <a:cubicBezTo>
                  <a:pt x="168439" y="512849"/>
                  <a:pt x="165343" y="563815"/>
                  <a:pt x="159903" y="614949"/>
                </a:cubicBezTo>
                <a:cubicBezTo>
                  <a:pt x="157392" y="657045"/>
                  <a:pt x="152790" y="698889"/>
                  <a:pt x="149024" y="740901"/>
                </a:cubicBezTo>
                <a:cubicBezTo>
                  <a:pt x="146931" y="771950"/>
                  <a:pt x="141408" y="804253"/>
                  <a:pt x="148940" y="834800"/>
                </a:cubicBezTo>
                <a:cubicBezTo>
                  <a:pt x="211707" y="845680"/>
                  <a:pt x="274892" y="853965"/>
                  <a:pt x="337910" y="863505"/>
                </a:cubicBezTo>
                <a:cubicBezTo>
                  <a:pt x="378917" y="869112"/>
                  <a:pt x="421682" y="871874"/>
                  <a:pt x="459175" y="891206"/>
                </a:cubicBezTo>
                <a:cubicBezTo>
                  <a:pt x="503195" y="909116"/>
                  <a:pt x="510141" y="966694"/>
                  <a:pt x="472984" y="995148"/>
                </a:cubicBezTo>
                <a:cubicBezTo>
                  <a:pt x="441851" y="1015903"/>
                  <a:pt x="402769" y="1016489"/>
                  <a:pt x="366699" y="1017409"/>
                </a:cubicBezTo>
                <a:close/>
                <a:moveTo>
                  <a:pt x="261418" y="985273"/>
                </a:moveTo>
                <a:cubicBezTo>
                  <a:pt x="321925" y="985189"/>
                  <a:pt x="385027" y="998161"/>
                  <a:pt x="443860" y="979331"/>
                </a:cubicBezTo>
                <a:cubicBezTo>
                  <a:pt x="464029" y="973305"/>
                  <a:pt x="474406" y="951462"/>
                  <a:pt x="466288" y="932046"/>
                </a:cubicBezTo>
                <a:cubicBezTo>
                  <a:pt x="459928" y="921836"/>
                  <a:pt x="447877" y="916815"/>
                  <a:pt x="437416" y="911877"/>
                </a:cubicBezTo>
                <a:cubicBezTo>
                  <a:pt x="410970" y="900663"/>
                  <a:pt x="382097" y="897650"/>
                  <a:pt x="353894" y="893633"/>
                </a:cubicBezTo>
                <a:cubicBezTo>
                  <a:pt x="319917" y="889616"/>
                  <a:pt x="285855" y="883340"/>
                  <a:pt x="252045" y="878820"/>
                </a:cubicBezTo>
                <a:cubicBezTo>
                  <a:pt x="226854" y="876226"/>
                  <a:pt x="201748" y="873548"/>
                  <a:pt x="177143" y="867439"/>
                </a:cubicBezTo>
                <a:cubicBezTo>
                  <a:pt x="157978" y="861413"/>
                  <a:pt x="133541" y="868610"/>
                  <a:pt x="124084" y="847688"/>
                </a:cubicBezTo>
                <a:cubicBezTo>
                  <a:pt x="111113" y="810446"/>
                  <a:pt x="119565" y="769272"/>
                  <a:pt x="121992" y="730775"/>
                </a:cubicBezTo>
                <a:cubicBezTo>
                  <a:pt x="132453" y="622983"/>
                  <a:pt x="137391" y="513853"/>
                  <a:pt x="160154" y="407819"/>
                </a:cubicBezTo>
                <a:cubicBezTo>
                  <a:pt x="169695" y="315594"/>
                  <a:pt x="169527" y="222113"/>
                  <a:pt x="182332" y="130223"/>
                </a:cubicBezTo>
                <a:cubicBezTo>
                  <a:pt x="182332" y="130306"/>
                  <a:pt x="182332" y="130474"/>
                  <a:pt x="182248" y="130557"/>
                </a:cubicBezTo>
                <a:cubicBezTo>
                  <a:pt x="182164" y="131060"/>
                  <a:pt x="182081" y="131478"/>
                  <a:pt x="182081" y="131980"/>
                </a:cubicBezTo>
                <a:cubicBezTo>
                  <a:pt x="184591" y="106455"/>
                  <a:pt x="191287" y="78336"/>
                  <a:pt x="179905" y="54066"/>
                </a:cubicBezTo>
                <a:cubicBezTo>
                  <a:pt x="168523" y="37579"/>
                  <a:pt x="147015" y="29294"/>
                  <a:pt x="127599" y="27704"/>
                </a:cubicBezTo>
                <a:cubicBezTo>
                  <a:pt x="104836" y="29378"/>
                  <a:pt x="93538" y="56158"/>
                  <a:pt x="84667" y="73816"/>
                </a:cubicBezTo>
                <a:cubicBezTo>
                  <a:pt x="68013" y="117335"/>
                  <a:pt x="75545" y="166042"/>
                  <a:pt x="69352" y="211652"/>
                </a:cubicBezTo>
                <a:cubicBezTo>
                  <a:pt x="61485" y="275758"/>
                  <a:pt x="58556" y="340282"/>
                  <a:pt x="55878" y="404806"/>
                </a:cubicBezTo>
                <a:cubicBezTo>
                  <a:pt x="50773" y="489499"/>
                  <a:pt x="48430" y="574276"/>
                  <a:pt x="43659" y="658969"/>
                </a:cubicBezTo>
                <a:cubicBezTo>
                  <a:pt x="41316" y="711861"/>
                  <a:pt x="33366" y="764250"/>
                  <a:pt x="30687" y="817142"/>
                </a:cubicBezTo>
                <a:cubicBezTo>
                  <a:pt x="27340" y="859907"/>
                  <a:pt x="19892" y="910120"/>
                  <a:pt x="63493" y="935561"/>
                </a:cubicBezTo>
                <a:cubicBezTo>
                  <a:pt x="125256" y="965020"/>
                  <a:pt x="193797" y="979833"/>
                  <a:pt x="261418" y="9852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37"/>
          <p:cNvSpPr/>
          <p:nvPr/>
        </p:nvSpPr>
        <p:spPr>
          <a:xfrm rot="27068">
            <a:off x="4516015" y="4011739"/>
            <a:ext cx="146082" cy="294702"/>
          </a:xfrm>
          <a:custGeom>
            <a:rect b="b" l="l" r="r" t="t"/>
            <a:pathLst>
              <a:path extrusionOk="0" h="928167" w="460088">
                <a:moveTo>
                  <a:pt x="363825" y="927688"/>
                </a:moveTo>
                <a:cubicBezTo>
                  <a:pt x="295785" y="920826"/>
                  <a:pt x="227997" y="918483"/>
                  <a:pt x="159958" y="912206"/>
                </a:cubicBezTo>
                <a:cubicBezTo>
                  <a:pt x="137781" y="909360"/>
                  <a:pt x="115017" y="910281"/>
                  <a:pt x="93175" y="905092"/>
                </a:cubicBezTo>
                <a:cubicBezTo>
                  <a:pt x="77357" y="901243"/>
                  <a:pt x="63214" y="892790"/>
                  <a:pt x="49154" y="884840"/>
                </a:cubicBezTo>
                <a:cubicBezTo>
                  <a:pt x="15260" y="867600"/>
                  <a:pt x="7896" y="828935"/>
                  <a:pt x="5887" y="794288"/>
                </a:cubicBezTo>
                <a:cubicBezTo>
                  <a:pt x="2790" y="743238"/>
                  <a:pt x="1200" y="689510"/>
                  <a:pt x="949" y="638794"/>
                </a:cubicBezTo>
                <a:cubicBezTo>
                  <a:pt x="112" y="580379"/>
                  <a:pt x="-1478" y="521964"/>
                  <a:pt x="3209" y="463717"/>
                </a:cubicBezTo>
                <a:cubicBezTo>
                  <a:pt x="5385" y="424216"/>
                  <a:pt x="4129" y="384631"/>
                  <a:pt x="10155" y="345464"/>
                </a:cubicBezTo>
                <a:cubicBezTo>
                  <a:pt x="23043" y="271399"/>
                  <a:pt x="26642" y="196582"/>
                  <a:pt x="40450" y="122852"/>
                </a:cubicBezTo>
                <a:cubicBezTo>
                  <a:pt x="47648" y="79836"/>
                  <a:pt x="71248" y="16901"/>
                  <a:pt x="115938" y="2088"/>
                </a:cubicBezTo>
                <a:cubicBezTo>
                  <a:pt x="186906" y="-13394"/>
                  <a:pt x="210172" y="60420"/>
                  <a:pt x="201050" y="117328"/>
                </a:cubicBezTo>
                <a:cubicBezTo>
                  <a:pt x="186404" y="191058"/>
                  <a:pt x="183056" y="265792"/>
                  <a:pt x="180211" y="340694"/>
                </a:cubicBezTo>
                <a:cubicBezTo>
                  <a:pt x="178035" y="403377"/>
                  <a:pt x="175273" y="465893"/>
                  <a:pt x="167658" y="528241"/>
                </a:cubicBezTo>
                <a:cubicBezTo>
                  <a:pt x="162553" y="572345"/>
                  <a:pt x="152008" y="615612"/>
                  <a:pt x="152594" y="659967"/>
                </a:cubicBezTo>
                <a:cubicBezTo>
                  <a:pt x="153179" y="689091"/>
                  <a:pt x="148326" y="718382"/>
                  <a:pt x="152175" y="747339"/>
                </a:cubicBezTo>
                <a:cubicBezTo>
                  <a:pt x="192346" y="757883"/>
                  <a:pt x="233772" y="763491"/>
                  <a:pt x="273357" y="776211"/>
                </a:cubicBezTo>
                <a:cubicBezTo>
                  <a:pt x="300137" y="782990"/>
                  <a:pt x="327671" y="786756"/>
                  <a:pt x="353866" y="795627"/>
                </a:cubicBezTo>
                <a:cubicBezTo>
                  <a:pt x="379893" y="806423"/>
                  <a:pt x="406757" y="816549"/>
                  <a:pt x="430776" y="831446"/>
                </a:cubicBezTo>
                <a:cubicBezTo>
                  <a:pt x="469607" y="856134"/>
                  <a:pt x="470863" y="897393"/>
                  <a:pt x="428516" y="918985"/>
                </a:cubicBezTo>
                <a:cubicBezTo>
                  <a:pt x="408347" y="927688"/>
                  <a:pt x="385667" y="929111"/>
                  <a:pt x="363825" y="927688"/>
                </a:cubicBezTo>
                <a:close/>
                <a:moveTo>
                  <a:pt x="377131" y="900322"/>
                </a:moveTo>
                <a:cubicBezTo>
                  <a:pt x="396714" y="899820"/>
                  <a:pt x="428767" y="897979"/>
                  <a:pt x="432617" y="874044"/>
                </a:cubicBezTo>
                <a:cubicBezTo>
                  <a:pt x="417386" y="845004"/>
                  <a:pt x="377968" y="838308"/>
                  <a:pt x="350685" y="824165"/>
                </a:cubicBezTo>
                <a:cubicBezTo>
                  <a:pt x="323068" y="813620"/>
                  <a:pt x="293442" y="810356"/>
                  <a:pt x="264988" y="802741"/>
                </a:cubicBezTo>
                <a:cubicBezTo>
                  <a:pt x="240551" y="795627"/>
                  <a:pt x="215863" y="789183"/>
                  <a:pt x="190839" y="784747"/>
                </a:cubicBezTo>
                <a:cubicBezTo>
                  <a:pt x="175357" y="781735"/>
                  <a:pt x="159958" y="778471"/>
                  <a:pt x="144727" y="774203"/>
                </a:cubicBezTo>
                <a:cubicBezTo>
                  <a:pt x="132174" y="772362"/>
                  <a:pt x="125227" y="760980"/>
                  <a:pt x="124139" y="749096"/>
                </a:cubicBezTo>
                <a:cubicBezTo>
                  <a:pt x="120959" y="713361"/>
                  <a:pt x="125395" y="677291"/>
                  <a:pt x="125227" y="641472"/>
                </a:cubicBezTo>
                <a:cubicBezTo>
                  <a:pt x="127989" y="586572"/>
                  <a:pt x="141463" y="532927"/>
                  <a:pt x="144727" y="478279"/>
                </a:cubicBezTo>
                <a:cubicBezTo>
                  <a:pt x="152594" y="399109"/>
                  <a:pt x="151255" y="319270"/>
                  <a:pt x="157531" y="240016"/>
                </a:cubicBezTo>
                <a:cubicBezTo>
                  <a:pt x="158787" y="206122"/>
                  <a:pt x="163557" y="172395"/>
                  <a:pt x="169248" y="139004"/>
                </a:cubicBezTo>
                <a:cubicBezTo>
                  <a:pt x="174185" y="114901"/>
                  <a:pt x="176780" y="90548"/>
                  <a:pt x="173432" y="66111"/>
                </a:cubicBezTo>
                <a:cubicBezTo>
                  <a:pt x="172093" y="50293"/>
                  <a:pt x="164226" y="35648"/>
                  <a:pt x="151255" y="26860"/>
                </a:cubicBezTo>
                <a:cubicBezTo>
                  <a:pt x="110163" y="15228"/>
                  <a:pt x="92254" y="55064"/>
                  <a:pt x="78278" y="86028"/>
                </a:cubicBezTo>
                <a:cubicBezTo>
                  <a:pt x="60620" y="140092"/>
                  <a:pt x="57272" y="196749"/>
                  <a:pt x="51246" y="252318"/>
                </a:cubicBezTo>
                <a:cubicBezTo>
                  <a:pt x="43547" y="317763"/>
                  <a:pt x="30408" y="381953"/>
                  <a:pt x="31914" y="447732"/>
                </a:cubicBezTo>
                <a:cubicBezTo>
                  <a:pt x="26056" y="525898"/>
                  <a:pt x="28232" y="605402"/>
                  <a:pt x="29487" y="682814"/>
                </a:cubicBezTo>
                <a:cubicBezTo>
                  <a:pt x="31412" y="733111"/>
                  <a:pt x="29906" y="783911"/>
                  <a:pt x="39865" y="833287"/>
                </a:cubicBezTo>
                <a:cubicBezTo>
                  <a:pt x="45221" y="851113"/>
                  <a:pt x="62544" y="861323"/>
                  <a:pt x="77776" y="868939"/>
                </a:cubicBezTo>
                <a:cubicBezTo>
                  <a:pt x="96606" y="880320"/>
                  <a:pt x="118449" y="880990"/>
                  <a:pt x="139789" y="882329"/>
                </a:cubicBezTo>
                <a:cubicBezTo>
                  <a:pt x="158536" y="884337"/>
                  <a:pt x="177449" y="885342"/>
                  <a:pt x="196279" y="886681"/>
                </a:cubicBezTo>
                <a:cubicBezTo>
                  <a:pt x="256284" y="893125"/>
                  <a:pt x="317210" y="894464"/>
                  <a:pt x="377131" y="9003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37"/>
          <p:cNvSpPr/>
          <p:nvPr/>
        </p:nvSpPr>
        <p:spPr>
          <a:xfrm rot="27068">
            <a:off x="4645192" y="4015487"/>
            <a:ext cx="186540" cy="251202"/>
          </a:xfrm>
          <a:custGeom>
            <a:rect b="b" l="l" r="r" t="t"/>
            <a:pathLst>
              <a:path extrusionOk="0" h="791162" w="587508">
                <a:moveTo>
                  <a:pt x="276992" y="791146"/>
                </a:moveTo>
                <a:cubicBezTo>
                  <a:pt x="250713" y="791648"/>
                  <a:pt x="226946" y="780518"/>
                  <a:pt x="202927" y="771563"/>
                </a:cubicBezTo>
                <a:cubicBezTo>
                  <a:pt x="186608" y="766040"/>
                  <a:pt x="169451" y="762023"/>
                  <a:pt x="154722" y="752649"/>
                </a:cubicBezTo>
                <a:cubicBezTo>
                  <a:pt x="124427" y="734991"/>
                  <a:pt x="104007" y="705449"/>
                  <a:pt x="85595" y="676493"/>
                </a:cubicBezTo>
                <a:cubicBezTo>
                  <a:pt x="50613" y="626028"/>
                  <a:pt x="34545" y="566190"/>
                  <a:pt x="17891" y="507776"/>
                </a:cubicBezTo>
                <a:cubicBezTo>
                  <a:pt x="567" y="442415"/>
                  <a:pt x="-6212" y="373790"/>
                  <a:pt x="6760" y="307006"/>
                </a:cubicBezTo>
                <a:cubicBezTo>
                  <a:pt x="20485" y="256458"/>
                  <a:pt x="33624" y="203817"/>
                  <a:pt x="61493" y="158960"/>
                </a:cubicBezTo>
                <a:cubicBezTo>
                  <a:pt x="121581" y="65312"/>
                  <a:pt x="181419" y="6311"/>
                  <a:pt x="298500" y="3215"/>
                </a:cubicBezTo>
                <a:cubicBezTo>
                  <a:pt x="348378" y="-9506"/>
                  <a:pt x="398592" y="17777"/>
                  <a:pt x="438763" y="45561"/>
                </a:cubicBezTo>
                <a:cubicBezTo>
                  <a:pt x="490817" y="74936"/>
                  <a:pt x="527305" y="125819"/>
                  <a:pt x="548060" y="181138"/>
                </a:cubicBezTo>
                <a:cubicBezTo>
                  <a:pt x="570405" y="225827"/>
                  <a:pt x="580950" y="274618"/>
                  <a:pt x="584632" y="324162"/>
                </a:cubicBezTo>
                <a:cubicBezTo>
                  <a:pt x="590491" y="373287"/>
                  <a:pt x="586976" y="422999"/>
                  <a:pt x="577937" y="471622"/>
                </a:cubicBezTo>
                <a:cubicBezTo>
                  <a:pt x="566221" y="537653"/>
                  <a:pt x="543123" y="601675"/>
                  <a:pt x="513748" y="661847"/>
                </a:cubicBezTo>
                <a:cubicBezTo>
                  <a:pt x="491738" y="698837"/>
                  <a:pt x="459936" y="730305"/>
                  <a:pt x="424368" y="754323"/>
                </a:cubicBezTo>
                <a:cubicBezTo>
                  <a:pt x="379511" y="778258"/>
                  <a:pt x="327707" y="789891"/>
                  <a:pt x="276992" y="791146"/>
                </a:cubicBezTo>
                <a:close/>
                <a:moveTo>
                  <a:pt x="272054" y="763027"/>
                </a:moveTo>
                <a:cubicBezTo>
                  <a:pt x="314735" y="763780"/>
                  <a:pt x="356162" y="753570"/>
                  <a:pt x="395244" y="737753"/>
                </a:cubicBezTo>
                <a:cubicBezTo>
                  <a:pt x="420769" y="727208"/>
                  <a:pt x="440102" y="706872"/>
                  <a:pt x="459350" y="687707"/>
                </a:cubicBezTo>
                <a:cubicBezTo>
                  <a:pt x="504542" y="640841"/>
                  <a:pt x="519857" y="574392"/>
                  <a:pt x="540277" y="514471"/>
                </a:cubicBezTo>
                <a:cubicBezTo>
                  <a:pt x="553667" y="457730"/>
                  <a:pt x="563794" y="399064"/>
                  <a:pt x="558019" y="340649"/>
                </a:cubicBezTo>
                <a:cubicBezTo>
                  <a:pt x="554504" y="294369"/>
                  <a:pt x="548981" y="249763"/>
                  <a:pt x="529314" y="207834"/>
                </a:cubicBezTo>
                <a:cubicBezTo>
                  <a:pt x="514417" y="172685"/>
                  <a:pt x="499939" y="136531"/>
                  <a:pt x="473242" y="109249"/>
                </a:cubicBezTo>
                <a:cubicBezTo>
                  <a:pt x="459685" y="94687"/>
                  <a:pt x="447382" y="82552"/>
                  <a:pt x="430143" y="73346"/>
                </a:cubicBezTo>
                <a:cubicBezTo>
                  <a:pt x="408383" y="58115"/>
                  <a:pt x="385704" y="44557"/>
                  <a:pt x="361015" y="34431"/>
                </a:cubicBezTo>
                <a:cubicBezTo>
                  <a:pt x="341265" y="25392"/>
                  <a:pt x="317748" y="31167"/>
                  <a:pt x="298081" y="23635"/>
                </a:cubicBezTo>
                <a:cubicBezTo>
                  <a:pt x="183762" y="32255"/>
                  <a:pt x="131791" y="94436"/>
                  <a:pt x="75720" y="186745"/>
                </a:cubicBezTo>
                <a:cubicBezTo>
                  <a:pt x="57308" y="225074"/>
                  <a:pt x="45592" y="266668"/>
                  <a:pt x="34461" y="307675"/>
                </a:cubicBezTo>
                <a:cubicBezTo>
                  <a:pt x="20318" y="375129"/>
                  <a:pt x="28938" y="444339"/>
                  <a:pt x="46931" y="510203"/>
                </a:cubicBezTo>
                <a:cubicBezTo>
                  <a:pt x="58898" y="548281"/>
                  <a:pt x="69108" y="587364"/>
                  <a:pt x="86348" y="623434"/>
                </a:cubicBezTo>
                <a:cubicBezTo>
                  <a:pt x="106015" y="657830"/>
                  <a:pt x="126017" y="694067"/>
                  <a:pt x="156396" y="720178"/>
                </a:cubicBezTo>
                <a:cubicBezTo>
                  <a:pt x="173887" y="734656"/>
                  <a:pt x="195981" y="739678"/>
                  <a:pt x="216987" y="746959"/>
                </a:cubicBezTo>
                <a:cubicBezTo>
                  <a:pt x="235064" y="753654"/>
                  <a:pt x="252555" y="762441"/>
                  <a:pt x="272054" y="7630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37"/>
          <p:cNvSpPr/>
          <p:nvPr/>
        </p:nvSpPr>
        <p:spPr>
          <a:xfrm rot="27068">
            <a:off x="4692564" y="4053158"/>
            <a:ext cx="105065" cy="163604"/>
          </a:xfrm>
          <a:custGeom>
            <a:rect b="b" l="l" r="r" t="t"/>
            <a:pathLst>
              <a:path extrusionOk="0" h="515271" w="330904">
                <a:moveTo>
                  <a:pt x="156912" y="515244"/>
                </a:moveTo>
                <a:cubicBezTo>
                  <a:pt x="75399" y="511812"/>
                  <a:pt x="23931" y="443271"/>
                  <a:pt x="10959" y="367867"/>
                </a:cubicBezTo>
                <a:cubicBezTo>
                  <a:pt x="-1176" y="308867"/>
                  <a:pt x="-4105" y="247690"/>
                  <a:pt x="6607" y="188271"/>
                </a:cubicBezTo>
                <a:cubicBezTo>
                  <a:pt x="16901" y="137304"/>
                  <a:pt x="38409" y="87677"/>
                  <a:pt x="71968" y="47673"/>
                </a:cubicBezTo>
                <a:cubicBezTo>
                  <a:pt x="92723" y="22316"/>
                  <a:pt x="123688" y="10097"/>
                  <a:pt x="155239" y="4825"/>
                </a:cubicBezTo>
                <a:cubicBezTo>
                  <a:pt x="184697" y="-364"/>
                  <a:pt x="218424" y="-4883"/>
                  <a:pt x="245372" y="11018"/>
                </a:cubicBezTo>
                <a:cubicBezTo>
                  <a:pt x="292237" y="43991"/>
                  <a:pt x="318599" y="103243"/>
                  <a:pt x="326299" y="158812"/>
                </a:cubicBezTo>
                <a:cubicBezTo>
                  <a:pt x="345631" y="272295"/>
                  <a:pt x="306883" y="518256"/>
                  <a:pt x="156912" y="515244"/>
                </a:cubicBezTo>
                <a:close/>
                <a:moveTo>
                  <a:pt x="160009" y="487375"/>
                </a:moveTo>
                <a:cubicBezTo>
                  <a:pt x="223529" y="487877"/>
                  <a:pt x="256335" y="428709"/>
                  <a:pt x="276337" y="376571"/>
                </a:cubicBezTo>
                <a:cubicBezTo>
                  <a:pt x="308724" y="292296"/>
                  <a:pt x="318767" y="155130"/>
                  <a:pt x="268219" y="77216"/>
                </a:cubicBezTo>
                <a:cubicBezTo>
                  <a:pt x="244367" y="37212"/>
                  <a:pt x="223696" y="21814"/>
                  <a:pt x="175826" y="29429"/>
                </a:cubicBezTo>
                <a:cubicBezTo>
                  <a:pt x="162185" y="31354"/>
                  <a:pt x="148711" y="34451"/>
                  <a:pt x="135321" y="37631"/>
                </a:cubicBezTo>
                <a:cubicBezTo>
                  <a:pt x="132643" y="38217"/>
                  <a:pt x="129881" y="37966"/>
                  <a:pt x="127454" y="36878"/>
                </a:cubicBezTo>
                <a:cubicBezTo>
                  <a:pt x="93978" y="51858"/>
                  <a:pt x="75316" y="84748"/>
                  <a:pt x="59331" y="115796"/>
                </a:cubicBezTo>
                <a:cubicBezTo>
                  <a:pt x="26441" y="181827"/>
                  <a:pt x="22341" y="257733"/>
                  <a:pt x="32467" y="329705"/>
                </a:cubicBezTo>
                <a:cubicBezTo>
                  <a:pt x="40752" y="404272"/>
                  <a:pt x="74562" y="484028"/>
                  <a:pt x="160009" y="4873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37"/>
          <p:cNvSpPr/>
          <p:nvPr/>
        </p:nvSpPr>
        <p:spPr>
          <a:xfrm rot="27068">
            <a:off x="4858095" y="4014371"/>
            <a:ext cx="229029" cy="286216"/>
          </a:xfrm>
          <a:custGeom>
            <a:rect b="b" l="l" r="r" t="t"/>
            <a:pathLst>
              <a:path extrusionOk="0" h="901439" w="721329">
                <a:moveTo>
                  <a:pt x="103622" y="897246"/>
                </a:moveTo>
                <a:cubicBezTo>
                  <a:pt x="41274" y="874901"/>
                  <a:pt x="33407" y="798576"/>
                  <a:pt x="21272" y="742337"/>
                </a:cubicBezTo>
                <a:cubicBezTo>
                  <a:pt x="517" y="652539"/>
                  <a:pt x="-1240" y="559310"/>
                  <a:pt x="517" y="467670"/>
                </a:cubicBezTo>
                <a:cubicBezTo>
                  <a:pt x="-69" y="386659"/>
                  <a:pt x="5036" y="305732"/>
                  <a:pt x="14158" y="225223"/>
                </a:cubicBezTo>
                <a:cubicBezTo>
                  <a:pt x="17422" y="195430"/>
                  <a:pt x="22946" y="165888"/>
                  <a:pt x="25540" y="136011"/>
                </a:cubicBezTo>
                <a:cubicBezTo>
                  <a:pt x="29222" y="97430"/>
                  <a:pt x="22695" y="56506"/>
                  <a:pt x="42947" y="21692"/>
                </a:cubicBezTo>
                <a:cubicBezTo>
                  <a:pt x="53241" y="1858"/>
                  <a:pt x="78683" y="-5256"/>
                  <a:pt x="98601" y="4034"/>
                </a:cubicBezTo>
                <a:cubicBezTo>
                  <a:pt x="144629" y="26713"/>
                  <a:pt x="163125" y="82032"/>
                  <a:pt x="166640" y="130153"/>
                </a:cubicBezTo>
                <a:cubicBezTo>
                  <a:pt x="177686" y="227985"/>
                  <a:pt x="175929" y="326152"/>
                  <a:pt x="172247" y="424403"/>
                </a:cubicBezTo>
                <a:cubicBezTo>
                  <a:pt x="168146" y="488007"/>
                  <a:pt x="175427" y="548346"/>
                  <a:pt x="173335" y="611448"/>
                </a:cubicBezTo>
                <a:cubicBezTo>
                  <a:pt x="183545" y="583245"/>
                  <a:pt x="203881" y="560649"/>
                  <a:pt x="218778" y="534956"/>
                </a:cubicBezTo>
                <a:cubicBezTo>
                  <a:pt x="243717" y="493195"/>
                  <a:pt x="255517" y="443735"/>
                  <a:pt x="289077" y="407498"/>
                </a:cubicBezTo>
                <a:cubicBezTo>
                  <a:pt x="318200" y="376449"/>
                  <a:pt x="357283" y="333935"/>
                  <a:pt x="404065" y="352682"/>
                </a:cubicBezTo>
                <a:cubicBezTo>
                  <a:pt x="472188" y="378374"/>
                  <a:pt x="494617" y="456205"/>
                  <a:pt x="510350" y="520562"/>
                </a:cubicBezTo>
                <a:cubicBezTo>
                  <a:pt x="539809" y="399296"/>
                  <a:pt x="547926" y="273596"/>
                  <a:pt x="585168" y="154172"/>
                </a:cubicBezTo>
                <a:cubicBezTo>
                  <a:pt x="598391" y="115758"/>
                  <a:pt x="603580" y="66800"/>
                  <a:pt x="639064" y="42028"/>
                </a:cubicBezTo>
                <a:cubicBezTo>
                  <a:pt x="656136" y="32237"/>
                  <a:pt x="676640" y="40773"/>
                  <a:pt x="690198" y="52824"/>
                </a:cubicBezTo>
                <a:cubicBezTo>
                  <a:pt x="714300" y="74081"/>
                  <a:pt x="719405" y="108561"/>
                  <a:pt x="721330" y="139107"/>
                </a:cubicBezTo>
                <a:cubicBezTo>
                  <a:pt x="717899" y="236689"/>
                  <a:pt x="688440" y="332345"/>
                  <a:pt x="679653" y="429257"/>
                </a:cubicBezTo>
                <a:cubicBezTo>
                  <a:pt x="674213" y="478131"/>
                  <a:pt x="656220" y="524328"/>
                  <a:pt x="647098" y="572449"/>
                </a:cubicBezTo>
                <a:cubicBezTo>
                  <a:pt x="635047" y="630445"/>
                  <a:pt x="621824" y="688609"/>
                  <a:pt x="595880" y="742254"/>
                </a:cubicBezTo>
                <a:cubicBezTo>
                  <a:pt x="577887" y="778073"/>
                  <a:pt x="563241" y="818160"/>
                  <a:pt x="532444" y="845275"/>
                </a:cubicBezTo>
                <a:cubicBezTo>
                  <a:pt x="494617" y="877746"/>
                  <a:pt x="434528" y="879587"/>
                  <a:pt x="397454" y="845024"/>
                </a:cubicBezTo>
                <a:cubicBezTo>
                  <a:pt x="348914" y="796233"/>
                  <a:pt x="354270" y="719992"/>
                  <a:pt x="346487" y="656305"/>
                </a:cubicBezTo>
                <a:cubicBezTo>
                  <a:pt x="329917" y="711958"/>
                  <a:pt x="311003" y="768365"/>
                  <a:pt x="277360" y="816318"/>
                </a:cubicBezTo>
                <a:cubicBezTo>
                  <a:pt x="235767" y="872474"/>
                  <a:pt x="176599" y="915323"/>
                  <a:pt x="103622" y="897246"/>
                </a:cubicBezTo>
                <a:close/>
                <a:moveTo>
                  <a:pt x="133499" y="868289"/>
                </a:moveTo>
                <a:cubicBezTo>
                  <a:pt x="170573" y="868959"/>
                  <a:pt x="203714" y="850798"/>
                  <a:pt x="227565" y="823265"/>
                </a:cubicBezTo>
                <a:cubicBezTo>
                  <a:pt x="268824" y="783596"/>
                  <a:pt x="288156" y="728027"/>
                  <a:pt x="306233" y="675052"/>
                </a:cubicBezTo>
                <a:cubicBezTo>
                  <a:pt x="318368" y="633709"/>
                  <a:pt x="331256" y="592367"/>
                  <a:pt x="340127" y="550188"/>
                </a:cubicBezTo>
                <a:cubicBezTo>
                  <a:pt x="343893" y="537467"/>
                  <a:pt x="341382" y="520980"/>
                  <a:pt x="351592" y="511189"/>
                </a:cubicBezTo>
                <a:cubicBezTo>
                  <a:pt x="359208" y="504159"/>
                  <a:pt x="372849" y="506335"/>
                  <a:pt x="377285" y="515959"/>
                </a:cubicBezTo>
                <a:cubicBezTo>
                  <a:pt x="383896" y="536797"/>
                  <a:pt x="378958" y="559812"/>
                  <a:pt x="379712" y="581404"/>
                </a:cubicBezTo>
                <a:cubicBezTo>
                  <a:pt x="378373" y="617055"/>
                  <a:pt x="377619" y="652707"/>
                  <a:pt x="382222" y="688191"/>
                </a:cubicBezTo>
                <a:cubicBezTo>
                  <a:pt x="386574" y="730537"/>
                  <a:pt x="387746" y="776566"/>
                  <a:pt x="412183" y="813055"/>
                </a:cubicBezTo>
                <a:cubicBezTo>
                  <a:pt x="436620" y="844187"/>
                  <a:pt x="484992" y="844689"/>
                  <a:pt x="513196" y="818243"/>
                </a:cubicBezTo>
                <a:cubicBezTo>
                  <a:pt x="534201" y="797823"/>
                  <a:pt x="545081" y="770122"/>
                  <a:pt x="558220" y="744513"/>
                </a:cubicBezTo>
                <a:cubicBezTo>
                  <a:pt x="592616" y="679152"/>
                  <a:pt x="605839" y="606259"/>
                  <a:pt x="621656" y="534789"/>
                </a:cubicBezTo>
                <a:cubicBezTo>
                  <a:pt x="627514" y="507674"/>
                  <a:pt x="636637" y="481395"/>
                  <a:pt x="642328" y="454280"/>
                </a:cubicBezTo>
                <a:cubicBezTo>
                  <a:pt x="649943" y="405322"/>
                  <a:pt x="654211" y="355946"/>
                  <a:pt x="664672" y="307490"/>
                </a:cubicBezTo>
                <a:cubicBezTo>
                  <a:pt x="674046" y="247234"/>
                  <a:pt x="690784" y="186224"/>
                  <a:pt x="686934" y="124964"/>
                </a:cubicBezTo>
                <a:cubicBezTo>
                  <a:pt x="684005" y="106552"/>
                  <a:pt x="680574" y="85714"/>
                  <a:pt x="664421" y="74165"/>
                </a:cubicBezTo>
                <a:cubicBezTo>
                  <a:pt x="653124" y="64708"/>
                  <a:pt x="648604" y="72826"/>
                  <a:pt x="642746" y="82785"/>
                </a:cubicBezTo>
                <a:cubicBezTo>
                  <a:pt x="585587" y="216269"/>
                  <a:pt x="579310" y="364398"/>
                  <a:pt x="547508" y="504744"/>
                </a:cubicBezTo>
                <a:cubicBezTo>
                  <a:pt x="539892" y="532780"/>
                  <a:pt x="536879" y="561235"/>
                  <a:pt x="534787" y="590107"/>
                </a:cubicBezTo>
                <a:cubicBezTo>
                  <a:pt x="531021" y="606678"/>
                  <a:pt x="533616" y="627265"/>
                  <a:pt x="522067" y="640739"/>
                </a:cubicBezTo>
                <a:cubicBezTo>
                  <a:pt x="515371" y="646765"/>
                  <a:pt x="504743" y="646179"/>
                  <a:pt x="498801" y="639484"/>
                </a:cubicBezTo>
                <a:cubicBezTo>
                  <a:pt x="488340" y="625759"/>
                  <a:pt x="493445" y="601489"/>
                  <a:pt x="489428" y="586090"/>
                </a:cubicBezTo>
                <a:cubicBezTo>
                  <a:pt x="477460" y="521733"/>
                  <a:pt x="457040" y="383479"/>
                  <a:pt x="373519" y="381387"/>
                </a:cubicBezTo>
                <a:cubicBezTo>
                  <a:pt x="344646" y="392099"/>
                  <a:pt x="323473" y="417959"/>
                  <a:pt x="303889" y="440722"/>
                </a:cubicBezTo>
                <a:cubicBezTo>
                  <a:pt x="277193" y="479052"/>
                  <a:pt x="264807" y="524746"/>
                  <a:pt x="238696" y="563578"/>
                </a:cubicBezTo>
                <a:cubicBezTo>
                  <a:pt x="221121" y="589103"/>
                  <a:pt x="203965" y="614628"/>
                  <a:pt x="195512" y="644170"/>
                </a:cubicBezTo>
                <a:cubicBezTo>
                  <a:pt x="190324" y="658983"/>
                  <a:pt x="184214" y="673378"/>
                  <a:pt x="178189" y="687772"/>
                </a:cubicBezTo>
                <a:cubicBezTo>
                  <a:pt x="175260" y="694718"/>
                  <a:pt x="167895" y="699991"/>
                  <a:pt x="160279" y="699489"/>
                </a:cubicBezTo>
                <a:cubicBezTo>
                  <a:pt x="143039" y="698150"/>
                  <a:pt x="140863" y="678399"/>
                  <a:pt x="141031" y="664674"/>
                </a:cubicBezTo>
                <a:cubicBezTo>
                  <a:pt x="138855" y="619231"/>
                  <a:pt x="142537" y="573704"/>
                  <a:pt x="139190" y="528261"/>
                </a:cubicBezTo>
                <a:cubicBezTo>
                  <a:pt x="136428" y="468424"/>
                  <a:pt x="139943" y="408586"/>
                  <a:pt x="141282" y="348832"/>
                </a:cubicBezTo>
                <a:cubicBezTo>
                  <a:pt x="143960" y="287404"/>
                  <a:pt x="142119" y="226479"/>
                  <a:pt x="136679" y="165386"/>
                </a:cubicBezTo>
                <a:cubicBezTo>
                  <a:pt x="133666" y="136262"/>
                  <a:pt x="134670" y="105883"/>
                  <a:pt x="123038" y="78600"/>
                </a:cubicBezTo>
                <a:cubicBezTo>
                  <a:pt x="107723" y="38262"/>
                  <a:pt x="58513" y="-8185"/>
                  <a:pt x="44872" y="61779"/>
                </a:cubicBezTo>
                <a:cubicBezTo>
                  <a:pt x="56672" y="121198"/>
                  <a:pt x="43617" y="182124"/>
                  <a:pt x="39600" y="241710"/>
                </a:cubicBezTo>
                <a:cubicBezTo>
                  <a:pt x="33909" y="317365"/>
                  <a:pt x="30143" y="393271"/>
                  <a:pt x="31566" y="468926"/>
                </a:cubicBezTo>
                <a:cubicBezTo>
                  <a:pt x="31063" y="553703"/>
                  <a:pt x="32151" y="639651"/>
                  <a:pt x="50563" y="722754"/>
                </a:cubicBezTo>
                <a:cubicBezTo>
                  <a:pt x="64455" y="772465"/>
                  <a:pt x="64539" y="868038"/>
                  <a:pt x="133499" y="8682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37"/>
          <p:cNvSpPr/>
          <p:nvPr/>
        </p:nvSpPr>
        <p:spPr>
          <a:xfrm rot="27068">
            <a:off x="3835829" y="3910222"/>
            <a:ext cx="1328579" cy="505879"/>
          </a:xfrm>
          <a:custGeom>
            <a:rect b="b" l="l" r="r" t="t"/>
            <a:pathLst>
              <a:path extrusionOk="0" h="1593270" w="4184371">
                <a:moveTo>
                  <a:pt x="2629472" y="1593270"/>
                </a:moveTo>
                <a:cubicBezTo>
                  <a:pt x="2418576" y="1588751"/>
                  <a:pt x="2208516" y="1564314"/>
                  <a:pt x="1997537" y="1559376"/>
                </a:cubicBezTo>
                <a:cubicBezTo>
                  <a:pt x="1869241" y="1554439"/>
                  <a:pt x="1740611" y="1560464"/>
                  <a:pt x="1612484" y="1552514"/>
                </a:cubicBezTo>
                <a:cubicBezTo>
                  <a:pt x="1488540" y="1546321"/>
                  <a:pt x="1364095" y="1549919"/>
                  <a:pt x="1240152" y="1543224"/>
                </a:cubicBezTo>
                <a:cubicBezTo>
                  <a:pt x="1050931" y="1541299"/>
                  <a:pt x="861710" y="1552849"/>
                  <a:pt x="672908" y="1537701"/>
                </a:cubicBezTo>
                <a:cubicBezTo>
                  <a:pt x="580850" y="1541299"/>
                  <a:pt x="490801" y="1536445"/>
                  <a:pt x="399412" y="1530838"/>
                </a:cubicBezTo>
                <a:cubicBezTo>
                  <a:pt x="340830" y="1529750"/>
                  <a:pt x="281160" y="1529416"/>
                  <a:pt x="223917" y="1515607"/>
                </a:cubicBezTo>
                <a:cubicBezTo>
                  <a:pt x="150103" y="1495270"/>
                  <a:pt x="72523" y="1460791"/>
                  <a:pt x="54196" y="1378692"/>
                </a:cubicBezTo>
                <a:cubicBezTo>
                  <a:pt x="37793" y="1317180"/>
                  <a:pt x="25407" y="1254581"/>
                  <a:pt x="16033" y="1191647"/>
                </a:cubicBezTo>
                <a:cubicBezTo>
                  <a:pt x="-3801" y="1057326"/>
                  <a:pt x="-621" y="920746"/>
                  <a:pt x="1806" y="785337"/>
                </a:cubicBezTo>
                <a:cubicBezTo>
                  <a:pt x="7246" y="674282"/>
                  <a:pt x="8836" y="562808"/>
                  <a:pt x="26327" y="452757"/>
                </a:cubicBezTo>
                <a:cubicBezTo>
                  <a:pt x="35366" y="398610"/>
                  <a:pt x="39132" y="343292"/>
                  <a:pt x="46496" y="289145"/>
                </a:cubicBezTo>
                <a:cubicBezTo>
                  <a:pt x="50011" y="234999"/>
                  <a:pt x="64824" y="180936"/>
                  <a:pt x="97379" y="136748"/>
                </a:cubicBezTo>
                <a:cubicBezTo>
                  <a:pt x="128595" y="93229"/>
                  <a:pt x="176214" y="66951"/>
                  <a:pt x="227264" y="53477"/>
                </a:cubicBezTo>
                <a:cubicBezTo>
                  <a:pt x="282583" y="35149"/>
                  <a:pt x="341249" y="23517"/>
                  <a:pt x="399329" y="34898"/>
                </a:cubicBezTo>
                <a:cubicBezTo>
                  <a:pt x="403681" y="27450"/>
                  <a:pt x="413054" y="28454"/>
                  <a:pt x="420502" y="28873"/>
                </a:cubicBezTo>
                <a:cubicBezTo>
                  <a:pt x="468037" y="31383"/>
                  <a:pt x="514903" y="19165"/>
                  <a:pt x="562439" y="18077"/>
                </a:cubicBezTo>
                <a:cubicBezTo>
                  <a:pt x="624954" y="14897"/>
                  <a:pt x="687470" y="11465"/>
                  <a:pt x="749818" y="6779"/>
                </a:cubicBezTo>
                <a:cubicBezTo>
                  <a:pt x="864137" y="1423"/>
                  <a:pt x="978373" y="-1925"/>
                  <a:pt x="1092775" y="2260"/>
                </a:cubicBezTo>
                <a:cubicBezTo>
                  <a:pt x="1217221" y="-2511"/>
                  <a:pt x="1341666" y="2511"/>
                  <a:pt x="1466195" y="0"/>
                </a:cubicBezTo>
                <a:cubicBezTo>
                  <a:pt x="1550637" y="3348"/>
                  <a:pt x="1634996" y="5775"/>
                  <a:pt x="1719522" y="2427"/>
                </a:cubicBezTo>
                <a:cubicBezTo>
                  <a:pt x="1803797" y="2594"/>
                  <a:pt x="1887904" y="3766"/>
                  <a:pt x="1972179" y="2511"/>
                </a:cubicBezTo>
                <a:cubicBezTo>
                  <a:pt x="2080137" y="6946"/>
                  <a:pt x="2188180" y="7699"/>
                  <a:pt x="2296222" y="8955"/>
                </a:cubicBezTo>
                <a:cubicBezTo>
                  <a:pt x="2374137" y="13474"/>
                  <a:pt x="2451967" y="17407"/>
                  <a:pt x="2529966" y="18663"/>
                </a:cubicBezTo>
                <a:cubicBezTo>
                  <a:pt x="2650561" y="27032"/>
                  <a:pt x="2769651" y="20336"/>
                  <a:pt x="2889661" y="25944"/>
                </a:cubicBezTo>
                <a:cubicBezTo>
                  <a:pt x="2971257" y="27115"/>
                  <a:pt x="3052184" y="37827"/>
                  <a:pt x="3133614" y="41426"/>
                </a:cubicBezTo>
                <a:cubicBezTo>
                  <a:pt x="3195209" y="44857"/>
                  <a:pt x="3257139" y="43100"/>
                  <a:pt x="3318734" y="47452"/>
                </a:cubicBezTo>
                <a:cubicBezTo>
                  <a:pt x="3446611" y="60089"/>
                  <a:pt x="3575157" y="63269"/>
                  <a:pt x="3703285" y="72475"/>
                </a:cubicBezTo>
                <a:cubicBezTo>
                  <a:pt x="3793920" y="77998"/>
                  <a:pt x="3885392" y="80760"/>
                  <a:pt x="3974437" y="100427"/>
                </a:cubicBezTo>
                <a:cubicBezTo>
                  <a:pt x="4004983" y="106285"/>
                  <a:pt x="4032015" y="123106"/>
                  <a:pt x="4054025" y="144698"/>
                </a:cubicBezTo>
                <a:cubicBezTo>
                  <a:pt x="4074445" y="167796"/>
                  <a:pt x="4088588" y="195748"/>
                  <a:pt x="4105996" y="221190"/>
                </a:cubicBezTo>
                <a:cubicBezTo>
                  <a:pt x="4126750" y="252155"/>
                  <a:pt x="4141480" y="286551"/>
                  <a:pt x="4150686" y="322621"/>
                </a:cubicBezTo>
                <a:cubicBezTo>
                  <a:pt x="4161314" y="361369"/>
                  <a:pt x="4173114" y="400117"/>
                  <a:pt x="4177466" y="440120"/>
                </a:cubicBezTo>
                <a:cubicBezTo>
                  <a:pt x="4182655" y="522554"/>
                  <a:pt x="4182236" y="608419"/>
                  <a:pt x="4183073" y="690099"/>
                </a:cubicBezTo>
                <a:cubicBezTo>
                  <a:pt x="4182989" y="795129"/>
                  <a:pt x="4186588" y="900409"/>
                  <a:pt x="4182153" y="1005355"/>
                </a:cubicBezTo>
                <a:cubicBezTo>
                  <a:pt x="4169265" y="1127458"/>
                  <a:pt x="4167423" y="1250731"/>
                  <a:pt x="4154284" y="1372750"/>
                </a:cubicBezTo>
                <a:cubicBezTo>
                  <a:pt x="4137630" y="1473177"/>
                  <a:pt x="4037622" y="1528495"/>
                  <a:pt x="3946568" y="1550840"/>
                </a:cubicBezTo>
                <a:cubicBezTo>
                  <a:pt x="3885475" y="1567494"/>
                  <a:pt x="3822123" y="1574608"/>
                  <a:pt x="3758938" y="1571427"/>
                </a:cubicBezTo>
                <a:cubicBezTo>
                  <a:pt x="3659599" y="1572766"/>
                  <a:pt x="3559758" y="1564816"/>
                  <a:pt x="3461256" y="1568582"/>
                </a:cubicBezTo>
                <a:cubicBezTo>
                  <a:pt x="3312541" y="1571762"/>
                  <a:pt x="3163993" y="1581386"/>
                  <a:pt x="3015194" y="1582223"/>
                </a:cubicBezTo>
                <a:cubicBezTo>
                  <a:pt x="2886564" y="1584483"/>
                  <a:pt x="2758102" y="1592684"/>
                  <a:pt x="2629472" y="1593270"/>
                </a:cubicBezTo>
                <a:close/>
                <a:moveTo>
                  <a:pt x="1256136" y="1507656"/>
                </a:moveTo>
                <a:cubicBezTo>
                  <a:pt x="1359492" y="1511925"/>
                  <a:pt x="1463015" y="1512678"/>
                  <a:pt x="1566455" y="1513849"/>
                </a:cubicBezTo>
                <a:cubicBezTo>
                  <a:pt x="1632234" y="1517532"/>
                  <a:pt x="1697930" y="1521298"/>
                  <a:pt x="1763877" y="1520294"/>
                </a:cubicBezTo>
                <a:cubicBezTo>
                  <a:pt x="1974773" y="1519373"/>
                  <a:pt x="2185418" y="1530001"/>
                  <a:pt x="2395728" y="1544982"/>
                </a:cubicBezTo>
                <a:cubicBezTo>
                  <a:pt x="2566370" y="1562138"/>
                  <a:pt x="2737765" y="1556363"/>
                  <a:pt x="2908825" y="1549083"/>
                </a:cubicBezTo>
                <a:cubicBezTo>
                  <a:pt x="3037204" y="1544396"/>
                  <a:pt x="3165667" y="1544647"/>
                  <a:pt x="3293962" y="1538119"/>
                </a:cubicBezTo>
                <a:cubicBezTo>
                  <a:pt x="3421002" y="1531340"/>
                  <a:pt x="3548376" y="1529583"/>
                  <a:pt x="3675500" y="1534939"/>
                </a:cubicBezTo>
                <a:cubicBezTo>
                  <a:pt x="3734751" y="1533684"/>
                  <a:pt x="3794422" y="1539124"/>
                  <a:pt x="3853423" y="1532428"/>
                </a:cubicBezTo>
                <a:cubicBezTo>
                  <a:pt x="3953849" y="1517030"/>
                  <a:pt x="4085827" y="1487153"/>
                  <a:pt x="4116708" y="1375763"/>
                </a:cubicBezTo>
                <a:cubicBezTo>
                  <a:pt x="4125161" y="1339107"/>
                  <a:pt x="4123319" y="1301028"/>
                  <a:pt x="4126583" y="1263787"/>
                </a:cubicBezTo>
                <a:cubicBezTo>
                  <a:pt x="4134617" y="1176918"/>
                  <a:pt x="4136626" y="1089714"/>
                  <a:pt x="4146166" y="1003012"/>
                </a:cubicBezTo>
                <a:cubicBezTo>
                  <a:pt x="4150937" y="883421"/>
                  <a:pt x="4146083" y="760816"/>
                  <a:pt x="4147087" y="641476"/>
                </a:cubicBezTo>
                <a:cubicBezTo>
                  <a:pt x="4145580" y="582977"/>
                  <a:pt x="4144744" y="523223"/>
                  <a:pt x="4143405" y="465729"/>
                </a:cubicBezTo>
                <a:cubicBezTo>
                  <a:pt x="4141564" y="421960"/>
                  <a:pt x="4129177" y="379613"/>
                  <a:pt x="4117545" y="337601"/>
                </a:cubicBezTo>
                <a:cubicBezTo>
                  <a:pt x="4107167" y="291907"/>
                  <a:pt x="4084237" y="251234"/>
                  <a:pt x="4057875" y="212988"/>
                </a:cubicBezTo>
                <a:cubicBezTo>
                  <a:pt x="4042476" y="186710"/>
                  <a:pt x="4024985" y="161603"/>
                  <a:pt x="3997702" y="146539"/>
                </a:cubicBezTo>
                <a:cubicBezTo>
                  <a:pt x="3951171" y="126287"/>
                  <a:pt x="3901209" y="125617"/>
                  <a:pt x="3852502" y="119006"/>
                </a:cubicBezTo>
                <a:cubicBezTo>
                  <a:pt x="3811829" y="113147"/>
                  <a:pt x="3770654" y="112729"/>
                  <a:pt x="3729647" y="110637"/>
                </a:cubicBezTo>
                <a:cubicBezTo>
                  <a:pt x="3623027" y="102435"/>
                  <a:pt x="3516240" y="98920"/>
                  <a:pt x="3409620" y="90886"/>
                </a:cubicBezTo>
                <a:cubicBezTo>
                  <a:pt x="3367776" y="89547"/>
                  <a:pt x="3326350" y="83438"/>
                  <a:pt x="3284505" y="81346"/>
                </a:cubicBezTo>
                <a:cubicBezTo>
                  <a:pt x="3242995" y="80007"/>
                  <a:pt x="3201318" y="80592"/>
                  <a:pt x="3159809" y="78333"/>
                </a:cubicBezTo>
                <a:cubicBezTo>
                  <a:pt x="3079049" y="77161"/>
                  <a:pt x="2998958" y="65361"/>
                  <a:pt x="2918366" y="63018"/>
                </a:cubicBezTo>
                <a:cubicBezTo>
                  <a:pt x="2792833" y="55904"/>
                  <a:pt x="2667215" y="63353"/>
                  <a:pt x="2541682" y="55067"/>
                </a:cubicBezTo>
                <a:cubicBezTo>
                  <a:pt x="2402424" y="52055"/>
                  <a:pt x="2263500" y="41342"/>
                  <a:pt x="2124158" y="43267"/>
                </a:cubicBezTo>
                <a:cubicBezTo>
                  <a:pt x="2034945" y="40338"/>
                  <a:pt x="1945900" y="36572"/>
                  <a:pt x="1856604" y="39501"/>
                </a:cubicBezTo>
                <a:cubicBezTo>
                  <a:pt x="1757098" y="36154"/>
                  <a:pt x="1657508" y="41593"/>
                  <a:pt x="1557919" y="39334"/>
                </a:cubicBezTo>
                <a:cubicBezTo>
                  <a:pt x="1480339" y="33978"/>
                  <a:pt x="1402508" y="36237"/>
                  <a:pt x="1324845" y="37242"/>
                </a:cubicBezTo>
                <a:cubicBezTo>
                  <a:pt x="1243164" y="34480"/>
                  <a:pt x="1161568" y="35819"/>
                  <a:pt x="1079804" y="37911"/>
                </a:cubicBezTo>
                <a:cubicBezTo>
                  <a:pt x="889244" y="30463"/>
                  <a:pt x="700274" y="45108"/>
                  <a:pt x="510300" y="54398"/>
                </a:cubicBezTo>
                <a:cubicBezTo>
                  <a:pt x="497245" y="65194"/>
                  <a:pt x="476825" y="62097"/>
                  <a:pt x="460756" y="65277"/>
                </a:cubicBezTo>
                <a:cubicBezTo>
                  <a:pt x="427448" y="71219"/>
                  <a:pt x="392383" y="62181"/>
                  <a:pt x="359828" y="61344"/>
                </a:cubicBezTo>
                <a:cubicBezTo>
                  <a:pt x="301915" y="61428"/>
                  <a:pt x="246262" y="81429"/>
                  <a:pt x="192784" y="101682"/>
                </a:cubicBezTo>
                <a:cubicBezTo>
                  <a:pt x="146672" y="122772"/>
                  <a:pt x="115874" y="165704"/>
                  <a:pt x="98132" y="211984"/>
                </a:cubicBezTo>
                <a:cubicBezTo>
                  <a:pt x="88843" y="235082"/>
                  <a:pt x="85997" y="258850"/>
                  <a:pt x="83654" y="282618"/>
                </a:cubicBezTo>
                <a:cubicBezTo>
                  <a:pt x="78047" y="324881"/>
                  <a:pt x="73779" y="365637"/>
                  <a:pt x="69343" y="407816"/>
                </a:cubicBezTo>
                <a:cubicBezTo>
                  <a:pt x="47166" y="537618"/>
                  <a:pt x="42646" y="667670"/>
                  <a:pt x="37458" y="798727"/>
                </a:cubicBezTo>
                <a:cubicBezTo>
                  <a:pt x="34863" y="954724"/>
                  <a:pt x="32855" y="1112812"/>
                  <a:pt x="65410" y="1264958"/>
                </a:cubicBezTo>
                <a:cubicBezTo>
                  <a:pt x="92525" y="1398108"/>
                  <a:pt x="91939" y="1441459"/>
                  <a:pt x="235717" y="1481462"/>
                </a:cubicBezTo>
                <a:cubicBezTo>
                  <a:pt x="291872" y="1493764"/>
                  <a:pt x="349869" y="1493597"/>
                  <a:pt x="407028" y="1494852"/>
                </a:cubicBezTo>
                <a:cubicBezTo>
                  <a:pt x="498416" y="1501547"/>
                  <a:pt x="590725" y="1504309"/>
                  <a:pt x="682197" y="1501631"/>
                </a:cubicBezTo>
                <a:cubicBezTo>
                  <a:pt x="873008" y="1518118"/>
                  <a:pt x="1064823" y="1503137"/>
                  <a:pt x="1256136" y="15076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37"/>
          <p:cNvSpPr/>
          <p:nvPr/>
        </p:nvSpPr>
        <p:spPr>
          <a:xfrm rot="27068">
            <a:off x="3847298" y="3921608"/>
            <a:ext cx="1305651" cy="482764"/>
          </a:xfrm>
          <a:custGeom>
            <a:rect b="b" l="l" r="r" t="t"/>
            <a:pathLst>
              <a:path extrusionOk="0" h="1520468" w="4112159">
                <a:moveTo>
                  <a:pt x="868898" y="299636"/>
                </a:moveTo>
                <a:cubicBezTo>
                  <a:pt x="870907" y="288505"/>
                  <a:pt x="870907" y="275534"/>
                  <a:pt x="861366" y="267834"/>
                </a:cubicBezTo>
                <a:cubicBezTo>
                  <a:pt x="850319" y="258294"/>
                  <a:pt x="835172" y="255950"/>
                  <a:pt x="821196" y="254277"/>
                </a:cubicBezTo>
                <a:cubicBezTo>
                  <a:pt x="792407" y="251598"/>
                  <a:pt x="763450" y="252268"/>
                  <a:pt x="734578" y="252268"/>
                </a:cubicBezTo>
                <a:cubicBezTo>
                  <a:pt x="695746" y="252435"/>
                  <a:pt x="656914" y="253942"/>
                  <a:pt x="618166" y="251850"/>
                </a:cubicBezTo>
                <a:cubicBezTo>
                  <a:pt x="566530" y="250092"/>
                  <a:pt x="513471" y="240217"/>
                  <a:pt x="461501" y="241723"/>
                </a:cubicBezTo>
                <a:cubicBezTo>
                  <a:pt x="448027" y="243899"/>
                  <a:pt x="430787" y="240552"/>
                  <a:pt x="420075" y="250343"/>
                </a:cubicBezTo>
                <a:cubicBezTo>
                  <a:pt x="414802" y="256034"/>
                  <a:pt x="408944" y="265407"/>
                  <a:pt x="412877" y="273190"/>
                </a:cubicBezTo>
                <a:cubicBezTo>
                  <a:pt x="398483" y="383409"/>
                  <a:pt x="387771" y="494296"/>
                  <a:pt x="381578" y="605268"/>
                </a:cubicBezTo>
                <a:cubicBezTo>
                  <a:pt x="380490" y="687367"/>
                  <a:pt x="374548" y="769298"/>
                  <a:pt x="375301" y="851397"/>
                </a:cubicBezTo>
                <a:cubicBezTo>
                  <a:pt x="374046" y="911318"/>
                  <a:pt x="374297" y="971072"/>
                  <a:pt x="372372" y="1030994"/>
                </a:cubicBezTo>
                <a:cubicBezTo>
                  <a:pt x="371200" y="1070579"/>
                  <a:pt x="372623" y="1110331"/>
                  <a:pt x="378732" y="1149497"/>
                </a:cubicBezTo>
                <a:cubicBezTo>
                  <a:pt x="381745" y="1175776"/>
                  <a:pt x="394633" y="1201803"/>
                  <a:pt x="421414" y="1210339"/>
                </a:cubicBezTo>
                <a:cubicBezTo>
                  <a:pt x="546110" y="1252351"/>
                  <a:pt x="513890" y="1061373"/>
                  <a:pt x="513220" y="990656"/>
                </a:cubicBezTo>
                <a:cubicBezTo>
                  <a:pt x="509371" y="912323"/>
                  <a:pt x="510459" y="833990"/>
                  <a:pt x="510375" y="755573"/>
                </a:cubicBezTo>
                <a:cubicBezTo>
                  <a:pt x="570213" y="743606"/>
                  <a:pt x="632310" y="752812"/>
                  <a:pt x="692901" y="752393"/>
                </a:cubicBezTo>
                <a:cubicBezTo>
                  <a:pt x="711982" y="752477"/>
                  <a:pt x="731063" y="751054"/>
                  <a:pt x="750144" y="750552"/>
                </a:cubicBezTo>
                <a:cubicBezTo>
                  <a:pt x="764287" y="749882"/>
                  <a:pt x="779435" y="751389"/>
                  <a:pt x="792658" y="745531"/>
                </a:cubicBezTo>
                <a:cubicBezTo>
                  <a:pt x="813747" y="735321"/>
                  <a:pt x="819606" y="710047"/>
                  <a:pt x="821698" y="688706"/>
                </a:cubicBezTo>
                <a:cubicBezTo>
                  <a:pt x="826384" y="664352"/>
                  <a:pt x="815505" y="638744"/>
                  <a:pt x="789310" y="634141"/>
                </a:cubicBezTo>
                <a:cubicBezTo>
                  <a:pt x="752989" y="626274"/>
                  <a:pt x="717924" y="626776"/>
                  <a:pt x="680431" y="624098"/>
                </a:cubicBezTo>
                <a:cubicBezTo>
                  <a:pt x="632728" y="619328"/>
                  <a:pt x="584774" y="618909"/>
                  <a:pt x="536821" y="618909"/>
                </a:cubicBezTo>
                <a:cubicBezTo>
                  <a:pt x="524435" y="538819"/>
                  <a:pt x="531799" y="454879"/>
                  <a:pt x="529707" y="373617"/>
                </a:cubicBezTo>
                <a:cubicBezTo>
                  <a:pt x="556990" y="365667"/>
                  <a:pt x="586950" y="368679"/>
                  <a:pt x="615739" y="370018"/>
                </a:cubicBezTo>
                <a:cubicBezTo>
                  <a:pt x="654906" y="373199"/>
                  <a:pt x="694909" y="374286"/>
                  <a:pt x="734327" y="372947"/>
                </a:cubicBezTo>
                <a:cubicBezTo>
                  <a:pt x="768890" y="370102"/>
                  <a:pt x="809396" y="378889"/>
                  <a:pt x="839021" y="357130"/>
                </a:cubicBezTo>
                <a:cubicBezTo>
                  <a:pt x="857015" y="343405"/>
                  <a:pt x="865969" y="321646"/>
                  <a:pt x="868898" y="299636"/>
                </a:cubicBezTo>
                <a:close/>
                <a:moveTo>
                  <a:pt x="1451625" y="950569"/>
                </a:moveTo>
                <a:cubicBezTo>
                  <a:pt x="1500331" y="869641"/>
                  <a:pt x="1535648" y="741346"/>
                  <a:pt x="1530962" y="646945"/>
                </a:cubicBezTo>
                <a:cubicBezTo>
                  <a:pt x="1526024" y="603008"/>
                  <a:pt x="1524183" y="558570"/>
                  <a:pt x="1512885" y="514968"/>
                </a:cubicBezTo>
                <a:cubicBezTo>
                  <a:pt x="1500583" y="473207"/>
                  <a:pt x="1488782" y="430442"/>
                  <a:pt x="1465852" y="393033"/>
                </a:cubicBezTo>
                <a:cubicBezTo>
                  <a:pt x="1442921" y="347171"/>
                  <a:pt x="1412291" y="303988"/>
                  <a:pt x="1365760" y="279551"/>
                </a:cubicBezTo>
                <a:cubicBezTo>
                  <a:pt x="1344419" y="267416"/>
                  <a:pt x="1321907" y="257540"/>
                  <a:pt x="1297553" y="252937"/>
                </a:cubicBezTo>
                <a:cubicBezTo>
                  <a:pt x="1285586" y="251850"/>
                  <a:pt x="1259391" y="242895"/>
                  <a:pt x="1246168" y="248418"/>
                </a:cubicBezTo>
                <a:cubicBezTo>
                  <a:pt x="1243072" y="248000"/>
                  <a:pt x="1239975" y="247498"/>
                  <a:pt x="1237046" y="246828"/>
                </a:cubicBezTo>
                <a:cubicBezTo>
                  <a:pt x="1234786" y="246410"/>
                  <a:pt x="1232611" y="248335"/>
                  <a:pt x="1232360" y="250511"/>
                </a:cubicBezTo>
                <a:cubicBezTo>
                  <a:pt x="1225246" y="250762"/>
                  <a:pt x="1217044" y="249004"/>
                  <a:pt x="1210768" y="252937"/>
                </a:cubicBezTo>
                <a:cubicBezTo>
                  <a:pt x="1049499" y="259633"/>
                  <a:pt x="917522" y="387091"/>
                  <a:pt x="895344" y="547941"/>
                </a:cubicBezTo>
                <a:cubicBezTo>
                  <a:pt x="871409" y="653557"/>
                  <a:pt x="883042" y="765867"/>
                  <a:pt x="917605" y="867884"/>
                </a:cubicBezTo>
                <a:cubicBezTo>
                  <a:pt x="957776" y="992078"/>
                  <a:pt x="1068580" y="1088404"/>
                  <a:pt x="1202064" y="1089911"/>
                </a:cubicBezTo>
                <a:cubicBezTo>
                  <a:pt x="1301403" y="1091333"/>
                  <a:pt x="1397143" y="1031747"/>
                  <a:pt x="1451625" y="950569"/>
                </a:cubicBezTo>
                <a:close/>
                <a:moveTo>
                  <a:pt x="2050670" y="1212180"/>
                </a:moveTo>
                <a:cubicBezTo>
                  <a:pt x="2087912" y="1183642"/>
                  <a:pt x="2080882" y="1126148"/>
                  <a:pt x="2036861" y="1108155"/>
                </a:cubicBezTo>
                <a:cubicBezTo>
                  <a:pt x="1999452" y="1088823"/>
                  <a:pt x="1956687" y="1086145"/>
                  <a:pt x="1915596" y="1080454"/>
                </a:cubicBezTo>
                <a:cubicBezTo>
                  <a:pt x="1852578" y="1070913"/>
                  <a:pt x="1789393" y="1062712"/>
                  <a:pt x="1726626" y="1051832"/>
                </a:cubicBezTo>
                <a:cubicBezTo>
                  <a:pt x="1719094" y="1021286"/>
                  <a:pt x="1724618" y="988898"/>
                  <a:pt x="1726710" y="957933"/>
                </a:cubicBezTo>
                <a:cubicBezTo>
                  <a:pt x="1730476" y="915921"/>
                  <a:pt x="1735079" y="874077"/>
                  <a:pt x="1737590" y="831981"/>
                </a:cubicBezTo>
                <a:cubicBezTo>
                  <a:pt x="1743113" y="780847"/>
                  <a:pt x="1746210" y="729881"/>
                  <a:pt x="1755750" y="679165"/>
                </a:cubicBezTo>
                <a:cubicBezTo>
                  <a:pt x="1765625" y="638074"/>
                  <a:pt x="1769810" y="595978"/>
                  <a:pt x="1771567" y="553799"/>
                </a:cubicBezTo>
                <a:cubicBezTo>
                  <a:pt x="1773994" y="492121"/>
                  <a:pt x="1779267" y="430442"/>
                  <a:pt x="1785209" y="369014"/>
                </a:cubicBezTo>
                <a:cubicBezTo>
                  <a:pt x="1788975" y="335371"/>
                  <a:pt x="1797511" y="299803"/>
                  <a:pt x="1786297" y="266830"/>
                </a:cubicBezTo>
                <a:cubicBezTo>
                  <a:pt x="1773576" y="234107"/>
                  <a:pt x="1734660" y="216784"/>
                  <a:pt x="1701185" y="217035"/>
                </a:cubicBezTo>
                <a:cubicBezTo>
                  <a:pt x="1669132" y="219127"/>
                  <a:pt x="1653148" y="252101"/>
                  <a:pt x="1643272" y="278714"/>
                </a:cubicBezTo>
                <a:cubicBezTo>
                  <a:pt x="1630970" y="319135"/>
                  <a:pt x="1629631" y="361817"/>
                  <a:pt x="1625530" y="403745"/>
                </a:cubicBezTo>
                <a:cubicBezTo>
                  <a:pt x="1618082" y="467181"/>
                  <a:pt x="1610801" y="530701"/>
                  <a:pt x="1608541" y="594640"/>
                </a:cubicBezTo>
                <a:cubicBezTo>
                  <a:pt x="1599419" y="732308"/>
                  <a:pt x="1597411" y="870478"/>
                  <a:pt x="1582179" y="1007812"/>
                </a:cubicBezTo>
                <a:cubicBezTo>
                  <a:pt x="1580087" y="1061791"/>
                  <a:pt x="1564688" y="1120122"/>
                  <a:pt x="1608374" y="1162469"/>
                </a:cubicBezTo>
                <a:cubicBezTo>
                  <a:pt x="1632476" y="1184730"/>
                  <a:pt x="1665366" y="1193518"/>
                  <a:pt x="1695913" y="1203309"/>
                </a:cubicBezTo>
                <a:cubicBezTo>
                  <a:pt x="1776086" y="1230173"/>
                  <a:pt x="1860780" y="1231764"/>
                  <a:pt x="1944469" y="1234358"/>
                </a:cubicBezTo>
                <a:cubicBezTo>
                  <a:pt x="1980539" y="1233354"/>
                  <a:pt x="2019621" y="1232851"/>
                  <a:pt x="2050670" y="1212180"/>
                </a:cubicBezTo>
                <a:close/>
                <a:moveTo>
                  <a:pt x="2531547" y="1199209"/>
                </a:moveTo>
                <a:cubicBezTo>
                  <a:pt x="2573893" y="1177700"/>
                  <a:pt x="2572638" y="1136442"/>
                  <a:pt x="2533806" y="1111753"/>
                </a:cubicBezTo>
                <a:cubicBezTo>
                  <a:pt x="2509787" y="1096857"/>
                  <a:pt x="2482923" y="1086731"/>
                  <a:pt x="2456896" y="1075935"/>
                </a:cubicBezTo>
                <a:cubicBezTo>
                  <a:pt x="2430702" y="1067064"/>
                  <a:pt x="2403168" y="1063298"/>
                  <a:pt x="2376387" y="1056519"/>
                </a:cubicBezTo>
                <a:cubicBezTo>
                  <a:pt x="2336803" y="1043798"/>
                  <a:pt x="2295293" y="1038191"/>
                  <a:pt x="2255206" y="1027646"/>
                </a:cubicBezTo>
                <a:cubicBezTo>
                  <a:pt x="2251356" y="998773"/>
                  <a:pt x="2256294" y="969399"/>
                  <a:pt x="2255624" y="940275"/>
                </a:cubicBezTo>
                <a:cubicBezTo>
                  <a:pt x="2254955" y="896003"/>
                  <a:pt x="2265583" y="852653"/>
                  <a:pt x="2270688" y="808548"/>
                </a:cubicBezTo>
                <a:cubicBezTo>
                  <a:pt x="2278304" y="746284"/>
                  <a:pt x="2281149" y="683685"/>
                  <a:pt x="2283242" y="621002"/>
                </a:cubicBezTo>
                <a:cubicBezTo>
                  <a:pt x="2286087" y="546100"/>
                  <a:pt x="2289435" y="471366"/>
                  <a:pt x="2304164" y="397636"/>
                </a:cubicBezTo>
                <a:cubicBezTo>
                  <a:pt x="2313286" y="340727"/>
                  <a:pt x="2290020" y="266914"/>
                  <a:pt x="2219052" y="282396"/>
                </a:cubicBezTo>
                <a:cubicBezTo>
                  <a:pt x="2174362" y="297209"/>
                  <a:pt x="2150762" y="360143"/>
                  <a:pt x="2143565" y="403159"/>
                </a:cubicBezTo>
                <a:cubicBezTo>
                  <a:pt x="2129756" y="476973"/>
                  <a:pt x="2126157" y="551707"/>
                  <a:pt x="2113269" y="625772"/>
                </a:cubicBezTo>
                <a:cubicBezTo>
                  <a:pt x="2107160" y="664938"/>
                  <a:pt x="2108499" y="704523"/>
                  <a:pt x="2106323" y="744024"/>
                </a:cubicBezTo>
                <a:cubicBezTo>
                  <a:pt x="2101553" y="802355"/>
                  <a:pt x="2103227" y="860770"/>
                  <a:pt x="2104064" y="919185"/>
                </a:cubicBezTo>
                <a:cubicBezTo>
                  <a:pt x="2104315" y="969817"/>
                  <a:pt x="2105988" y="1023629"/>
                  <a:pt x="2109085" y="1074679"/>
                </a:cubicBezTo>
                <a:cubicBezTo>
                  <a:pt x="2111093" y="1109327"/>
                  <a:pt x="2118458" y="1147991"/>
                  <a:pt x="2152352" y="1165231"/>
                </a:cubicBezTo>
                <a:cubicBezTo>
                  <a:pt x="2166412" y="1173181"/>
                  <a:pt x="2180555" y="1181550"/>
                  <a:pt x="2196373" y="1185483"/>
                </a:cubicBezTo>
                <a:cubicBezTo>
                  <a:pt x="2218215" y="1190588"/>
                  <a:pt x="2240895" y="1189668"/>
                  <a:pt x="2263156" y="1192513"/>
                </a:cubicBezTo>
                <a:cubicBezTo>
                  <a:pt x="2331195" y="1198790"/>
                  <a:pt x="2398983" y="1201133"/>
                  <a:pt x="2467023" y="1207996"/>
                </a:cubicBezTo>
                <a:cubicBezTo>
                  <a:pt x="2488614" y="1209418"/>
                  <a:pt x="2511294" y="1207996"/>
                  <a:pt x="2531547" y="1199209"/>
                </a:cubicBezTo>
                <a:close/>
                <a:moveTo>
                  <a:pt x="3086739" y="759841"/>
                </a:moveTo>
                <a:cubicBezTo>
                  <a:pt x="3095861" y="711218"/>
                  <a:pt x="3099292" y="661507"/>
                  <a:pt x="3093434" y="612382"/>
                </a:cubicBezTo>
                <a:cubicBezTo>
                  <a:pt x="3089752" y="562838"/>
                  <a:pt x="3079207" y="514047"/>
                  <a:pt x="3056862" y="469357"/>
                </a:cubicBezTo>
                <a:cubicBezTo>
                  <a:pt x="3036107" y="414039"/>
                  <a:pt x="2999619" y="363240"/>
                  <a:pt x="2947564" y="333781"/>
                </a:cubicBezTo>
                <a:cubicBezTo>
                  <a:pt x="2907394" y="305996"/>
                  <a:pt x="2857180" y="278714"/>
                  <a:pt x="2807302" y="291434"/>
                </a:cubicBezTo>
                <a:cubicBezTo>
                  <a:pt x="2690137" y="294531"/>
                  <a:pt x="2630383" y="353532"/>
                  <a:pt x="2570295" y="447180"/>
                </a:cubicBezTo>
                <a:cubicBezTo>
                  <a:pt x="2542426" y="492037"/>
                  <a:pt x="2529287" y="544677"/>
                  <a:pt x="2515562" y="595225"/>
                </a:cubicBezTo>
                <a:cubicBezTo>
                  <a:pt x="2502507" y="662009"/>
                  <a:pt x="2509285" y="730634"/>
                  <a:pt x="2526609" y="795995"/>
                </a:cubicBezTo>
                <a:cubicBezTo>
                  <a:pt x="2543180" y="854410"/>
                  <a:pt x="2559331" y="914248"/>
                  <a:pt x="2594313" y="964712"/>
                </a:cubicBezTo>
                <a:cubicBezTo>
                  <a:pt x="2612725" y="993668"/>
                  <a:pt x="2633145" y="1023294"/>
                  <a:pt x="2663441" y="1040869"/>
                </a:cubicBezTo>
                <a:cubicBezTo>
                  <a:pt x="2678170" y="1050242"/>
                  <a:pt x="2695326" y="1054259"/>
                  <a:pt x="2711645" y="1059783"/>
                </a:cubicBezTo>
                <a:cubicBezTo>
                  <a:pt x="2735748" y="1068737"/>
                  <a:pt x="2759432" y="1079868"/>
                  <a:pt x="2785710" y="1079366"/>
                </a:cubicBezTo>
                <a:cubicBezTo>
                  <a:pt x="2836342" y="1078027"/>
                  <a:pt x="2888145" y="1066394"/>
                  <a:pt x="2933086" y="1042543"/>
                </a:cubicBezTo>
                <a:cubicBezTo>
                  <a:pt x="2968654" y="1018524"/>
                  <a:pt x="3000540" y="987057"/>
                  <a:pt x="3022466" y="950066"/>
                </a:cubicBezTo>
                <a:cubicBezTo>
                  <a:pt x="3051841" y="889894"/>
                  <a:pt x="3074939" y="825872"/>
                  <a:pt x="3086739" y="759841"/>
                </a:cubicBezTo>
                <a:close/>
                <a:moveTo>
                  <a:pt x="3899945" y="417637"/>
                </a:moveTo>
                <a:cubicBezTo>
                  <a:pt x="3898020" y="387091"/>
                  <a:pt x="3892915" y="352695"/>
                  <a:pt x="3868812" y="331354"/>
                </a:cubicBezTo>
                <a:cubicBezTo>
                  <a:pt x="3855255" y="319303"/>
                  <a:pt x="3834751" y="310767"/>
                  <a:pt x="3817678" y="320558"/>
                </a:cubicBezTo>
                <a:cubicBezTo>
                  <a:pt x="3782194" y="345414"/>
                  <a:pt x="3777006" y="394372"/>
                  <a:pt x="3763783" y="432785"/>
                </a:cubicBezTo>
                <a:cubicBezTo>
                  <a:pt x="3726541" y="552209"/>
                  <a:pt x="3718423" y="677910"/>
                  <a:pt x="3688965" y="799175"/>
                </a:cubicBezTo>
                <a:cubicBezTo>
                  <a:pt x="3673231" y="734818"/>
                  <a:pt x="3650802" y="656988"/>
                  <a:pt x="3582680" y="631295"/>
                </a:cubicBezTo>
                <a:cubicBezTo>
                  <a:pt x="3535898" y="612549"/>
                  <a:pt x="3496815" y="654979"/>
                  <a:pt x="3467691" y="686028"/>
                </a:cubicBezTo>
                <a:cubicBezTo>
                  <a:pt x="3434132" y="722265"/>
                  <a:pt x="3422332" y="771809"/>
                  <a:pt x="3397392" y="813486"/>
                </a:cubicBezTo>
                <a:cubicBezTo>
                  <a:pt x="3382496" y="839179"/>
                  <a:pt x="3362243" y="861775"/>
                  <a:pt x="3351949" y="889978"/>
                </a:cubicBezTo>
                <a:cubicBezTo>
                  <a:pt x="3354042" y="826876"/>
                  <a:pt x="3346761" y="766537"/>
                  <a:pt x="3350861" y="702933"/>
                </a:cubicBezTo>
                <a:cubicBezTo>
                  <a:pt x="3354544" y="604766"/>
                  <a:pt x="3356301" y="506515"/>
                  <a:pt x="3345254" y="408683"/>
                </a:cubicBezTo>
                <a:cubicBezTo>
                  <a:pt x="3341655" y="360561"/>
                  <a:pt x="3323244" y="305243"/>
                  <a:pt x="3277131" y="282563"/>
                </a:cubicBezTo>
                <a:cubicBezTo>
                  <a:pt x="3257213" y="273274"/>
                  <a:pt x="3231856" y="280304"/>
                  <a:pt x="3221478" y="300222"/>
                </a:cubicBezTo>
                <a:cubicBezTo>
                  <a:pt x="3201225" y="335120"/>
                  <a:pt x="3207753" y="375960"/>
                  <a:pt x="3204071" y="414541"/>
                </a:cubicBezTo>
                <a:cubicBezTo>
                  <a:pt x="3201477" y="444418"/>
                  <a:pt x="3195953" y="473960"/>
                  <a:pt x="3192689" y="503753"/>
                </a:cubicBezTo>
                <a:cubicBezTo>
                  <a:pt x="3183567" y="584178"/>
                  <a:pt x="3178462" y="665189"/>
                  <a:pt x="3179048" y="746116"/>
                </a:cubicBezTo>
                <a:cubicBezTo>
                  <a:pt x="3177207" y="837756"/>
                  <a:pt x="3178964" y="930985"/>
                  <a:pt x="3199803" y="1020784"/>
                </a:cubicBezTo>
                <a:cubicBezTo>
                  <a:pt x="3211854" y="1077023"/>
                  <a:pt x="3219804" y="1153347"/>
                  <a:pt x="3282069" y="1175692"/>
                </a:cubicBezTo>
                <a:cubicBezTo>
                  <a:pt x="3355130" y="1193769"/>
                  <a:pt x="3414214" y="1150836"/>
                  <a:pt x="3455807" y="1094681"/>
                </a:cubicBezTo>
                <a:cubicBezTo>
                  <a:pt x="3489450" y="1046727"/>
                  <a:pt x="3508364" y="990321"/>
                  <a:pt x="3524934" y="934668"/>
                </a:cubicBezTo>
                <a:cubicBezTo>
                  <a:pt x="3532801" y="998271"/>
                  <a:pt x="3527361" y="1074596"/>
                  <a:pt x="3575901" y="1123386"/>
                </a:cubicBezTo>
                <a:cubicBezTo>
                  <a:pt x="3612975" y="1157950"/>
                  <a:pt x="3673148" y="1156192"/>
                  <a:pt x="3710891" y="1123637"/>
                </a:cubicBezTo>
                <a:cubicBezTo>
                  <a:pt x="3741689" y="1096522"/>
                  <a:pt x="3756334" y="1056519"/>
                  <a:pt x="3774327" y="1020616"/>
                </a:cubicBezTo>
                <a:cubicBezTo>
                  <a:pt x="3800271" y="966972"/>
                  <a:pt x="3813578" y="908891"/>
                  <a:pt x="3825545" y="850811"/>
                </a:cubicBezTo>
                <a:cubicBezTo>
                  <a:pt x="3834667" y="802607"/>
                  <a:pt x="3852660" y="756494"/>
                  <a:pt x="3858100" y="707620"/>
                </a:cubicBezTo>
                <a:cubicBezTo>
                  <a:pt x="3867138" y="610875"/>
                  <a:pt x="3896513" y="515219"/>
                  <a:pt x="3899945" y="417637"/>
                </a:cubicBezTo>
                <a:close/>
                <a:moveTo>
                  <a:pt x="4110924" y="605770"/>
                </a:moveTo>
                <a:cubicBezTo>
                  <a:pt x="4110004" y="725111"/>
                  <a:pt x="4114774" y="847715"/>
                  <a:pt x="4110004" y="967306"/>
                </a:cubicBezTo>
                <a:cubicBezTo>
                  <a:pt x="4100463" y="1054008"/>
                  <a:pt x="4098455" y="1141296"/>
                  <a:pt x="4090420" y="1228081"/>
                </a:cubicBezTo>
                <a:cubicBezTo>
                  <a:pt x="4087157" y="1265323"/>
                  <a:pt x="4088998" y="1303485"/>
                  <a:pt x="4080545" y="1340057"/>
                </a:cubicBezTo>
                <a:cubicBezTo>
                  <a:pt x="4049664" y="1451447"/>
                  <a:pt x="3917687" y="1481324"/>
                  <a:pt x="3817260" y="1496723"/>
                </a:cubicBezTo>
                <a:cubicBezTo>
                  <a:pt x="3758259" y="1503418"/>
                  <a:pt x="3698589" y="1497978"/>
                  <a:pt x="3639337" y="1499233"/>
                </a:cubicBezTo>
                <a:cubicBezTo>
                  <a:pt x="3512214" y="1493961"/>
                  <a:pt x="3384923" y="1495635"/>
                  <a:pt x="3257799" y="1502414"/>
                </a:cubicBezTo>
                <a:cubicBezTo>
                  <a:pt x="3129504" y="1508941"/>
                  <a:pt x="3001042" y="1508690"/>
                  <a:pt x="2872663" y="1513377"/>
                </a:cubicBezTo>
                <a:cubicBezTo>
                  <a:pt x="2701603" y="1520658"/>
                  <a:pt x="2530208" y="1526349"/>
                  <a:pt x="2359566" y="1509276"/>
                </a:cubicBezTo>
                <a:cubicBezTo>
                  <a:pt x="2149256" y="1494296"/>
                  <a:pt x="1938694" y="1483584"/>
                  <a:pt x="1727714" y="1484504"/>
                </a:cubicBezTo>
                <a:cubicBezTo>
                  <a:pt x="1661767" y="1485508"/>
                  <a:pt x="1596072" y="1481742"/>
                  <a:pt x="1530292" y="1478060"/>
                </a:cubicBezTo>
                <a:cubicBezTo>
                  <a:pt x="1426853" y="1476888"/>
                  <a:pt x="1323329" y="1476135"/>
                  <a:pt x="1219974" y="1471867"/>
                </a:cubicBezTo>
                <a:cubicBezTo>
                  <a:pt x="1028744" y="1467348"/>
                  <a:pt x="836846" y="1482328"/>
                  <a:pt x="646035" y="1465758"/>
                </a:cubicBezTo>
                <a:cubicBezTo>
                  <a:pt x="554646" y="1468520"/>
                  <a:pt x="462254" y="1465674"/>
                  <a:pt x="370866" y="1458979"/>
                </a:cubicBezTo>
                <a:cubicBezTo>
                  <a:pt x="313622" y="1457724"/>
                  <a:pt x="255710" y="1457891"/>
                  <a:pt x="199554" y="1445589"/>
                </a:cubicBezTo>
                <a:cubicBezTo>
                  <a:pt x="55777" y="1405669"/>
                  <a:pt x="56446" y="1362318"/>
                  <a:pt x="29247" y="1229085"/>
                </a:cubicBezTo>
                <a:cubicBezTo>
                  <a:pt x="-3224" y="1076939"/>
                  <a:pt x="-1299" y="918850"/>
                  <a:pt x="1295" y="762854"/>
                </a:cubicBezTo>
                <a:cubicBezTo>
                  <a:pt x="6484" y="631797"/>
                  <a:pt x="11003" y="501745"/>
                  <a:pt x="33097" y="371943"/>
                </a:cubicBezTo>
                <a:cubicBezTo>
                  <a:pt x="37532" y="329764"/>
                  <a:pt x="41801" y="289007"/>
                  <a:pt x="47408" y="246744"/>
                </a:cubicBezTo>
                <a:cubicBezTo>
                  <a:pt x="49751" y="222977"/>
                  <a:pt x="52596" y="199293"/>
                  <a:pt x="61886" y="176111"/>
                </a:cubicBezTo>
                <a:cubicBezTo>
                  <a:pt x="79628" y="129747"/>
                  <a:pt x="110426" y="86815"/>
                  <a:pt x="156538" y="65809"/>
                </a:cubicBezTo>
                <a:cubicBezTo>
                  <a:pt x="210099" y="45556"/>
                  <a:pt x="265752" y="25638"/>
                  <a:pt x="323581" y="25471"/>
                </a:cubicBezTo>
                <a:cubicBezTo>
                  <a:pt x="356053" y="26308"/>
                  <a:pt x="391202" y="35346"/>
                  <a:pt x="424426" y="29572"/>
                </a:cubicBezTo>
                <a:cubicBezTo>
                  <a:pt x="440495" y="26392"/>
                  <a:pt x="460915" y="29572"/>
                  <a:pt x="473970" y="18692"/>
                </a:cubicBezTo>
                <a:cubicBezTo>
                  <a:pt x="663944" y="9403"/>
                  <a:pt x="852914" y="-5243"/>
                  <a:pt x="1043474" y="2205"/>
                </a:cubicBezTo>
                <a:cubicBezTo>
                  <a:pt x="1125154" y="197"/>
                  <a:pt x="1206834" y="-1226"/>
                  <a:pt x="1288515" y="1536"/>
                </a:cubicBezTo>
                <a:cubicBezTo>
                  <a:pt x="1366178" y="615"/>
                  <a:pt x="1444009" y="-1728"/>
                  <a:pt x="1521589" y="3628"/>
                </a:cubicBezTo>
                <a:cubicBezTo>
                  <a:pt x="1621095" y="5888"/>
                  <a:pt x="1720684" y="448"/>
                  <a:pt x="1820274" y="3795"/>
                </a:cubicBezTo>
                <a:cubicBezTo>
                  <a:pt x="1909570" y="866"/>
                  <a:pt x="1998615" y="4716"/>
                  <a:pt x="2087828" y="7561"/>
                </a:cubicBezTo>
                <a:cubicBezTo>
                  <a:pt x="2227170" y="5637"/>
                  <a:pt x="2366094" y="16433"/>
                  <a:pt x="2505352" y="19362"/>
                </a:cubicBezTo>
                <a:cubicBezTo>
                  <a:pt x="2630885" y="27647"/>
                  <a:pt x="2756503" y="20199"/>
                  <a:pt x="2882036" y="27312"/>
                </a:cubicBezTo>
                <a:cubicBezTo>
                  <a:pt x="2962712" y="29655"/>
                  <a:pt x="3042802" y="41372"/>
                  <a:pt x="3123479" y="42627"/>
                </a:cubicBezTo>
                <a:cubicBezTo>
                  <a:pt x="3165072" y="44887"/>
                  <a:pt x="3206665" y="44301"/>
                  <a:pt x="3248175" y="45640"/>
                </a:cubicBezTo>
                <a:cubicBezTo>
                  <a:pt x="3290020" y="47732"/>
                  <a:pt x="3331446" y="53841"/>
                  <a:pt x="3373290" y="55181"/>
                </a:cubicBezTo>
                <a:cubicBezTo>
                  <a:pt x="3479910" y="63131"/>
                  <a:pt x="3586780" y="66730"/>
                  <a:pt x="3693317" y="74931"/>
                </a:cubicBezTo>
                <a:cubicBezTo>
                  <a:pt x="3734324" y="76940"/>
                  <a:pt x="3775499" y="77442"/>
                  <a:pt x="3816172" y="83300"/>
                </a:cubicBezTo>
                <a:cubicBezTo>
                  <a:pt x="3864795" y="89911"/>
                  <a:pt x="3914841" y="90497"/>
                  <a:pt x="3961372" y="110834"/>
                </a:cubicBezTo>
                <a:cubicBezTo>
                  <a:pt x="3988655" y="125814"/>
                  <a:pt x="4006146" y="150921"/>
                  <a:pt x="4021545" y="177199"/>
                </a:cubicBezTo>
                <a:cubicBezTo>
                  <a:pt x="4047907" y="215445"/>
                  <a:pt x="4070837" y="256201"/>
                  <a:pt x="4081215" y="301896"/>
                </a:cubicBezTo>
                <a:cubicBezTo>
                  <a:pt x="4092847" y="343907"/>
                  <a:pt x="4105234" y="386254"/>
                  <a:pt x="4107075" y="430023"/>
                </a:cubicBezTo>
                <a:cubicBezTo>
                  <a:pt x="4108581" y="487518"/>
                  <a:pt x="4109418" y="547355"/>
                  <a:pt x="4110924" y="6057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37"/>
          <p:cNvSpPr/>
          <p:nvPr/>
        </p:nvSpPr>
        <p:spPr>
          <a:xfrm rot="27068">
            <a:off x="4181677" y="4044439"/>
            <a:ext cx="100458" cy="155923"/>
          </a:xfrm>
          <a:custGeom>
            <a:rect b="b" l="l" r="r" t="t"/>
            <a:pathLst>
              <a:path extrusionOk="0" h="491080" w="316392">
                <a:moveTo>
                  <a:pt x="315623" y="176412"/>
                </a:moveTo>
                <a:cubicBezTo>
                  <a:pt x="319055" y="244618"/>
                  <a:pt x="311021" y="313829"/>
                  <a:pt x="291103" y="379190"/>
                </a:cubicBezTo>
                <a:cubicBezTo>
                  <a:pt x="280474" y="407059"/>
                  <a:pt x="270766" y="436099"/>
                  <a:pt x="249677" y="458695"/>
                </a:cubicBezTo>
                <a:cubicBezTo>
                  <a:pt x="230010" y="474345"/>
                  <a:pt x="206493" y="488153"/>
                  <a:pt x="181135" y="490999"/>
                </a:cubicBezTo>
                <a:cubicBezTo>
                  <a:pt x="125147" y="493091"/>
                  <a:pt x="77361" y="454678"/>
                  <a:pt x="45643" y="411662"/>
                </a:cubicBezTo>
                <a:cubicBezTo>
                  <a:pt x="26311" y="381952"/>
                  <a:pt x="20118" y="346886"/>
                  <a:pt x="12251" y="312992"/>
                </a:cubicBezTo>
                <a:cubicBezTo>
                  <a:pt x="-4738" y="262528"/>
                  <a:pt x="-2478" y="209051"/>
                  <a:pt x="9406" y="157498"/>
                </a:cubicBezTo>
                <a:cubicBezTo>
                  <a:pt x="19699" y="97744"/>
                  <a:pt x="57945" y="37572"/>
                  <a:pt x="117197" y="17570"/>
                </a:cubicBezTo>
                <a:cubicBezTo>
                  <a:pt x="136278" y="6105"/>
                  <a:pt x="157117" y="-255"/>
                  <a:pt x="179462" y="498"/>
                </a:cubicBezTo>
                <a:cubicBezTo>
                  <a:pt x="205070" y="-1009"/>
                  <a:pt x="231265" y="498"/>
                  <a:pt x="256204" y="10708"/>
                </a:cubicBezTo>
                <a:cubicBezTo>
                  <a:pt x="311272" y="46025"/>
                  <a:pt x="313113" y="117579"/>
                  <a:pt x="315623" y="176412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37"/>
          <p:cNvSpPr/>
          <p:nvPr/>
        </p:nvSpPr>
        <p:spPr>
          <a:xfrm rot="27068">
            <a:off x="4701353" y="4061923"/>
            <a:ext cx="87547" cy="146026"/>
          </a:xfrm>
          <a:custGeom>
            <a:rect b="b" l="l" r="r" t="t"/>
            <a:pathLst>
              <a:path extrusionOk="0" h="459909" w="275730">
                <a:moveTo>
                  <a:pt x="240567" y="49747"/>
                </a:moveTo>
                <a:cubicBezTo>
                  <a:pt x="291031" y="127661"/>
                  <a:pt x="281156" y="264828"/>
                  <a:pt x="248685" y="349102"/>
                </a:cubicBezTo>
                <a:cubicBezTo>
                  <a:pt x="228683" y="401241"/>
                  <a:pt x="195961" y="460409"/>
                  <a:pt x="132357" y="459906"/>
                </a:cubicBezTo>
                <a:cubicBezTo>
                  <a:pt x="46911" y="456559"/>
                  <a:pt x="13100" y="376803"/>
                  <a:pt x="4899" y="302237"/>
                </a:cubicBezTo>
                <a:cubicBezTo>
                  <a:pt x="-5228" y="230264"/>
                  <a:pt x="-1210" y="154358"/>
                  <a:pt x="31763" y="88328"/>
                </a:cubicBezTo>
                <a:cubicBezTo>
                  <a:pt x="47664" y="57195"/>
                  <a:pt x="66410" y="24306"/>
                  <a:pt x="99886" y="9409"/>
                </a:cubicBezTo>
                <a:cubicBezTo>
                  <a:pt x="102313" y="10413"/>
                  <a:pt x="105075" y="10748"/>
                  <a:pt x="107752" y="10078"/>
                </a:cubicBezTo>
                <a:cubicBezTo>
                  <a:pt x="121143" y="6898"/>
                  <a:pt x="134617" y="3802"/>
                  <a:pt x="148258" y="1877"/>
                </a:cubicBezTo>
                <a:cubicBezTo>
                  <a:pt x="196128" y="-5739"/>
                  <a:pt x="216799" y="9744"/>
                  <a:pt x="240567" y="49747"/>
                </a:cubicBezTo>
                <a:close/>
              </a:path>
            </a:pathLst>
          </a:custGeom>
          <a:solidFill>
            <a:srgbClr val="E03E2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37"/>
          <p:cNvSpPr/>
          <p:nvPr/>
        </p:nvSpPr>
        <p:spPr>
          <a:xfrm rot="27068">
            <a:off x="4653962" y="4023007"/>
            <a:ext cx="168986" cy="234777"/>
          </a:xfrm>
          <a:custGeom>
            <a:rect b="b" l="l" r="r" t="t"/>
            <a:pathLst>
              <a:path extrusionOk="0" h="739431" w="532224">
                <a:moveTo>
                  <a:pt x="278212" y="609841"/>
                </a:moveTo>
                <a:cubicBezTo>
                  <a:pt x="428183" y="612771"/>
                  <a:pt x="466931" y="366809"/>
                  <a:pt x="447515" y="253243"/>
                </a:cubicBezTo>
                <a:cubicBezTo>
                  <a:pt x="439816" y="197673"/>
                  <a:pt x="413454" y="138422"/>
                  <a:pt x="366588" y="105448"/>
                </a:cubicBezTo>
                <a:cubicBezTo>
                  <a:pt x="339640" y="89547"/>
                  <a:pt x="305913" y="94066"/>
                  <a:pt x="276455" y="99255"/>
                </a:cubicBezTo>
                <a:cubicBezTo>
                  <a:pt x="244904" y="104527"/>
                  <a:pt x="213939" y="116830"/>
                  <a:pt x="193101" y="142104"/>
                </a:cubicBezTo>
                <a:cubicBezTo>
                  <a:pt x="159625" y="182107"/>
                  <a:pt x="138033" y="231818"/>
                  <a:pt x="127823" y="282701"/>
                </a:cubicBezTo>
                <a:cubicBezTo>
                  <a:pt x="117027" y="342120"/>
                  <a:pt x="120040" y="403297"/>
                  <a:pt x="132175" y="462298"/>
                </a:cubicBezTo>
                <a:cubicBezTo>
                  <a:pt x="145231" y="537869"/>
                  <a:pt x="196783" y="606410"/>
                  <a:pt x="278212" y="609841"/>
                </a:cubicBezTo>
                <a:close/>
                <a:moveTo>
                  <a:pt x="530534" y="317014"/>
                </a:moveTo>
                <a:cubicBezTo>
                  <a:pt x="536393" y="375429"/>
                  <a:pt x="526183" y="434011"/>
                  <a:pt x="512792" y="490836"/>
                </a:cubicBezTo>
                <a:cubicBezTo>
                  <a:pt x="492372" y="550841"/>
                  <a:pt x="476973" y="617206"/>
                  <a:pt x="431782" y="664072"/>
                </a:cubicBezTo>
                <a:cubicBezTo>
                  <a:pt x="412533" y="683237"/>
                  <a:pt x="393201" y="703573"/>
                  <a:pt x="367676" y="714118"/>
                </a:cubicBezTo>
                <a:cubicBezTo>
                  <a:pt x="328509" y="730019"/>
                  <a:pt x="287167" y="740145"/>
                  <a:pt x="244486" y="739392"/>
                </a:cubicBezTo>
                <a:cubicBezTo>
                  <a:pt x="224986" y="738806"/>
                  <a:pt x="207495" y="729935"/>
                  <a:pt x="189586" y="723324"/>
                </a:cubicBezTo>
                <a:cubicBezTo>
                  <a:pt x="168663" y="716043"/>
                  <a:pt x="146486" y="711021"/>
                  <a:pt x="128995" y="696543"/>
                </a:cubicBezTo>
                <a:cubicBezTo>
                  <a:pt x="98616" y="670432"/>
                  <a:pt x="78614" y="634195"/>
                  <a:pt x="58947" y="599799"/>
                </a:cubicBezTo>
                <a:cubicBezTo>
                  <a:pt x="41707" y="563645"/>
                  <a:pt x="31497" y="524646"/>
                  <a:pt x="19530" y="486484"/>
                </a:cubicBezTo>
                <a:cubicBezTo>
                  <a:pt x="1537" y="420621"/>
                  <a:pt x="-7083" y="351410"/>
                  <a:pt x="7060" y="284040"/>
                </a:cubicBezTo>
                <a:cubicBezTo>
                  <a:pt x="18107" y="243116"/>
                  <a:pt x="29907" y="201439"/>
                  <a:pt x="48235" y="163110"/>
                </a:cubicBezTo>
                <a:cubicBezTo>
                  <a:pt x="104307" y="70717"/>
                  <a:pt x="156277" y="8620"/>
                  <a:pt x="270597" y="0"/>
                </a:cubicBezTo>
                <a:cubicBezTo>
                  <a:pt x="290263" y="7532"/>
                  <a:pt x="313780" y="1757"/>
                  <a:pt x="333531" y="10796"/>
                </a:cubicBezTo>
                <a:cubicBezTo>
                  <a:pt x="358219" y="20839"/>
                  <a:pt x="380899" y="34396"/>
                  <a:pt x="402658" y="49628"/>
                </a:cubicBezTo>
                <a:cubicBezTo>
                  <a:pt x="419898" y="58917"/>
                  <a:pt x="432200" y="70968"/>
                  <a:pt x="445674" y="85530"/>
                </a:cubicBezTo>
                <a:cubicBezTo>
                  <a:pt x="472371" y="112813"/>
                  <a:pt x="486849" y="149050"/>
                  <a:pt x="501745" y="184116"/>
                </a:cubicBezTo>
                <a:cubicBezTo>
                  <a:pt x="521496" y="226128"/>
                  <a:pt x="527020" y="270734"/>
                  <a:pt x="530534" y="3170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37"/>
          <p:cNvSpPr/>
          <p:nvPr/>
        </p:nvSpPr>
        <p:spPr>
          <a:xfrm rot="27068">
            <a:off x="4524913" y="4019619"/>
            <a:ext cx="128476" cy="277997"/>
          </a:xfrm>
          <a:custGeom>
            <a:rect b="b" l="l" r="r" t="t"/>
            <a:pathLst>
              <a:path extrusionOk="0" h="875554" w="404636">
                <a:moveTo>
                  <a:pt x="404636" y="849360"/>
                </a:moveTo>
                <a:cubicBezTo>
                  <a:pt x="400787" y="873211"/>
                  <a:pt x="368734" y="875052"/>
                  <a:pt x="349151" y="875554"/>
                </a:cubicBezTo>
                <a:cubicBezTo>
                  <a:pt x="289229" y="869696"/>
                  <a:pt x="228304" y="868273"/>
                  <a:pt x="168299" y="861913"/>
                </a:cubicBezTo>
                <a:cubicBezTo>
                  <a:pt x="149469" y="860574"/>
                  <a:pt x="130555" y="859570"/>
                  <a:pt x="111725" y="857561"/>
                </a:cubicBezTo>
                <a:cubicBezTo>
                  <a:pt x="90384" y="856222"/>
                  <a:pt x="68542" y="855553"/>
                  <a:pt x="49712" y="844171"/>
                </a:cubicBezTo>
                <a:cubicBezTo>
                  <a:pt x="34480" y="836471"/>
                  <a:pt x="17157" y="826261"/>
                  <a:pt x="11801" y="808519"/>
                </a:cubicBezTo>
                <a:cubicBezTo>
                  <a:pt x="1842" y="759143"/>
                  <a:pt x="3348" y="708260"/>
                  <a:pt x="1423" y="658047"/>
                </a:cubicBezTo>
                <a:cubicBezTo>
                  <a:pt x="251" y="580551"/>
                  <a:pt x="-2008" y="501046"/>
                  <a:pt x="3850" y="422964"/>
                </a:cubicBezTo>
                <a:cubicBezTo>
                  <a:pt x="2344" y="357185"/>
                  <a:pt x="15483" y="292995"/>
                  <a:pt x="23266" y="227551"/>
                </a:cubicBezTo>
                <a:cubicBezTo>
                  <a:pt x="29292" y="171981"/>
                  <a:pt x="32639" y="115324"/>
                  <a:pt x="50298" y="61261"/>
                </a:cubicBezTo>
                <a:cubicBezTo>
                  <a:pt x="64273" y="30296"/>
                  <a:pt x="82183" y="-9624"/>
                  <a:pt x="123274" y="2093"/>
                </a:cubicBezTo>
                <a:cubicBezTo>
                  <a:pt x="136246" y="10964"/>
                  <a:pt x="144113" y="25609"/>
                  <a:pt x="145452" y="41343"/>
                </a:cubicBezTo>
                <a:cubicBezTo>
                  <a:pt x="148799" y="65864"/>
                  <a:pt x="146205" y="90217"/>
                  <a:pt x="141267" y="114236"/>
                </a:cubicBezTo>
                <a:cubicBezTo>
                  <a:pt x="135577" y="147711"/>
                  <a:pt x="130806" y="181354"/>
                  <a:pt x="129551" y="215332"/>
                </a:cubicBezTo>
                <a:cubicBezTo>
                  <a:pt x="123274" y="294585"/>
                  <a:pt x="124613" y="374425"/>
                  <a:pt x="116747" y="453594"/>
                </a:cubicBezTo>
                <a:cubicBezTo>
                  <a:pt x="113483" y="508160"/>
                  <a:pt x="99925" y="561804"/>
                  <a:pt x="97247" y="616704"/>
                </a:cubicBezTo>
                <a:cubicBezTo>
                  <a:pt x="97498" y="652607"/>
                  <a:pt x="92979" y="688593"/>
                  <a:pt x="96159" y="724328"/>
                </a:cubicBezTo>
                <a:cubicBezTo>
                  <a:pt x="97247" y="736212"/>
                  <a:pt x="104109" y="747594"/>
                  <a:pt x="116747" y="749519"/>
                </a:cubicBezTo>
                <a:cubicBezTo>
                  <a:pt x="131978" y="753787"/>
                  <a:pt x="147376" y="757051"/>
                  <a:pt x="162859" y="760063"/>
                </a:cubicBezTo>
                <a:cubicBezTo>
                  <a:pt x="187966" y="764583"/>
                  <a:pt x="212570" y="770943"/>
                  <a:pt x="237091" y="778140"/>
                </a:cubicBezTo>
                <a:cubicBezTo>
                  <a:pt x="265462" y="785672"/>
                  <a:pt x="295171" y="788936"/>
                  <a:pt x="322705" y="799565"/>
                </a:cubicBezTo>
                <a:cubicBezTo>
                  <a:pt x="349988" y="813624"/>
                  <a:pt x="389405" y="820319"/>
                  <a:pt x="404636" y="8493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37"/>
          <p:cNvSpPr/>
          <p:nvPr/>
        </p:nvSpPr>
        <p:spPr>
          <a:xfrm rot="27068">
            <a:off x="4357952" y="3999062"/>
            <a:ext cx="140036" cy="305369"/>
          </a:xfrm>
          <a:custGeom>
            <a:rect b="b" l="l" r="r" t="t"/>
            <a:pathLst>
              <a:path extrusionOk="0" h="961763" w="441045">
                <a:moveTo>
                  <a:pt x="438273" y="904259"/>
                </a:moveTo>
                <a:cubicBezTo>
                  <a:pt x="446391" y="923675"/>
                  <a:pt x="436013" y="945601"/>
                  <a:pt x="415844" y="951543"/>
                </a:cubicBezTo>
                <a:cubicBezTo>
                  <a:pt x="357011" y="970373"/>
                  <a:pt x="293909" y="957402"/>
                  <a:pt x="233402" y="957485"/>
                </a:cubicBezTo>
                <a:cubicBezTo>
                  <a:pt x="165782" y="952046"/>
                  <a:pt x="97324" y="937233"/>
                  <a:pt x="35478" y="907858"/>
                </a:cubicBezTo>
                <a:cubicBezTo>
                  <a:pt x="-8124" y="882416"/>
                  <a:pt x="-676" y="832203"/>
                  <a:pt x="2672" y="789438"/>
                </a:cubicBezTo>
                <a:cubicBezTo>
                  <a:pt x="5434" y="736546"/>
                  <a:pt x="13300" y="684157"/>
                  <a:pt x="15644" y="631266"/>
                </a:cubicBezTo>
                <a:cubicBezTo>
                  <a:pt x="20498" y="546573"/>
                  <a:pt x="22757" y="461796"/>
                  <a:pt x="27946" y="377102"/>
                </a:cubicBezTo>
                <a:cubicBezTo>
                  <a:pt x="30624" y="312578"/>
                  <a:pt x="33637" y="248054"/>
                  <a:pt x="41420" y="183948"/>
                </a:cubicBezTo>
                <a:cubicBezTo>
                  <a:pt x="47529" y="138338"/>
                  <a:pt x="40081" y="89631"/>
                  <a:pt x="56651" y="46113"/>
                </a:cubicBezTo>
                <a:cubicBezTo>
                  <a:pt x="65522" y="28454"/>
                  <a:pt x="76820" y="1674"/>
                  <a:pt x="99584" y="0"/>
                </a:cubicBezTo>
                <a:cubicBezTo>
                  <a:pt x="119000" y="1590"/>
                  <a:pt x="140508" y="9875"/>
                  <a:pt x="151889" y="26362"/>
                </a:cubicBezTo>
                <a:cubicBezTo>
                  <a:pt x="163271" y="50548"/>
                  <a:pt x="156660" y="78668"/>
                  <a:pt x="154065" y="104276"/>
                </a:cubicBezTo>
                <a:cubicBezTo>
                  <a:pt x="141512" y="195581"/>
                  <a:pt x="141596" y="288476"/>
                  <a:pt x="132139" y="380115"/>
                </a:cubicBezTo>
                <a:cubicBezTo>
                  <a:pt x="109375" y="486149"/>
                  <a:pt x="104438" y="595280"/>
                  <a:pt x="93977" y="703071"/>
                </a:cubicBezTo>
                <a:cubicBezTo>
                  <a:pt x="91550" y="741484"/>
                  <a:pt x="83097" y="782743"/>
                  <a:pt x="96069" y="819984"/>
                </a:cubicBezTo>
                <a:cubicBezTo>
                  <a:pt x="105526" y="840907"/>
                  <a:pt x="129963" y="833709"/>
                  <a:pt x="149128" y="839735"/>
                </a:cubicBezTo>
                <a:cubicBezTo>
                  <a:pt x="173732" y="845844"/>
                  <a:pt x="198839" y="848522"/>
                  <a:pt x="224029" y="851117"/>
                </a:cubicBezTo>
                <a:cubicBezTo>
                  <a:pt x="257840" y="855719"/>
                  <a:pt x="291901" y="861913"/>
                  <a:pt x="325879" y="865930"/>
                </a:cubicBezTo>
                <a:cubicBezTo>
                  <a:pt x="354082" y="869947"/>
                  <a:pt x="382871" y="872960"/>
                  <a:pt x="409400" y="884174"/>
                </a:cubicBezTo>
                <a:cubicBezTo>
                  <a:pt x="419945" y="889028"/>
                  <a:pt x="431912" y="894133"/>
                  <a:pt x="438273" y="9042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37"/>
          <p:cNvSpPr/>
          <p:nvPr/>
        </p:nvSpPr>
        <p:spPr>
          <a:xfrm rot="27068">
            <a:off x="4137061" y="4005425"/>
            <a:ext cx="188336" cy="251626"/>
          </a:xfrm>
          <a:custGeom>
            <a:rect b="b" l="l" r="r" t="t"/>
            <a:pathLst>
              <a:path extrusionOk="0" h="792498" w="593165">
                <a:moveTo>
                  <a:pt x="484383" y="351494"/>
                </a:moveTo>
                <a:cubicBezTo>
                  <a:pt x="482458" y="267554"/>
                  <a:pt x="490744" y="159511"/>
                  <a:pt x="409649" y="108796"/>
                </a:cubicBezTo>
                <a:cubicBezTo>
                  <a:pt x="371236" y="91807"/>
                  <a:pt x="304787" y="88292"/>
                  <a:pt x="266039" y="105030"/>
                </a:cubicBezTo>
                <a:cubicBezTo>
                  <a:pt x="212896" y="131726"/>
                  <a:pt x="176157" y="149636"/>
                  <a:pt x="146615" y="204871"/>
                </a:cubicBezTo>
                <a:cubicBezTo>
                  <a:pt x="123182" y="249142"/>
                  <a:pt x="116319" y="300360"/>
                  <a:pt x="111716" y="349652"/>
                </a:cubicBezTo>
                <a:cubicBezTo>
                  <a:pt x="110461" y="387982"/>
                  <a:pt x="120587" y="424805"/>
                  <a:pt x="130044" y="461545"/>
                </a:cubicBezTo>
                <a:cubicBezTo>
                  <a:pt x="141761" y="544229"/>
                  <a:pt x="203858" y="618294"/>
                  <a:pt x="285789" y="638212"/>
                </a:cubicBezTo>
                <a:cubicBezTo>
                  <a:pt x="319600" y="647250"/>
                  <a:pt x="354247" y="637794"/>
                  <a:pt x="383203" y="619717"/>
                </a:cubicBezTo>
                <a:cubicBezTo>
                  <a:pt x="461871" y="576952"/>
                  <a:pt x="478776" y="433258"/>
                  <a:pt x="484383" y="351494"/>
                </a:cubicBezTo>
                <a:close/>
                <a:moveTo>
                  <a:pt x="589580" y="350740"/>
                </a:moveTo>
                <a:cubicBezTo>
                  <a:pt x="592677" y="373504"/>
                  <a:pt x="594099" y="396435"/>
                  <a:pt x="592509" y="419449"/>
                </a:cubicBezTo>
                <a:cubicBezTo>
                  <a:pt x="589329" y="467989"/>
                  <a:pt x="576441" y="519290"/>
                  <a:pt x="561544" y="566156"/>
                </a:cubicBezTo>
                <a:cubicBezTo>
                  <a:pt x="547652" y="609758"/>
                  <a:pt x="529241" y="654866"/>
                  <a:pt x="499447" y="690518"/>
                </a:cubicBezTo>
                <a:cubicBezTo>
                  <a:pt x="450154" y="746589"/>
                  <a:pt x="380525" y="788099"/>
                  <a:pt x="304787" y="792451"/>
                </a:cubicBezTo>
                <a:cubicBezTo>
                  <a:pt x="161260" y="795045"/>
                  <a:pt x="58155" y="692024"/>
                  <a:pt x="23508" y="558205"/>
                </a:cubicBezTo>
                <a:cubicBezTo>
                  <a:pt x="4846" y="493765"/>
                  <a:pt x="-1598" y="426144"/>
                  <a:pt x="326" y="359193"/>
                </a:cubicBezTo>
                <a:cubicBezTo>
                  <a:pt x="2837" y="319859"/>
                  <a:pt x="12210" y="281362"/>
                  <a:pt x="20495" y="242949"/>
                </a:cubicBezTo>
                <a:cubicBezTo>
                  <a:pt x="51293" y="105867"/>
                  <a:pt x="182517" y="6946"/>
                  <a:pt x="320604" y="0"/>
                </a:cubicBezTo>
                <a:cubicBezTo>
                  <a:pt x="325542" y="4017"/>
                  <a:pt x="333492" y="5105"/>
                  <a:pt x="339183" y="7030"/>
                </a:cubicBezTo>
                <a:cubicBezTo>
                  <a:pt x="343618" y="8369"/>
                  <a:pt x="348138" y="7699"/>
                  <a:pt x="351987" y="5691"/>
                </a:cubicBezTo>
                <a:lnTo>
                  <a:pt x="351987" y="5691"/>
                </a:lnTo>
                <a:cubicBezTo>
                  <a:pt x="377596" y="8453"/>
                  <a:pt x="403289" y="13892"/>
                  <a:pt x="426136" y="26027"/>
                </a:cubicBezTo>
                <a:cubicBezTo>
                  <a:pt x="469487" y="45192"/>
                  <a:pt x="503548" y="81597"/>
                  <a:pt x="523884" y="124278"/>
                </a:cubicBezTo>
                <a:cubicBezTo>
                  <a:pt x="547568" y="161018"/>
                  <a:pt x="560708" y="202611"/>
                  <a:pt x="573261" y="244204"/>
                </a:cubicBezTo>
                <a:cubicBezTo>
                  <a:pt x="582969" y="279354"/>
                  <a:pt x="586484" y="313917"/>
                  <a:pt x="589580" y="3507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37"/>
          <p:cNvSpPr/>
          <p:nvPr/>
        </p:nvSpPr>
        <p:spPr>
          <a:xfrm rot="27068">
            <a:off x="3974531" y="4003811"/>
            <a:ext cx="140367" cy="291759"/>
          </a:xfrm>
          <a:custGeom>
            <a:rect b="b" l="l" r="r" t="t"/>
            <a:pathLst>
              <a:path extrusionOk="0" h="918899" w="442088">
                <a:moveTo>
                  <a:pt x="353127" y="10527"/>
                </a:moveTo>
                <a:cubicBezTo>
                  <a:pt x="382586" y="11866"/>
                  <a:pt x="414304" y="7096"/>
                  <a:pt x="442088" y="18478"/>
                </a:cubicBezTo>
                <a:cubicBezTo>
                  <a:pt x="438239" y="75470"/>
                  <a:pt x="405516" y="74884"/>
                  <a:pt x="358400" y="74968"/>
                </a:cubicBezTo>
                <a:cubicBezTo>
                  <a:pt x="318480" y="75888"/>
                  <a:pt x="278560" y="76725"/>
                  <a:pt x="238641" y="74047"/>
                </a:cubicBezTo>
                <a:cubicBezTo>
                  <a:pt x="205500" y="71788"/>
                  <a:pt x="171606" y="68775"/>
                  <a:pt x="138465" y="73294"/>
                </a:cubicBezTo>
                <a:cubicBezTo>
                  <a:pt x="95449" y="79403"/>
                  <a:pt x="101726" y="95890"/>
                  <a:pt x="101726" y="131207"/>
                </a:cubicBezTo>
                <a:cubicBezTo>
                  <a:pt x="101893" y="170457"/>
                  <a:pt x="101475" y="209707"/>
                  <a:pt x="102060" y="248874"/>
                </a:cubicBezTo>
                <a:cubicBezTo>
                  <a:pt x="103901" y="286199"/>
                  <a:pt x="100470" y="325365"/>
                  <a:pt x="111517" y="361351"/>
                </a:cubicBezTo>
                <a:cubicBezTo>
                  <a:pt x="115367" y="372231"/>
                  <a:pt x="125912" y="378508"/>
                  <a:pt x="137293" y="377085"/>
                </a:cubicBezTo>
                <a:cubicBezTo>
                  <a:pt x="156374" y="377085"/>
                  <a:pt x="175456" y="377336"/>
                  <a:pt x="194537" y="377503"/>
                </a:cubicBezTo>
                <a:cubicBezTo>
                  <a:pt x="233954" y="377754"/>
                  <a:pt x="273037" y="382274"/>
                  <a:pt x="312371" y="384031"/>
                </a:cubicBezTo>
                <a:cubicBezTo>
                  <a:pt x="325259" y="384701"/>
                  <a:pt x="338482" y="385705"/>
                  <a:pt x="353043" y="387211"/>
                </a:cubicBezTo>
                <a:cubicBezTo>
                  <a:pt x="364927" y="389806"/>
                  <a:pt x="390955" y="386960"/>
                  <a:pt x="394135" y="401690"/>
                </a:cubicBezTo>
                <a:cubicBezTo>
                  <a:pt x="393967" y="418678"/>
                  <a:pt x="394553" y="452823"/>
                  <a:pt x="371037" y="452405"/>
                </a:cubicBezTo>
                <a:cubicBezTo>
                  <a:pt x="343252" y="453158"/>
                  <a:pt x="315635" y="454832"/>
                  <a:pt x="287850" y="454916"/>
                </a:cubicBezTo>
                <a:cubicBezTo>
                  <a:pt x="226589" y="454832"/>
                  <a:pt x="163572" y="446379"/>
                  <a:pt x="103148" y="458933"/>
                </a:cubicBezTo>
                <a:cubicBezTo>
                  <a:pt x="91348" y="462448"/>
                  <a:pt x="81389" y="472239"/>
                  <a:pt x="82393" y="485211"/>
                </a:cubicBezTo>
                <a:cubicBezTo>
                  <a:pt x="82393" y="499522"/>
                  <a:pt x="82393" y="513749"/>
                  <a:pt x="82393" y="528060"/>
                </a:cubicBezTo>
                <a:cubicBezTo>
                  <a:pt x="82310" y="587897"/>
                  <a:pt x="81891" y="647819"/>
                  <a:pt x="84653" y="707656"/>
                </a:cubicBezTo>
                <a:cubicBezTo>
                  <a:pt x="83565" y="746237"/>
                  <a:pt x="108504" y="919808"/>
                  <a:pt x="54023" y="918887"/>
                </a:cubicBezTo>
                <a:cubicBezTo>
                  <a:pt x="-208" y="919808"/>
                  <a:pt x="5902" y="868841"/>
                  <a:pt x="1131" y="829507"/>
                </a:cubicBezTo>
                <a:cubicBezTo>
                  <a:pt x="-1965" y="767494"/>
                  <a:pt x="2303" y="701714"/>
                  <a:pt x="2052" y="639031"/>
                </a:cubicBezTo>
                <a:cubicBezTo>
                  <a:pt x="3391" y="517264"/>
                  <a:pt x="4814" y="395413"/>
                  <a:pt x="10756" y="273813"/>
                </a:cubicBezTo>
                <a:cubicBezTo>
                  <a:pt x="16363" y="185103"/>
                  <a:pt x="25903" y="96309"/>
                  <a:pt x="27326" y="7347"/>
                </a:cubicBezTo>
                <a:cubicBezTo>
                  <a:pt x="28414" y="6678"/>
                  <a:pt x="29335" y="5841"/>
                  <a:pt x="30172" y="4837"/>
                </a:cubicBezTo>
                <a:cubicBezTo>
                  <a:pt x="30590" y="4251"/>
                  <a:pt x="31092" y="3665"/>
                  <a:pt x="31594" y="2995"/>
                </a:cubicBezTo>
                <a:cubicBezTo>
                  <a:pt x="96621" y="-6378"/>
                  <a:pt x="160894" y="9105"/>
                  <a:pt x="226589" y="10611"/>
                </a:cubicBezTo>
                <a:cubicBezTo>
                  <a:pt x="268769" y="11950"/>
                  <a:pt x="310948" y="10527"/>
                  <a:pt x="353127" y="105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37"/>
          <p:cNvSpPr/>
          <p:nvPr/>
        </p:nvSpPr>
        <p:spPr>
          <a:xfrm rot="27068">
            <a:off x="4868122" y="4022578"/>
            <a:ext cx="208334" cy="267503"/>
          </a:xfrm>
          <a:custGeom>
            <a:rect b="b" l="l" r="r" t="t"/>
            <a:pathLst>
              <a:path extrusionOk="0" h="842504" w="656149">
                <a:moveTo>
                  <a:pt x="655586" y="99077"/>
                </a:moveTo>
                <a:cubicBezTo>
                  <a:pt x="659436" y="160338"/>
                  <a:pt x="642614" y="221347"/>
                  <a:pt x="633325" y="281603"/>
                </a:cubicBezTo>
                <a:cubicBezTo>
                  <a:pt x="622864" y="330143"/>
                  <a:pt x="618595" y="379519"/>
                  <a:pt x="610980" y="428393"/>
                </a:cubicBezTo>
                <a:cubicBezTo>
                  <a:pt x="605289" y="455509"/>
                  <a:pt x="596167" y="481787"/>
                  <a:pt x="590309" y="508902"/>
                </a:cubicBezTo>
                <a:cubicBezTo>
                  <a:pt x="574492" y="580373"/>
                  <a:pt x="561269" y="653182"/>
                  <a:pt x="526789" y="718627"/>
                </a:cubicBezTo>
                <a:cubicBezTo>
                  <a:pt x="513649" y="744236"/>
                  <a:pt x="502770" y="771937"/>
                  <a:pt x="481764" y="792357"/>
                </a:cubicBezTo>
                <a:cubicBezTo>
                  <a:pt x="453645" y="818802"/>
                  <a:pt x="405189" y="818217"/>
                  <a:pt x="380835" y="787168"/>
                </a:cubicBezTo>
                <a:cubicBezTo>
                  <a:pt x="356398" y="750680"/>
                  <a:pt x="355143" y="704651"/>
                  <a:pt x="350875" y="662304"/>
                </a:cubicBezTo>
                <a:cubicBezTo>
                  <a:pt x="346355" y="626820"/>
                  <a:pt x="347025" y="591168"/>
                  <a:pt x="348364" y="555517"/>
                </a:cubicBezTo>
                <a:cubicBezTo>
                  <a:pt x="347527" y="533925"/>
                  <a:pt x="352465" y="510911"/>
                  <a:pt x="345937" y="490072"/>
                </a:cubicBezTo>
                <a:cubicBezTo>
                  <a:pt x="341502" y="480532"/>
                  <a:pt x="327776" y="478272"/>
                  <a:pt x="320244" y="485302"/>
                </a:cubicBezTo>
                <a:cubicBezTo>
                  <a:pt x="310034" y="495177"/>
                  <a:pt x="312545" y="511580"/>
                  <a:pt x="308779" y="524301"/>
                </a:cubicBezTo>
                <a:cubicBezTo>
                  <a:pt x="299908" y="566564"/>
                  <a:pt x="287020" y="607823"/>
                  <a:pt x="274885" y="649165"/>
                </a:cubicBezTo>
                <a:cubicBezTo>
                  <a:pt x="256725" y="702140"/>
                  <a:pt x="237476" y="757709"/>
                  <a:pt x="196217" y="797462"/>
                </a:cubicBezTo>
                <a:cubicBezTo>
                  <a:pt x="172366" y="824995"/>
                  <a:pt x="139141" y="843156"/>
                  <a:pt x="102151" y="842486"/>
                </a:cubicBezTo>
                <a:cubicBezTo>
                  <a:pt x="33108" y="842235"/>
                  <a:pt x="33108" y="746662"/>
                  <a:pt x="19299" y="697035"/>
                </a:cubicBezTo>
                <a:cubicBezTo>
                  <a:pt x="887" y="613932"/>
                  <a:pt x="-201" y="528067"/>
                  <a:pt x="302" y="443206"/>
                </a:cubicBezTo>
                <a:cubicBezTo>
                  <a:pt x="-1121" y="367468"/>
                  <a:pt x="2645" y="291562"/>
                  <a:pt x="8336" y="215991"/>
                </a:cubicBezTo>
                <a:cubicBezTo>
                  <a:pt x="12353" y="156321"/>
                  <a:pt x="25408" y="95479"/>
                  <a:pt x="13608" y="36060"/>
                </a:cubicBezTo>
                <a:cubicBezTo>
                  <a:pt x="27333" y="-33904"/>
                  <a:pt x="76542" y="12543"/>
                  <a:pt x="91773" y="52881"/>
                </a:cubicBezTo>
                <a:cubicBezTo>
                  <a:pt x="103323" y="80164"/>
                  <a:pt x="102402" y="110543"/>
                  <a:pt x="105415" y="139667"/>
                </a:cubicBezTo>
                <a:cubicBezTo>
                  <a:pt x="110855" y="200759"/>
                  <a:pt x="112612" y="261685"/>
                  <a:pt x="109934" y="323113"/>
                </a:cubicBezTo>
                <a:cubicBezTo>
                  <a:pt x="108595" y="382950"/>
                  <a:pt x="105080" y="442704"/>
                  <a:pt x="107842" y="502542"/>
                </a:cubicBezTo>
                <a:cubicBezTo>
                  <a:pt x="111189" y="547985"/>
                  <a:pt x="107507" y="593428"/>
                  <a:pt x="109683" y="638955"/>
                </a:cubicBezTo>
                <a:cubicBezTo>
                  <a:pt x="109599" y="652764"/>
                  <a:pt x="111691" y="672430"/>
                  <a:pt x="128931" y="673769"/>
                </a:cubicBezTo>
                <a:cubicBezTo>
                  <a:pt x="136547" y="674272"/>
                  <a:pt x="143912" y="668999"/>
                  <a:pt x="146841" y="662053"/>
                </a:cubicBezTo>
                <a:cubicBezTo>
                  <a:pt x="152867" y="647575"/>
                  <a:pt x="158976" y="633180"/>
                  <a:pt x="164165" y="618451"/>
                </a:cubicBezTo>
                <a:cubicBezTo>
                  <a:pt x="172617" y="588825"/>
                  <a:pt x="189857" y="563300"/>
                  <a:pt x="207348" y="537775"/>
                </a:cubicBezTo>
                <a:cubicBezTo>
                  <a:pt x="233459" y="498943"/>
                  <a:pt x="245845" y="453249"/>
                  <a:pt x="272542" y="414920"/>
                </a:cubicBezTo>
                <a:cubicBezTo>
                  <a:pt x="292125" y="392072"/>
                  <a:pt x="313298" y="366296"/>
                  <a:pt x="342171" y="355584"/>
                </a:cubicBezTo>
                <a:cubicBezTo>
                  <a:pt x="425693" y="357676"/>
                  <a:pt x="446113" y="495930"/>
                  <a:pt x="458080" y="560287"/>
                </a:cubicBezTo>
                <a:cubicBezTo>
                  <a:pt x="462097" y="575686"/>
                  <a:pt x="456992" y="599872"/>
                  <a:pt x="467453" y="613681"/>
                </a:cubicBezTo>
                <a:cubicBezTo>
                  <a:pt x="473479" y="620376"/>
                  <a:pt x="484024" y="620878"/>
                  <a:pt x="490803" y="614852"/>
                </a:cubicBezTo>
                <a:cubicBezTo>
                  <a:pt x="502352" y="601462"/>
                  <a:pt x="499674" y="580875"/>
                  <a:pt x="503523" y="564304"/>
                </a:cubicBezTo>
                <a:cubicBezTo>
                  <a:pt x="505615" y="535432"/>
                  <a:pt x="508712" y="506977"/>
                  <a:pt x="516244" y="478942"/>
                </a:cubicBezTo>
                <a:cubicBezTo>
                  <a:pt x="548046" y="338595"/>
                  <a:pt x="554406" y="190466"/>
                  <a:pt x="611482" y="56982"/>
                </a:cubicBezTo>
                <a:cubicBezTo>
                  <a:pt x="617256" y="46939"/>
                  <a:pt x="621776" y="38905"/>
                  <a:pt x="633074" y="48362"/>
                </a:cubicBezTo>
                <a:cubicBezTo>
                  <a:pt x="649226" y="59911"/>
                  <a:pt x="652741" y="80666"/>
                  <a:pt x="655586" y="990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3" name="Google Shape;1923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4" name="Google Shape;1924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25" name="Google Shape;1925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926" name="Google Shape;1926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27" name="Google Shape;1927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29" name="Google Shape;1929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930" name="Google Shape;1930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2" name="Google Shape;1932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933" name="Google Shape;1933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35" name="Google Shape;1935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936" name="Google Shape;1936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/>
          <p:nvPr/>
        </p:nvSpPr>
        <p:spPr>
          <a:xfrm rot="-5400000">
            <a:off x="-2376450" y="2376450"/>
            <a:ext cx="5143500" cy="39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"/>
          <p:cNvSpPr txBox="1"/>
          <p:nvPr/>
        </p:nvSpPr>
        <p:spPr>
          <a:xfrm>
            <a:off x="1050347" y="754404"/>
            <a:ext cx="3042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Add an Agenda Page</a:t>
            </a:r>
            <a:endParaRPr sz="45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85" name="Google Shape;285;p13"/>
          <p:cNvGrpSpPr/>
          <p:nvPr/>
        </p:nvGrpSpPr>
        <p:grpSpPr>
          <a:xfrm>
            <a:off x="1050691" y="2759614"/>
            <a:ext cx="3042350" cy="230850"/>
            <a:chOff x="917" y="-66675"/>
            <a:chExt cx="8112934" cy="615600"/>
          </a:xfrm>
        </p:grpSpPr>
        <p:sp>
          <p:nvSpPr>
            <p:cNvPr id="286" name="Google Shape;286;p13"/>
            <p:cNvSpPr/>
            <p:nvPr/>
          </p:nvSpPr>
          <p:spPr>
            <a:xfrm>
              <a:off x="917" y="99342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 txBox="1"/>
            <p:nvPr/>
          </p:nvSpPr>
          <p:spPr>
            <a:xfrm>
              <a:off x="895251" y="-66675"/>
              <a:ext cx="7218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an agenda here.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8" name="Google Shape;288;p13"/>
          <p:cNvGrpSpPr/>
          <p:nvPr/>
        </p:nvGrpSpPr>
        <p:grpSpPr>
          <a:xfrm>
            <a:off x="1050691" y="3447554"/>
            <a:ext cx="3042350" cy="230850"/>
            <a:chOff x="917" y="-66675"/>
            <a:chExt cx="8112934" cy="615600"/>
          </a:xfrm>
        </p:grpSpPr>
        <p:sp>
          <p:nvSpPr>
            <p:cNvPr id="289" name="Google Shape;289;p13"/>
            <p:cNvSpPr/>
            <p:nvPr/>
          </p:nvSpPr>
          <p:spPr>
            <a:xfrm>
              <a:off x="917" y="99342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895251" y="-66675"/>
              <a:ext cx="7218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an agenda here.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1050691" y="4135492"/>
            <a:ext cx="3042350" cy="230850"/>
            <a:chOff x="917" y="-66675"/>
            <a:chExt cx="8112934" cy="615600"/>
          </a:xfrm>
        </p:grpSpPr>
        <p:sp>
          <p:nvSpPr>
            <p:cNvPr id="292" name="Google Shape;292;p13"/>
            <p:cNvSpPr/>
            <p:nvPr/>
          </p:nvSpPr>
          <p:spPr>
            <a:xfrm>
              <a:off x="917" y="99342"/>
              <a:ext cx="410908" cy="412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 txBox="1"/>
            <p:nvPr/>
          </p:nvSpPr>
          <p:spPr>
            <a:xfrm>
              <a:off x="895251" y="-66675"/>
              <a:ext cx="7218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an agenda here.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4" name="Google Shape;294;p13"/>
          <p:cNvSpPr/>
          <p:nvPr/>
        </p:nvSpPr>
        <p:spPr>
          <a:xfrm>
            <a:off x="4974845" y="967029"/>
            <a:ext cx="3654717" cy="3206444"/>
          </a:xfrm>
          <a:custGeom>
            <a:rect b="b" l="l" r="r" t="t"/>
            <a:pathLst>
              <a:path extrusionOk="0" h="6412888" w="7309433">
                <a:moveTo>
                  <a:pt x="7247919" y="5776264"/>
                </a:moveTo>
                <a:cubicBezTo>
                  <a:pt x="7204502" y="5691459"/>
                  <a:pt x="7159623" y="5606800"/>
                  <a:pt x="7105973" y="5527990"/>
                </a:cubicBezTo>
                <a:cubicBezTo>
                  <a:pt x="7104511" y="5519363"/>
                  <a:pt x="7100417" y="5511175"/>
                  <a:pt x="7096032" y="5503279"/>
                </a:cubicBezTo>
                <a:cubicBezTo>
                  <a:pt x="7071327" y="5454004"/>
                  <a:pt x="7044428" y="5403560"/>
                  <a:pt x="7018407" y="5352676"/>
                </a:cubicBezTo>
                <a:cubicBezTo>
                  <a:pt x="6921194" y="5161573"/>
                  <a:pt x="6827635" y="4970322"/>
                  <a:pt x="6723258" y="4780972"/>
                </a:cubicBezTo>
                <a:cubicBezTo>
                  <a:pt x="6637155" y="4618526"/>
                  <a:pt x="6553683" y="4454618"/>
                  <a:pt x="6471965" y="4289833"/>
                </a:cubicBezTo>
                <a:cubicBezTo>
                  <a:pt x="6420508" y="4199325"/>
                  <a:pt x="6332358" y="4008659"/>
                  <a:pt x="6239237" y="3936867"/>
                </a:cubicBezTo>
                <a:cubicBezTo>
                  <a:pt x="6334843" y="3873117"/>
                  <a:pt x="6322856" y="3731580"/>
                  <a:pt x="6342444" y="3629375"/>
                </a:cubicBezTo>
                <a:cubicBezTo>
                  <a:pt x="6356771" y="3459472"/>
                  <a:pt x="6358671" y="3296441"/>
                  <a:pt x="6373436" y="3124930"/>
                </a:cubicBezTo>
                <a:cubicBezTo>
                  <a:pt x="6408228" y="2545183"/>
                  <a:pt x="6409836" y="1957980"/>
                  <a:pt x="6402088" y="1376771"/>
                </a:cubicBezTo>
                <a:cubicBezTo>
                  <a:pt x="6398872" y="1044861"/>
                  <a:pt x="6401942" y="712512"/>
                  <a:pt x="6382353" y="381040"/>
                </a:cubicBezTo>
                <a:cubicBezTo>
                  <a:pt x="6375921" y="234386"/>
                  <a:pt x="6354285" y="44159"/>
                  <a:pt x="6182371" y="26613"/>
                </a:cubicBezTo>
                <a:cubicBezTo>
                  <a:pt x="6176231" y="10968"/>
                  <a:pt x="6160736" y="-145"/>
                  <a:pt x="6143486" y="1"/>
                </a:cubicBezTo>
                <a:cubicBezTo>
                  <a:pt x="6109863" y="294"/>
                  <a:pt x="6076240" y="586"/>
                  <a:pt x="6042617" y="879"/>
                </a:cubicBezTo>
                <a:cubicBezTo>
                  <a:pt x="5942481" y="1025"/>
                  <a:pt x="5842197" y="1902"/>
                  <a:pt x="5742060" y="2341"/>
                </a:cubicBezTo>
                <a:cubicBezTo>
                  <a:pt x="5177198" y="7751"/>
                  <a:pt x="4612483" y="2633"/>
                  <a:pt x="4047913" y="21349"/>
                </a:cubicBezTo>
                <a:cubicBezTo>
                  <a:pt x="3899681" y="23542"/>
                  <a:pt x="3751302" y="22226"/>
                  <a:pt x="3603070" y="21057"/>
                </a:cubicBezTo>
                <a:cubicBezTo>
                  <a:pt x="3462147" y="19887"/>
                  <a:pt x="3321224" y="18717"/>
                  <a:pt x="3180301" y="20618"/>
                </a:cubicBezTo>
                <a:cubicBezTo>
                  <a:pt x="2952398" y="23104"/>
                  <a:pt x="2724640" y="34508"/>
                  <a:pt x="2496737" y="34070"/>
                </a:cubicBezTo>
                <a:cubicBezTo>
                  <a:pt x="2379350" y="36263"/>
                  <a:pt x="2262547" y="46644"/>
                  <a:pt x="2145745" y="55856"/>
                </a:cubicBezTo>
                <a:cubicBezTo>
                  <a:pt x="1919157" y="60681"/>
                  <a:pt x="1684675" y="77203"/>
                  <a:pt x="1457795" y="98405"/>
                </a:cubicBezTo>
                <a:cubicBezTo>
                  <a:pt x="1292312" y="113173"/>
                  <a:pt x="1126538" y="128964"/>
                  <a:pt x="962371" y="155283"/>
                </a:cubicBezTo>
                <a:cubicBezTo>
                  <a:pt x="900681" y="163178"/>
                  <a:pt x="842499" y="186573"/>
                  <a:pt x="791042" y="221080"/>
                </a:cubicBezTo>
                <a:cubicBezTo>
                  <a:pt x="775984" y="231315"/>
                  <a:pt x="757857" y="243012"/>
                  <a:pt x="752887" y="261582"/>
                </a:cubicBezTo>
                <a:cubicBezTo>
                  <a:pt x="752010" y="264506"/>
                  <a:pt x="752741" y="268308"/>
                  <a:pt x="754495" y="271525"/>
                </a:cubicBezTo>
                <a:cubicBezTo>
                  <a:pt x="735930" y="283368"/>
                  <a:pt x="718680" y="297259"/>
                  <a:pt x="700406" y="309687"/>
                </a:cubicBezTo>
                <a:cubicBezTo>
                  <a:pt x="607286" y="383234"/>
                  <a:pt x="598515" y="515267"/>
                  <a:pt x="610941" y="625075"/>
                </a:cubicBezTo>
                <a:cubicBezTo>
                  <a:pt x="629945" y="905517"/>
                  <a:pt x="631991" y="1187129"/>
                  <a:pt x="661960" y="1467133"/>
                </a:cubicBezTo>
                <a:cubicBezTo>
                  <a:pt x="692512" y="1816735"/>
                  <a:pt x="739146" y="2165022"/>
                  <a:pt x="761951" y="2515355"/>
                </a:cubicBezTo>
                <a:cubicBezTo>
                  <a:pt x="781832" y="2817876"/>
                  <a:pt x="786656" y="3124345"/>
                  <a:pt x="829342" y="3425404"/>
                </a:cubicBezTo>
                <a:cubicBezTo>
                  <a:pt x="847177" y="3563285"/>
                  <a:pt x="847762" y="3706138"/>
                  <a:pt x="896588" y="3837733"/>
                </a:cubicBezTo>
                <a:cubicBezTo>
                  <a:pt x="909891" y="3873263"/>
                  <a:pt x="929479" y="3899436"/>
                  <a:pt x="953454" y="3919029"/>
                </a:cubicBezTo>
                <a:cubicBezTo>
                  <a:pt x="930941" y="3937744"/>
                  <a:pt x="911499" y="3962016"/>
                  <a:pt x="897026" y="3989944"/>
                </a:cubicBezTo>
                <a:cubicBezTo>
                  <a:pt x="830073" y="4098290"/>
                  <a:pt x="786510" y="4218333"/>
                  <a:pt x="728766" y="4331504"/>
                </a:cubicBezTo>
                <a:cubicBezTo>
                  <a:pt x="639739" y="4507987"/>
                  <a:pt x="550127" y="4684762"/>
                  <a:pt x="464024" y="4862853"/>
                </a:cubicBezTo>
                <a:cubicBezTo>
                  <a:pt x="382599" y="5049717"/>
                  <a:pt x="308775" y="5239944"/>
                  <a:pt x="226472" y="5426516"/>
                </a:cubicBezTo>
                <a:cubicBezTo>
                  <a:pt x="167413" y="5566445"/>
                  <a:pt x="113471" y="5708420"/>
                  <a:pt x="58797" y="5849957"/>
                </a:cubicBezTo>
                <a:cubicBezTo>
                  <a:pt x="50318" y="5891775"/>
                  <a:pt x="-15319" y="5981552"/>
                  <a:pt x="13333" y="6022053"/>
                </a:cubicBezTo>
                <a:cubicBezTo>
                  <a:pt x="5001" y="6086973"/>
                  <a:pt x="4855" y="6152917"/>
                  <a:pt x="469" y="6218129"/>
                </a:cubicBezTo>
                <a:cubicBezTo>
                  <a:pt x="-700" y="6264626"/>
                  <a:pt x="-1724" y="6316386"/>
                  <a:pt x="24297" y="6356888"/>
                </a:cubicBezTo>
                <a:cubicBezTo>
                  <a:pt x="71808" y="6409818"/>
                  <a:pt x="151479" y="6402946"/>
                  <a:pt x="216678" y="6408941"/>
                </a:cubicBezTo>
                <a:cubicBezTo>
                  <a:pt x="281584" y="6412450"/>
                  <a:pt x="346929" y="6412450"/>
                  <a:pt x="411836" y="6412889"/>
                </a:cubicBezTo>
                <a:cubicBezTo>
                  <a:pt x="670146" y="6412596"/>
                  <a:pt x="928164" y="6399144"/>
                  <a:pt x="1185158" y="6372241"/>
                </a:cubicBezTo>
                <a:cubicBezTo>
                  <a:pt x="1578983" y="6356157"/>
                  <a:pt x="1973830" y="6322527"/>
                  <a:pt x="2369116" y="6319164"/>
                </a:cubicBezTo>
                <a:cubicBezTo>
                  <a:pt x="2628157" y="6308637"/>
                  <a:pt x="2887052" y="6314339"/>
                  <a:pt x="3146094" y="6320042"/>
                </a:cubicBezTo>
                <a:cubicBezTo>
                  <a:pt x="3339936" y="6324428"/>
                  <a:pt x="3533632" y="6328668"/>
                  <a:pt x="3727620" y="6326183"/>
                </a:cubicBezTo>
                <a:cubicBezTo>
                  <a:pt x="4184012" y="6318872"/>
                  <a:pt x="4640404" y="6317556"/>
                  <a:pt x="5096942" y="6320334"/>
                </a:cubicBezTo>
                <a:cubicBezTo>
                  <a:pt x="5576724" y="6320334"/>
                  <a:pt x="6056505" y="6318726"/>
                  <a:pt x="6536287" y="6324574"/>
                </a:cubicBezTo>
                <a:cubicBezTo>
                  <a:pt x="6592714" y="6323112"/>
                  <a:pt x="6649288" y="6325159"/>
                  <a:pt x="6705862" y="6327352"/>
                </a:cubicBezTo>
                <a:cubicBezTo>
                  <a:pt x="6802491" y="6330862"/>
                  <a:pt x="6899266" y="6334371"/>
                  <a:pt x="6995456" y="6320919"/>
                </a:cubicBezTo>
                <a:cubicBezTo>
                  <a:pt x="7041212" y="6309660"/>
                  <a:pt x="7100564" y="6319164"/>
                  <a:pt x="7131262" y="6276762"/>
                </a:cubicBezTo>
                <a:cubicBezTo>
                  <a:pt x="7133748" y="6272375"/>
                  <a:pt x="7136964" y="6267111"/>
                  <a:pt x="7140472" y="6260971"/>
                </a:cubicBezTo>
                <a:cubicBezTo>
                  <a:pt x="7212103" y="6207163"/>
                  <a:pt x="7284465" y="6005970"/>
                  <a:pt x="7300399" y="5959619"/>
                </a:cubicBezTo>
                <a:cubicBezTo>
                  <a:pt x="7331099" y="5889289"/>
                  <a:pt x="7275987" y="5835628"/>
                  <a:pt x="7247919" y="57762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3"/>
          <p:cNvGrpSpPr/>
          <p:nvPr/>
        </p:nvGrpSpPr>
        <p:grpSpPr>
          <a:xfrm>
            <a:off x="4974845" y="967029"/>
            <a:ext cx="3654717" cy="3206444"/>
            <a:chOff x="9949691" y="1934057"/>
            <a:chExt cx="7309433" cy="6412888"/>
          </a:xfrm>
        </p:grpSpPr>
        <p:grpSp>
          <p:nvGrpSpPr>
            <p:cNvPr id="296" name="Google Shape;296;p13"/>
            <p:cNvGrpSpPr/>
            <p:nvPr/>
          </p:nvGrpSpPr>
          <p:grpSpPr>
            <a:xfrm>
              <a:off x="9949691" y="1934057"/>
              <a:ext cx="7309433" cy="6412888"/>
              <a:chOff x="9949691" y="1934057"/>
              <a:chExt cx="7309433" cy="6412888"/>
            </a:xfrm>
          </p:grpSpPr>
          <p:sp>
            <p:nvSpPr>
              <p:cNvPr id="297" name="Google Shape;297;p13"/>
              <p:cNvSpPr/>
              <p:nvPr/>
            </p:nvSpPr>
            <p:spPr>
              <a:xfrm>
                <a:off x="12789697" y="7206153"/>
                <a:ext cx="1727089" cy="720719"/>
              </a:xfrm>
              <a:custGeom>
                <a:rect b="b" l="l" r="r" t="t"/>
                <a:pathLst>
                  <a:path extrusionOk="0" h="720719" w="1727089">
                    <a:moveTo>
                      <a:pt x="1561384" y="63620"/>
                    </a:moveTo>
                    <a:cubicBezTo>
                      <a:pt x="1532293" y="22679"/>
                      <a:pt x="1477619" y="18439"/>
                      <a:pt x="1432155" y="9081"/>
                    </a:cubicBezTo>
                    <a:cubicBezTo>
                      <a:pt x="1289332" y="-6126"/>
                      <a:pt x="1145631" y="1770"/>
                      <a:pt x="1002223" y="4402"/>
                    </a:cubicBezTo>
                    <a:cubicBezTo>
                      <a:pt x="760286" y="-4956"/>
                      <a:pt x="514109" y="9227"/>
                      <a:pt x="272172" y="26919"/>
                    </a:cubicBezTo>
                    <a:cubicBezTo>
                      <a:pt x="131249" y="41833"/>
                      <a:pt x="99819" y="222849"/>
                      <a:pt x="53916" y="331633"/>
                    </a:cubicBezTo>
                    <a:cubicBezTo>
                      <a:pt x="-3681" y="490863"/>
                      <a:pt x="-70780" y="717351"/>
                      <a:pt x="177589" y="720714"/>
                    </a:cubicBezTo>
                    <a:cubicBezTo>
                      <a:pt x="325676" y="721007"/>
                      <a:pt x="473762" y="709163"/>
                      <a:pt x="621848" y="712234"/>
                    </a:cubicBezTo>
                    <a:cubicBezTo>
                      <a:pt x="759409" y="706092"/>
                      <a:pt x="896092" y="697466"/>
                      <a:pt x="1033946" y="706239"/>
                    </a:cubicBezTo>
                    <a:cubicBezTo>
                      <a:pt x="1153379" y="704631"/>
                      <a:pt x="1272667" y="696296"/>
                      <a:pt x="1391808" y="692056"/>
                    </a:cubicBezTo>
                    <a:cubicBezTo>
                      <a:pt x="1470310" y="687669"/>
                      <a:pt x="1550858" y="700244"/>
                      <a:pt x="1628044" y="684306"/>
                    </a:cubicBezTo>
                    <a:cubicBezTo>
                      <a:pt x="1774815" y="620118"/>
                      <a:pt x="1729059" y="420679"/>
                      <a:pt x="1677016" y="304145"/>
                    </a:cubicBezTo>
                    <a:cubicBezTo>
                      <a:pt x="1632430" y="226796"/>
                      <a:pt x="1617227" y="134973"/>
                      <a:pt x="1561384" y="63620"/>
                    </a:cubicBezTo>
                    <a:close/>
                    <a:moveTo>
                      <a:pt x="1584335" y="607543"/>
                    </a:moveTo>
                    <a:cubicBezTo>
                      <a:pt x="1388738" y="603595"/>
                      <a:pt x="1193727" y="622311"/>
                      <a:pt x="998276" y="621872"/>
                    </a:cubicBezTo>
                    <a:cubicBezTo>
                      <a:pt x="900186" y="616755"/>
                      <a:pt x="801803" y="616755"/>
                      <a:pt x="703858" y="626113"/>
                    </a:cubicBezTo>
                    <a:cubicBezTo>
                      <a:pt x="579162" y="632400"/>
                      <a:pt x="454027" y="626697"/>
                      <a:pt x="329184" y="633277"/>
                    </a:cubicBezTo>
                    <a:cubicBezTo>
                      <a:pt x="270564" y="632838"/>
                      <a:pt x="116191" y="660766"/>
                      <a:pt x="86370" y="600232"/>
                    </a:cubicBezTo>
                    <a:cubicBezTo>
                      <a:pt x="65026" y="464251"/>
                      <a:pt x="136511" y="330317"/>
                      <a:pt x="159463" y="197407"/>
                    </a:cubicBezTo>
                    <a:cubicBezTo>
                      <a:pt x="165748" y="195360"/>
                      <a:pt x="171304" y="191266"/>
                      <a:pt x="174373" y="185125"/>
                    </a:cubicBezTo>
                    <a:cubicBezTo>
                      <a:pt x="199517" y="130879"/>
                      <a:pt x="259746" y="108069"/>
                      <a:pt x="316320" y="105729"/>
                    </a:cubicBezTo>
                    <a:cubicBezTo>
                      <a:pt x="423181" y="103975"/>
                      <a:pt x="529459" y="92863"/>
                      <a:pt x="636320" y="89938"/>
                    </a:cubicBezTo>
                    <a:cubicBezTo>
                      <a:pt x="761894" y="81165"/>
                      <a:pt x="886736" y="85844"/>
                      <a:pt x="1012310" y="88184"/>
                    </a:cubicBezTo>
                    <a:cubicBezTo>
                      <a:pt x="1152941" y="86137"/>
                      <a:pt x="1291525" y="76048"/>
                      <a:pt x="1431863" y="94032"/>
                    </a:cubicBezTo>
                    <a:cubicBezTo>
                      <a:pt x="1446043" y="97103"/>
                      <a:pt x="1470310" y="100758"/>
                      <a:pt x="1488291" y="108654"/>
                    </a:cubicBezTo>
                    <a:cubicBezTo>
                      <a:pt x="1521329" y="142283"/>
                      <a:pt x="1536824" y="189804"/>
                      <a:pt x="1552466" y="233523"/>
                    </a:cubicBezTo>
                    <a:cubicBezTo>
                      <a:pt x="1578049" y="302390"/>
                      <a:pt x="1618542" y="363216"/>
                      <a:pt x="1634476" y="436324"/>
                    </a:cubicBezTo>
                    <a:cubicBezTo>
                      <a:pt x="1643978" y="491594"/>
                      <a:pt x="1660936" y="597162"/>
                      <a:pt x="1584335" y="607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9949691" y="1934057"/>
                <a:ext cx="7309433" cy="6412888"/>
              </a:xfrm>
              <a:custGeom>
                <a:rect b="b" l="l" r="r" t="t"/>
                <a:pathLst>
                  <a:path extrusionOk="0" h="6412888" w="7309433">
                    <a:moveTo>
                      <a:pt x="7247919" y="5776264"/>
                    </a:moveTo>
                    <a:cubicBezTo>
                      <a:pt x="7204502" y="5691459"/>
                      <a:pt x="7159623" y="5606800"/>
                      <a:pt x="7105973" y="5527990"/>
                    </a:cubicBezTo>
                    <a:cubicBezTo>
                      <a:pt x="7104511" y="5519363"/>
                      <a:pt x="7100417" y="5511175"/>
                      <a:pt x="7096032" y="5503279"/>
                    </a:cubicBezTo>
                    <a:cubicBezTo>
                      <a:pt x="7071327" y="5454004"/>
                      <a:pt x="7044428" y="5403560"/>
                      <a:pt x="7018407" y="5352676"/>
                    </a:cubicBezTo>
                    <a:cubicBezTo>
                      <a:pt x="6921194" y="5161573"/>
                      <a:pt x="6827635" y="4970322"/>
                      <a:pt x="6723258" y="4780972"/>
                    </a:cubicBezTo>
                    <a:cubicBezTo>
                      <a:pt x="6637155" y="4618526"/>
                      <a:pt x="6553683" y="4454618"/>
                      <a:pt x="6471965" y="4289833"/>
                    </a:cubicBezTo>
                    <a:cubicBezTo>
                      <a:pt x="6420508" y="4199325"/>
                      <a:pt x="6332358" y="4008659"/>
                      <a:pt x="6239237" y="3936867"/>
                    </a:cubicBezTo>
                    <a:cubicBezTo>
                      <a:pt x="6334843" y="3873117"/>
                      <a:pt x="6322856" y="3731580"/>
                      <a:pt x="6342444" y="3629375"/>
                    </a:cubicBezTo>
                    <a:cubicBezTo>
                      <a:pt x="6356771" y="3459472"/>
                      <a:pt x="6358671" y="3296441"/>
                      <a:pt x="6373436" y="3124930"/>
                    </a:cubicBezTo>
                    <a:cubicBezTo>
                      <a:pt x="6408228" y="2545183"/>
                      <a:pt x="6409836" y="1957980"/>
                      <a:pt x="6402088" y="1376771"/>
                    </a:cubicBezTo>
                    <a:cubicBezTo>
                      <a:pt x="6398872" y="1044861"/>
                      <a:pt x="6401942" y="712512"/>
                      <a:pt x="6382353" y="381040"/>
                    </a:cubicBezTo>
                    <a:cubicBezTo>
                      <a:pt x="6375921" y="234386"/>
                      <a:pt x="6354285" y="44159"/>
                      <a:pt x="6182371" y="26613"/>
                    </a:cubicBezTo>
                    <a:cubicBezTo>
                      <a:pt x="6176231" y="10968"/>
                      <a:pt x="6160736" y="-145"/>
                      <a:pt x="6143486" y="1"/>
                    </a:cubicBezTo>
                    <a:cubicBezTo>
                      <a:pt x="6109863" y="294"/>
                      <a:pt x="6076240" y="586"/>
                      <a:pt x="6042617" y="879"/>
                    </a:cubicBezTo>
                    <a:cubicBezTo>
                      <a:pt x="5942481" y="1025"/>
                      <a:pt x="5842197" y="1902"/>
                      <a:pt x="5742060" y="2341"/>
                    </a:cubicBezTo>
                    <a:cubicBezTo>
                      <a:pt x="5177198" y="7751"/>
                      <a:pt x="4612483" y="2633"/>
                      <a:pt x="4047913" y="21349"/>
                    </a:cubicBezTo>
                    <a:cubicBezTo>
                      <a:pt x="3899681" y="23542"/>
                      <a:pt x="3751302" y="22226"/>
                      <a:pt x="3603070" y="21057"/>
                    </a:cubicBezTo>
                    <a:cubicBezTo>
                      <a:pt x="3462147" y="19887"/>
                      <a:pt x="3321224" y="18717"/>
                      <a:pt x="3180301" y="20618"/>
                    </a:cubicBezTo>
                    <a:cubicBezTo>
                      <a:pt x="2952398" y="23104"/>
                      <a:pt x="2724640" y="34508"/>
                      <a:pt x="2496737" y="34070"/>
                    </a:cubicBezTo>
                    <a:cubicBezTo>
                      <a:pt x="2379350" y="36263"/>
                      <a:pt x="2262547" y="46644"/>
                      <a:pt x="2145745" y="55856"/>
                    </a:cubicBezTo>
                    <a:cubicBezTo>
                      <a:pt x="1919157" y="60681"/>
                      <a:pt x="1684675" y="77203"/>
                      <a:pt x="1457795" y="98405"/>
                    </a:cubicBezTo>
                    <a:cubicBezTo>
                      <a:pt x="1292312" y="113173"/>
                      <a:pt x="1126538" y="128964"/>
                      <a:pt x="962371" y="155283"/>
                    </a:cubicBezTo>
                    <a:cubicBezTo>
                      <a:pt x="900681" y="163178"/>
                      <a:pt x="842499" y="186573"/>
                      <a:pt x="791042" y="221080"/>
                    </a:cubicBezTo>
                    <a:cubicBezTo>
                      <a:pt x="775984" y="231315"/>
                      <a:pt x="757857" y="243012"/>
                      <a:pt x="752887" y="261582"/>
                    </a:cubicBezTo>
                    <a:cubicBezTo>
                      <a:pt x="752010" y="264506"/>
                      <a:pt x="752741" y="268308"/>
                      <a:pt x="754495" y="271525"/>
                    </a:cubicBezTo>
                    <a:cubicBezTo>
                      <a:pt x="735930" y="283368"/>
                      <a:pt x="718680" y="297259"/>
                      <a:pt x="700406" y="309687"/>
                    </a:cubicBezTo>
                    <a:cubicBezTo>
                      <a:pt x="607286" y="383234"/>
                      <a:pt x="598515" y="515267"/>
                      <a:pt x="610941" y="625075"/>
                    </a:cubicBezTo>
                    <a:cubicBezTo>
                      <a:pt x="629945" y="905517"/>
                      <a:pt x="631991" y="1187129"/>
                      <a:pt x="661960" y="1467133"/>
                    </a:cubicBezTo>
                    <a:cubicBezTo>
                      <a:pt x="692512" y="1816735"/>
                      <a:pt x="739146" y="2165022"/>
                      <a:pt x="761951" y="2515355"/>
                    </a:cubicBezTo>
                    <a:cubicBezTo>
                      <a:pt x="781832" y="2817876"/>
                      <a:pt x="786656" y="3124345"/>
                      <a:pt x="829342" y="3425404"/>
                    </a:cubicBezTo>
                    <a:cubicBezTo>
                      <a:pt x="847177" y="3563285"/>
                      <a:pt x="847762" y="3706138"/>
                      <a:pt x="896588" y="3837733"/>
                    </a:cubicBezTo>
                    <a:cubicBezTo>
                      <a:pt x="909891" y="3873263"/>
                      <a:pt x="929479" y="3899436"/>
                      <a:pt x="953454" y="3919029"/>
                    </a:cubicBezTo>
                    <a:cubicBezTo>
                      <a:pt x="930941" y="3937744"/>
                      <a:pt x="911499" y="3962016"/>
                      <a:pt x="897026" y="3989944"/>
                    </a:cubicBezTo>
                    <a:cubicBezTo>
                      <a:pt x="830073" y="4098290"/>
                      <a:pt x="786510" y="4218333"/>
                      <a:pt x="728766" y="4331504"/>
                    </a:cubicBezTo>
                    <a:cubicBezTo>
                      <a:pt x="639739" y="4507987"/>
                      <a:pt x="550127" y="4684762"/>
                      <a:pt x="464024" y="4862853"/>
                    </a:cubicBezTo>
                    <a:cubicBezTo>
                      <a:pt x="382599" y="5049717"/>
                      <a:pt x="308775" y="5239944"/>
                      <a:pt x="226472" y="5426516"/>
                    </a:cubicBezTo>
                    <a:cubicBezTo>
                      <a:pt x="167413" y="5566445"/>
                      <a:pt x="113471" y="5708420"/>
                      <a:pt x="58797" y="5849957"/>
                    </a:cubicBezTo>
                    <a:cubicBezTo>
                      <a:pt x="50318" y="5891775"/>
                      <a:pt x="-15319" y="5981552"/>
                      <a:pt x="13333" y="6022053"/>
                    </a:cubicBezTo>
                    <a:cubicBezTo>
                      <a:pt x="5001" y="6086973"/>
                      <a:pt x="4855" y="6152917"/>
                      <a:pt x="469" y="6218129"/>
                    </a:cubicBezTo>
                    <a:cubicBezTo>
                      <a:pt x="-700" y="6264626"/>
                      <a:pt x="-1724" y="6316386"/>
                      <a:pt x="24297" y="6356888"/>
                    </a:cubicBezTo>
                    <a:cubicBezTo>
                      <a:pt x="71808" y="6409818"/>
                      <a:pt x="151479" y="6402946"/>
                      <a:pt x="216678" y="6408941"/>
                    </a:cubicBezTo>
                    <a:cubicBezTo>
                      <a:pt x="281584" y="6412450"/>
                      <a:pt x="346929" y="6412450"/>
                      <a:pt x="411836" y="6412889"/>
                    </a:cubicBezTo>
                    <a:cubicBezTo>
                      <a:pt x="670146" y="6412596"/>
                      <a:pt x="928164" y="6399144"/>
                      <a:pt x="1185158" y="6372241"/>
                    </a:cubicBezTo>
                    <a:cubicBezTo>
                      <a:pt x="1578983" y="6356157"/>
                      <a:pt x="1973830" y="6322527"/>
                      <a:pt x="2369116" y="6319164"/>
                    </a:cubicBezTo>
                    <a:cubicBezTo>
                      <a:pt x="2628157" y="6308637"/>
                      <a:pt x="2887052" y="6314339"/>
                      <a:pt x="3146094" y="6320042"/>
                    </a:cubicBezTo>
                    <a:cubicBezTo>
                      <a:pt x="3339936" y="6324428"/>
                      <a:pt x="3533632" y="6328668"/>
                      <a:pt x="3727620" y="6326183"/>
                    </a:cubicBezTo>
                    <a:cubicBezTo>
                      <a:pt x="4184012" y="6318872"/>
                      <a:pt x="4640404" y="6317556"/>
                      <a:pt x="5096942" y="6320334"/>
                    </a:cubicBezTo>
                    <a:cubicBezTo>
                      <a:pt x="5576724" y="6320334"/>
                      <a:pt x="6056505" y="6318726"/>
                      <a:pt x="6536287" y="6324574"/>
                    </a:cubicBezTo>
                    <a:cubicBezTo>
                      <a:pt x="6592714" y="6323112"/>
                      <a:pt x="6649288" y="6325159"/>
                      <a:pt x="6705862" y="6327352"/>
                    </a:cubicBezTo>
                    <a:cubicBezTo>
                      <a:pt x="6802491" y="6330862"/>
                      <a:pt x="6899266" y="6334371"/>
                      <a:pt x="6995456" y="6320919"/>
                    </a:cubicBezTo>
                    <a:cubicBezTo>
                      <a:pt x="7041212" y="6309660"/>
                      <a:pt x="7100564" y="6319164"/>
                      <a:pt x="7131262" y="6276762"/>
                    </a:cubicBezTo>
                    <a:cubicBezTo>
                      <a:pt x="7133748" y="6272375"/>
                      <a:pt x="7136964" y="6267111"/>
                      <a:pt x="7140472" y="6260971"/>
                    </a:cubicBezTo>
                    <a:cubicBezTo>
                      <a:pt x="7212103" y="6207163"/>
                      <a:pt x="7284465" y="6005970"/>
                      <a:pt x="7300399" y="5959619"/>
                    </a:cubicBezTo>
                    <a:cubicBezTo>
                      <a:pt x="7331099" y="5889289"/>
                      <a:pt x="7275987" y="5835628"/>
                      <a:pt x="7247919" y="5776264"/>
                    </a:cubicBezTo>
                    <a:close/>
                    <a:moveTo>
                      <a:pt x="3599562" y="255879"/>
                    </a:moveTo>
                    <a:cubicBezTo>
                      <a:pt x="3612280" y="222396"/>
                      <a:pt x="3643271" y="196516"/>
                      <a:pt x="3678941" y="191837"/>
                    </a:cubicBezTo>
                    <a:cubicBezTo>
                      <a:pt x="3683472" y="191252"/>
                      <a:pt x="3688150" y="190960"/>
                      <a:pt x="3692682" y="190960"/>
                    </a:cubicBezTo>
                    <a:cubicBezTo>
                      <a:pt x="3712856" y="190960"/>
                      <a:pt x="3732591" y="196808"/>
                      <a:pt x="3749402" y="208944"/>
                    </a:cubicBezTo>
                    <a:cubicBezTo>
                      <a:pt x="3762998" y="218741"/>
                      <a:pt x="3774546" y="233070"/>
                      <a:pt x="3781709" y="249153"/>
                    </a:cubicBezTo>
                    <a:cubicBezTo>
                      <a:pt x="3789749" y="263044"/>
                      <a:pt x="3794427" y="278982"/>
                      <a:pt x="3794866" y="295212"/>
                    </a:cubicBezTo>
                    <a:cubicBezTo>
                      <a:pt x="3795450" y="323724"/>
                      <a:pt x="3782586" y="355599"/>
                      <a:pt x="3758612" y="372414"/>
                    </a:cubicBezTo>
                    <a:cubicBezTo>
                      <a:pt x="3740777" y="384988"/>
                      <a:pt x="3718995" y="394638"/>
                      <a:pt x="3696775" y="394638"/>
                    </a:cubicBezTo>
                    <a:cubicBezTo>
                      <a:pt x="3692828" y="394638"/>
                      <a:pt x="3688735" y="394346"/>
                      <a:pt x="3684642" y="393615"/>
                    </a:cubicBezTo>
                    <a:cubicBezTo>
                      <a:pt x="3653066" y="388351"/>
                      <a:pt x="3624706" y="373437"/>
                      <a:pt x="3607748" y="345071"/>
                    </a:cubicBezTo>
                    <a:cubicBezTo>
                      <a:pt x="3591960" y="318167"/>
                      <a:pt x="3588452" y="285269"/>
                      <a:pt x="3599562" y="255879"/>
                    </a:cubicBezTo>
                    <a:close/>
                    <a:moveTo>
                      <a:pt x="839868" y="638819"/>
                    </a:moveTo>
                    <a:cubicBezTo>
                      <a:pt x="842645" y="637065"/>
                      <a:pt x="843084" y="632970"/>
                      <a:pt x="842060" y="629461"/>
                    </a:cubicBezTo>
                    <a:cubicBezTo>
                      <a:pt x="842499" y="629461"/>
                      <a:pt x="842937" y="629461"/>
                      <a:pt x="843230" y="629315"/>
                    </a:cubicBezTo>
                    <a:cubicBezTo>
                      <a:pt x="1043212" y="618788"/>
                      <a:pt x="1243194" y="616302"/>
                      <a:pt x="1443322" y="616302"/>
                    </a:cubicBezTo>
                    <a:cubicBezTo>
                      <a:pt x="1525625" y="616302"/>
                      <a:pt x="1608074" y="616741"/>
                      <a:pt x="1690376" y="617179"/>
                    </a:cubicBezTo>
                    <a:cubicBezTo>
                      <a:pt x="1855566" y="618056"/>
                      <a:pt x="2020756" y="618788"/>
                      <a:pt x="2186092" y="616448"/>
                    </a:cubicBezTo>
                    <a:cubicBezTo>
                      <a:pt x="2416481" y="617033"/>
                      <a:pt x="2646577" y="601095"/>
                      <a:pt x="2876966" y="598317"/>
                    </a:cubicBezTo>
                    <a:cubicBezTo>
                      <a:pt x="3335989" y="597879"/>
                      <a:pt x="3794427" y="574484"/>
                      <a:pt x="4253304" y="567027"/>
                    </a:cubicBezTo>
                    <a:cubicBezTo>
                      <a:pt x="4802816" y="552990"/>
                      <a:pt x="5353206" y="573022"/>
                      <a:pt x="5902133" y="539392"/>
                    </a:cubicBezTo>
                    <a:cubicBezTo>
                      <a:pt x="5970256" y="536175"/>
                      <a:pt x="6038524" y="536175"/>
                      <a:pt x="6106501" y="535444"/>
                    </a:cubicBezTo>
                    <a:cubicBezTo>
                      <a:pt x="6113225" y="535006"/>
                      <a:pt x="6120535" y="535006"/>
                      <a:pt x="6127844" y="535152"/>
                    </a:cubicBezTo>
                    <a:cubicBezTo>
                      <a:pt x="6137492" y="535298"/>
                      <a:pt x="6147286" y="535444"/>
                      <a:pt x="6156642" y="534275"/>
                    </a:cubicBezTo>
                    <a:cubicBezTo>
                      <a:pt x="6152111" y="569951"/>
                      <a:pt x="6150941" y="615571"/>
                      <a:pt x="6151087" y="662214"/>
                    </a:cubicBezTo>
                    <a:cubicBezTo>
                      <a:pt x="6091590" y="661775"/>
                      <a:pt x="6032092" y="663822"/>
                      <a:pt x="5972595" y="663676"/>
                    </a:cubicBezTo>
                    <a:cubicBezTo>
                      <a:pt x="5834449" y="664261"/>
                      <a:pt x="5696304" y="661190"/>
                      <a:pt x="5558304" y="666162"/>
                    </a:cubicBezTo>
                    <a:cubicBezTo>
                      <a:pt x="5335225" y="683415"/>
                      <a:pt x="5112145" y="699645"/>
                      <a:pt x="4888335" y="703008"/>
                    </a:cubicBezTo>
                    <a:cubicBezTo>
                      <a:pt x="4717005" y="709149"/>
                      <a:pt x="4545968" y="701107"/>
                      <a:pt x="4374785" y="697744"/>
                    </a:cubicBezTo>
                    <a:cubicBezTo>
                      <a:pt x="4200093" y="698037"/>
                      <a:pt x="4025401" y="703447"/>
                      <a:pt x="3850855" y="707687"/>
                    </a:cubicBezTo>
                    <a:cubicBezTo>
                      <a:pt x="3493723" y="720115"/>
                      <a:pt x="3136299" y="715729"/>
                      <a:pt x="2779460" y="732690"/>
                    </a:cubicBezTo>
                    <a:cubicBezTo>
                      <a:pt x="2548194" y="741170"/>
                      <a:pt x="2316490" y="735029"/>
                      <a:pt x="2085370" y="745995"/>
                    </a:cubicBezTo>
                    <a:cubicBezTo>
                      <a:pt x="1798261" y="757547"/>
                      <a:pt x="1510129" y="746142"/>
                      <a:pt x="1223459" y="766612"/>
                    </a:cubicBezTo>
                    <a:cubicBezTo>
                      <a:pt x="1097739" y="783427"/>
                      <a:pt x="972019" y="781380"/>
                      <a:pt x="844984" y="794832"/>
                    </a:cubicBezTo>
                    <a:cubicBezTo>
                      <a:pt x="839575" y="767928"/>
                      <a:pt x="834459" y="740878"/>
                      <a:pt x="830658" y="713535"/>
                    </a:cubicBezTo>
                    <a:cubicBezTo>
                      <a:pt x="828027" y="700084"/>
                      <a:pt x="827149" y="686047"/>
                      <a:pt x="825541" y="672156"/>
                    </a:cubicBezTo>
                    <a:cubicBezTo>
                      <a:pt x="839283" y="670987"/>
                      <a:pt x="836944" y="649785"/>
                      <a:pt x="839868" y="638819"/>
                    </a:cubicBezTo>
                    <a:close/>
                    <a:moveTo>
                      <a:pt x="918954" y="1461138"/>
                    </a:moveTo>
                    <a:cubicBezTo>
                      <a:pt x="902289" y="1291381"/>
                      <a:pt x="885331" y="1128789"/>
                      <a:pt x="873052" y="957278"/>
                    </a:cubicBezTo>
                    <a:cubicBezTo>
                      <a:pt x="868958" y="916483"/>
                      <a:pt x="861357" y="876274"/>
                      <a:pt x="853170" y="836064"/>
                    </a:cubicBezTo>
                    <a:cubicBezTo>
                      <a:pt x="907259" y="836649"/>
                      <a:pt x="961348" y="839281"/>
                      <a:pt x="1015437" y="839720"/>
                    </a:cubicBezTo>
                    <a:cubicBezTo>
                      <a:pt x="1360727" y="820858"/>
                      <a:pt x="1706457" y="831970"/>
                      <a:pt x="2052186" y="825829"/>
                    </a:cubicBezTo>
                    <a:cubicBezTo>
                      <a:pt x="2286814" y="816325"/>
                      <a:pt x="2521734" y="821443"/>
                      <a:pt x="2756362" y="815009"/>
                    </a:cubicBezTo>
                    <a:cubicBezTo>
                      <a:pt x="3105893" y="799218"/>
                      <a:pt x="3456007" y="802873"/>
                      <a:pt x="3805684" y="791907"/>
                    </a:cubicBezTo>
                    <a:cubicBezTo>
                      <a:pt x="3982130" y="787521"/>
                      <a:pt x="4158430" y="782403"/>
                      <a:pt x="4334876" y="781087"/>
                    </a:cubicBezTo>
                    <a:cubicBezTo>
                      <a:pt x="4506790" y="781965"/>
                      <a:pt x="4678413" y="793077"/>
                      <a:pt x="4850473" y="787667"/>
                    </a:cubicBezTo>
                    <a:cubicBezTo>
                      <a:pt x="5119747" y="787375"/>
                      <a:pt x="5387706" y="756669"/>
                      <a:pt x="5656395" y="747750"/>
                    </a:cubicBezTo>
                    <a:cubicBezTo>
                      <a:pt x="5812229" y="746727"/>
                      <a:pt x="5968209" y="748774"/>
                      <a:pt x="6124043" y="745995"/>
                    </a:cubicBezTo>
                    <a:cubicBezTo>
                      <a:pt x="6132376" y="744826"/>
                      <a:pt x="6142170" y="744972"/>
                      <a:pt x="6152695" y="745703"/>
                    </a:cubicBezTo>
                    <a:cubicBezTo>
                      <a:pt x="6154450" y="805359"/>
                      <a:pt x="6156789" y="857704"/>
                      <a:pt x="6155473" y="882269"/>
                    </a:cubicBezTo>
                    <a:cubicBezTo>
                      <a:pt x="6151087" y="1278368"/>
                      <a:pt x="6156496" y="1674613"/>
                      <a:pt x="6150502" y="2070566"/>
                    </a:cubicBezTo>
                    <a:cubicBezTo>
                      <a:pt x="6136469" y="2451166"/>
                      <a:pt x="6124628" y="2831620"/>
                      <a:pt x="6128721" y="3212513"/>
                    </a:cubicBezTo>
                    <a:cubicBezTo>
                      <a:pt x="6129744" y="3302290"/>
                      <a:pt x="6129160" y="3385340"/>
                      <a:pt x="6120535" y="3476287"/>
                    </a:cubicBezTo>
                    <a:cubicBezTo>
                      <a:pt x="6120388" y="3486229"/>
                      <a:pt x="6118634" y="3497927"/>
                      <a:pt x="6116734" y="3509916"/>
                    </a:cubicBezTo>
                    <a:cubicBezTo>
                      <a:pt x="5981073" y="3506700"/>
                      <a:pt x="5846144" y="3520298"/>
                      <a:pt x="5711068" y="3529071"/>
                    </a:cubicBezTo>
                    <a:cubicBezTo>
                      <a:pt x="5372502" y="3534335"/>
                      <a:pt x="5033936" y="3534335"/>
                      <a:pt x="4695370" y="3534188"/>
                    </a:cubicBezTo>
                    <a:cubicBezTo>
                      <a:pt x="4368499" y="3534042"/>
                      <a:pt x="4041627" y="3533896"/>
                      <a:pt x="3714902" y="3538721"/>
                    </a:cubicBezTo>
                    <a:cubicBezTo>
                      <a:pt x="3293303" y="3547202"/>
                      <a:pt x="2871849" y="3586533"/>
                      <a:pt x="2449519" y="3587411"/>
                    </a:cubicBezTo>
                    <a:cubicBezTo>
                      <a:pt x="2283890" y="3588288"/>
                      <a:pt x="2118408" y="3586972"/>
                      <a:pt x="1952779" y="3585656"/>
                    </a:cubicBezTo>
                    <a:cubicBezTo>
                      <a:pt x="1796361" y="3584340"/>
                      <a:pt x="1640088" y="3583024"/>
                      <a:pt x="1483816" y="3583756"/>
                    </a:cubicBezTo>
                    <a:cubicBezTo>
                      <a:pt x="1437913" y="3582001"/>
                      <a:pt x="1391426" y="3584779"/>
                      <a:pt x="1344793" y="3587557"/>
                    </a:cubicBezTo>
                    <a:cubicBezTo>
                      <a:pt x="1262344" y="3592528"/>
                      <a:pt x="1179749" y="3597500"/>
                      <a:pt x="1100371" y="3576883"/>
                    </a:cubicBezTo>
                    <a:cubicBezTo>
                      <a:pt x="1087506" y="3553050"/>
                      <a:pt x="1090284" y="3516350"/>
                      <a:pt x="1085167" y="3483744"/>
                    </a:cubicBezTo>
                    <a:cubicBezTo>
                      <a:pt x="1088383" y="3461958"/>
                      <a:pt x="1082828" y="3437978"/>
                      <a:pt x="1083267" y="3416338"/>
                    </a:cubicBezTo>
                    <a:cubicBezTo>
                      <a:pt x="1080197" y="3352880"/>
                      <a:pt x="1073765" y="3289423"/>
                      <a:pt x="1069233" y="3226111"/>
                    </a:cubicBezTo>
                    <a:cubicBezTo>
                      <a:pt x="1058708" y="3017169"/>
                      <a:pt x="1036926" y="2809249"/>
                      <a:pt x="1023331" y="2600453"/>
                    </a:cubicBezTo>
                    <a:cubicBezTo>
                      <a:pt x="997748" y="2220584"/>
                      <a:pt x="951407" y="1840422"/>
                      <a:pt x="918954" y="1461138"/>
                    </a:cubicBezTo>
                    <a:close/>
                    <a:moveTo>
                      <a:pt x="5058495" y="4063929"/>
                    </a:moveTo>
                    <a:cubicBezTo>
                      <a:pt x="4949587" y="4067584"/>
                      <a:pt x="4850327" y="4084545"/>
                      <a:pt x="4738933" y="4084253"/>
                    </a:cubicBezTo>
                    <a:cubicBezTo>
                      <a:pt x="4669349" y="4085130"/>
                      <a:pt x="4599618" y="4078989"/>
                      <a:pt x="4529741" y="4072848"/>
                    </a:cubicBezTo>
                    <a:cubicBezTo>
                      <a:pt x="4446270" y="4065537"/>
                      <a:pt x="4362505" y="4058226"/>
                      <a:pt x="4278448" y="4062759"/>
                    </a:cubicBezTo>
                    <a:cubicBezTo>
                      <a:pt x="3831851" y="4065830"/>
                      <a:pt x="3385400" y="4074749"/>
                      <a:pt x="2938802" y="4080451"/>
                    </a:cubicBezTo>
                    <a:cubicBezTo>
                      <a:pt x="2813521" y="4086300"/>
                      <a:pt x="2688386" y="4084984"/>
                      <a:pt x="2563105" y="4085715"/>
                    </a:cubicBezTo>
                    <a:cubicBezTo>
                      <a:pt x="2431245" y="4086885"/>
                      <a:pt x="2298509" y="4104869"/>
                      <a:pt x="2166942" y="4094342"/>
                    </a:cubicBezTo>
                    <a:cubicBezTo>
                      <a:pt x="2170304" y="4066853"/>
                      <a:pt x="2177906" y="4040242"/>
                      <a:pt x="2186531" y="4013923"/>
                    </a:cubicBezTo>
                    <a:cubicBezTo>
                      <a:pt x="3012334" y="4015824"/>
                      <a:pt x="3837990" y="4007489"/>
                      <a:pt x="4663648" y="4002079"/>
                    </a:cubicBezTo>
                    <a:cubicBezTo>
                      <a:pt x="4783666" y="3997693"/>
                      <a:pt x="4903685" y="3991552"/>
                      <a:pt x="5023703" y="3985850"/>
                    </a:cubicBezTo>
                    <a:cubicBezTo>
                      <a:pt x="5029697" y="4012022"/>
                      <a:pt x="5051332" y="4040826"/>
                      <a:pt x="5058495" y="4063929"/>
                    </a:cubicBezTo>
                    <a:close/>
                    <a:moveTo>
                      <a:pt x="7173218" y="6052028"/>
                    </a:moveTo>
                    <a:cubicBezTo>
                      <a:pt x="7165470" y="6069573"/>
                      <a:pt x="7158015" y="6087412"/>
                      <a:pt x="7149974" y="6104666"/>
                    </a:cubicBezTo>
                    <a:cubicBezTo>
                      <a:pt x="7149097" y="6104373"/>
                      <a:pt x="7148366" y="6104227"/>
                      <a:pt x="7147489" y="6104081"/>
                    </a:cubicBezTo>
                    <a:cubicBezTo>
                      <a:pt x="7126877" y="6101303"/>
                      <a:pt x="7107727" y="6114462"/>
                      <a:pt x="7102025" y="6134055"/>
                    </a:cubicBezTo>
                    <a:cubicBezTo>
                      <a:pt x="7094862" y="6159204"/>
                      <a:pt x="7087407" y="6184792"/>
                      <a:pt x="7075420" y="6208186"/>
                    </a:cubicBezTo>
                    <a:cubicBezTo>
                      <a:pt x="7073373" y="6210965"/>
                      <a:pt x="7071765" y="6214035"/>
                      <a:pt x="7070450" y="6217106"/>
                    </a:cubicBezTo>
                    <a:cubicBezTo>
                      <a:pt x="7070450" y="6217252"/>
                      <a:pt x="7070450" y="6217252"/>
                      <a:pt x="7070303" y="6217252"/>
                    </a:cubicBezTo>
                    <a:cubicBezTo>
                      <a:pt x="7068695" y="6220176"/>
                      <a:pt x="7066941" y="6222954"/>
                      <a:pt x="7065187" y="6225586"/>
                    </a:cubicBezTo>
                    <a:cubicBezTo>
                      <a:pt x="6948677" y="6246788"/>
                      <a:pt x="6830266" y="6250882"/>
                      <a:pt x="6712002" y="6242986"/>
                    </a:cubicBezTo>
                    <a:cubicBezTo>
                      <a:pt x="6568155" y="6238307"/>
                      <a:pt x="6424309" y="6241962"/>
                      <a:pt x="6280462" y="6237868"/>
                    </a:cubicBezTo>
                    <a:cubicBezTo>
                      <a:pt x="6001978" y="6235529"/>
                      <a:pt x="5723640" y="6235821"/>
                      <a:pt x="5445156" y="6236260"/>
                    </a:cubicBezTo>
                    <a:cubicBezTo>
                      <a:pt x="5204827" y="6236552"/>
                      <a:pt x="4964498" y="6236845"/>
                      <a:pt x="4724169" y="6235529"/>
                    </a:cubicBezTo>
                    <a:cubicBezTo>
                      <a:pt x="4505913" y="6232458"/>
                      <a:pt x="4287950" y="6235383"/>
                      <a:pt x="4069841" y="6238307"/>
                    </a:cubicBezTo>
                    <a:cubicBezTo>
                      <a:pt x="3886963" y="6240793"/>
                      <a:pt x="3703938" y="6243278"/>
                      <a:pt x="3521060" y="6242109"/>
                    </a:cubicBezTo>
                    <a:cubicBezTo>
                      <a:pt x="3087327" y="6237868"/>
                      <a:pt x="2653594" y="6219153"/>
                      <a:pt x="2220007" y="6239184"/>
                    </a:cubicBezTo>
                    <a:cubicBezTo>
                      <a:pt x="1997074" y="6240208"/>
                      <a:pt x="1774579" y="6256877"/>
                      <a:pt x="1552231" y="6270475"/>
                    </a:cubicBezTo>
                    <a:cubicBezTo>
                      <a:pt x="1391426" y="6282757"/>
                      <a:pt x="1219073" y="6281294"/>
                      <a:pt x="1056953" y="6299718"/>
                    </a:cubicBezTo>
                    <a:cubicBezTo>
                      <a:pt x="877730" y="6322381"/>
                      <a:pt x="696606" y="6320773"/>
                      <a:pt x="516505" y="6329985"/>
                    </a:cubicBezTo>
                    <a:cubicBezTo>
                      <a:pt x="396048" y="6330569"/>
                      <a:pt x="275444" y="6332031"/>
                      <a:pt x="155134" y="6323990"/>
                    </a:cubicBezTo>
                    <a:cubicBezTo>
                      <a:pt x="132182" y="6321357"/>
                      <a:pt x="110255" y="6320627"/>
                      <a:pt x="88619" y="6310538"/>
                    </a:cubicBezTo>
                    <a:cubicBezTo>
                      <a:pt x="65376" y="6298548"/>
                      <a:pt x="61136" y="6212573"/>
                      <a:pt x="57043" y="6131862"/>
                    </a:cubicBezTo>
                    <a:cubicBezTo>
                      <a:pt x="124288" y="6192103"/>
                      <a:pt x="264627" y="6193711"/>
                      <a:pt x="371342" y="6196051"/>
                    </a:cubicBezTo>
                    <a:cubicBezTo>
                      <a:pt x="514166" y="6198244"/>
                      <a:pt x="657135" y="6198682"/>
                      <a:pt x="799813" y="6202630"/>
                    </a:cubicBezTo>
                    <a:cubicBezTo>
                      <a:pt x="946876" y="6204385"/>
                      <a:pt x="1093792" y="6203800"/>
                      <a:pt x="1240124" y="6188593"/>
                    </a:cubicBezTo>
                    <a:cubicBezTo>
                      <a:pt x="1508229" y="6185962"/>
                      <a:pt x="1788321" y="6177774"/>
                      <a:pt x="2059057" y="6169878"/>
                    </a:cubicBezTo>
                    <a:cubicBezTo>
                      <a:pt x="2285644" y="6162128"/>
                      <a:pt x="2512086" y="6161105"/>
                      <a:pt x="2738820" y="6164614"/>
                    </a:cubicBezTo>
                    <a:cubicBezTo>
                      <a:pt x="2951520" y="6158034"/>
                      <a:pt x="3164513" y="6146776"/>
                      <a:pt x="3377652" y="6148384"/>
                    </a:cubicBezTo>
                    <a:cubicBezTo>
                      <a:pt x="3594591" y="6146776"/>
                      <a:pt x="3811824" y="6146922"/>
                      <a:pt x="4028909" y="6147068"/>
                    </a:cubicBezTo>
                    <a:cubicBezTo>
                      <a:pt x="4250965" y="6147215"/>
                      <a:pt x="4473021" y="6147360"/>
                      <a:pt x="4695078" y="6145752"/>
                    </a:cubicBezTo>
                    <a:cubicBezTo>
                      <a:pt x="4934822" y="6154233"/>
                      <a:pt x="5175005" y="6157303"/>
                      <a:pt x="5414896" y="6155403"/>
                    </a:cubicBezTo>
                    <a:cubicBezTo>
                      <a:pt x="5621749" y="6149700"/>
                      <a:pt x="5827140" y="6130838"/>
                      <a:pt x="6033847" y="6119872"/>
                    </a:cubicBezTo>
                    <a:cubicBezTo>
                      <a:pt x="6236021" y="6118702"/>
                      <a:pt x="6438196" y="6119287"/>
                      <a:pt x="6640225" y="6112269"/>
                    </a:cubicBezTo>
                    <a:cubicBezTo>
                      <a:pt x="6728521" y="6108760"/>
                      <a:pt x="6817109" y="6107297"/>
                      <a:pt x="6905552" y="6107590"/>
                    </a:cubicBezTo>
                    <a:cubicBezTo>
                      <a:pt x="6999111" y="6111830"/>
                      <a:pt x="7096909" y="6103788"/>
                      <a:pt x="7175118" y="6048372"/>
                    </a:cubicBezTo>
                    <a:cubicBezTo>
                      <a:pt x="7174387" y="6049542"/>
                      <a:pt x="7173803" y="6050858"/>
                      <a:pt x="7173218" y="6052028"/>
                    </a:cubicBezTo>
                    <a:close/>
                    <a:moveTo>
                      <a:pt x="7196023" y="5883733"/>
                    </a:moveTo>
                    <a:cubicBezTo>
                      <a:pt x="7190760" y="5932131"/>
                      <a:pt x="7142958" y="5972486"/>
                      <a:pt x="7100417" y="5995004"/>
                    </a:cubicBezTo>
                    <a:cubicBezTo>
                      <a:pt x="7032880" y="6028341"/>
                      <a:pt x="6958325" y="6026294"/>
                      <a:pt x="6883916" y="6023954"/>
                    </a:cubicBezTo>
                    <a:cubicBezTo>
                      <a:pt x="6848247" y="6022931"/>
                      <a:pt x="6812578" y="6021907"/>
                      <a:pt x="6777932" y="6024831"/>
                    </a:cubicBezTo>
                    <a:cubicBezTo>
                      <a:pt x="6521522" y="6033459"/>
                      <a:pt x="6264966" y="6034628"/>
                      <a:pt x="6008410" y="6036675"/>
                    </a:cubicBezTo>
                    <a:cubicBezTo>
                      <a:pt x="5749807" y="6052905"/>
                      <a:pt x="5490474" y="6077323"/>
                      <a:pt x="5230117" y="6071767"/>
                    </a:cubicBezTo>
                    <a:cubicBezTo>
                      <a:pt x="4882634" y="6067527"/>
                      <a:pt x="4535150" y="6059631"/>
                      <a:pt x="4187521" y="6063579"/>
                    </a:cubicBezTo>
                    <a:cubicBezTo>
                      <a:pt x="4078905" y="6063871"/>
                      <a:pt x="3970289" y="6063579"/>
                      <a:pt x="3861673" y="6063286"/>
                    </a:cubicBezTo>
                    <a:cubicBezTo>
                      <a:pt x="3530708" y="6062555"/>
                      <a:pt x="3199598" y="6061824"/>
                      <a:pt x="2868925" y="6076007"/>
                    </a:cubicBezTo>
                    <a:cubicBezTo>
                      <a:pt x="2779460" y="6082148"/>
                      <a:pt x="2689848" y="6080832"/>
                      <a:pt x="2600236" y="6079516"/>
                    </a:cubicBezTo>
                    <a:cubicBezTo>
                      <a:pt x="2540154" y="6078639"/>
                      <a:pt x="2480072" y="6077762"/>
                      <a:pt x="2420135" y="6079078"/>
                    </a:cubicBezTo>
                    <a:cubicBezTo>
                      <a:pt x="2121186" y="6080101"/>
                      <a:pt x="1822528" y="6094869"/>
                      <a:pt x="1523724" y="6102180"/>
                    </a:cubicBezTo>
                    <a:cubicBezTo>
                      <a:pt x="1373153" y="6100572"/>
                      <a:pt x="1222728" y="6104373"/>
                      <a:pt x="1072741" y="6118849"/>
                    </a:cubicBezTo>
                    <a:cubicBezTo>
                      <a:pt x="956378" y="6122065"/>
                      <a:pt x="840160" y="6120749"/>
                      <a:pt x="723942" y="6119433"/>
                    </a:cubicBezTo>
                    <a:cubicBezTo>
                      <a:pt x="661375" y="6118702"/>
                      <a:pt x="598954" y="6117971"/>
                      <a:pt x="536386" y="6117971"/>
                    </a:cubicBezTo>
                    <a:cubicBezTo>
                      <a:pt x="530392" y="6117971"/>
                      <a:pt x="524399" y="6117971"/>
                      <a:pt x="518551" y="6117971"/>
                    </a:cubicBezTo>
                    <a:cubicBezTo>
                      <a:pt x="415490" y="6118995"/>
                      <a:pt x="312722" y="6117679"/>
                      <a:pt x="209807" y="6111391"/>
                    </a:cubicBezTo>
                    <a:cubicBezTo>
                      <a:pt x="177061" y="6109198"/>
                      <a:pt x="136422" y="6103642"/>
                      <a:pt x="108354" y="6083172"/>
                    </a:cubicBezTo>
                    <a:cubicBezTo>
                      <a:pt x="94028" y="6073083"/>
                      <a:pt x="81748" y="6060070"/>
                      <a:pt x="77509" y="6042670"/>
                    </a:cubicBezTo>
                    <a:cubicBezTo>
                      <a:pt x="76632" y="6035652"/>
                      <a:pt x="76047" y="6028780"/>
                      <a:pt x="75755" y="6021907"/>
                    </a:cubicBezTo>
                    <a:cubicBezTo>
                      <a:pt x="95636" y="5998659"/>
                      <a:pt x="102799" y="5954940"/>
                      <a:pt x="116979" y="5930230"/>
                    </a:cubicBezTo>
                    <a:cubicBezTo>
                      <a:pt x="165659" y="5808140"/>
                      <a:pt x="210246" y="5684441"/>
                      <a:pt x="260241" y="5562935"/>
                    </a:cubicBezTo>
                    <a:cubicBezTo>
                      <a:pt x="337281" y="5373001"/>
                      <a:pt x="422215" y="5186429"/>
                      <a:pt x="495600" y="4995032"/>
                    </a:cubicBezTo>
                    <a:cubicBezTo>
                      <a:pt x="581704" y="4791354"/>
                      <a:pt x="687396" y="4596447"/>
                      <a:pt x="782417" y="4396717"/>
                    </a:cubicBezTo>
                    <a:cubicBezTo>
                      <a:pt x="834605" y="4298021"/>
                      <a:pt x="875244" y="4187042"/>
                      <a:pt x="924801" y="4085423"/>
                    </a:cubicBezTo>
                    <a:cubicBezTo>
                      <a:pt x="949799" y="4033077"/>
                      <a:pt x="974505" y="3984241"/>
                      <a:pt x="1014559" y="3952366"/>
                    </a:cubicBezTo>
                    <a:cubicBezTo>
                      <a:pt x="1101540" y="3984534"/>
                      <a:pt x="1214688" y="3975029"/>
                      <a:pt x="1304884" y="3988774"/>
                    </a:cubicBezTo>
                    <a:cubicBezTo>
                      <a:pt x="1552231" y="4010267"/>
                      <a:pt x="1800454" y="4008513"/>
                      <a:pt x="2048531" y="4013631"/>
                    </a:cubicBezTo>
                    <a:cubicBezTo>
                      <a:pt x="2083323" y="4013777"/>
                      <a:pt x="2118262" y="4013923"/>
                      <a:pt x="2153054" y="4013923"/>
                    </a:cubicBezTo>
                    <a:cubicBezTo>
                      <a:pt x="2141798" y="4042874"/>
                      <a:pt x="2130541" y="4071825"/>
                      <a:pt x="2120893" y="4101945"/>
                    </a:cubicBezTo>
                    <a:cubicBezTo>
                      <a:pt x="2114461" y="4174614"/>
                      <a:pt x="2218253" y="4161601"/>
                      <a:pt x="2266640" y="4165841"/>
                    </a:cubicBezTo>
                    <a:cubicBezTo>
                      <a:pt x="2359907" y="4168327"/>
                      <a:pt x="2453173" y="4163794"/>
                      <a:pt x="2546440" y="4162771"/>
                    </a:cubicBezTo>
                    <a:cubicBezTo>
                      <a:pt x="2675229" y="4164233"/>
                      <a:pt x="2803727" y="4166134"/>
                      <a:pt x="2932370" y="4161016"/>
                    </a:cubicBezTo>
                    <a:cubicBezTo>
                      <a:pt x="3375313" y="4157653"/>
                      <a:pt x="3818402" y="4149465"/>
                      <a:pt x="4261345" y="4146249"/>
                    </a:cubicBezTo>
                    <a:cubicBezTo>
                      <a:pt x="4349641" y="4141569"/>
                      <a:pt x="4437352" y="4148880"/>
                      <a:pt x="4525063" y="4156337"/>
                    </a:cubicBezTo>
                    <a:cubicBezTo>
                      <a:pt x="4598449" y="4162478"/>
                      <a:pt x="4671688" y="4168765"/>
                      <a:pt x="4745512" y="4167888"/>
                    </a:cubicBezTo>
                    <a:cubicBezTo>
                      <a:pt x="4833808" y="4166719"/>
                      <a:pt x="4921958" y="4158092"/>
                      <a:pt x="5009815" y="4149758"/>
                    </a:cubicBezTo>
                    <a:cubicBezTo>
                      <a:pt x="5008208" y="4149904"/>
                      <a:pt x="5006599" y="4149904"/>
                      <a:pt x="5004845" y="4150050"/>
                    </a:cubicBezTo>
                    <a:cubicBezTo>
                      <a:pt x="5040514" y="4146102"/>
                      <a:pt x="5080131" y="4151220"/>
                      <a:pt x="5115508" y="4142885"/>
                    </a:cubicBezTo>
                    <a:cubicBezTo>
                      <a:pt x="5177637" y="4107209"/>
                      <a:pt x="5139628" y="4036002"/>
                      <a:pt x="5112584" y="3981609"/>
                    </a:cubicBezTo>
                    <a:cubicBezTo>
                      <a:pt x="5193571" y="3977954"/>
                      <a:pt x="5274558" y="3974591"/>
                      <a:pt x="5355544" y="3972397"/>
                    </a:cubicBezTo>
                    <a:cubicBezTo>
                      <a:pt x="5446033" y="3969912"/>
                      <a:pt x="5536522" y="3970058"/>
                      <a:pt x="5627158" y="3970058"/>
                    </a:cubicBezTo>
                    <a:cubicBezTo>
                      <a:pt x="5754924" y="3970204"/>
                      <a:pt x="5882544" y="3970351"/>
                      <a:pt x="6010310" y="3963332"/>
                    </a:cubicBezTo>
                    <a:cubicBezTo>
                      <a:pt x="6053728" y="3961285"/>
                      <a:pt x="6097291" y="3960554"/>
                      <a:pt x="6140854" y="3960262"/>
                    </a:cubicBezTo>
                    <a:cubicBezTo>
                      <a:pt x="6148602" y="3960262"/>
                      <a:pt x="6156642" y="3960554"/>
                      <a:pt x="6164537" y="3959969"/>
                    </a:cubicBezTo>
                    <a:cubicBezTo>
                      <a:pt x="6170968" y="3960847"/>
                      <a:pt x="6177839" y="3960554"/>
                      <a:pt x="6184856" y="3959530"/>
                    </a:cubicBezTo>
                    <a:cubicBezTo>
                      <a:pt x="6216286" y="3981317"/>
                      <a:pt x="6232659" y="4022842"/>
                      <a:pt x="6256780" y="4053694"/>
                    </a:cubicBezTo>
                    <a:cubicBezTo>
                      <a:pt x="6362033" y="4221403"/>
                      <a:pt x="6439512" y="4403443"/>
                      <a:pt x="6529123" y="4580364"/>
                    </a:cubicBezTo>
                    <a:cubicBezTo>
                      <a:pt x="6697676" y="4904525"/>
                      <a:pt x="6864620" y="5228686"/>
                      <a:pt x="7028932" y="5555040"/>
                    </a:cubicBezTo>
                    <a:cubicBezTo>
                      <a:pt x="7035072" y="5567322"/>
                      <a:pt x="7046621" y="5573755"/>
                      <a:pt x="7058901" y="5574925"/>
                    </a:cubicBezTo>
                    <a:cubicBezTo>
                      <a:pt x="7096616" y="5651981"/>
                      <a:pt x="7133456" y="5729475"/>
                      <a:pt x="7171318" y="5806677"/>
                    </a:cubicBezTo>
                    <a:cubicBezTo>
                      <a:pt x="7180089" y="5824808"/>
                      <a:pt x="7189152" y="5842939"/>
                      <a:pt x="7198946" y="5860485"/>
                    </a:cubicBezTo>
                    <a:cubicBezTo>
                      <a:pt x="7196315" y="5867065"/>
                      <a:pt x="7195000" y="5874960"/>
                      <a:pt x="7196023" y="5883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10644677" y="7002601"/>
                <a:ext cx="301323" cy="242437"/>
              </a:xfrm>
              <a:custGeom>
                <a:rect b="b" l="l" r="r" t="t"/>
                <a:pathLst>
                  <a:path extrusionOk="0" h="242437" w="301323">
                    <a:moveTo>
                      <a:pt x="220167" y="11148"/>
                    </a:moveTo>
                    <a:cubicBezTo>
                      <a:pt x="180258" y="6030"/>
                      <a:pt x="80560" y="-21459"/>
                      <a:pt x="70181" y="35273"/>
                    </a:cubicBezTo>
                    <a:cubicBezTo>
                      <a:pt x="24863" y="92444"/>
                      <a:pt x="-55101" y="201082"/>
                      <a:pt x="57170" y="234127"/>
                    </a:cubicBezTo>
                    <a:cubicBezTo>
                      <a:pt x="105119" y="248164"/>
                      <a:pt x="155553" y="241730"/>
                      <a:pt x="204087" y="234419"/>
                    </a:cubicBezTo>
                    <a:cubicBezTo>
                      <a:pt x="227623" y="229740"/>
                      <a:pt x="239610" y="206200"/>
                      <a:pt x="250135" y="186899"/>
                    </a:cubicBezTo>
                    <a:cubicBezTo>
                      <a:pt x="267531" y="152831"/>
                      <a:pt x="282004" y="117447"/>
                      <a:pt x="296622" y="82063"/>
                    </a:cubicBezTo>
                    <a:cubicBezTo>
                      <a:pt x="302031" y="70658"/>
                      <a:pt x="303639" y="56182"/>
                      <a:pt x="296768" y="45070"/>
                    </a:cubicBezTo>
                    <a:cubicBezTo>
                      <a:pt x="280542" y="19774"/>
                      <a:pt x="247065" y="17143"/>
                      <a:pt x="220167" y="11148"/>
                    </a:cubicBezTo>
                    <a:close/>
                    <a:moveTo>
                      <a:pt x="191661" y="187046"/>
                    </a:moveTo>
                    <a:cubicBezTo>
                      <a:pt x="185960" y="187923"/>
                      <a:pt x="180112" y="188361"/>
                      <a:pt x="174411" y="188946"/>
                    </a:cubicBezTo>
                    <a:cubicBezTo>
                      <a:pt x="167394" y="189677"/>
                      <a:pt x="160231" y="190409"/>
                      <a:pt x="153214" y="190993"/>
                    </a:cubicBezTo>
                    <a:cubicBezTo>
                      <a:pt x="17261" y="198597"/>
                      <a:pt x="22085" y="168915"/>
                      <a:pt x="78806" y="59253"/>
                    </a:cubicBezTo>
                    <a:cubicBezTo>
                      <a:pt x="91816" y="74898"/>
                      <a:pt x="112574" y="68318"/>
                      <a:pt x="129971" y="66417"/>
                    </a:cubicBezTo>
                    <a:cubicBezTo>
                      <a:pt x="164032" y="64370"/>
                      <a:pt x="206572" y="70219"/>
                      <a:pt x="241803" y="75629"/>
                    </a:cubicBezTo>
                    <a:cubicBezTo>
                      <a:pt x="224260" y="112329"/>
                      <a:pt x="211835" y="151515"/>
                      <a:pt x="191661" y="1870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11012795" y="6958017"/>
                <a:ext cx="414437" cy="285026"/>
              </a:xfrm>
              <a:custGeom>
                <a:rect b="b" l="l" r="r" t="t"/>
                <a:pathLst>
                  <a:path extrusionOk="0" h="285026" w="414437">
                    <a:moveTo>
                      <a:pt x="392205" y="27073"/>
                    </a:moveTo>
                    <a:cubicBezTo>
                      <a:pt x="324813" y="-19131"/>
                      <a:pt x="237833" y="5871"/>
                      <a:pt x="162986" y="14790"/>
                    </a:cubicBezTo>
                    <a:cubicBezTo>
                      <a:pt x="129802" y="22394"/>
                      <a:pt x="63287" y="18885"/>
                      <a:pt x="70158" y="68598"/>
                    </a:cubicBezTo>
                    <a:cubicBezTo>
                      <a:pt x="23378" y="84682"/>
                      <a:pt x="11830" y="146239"/>
                      <a:pt x="3351" y="189519"/>
                    </a:cubicBezTo>
                    <a:cubicBezTo>
                      <a:pt x="-19600" y="269499"/>
                      <a:pt x="80829" y="281781"/>
                      <a:pt x="137696" y="283390"/>
                    </a:cubicBezTo>
                    <a:cubicBezTo>
                      <a:pt x="191638" y="286021"/>
                      <a:pt x="246019" y="286606"/>
                      <a:pt x="299231" y="276371"/>
                    </a:cubicBezTo>
                    <a:cubicBezTo>
                      <a:pt x="342209" y="274031"/>
                      <a:pt x="373055" y="243619"/>
                      <a:pt x="387527" y="204725"/>
                    </a:cubicBezTo>
                    <a:cubicBezTo>
                      <a:pt x="402877" y="159106"/>
                      <a:pt x="436938" y="62165"/>
                      <a:pt x="392205" y="27073"/>
                    </a:cubicBezTo>
                    <a:close/>
                    <a:moveTo>
                      <a:pt x="308441" y="204725"/>
                    </a:moveTo>
                    <a:cubicBezTo>
                      <a:pt x="298207" y="206480"/>
                      <a:pt x="287828" y="207211"/>
                      <a:pt x="277595" y="208381"/>
                    </a:cubicBezTo>
                    <a:cubicBezTo>
                      <a:pt x="268239" y="209404"/>
                      <a:pt x="258884" y="210427"/>
                      <a:pt x="249381" y="211012"/>
                    </a:cubicBezTo>
                    <a:cubicBezTo>
                      <a:pt x="186083" y="211890"/>
                      <a:pt x="119715" y="221832"/>
                      <a:pt x="57878" y="206187"/>
                    </a:cubicBezTo>
                    <a:cubicBezTo>
                      <a:pt x="56709" y="165101"/>
                      <a:pt x="69134" y="125769"/>
                      <a:pt x="81122" y="87021"/>
                    </a:cubicBezTo>
                    <a:cubicBezTo>
                      <a:pt x="94425" y="100181"/>
                      <a:pt x="113136" y="94332"/>
                      <a:pt x="129217" y="90823"/>
                    </a:cubicBezTo>
                    <a:cubicBezTo>
                      <a:pt x="201433" y="82050"/>
                      <a:pt x="278765" y="53538"/>
                      <a:pt x="350396" y="75470"/>
                    </a:cubicBezTo>
                    <a:cubicBezTo>
                      <a:pt x="341478" y="119335"/>
                      <a:pt x="334023" y="167148"/>
                      <a:pt x="308441" y="2047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11483378" y="6942426"/>
                <a:ext cx="404907" cy="290414"/>
              </a:xfrm>
              <a:custGeom>
                <a:rect b="b" l="l" r="r" t="t"/>
                <a:pathLst>
                  <a:path extrusionOk="0" h="290414" w="404907">
                    <a:moveTo>
                      <a:pt x="378891" y="25264"/>
                    </a:moveTo>
                    <a:cubicBezTo>
                      <a:pt x="284309" y="-10851"/>
                      <a:pt x="175839" y="-2663"/>
                      <a:pt x="77895" y="15321"/>
                    </a:cubicBezTo>
                    <a:cubicBezTo>
                      <a:pt x="57283" y="20147"/>
                      <a:pt x="45149" y="42810"/>
                      <a:pt x="49389" y="62695"/>
                    </a:cubicBezTo>
                    <a:cubicBezTo>
                      <a:pt x="23806" y="106122"/>
                      <a:pt x="11819" y="157736"/>
                      <a:pt x="1440" y="206864"/>
                    </a:cubicBezTo>
                    <a:cubicBezTo>
                      <a:pt x="-9817" y="258186"/>
                      <a:pt x="47342" y="280704"/>
                      <a:pt x="88859" y="285236"/>
                    </a:cubicBezTo>
                    <a:cubicBezTo>
                      <a:pt x="161221" y="294740"/>
                      <a:pt x="234606" y="288453"/>
                      <a:pt x="307553" y="287429"/>
                    </a:cubicBezTo>
                    <a:cubicBezTo>
                      <a:pt x="359595" y="288599"/>
                      <a:pt x="383131" y="234938"/>
                      <a:pt x="389417" y="190634"/>
                    </a:cubicBezTo>
                    <a:cubicBezTo>
                      <a:pt x="395849" y="156127"/>
                      <a:pt x="400234" y="121182"/>
                      <a:pt x="403743" y="86382"/>
                    </a:cubicBezTo>
                    <a:cubicBezTo>
                      <a:pt x="407690" y="62988"/>
                      <a:pt x="402135" y="36230"/>
                      <a:pt x="378891" y="25264"/>
                    </a:cubicBezTo>
                    <a:close/>
                    <a:moveTo>
                      <a:pt x="303606" y="211105"/>
                    </a:moveTo>
                    <a:cubicBezTo>
                      <a:pt x="256241" y="213298"/>
                      <a:pt x="208731" y="213883"/>
                      <a:pt x="161367" y="218123"/>
                    </a:cubicBezTo>
                    <a:cubicBezTo>
                      <a:pt x="126429" y="218708"/>
                      <a:pt x="89736" y="222656"/>
                      <a:pt x="56113" y="211105"/>
                    </a:cubicBezTo>
                    <a:cubicBezTo>
                      <a:pt x="51874" y="169287"/>
                      <a:pt x="60937" y="127469"/>
                      <a:pt x="64300" y="85797"/>
                    </a:cubicBezTo>
                    <a:cubicBezTo>
                      <a:pt x="88566" y="102759"/>
                      <a:pt x="119996" y="87991"/>
                      <a:pt x="146895" y="86382"/>
                    </a:cubicBezTo>
                    <a:cubicBezTo>
                      <a:pt x="208146" y="77317"/>
                      <a:pt x="271006" y="76440"/>
                      <a:pt x="332258" y="85359"/>
                    </a:cubicBezTo>
                    <a:cubicBezTo>
                      <a:pt x="321148" y="126884"/>
                      <a:pt x="319686" y="171188"/>
                      <a:pt x="303606" y="2111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12006116" y="6924521"/>
                <a:ext cx="419429" cy="284279"/>
              </a:xfrm>
              <a:custGeom>
                <a:rect b="b" l="l" r="r" t="t"/>
                <a:pathLst>
                  <a:path extrusionOk="0" h="284279" w="419429">
                    <a:moveTo>
                      <a:pt x="154518" y="474"/>
                    </a:moveTo>
                    <a:cubicBezTo>
                      <a:pt x="119288" y="2375"/>
                      <a:pt x="50873" y="-12393"/>
                      <a:pt x="55112" y="42292"/>
                    </a:cubicBezTo>
                    <a:cubicBezTo>
                      <a:pt x="34354" y="30449"/>
                      <a:pt x="20174" y="107358"/>
                      <a:pt x="15642" y="122418"/>
                    </a:cubicBezTo>
                    <a:cubicBezTo>
                      <a:pt x="10233" y="152539"/>
                      <a:pt x="1754" y="182513"/>
                      <a:pt x="0" y="213219"/>
                    </a:cubicBezTo>
                    <a:cubicBezTo>
                      <a:pt x="12864" y="290566"/>
                      <a:pt x="118118" y="280332"/>
                      <a:pt x="177762" y="284279"/>
                    </a:cubicBezTo>
                    <a:cubicBezTo>
                      <a:pt x="220448" y="284279"/>
                      <a:pt x="263281" y="283548"/>
                      <a:pt x="305967" y="282086"/>
                    </a:cubicBezTo>
                    <a:cubicBezTo>
                      <a:pt x="345729" y="283694"/>
                      <a:pt x="382568" y="269219"/>
                      <a:pt x="394848" y="228279"/>
                    </a:cubicBezTo>
                    <a:cubicBezTo>
                      <a:pt x="411221" y="184414"/>
                      <a:pt x="415460" y="137186"/>
                      <a:pt x="419115" y="90835"/>
                    </a:cubicBezTo>
                    <a:cubicBezTo>
                      <a:pt x="420284" y="71535"/>
                      <a:pt x="418822" y="49749"/>
                      <a:pt x="403765" y="35566"/>
                    </a:cubicBezTo>
                    <a:cubicBezTo>
                      <a:pt x="334765" y="-12978"/>
                      <a:pt x="234921" y="6177"/>
                      <a:pt x="154518" y="474"/>
                    </a:cubicBezTo>
                    <a:close/>
                    <a:moveTo>
                      <a:pt x="326725" y="209709"/>
                    </a:moveTo>
                    <a:cubicBezTo>
                      <a:pt x="285939" y="213072"/>
                      <a:pt x="244715" y="213657"/>
                      <a:pt x="203783" y="216728"/>
                    </a:cubicBezTo>
                    <a:cubicBezTo>
                      <a:pt x="154226" y="215412"/>
                      <a:pt x="92974" y="232665"/>
                      <a:pt x="49411" y="205761"/>
                    </a:cubicBezTo>
                    <a:cubicBezTo>
                      <a:pt x="44441" y="153124"/>
                      <a:pt x="46049" y="100632"/>
                      <a:pt x="56574" y="48433"/>
                    </a:cubicBezTo>
                    <a:cubicBezTo>
                      <a:pt x="71193" y="85280"/>
                      <a:pt x="119288" y="68757"/>
                      <a:pt x="150133" y="72120"/>
                    </a:cubicBezTo>
                    <a:cubicBezTo>
                      <a:pt x="218402" y="74606"/>
                      <a:pt x="288425" y="64370"/>
                      <a:pt x="355524" y="78992"/>
                    </a:cubicBezTo>
                    <a:cubicBezTo>
                      <a:pt x="347922" y="123734"/>
                      <a:pt x="344852" y="166283"/>
                      <a:pt x="326725" y="209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12613371" y="6906276"/>
                <a:ext cx="1831720" cy="271845"/>
              </a:xfrm>
              <a:custGeom>
                <a:rect b="b" l="l" r="r" t="t"/>
                <a:pathLst>
                  <a:path extrusionOk="0" h="271845" w="1831720">
                    <a:moveTo>
                      <a:pt x="1762854" y="237165"/>
                    </a:moveTo>
                    <a:cubicBezTo>
                      <a:pt x="1783027" y="234241"/>
                      <a:pt x="1794284" y="219473"/>
                      <a:pt x="1796623" y="203243"/>
                    </a:cubicBezTo>
                    <a:cubicBezTo>
                      <a:pt x="1809048" y="196371"/>
                      <a:pt x="1820159" y="184382"/>
                      <a:pt x="1824836" y="172977"/>
                    </a:cubicBezTo>
                    <a:cubicBezTo>
                      <a:pt x="1832877" y="154261"/>
                      <a:pt x="1831415" y="133937"/>
                      <a:pt x="1831415" y="113906"/>
                    </a:cubicBezTo>
                    <a:cubicBezTo>
                      <a:pt x="1834777" y="44745"/>
                      <a:pt x="1810803" y="4389"/>
                      <a:pt x="1738002" y="5998"/>
                    </a:cubicBezTo>
                    <a:cubicBezTo>
                      <a:pt x="1228252" y="11116"/>
                      <a:pt x="716456" y="-20759"/>
                      <a:pt x="208022" y="25445"/>
                    </a:cubicBezTo>
                    <a:cubicBezTo>
                      <a:pt x="161097" y="33048"/>
                      <a:pt x="68123" y="17257"/>
                      <a:pt x="51604" y="75889"/>
                    </a:cubicBezTo>
                    <a:cubicBezTo>
                      <a:pt x="51896" y="68140"/>
                      <a:pt x="52335" y="60537"/>
                      <a:pt x="52335" y="52933"/>
                    </a:cubicBezTo>
                    <a:cubicBezTo>
                      <a:pt x="54089" y="50155"/>
                      <a:pt x="53212" y="45622"/>
                      <a:pt x="49411" y="44745"/>
                    </a:cubicBezTo>
                    <a:cubicBezTo>
                      <a:pt x="22220" y="31294"/>
                      <a:pt x="6871" y="158063"/>
                      <a:pt x="1754" y="178387"/>
                    </a:cubicBezTo>
                    <a:cubicBezTo>
                      <a:pt x="-12572" y="243014"/>
                      <a:pt x="64030" y="269772"/>
                      <a:pt x="115633" y="271819"/>
                    </a:cubicBezTo>
                    <a:cubicBezTo>
                      <a:pt x="381399" y="272842"/>
                      <a:pt x="647311" y="243891"/>
                      <a:pt x="913368" y="239651"/>
                    </a:cubicBezTo>
                    <a:cubicBezTo>
                      <a:pt x="1196238" y="231317"/>
                      <a:pt x="1480131" y="235996"/>
                      <a:pt x="1762854" y="237165"/>
                    </a:cubicBezTo>
                    <a:close/>
                    <a:moveTo>
                      <a:pt x="259918" y="192277"/>
                    </a:moveTo>
                    <a:cubicBezTo>
                      <a:pt x="198228" y="193593"/>
                      <a:pt x="117387" y="217426"/>
                      <a:pt x="57159" y="187891"/>
                    </a:cubicBezTo>
                    <a:cubicBezTo>
                      <a:pt x="46341" y="153676"/>
                      <a:pt x="49557" y="115952"/>
                      <a:pt x="51311" y="79398"/>
                    </a:cubicBezTo>
                    <a:cubicBezTo>
                      <a:pt x="53066" y="84224"/>
                      <a:pt x="61398" y="83639"/>
                      <a:pt x="61398" y="77497"/>
                    </a:cubicBezTo>
                    <a:cubicBezTo>
                      <a:pt x="60960" y="74866"/>
                      <a:pt x="62129" y="72526"/>
                      <a:pt x="63737" y="70626"/>
                    </a:cubicBezTo>
                    <a:cubicBezTo>
                      <a:pt x="71193" y="58928"/>
                      <a:pt x="86981" y="59367"/>
                      <a:pt x="99553" y="57320"/>
                    </a:cubicBezTo>
                    <a:cubicBezTo>
                      <a:pt x="160658" y="54542"/>
                      <a:pt x="221618" y="57320"/>
                      <a:pt x="282869" y="55858"/>
                    </a:cubicBezTo>
                    <a:cubicBezTo>
                      <a:pt x="431979" y="59220"/>
                      <a:pt x="581088" y="66531"/>
                      <a:pt x="730052" y="73257"/>
                    </a:cubicBezTo>
                    <a:cubicBezTo>
                      <a:pt x="974328" y="77352"/>
                      <a:pt x="1218604" y="90511"/>
                      <a:pt x="1462881" y="87294"/>
                    </a:cubicBezTo>
                    <a:cubicBezTo>
                      <a:pt x="1561118" y="90949"/>
                      <a:pt x="1660962" y="72526"/>
                      <a:pt x="1758322" y="82761"/>
                    </a:cubicBezTo>
                    <a:cubicBezTo>
                      <a:pt x="1759491" y="107180"/>
                      <a:pt x="1762415" y="132621"/>
                      <a:pt x="1758907" y="156747"/>
                    </a:cubicBezTo>
                    <a:cubicBezTo>
                      <a:pt x="1730401" y="152945"/>
                      <a:pt x="1701163" y="154407"/>
                      <a:pt x="1672511" y="152360"/>
                    </a:cubicBezTo>
                    <a:cubicBezTo>
                      <a:pt x="1324004" y="151190"/>
                      <a:pt x="975205" y="146658"/>
                      <a:pt x="627137" y="169029"/>
                    </a:cubicBezTo>
                    <a:cubicBezTo>
                      <a:pt x="505803" y="176925"/>
                      <a:pt x="382130" y="184820"/>
                      <a:pt x="259918" y="1922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4510569" y="6894156"/>
                <a:ext cx="377801" cy="263477"/>
              </a:xfrm>
              <a:custGeom>
                <a:rect b="b" l="l" r="r" t="t"/>
                <a:pathLst>
                  <a:path extrusionOk="0" h="263477" w="377801">
                    <a:moveTo>
                      <a:pt x="333889" y="37272"/>
                    </a:moveTo>
                    <a:cubicBezTo>
                      <a:pt x="295881" y="11099"/>
                      <a:pt x="34355" y="-33204"/>
                      <a:pt x="38009" y="40635"/>
                    </a:cubicBezTo>
                    <a:cubicBezTo>
                      <a:pt x="-730" y="77628"/>
                      <a:pt x="1" y="140793"/>
                      <a:pt x="1" y="191091"/>
                    </a:cubicBezTo>
                    <a:cubicBezTo>
                      <a:pt x="4825" y="258643"/>
                      <a:pt x="90051" y="251771"/>
                      <a:pt x="139608" y="260837"/>
                    </a:cubicBezTo>
                    <a:cubicBezTo>
                      <a:pt x="186241" y="265223"/>
                      <a:pt x="233460" y="263907"/>
                      <a:pt x="280093" y="258643"/>
                    </a:cubicBezTo>
                    <a:cubicBezTo>
                      <a:pt x="324533" y="257473"/>
                      <a:pt x="369120" y="235102"/>
                      <a:pt x="375698" y="187290"/>
                    </a:cubicBezTo>
                    <a:cubicBezTo>
                      <a:pt x="381253" y="136260"/>
                      <a:pt x="378476" y="70902"/>
                      <a:pt x="333889" y="37272"/>
                    </a:cubicBezTo>
                    <a:close/>
                    <a:moveTo>
                      <a:pt x="302313" y="177640"/>
                    </a:moveTo>
                    <a:cubicBezTo>
                      <a:pt x="261527" y="181734"/>
                      <a:pt x="220449" y="183635"/>
                      <a:pt x="179517" y="183050"/>
                    </a:cubicBezTo>
                    <a:cubicBezTo>
                      <a:pt x="137269" y="181441"/>
                      <a:pt x="94291" y="183050"/>
                      <a:pt x="52774" y="174715"/>
                    </a:cubicBezTo>
                    <a:lnTo>
                      <a:pt x="52774" y="174715"/>
                    </a:lnTo>
                    <a:cubicBezTo>
                      <a:pt x="38740" y="141524"/>
                      <a:pt x="37717" y="99706"/>
                      <a:pt x="51312" y="66077"/>
                    </a:cubicBezTo>
                    <a:cubicBezTo>
                      <a:pt x="57745" y="70756"/>
                      <a:pt x="65785" y="72949"/>
                      <a:pt x="73971" y="71779"/>
                    </a:cubicBezTo>
                    <a:cubicBezTo>
                      <a:pt x="121189" y="66515"/>
                      <a:pt x="168699" y="74703"/>
                      <a:pt x="215625" y="79236"/>
                    </a:cubicBezTo>
                    <a:cubicBezTo>
                      <a:pt x="302606" y="86840"/>
                      <a:pt x="315324" y="82746"/>
                      <a:pt x="302313" y="1776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14950156" y="6888441"/>
                <a:ext cx="365771" cy="282514"/>
              </a:xfrm>
              <a:custGeom>
                <a:rect b="b" l="l" r="r" t="t"/>
                <a:pathLst>
                  <a:path extrusionOk="0" h="282514" w="365771">
                    <a:moveTo>
                      <a:pt x="335635" y="28658"/>
                    </a:moveTo>
                    <a:cubicBezTo>
                      <a:pt x="270729" y="-10235"/>
                      <a:pt x="189450" y="2778"/>
                      <a:pt x="116942" y="0"/>
                    </a:cubicBezTo>
                    <a:cubicBezTo>
                      <a:pt x="78787" y="2924"/>
                      <a:pt x="5256" y="-3070"/>
                      <a:pt x="8180" y="52346"/>
                    </a:cubicBezTo>
                    <a:cubicBezTo>
                      <a:pt x="-153" y="128670"/>
                      <a:pt x="-21935" y="241403"/>
                      <a:pt x="73086" y="270061"/>
                    </a:cubicBezTo>
                    <a:cubicBezTo>
                      <a:pt x="131414" y="293602"/>
                      <a:pt x="194566" y="277664"/>
                      <a:pt x="254648" y="271523"/>
                    </a:cubicBezTo>
                    <a:cubicBezTo>
                      <a:pt x="295434" y="265382"/>
                      <a:pt x="350985" y="255293"/>
                      <a:pt x="361072" y="207773"/>
                    </a:cubicBezTo>
                    <a:cubicBezTo>
                      <a:pt x="367650" y="164932"/>
                      <a:pt x="367065" y="119751"/>
                      <a:pt x="360926" y="76763"/>
                    </a:cubicBezTo>
                    <a:cubicBezTo>
                      <a:pt x="358294" y="58194"/>
                      <a:pt x="351131" y="40063"/>
                      <a:pt x="335635" y="28658"/>
                    </a:cubicBezTo>
                    <a:close/>
                    <a:moveTo>
                      <a:pt x="280816" y="180430"/>
                    </a:moveTo>
                    <a:cubicBezTo>
                      <a:pt x="239299" y="193444"/>
                      <a:pt x="194859" y="194613"/>
                      <a:pt x="152026" y="201632"/>
                    </a:cubicBezTo>
                    <a:cubicBezTo>
                      <a:pt x="58906" y="208211"/>
                      <a:pt x="67092" y="160838"/>
                      <a:pt x="55544" y="85683"/>
                    </a:cubicBezTo>
                    <a:cubicBezTo>
                      <a:pt x="130683" y="83489"/>
                      <a:pt x="209039" y="73693"/>
                      <a:pt x="283009" y="89923"/>
                    </a:cubicBezTo>
                    <a:cubicBezTo>
                      <a:pt x="284470" y="120043"/>
                      <a:pt x="282278" y="150310"/>
                      <a:pt x="280816" y="180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15423345" y="6964474"/>
                <a:ext cx="374153" cy="161766"/>
              </a:xfrm>
              <a:custGeom>
                <a:rect b="b" l="l" r="r" t="t"/>
                <a:pathLst>
                  <a:path extrusionOk="0" h="161766" w="374153">
                    <a:moveTo>
                      <a:pt x="186247" y="0"/>
                    </a:moveTo>
                    <a:cubicBezTo>
                      <a:pt x="151163" y="6141"/>
                      <a:pt x="-28207" y="-4240"/>
                      <a:pt x="3808" y="58925"/>
                    </a:cubicBezTo>
                    <a:cubicBezTo>
                      <a:pt x="5416" y="79687"/>
                      <a:pt x="-1747" y="101620"/>
                      <a:pt x="3808" y="121651"/>
                    </a:cubicBezTo>
                    <a:cubicBezTo>
                      <a:pt x="21204" y="156012"/>
                      <a:pt x="67545" y="155281"/>
                      <a:pt x="101021" y="160106"/>
                    </a:cubicBezTo>
                    <a:cubicBezTo>
                      <a:pt x="142977" y="164347"/>
                      <a:pt x="184932" y="159229"/>
                      <a:pt x="227033" y="158352"/>
                    </a:cubicBezTo>
                    <a:cubicBezTo>
                      <a:pt x="268550" y="156305"/>
                      <a:pt x="314306" y="157621"/>
                      <a:pt x="351145" y="136419"/>
                    </a:cubicBezTo>
                    <a:cubicBezTo>
                      <a:pt x="378189" y="115657"/>
                      <a:pt x="378920" y="75593"/>
                      <a:pt x="366056" y="46643"/>
                    </a:cubicBezTo>
                    <a:cubicBezTo>
                      <a:pt x="339742" y="-7749"/>
                      <a:pt x="238290" y="1755"/>
                      <a:pt x="186247" y="0"/>
                    </a:cubicBezTo>
                    <a:close/>
                    <a:moveTo>
                      <a:pt x="321323" y="92116"/>
                    </a:moveTo>
                    <a:cubicBezTo>
                      <a:pt x="248669" y="101181"/>
                      <a:pt x="174553" y="106737"/>
                      <a:pt x="101167" y="109954"/>
                    </a:cubicBezTo>
                    <a:cubicBezTo>
                      <a:pt x="77778" y="108785"/>
                      <a:pt x="51026" y="113171"/>
                      <a:pt x="30121" y="101181"/>
                    </a:cubicBezTo>
                    <a:cubicBezTo>
                      <a:pt x="22666" y="91531"/>
                      <a:pt x="23543" y="80419"/>
                      <a:pt x="20765" y="68137"/>
                    </a:cubicBezTo>
                    <a:cubicBezTo>
                      <a:pt x="97951" y="47959"/>
                      <a:pt x="179669" y="41818"/>
                      <a:pt x="259779" y="44888"/>
                    </a:cubicBezTo>
                    <a:cubicBezTo>
                      <a:pt x="279953" y="46497"/>
                      <a:pt x="303050" y="50152"/>
                      <a:pt x="322346" y="57901"/>
                    </a:cubicBezTo>
                    <a:cubicBezTo>
                      <a:pt x="327024" y="68429"/>
                      <a:pt x="325709" y="81735"/>
                      <a:pt x="321323" y="921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5856917" y="6960233"/>
                <a:ext cx="346538" cy="155980"/>
              </a:xfrm>
              <a:custGeom>
                <a:rect b="b" l="l" r="r" t="t"/>
                <a:pathLst>
                  <a:path extrusionOk="0" h="155980" w="346538">
                    <a:moveTo>
                      <a:pt x="222664" y="0"/>
                    </a:moveTo>
                    <a:cubicBezTo>
                      <a:pt x="183486" y="4386"/>
                      <a:pt x="-3485" y="-10235"/>
                      <a:pt x="9672" y="50006"/>
                    </a:cubicBezTo>
                    <a:cubicBezTo>
                      <a:pt x="-23659" y="125746"/>
                      <a:pt x="34523" y="155281"/>
                      <a:pt x="102353" y="155720"/>
                    </a:cubicBezTo>
                    <a:cubicBezTo>
                      <a:pt x="173984" y="156597"/>
                      <a:pt x="249562" y="156451"/>
                      <a:pt x="318270" y="135250"/>
                    </a:cubicBezTo>
                    <a:cubicBezTo>
                      <a:pt x="342975" y="120043"/>
                      <a:pt x="347653" y="86267"/>
                      <a:pt x="346337" y="59510"/>
                    </a:cubicBezTo>
                    <a:cubicBezTo>
                      <a:pt x="337566" y="2924"/>
                      <a:pt x="267982" y="877"/>
                      <a:pt x="222664" y="0"/>
                    </a:cubicBezTo>
                    <a:close/>
                    <a:moveTo>
                      <a:pt x="284354" y="81296"/>
                    </a:moveTo>
                    <a:cubicBezTo>
                      <a:pt x="242399" y="80419"/>
                      <a:pt x="201321" y="86852"/>
                      <a:pt x="159658" y="90654"/>
                    </a:cubicBezTo>
                    <a:cubicBezTo>
                      <a:pt x="121211" y="91677"/>
                      <a:pt x="80426" y="99865"/>
                      <a:pt x="43148" y="88022"/>
                    </a:cubicBezTo>
                    <a:cubicBezTo>
                      <a:pt x="34377" y="83928"/>
                      <a:pt x="32330" y="73108"/>
                      <a:pt x="30284" y="64481"/>
                    </a:cubicBezTo>
                    <a:cubicBezTo>
                      <a:pt x="77940" y="57609"/>
                      <a:pt x="120772" y="55855"/>
                      <a:pt x="170768" y="53807"/>
                    </a:cubicBezTo>
                    <a:cubicBezTo>
                      <a:pt x="209654" y="53807"/>
                      <a:pt x="253071" y="46204"/>
                      <a:pt x="289617" y="61850"/>
                    </a:cubicBezTo>
                    <a:cubicBezTo>
                      <a:pt x="288155" y="68429"/>
                      <a:pt x="286401" y="74863"/>
                      <a:pt x="284354" y="812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6274723" y="6926840"/>
                <a:ext cx="331269" cy="164932"/>
              </a:xfrm>
              <a:custGeom>
                <a:rect b="b" l="l" r="r" t="t"/>
                <a:pathLst>
                  <a:path extrusionOk="0" h="164932" w="331269">
                    <a:moveTo>
                      <a:pt x="303790" y="15116"/>
                    </a:moveTo>
                    <a:cubicBezTo>
                      <a:pt x="258910" y="-8571"/>
                      <a:pt x="203506" y="2249"/>
                      <a:pt x="154826" y="3857"/>
                    </a:cubicBezTo>
                    <a:cubicBezTo>
                      <a:pt x="119888" y="6489"/>
                      <a:pt x="84804" y="8975"/>
                      <a:pt x="50011" y="13361"/>
                    </a:cubicBezTo>
                    <a:cubicBezTo>
                      <a:pt x="30276" y="15701"/>
                      <a:pt x="-8756" y="17748"/>
                      <a:pt x="1770" y="47283"/>
                    </a:cubicBezTo>
                    <a:cubicBezTo>
                      <a:pt x="-569" y="93341"/>
                      <a:pt x="6886" y="140423"/>
                      <a:pt x="57613" y="156068"/>
                    </a:cubicBezTo>
                    <a:cubicBezTo>
                      <a:pt x="90651" y="168935"/>
                      <a:pt x="126759" y="164841"/>
                      <a:pt x="161259" y="161917"/>
                    </a:cubicBezTo>
                    <a:cubicBezTo>
                      <a:pt x="212570" y="158115"/>
                      <a:pt x="272506" y="155775"/>
                      <a:pt x="313292" y="120830"/>
                    </a:cubicBezTo>
                    <a:cubicBezTo>
                      <a:pt x="339459" y="91148"/>
                      <a:pt x="337705" y="38510"/>
                      <a:pt x="303790" y="15116"/>
                    </a:cubicBezTo>
                    <a:close/>
                    <a:moveTo>
                      <a:pt x="270167" y="74918"/>
                    </a:moveTo>
                    <a:cubicBezTo>
                      <a:pt x="212862" y="89540"/>
                      <a:pt x="152926" y="86469"/>
                      <a:pt x="95036" y="98459"/>
                    </a:cubicBezTo>
                    <a:cubicBezTo>
                      <a:pt x="64484" y="101676"/>
                      <a:pt x="34369" y="94804"/>
                      <a:pt x="29691" y="59566"/>
                    </a:cubicBezTo>
                    <a:cubicBezTo>
                      <a:pt x="56589" y="60443"/>
                      <a:pt x="309637" y="17309"/>
                      <a:pt x="270167" y="749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5872927" y="6845161"/>
                <a:ext cx="297977" cy="97270"/>
              </a:xfrm>
              <a:custGeom>
                <a:rect b="b" l="l" r="r" t="t"/>
                <a:pathLst>
                  <a:path extrusionOk="0" h="97270" w="297977">
                    <a:moveTo>
                      <a:pt x="51113" y="96503"/>
                    </a:moveTo>
                    <a:cubicBezTo>
                      <a:pt x="99793" y="96503"/>
                      <a:pt x="148326" y="94894"/>
                      <a:pt x="197007" y="96649"/>
                    </a:cubicBezTo>
                    <a:cubicBezTo>
                      <a:pt x="224635" y="94455"/>
                      <a:pt x="256650" y="103375"/>
                      <a:pt x="281063" y="88022"/>
                    </a:cubicBezTo>
                    <a:cubicBezTo>
                      <a:pt x="297436" y="74424"/>
                      <a:pt x="305330" y="45473"/>
                      <a:pt x="288957" y="28950"/>
                    </a:cubicBezTo>
                    <a:cubicBezTo>
                      <a:pt x="223612" y="-11113"/>
                      <a:pt x="137947" y="3948"/>
                      <a:pt x="64270" y="0"/>
                    </a:cubicBezTo>
                    <a:cubicBezTo>
                      <a:pt x="47020" y="585"/>
                      <a:pt x="29477" y="-1609"/>
                      <a:pt x="12958" y="4386"/>
                    </a:cubicBezTo>
                    <a:cubicBezTo>
                      <a:pt x="-1806" y="9796"/>
                      <a:pt x="-3707" y="32314"/>
                      <a:pt x="9596" y="40209"/>
                    </a:cubicBezTo>
                    <a:cubicBezTo>
                      <a:pt x="-14524" y="82027"/>
                      <a:pt x="9596" y="97819"/>
                      <a:pt x="51113" y="96503"/>
                    </a:cubicBezTo>
                    <a:close/>
                    <a:moveTo>
                      <a:pt x="22753" y="62580"/>
                    </a:moveTo>
                    <a:cubicBezTo>
                      <a:pt x="23192" y="56147"/>
                      <a:pt x="24215" y="49860"/>
                      <a:pt x="25531" y="43572"/>
                    </a:cubicBezTo>
                    <a:cubicBezTo>
                      <a:pt x="101255" y="37578"/>
                      <a:pt x="182388" y="36846"/>
                      <a:pt x="256358" y="56732"/>
                    </a:cubicBezTo>
                    <a:cubicBezTo>
                      <a:pt x="180926" y="56732"/>
                      <a:pt x="105640" y="58048"/>
                      <a:pt x="30354" y="64481"/>
                    </a:cubicBezTo>
                    <a:lnTo>
                      <a:pt x="32548" y="64335"/>
                    </a:lnTo>
                    <a:cubicBezTo>
                      <a:pt x="29332" y="64481"/>
                      <a:pt x="26115" y="64627"/>
                      <a:pt x="22753" y="64481"/>
                    </a:cubicBezTo>
                    <a:cubicBezTo>
                      <a:pt x="22607" y="63896"/>
                      <a:pt x="22753" y="63165"/>
                      <a:pt x="22753" y="625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0741905" y="6675469"/>
                <a:ext cx="684843" cy="248795"/>
              </a:xfrm>
              <a:custGeom>
                <a:rect b="b" l="l" r="r" t="t"/>
                <a:pathLst>
                  <a:path extrusionOk="0" h="248795" w="684843">
                    <a:moveTo>
                      <a:pt x="125570" y="248796"/>
                    </a:moveTo>
                    <a:cubicBezTo>
                      <a:pt x="238426" y="245140"/>
                      <a:pt x="351427" y="242362"/>
                      <a:pt x="464429" y="243386"/>
                    </a:cubicBezTo>
                    <a:cubicBezTo>
                      <a:pt x="509454" y="243532"/>
                      <a:pt x="554333" y="243824"/>
                      <a:pt x="599358" y="243970"/>
                    </a:cubicBezTo>
                    <a:cubicBezTo>
                      <a:pt x="612076" y="243824"/>
                      <a:pt x="624064" y="242216"/>
                      <a:pt x="635174" y="235344"/>
                    </a:cubicBezTo>
                    <a:cubicBezTo>
                      <a:pt x="667481" y="212242"/>
                      <a:pt x="674644" y="167645"/>
                      <a:pt x="682245" y="131091"/>
                    </a:cubicBezTo>
                    <a:cubicBezTo>
                      <a:pt x="688678" y="96877"/>
                      <a:pt x="684584" y="56814"/>
                      <a:pt x="653739" y="35320"/>
                    </a:cubicBezTo>
                    <a:cubicBezTo>
                      <a:pt x="534744" y="-24775"/>
                      <a:pt x="392359" y="8855"/>
                      <a:pt x="264593" y="14119"/>
                    </a:cubicBezTo>
                    <a:cubicBezTo>
                      <a:pt x="217667" y="15873"/>
                      <a:pt x="158462" y="19383"/>
                      <a:pt x="109197" y="25670"/>
                    </a:cubicBezTo>
                    <a:cubicBezTo>
                      <a:pt x="85661" y="24646"/>
                      <a:pt x="57886" y="36197"/>
                      <a:pt x="60079" y="63686"/>
                    </a:cubicBezTo>
                    <a:cubicBezTo>
                      <a:pt x="48238" y="65148"/>
                      <a:pt x="46338" y="81524"/>
                      <a:pt x="40198" y="90151"/>
                    </a:cubicBezTo>
                    <a:cubicBezTo>
                      <a:pt x="-29241" y="208440"/>
                      <a:pt x="-13599" y="241631"/>
                      <a:pt x="125570" y="248796"/>
                    </a:cubicBezTo>
                    <a:close/>
                    <a:moveTo>
                      <a:pt x="67973" y="82840"/>
                    </a:moveTo>
                    <a:cubicBezTo>
                      <a:pt x="98087" y="108867"/>
                      <a:pt x="153492" y="89128"/>
                      <a:pt x="191208" y="93076"/>
                    </a:cubicBezTo>
                    <a:cubicBezTo>
                      <a:pt x="330961" y="102433"/>
                      <a:pt x="476855" y="47164"/>
                      <a:pt x="612807" y="91613"/>
                    </a:cubicBezTo>
                    <a:cubicBezTo>
                      <a:pt x="615146" y="117493"/>
                      <a:pt x="603305" y="143228"/>
                      <a:pt x="594534" y="167353"/>
                    </a:cubicBezTo>
                    <a:cubicBezTo>
                      <a:pt x="441478" y="163113"/>
                      <a:pt x="288275" y="164283"/>
                      <a:pt x="136096" y="182413"/>
                    </a:cubicBezTo>
                    <a:cubicBezTo>
                      <a:pt x="106566" y="182852"/>
                      <a:pt x="76598" y="183583"/>
                      <a:pt x="47799" y="175688"/>
                    </a:cubicBezTo>
                    <a:cubicBezTo>
                      <a:pt x="48530" y="143666"/>
                      <a:pt x="62564" y="113984"/>
                      <a:pt x="67973" y="828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11464989" y="6645451"/>
                <a:ext cx="331751" cy="257209"/>
              </a:xfrm>
              <a:custGeom>
                <a:rect b="b" l="l" r="r" t="t"/>
                <a:pathLst>
                  <a:path extrusionOk="0" h="257209" w="331751">
                    <a:moveTo>
                      <a:pt x="225804" y="256295"/>
                    </a:moveTo>
                    <a:cubicBezTo>
                      <a:pt x="249194" y="256734"/>
                      <a:pt x="272730" y="247961"/>
                      <a:pt x="287933" y="229684"/>
                    </a:cubicBezTo>
                    <a:cubicBezTo>
                      <a:pt x="319071" y="192691"/>
                      <a:pt x="359856" y="48669"/>
                      <a:pt x="304160" y="22350"/>
                    </a:cubicBezTo>
                    <a:cubicBezTo>
                      <a:pt x="256065" y="-898"/>
                      <a:pt x="199637" y="5096"/>
                      <a:pt x="147595" y="856"/>
                    </a:cubicBezTo>
                    <a:cubicBezTo>
                      <a:pt x="106370" y="1441"/>
                      <a:pt x="55790" y="-8063"/>
                      <a:pt x="24068" y="24543"/>
                    </a:cubicBezTo>
                    <a:cubicBezTo>
                      <a:pt x="5064" y="46475"/>
                      <a:pt x="-5462" y="90779"/>
                      <a:pt x="21290" y="110372"/>
                    </a:cubicBezTo>
                    <a:cubicBezTo>
                      <a:pt x="-12332" y="196054"/>
                      <a:pt x="-17449" y="248254"/>
                      <a:pt x="91459" y="254833"/>
                    </a:cubicBezTo>
                    <a:cubicBezTo>
                      <a:pt x="136192" y="258489"/>
                      <a:pt x="180925" y="257026"/>
                      <a:pt x="225804" y="256295"/>
                    </a:cubicBezTo>
                    <a:close/>
                    <a:moveTo>
                      <a:pt x="54621" y="134059"/>
                    </a:moveTo>
                    <a:cubicBezTo>
                      <a:pt x="54913" y="126748"/>
                      <a:pt x="55498" y="119145"/>
                      <a:pt x="55498" y="111688"/>
                    </a:cubicBezTo>
                    <a:cubicBezTo>
                      <a:pt x="67485" y="106570"/>
                      <a:pt x="70701" y="93411"/>
                      <a:pt x="76987" y="83322"/>
                    </a:cubicBezTo>
                    <a:cubicBezTo>
                      <a:pt x="139408" y="78497"/>
                      <a:pt x="203438" y="74988"/>
                      <a:pt x="265859" y="81128"/>
                    </a:cubicBezTo>
                    <a:cubicBezTo>
                      <a:pt x="259865" y="117244"/>
                      <a:pt x="257088" y="157307"/>
                      <a:pt x="234868" y="187720"/>
                    </a:cubicBezTo>
                    <a:cubicBezTo>
                      <a:pt x="208993" y="189475"/>
                      <a:pt x="182679" y="187574"/>
                      <a:pt x="156658" y="189182"/>
                    </a:cubicBezTo>
                    <a:cubicBezTo>
                      <a:pt x="122305" y="189329"/>
                      <a:pt x="87366" y="191960"/>
                      <a:pt x="53451" y="184796"/>
                    </a:cubicBezTo>
                    <a:cubicBezTo>
                      <a:pt x="53013" y="167981"/>
                      <a:pt x="53890" y="151020"/>
                      <a:pt x="54621" y="1340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11863854" y="6649661"/>
                <a:ext cx="381789" cy="262284"/>
              </a:xfrm>
              <a:custGeom>
                <a:rect b="b" l="l" r="r" t="t"/>
                <a:pathLst>
                  <a:path extrusionOk="0" h="262284" w="381789">
                    <a:moveTo>
                      <a:pt x="216232" y="6004"/>
                    </a:moveTo>
                    <a:cubicBezTo>
                      <a:pt x="172815" y="6004"/>
                      <a:pt x="60837" y="-20900"/>
                      <a:pt x="51481" y="39195"/>
                    </a:cubicBezTo>
                    <a:cubicBezTo>
                      <a:pt x="7333" y="69608"/>
                      <a:pt x="-3485" y="129264"/>
                      <a:pt x="900" y="179562"/>
                    </a:cubicBezTo>
                    <a:cubicBezTo>
                      <a:pt x="20636" y="274895"/>
                      <a:pt x="159951" y="252963"/>
                      <a:pt x="233482" y="261004"/>
                    </a:cubicBezTo>
                    <a:cubicBezTo>
                      <a:pt x="309645" y="270655"/>
                      <a:pt x="359055" y="224889"/>
                      <a:pt x="374113" y="152512"/>
                    </a:cubicBezTo>
                    <a:cubicBezTo>
                      <a:pt x="381130" y="121807"/>
                      <a:pt x="388585" y="85984"/>
                      <a:pt x="370604" y="57618"/>
                    </a:cubicBezTo>
                    <a:cubicBezTo>
                      <a:pt x="336689" y="8636"/>
                      <a:pt x="268859" y="13315"/>
                      <a:pt x="216232" y="6004"/>
                    </a:cubicBezTo>
                    <a:close/>
                    <a:moveTo>
                      <a:pt x="180416" y="183071"/>
                    </a:moveTo>
                    <a:cubicBezTo>
                      <a:pt x="139777" y="179562"/>
                      <a:pt x="90220" y="191552"/>
                      <a:pt x="55282" y="167426"/>
                    </a:cubicBezTo>
                    <a:cubicBezTo>
                      <a:pt x="43441" y="135843"/>
                      <a:pt x="46218" y="98266"/>
                      <a:pt x="63468" y="69169"/>
                    </a:cubicBezTo>
                    <a:cubicBezTo>
                      <a:pt x="82034" y="84961"/>
                      <a:pt x="109078" y="76188"/>
                      <a:pt x="131444" y="78527"/>
                    </a:cubicBezTo>
                    <a:cubicBezTo>
                      <a:pt x="190357" y="83352"/>
                      <a:pt x="253656" y="75018"/>
                      <a:pt x="309937" y="95195"/>
                    </a:cubicBezTo>
                    <a:cubicBezTo>
                      <a:pt x="288886" y="196377"/>
                      <a:pt x="273829" y="185119"/>
                      <a:pt x="180416" y="1830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12315298" y="6647943"/>
                <a:ext cx="370435" cy="254151"/>
              </a:xfrm>
              <a:custGeom>
                <a:rect b="b" l="l" r="r" t="t"/>
                <a:pathLst>
                  <a:path extrusionOk="0" h="254151" w="370435">
                    <a:moveTo>
                      <a:pt x="334619" y="194293"/>
                    </a:moveTo>
                    <a:cubicBezTo>
                      <a:pt x="355670" y="152183"/>
                      <a:pt x="370581" y="104517"/>
                      <a:pt x="370435" y="57289"/>
                    </a:cubicBezTo>
                    <a:cubicBezTo>
                      <a:pt x="357424" y="-8216"/>
                      <a:pt x="264596" y="6552"/>
                      <a:pt x="214454" y="1434"/>
                    </a:cubicBezTo>
                    <a:cubicBezTo>
                      <a:pt x="157150" y="5383"/>
                      <a:pt x="83910" y="-15380"/>
                      <a:pt x="39178" y="29654"/>
                    </a:cubicBezTo>
                    <a:cubicBezTo>
                      <a:pt x="26898" y="44861"/>
                      <a:pt x="16373" y="67232"/>
                      <a:pt x="23974" y="86679"/>
                    </a:cubicBezTo>
                    <a:cubicBezTo>
                      <a:pt x="15057" y="112997"/>
                      <a:pt x="5116" y="139609"/>
                      <a:pt x="0" y="166805"/>
                    </a:cubicBezTo>
                    <a:cubicBezTo>
                      <a:pt x="1316" y="239328"/>
                      <a:pt x="115048" y="242545"/>
                      <a:pt x="168552" y="251464"/>
                    </a:cubicBezTo>
                    <a:cubicBezTo>
                      <a:pt x="228781" y="258336"/>
                      <a:pt x="303774" y="256143"/>
                      <a:pt x="334619" y="194293"/>
                    </a:cubicBezTo>
                    <a:close/>
                    <a:moveTo>
                      <a:pt x="226442" y="181280"/>
                    </a:moveTo>
                    <a:cubicBezTo>
                      <a:pt x="166067" y="180695"/>
                      <a:pt x="99845" y="185520"/>
                      <a:pt x="43125" y="164466"/>
                    </a:cubicBezTo>
                    <a:cubicBezTo>
                      <a:pt x="41663" y="143264"/>
                      <a:pt x="44587" y="122063"/>
                      <a:pt x="47656" y="101154"/>
                    </a:cubicBezTo>
                    <a:cubicBezTo>
                      <a:pt x="66368" y="102324"/>
                      <a:pt x="69584" y="78783"/>
                      <a:pt x="85811" y="74981"/>
                    </a:cubicBezTo>
                    <a:cubicBezTo>
                      <a:pt x="156857" y="69133"/>
                      <a:pt x="231266" y="65038"/>
                      <a:pt x="302458" y="75127"/>
                    </a:cubicBezTo>
                    <a:cubicBezTo>
                      <a:pt x="289448" y="116506"/>
                      <a:pt x="283747" y="186105"/>
                      <a:pt x="226442" y="181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12747308" y="6642693"/>
                <a:ext cx="437623" cy="245228"/>
              </a:xfrm>
              <a:custGeom>
                <a:rect b="b" l="l" r="r" t="t"/>
                <a:pathLst>
                  <a:path extrusionOk="0" h="245228" w="437623">
                    <a:moveTo>
                      <a:pt x="136506" y="244871"/>
                    </a:moveTo>
                    <a:cubicBezTo>
                      <a:pt x="210769" y="243555"/>
                      <a:pt x="284300" y="231273"/>
                      <a:pt x="358709" y="232589"/>
                    </a:cubicBezTo>
                    <a:cubicBezTo>
                      <a:pt x="412944" y="223669"/>
                      <a:pt x="426100" y="157726"/>
                      <a:pt x="434141" y="112107"/>
                    </a:cubicBezTo>
                    <a:cubicBezTo>
                      <a:pt x="444958" y="69704"/>
                      <a:pt x="430778" y="33150"/>
                      <a:pt x="388823" y="16920"/>
                    </a:cubicBezTo>
                    <a:cubicBezTo>
                      <a:pt x="332395" y="-4720"/>
                      <a:pt x="269682" y="2737"/>
                      <a:pt x="210476" y="105"/>
                    </a:cubicBezTo>
                    <a:cubicBezTo>
                      <a:pt x="162381" y="2883"/>
                      <a:pt x="57858" y="-14078"/>
                      <a:pt x="47333" y="50111"/>
                    </a:cubicBezTo>
                    <a:cubicBezTo>
                      <a:pt x="25259" y="65171"/>
                      <a:pt x="16634" y="94414"/>
                      <a:pt x="8009" y="118540"/>
                    </a:cubicBezTo>
                    <a:cubicBezTo>
                      <a:pt x="-27368" y="205685"/>
                      <a:pt x="61513" y="249696"/>
                      <a:pt x="136506" y="244871"/>
                    </a:cubicBezTo>
                    <a:close/>
                    <a:moveTo>
                      <a:pt x="58151" y="79062"/>
                    </a:moveTo>
                    <a:cubicBezTo>
                      <a:pt x="59320" y="79062"/>
                      <a:pt x="60490" y="78623"/>
                      <a:pt x="61367" y="77746"/>
                    </a:cubicBezTo>
                    <a:cubicBezTo>
                      <a:pt x="71161" y="85203"/>
                      <a:pt x="83295" y="85203"/>
                      <a:pt x="94697" y="82279"/>
                    </a:cubicBezTo>
                    <a:cubicBezTo>
                      <a:pt x="134314" y="74821"/>
                      <a:pt x="176415" y="78770"/>
                      <a:pt x="216616" y="78770"/>
                    </a:cubicBezTo>
                    <a:cubicBezTo>
                      <a:pt x="264711" y="80963"/>
                      <a:pt x="315145" y="75699"/>
                      <a:pt x="361779" y="89443"/>
                    </a:cubicBezTo>
                    <a:cubicBezTo>
                      <a:pt x="357978" y="113861"/>
                      <a:pt x="353446" y="138864"/>
                      <a:pt x="342774" y="161235"/>
                    </a:cubicBezTo>
                    <a:cubicBezTo>
                      <a:pt x="274798" y="159481"/>
                      <a:pt x="207845" y="170008"/>
                      <a:pt x="140454" y="177173"/>
                    </a:cubicBezTo>
                    <a:cubicBezTo>
                      <a:pt x="55812" y="184191"/>
                      <a:pt x="32568" y="164013"/>
                      <a:pt x="58151" y="790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13714764" y="6647214"/>
                <a:ext cx="387311" cy="228182"/>
              </a:xfrm>
              <a:custGeom>
                <a:rect b="b" l="l" r="r" t="t"/>
                <a:pathLst>
                  <a:path extrusionOk="0" h="228182" w="387311">
                    <a:moveTo>
                      <a:pt x="171008" y="227191"/>
                    </a:moveTo>
                    <a:cubicBezTo>
                      <a:pt x="225535" y="225728"/>
                      <a:pt x="288834" y="237133"/>
                      <a:pt x="337367" y="207744"/>
                    </a:cubicBezTo>
                    <a:cubicBezTo>
                      <a:pt x="376252" y="174991"/>
                      <a:pt x="415576" y="71471"/>
                      <a:pt x="359003" y="39888"/>
                    </a:cubicBezTo>
                    <a:cubicBezTo>
                      <a:pt x="279185" y="4503"/>
                      <a:pt x="185627" y="6258"/>
                      <a:pt x="99523" y="263"/>
                    </a:cubicBezTo>
                    <a:cubicBezTo>
                      <a:pt x="57275" y="-2953"/>
                      <a:pt x="-29851" y="23365"/>
                      <a:pt x="16051" y="76881"/>
                    </a:cubicBezTo>
                    <a:cubicBezTo>
                      <a:pt x="-42570" y="205258"/>
                      <a:pt x="70871" y="221927"/>
                      <a:pt x="171008" y="227191"/>
                    </a:cubicBezTo>
                    <a:close/>
                    <a:moveTo>
                      <a:pt x="190597" y="83460"/>
                    </a:moveTo>
                    <a:cubicBezTo>
                      <a:pt x="231382" y="86823"/>
                      <a:pt x="273922" y="85946"/>
                      <a:pt x="313246" y="98813"/>
                    </a:cubicBezTo>
                    <a:cubicBezTo>
                      <a:pt x="309153" y="115920"/>
                      <a:pt x="303744" y="133612"/>
                      <a:pt x="292488" y="147357"/>
                    </a:cubicBezTo>
                    <a:cubicBezTo>
                      <a:pt x="260474" y="153351"/>
                      <a:pt x="226997" y="150134"/>
                      <a:pt x="194544" y="153059"/>
                    </a:cubicBezTo>
                    <a:cubicBezTo>
                      <a:pt x="148057" y="151158"/>
                      <a:pt x="94260" y="161393"/>
                      <a:pt x="52597" y="136829"/>
                    </a:cubicBezTo>
                    <a:cubicBezTo>
                      <a:pt x="42218" y="122208"/>
                      <a:pt x="44118" y="103346"/>
                      <a:pt x="41926" y="85800"/>
                    </a:cubicBezTo>
                    <a:cubicBezTo>
                      <a:pt x="90313" y="74395"/>
                      <a:pt x="141186" y="82583"/>
                      <a:pt x="190597" y="834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14186475" y="6646143"/>
                <a:ext cx="409414" cy="222412"/>
              </a:xfrm>
              <a:custGeom>
                <a:rect b="b" l="l" r="r" t="t"/>
                <a:pathLst>
                  <a:path extrusionOk="0" h="222412" w="409414">
                    <a:moveTo>
                      <a:pt x="139900" y="218026"/>
                    </a:moveTo>
                    <a:cubicBezTo>
                      <a:pt x="196474" y="222120"/>
                      <a:pt x="253340" y="224167"/>
                      <a:pt x="309914" y="220512"/>
                    </a:cubicBezTo>
                    <a:cubicBezTo>
                      <a:pt x="335789" y="219927"/>
                      <a:pt x="364295" y="214224"/>
                      <a:pt x="379937" y="191414"/>
                    </a:cubicBezTo>
                    <a:cubicBezTo>
                      <a:pt x="404350" y="155299"/>
                      <a:pt x="413560" y="107340"/>
                      <a:pt x="407712" y="64353"/>
                    </a:cubicBezTo>
                    <a:cubicBezTo>
                      <a:pt x="400549" y="39642"/>
                      <a:pt x="375113" y="27214"/>
                      <a:pt x="352162" y="20780"/>
                    </a:cubicBezTo>
                    <a:cubicBezTo>
                      <a:pt x="268251" y="3381"/>
                      <a:pt x="181124" y="5135"/>
                      <a:pt x="95898" y="1333"/>
                    </a:cubicBezTo>
                    <a:cubicBezTo>
                      <a:pt x="60521" y="-4369"/>
                      <a:pt x="-2193" y="7182"/>
                      <a:pt x="17835" y="56164"/>
                    </a:cubicBezTo>
                    <a:cubicBezTo>
                      <a:pt x="7309" y="81899"/>
                      <a:pt x="4386" y="110118"/>
                      <a:pt x="0" y="137461"/>
                    </a:cubicBezTo>
                    <a:cubicBezTo>
                      <a:pt x="2778" y="203112"/>
                      <a:pt x="88150" y="214663"/>
                      <a:pt x="139900" y="218026"/>
                    </a:cubicBezTo>
                    <a:close/>
                    <a:moveTo>
                      <a:pt x="342659" y="88479"/>
                    </a:moveTo>
                    <a:cubicBezTo>
                      <a:pt x="339590" y="108656"/>
                      <a:pt x="334181" y="129127"/>
                      <a:pt x="323802" y="146965"/>
                    </a:cubicBezTo>
                    <a:cubicBezTo>
                      <a:pt x="286086" y="150328"/>
                      <a:pt x="247931" y="148281"/>
                      <a:pt x="210069" y="149889"/>
                    </a:cubicBezTo>
                    <a:cubicBezTo>
                      <a:pt x="156419" y="147696"/>
                      <a:pt x="96044" y="162171"/>
                      <a:pt x="46487" y="137461"/>
                    </a:cubicBezTo>
                    <a:cubicBezTo>
                      <a:pt x="36401" y="118599"/>
                      <a:pt x="38740" y="93596"/>
                      <a:pt x="35816" y="72395"/>
                    </a:cubicBezTo>
                    <a:cubicBezTo>
                      <a:pt x="137707" y="78682"/>
                      <a:pt x="241499" y="64060"/>
                      <a:pt x="342659" y="884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4659356" y="6648755"/>
                <a:ext cx="325492" cy="207441"/>
              </a:xfrm>
              <a:custGeom>
                <a:rect b="b" l="l" r="r" t="t"/>
                <a:pathLst>
                  <a:path extrusionOk="0" h="207441" w="325492">
                    <a:moveTo>
                      <a:pt x="310822" y="35422"/>
                    </a:moveTo>
                    <a:cubicBezTo>
                      <a:pt x="292402" y="17438"/>
                      <a:pt x="265065" y="13928"/>
                      <a:pt x="240798" y="10419"/>
                    </a:cubicBezTo>
                    <a:cubicBezTo>
                      <a:pt x="195919" y="5740"/>
                      <a:pt x="151041" y="-547"/>
                      <a:pt x="105723" y="38"/>
                    </a:cubicBezTo>
                    <a:cubicBezTo>
                      <a:pt x="76632" y="2231"/>
                      <a:pt x="19619" y="-9028"/>
                      <a:pt x="17427" y="33083"/>
                    </a:cubicBezTo>
                    <a:cubicBezTo>
                      <a:pt x="6024" y="40247"/>
                      <a:pt x="9825" y="57208"/>
                      <a:pt x="7048" y="68759"/>
                    </a:cubicBezTo>
                    <a:cubicBezTo>
                      <a:pt x="5439" y="94932"/>
                      <a:pt x="-5378" y="121689"/>
                      <a:pt x="3393" y="147570"/>
                    </a:cubicBezTo>
                    <a:cubicBezTo>
                      <a:pt x="32630" y="214537"/>
                      <a:pt x="176769" y="198599"/>
                      <a:pt x="241091" y="207079"/>
                    </a:cubicBezTo>
                    <a:cubicBezTo>
                      <a:pt x="272521" y="210735"/>
                      <a:pt x="296788" y="186171"/>
                      <a:pt x="306875" y="158536"/>
                    </a:cubicBezTo>
                    <a:cubicBezTo>
                      <a:pt x="319008" y="121105"/>
                      <a:pt x="339766" y="69198"/>
                      <a:pt x="310822" y="35422"/>
                    </a:cubicBezTo>
                    <a:close/>
                    <a:moveTo>
                      <a:pt x="241968" y="141136"/>
                    </a:moveTo>
                    <a:cubicBezTo>
                      <a:pt x="221210" y="140259"/>
                      <a:pt x="200305" y="139235"/>
                      <a:pt x="179547" y="139089"/>
                    </a:cubicBezTo>
                    <a:cubicBezTo>
                      <a:pt x="135837" y="137481"/>
                      <a:pt x="88765" y="142306"/>
                      <a:pt x="47395" y="126515"/>
                    </a:cubicBezTo>
                    <a:cubicBezTo>
                      <a:pt x="36138" y="106337"/>
                      <a:pt x="39793" y="80457"/>
                      <a:pt x="36285" y="57939"/>
                    </a:cubicBezTo>
                    <a:cubicBezTo>
                      <a:pt x="110985" y="62326"/>
                      <a:pt x="187294" y="61741"/>
                      <a:pt x="261118" y="77532"/>
                    </a:cubicBezTo>
                    <a:cubicBezTo>
                      <a:pt x="258195" y="99611"/>
                      <a:pt x="251470" y="121105"/>
                      <a:pt x="241968" y="141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15027944" y="6643903"/>
                <a:ext cx="311887" cy="187806"/>
              </a:xfrm>
              <a:custGeom>
                <a:rect b="b" l="l" r="r" t="t"/>
                <a:pathLst>
                  <a:path extrusionOk="0" h="187806" w="311887">
                    <a:moveTo>
                      <a:pt x="252002" y="11178"/>
                    </a:moveTo>
                    <a:cubicBezTo>
                      <a:pt x="197036" y="1089"/>
                      <a:pt x="140608" y="-2420"/>
                      <a:pt x="84912" y="1674"/>
                    </a:cubicBezTo>
                    <a:cubicBezTo>
                      <a:pt x="55090" y="6791"/>
                      <a:pt x="-7332" y="1528"/>
                      <a:pt x="709" y="47147"/>
                    </a:cubicBezTo>
                    <a:cubicBezTo>
                      <a:pt x="3778" y="58259"/>
                      <a:pt x="14596" y="67910"/>
                      <a:pt x="26583" y="68056"/>
                    </a:cubicBezTo>
                    <a:cubicBezTo>
                      <a:pt x="-11864" y="159733"/>
                      <a:pt x="90174" y="187368"/>
                      <a:pt x="161367" y="187807"/>
                    </a:cubicBezTo>
                    <a:cubicBezTo>
                      <a:pt x="198059" y="186929"/>
                      <a:pt x="242500" y="190000"/>
                      <a:pt x="271883" y="164851"/>
                    </a:cubicBezTo>
                    <a:cubicBezTo>
                      <a:pt x="298489" y="131513"/>
                      <a:pt x="327580" y="75366"/>
                      <a:pt x="301997" y="34865"/>
                    </a:cubicBezTo>
                    <a:cubicBezTo>
                      <a:pt x="289864" y="20390"/>
                      <a:pt x="269982" y="14833"/>
                      <a:pt x="252002" y="11178"/>
                    </a:cubicBezTo>
                    <a:close/>
                    <a:moveTo>
                      <a:pt x="228466" y="118208"/>
                    </a:moveTo>
                    <a:cubicBezTo>
                      <a:pt x="216479" y="120109"/>
                      <a:pt x="204492" y="121132"/>
                      <a:pt x="192358" y="122156"/>
                    </a:cubicBezTo>
                    <a:cubicBezTo>
                      <a:pt x="149964" y="122741"/>
                      <a:pt x="105085" y="128297"/>
                      <a:pt x="65322" y="108850"/>
                    </a:cubicBezTo>
                    <a:cubicBezTo>
                      <a:pt x="53920" y="99054"/>
                      <a:pt x="58744" y="81508"/>
                      <a:pt x="54213" y="65716"/>
                    </a:cubicBezTo>
                    <a:cubicBezTo>
                      <a:pt x="118973" y="56944"/>
                      <a:pt x="185926" y="57821"/>
                      <a:pt x="250248" y="69811"/>
                    </a:cubicBezTo>
                    <a:cubicBezTo>
                      <a:pt x="243816" y="86040"/>
                      <a:pt x="238114" y="103294"/>
                      <a:pt x="228466" y="118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15384688" y="6630819"/>
                <a:ext cx="356059" cy="206530"/>
              </a:xfrm>
              <a:custGeom>
                <a:rect b="b" l="l" r="r" t="t"/>
                <a:pathLst>
                  <a:path extrusionOk="0" h="206530" w="356059">
                    <a:moveTo>
                      <a:pt x="301509" y="180420"/>
                    </a:moveTo>
                    <a:cubicBezTo>
                      <a:pt x="341563" y="141673"/>
                      <a:pt x="396090" y="24115"/>
                      <a:pt x="311303" y="6569"/>
                    </a:cubicBezTo>
                    <a:cubicBezTo>
                      <a:pt x="241426" y="-7175"/>
                      <a:pt x="169941" y="4961"/>
                      <a:pt x="99480" y="4668"/>
                    </a:cubicBezTo>
                    <a:cubicBezTo>
                      <a:pt x="61179" y="5107"/>
                      <a:pt x="-25217" y="8178"/>
                      <a:pt x="7090" y="67541"/>
                    </a:cubicBezTo>
                    <a:cubicBezTo>
                      <a:pt x="-17907" y="172378"/>
                      <a:pt x="62202" y="193872"/>
                      <a:pt x="147867" y="203815"/>
                    </a:cubicBezTo>
                    <a:cubicBezTo>
                      <a:pt x="198886" y="208494"/>
                      <a:pt x="257506" y="210540"/>
                      <a:pt x="301509" y="180420"/>
                    </a:cubicBezTo>
                    <a:close/>
                    <a:moveTo>
                      <a:pt x="32526" y="81139"/>
                    </a:moveTo>
                    <a:cubicBezTo>
                      <a:pt x="112929" y="76899"/>
                      <a:pt x="196985" y="66518"/>
                      <a:pt x="279873" y="71343"/>
                    </a:cubicBezTo>
                    <a:cubicBezTo>
                      <a:pt x="262769" y="123834"/>
                      <a:pt x="243034" y="128659"/>
                      <a:pt x="190992" y="132315"/>
                    </a:cubicBezTo>
                    <a:cubicBezTo>
                      <a:pt x="152691" y="134362"/>
                      <a:pt x="114244" y="131584"/>
                      <a:pt x="76528" y="125150"/>
                    </a:cubicBezTo>
                    <a:cubicBezTo>
                      <a:pt x="51384" y="123104"/>
                      <a:pt x="36766" y="105411"/>
                      <a:pt x="32526" y="81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15830595" y="6589283"/>
                <a:ext cx="592890" cy="217839"/>
              </a:xfrm>
              <a:custGeom>
                <a:rect b="b" l="l" r="r" t="t"/>
                <a:pathLst>
                  <a:path extrusionOk="0" h="217839" w="592890">
                    <a:moveTo>
                      <a:pt x="513142" y="35823"/>
                    </a:moveTo>
                    <a:cubicBezTo>
                      <a:pt x="420607" y="-293"/>
                      <a:pt x="317838" y="1462"/>
                      <a:pt x="219747" y="0"/>
                    </a:cubicBezTo>
                    <a:cubicBezTo>
                      <a:pt x="174137" y="146"/>
                      <a:pt x="128527" y="0"/>
                      <a:pt x="83064" y="2924"/>
                    </a:cubicBezTo>
                    <a:cubicBezTo>
                      <a:pt x="62305" y="3363"/>
                      <a:pt x="33799" y="4825"/>
                      <a:pt x="24297" y="27489"/>
                    </a:cubicBezTo>
                    <a:cubicBezTo>
                      <a:pt x="15233" y="28366"/>
                      <a:pt x="12749" y="40356"/>
                      <a:pt x="10994" y="47667"/>
                    </a:cubicBezTo>
                    <a:cubicBezTo>
                      <a:pt x="5878" y="79249"/>
                      <a:pt x="-9764" y="115657"/>
                      <a:pt x="8948" y="145192"/>
                    </a:cubicBezTo>
                    <a:cubicBezTo>
                      <a:pt x="76632" y="231460"/>
                      <a:pt x="364325" y="196660"/>
                      <a:pt x="476011" y="215522"/>
                    </a:cubicBezTo>
                    <a:cubicBezTo>
                      <a:pt x="614887" y="238625"/>
                      <a:pt x="633453" y="82466"/>
                      <a:pt x="513142" y="35823"/>
                    </a:cubicBezTo>
                    <a:close/>
                    <a:moveTo>
                      <a:pt x="41986" y="114487"/>
                    </a:moveTo>
                    <a:cubicBezTo>
                      <a:pt x="32776" y="102643"/>
                      <a:pt x="34384" y="88460"/>
                      <a:pt x="31606" y="72669"/>
                    </a:cubicBezTo>
                    <a:cubicBezTo>
                      <a:pt x="45494" y="88607"/>
                      <a:pt x="67860" y="84659"/>
                      <a:pt x="86719" y="82758"/>
                    </a:cubicBezTo>
                    <a:cubicBezTo>
                      <a:pt x="128235" y="80419"/>
                      <a:pt x="169898" y="82466"/>
                      <a:pt x="211415" y="82466"/>
                    </a:cubicBezTo>
                    <a:cubicBezTo>
                      <a:pt x="257025" y="83781"/>
                      <a:pt x="534193" y="80272"/>
                      <a:pt x="516212" y="142707"/>
                    </a:cubicBezTo>
                    <a:cubicBezTo>
                      <a:pt x="516066" y="142707"/>
                      <a:pt x="516066" y="142707"/>
                      <a:pt x="515920" y="142853"/>
                    </a:cubicBezTo>
                    <a:cubicBezTo>
                      <a:pt x="515189" y="142999"/>
                      <a:pt x="514604" y="142999"/>
                      <a:pt x="513873" y="143146"/>
                    </a:cubicBezTo>
                    <a:cubicBezTo>
                      <a:pt x="363448" y="124137"/>
                      <a:pt x="213900" y="141976"/>
                      <a:pt x="63182" y="123406"/>
                    </a:cubicBezTo>
                    <a:cubicBezTo>
                      <a:pt x="55727" y="121505"/>
                      <a:pt x="47979" y="119458"/>
                      <a:pt x="41986" y="1144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11955775" y="2936865"/>
                <a:ext cx="3019213" cy="2196399"/>
              </a:xfrm>
              <a:custGeom>
                <a:rect b="b" l="l" r="r" t="t"/>
                <a:pathLst>
                  <a:path extrusionOk="0" h="2196399" w="3019213">
                    <a:moveTo>
                      <a:pt x="26366" y="997428"/>
                    </a:moveTo>
                    <a:cubicBezTo>
                      <a:pt x="33529" y="1170694"/>
                      <a:pt x="57649" y="1341621"/>
                      <a:pt x="61158" y="1515179"/>
                    </a:cubicBezTo>
                    <a:cubicBezTo>
                      <a:pt x="64813" y="1640486"/>
                      <a:pt x="71245" y="1765793"/>
                      <a:pt x="82063" y="1890662"/>
                    </a:cubicBezTo>
                    <a:cubicBezTo>
                      <a:pt x="89957" y="1980877"/>
                      <a:pt x="96535" y="2086591"/>
                      <a:pt x="171382" y="2148733"/>
                    </a:cubicBezTo>
                    <a:cubicBezTo>
                      <a:pt x="238335" y="2195961"/>
                      <a:pt x="323269" y="2195522"/>
                      <a:pt x="404841" y="2195084"/>
                    </a:cubicBezTo>
                    <a:cubicBezTo>
                      <a:pt x="428084" y="2194937"/>
                      <a:pt x="451182" y="2194791"/>
                      <a:pt x="473402" y="2195961"/>
                    </a:cubicBezTo>
                    <a:cubicBezTo>
                      <a:pt x="536262" y="2195668"/>
                      <a:pt x="598975" y="2195522"/>
                      <a:pt x="661835" y="2196399"/>
                    </a:cubicBezTo>
                    <a:cubicBezTo>
                      <a:pt x="1234006" y="2190843"/>
                      <a:pt x="1806323" y="2183532"/>
                      <a:pt x="2378348" y="2167449"/>
                    </a:cubicBezTo>
                    <a:cubicBezTo>
                      <a:pt x="2499244" y="2165255"/>
                      <a:pt x="2619847" y="2160138"/>
                      <a:pt x="2740742" y="2154874"/>
                    </a:cubicBezTo>
                    <a:cubicBezTo>
                      <a:pt x="2792638" y="2153704"/>
                      <a:pt x="2846581" y="2151950"/>
                      <a:pt x="2893945" y="2128263"/>
                    </a:cubicBezTo>
                    <a:cubicBezTo>
                      <a:pt x="3012794" y="2067583"/>
                      <a:pt x="3018203" y="1919028"/>
                      <a:pt x="3019080" y="1801470"/>
                    </a:cubicBezTo>
                    <a:cubicBezTo>
                      <a:pt x="3019665" y="1680111"/>
                      <a:pt x="3018642" y="1558313"/>
                      <a:pt x="3009724" y="1437100"/>
                    </a:cubicBezTo>
                    <a:cubicBezTo>
                      <a:pt x="2998760" y="1263249"/>
                      <a:pt x="2980487" y="1086766"/>
                      <a:pt x="2957536" y="913647"/>
                    </a:cubicBezTo>
                    <a:cubicBezTo>
                      <a:pt x="2945256" y="788486"/>
                      <a:pt x="2938385" y="663763"/>
                      <a:pt x="2921574" y="539041"/>
                    </a:cubicBezTo>
                    <a:cubicBezTo>
                      <a:pt x="2908856" y="457306"/>
                      <a:pt x="2906663" y="374548"/>
                      <a:pt x="2905348" y="291936"/>
                    </a:cubicBezTo>
                    <a:cubicBezTo>
                      <a:pt x="2906663" y="157271"/>
                      <a:pt x="2884735" y="50095"/>
                      <a:pt x="2735626" y="18220"/>
                    </a:cubicBezTo>
                    <a:cubicBezTo>
                      <a:pt x="2650984" y="-3567"/>
                      <a:pt x="2564442" y="-1958"/>
                      <a:pt x="2478047" y="3452"/>
                    </a:cubicBezTo>
                    <a:cubicBezTo>
                      <a:pt x="2386242" y="5937"/>
                      <a:pt x="2294437" y="6522"/>
                      <a:pt x="2202633" y="6376"/>
                    </a:cubicBezTo>
                    <a:cubicBezTo>
                      <a:pt x="1831467" y="-788"/>
                      <a:pt x="1460886" y="18073"/>
                      <a:pt x="1090452" y="38836"/>
                    </a:cubicBezTo>
                    <a:cubicBezTo>
                      <a:pt x="965024" y="40883"/>
                      <a:pt x="839743" y="46732"/>
                      <a:pt x="714316" y="48779"/>
                    </a:cubicBezTo>
                    <a:cubicBezTo>
                      <a:pt x="600730" y="45708"/>
                      <a:pt x="488313" y="52434"/>
                      <a:pt x="375603" y="66910"/>
                    </a:cubicBezTo>
                    <a:cubicBezTo>
                      <a:pt x="345489" y="70273"/>
                      <a:pt x="310843" y="69834"/>
                      <a:pt x="274735" y="69249"/>
                    </a:cubicBezTo>
                    <a:cubicBezTo>
                      <a:pt x="181030" y="67787"/>
                      <a:pt x="78116" y="66325"/>
                      <a:pt x="24027" y="135777"/>
                    </a:cubicBezTo>
                    <a:cubicBezTo>
                      <a:pt x="929" y="152446"/>
                      <a:pt x="6338" y="187976"/>
                      <a:pt x="2684" y="213564"/>
                    </a:cubicBezTo>
                    <a:cubicBezTo>
                      <a:pt x="-6380" y="348375"/>
                      <a:pt x="9847" y="483040"/>
                      <a:pt x="16864" y="617559"/>
                    </a:cubicBezTo>
                    <a:cubicBezTo>
                      <a:pt x="23734" y="743890"/>
                      <a:pt x="21395" y="870805"/>
                      <a:pt x="26366" y="997428"/>
                    </a:cubicBezTo>
                    <a:close/>
                    <a:moveTo>
                      <a:pt x="685517" y="306265"/>
                    </a:moveTo>
                    <a:cubicBezTo>
                      <a:pt x="685809" y="296030"/>
                      <a:pt x="688149" y="285210"/>
                      <a:pt x="692096" y="275706"/>
                    </a:cubicBezTo>
                    <a:cubicBezTo>
                      <a:pt x="700867" y="254943"/>
                      <a:pt x="714023" y="236813"/>
                      <a:pt x="733320" y="224677"/>
                    </a:cubicBezTo>
                    <a:cubicBezTo>
                      <a:pt x="747792" y="215319"/>
                      <a:pt x="765481" y="210494"/>
                      <a:pt x="782877" y="210494"/>
                    </a:cubicBezTo>
                    <a:cubicBezTo>
                      <a:pt x="800273" y="210494"/>
                      <a:pt x="817669" y="215319"/>
                      <a:pt x="831849" y="225554"/>
                    </a:cubicBezTo>
                    <a:cubicBezTo>
                      <a:pt x="855239" y="242369"/>
                      <a:pt x="872781" y="269565"/>
                      <a:pt x="872927" y="299101"/>
                    </a:cubicBezTo>
                    <a:cubicBezTo>
                      <a:pt x="873073" y="309336"/>
                      <a:pt x="871904" y="319278"/>
                      <a:pt x="869711" y="328636"/>
                    </a:cubicBezTo>
                    <a:cubicBezTo>
                      <a:pt x="869419" y="332292"/>
                      <a:pt x="868688" y="335801"/>
                      <a:pt x="867811" y="339310"/>
                    </a:cubicBezTo>
                    <a:cubicBezTo>
                      <a:pt x="864448" y="351592"/>
                      <a:pt x="860063" y="362266"/>
                      <a:pt x="853192" y="373086"/>
                    </a:cubicBezTo>
                    <a:cubicBezTo>
                      <a:pt x="846760" y="383029"/>
                      <a:pt x="836819" y="391363"/>
                      <a:pt x="827025" y="397504"/>
                    </a:cubicBezTo>
                    <a:cubicBezTo>
                      <a:pt x="816353" y="404084"/>
                      <a:pt x="804512" y="408763"/>
                      <a:pt x="792087" y="410225"/>
                    </a:cubicBezTo>
                    <a:cubicBezTo>
                      <a:pt x="784923" y="411979"/>
                      <a:pt x="777468" y="412857"/>
                      <a:pt x="770159" y="412857"/>
                    </a:cubicBezTo>
                    <a:cubicBezTo>
                      <a:pt x="751008" y="412857"/>
                      <a:pt x="732004" y="406862"/>
                      <a:pt x="716362" y="393556"/>
                    </a:cubicBezTo>
                    <a:cubicBezTo>
                      <a:pt x="696335" y="376595"/>
                      <a:pt x="686540" y="352616"/>
                      <a:pt x="685956" y="327028"/>
                    </a:cubicBezTo>
                    <a:cubicBezTo>
                      <a:pt x="685225" y="319863"/>
                      <a:pt x="685225" y="312845"/>
                      <a:pt x="685517" y="306265"/>
                    </a:cubicBezTo>
                    <a:close/>
                    <a:moveTo>
                      <a:pt x="505562" y="230525"/>
                    </a:moveTo>
                    <a:cubicBezTo>
                      <a:pt x="506440" y="230379"/>
                      <a:pt x="507317" y="230379"/>
                      <a:pt x="508194" y="230379"/>
                    </a:cubicBezTo>
                    <a:cubicBezTo>
                      <a:pt x="564476" y="230379"/>
                      <a:pt x="615933" y="277314"/>
                      <a:pt x="615933" y="335070"/>
                    </a:cubicBezTo>
                    <a:cubicBezTo>
                      <a:pt x="615933" y="393556"/>
                      <a:pt x="571200" y="443854"/>
                      <a:pt x="511410" y="445463"/>
                    </a:cubicBezTo>
                    <a:cubicBezTo>
                      <a:pt x="510533" y="445463"/>
                      <a:pt x="509656" y="445463"/>
                      <a:pt x="508779" y="445463"/>
                    </a:cubicBezTo>
                    <a:cubicBezTo>
                      <a:pt x="452497" y="445463"/>
                      <a:pt x="401040" y="398527"/>
                      <a:pt x="401040" y="340918"/>
                    </a:cubicBezTo>
                    <a:cubicBezTo>
                      <a:pt x="401040" y="282432"/>
                      <a:pt x="445919" y="232280"/>
                      <a:pt x="505562" y="230525"/>
                    </a:cubicBezTo>
                    <a:close/>
                    <a:moveTo>
                      <a:pt x="155009" y="309190"/>
                    </a:moveTo>
                    <a:cubicBezTo>
                      <a:pt x="155155" y="308897"/>
                      <a:pt x="155155" y="308605"/>
                      <a:pt x="155302" y="308312"/>
                    </a:cubicBezTo>
                    <a:cubicBezTo>
                      <a:pt x="163780" y="284187"/>
                      <a:pt x="185854" y="264155"/>
                      <a:pt x="208806" y="254651"/>
                    </a:cubicBezTo>
                    <a:cubicBezTo>
                      <a:pt x="220939" y="249533"/>
                      <a:pt x="233950" y="247048"/>
                      <a:pt x="246814" y="247048"/>
                    </a:cubicBezTo>
                    <a:cubicBezTo>
                      <a:pt x="263917" y="247048"/>
                      <a:pt x="281021" y="251434"/>
                      <a:pt x="296079" y="260061"/>
                    </a:cubicBezTo>
                    <a:cubicBezTo>
                      <a:pt x="351190" y="291644"/>
                      <a:pt x="362739" y="370308"/>
                      <a:pt x="317568" y="415489"/>
                    </a:cubicBezTo>
                    <a:cubicBezTo>
                      <a:pt x="317422" y="415781"/>
                      <a:pt x="317129" y="415927"/>
                      <a:pt x="316983" y="416073"/>
                    </a:cubicBezTo>
                    <a:cubicBezTo>
                      <a:pt x="297833" y="435228"/>
                      <a:pt x="271958" y="445317"/>
                      <a:pt x="246083" y="445317"/>
                    </a:cubicBezTo>
                    <a:cubicBezTo>
                      <a:pt x="229418" y="445317"/>
                      <a:pt x="212606" y="441076"/>
                      <a:pt x="197403" y="432596"/>
                    </a:cubicBezTo>
                    <a:cubicBezTo>
                      <a:pt x="178545" y="421776"/>
                      <a:pt x="163634" y="404815"/>
                      <a:pt x="155155" y="384637"/>
                    </a:cubicBezTo>
                    <a:cubicBezTo>
                      <a:pt x="144630" y="359780"/>
                      <a:pt x="146238" y="334339"/>
                      <a:pt x="155009" y="309190"/>
                    </a:cubicBezTo>
                    <a:close/>
                    <a:moveTo>
                      <a:pt x="237750" y="540357"/>
                    </a:moveTo>
                    <a:cubicBezTo>
                      <a:pt x="274735" y="540065"/>
                      <a:pt x="311720" y="539918"/>
                      <a:pt x="348705" y="540503"/>
                    </a:cubicBezTo>
                    <a:cubicBezTo>
                      <a:pt x="933887" y="538310"/>
                      <a:pt x="1518483" y="505411"/>
                      <a:pt x="2103811" y="508189"/>
                    </a:cubicBezTo>
                    <a:cubicBezTo>
                      <a:pt x="2322213" y="509505"/>
                      <a:pt x="2541199" y="515500"/>
                      <a:pt x="2759600" y="504388"/>
                    </a:cubicBezTo>
                    <a:cubicBezTo>
                      <a:pt x="2783575" y="502048"/>
                      <a:pt x="2807988" y="502487"/>
                      <a:pt x="2832108" y="501317"/>
                    </a:cubicBezTo>
                    <a:cubicBezTo>
                      <a:pt x="2833863" y="518425"/>
                      <a:pt x="2836202" y="535386"/>
                      <a:pt x="2838979" y="552347"/>
                    </a:cubicBezTo>
                    <a:cubicBezTo>
                      <a:pt x="2850528" y="646656"/>
                      <a:pt x="2860615" y="740088"/>
                      <a:pt x="2866316" y="835128"/>
                    </a:cubicBezTo>
                    <a:cubicBezTo>
                      <a:pt x="2883127" y="1009126"/>
                      <a:pt x="2907540" y="1188679"/>
                      <a:pt x="2921720" y="1363846"/>
                    </a:cubicBezTo>
                    <a:cubicBezTo>
                      <a:pt x="2930053" y="1474677"/>
                      <a:pt x="2933854" y="1586532"/>
                      <a:pt x="2935754" y="1698095"/>
                    </a:cubicBezTo>
                    <a:cubicBezTo>
                      <a:pt x="2927129" y="1811851"/>
                      <a:pt x="2970254" y="2028982"/>
                      <a:pt x="2824068" y="2064366"/>
                    </a:cubicBezTo>
                    <a:cubicBezTo>
                      <a:pt x="2564881" y="2087469"/>
                      <a:pt x="2303501" y="2079427"/>
                      <a:pt x="2043583" y="2092586"/>
                    </a:cubicBezTo>
                    <a:cubicBezTo>
                      <a:pt x="1596400" y="2103991"/>
                      <a:pt x="1149218" y="2104722"/>
                      <a:pt x="702036" y="2112910"/>
                    </a:cubicBezTo>
                    <a:cubicBezTo>
                      <a:pt x="660373" y="2112033"/>
                      <a:pt x="621926" y="2111740"/>
                      <a:pt x="586696" y="2111740"/>
                    </a:cubicBezTo>
                    <a:cubicBezTo>
                      <a:pt x="553804" y="2111740"/>
                      <a:pt x="523690" y="2112033"/>
                      <a:pt x="495914" y="2112325"/>
                    </a:cubicBezTo>
                    <a:cubicBezTo>
                      <a:pt x="142584" y="2115542"/>
                      <a:pt x="178545" y="2118905"/>
                      <a:pt x="146823" y="1605979"/>
                    </a:cubicBezTo>
                    <a:cubicBezTo>
                      <a:pt x="144045" y="1362383"/>
                      <a:pt x="106183" y="1122589"/>
                      <a:pt x="101067" y="878993"/>
                    </a:cubicBezTo>
                    <a:cubicBezTo>
                      <a:pt x="100628" y="764799"/>
                      <a:pt x="92149" y="651920"/>
                      <a:pt x="82209" y="539041"/>
                    </a:cubicBezTo>
                    <a:cubicBezTo>
                      <a:pt x="133812" y="541088"/>
                      <a:pt x="185854" y="540796"/>
                      <a:pt x="237750" y="5403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10806911" y="6434366"/>
                <a:ext cx="524467" cy="226406"/>
              </a:xfrm>
              <a:custGeom>
                <a:rect b="b" l="l" r="r" t="t"/>
                <a:pathLst>
                  <a:path extrusionOk="0" h="226406" w="524467">
                    <a:moveTo>
                      <a:pt x="156754" y="225832"/>
                    </a:moveTo>
                    <a:cubicBezTo>
                      <a:pt x="215959" y="225540"/>
                      <a:pt x="275896" y="215451"/>
                      <a:pt x="335686" y="219983"/>
                    </a:cubicBezTo>
                    <a:cubicBezTo>
                      <a:pt x="364630" y="223200"/>
                      <a:pt x="403077" y="223639"/>
                      <a:pt x="433191" y="215451"/>
                    </a:cubicBezTo>
                    <a:cubicBezTo>
                      <a:pt x="456143" y="212819"/>
                      <a:pt x="480994" y="209310"/>
                      <a:pt x="494882" y="188401"/>
                    </a:cubicBezTo>
                    <a:cubicBezTo>
                      <a:pt x="530697" y="130207"/>
                      <a:pt x="551017" y="8702"/>
                      <a:pt x="453073" y="5485"/>
                    </a:cubicBezTo>
                    <a:cubicBezTo>
                      <a:pt x="365800" y="-802"/>
                      <a:pt x="277650" y="-949"/>
                      <a:pt x="190085" y="1391"/>
                    </a:cubicBezTo>
                    <a:cubicBezTo>
                      <a:pt x="143451" y="8117"/>
                      <a:pt x="16270" y="-16448"/>
                      <a:pt x="40537" y="64995"/>
                    </a:cubicBezTo>
                    <a:cubicBezTo>
                      <a:pt x="-50683" y="199952"/>
                      <a:pt x="22410" y="231242"/>
                      <a:pt x="156754" y="225832"/>
                    </a:cubicBezTo>
                    <a:close/>
                    <a:moveTo>
                      <a:pt x="58517" y="82395"/>
                    </a:moveTo>
                    <a:cubicBezTo>
                      <a:pt x="190085" y="89267"/>
                      <a:pt x="327938" y="70990"/>
                      <a:pt x="460528" y="76692"/>
                    </a:cubicBezTo>
                    <a:lnTo>
                      <a:pt x="460528" y="76692"/>
                    </a:lnTo>
                    <a:cubicBezTo>
                      <a:pt x="457312" y="100087"/>
                      <a:pt x="452342" y="123920"/>
                      <a:pt x="442694" y="145414"/>
                    </a:cubicBezTo>
                    <a:cubicBezTo>
                      <a:pt x="404831" y="151701"/>
                      <a:pt x="372817" y="155503"/>
                      <a:pt x="331446" y="157988"/>
                    </a:cubicBezTo>
                    <a:cubicBezTo>
                      <a:pt x="264932" y="163544"/>
                      <a:pt x="202949" y="179482"/>
                      <a:pt x="135119" y="177874"/>
                    </a:cubicBezTo>
                    <a:cubicBezTo>
                      <a:pt x="41560" y="178166"/>
                      <a:pt x="21094" y="182552"/>
                      <a:pt x="58517" y="82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11369024" y="6432229"/>
                <a:ext cx="372615" cy="202263"/>
              </a:xfrm>
              <a:custGeom>
                <a:rect b="b" l="l" r="r" t="t"/>
                <a:pathLst>
                  <a:path extrusionOk="0" h="202263" w="372615">
                    <a:moveTo>
                      <a:pt x="121933" y="202235"/>
                    </a:moveTo>
                    <a:cubicBezTo>
                      <a:pt x="183477" y="202966"/>
                      <a:pt x="239758" y="189076"/>
                      <a:pt x="302326" y="189660"/>
                    </a:cubicBezTo>
                    <a:cubicBezTo>
                      <a:pt x="346620" y="185274"/>
                      <a:pt x="364455" y="136584"/>
                      <a:pt x="370887" y="98568"/>
                    </a:cubicBezTo>
                    <a:cubicBezTo>
                      <a:pt x="385798" y="25167"/>
                      <a:pt x="300864" y="7475"/>
                      <a:pt x="245313" y="4113"/>
                    </a:cubicBezTo>
                    <a:cubicBezTo>
                      <a:pt x="186839" y="311"/>
                      <a:pt x="124856" y="-5684"/>
                      <a:pt x="68283" y="12154"/>
                    </a:cubicBezTo>
                    <a:cubicBezTo>
                      <a:pt x="39192" y="-29664"/>
                      <a:pt x="16679" y="52072"/>
                      <a:pt x="7323" y="72688"/>
                    </a:cubicBezTo>
                    <a:cubicBezTo>
                      <a:pt x="-24838" y="145650"/>
                      <a:pt x="55418" y="202674"/>
                      <a:pt x="121933" y="202235"/>
                    </a:cubicBezTo>
                    <a:close/>
                    <a:moveTo>
                      <a:pt x="47816" y="80730"/>
                    </a:moveTo>
                    <a:cubicBezTo>
                      <a:pt x="55711" y="87309"/>
                      <a:pt x="66236" y="90819"/>
                      <a:pt x="76761" y="89064"/>
                    </a:cubicBezTo>
                    <a:cubicBezTo>
                      <a:pt x="152632" y="80730"/>
                      <a:pt x="233180" y="72688"/>
                      <a:pt x="308173" y="89503"/>
                    </a:cubicBezTo>
                    <a:cubicBezTo>
                      <a:pt x="309343" y="106171"/>
                      <a:pt x="307004" y="125472"/>
                      <a:pt x="297209" y="139363"/>
                    </a:cubicBezTo>
                    <a:cubicBezTo>
                      <a:pt x="247068" y="140824"/>
                      <a:pt x="197072" y="143457"/>
                      <a:pt x="147223" y="149451"/>
                    </a:cubicBezTo>
                    <a:cubicBezTo>
                      <a:pt x="119448" y="150767"/>
                      <a:pt x="89772" y="150621"/>
                      <a:pt x="65213" y="136292"/>
                    </a:cubicBezTo>
                    <a:cubicBezTo>
                      <a:pt x="57172" y="130882"/>
                      <a:pt x="48109" y="120062"/>
                      <a:pt x="45039" y="109827"/>
                    </a:cubicBezTo>
                    <a:cubicBezTo>
                      <a:pt x="42554" y="100030"/>
                      <a:pt x="45039" y="90965"/>
                      <a:pt x="47816" y="807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11801452" y="6419965"/>
                <a:ext cx="385276" cy="205905"/>
              </a:xfrm>
              <a:custGeom>
                <a:rect b="b" l="l" r="r" t="t"/>
                <a:pathLst>
                  <a:path extrusionOk="0" h="205905" w="385276">
                    <a:moveTo>
                      <a:pt x="27925" y="53808"/>
                    </a:moveTo>
                    <a:cubicBezTo>
                      <a:pt x="11991" y="84806"/>
                      <a:pt x="-15492" y="130279"/>
                      <a:pt x="11114" y="162154"/>
                    </a:cubicBezTo>
                    <a:cubicBezTo>
                      <a:pt x="24709" y="175606"/>
                      <a:pt x="44298" y="181308"/>
                      <a:pt x="62571" y="185110"/>
                    </a:cubicBezTo>
                    <a:cubicBezTo>
                      <a:pt x="133471" y="197830"/>
                      <a:pt x="204371" y="199731"/>
                      <a:pt x="276733" y="204849"/>
                    </a:cubicBezTo>
                    <a:cubicBezTo>
                      <a:pt x="331845" y="213914"/>
                      <a:pt x="368684" y="163031"/>
                      <a:pt x="378478" y="114634"/>
                    </a:cubicBezTo>
                    <a:cubicBezTo>
                      <a:pt x="387542" y="82174"/>
                      <a:pt x="393389" y="39625"/>
                      <a:pt x="356404" y="22664"/>
                    </a:cubicBezTo>
                    <a:cubicBezTo>
                      <a:pt x="283019" y="-8042"/>
                      <a:pt x="199401" y="2194"/>
                      <a:pt x="121484" y="0"/>
                    </a:cubicBezTo>
                    <a:cubicBezTo>
                      <a:pt x="86838" y="1609"/>
                      <a:pt x="15061" y="1901"/>
                      <a:pt x="27925" y="53808"/>
                    </a:cubicBezTo>
                    <a:close/>
                    <a:moveTo>
                      <a:pt x="321758" y="79396"/>
                    </a:moveTo>
                    <a:cubicBezTo>
                      <a:pt x="316203" y="100743"/>
                      <a:pt x="312549" y="131156"/>
                      <a:pt x="291644" y="142707"/>
                    </a:cubicBezTo>
                    <a:cubicBezTo>
                      <a:pt x="237701" y="142268"/>
                      <a:pt x="183466" y="139929"/>
                      <a:pt x="129524" y="138613"/>
                    </a:cubicBezTo>
                    <a:cubicBezTo>
                      <a:pt x="99556" y="136566"/>
                      <a:pt x="66664" y="141391"/>
                      <a:pt x="38743" y="128670"/>
                    </a:cubicBezTo>
                    <a:cubicBezTo>
                      <a:pt x="34211" y="109808"/>
                      <a:pt x="40497" y="90946"/>
                      <a:pt x="43859" y="72085"/>
                    </a:cubicBezTo>
                    <a:cubicBezTo>
                      <a:pt x="132594" y="79980"/>
                      <a:pt x="231123" y="62435"/>
                      <a:pt x="321758" y="793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12248199" y="6433553"/>
                <a:ext cx="418250" cy="216691"/>
              </a:xfrm>
              <a:custGeom>
                <a:rect b="b" l="l" r="r" t="t"/>
                <a:pathLst>
                  <a:path extrusionOk="0" h="216691" w="418250">
                    <a:moveTo>
                      <a:pt x="28360" y="35687"/>
                    </a:moveTo>
                    <a:cubicBezTo>
                      <a:pt x="16519" y="67269"/>
                      <a:pt x="731" y="100606"/>
                      <a:pt x="0" y="134675"/>
                    </a:cubicBezTo>
                    <a:cubicBezTo>
                      <a:pt x="30845" y="236149"/>
                      <a:pt x="221910" y="208952"/>
                      <a:pt x="306551" y="215679"/>
                    </a:cubicBezTo>
                    <a:cubicBezTo>
                      <a:pt x="363125" y="224159"/>
                      <a:pt x="406104" y="178101"/>
                      <a:pt x="414290" y="125317"/>
                    </a:cubicBezTo>
                    <a:cubicBezTo>
                      <a:pt x="421746" y="95635"/>
                      <a:pt x="420722" y="58204"/>
                      <a:pt x="393093" y="39196"/>
                    </a:cubicBezTo>
                    <a:cubicBezTo>
                      <a:pt x="314592" y="-5693"/>
                      <a:pt x="217817" y="-1891"/>
                      <a:pt x="130105" y="2495"/>
                    </a:cubicBezTo>
                    <a:cubicBezTo>
                      <a:pt x="101307" y="7613"/>
                      <a:pt x="62421" y="156"/>
                      <a:pt x="41955" y="25013"/>
                    </a:cubicBezTo>
                    <a:cubicBezTo>
                      <a:pt x="35377" y="22381"/>
                      <a:pt x="30553" y="30423"/>
                      <a:pt x="28360" y="35687"/>
                    </a:cubicBezTo>
                    <a:close/>
                    <a:moveTo>
                      <a:pt x="91805" y="79990"/>
                    </a:moveTo>
                    <a:cubicBezTo>
                      <a:pt x="176446" y="74141"/>
                      <a:pt x="269713" y="62298"/>
                      <a:pt x="351430" y="93003"/>
                    </a:cubicBezTo>
                    <a:cubicBezTo>
                      <a:pt x="348214" y="110841"/>
                      <a:pt x="342952" y="132335"/>
                      <a:pt x="327310" y="143301"/>
                    </a:cubicBezTo>
                    <a:cubicBezTo>
                      <a:pt x="290763" y="143594"/>
                      <a:pt x="254071" y="142863"/>
                      <a:pt x="217524" y="144179"/>
                    </a:cubicBezTo>
                    <a:cubicBezTo>
                      <a:pt x="161389" y="142278"/>
                      <a:pt x="96775" y="156461"/>
                      <a:pt x="46487" y="126194"/>
                    </a:cubicBezTo>
                    <a:cubicBezTo>
                      <a:pt x="34938" y="110695"/>
                      <a:pt x="42540" y="87008"/>
                      <a:pt x="42686" y="67708"/>
                    </a:cubicBezTo>
                    <a:cubicBezTo>
                      <a:pt x="53942" y="83646"/>
                      <a:pt x="74408" y="81891"/>
                      <a:pt x="91805" y="79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12754563" y="6406796"/>
                <a:ext cx="408334" cy="211924"/>
              </a:xfrm>
              <a:custGeom>
                <a:rect b="b" l="l" r="r" t="t"/>
                <a:pathLst>
                  <a:path extrusionOk="0" h="211924" w="408334">
                    <a:moveTo>
                      <a:pt x="78818" y="188044"/>
                    </a:moveTo>
                    <a:cubicBezTo>
                      <a:pt x="144309" y="197401"/>
                      <a:pt x="209947" y="207344"/>
                      <a:pt x="276169" y="210707"/>
                    </a:cubicBezTo>
                    <a:cubicBezTo>
                      <a:pt x="326603" y="217579"/>
                      <a:pt x="378206" y="195354"/>
                      <a:pt x="394141" y="144471"/>
                    </a:cubicBezTo>
                    <a:cubicBezTo>
                      <a:pt x="403935" y="113912"/>
                      <a:pt x="418115" y="74433"/>
                      <a:pt x="398526" y="45337"/>
                    </a:cubicBezTo>
                    <a:cubicBezTo>
                      <a:pt x="372505" y="-14466"/>
                      <a:pt x="-87834" y="-26748"/>
                      <a:pt x="14935" y="80721"/>
                    </a:cubicBezTo>
                    <a:cubicBezTo>
                      <a:pt x="-15910" y="149589"/>
                      <a:pt x="7626" y="177223"/>
                      <a:pt x="78818" y="188044"/>
                    </a:cubicBezTo>
                    <a:close/>
                    <a:moveTo>
                      <a:pt x="33354" y="84669"/>
                    </a:moveTo>
                    <a:cubicBezTo>
                      <a:pt x="135099" y="65661"/>
                      <a:pt x="243131" y="61566"/>
                      <a:pt x="345169" y="84084"/>
                    </a:cubicBezTo>
                    <a:cubicBezTo>
                      <a:pt x="333035" y="160262"/>
                      <a:pt x="301605" y="144617"/>
                      <a:pt x="239184" y="143302"/>
                    </a:cubicBezTo>
                    <a:cubicBezTo>
                      <a:pt x="183779" y="141839"/>
                      <a:pt x="129106" y="137891"/>
                      <a:pt x="72532" y="137745"/>
                    </a:cubicBezTo>
                    <a:cubicBezTo>
                      <a:pt x="28676" y="135991"/>
                      <a:pt x="32623" y="122685"/>
                      <a:pt x="33354" y="846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13240400" y="6424860"/>
                <a:ext cx="424906" cy="434067"/>
              </a:xfrm>
              <a:custGeom>
                <a:rect b="b" l="l" r="r" t="t"/>
                <a:pathLst>
                  <a:path extrusionOk="0" h="434067" w="424906">
                    <a:moveTo>
                      <a:pt x="29345" y="3440"/>
                    </a:moveTo>
                    <a:cubicBezTo>
                      <a:pt x="6832" y="8411"/>
                      <a:pt x="-184" y="40287"/>
                      <a:pt x="17212" y="54762"/>
                    </a:cubicBezTo>
                    <a:cubicBezTo>
                      <a:pt x="-51057" y="195568"/>
                      <a:pt x="99076" y="198053"/>
                      <a:pt x="199651" y="204780"/>
                    </a:cubicBezTo>
                    <a:cubicBezTo>
                      <a:pt x="113402" y="200685"/>
                      <a:pt x="3178" y="207850"/>
                      <a:pt x="7417" y="296457"/>
                    </a:cubicBezTo>
                    <a:cubicBezTo>
                      <a:pt x="-31907" y="451592"/>
                      <a:pt x="164275" y="427466"/>
                      <a:pt x="261927" y="433900"/>
                    </a:cubicBezTo>
                    <a:cubicBezTo>
                      <a:pt x="301251" y="432438"/>
                      <a:pt x="348615" y="441357"/>
                      <a:pt x="379606" y="411236"/>
                    </a:cubicBezTo>
                    <a:cubicBezTo>
                      <a:pt x="411474" y="379507"/>
                      <a:pt x="428286" y="331841"/>
                      <a:pt x="424339" y="287099"/>
                    </a:cubicBezTo>
                    <a:cubicBezTo>
                      <a:pt x="410013" y="219401"/>
                      <a:pt x="324640" y="218962"/>
                      <a:pt x="269382" y="209897"/>
                    </a:cubicBezTo>
                    <a:cubicBezTo>
                      <a:pt x="261342" y="209312"/>
                      <a:pt x="251986" y="208581"/>
                      <a:pt x="241753" y="207704"/>
                    </a:cubicBezTo>
                    <a:cubicBezTo>
                      <a:pt x="291602" y="207996"/>
                      <a:pt x="341013" y="190450"/>
                      <a:pt x="363672" y="141614"/>
                    </a:cubicBezTo>
                    <a:cubicBezTo>
                      <a:pt x="375367" y="114418"/>
                      <a:pt x="394517" y="76109"/>
                      <a:pt x="370981" y="50375"/>
                    </a:cubicBezTo>
                    <a:cubicBezTo>
                      <a:pt x="296572" y="-6356"/>
                      <a:pt x="190734" y="5341"/>
                      <a:pt x="101853" y="223"/>
                    </a:cubicBezTo>
                    <a:cubicBezTo>
                      <a:pt x="77732" y="516"/>
                      <a:pt x="53027" y="-1678"/>
                      <a:pt x="29345" y="3440"/>
                    </a:cubicBezTo>
                    <a:close/>
                    <a:moveTo>
                      <a:pt x="361187" y="299527"/>
                    </a:moveTo>
                    <a:cubicBezTo>
                      <a:pt x="359871" y="323507"/>
                      <a:pt x="351831" y="349679"/>
                      <a:pt x="333704" y="366348"/>
                    </a:cubicBezTo>
                    <a:cubicBezTo>
                      <a:pt x="296572" y="371466"/>
                      <a:pt x="258126" y="366494"/>
                      <a:pt x="220556" y="368249"/>
                    </a:cubicBezTo>
                    <a:cubicBezTo>
                      <a:pt x="171584" y="367956"/>
                      <a:pt x="125243" y="371612"/>
                      <a:pt x="76271" y="363278"/>
                    </a:cubicBezTo>
                    <a:cubicBezTo>
                      <a:pt x="49373" y="361523"/>
                      <a:pt x="40163" y="337105"/>
                      <a:pt x="39432" y="313564"/>
                    </a:cubicBezTo>
                    <a:cubicBezTo>
                      <a:pt x="50103" y="311225"/>
                      <a:pt x="57851" y="301867"/>
                      <a:pt x="60921" y="291486"/>
                    </a:cubicBezTo>
                    <a:cubicBezTo>
                      <a:pt x="106531" y="270723"/>
                      <a:pt x="157404" y="282420"/>
                      <a:pt x="205645" y="282712"/>
                    </a:cubicBezTo>
                    <a:cubicBezTo>
                      <a:pt x="257102" y="286222"/>
                      <a:pt x="313092" y="277741"/>
                      <a:pt x="361187" y="299527"/>
                    </a:cubicBezTo>
                    <a:close/>
                    <a:moveTo>
                      <a:pt x="322886" y="86345"/>
                    </a:moveTo>
                    <a:cubicBezTo>
                      <a:pt x="303443" y="152580"/>
                      <a:pt x="253886" y="142053"/>
                      <a:pt x="198190" y="142491"/>
                    </a:cubicBezTo>
                    <a:cubicBezTo>
                      <a:pt x="148048" y="140444"/>
                      <a:pt x="98199" y="144977"/>
                      <a:pt x="49226" y="130648"/>
                    </a:cubicBezTo>
                    <a:cubicBezTo>
                      <a:pt x="25544" y="117927"/>
                      <a:pt x="37678" y="84297"/>
                      <a:pt x="34023" y="62365"/>
                    </a:cubicBezTo>
                    <a:cubicBezTo>
                      <a:pt x="130652" y="65728"/>
                      <a:pt x="229035" y="53885"/>
                      <a:pt x="322886" y="863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13676580" y="6414576"/>
                <a:ext cx="394737" cy="209457"/>
              </a:xfrm>
              <a:custGeom>
                <a:rect b="b" l="l" r="r" t="t"/>
                <a:pathLst>
                  <a:path extrusionOk="0" h="209457" w="394737">
                    <a:moveTo>
                      <a:pt x="6140" y="130550"/>
                    </a:moveTo>
                    <a:cubicBezTo>
                      <a:pt x="21782" y="189768"/>
                      <a:pt x="100137" y="196347"/>
                      <a:pt x="151156" y="204390"/>
                    </a:cubicBezTo>
                    <a:cubicBezTo>
                      <a:pt x="203783" y="210092"/>
                      <a:pt x="256995" y="210384"/>
                      <a:pt x="309914" y="208191"/>
                    </a:cubicBezTo>
                    <a:cubicBezTo>
                      <a:pt x="328187" y="208776"/>
                      <a:pt x="347337" y="203658"/>
                      <a:pt x="360202" y="190060"/>
                    </a:cubicBezTo>
                    <a:cubicBezTo>
                      <a:pt x="385492" y="165788"/>
                      <a:pt x="393824" y="129673"/>
                      <a:pt x="394702" y="95751"/>
                    </a:cubicBezTo>
                    <a:cubicBezTo>
                      <a:pt x="396310" y="45306"/>
                      <a:pt x="342367" y="21035"/>
                      <a:pt x="300412" y="10653"/>
                    </a:cubicBezTo>
                    <a:cubicBezTo>
                      <a:pt x="225419" y="-5577"/>
                      <a:pt x="147940" y="-459"/>
                      <a:pt x="72362" y="7583"/>
                    </a:cubicBezTo>
                    <a:cubicBezTo>
                      <a:pt x="54382" y="9045"/>
                      <a:pt x="31576" y="6413"/>
                      <a:pt x="15496" y="17526"/>
                    </a:cubicBezTo>
                    <a:cubicBezTo>
                      <a:pt x="-2777" y="27760"/>
                      <a:pt x="-5409" y="54665"/>
                      <a:pt x="10380" y="68555"/>
                    </a:cubicBezTo>
                    <a:cubicBezTo>
                      <a:pt x="9064" y="89171"/>
                      <a:pt x="3655" y="109934"/>
                      <a:pt x="6140" y="130550"/>
                    </a:cubicBezTo>
                    <a:close/>
                    <a:moveTo>
                      <a:pt x="326872" y="94874"/>
                    </a:moveTo>
                    <a:cubicBezTo>
                      <a:pt x="325556" y="110080"/>
                      <a:pt x="322193" y="125872"/>
                      <a:pt x="311961" y="137861"/>
                    </a:cubicBezTo>
                    <a:cubicBezTo>
                      <a:pt x="298658" y="138300"/>
                      <a:pt x="285209" y="138446"/>
                      <a:pt x="271906" y="139177"/>
                    </a:cubicBezTo>
                    <a:cubicBezTo>
                      <a:pt x="255825" y="140055"/>
                      <a:pt x="239891" y="141078"/>
                      <a:pt x="223957" y="141516"/>
                    </a:cubicBezTo>
                    <a:cubicBezTo>
                      <a:pt x="164752" y="141809"/>
                      <a:pt x="100576" y="148535"/>
                      <a:pt x="45756" y="121924"/>
                    </a:cubicBezTo>
                    <a:cubicBezTo>
                      <a:pt x="34792" y="110665"/>
                      <a:pt x="37716" y="92534"/>
                      <a:pt x="35377" y="77620"/>
                    </a:cubicBezTo>
                    <a:cubicBezTo>
                      <a:pt x="130690" y="80837"/>
                      <a:pt x="238868" y="47354"/>
                      <a:pt x="326872" y="94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14132298" y="6424916"/>
                <a:ext cx="366280" cy="194791"/>
              </a:xfrm>
              <a:custGeom>
                <a:rect b="b" l="l" r="r" t="t"/>
                <a:pathLst>
                  <a:path extrusionOk="0" h="194791" w="366280">
                    <a:moveTo>
                      <a:pt x="7691" y="149746"/>
                    </a:moveTo>
                    <a:cubicBezTo>
                      <a:pt x="30057" y="175918"/>
                      <a:pt x="67774" y="179427"/>
                      <a:pt x="100080" y="182937"/>
                    </a:cubicBezTo>
                    <a:cubicBezTo>
                      <a:pt x="157678" y="187469"/>
                      <a:pt x="215421" y="187323"/>
                      <a:pt x="273018" y="192879"/>
                    </a:cubicBezTo>
                    <a:cubicBezTo>
                      <a:pt x="324037" y="205015"/>
                      <a:pt x="358975" y="157203"/>
                      <a:pt x="363361" y="111144"/>
                    </a:cubicBezTo>
                    <a:cubicBezTo>
                      <a:pt x="369793" y="79708"/>
                      <a:pt x="367454" y="42277"/>
                      <a:pt x="337194" y="24146"/>
                    </a:cubicBezTo>
                    <a:cubicBezTo>
                      <a:pt x="257522" y="-14162"/>
                      <a:pt x="161479" y="3676"/>
                      <a:pt x="76106" y="7331"/>
                    </a:cubicBezTo>
                    <a:cubicBezTo>
                      <a:pt x="50816" y="7477"/>
                      <a:pt x="5498" y="8793"/>
                      <a:pt x="12515" y="45347"/>
                    </a:cubicBezTo>
                    <a:cubicBezTo>
                      <a:pt x="7106" y="68742"/>
                      <a:pt x="5498" y="92137"/>
                      <a:pt x="1113" y="115531"/>
                    </a:cubicBezTo>
                    <a:cubicBezTo>
                      <a:pt x="-1372" y="127521"/>
                      <a:pt x="90" y="139949"/>
                      <a:pt x="7691" y="149746"/>
                    </a:cubicBezTo>
                    <a:close/>
                    <a:moveTo>
                      <a:pt x="297139" y="74737"/>
                    </a:moveTo>
                    <a:cubicBezTo>
                      <a:pt x="293046" y="90821"/>
                      <a:pt x="291145" y="108074"/>
                      <a:pt x="282813" y="122696"/>
                    </a:cubicBezTo>
                    <a:cubicBezTo>
                      <a:pt x="228285" y="120502"/>
                      <a:pt x="173758" y="119771"/>
                      <a:pt x="119377" y="123281"/>
                    </a:cubicBezTo>
                    <a:cubicBezTo>
                      <a:pt x="92625" y="123281"/>
                      <a:pt x="64411" y="125620"/>
                      <a:pt x="38682" y="117432"/>
                    </a:cubicBezTo>
                    <a:cubicBezTo>
                      <a:pt x="38390" y="116262"/>
                      <a:pt x="38098" y="115093"/>
                      <a:pt x="37805" y="114069"/>
                    </a:cubicBezTo>
                    <a:cubicBezTo>
                      <a:pt x="34589" y="97839"/>
                      <a:pt x="33127" y="81317"/>
                      <a:pt x="31812" y="64794"/>
                    </a:cubicBezTo>
                    <a:cubicBezTo>
                      <a:pt x="120254" y="67572"/>
                      <a:pt x="209135" y="55436"/>
                      <a:pt x="297139" y="747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14570472" y="6434707"/>
                <a:ext cx="362873" cy="204290"/>
              </a:xfrm>
              <a:custGeom>
                <a:rect b="b" l="l" r="r" t="t"/>
                <a:pathLst>
                  <a:path extrusionOk="0" h="204290" w="362873">
                    <a:moveTo>
                      <a:pt x="33" y="45791"/>
                    </a:moveTo>
                    <a:cubicBezTo>
                      <a:pt x="1057" y="53394"/>
                      <a:pt x="5150" y="60705"/>
                      <a:pt x="11143" y="65823"/>
                    </a:cubicBezTo>
                    <a:cubicBezTo>
                      <a:pt x="9097" y="91557"/>
                      <a:pt x="-1575" y="119191"/>
                      <a:pt x="5588" y="144633"/>
                    </a:cubicBezTo>
                    <a:cubicBezTo>
                      <a:pt x="46082" y="214232"/>
                      <a:pt x="173848" y="193469"/>
                      <a:pt x="243871" y="202827"/>
                    </a:cubicBezTo>
                    <a:cubicBezTo>
                      <a:pt x="290504" y="208675"/>
                      <a:pt x="349856" y="198587"/>
                      <a:pt x="358188" y="143317"/>
                    </a:cubicBezTo>
                    <a:cubicBezTo>
                      <a:pt x="364182" y="98575"/>
                      <a:pt x="373830" y="29561"/>
                      <a:pt x="318279" y="13916"/>
                    </a:cubicBezTo>
                    <a:cubicBezTo>
                      <a:pt x="247964" y="-6115"/>
                      <a:pt x="172532" y="756"/>
                      <a:pt x="100170" y="2804"/>
                    </a:cubicBezTo>
                    <a:cubicBezTo>
                      <a:pt x="66547" y="7190"/>
                      <a:pt x="-1721" y="-4654"/>
                      <a:pt x="33" y="45791"/>
                    </a:cubicBezTo>
                    <a:close/>
                    <a:moveTo>
                      <a:pt x="289919" y="76789"/>
                    </a:moveTo>
                    <a:cubicBezTo>
                      <a:pt x="288896" y="93458"/>
                      <a:pt x="287434" y="110272"/>
                      <a:pt x="284803" y="126649"/>
                    </a:cubicBezTo>
                    <a:cubicBezTo>
                      <a:pt x="235100" y="126356"/>
                      <a:pt x="185543" y="127087"/>
                      <a:pt x="135986" y="130450"/>
                    </a:cubicBezTo>
                    <a:cubicBezTo>
                      <a:pt x="106310" y="130304"/>
                      <a:pt x="74442" y="132205"/>
                      <a:pt x="46520" y="120507"/>
                    </a:cubicBezTo>
                    <a:cubicBezTo>
                      <a:pt x="39649" y="105886"/>
                      <a:pt x="40526" y="88925"/>
                      <a:pt x="39503" y="72695"/>
                    </a:cubicBezTo>
                    <a:cubicBezTo>
                      <a:pt x="43743" y="72403"/>
                      <a:pt x="47836" y="72110"/>
                      <a:pt x="52075" y="71818"/>
                    </a:cubicBezTo>
                    <a:cubicBezTo>
                      <a:pt x="50613" y="71964"/>
                      <a:pt x="49298" y="71964"/>
                      <a:pt x="47544" y="72110"/>
                    </a:cubicBezTo>
                    <a:cubicBezTo>
                      <a:pt x="126630" y="67577"/>
                      <a:pt x="210248" y="60559"/>
                      <a:pt x="289919" y="767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14976984" y="6441723"/>
                <a:ext cx="373923" cy="195190"/>
              </a:xfrm>
              <a:custGeom>
                <a:rect b="b" l="l" r="r" t="t"/>
                <a:pathLst>
                  <a:path extrusionOk="0" h="195190" w="373923">
                    <a:moveTo>
                      <a:pt x="350617" y="23569"/>
                    </a:moveTo>
                    <a:cubicBezTo>
                      <a:pt x="295505" y="-3188"/>
                      <a:pt x="229429" y="7632"/>
                      <a:pt x="169785" y="759"/>
                    </a:cubicBezTo>
                    <a:cubicBezTo>
                      <a:pt x="132508" y="2807"/>
                      <a:pt x="795" y="-14739"/>
                      <a:pt x="17167" y="48718"/>
                    </a:cubicBezTo>
                    <a:cubicBezTo>
                      <a:pt x="17167" y="48718"/>
                      <a:pt x="17167" y="48718"/>
                      <a:pt x="17022" y="48718"/>
                    </a:cubicBezTo>
                    <a:cubicBezTo>
                      <a:pt x="8104" y="61439"/>
                      <a:pt x="8689" y="78839"/>
                      <a:pt x="5034" y="93753"/>
                    </a:cubicBezTo>
                    <a:cubicBezTo>
                      <a:pt x="2987" y="106474"/>
                      <a:pt x="-1252" y="119341"/>
                      <a:pt x="356" y="132354"/>
                    </a:cubicBezTo>
                    <a:cubicBezTo>
                      <a:pt x="17606" y="200344"/>
                      <a:pt x="159699" y="190402"/>
                      <a:pt x="216273" y="195081"/>
                    </a:cubicBezTo>
                    <a:cubicBezTo>
                      <a:pt x="267291" y="193911"/>
                      <a:pt x="339215" y="204877"/>
                      <a:pt x="360558" y="145075"/>
                    </a:cubicBezTo>
                    <a:cubicBezTo>
                      <a:pt x="371668" y="109544"/>
                      <a:pt x="388187" y="47695"/>
                      <a:pt x="350617" y="23569"/>
                    </a:cubicBezTo>
                    <a:close/>
                    <a:moveTo>
                      <a:pt x="298283" y="125335"/>
                    </a:moveTo>
                    <a:cubicBezTo>
                      <a:pt x="293897" y="125920"/>
                      <a:pt x="289512" y="126359"/>
                      <a:pt x="284980" y="126652"/>
                    </a:cubicBezTo>
                    <a:cubicBezTo>
                      <a:pt x="253404" y="128406"/>
                      <a:pt x="221827" y="127383"/>
                      <a:pt x="190252" y="128260"/>
                    </a:cubicBezTo>
                    <a:cubicBezTo>
                      <a:pt x="141572" y="127968"/>
                      <a:pt x="90553" y="135863"/>
                      <a:pt x="43481" y="120510"/>
                    </a:cubicBezTo>
                    <a:cubicBezTo>
                      <a:pt x="34418" y="105304"/>
                      <a:pt x="36903" y="82933"/>
                      <a:pt x="32517" y="65241"/>
                    </a:cubicBezTo>
                    <a:cubicBezTo>
                      <a:pt x="55030" y="71967"/>
                      <a:pt x="79443" y="61732"/>
                      <a:pt x="102686" y="61878"/>
                    </a:cubicBezTo>
                    <a:cubicBezTo>
                      <a:pt x="172271" y="60562"/>
                      <a:pt x="243609" y="58222"/>
                      <a:pt x="312316" y="70943"/>
                    </a:cubicBezTo>
                    <a:cubicBezTo>
                      <a:pt x="310270" y="89513"/>
                      <a:pt x="308808" y="109398"/>
                      <a:pt x="298283" y="125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15410659" y="6421403"/>
                <a:ext cx="335731" cy="184609"/>
              </a:xfrm>
              <a:custGeom>
                <a:rect b="b" l="l" r="r" t="t"/>
                <a:pathLst>
                  <a:path extrusionOk="0" h="184609" w="335731">
                    <a:moveTo>
                      <a:pt x="5824" y="137906"/>
                    </a:moveTo>
                    <a:cubicBezTo>
                      <a:pt x="11671" y="147556"/>
                      <a:pt x="21904" y="155452"/>
                      <a:pt x="32576" y="159254"/>
                    </a:cubicBezTo>
                    <a:cubicBezTo>
                      <a:pt x="95436" y="181040"/>
                      <a:pt x="163266" y="180455"/>
                      <a:pt x="229049" y="183087"/>
                    </a:cubicBezTo>
                    <a:cubicBezTo>
                      <a:pt x="296587" y="194492"/>
                      <a:pt x="335911" y="140100"/>
                      <a:pt x="334742" y="77373"/>
                    </a:cubicBezTo>
                    <a:cubicBezTo>
                      <a:pt x="341466" y="35993"/>
                      <a:pt x="313106" y="11283"/>
                      <a:pt x="274367" y="6604"/>
                    </a:cubicBezTo>
                    <a:cubicBezTo>
                      <a:pt x="211507" y="-2169"/>
                      <a:pt x="147185" y="171"/>
                      <a:pt x="83887" y="609"/>
                    </a:cubicBezTo>
                    <a:cubicBezTo>
                      <a:pt x="52457" y="1048"/>
                      <a:pt x="-16689" y="4703"/>
                      <a:pt x="6993" y="52370"/>
                    </a:cubicBezTo>
                    <a:cubicBezTo>
                      <a:pt x="7286" y="80443"/>
                      <a:pt x="-8064" y="111734"/>
                      <a:pt x="5824" y="137906"/>
                    </a:cubicBezTo>
                    <a:close/>
                    <a:moveTo>
                      <a:pt x="271882" y="69623"/>
                    </a:moveTo>
                    <a:cubicBezTo>
                      <a:pt x="269689" y="85415"/>
                      <a:pt x="268520" y="103253"/>
                      <a:pt x="257117" y="115389"/>
                    </a:cubicBezTo>
                    <a:cubicBezTo>
                      <a:pt x="244399" y="115681"/>
                      <a:pt x="231681" y="115243"/>
                      <a:pt x="219109" y="115243"/>
                    </a:cubicBezTo>
                    <a:cubicBezTo>
                      <a:pt x="204344" y="115243"/>
                      <a:pt x="189579" y="115535"/>
                      <a:pt x="174814" y="115828"/>
                    </a:cubicBezTo>
                    <a:cubicBezTo>
                      <a:pt x="130520" y="115681"/>
                      <a:pt x="84325" y="119775"/>
                      <a:pt x="41200" y="108078"/>
                    </a:cubicBezTo>
                    <a:cubicBezTo>
                      <a:pt x="40908" y="106908"/>
                      <a:pt x="40616" y="105739"/>
                      <a:pt x="40470" y="104715"/>
                    </a:cubicBezTo>
                    <a:cubicBezTo>
                      <a:pt x="38277" y="91556"/>
                      <a:pt x="36815" y="78396"/>
                      <a:pt x="35353" y="65237"/>
                    </a:cubicBezTo>
                    <a:cubicBezTo>
                      <a:pt x="114440" y="62459"/>
                      <a:pt x="192649" y="57926"/>
                      <a:pt x="271882" y="69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15804684" y="6369587"/>
                <a:ext cx="483228" cy="170745"/>
              </a:xfrm>
              <a:custGeom>
                <a:rect b="b" l="l" r="r" t="t"/>
                <a:pathLst>
                  <a:path extrusionOk="0" h="170745" w="483228">
                    <a:moveTo>
                      <a:pt x="404564" y="170129"/>
                    </a:moveTo>
                    <a:cubicBezTo>
                      <a:pt x="479264" y="180802"/>
                      <a:pt x="516980" y="49793"/>
                      <a:pt x="443741" y="23913"/>
                    </a:cubicBezTo>
                    <a:cubicBezTo>
                      <a:pt x="360854" y="372"/>
                      <a:pt x="272119" y="10900"/>
                      <a:pt x="186893" y="2126"/>
                    </a:cubicBezTo>
                    <a:cubicBezTo>
                      <a:pt x="144645" y="-944"/>
                      <a:pt x="-36187" y="-11033"/>
                      <a:pt x="8400" y="68216"/>
                    </a:cubicBezTo>
                    <a:cubicBezTo>
                      <a:pt x="-15428" y="148196"/>
                      <a:pt x="11909" y="152290"/>
                      <a:pt x="84417" y="160771"/>
                    </a:cubicBezTo>
                    <a:cubicBezTo>
                      <a:pt x="190986" y="167497"/>
                      <a:pt x="297994" y="162087"/>
                      <a:pt x="404564" y="170129"/>
                    </a:cubicBezTo>
                    <a:close/>
                    <a:moveTo>
                      <a:pt x="34129" y="108572"/>
                    </a:moveTo>
                    <a:cubicBezTo>
                      <a:pt x="32521" y="98775"/>
                      <a:pt x="31497" y="88832"/>
                      <a:pt x="30182" y="78890"/>
                    </a:cubicBezTo>
                    <a:cubicBezTo>
                      <a:pt x="30035" y="77720"/>
                      <a:pt x="29890" y="76404"/>
                      <a:pt x="29743" y="75234"/>
                    </a:cubicBezTo>
                    <a:cubicBezTo>
                      <a:pt x="35152" y="74649"/>
                      <a:pt x="40269" y="72456"/>
                      <a:pt x="44215" y="68509"/>
                    </a:cubicBezTo>
                    <a:cubicBezTo>
                      <a:pt x="111315" y="56372"/>
                      <a:pt x="179437" y="67924"/>
                      <a:pt x="246975" y="68655"/>
                    </a:cubicBezTo>
                    <a:cubicBezTo>
                      <a:pt x="303549" y="73187"/>
                      <a:pt x="362901" y="63245"/>
                      <a:pt x="417866" y="79621"/>
                    </a:cubicBezTo>
                    <a:cubicBezTo>
                      <a:pt x="415673" y="88102"/>
                      <a:pt x="413773" y="97021"/>
                      <a:pt x="409534" y="104770"/>
                    </a:cubicBezTo>
                    <a:cubicBezTo>
                      <a:pt x="307935" y="99506"/>
                      <a:pt x="206482" y="103308"/>
                      <a:pt x="105029" y="108572"/>
                    </a:cubicBezTo>
                    <a:cubicBezTo>
                      <a:pt x="81493" y="109010"/>
                      <a:pt x="57665" y="111058"/>
                      <a:pt x="34129" y="1085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0882859" y="6203771"/>
                <a:ext cx="396858" cy="216639"/>
              </a:xfrm>
              <a:custGeom>
                <a:rect b="b" l="l" r="r" t="t"/>
                <a:pathLst>
                  <a:path extrusionOk="0" h="216639" w="396858">
                    <a:moveTo>
                      <a:pt x="64579" y="215755"/>
                    </a:moveTo>
                    <a:cubicBezTo>
                      <a:pt x="112528" y="219557"/>
                      <a:pt x="160185" y="210053"/>
                      <a:pt x="207987" y="206983"/>
                    </a:cubicBezTo>
                    <a:cubicBezTo>
                      <a:pt x="249797" y="202450"/>
                      <a:pt x="293360" y="202889"/>
                      <a:pt x="333853" y="192069"/>
                    </a:cubicBezTo>
                    <a:cubicBezTo>
                      <a:pt x="371569" y="175546"/>
                      <a:pt x="386626" y="132120"/>
                      <a:pt x="395105" y="94689"/>
                    </a:cubicBezTo>
                    <a:cubicBezTo>
                      <a:pt x="410308" y="22166"/>
                      <a:pt x="323182" y="4181"/>
                      <a:pt x="268508" y="3742"/>
                    </a:cubicBezTo>
                    <a:cubicBezTo>
                      <a:pt x="220413" y="4474"/>
                      <a:pt x="35342" y="-22430"/>
                      <a:pt x="50545" y="58135"/>
                    </a:cubicBezTo>
                    <a:cubicBezTo>
                      <a:pt x="6836" y="112820"/>
                      <a:pt x="-43160" y="203473"/>
                      <a:pt x="64579" y="215755"/>
                    </a:cubicBezTo>
                    <a:close/>
                    <a:moveTo>
                      <a:pt x="68088" y="77727"/>
                    </a:moveTo>
                    <a:cubicBezTo>
                      <a:pt x="91477" y="86501"/>
                      <a:pt x="115890" y="70124"/>
                      <a:pt x="140157" y="71148"/>
                    </a:cubicBezTo>
                    <a:cubicBezTo>
                      <a:pt x="202140" y="73049"/>
                      <a:pt x="267485" y="64130"/>
                      <a:pt x="327421" y="81676"/>
                    </a:cubicBezTo>
                    <a:cubicBezTo>
                      <a:pt x="323182" y="97759"/>
                      <a:pt x="317919" y="114428"/>
                      <a:pt x="308271" y="128026"/>
                    </a:cubicBezTo>
                    <a:cubicBezTo>
                      <a:pt x="227869" y="128026"/>
                      <a:pt x="148782" y="140893"/>
                      <a:pt x="69696" y="153029"/>
                    </a:cubicBezTo>
                    <a:cubicBezTo>
                      <a:pt x="63264" y="153175"/>
                      <a:pt x="56685" y="153321"/>
                      <a:pt x="50545" y="151567"/>
                    </a:cubicBezTo>
                    <a:cubicBezTo>
                      <a:pt x="52300" y="126271"/>
                      <a:pt x="60340" y="101853"/>
                      <a:pt x="68088" y="777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1373853" y="6219108"/>
                <a:ext cx="276528" cy="182084"/>
              </a:xfrm>
              <a:custGeom>
                <a:rect b="b" l="l" r="r" t="t"/>
                <a:pathLst>
                  <a:path extrusionOk="0" h="182084" w="276528">
                    <a:moveTo>
                      <a:pt x="113011" y="181702"/>
                    </a:moveTo>
                    <a:cubicBezTo>
                      <a:pt x="160375" y="179948"/>
                      <a:pt x="219873" y="184919"/>
                      <a:pt x="252326" y="143540"/>
                    </a:cubicBezTo>
                    <a:cubicBezTo>
                      <a:pt x="298082" y="76719"/>
                      <a:pt x="279663" y="5366"/>
                      <a:pt x="191074" y="2003"/>
                    </a:cubicBezTo>
                    <a:cubicBezTo>
                      <a:pt x="155843" y="2734"/>
                      <a:pt x="12728" y="-15397"/>
                      <a:pt x="30708" y="44991"/>
                    </a:cubicBezTo>
                    <a:cubicBezTo>
                      <a:pt x="-34637" y="134767"/>
                      <a:pt x="9658" y="187112"/>
                      <a:pt x="113011" y="181702"/>
                    </a:cubicBezTo>
                    <a:close/>
                    <a:moveTo>
                      <a:pt x="47081" y="62390"/>
                    </a:moveTo>
                    <a:cubicBezTo>
                      <a:pt x="100731" y="70724"/>
                      <a:pt x="158475" y="55664"/>
                      <a:pt x="211540" y="72333"/>
                    </a:cubicBezTo>
                    <a:cubicBezTo>
                      <a:pt x="208909" y="86516"/>
                      <a:pt x="206716" y="105377"/>
                      <a:pt x="191367" y="111080"/>
                    </a:cubicBezTo>
                    <a:cubicBezTo>
                      <a:pt x="155551" y="120876"/>
                      <a:pt x="118128" y="123216"/>
                      <a:pt x="81289" y="126287"/>
                    </a:cubicBezTo>
                    <a:cubicBezTo>
                      <a:pt x="25446" y="132281"/>
                      <a:pt x="34948" y="103038"/>
                      <a:pt x="47081" y="623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1683951" y="6227885"/>
                <a:ext cx="254044" cy="180679"/>
              </a:xfrm>
              <a:custGeom>
                <a:rect b="b" l="l" r="r" t="t"/>
                <a:pathLst>
                  <a:path extrusionOk="0" h="180679" w="254044">
                    <a:moveTo>
                      <a:pt x="153466" y="180091"/>
                    </a:moveTo>
                    <a:cubicBezTo>
                      <a:pt x="205216" y="186232"/>
                      <a:pt x="240301" y="143390"/>
                      <a:pt x="248633" y="96309"/>
                    </a:cubicBezTo>
                    <a:cubicBezTo>
                      <a:pt x="252288" y="71452"/>
                      <a:pt x="262521" y="38115"/>
                      <a:pt x="239277" y="19984"/>
                    </a:cubicBezTo>
                    <a:cubicBezTo>
                      <a:pt x="211941" y="-7066"/>
                      <a:pt x="5380" y="-14230"/>
                      <a:pt x="23507" y="47473"/>
                    </a:cubicBezTo>
                    <a:cubicBezTo>
                      <a:pt x="-46223" y="176289"/>
                      <a:pt x="51721" y="178629"/>
                      <a:pt x="153466" y="180091"/>
                    </a:cubicBezTo>
                    <a:close/>
                    <a:moveTo>
                      <a:pt x="35348" y="63703"/>
                    </a:moveTo>
                    <a:cubicBezTo>
                      <a:pt x="50698" y="73938"/>
                      <a:pt x="69702" y="63557"/>
                      <a:pt x="86221" y="62094"/>
                    </a:cubicBezTo>
                    <a:cubicBezTo>
                      <a:pt x="122475" y="55807"/>
                      <a:pt x="159752" y="55807"/>
                      <a:pt x="196153" y="60486"/>
                    </a:cubicBezTo>
                    <a:cubicBezTo>
                      <a:pt x="189574" y="78032"/>
                      <a:pt x="184750" y="96748"/>
                      <a:pt x="173932" y="112246"/>
                    </a:cubicBezTo>
                    <a:cubicBezTo>
                      <a:pt x="140748" y="117803"/>
                      <a:pt x="102301" y="118388"/>
                      <a:pt x="67071" y="123798"/>
                    </a:cubicBezTo>
                    <a:cubicBezTo>
                      <a:pt x="56107" y="123944"/>
                      <a:pt x="43242" y="125991"/>
                      <a:pt x="33740" y="119119"/>
                    </a:cubicBezTo>
                    <a:lnTo>
                      <a:pt x="33886" y="119119"/>
                    </a:lnTo>
                    <a:cubicBezTo>
                      <a:pt x="26577" y="102012"/>
                      <a:pt x="33886" y="81687"/>
                      <a:pt x="35348" y="637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11968400" y="6194646"/>
                <a:ext cx="361934" cy="202570"/>
              </a:xfrm>
              <a:custGeom>
                <a:rect b="b" l="l" r="r" t="t"/>
                <a:pathLst>
                  <a:path extrusionOk="0" h="202570" w="361934">
                    <a:moveTo>
                      <a:pt x="96336" y="201486"/>
                    </a:moveTo>
                    <a:cubicBezTo>
                      <a:pt x="142531" y="204410"/>
                      <a:pt x="188726" y="200608"/>
                      <a:pt x="234920" y="199585"/>
                    </a:cubicBezTo>
                    <a:cubicBezTo>
                      <a:pt x="257872" y="198122"/>
                      <a:pt x="282285" y="200608"/>
                      <a:pt x="302897" y="188180"/>
                    </a:cubicBezTo>
                    <a:cubicBezTo>
                      <a:pt x="345583" y="159521"/>
                      <a:pt x="392655" y="58047"/>
                      <a:pt x="335496" y="23687"/>
                    </a:cubicBezTo>
                    <a:cubicBezTo>
                      <a:pt x="279653" y="-6726"/>
                      <a:pt x="213431" y="1462"/>
                      <a:pt x="152179" y="0"/>
                    </a:cubicBezTo>
                    <a:cubicBezTo>
                      <a:pt x="117972" y="3216"/>
                      <a:pt x="55697" y="-6288"/>
                      <a:pt x="50726" y="40648"/>
                    </a:cubicBezTo>
                    <a:cubicBezTo>
                      <a:pt x="37424" y="38016"/>
                      <a:pt x="31284" y="56439"/>
                      <a:pt x="25144" y="65504"/>
                    </a:cubicBezTo>
                    <a:cubicBezTo>
                      <a:pt x="15934" y="85244"/>
                      <a:pt x="1754" y="104690"/>
                      <a:pt x="0" y="126623"/>
                    </a:cubicBezTo>
                    <a:cubicBezTo>
                      <a:pt x="2485" y="173558"/>
                      <a:pt x="53942" y="199146"/>
                      <a:pt x="96336" y="201486"/>
                    </a:cubicBezTo>
                    <a:close/>
                    <a:moveTo>
                      <a:pt x="51019" y="52345"/>
                    </a:moveTo>
                    <a:cubicBezTo>
                      <a:pt x="51311" y="52491"/>
                      <a:pt x="51604" y="52491"/>
                      <a:pt x="52042" y="52491"/>
                    </a:cubicBezTo>
                    <a:cubicBezTo>
                      <a:pt x="52042" y="52491"/>
                      <a:pt x="52042" y="52491"/>
                      <a:pt x="52188" y="52491"/>
                    </a:cubicBezTo>
                    <a:cubicBezTo>
                      <a:pt x="62421" y="86998"/>
                      <a:pt x="101891" y="76763"/>
                      <a:pt x="128790" y="74424"/>
                    </a:cubicBezTo>
                    <a:cubicBezTo>
                      <a:pt x="181416" y="74424"/>
                      <a:pt x="235651" y="66820"/>
                      <a:pt x="287401" y="78664"/>
                    </a:cubicBezTo>
                    <a:cubicBezTo>
                      <a:pt x="281115" y="93724"/>
                      <a:pt x="275999" y="109954"/>
                      <a:pt x="265766" y="122821"/>
                    </a:cubicBezTo>
                    <a:cubicBezTo>
                      <a:pt x="212700" y="124284"/>
                      <a:pt x="160073" y="132618"/>
                      <a:pt x="107446" y="137882"/>
                    </a:cubicBezTo>
                    <a:cubicBezTo>
                      <a:pt x="38739" y="142707"/>
                      <a:pt x="24413" y="113171"/>
                      <a:pt x="51019" y="523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12378396" y="6194193"/>
                <a:ext cx="345932" cy="211480"/>
              </a:xfrm>
              <a:custGeom>
                <a:rect b="b" l="l" r="r" t="t"/>
                <a:pathLst>
                  <a:path extrusionOk="0" h="211480" w="345932">
                    <a:moveTo>
                      <a:pt x="347" y="152518"/>
                    </a:moveTo>
                    <a:cubicBezTo>
                      <a:pt x="29876" y="218315"/>
                      <a:pt x="130306" y="203401"/>
                      <a:pt x="190388" y="210419"/>
                    </a:cubicBezTo>
                    <a:cubicBezTo>
                      <a:pt x="230735" y="211004"/>
                      <a:pt x="278684" y="218315"/>
                      <a:pt x="308506" y="184539"/>
                    </a:cubicBezTo>
                    <a:cubicBezTo>
                      <a:pt x="337451" y="151494"/>
                      <a:pt x="349438" y="102365"/>
                      <a:pt x="345053" y="59232"/>
                    </a:cubicBezTo>
                    <a:cubicBezTo>
                      <a:pt x="339205" y="39054"/>
                      <a:pt x="319909" y="26041"/>
                      <a:pt x="301051" y="19022"/>
                    </a:cubicBezTo>
                    <a:cubicBezTo>
                      <a:pt x="241992" y="-1740"/>
                      <a:pt x="178109" y="2792"/>
                      <a:pt x="116564" y="599"/>
                    </a:cubicBezTo>
                    <a:cubicBezTo>
                      <a:pt x="91420" y="160"/>
                      <a:pt x="65399" y="-1594"/>
                      <a:pt x="40694" y="4109"/>
                    </a:cubicBezTo>
                    <a:cubicBezTo>
                      <a:pt x="18035" y="9226"/>
                      <a:pt x="8095" y="39639"/>
                      <a:pt x="22567" y="57477"/>
                    </a:cubicBezTo>
                    <a:cubicBezTo>
                      <a:pt x="15404" y="88621"/>
                      <a:pt x="-2723" y="120496"/>
                      <a:pt x="347" y="152518"/>
                    </a:cubicBezTo>
                    <a:close/>
                    <a:moveTo>
                      <a:pt x="32654" y="66543"/>
                    </a:moveTo>
                    <a:cubicBezTo>
                      <a:pt x="113056" y="80433"/>
                      <a:pt x="201352" y="54261"/>
                      <a:pt x="281462" y="79848"/>
                    </a:cubicBezTo>
                    <a:cubicBezTo>
                      <a:pt x="275615" y="99441"/>
                      <a:pt x="273422" y="122836"/>
                      <a:pt x="257780" y="137311"/>
                    </a:cubicBezTo>
                    <a:cubicBezTo>
                      <a:pt x="227958" y="140820"/>
                      <a:pt x="196089" y="140236"/>
                      <a:pt x="165683" y="142282"/>
                    </a:cubicBezTo>
                    <a:cubicBezTo>
                      <a:pt x="124020" y="140967"/>
                      <a:pt x="76656" y="153980"/>
                      <a:pt x="38209" y="134387"/>
                    </a:cubicBezTo>
                    <a:cubicBezTo>
                      <a:pt x="23883" y="116110"/>
                      <a:pt x="30315" y="88183"/>
                      <a:pt x="32654" y="66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12805459" y="6190766"/>
                <a:ext cx="368813" cy="203285"/>
              </a:xfrm>
              <a:custGeom>
                <a:rect b="b" l="l" r="r" t="t"/>
                <a:pathLst>
                  <a:path extrusionOk="0" h="203285" w="368813">
                    <a:moveTo>
                      <a:pt x="257726" y="202588"/>
                    </a:moveTo>
                    <a:cubicBezTo>
                      <a:pt x="331111" y="212531"/>
                      <a:pt x="391924" y="113835"/>
                      <a:pt x="360202" y="50670"/>
                    </a:cubicBezTo>
                    <a:cubicBezTo>
                      <a:pt x="315322" y="-10887"/>
                      <a:pt x="179516" y="371"/>
                      <a:pt x="109639" y="1541"/>
                    </a:cubicBezTo>
                    <a:cubicBezTo>
                      <a:pt x="84788" y="5343"/>
                      <a:pt x="56135" y="1834"/>
                      <a:pt x="35084" y="16894"/>
                    </a:cubicBezTo>
                    <a:cubicBezTo>
                      <a:pt x="19589" y="27714"/>
                      <a:pt x="17835" y="52278"/>
                      <a:pt x="30699" y="65730"/>
                    </a:cubicBezTo>
                    <a:cubicBezTo>
                      <a:pt x="20320" y="64268"/>
                      <a:pt x="16519" y="80205"/>
                      <a:pt x="12426" y="87662"/>
                    </a:cubicBezTo>
                    <a:cubicBezTo>
                      <a:pt x="7017" y="102577"/>
                      <a:pt x="439" y="115297"/>
                      <a:pt x="0" y="132551"/>
                    </a:cubicBezTo>
                    <a:cubicBezTo>
                      <a:pt x="4970" y="215163"/>
                      <a:pt x="194427" y="188698"/>
                      <a:pt x="257726" y="202588"/>
                    </a:cubicBezTo>
                    <a:close/>
                    <a:moveTo>
                      <a:pt x="32599" y="86200"/>
                    </a:moveTo>
                    <a:cubicBezTo>
                      <a:pt x="33915" y="85323"/>
                      <a:pt x="34792" y="84007"/>
                      <a:pt x="34792" y="81960"/>
                    </a:cubicBezTo>
                    <a:cubicBezTo>
                      <a:pt x="34792" y="77866"/>
                      <a:pt x="35669" y="72456"/>
                      <a:pt x="33769" y="68800"/>
                    </a:cubicBezTo>
                    <a:cubicBezTo>
                      <a:pt x="49703" y="82399"/>
                      <a:pt x="72069" y="75380"/>
                      <a:pt x="90928" y="74211"/>
                    </a:cubicBezTo>
                    <a:cubicBezTo>
                      <a:pt x="158758" y="68800"/>
                      <a:pt x="229512" y="67631"/>
                      <a:pt x="295441" y="86931"/>
                    </a:cubicBezTo>
                    <a:cubicBezTo>
                      <a:pt x="283454" y="150974"/>
                      <a:pt x="242814" y="126264"/>
                      <a:pt x="194281" y="128310"/>
                    </a:cubicBezTo>
                    <a:cubicBezTo>
                      <a:pt x="163289" y="128018"/>
                      <a:pt x="134783" y="132404"/>
                      <a:pt x="103500" y="134305"/>
                    </a:cubicBezTo>
                    <a:lnTo>
                      <a:pt x="107446" y="134013"/>
                    </a:lnTo>
                    <a:cubicBezTo>
                      <a:pt x="65199" y="133136"/>
                      <a:pt x="23828" y="145272"/>
                      <a:pt x="32599" y="86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13206280" y="6202542"/>
                <a:ext cx="363028" cy="226247"/>
              </a:xfrm>
              <a:custGeom>
                <a:rect b="b" l="l" r="r" t="t"/>
                <a:pathLst>
                  <a:path extrusionOk="0" h="226247" w="363028">
                    <a:moveTo>
                      <a:pt x="246198" y="224734"/>
                    </a:moveTo>
                    <a:cubicBezTo>
                      <a:pt x="295463" y="234823"/>
                      <a:pt x="329524" y="192713"/>
                      <a:pt x="344874" y="151041"/>
                    </a:cubicBezTo>
                    <a:cubicBezTo>
                      <a:pt x="358761" y="117704"/>
                      <a:pt x="377765" y="70915"/>
                      <a:pt x="344581" y="42841"/>
                    </a:cubicBezTo>
                    <a:cubicBezTo>
                      <a:pt x="285668" y="-877"/>
                      <a:pt x="204682" y="3802"/>
                      <a:pt x="134659" y="0"/>
                    </a:cubicBezTo>
                    <a:cubicBezTo>
                      <a:pt x="99135" y="2778"/>
                      <a:pt x="29405" y="-10089"/>
                      <a:pt x="32182" y="43719"/>
                    </a:cubicBezTo>
                    <a:cubicBezTo>
                      <a:pt x="-79504" y="239210"/>
                      <a:pt x="125887" y="192420"/>
                      <a:pt x="246198" y="224734"/>
                    </a:cubicBezTo>
                    <a:close/>
                    <a:moveTo>
                      <a:pt x="45631" y="67990"/>
                    </a:moveTo>
                    <a:cubicBezTo>
                      <a:pt x="117263" y="92116"/>
                      <a:pt x="201758" y="72231"/>
                      <a:pt x="279529" y="96210"/>
                    </a:cubicBezTo>
                    <a:cubicBezTo>
                      <a:pt x="272512" y="113464"/>
                      <a:pt x="266372" y="131594"/>
                      <a:pt x="255993" y="147240"/>
                    </a:cubicBezTo>
                    <a:cubicBezTo>
                      <a:pt x="188893" y="135104"/>
                      <a:pt x="119309" y="147240"/>
                      <a:pt x="52941" y="132179"/>
                    </a:cubicBezTo>
                    <a:cubicBezTo>
                      <a:pt x="33059" y="123845"/>
                      <a:pt x="42269" y="85244"/>
                      <a:pt x="45631" y="679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13622683" y="6172640"/>
                <a:ext cx="373526" cy="228281"/>
              </a:xfrm>
              <a:custGeom>
                <a:rect b="b" l="l" r="r" t="t"/>
                <a:pathLst>
                  <a:path extrusionOk="0" h="228281" w="373526">
                    <a:moveTo>
                      <a:pt x="20421" y="67479"/>
                    </a:moveTo>
                    <a:cubicBezTo>
                      <a:pt x="7702" y="102571"/>
                      <a:pt x="-16711" y="149652"/>
                      <a:pt x="21736" y="177287"/>
                    </a:cubicBezTo>
                    <a:cubicBezTo>
                      <a:pt x="43226" y="194395"/>
                      <a:pt x="71293" y="201998"/>
                      <a:pt x="98045" y="205946"/>
                    </a:cubicBezTo>
                    <a:cubicBezTo>
                      <a:pt x="151988" y="213110"/>
                      <a:pt x="205346" y="224661"/>
                      <a:pt x="259727" y="227001"/>
                    </a:cubicBezTo>
                    <a:cubicBezTo>
                      <a:pt x="305337" y="234604"/>
                      <a:pt x="346415" y="207700"/>
                      <a:pt x="359718" y="163835"/>
                    </a:cubicBezTo>
                    <a:cubicBezTo>
                      <a:pt x="372144" y="126989"/>
                      <a:pt x="382961" y="81223"/>
                      <a:pt x="360449" y="46132"/>
                    </a:cubicBezTo>
                    <a:cubicBezTo>
                      <a:pt x="340275" y="19374"/>
                      <a:pt x="304460" y="16304"/>
                      <a:pt x="273760" y="11332"/>
                    </a:cubicBezTo>
                    <a:cubicBezTo>
                      <a:pt x="196429" y="-4167"/>
                      <a:pt x="117781" y="-1827"/>
                      <a:pt x="39864" y="6800"/>
                    </a:cubicBezTo>
                    <a:cubicBezTo>
                      <a:pt x="3902" y="7823"/>
                      <a:pt x="-18465" y="50810"/>
                      <a:pt x="20421" y="67479"/>
                    </a:cubicBezTo>
                    <a:close/>
                    <a:moveTo>
                      <a:pt x="38840" y="67041"/>
                    </a:moveTo>
                    <a:cubicBezTo>
                      <a:pt x="126552" y="60461"/>
                      <a:pt x="215871" y="57244"/>
                      <a:pt x="301243" y="81954"/>
                    </a:cubicBezTo>
                    <a:cubicBezTo>
                      <a:pt x="297150" y="105495"/>
                      <a:pt x="291888" y="130206"/>
                      <a:pt x="278877" y="150676"/>
                    </a:cubicBezTo>
                    <a:cubicBezTo>
                      <a:pt x="275222" y="151261"/>
                      <a:pt x="271421" y="151846"/>
                      <a:pt x="267621" y="152138"/>
                    </a:cubicBezTo>
                    <a:cubicBezTo>
                      <a:pt x="208270" y="154478"/>
                      <a:pt x="149357" y="143512"/>
                      <a:pt x="90005" y="144535"/>
                    </a:cubicBezTo>
                    <a:cubicBezTo>
                      <a:pt x="30361" y="142780"/>
                      <a:pt x="32408" y="118070"/>
                      <a:pt x="38840" y="670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14047242" y="6186781"/>
                <a:ext cx="340451" cy="219482"/>
              </a:xfrm>
              <a:custGeom>
                <a:rect b="b" l="l" r="r" t="t"/>
                <a:pathLst>
                  <a:path extrusionOk="0" h="219482" w="340451">
                    <a:moveTo>
                      <a:pt x="189083" y="214907"/>
                    </a:moveTo>
                    <a:cubicBezTo>
                      <a:pt x="259398" y="229090"/>
                      <a:pt x="331030" y="212860"/>
                      <a:pt x="338339" y="129810"/>
                    </a:cubicBezTo>
                    <a:cubicBezTo>
                      <a:pt x="340239" y="101151"/>
                      <a:pt x="345648" y="67083"/>
                      <a:pt x="325620" y="43250"/>
                    </a:cubicBezTo>
                    <a:cubicBezTo>
                      <a:pt x="264953" y="-3978"/>
                      <a:pt x="179727" y="1725"/>
                      <a:pt x="106780" y="555"/>
                    </a:cubicBezTo>
                    <a:cubicBezTo>
                      <a:pt x="74766" y="-2077"/>
                      <a:pt x="10883" y="3187"/>
                      <a:pt x="20531" y="48806"/>
                    </a:cubicBezTo>
                    <a:cubicBezTo>
                      <a:pt x="-48615" y="214469"/>
                      <a:pt x="69357" y="192829"/>
                      <a:pt x="189083" y="214907"/>
                    </a:cubicBezTo>
                    <a:close/>
                    <a:moveTo>
                      <a:pt x="37050" y="65182"/>
                    </a:moveTo>
                    <a:cubicBezTo>
                      <a:pt x="113651" y="62258"/>
                      <a:pt x="196392" y="53192"/>
                      <a:pt x="270655" y="83021"/>
                    </a:cubicBezTo>
                    <a:cubicBezTo>
                      <a:pt x="265392" y="104076"/>
                      <a:pt x="270509" y="145016"/>
                      <a:pt x="239809" y="142676"/>
                    </a:cubicBezTo>
                    <a:cubicBezTo>
                      <a:pt x="177827" y="139752"/>
                      <a:pt x="115406" y="139314"/>
                      <a:pt x="53569" y="135366"/>
                    </a:cubicBezTo>
                    <a:cubicBezTo>
                      <a:pt x="48745" y="134050"/>
                      <a:pt x="42313" y="132734"/>
                      <a:pt x="40705" y="127324"/>
                    </a:cubicBezTo>
                    <a:cubicBezTo>
                      <a:pt x="35881" y="107146"/>
                      <a:pt x="35881" y="85799"/>
                      <a:pt x="37050" y="651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4407694" y="6178319"/>
                <a:ext cx="320086" cy="215637"/>
              </a:xfrm>
              <a:custGeom>
                <a:rect b="b" l="l" r="r" t="t"/>
                <a:pathLst>
                  <a:path extrusionOk="0" h="215637" w="320086">
                    <a:moveTo>
                      <a:pt x="15164" y="173217"/>
                    </a:moveTo>
                    <a:cubicBezTo>
                      <a:pt x="71300" y="217813"/>
                      <a:pt x="152579" y="209771"/>
                      <a:pt x="220701" y="214888"/>
                    </a:cubicBezTo>
                    <a:cubicBezTo>
                      <a:pt x="256517" y="218397"/>
                      <a:pt x="292187" y="210502"/>
                      <a:pt x="302712" y="171462"/>
                    </a:cubicBezTo>
                    <a:cubicBezTo>
                      <a:pt x="317184" y="129206"/>
                      <a:pt x="336334" y="70573"/>
                      <a:pt x="295549" y="37090"/>
                    </a:cubicBezTo>
                    <a:cubicBezTo>
                      <a:pt x="229911" y="-5898"/>
                      <a:pt x="144831" y="11063"/>
                      <a:pt x="70130" y="1998"/>
                    </a:cubicBezTo>
                    <a:cubicBezTo>
                      <a:pt x="62675" y="1559"/>
                      <a:pt x="57851" y="1121"/>
                      <a:pt x="47471" y="389"/>
                    </a:cubicBezTo>
                    <a:cubicBezTo>
                      <a:pt x="18819" y="-4143"/>
                      <a:pt x="-331" y="31972"/>
                      <a:pt x="19258" y="53320"/>
                    </a:cubicBezTo>
                    <a:cubicBezTo>
                      <a:pt x="8294" y="90751"/>
                      <a:pt x="-15681" y="139587"/>
                      <a:pt x="15164" y="173217"/>
                    </a:cubicBezTo>
                    <a:close/>
                    <a:moveTo>
                      <a:pt x="30514" y="61654"/>
                    </a:moveTo>
                    <a:cubicBezTo>
                      <a:pt x="100537" y="73644"/>
                      <a:pt x="174068" y="61362"/>
                      <a:pt x="243653" y="78323"/>
                    </a:cubicBezTo>
                    <a:cubicBezTo>
                      <a:pt x="271282" y="81539"/>
                      <a:pt x="244822" y="126574"/>
                      <a:pt x="239267" y="142658"/>
                    </a:cubicBezTo>
                    <a:cubicBezTo>
                      <a:pt x="228011" y="142950"/>
                      <a:pt x="216755" y="142950"/>
                      <a:pt x="205352" y="143096"/>
                    </a:cubicBezTo>
                    <a:cubicBezTo>
                      <a:pt x="191172" y="143389"/>
                      <a:pt x="176846" y="143973"/>
                      <a:pt x="162666" y="144851"/>
                    </a:cubicBezTo>
                    <a:cubicBezTo>
                      <a:pt x="125827" y="146313"/>
                      <a:pt x="88696" y="147483"/>
                      <a:pt x="52149" y="143096"/>
                    </a:cubicBezTo>
                    <a:cubicBezTo>
                      <a:pt x="44840" y="141342"/>
                      <a:pt x="38993" y="140026"/>
                      <a:pt x="34022" y="133592"/>
                    </a:cubicBezTo>
                    <a:lnTo>
                      <a:pt x="34461" y="133739"/>
                    </a:lnTo>
                    <a:cubicBezTo>
                      <a:pt x="34315" y="133446"/>
                      <a:pt x="34022" y="133007"/>
                      <a:pt x="33876" y="132715"/>
                    </a:cubicBezTo>
                    <a:cubicBezTo>
                      <a:pt x="24813" y="110636"/>
                      <a:pt x="29052" y="85048"/>
                      <a:pt x="30514" y="616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4795516" y="6176406"/>
                <a:ext cx="349325" cy="210054"/>
              </a:xfrm>
              <a:custGeom>
                <a:rect b="b" l="l" r="r" t="t"/>
                <a:pathLst>
                  <a:path extrusionOk="0" h="210054" w="349325">
                    <a:moveTo>
                      <a:pt x="191765" y="207882"/>
                    </a:moveTo>
                    <a:cubicBezTo>
                      <a:pt x="291171" y="214023"/>
                      <a:pt x="357685" y="215486"/>
                      <a:pt x="348476" y="92518"/>
                    </a:cubicBezTo>
                    <a:cubicBezTo>
                      <a:pt x="345260" y="15316"/>
                      <a:pt x="272313" y="6689"/>
                      <a:pt x="210330" y="4350"/>
                    </a:cubicBezTo>
                    <a:cubicBezTo>
                      <a:pt x="176269" y="6104"/>
                      <a:pt x="37831" y="-19045"/>
                      <a:pt x="45872" y="34909"/>
                    </a:cubicBezTo>
                    <a:cubicBezTo>
                      <a:pt x="46310" y="36810"/>
                      <a:pt x="46749" y="38564"/>
                      <a:pt x="47479" y="40319"/>
                    </a:cubicBezTo>
                    <a:cubicBezTo>
                      <a:pt x="43240" y="43828"/>
                      <a:pt x="39586" y="47922"/>
                      <a:pt x="36223" y="52016"/>
                    </a:cubicBezTo>
                    <a:cubicBezTo>
                      <a:pt x="22335" y="44705"/>
                      <a:pt x="10787" y="91933"/>
                      <a:pt x="4501" y="104361"/>
                    </a:cubicBezTo>
                    <a:cubicBezTo>
                      <a:pt x="-27806" y="214608"/>
                      <a:pt x="122034" y="203934"/>
                      <a:pt x="191765" y="207882"/>
                    </a:cubicBezTo>
                    <a:close/>
                    <a:moveTo>
                      <a:pt x="122034" y="60058"/>
                    </a:moveTo>
                    <a:cubicBezTo>
                      <a:pt x="173784" y="63128"/>
                      <a:pt x="223487" y="61959"/>
                      <a:pt x="275091" y="76873"/>
                    </a:cubicBezTo>
                    <a:cubicBezTo>
                      <a:pt x="275237" y="94419"/>
                      <a:pt x="275091" y="112257"/>
                      <a:pt x="270997" y="129364"/>
                    </a:cubicBezTo>
                    <a:cubicBezTo>
                      <a:pt x="210330" y="134628"/>
                      <a:pt x="149079" y="134336"/>
                      <a:pt x="88119" y="132289"/>
                    </a:cubicBezTo>
                    <a:cubicBezTo>
                      <a:pt x="46895" y="132142"/>
                      <a:pt x="41924" y="116497"/>
                      <a:pt x="41047" y="84330"/>
                    </a:cubicBezTo>
                    <a:cubicBezTo>
                      <a:pt x="50695" y="77896"/>
                      <a:pt x="58443" y="62690"/>
                      <a:pt x="49526" y="56110"/>
                    </a:cubicBezTo>
                    <a:cubicBezTo>
                      <a:pt x="50550" y="53771"/>
                      <a:pt x="52011" y="51724"/>
                      <a:pt x="53619" y="49969"/>
                    </a:cubicBezTo>
                    <a:cubicBezTo>
                      <a:pt x="68823" y="65029"/>
                      <a:pt x="101422" y="57133"/>
                      <a:pt x="122034" y="600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5183208" y="6187281"/>
                <a:ext cx="647940" cy="214565"/>
              </a:xfrm>
              <a:custGeom>
                <a:rect b="b" l="l" r="r" t="t"/>
                <a:pathLst>
                  <a:path extrusionOk="0" h="214565" w="647940">
                    <a:moveTo>
                      <a:pt x="321717" y="132965"/>
                    </a:moveTo>
                    <a:cubicBezTo>
                      <a:pt x="324202" y="116297"/>
                      <a:pt x="328003" y="96704"/>
                      <a:pt x="327564" y="78134"/>
                    </a:cubicBezTo>
                    <a:cubicBezTo>
                      <a:pt x="334874" y="86322"/>
                      <a:pt x="346861" y="88516"/>
                      <a:pt x="357824" y="86176"/>
                    </a:cubicBezTo>
                    <a:cubicBezTo>
                      <a:pt x="327272" y="204758"/>
                      <a:pt x="430187" y="207243"/>
                      <a:pt x="517313" y="213238"/>
                    </a:cubicBezTo>
                    <a:cubicBezTo>
                      <a:pt x="564531" y="218355"/>
                      <a:pt x="635285" y="210752"/>
                      <a:pt x="644056" y="153289"/>
                    </a:cubicBezTo>
                    <a:cubicBezTo>
                      <a:pt x="649319" y="112349"/>
                      <a:pt x="656628" y="54593"/>
                      <a:pt x="610141" y="35293"/>
                    </a:cubicBezTo>
                    <a:cubicBezTo>
                      <a:pt x="547574" y="16139"/>
                      <a:pt x="479305" y="26374"/>
                      <a:pt x="414545" y="25204"/>
                    </a:cubicBezTo>
                    <a:cubicBezTo>
                      <a:pt x="388377" y="28567"/>
                      <a:pt x="331950" y="24034"/>
                      <a:pt x="323179" y="52839"/>
                    </a:cubicBezTo>
                    <a:cubicBezTo>
                      <a:pt x="321132" y="47136"/>
                      <a:pt x="318500" y="41873"/>
                      <a:pt x="314554" y="37048"/>
                    </a:cubicBezTo>
                    <a:cubicBezTo>
                      <a:pt x="274060" y="3711"/>
                      <a:pt x="217194" y="2541"/>
                      <a:pt x="167199" y="494"/>
                    </a:cubicBezTo>
                    <a:cubicBezTo>
                      <a:pt x="130214" y="3418"/>
                      <a:pt x="1862" y="-15298"/>
                      <a:pt x="15458" y="46844"/>
                    </a:cubicBezTo>
                    <a:cubicBezTo>
                      <a:pt x="6102" y="80035"/>
                      <a:pt x="-6616" y="118636"/>
                      <a:pt x="4055" y="152704"/>
                    </a:cubicBezTo>
                    <a:cubicBezTo>
                      <a:pt x="35047" y="209144"/>
                      <a:pt x="141908" y="202418"/>
                      <a:pt x="199359" y="212799"/>
                    </a:cubicBezTo>
                    <a:lnTo>
                      <a:pt x="196728" y="212507"/>
                    </a:lnTo>
                    <a:cubicBezTo>
                      <a:pt x="252717" y="222888"/>
                      <a:pt x="310022" y="190575"/>
                      <a:pt x="321717" y="132965"/>
                    </a:cubicBezTo>
                    <a:close/>
                    <a:moveTo>
                      <a:pt x="584559" y="87785"/>
                    </a:moveTo>
                    <a:cubicBezTo>
                      <a:pt x="585436" y="103284"/>
                      <a:pt x="584412" y="118928"/>
                      <a:pt x="584412" y="134427"/>
                    </a:cubicBezTo>
                    <a:cubicBezTo>
                      <a:pt x="548012" y="137644"/>
                      <a:pt x="511319" y="135159"/>
                      <a:pt x="474919" y="133989"/>
                    </a:cubicBezTo>
                    <a:cubicBezTo>
                      <a:pt x="425801" y="133258"/>
                      <a:pt x="406797" y="138668"/>
                      <a:pt x="397148" y="82813"/>
                    </a:cubicBezTo>
                    <a:cubicBezTo>
                      <a:pt x="459277" y="82521"/>
                      <a:pt x="523015" y="75941"/>
                      <a:pt x="584559" y="87785"/>
                    </a:cubicBezTo>
                    <a:close/>
                    <a:moveTo>
                      <a:pt x="157843" y="137205"/>
                    </a:moveTo>
                    <a:cubicBezTo>
                      <a:pt x="121735" y="133550"/>
                      <a:pt x="82703" y="139545"/>
                      <a:pt x="48642" y="125801"/>
                    </a:cubicBezTo>
                    <a:cubicBezTo>
                      <a:pt x="36509" y="107670"/>
                      <a:pt x="37678" y="83398"/>
                      <a:pt x="31684" y="62781"/>
                    </a:cubicBezTo>
                    <a:cubicBezTo>
                      <a:pt x="106970" y="63805"/>
                      <a:pt x="186787" y="52693"/>
                      <a:pt x="260465" y="75210"/>
                    </a:cubicBezTo>
                    <a:cubicBezTo>
                      <a:pt x="251548" y="154313"/>
                      <a:pt x="223334" y="138960"/>
                      <a:pt x="157843" y="1372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5859844" y="6143535"/>
                <a:ext cx="351511" cy="203843"/>
              </a:xfrm>
              <a:custGeom>
                <a:rect b="b" l="l" r="r" t="t"/>
                <a:pathLst>
                  <a:path extrusionOk="0" h="203843" w="351511">
                    <a:moveTo>
                      <a:pt x="173688" y="203761"/>
                    </a:moveTo>
                    <a:cubicBezTo>
                      <a:pt x="211550" y="203907"/>
                      <a:pt x="249559" y="203030"/>
                      <a:pt x="287421" y="201129"/>
                    </a:cubicBezTo>
                    <a:cubicBezTo>
                      <a:pt x="303940" y="201422"/>
                      <a:pt x="320312" y="195281"/>
                      <a:pt x="330692" y="181829"/>
                    </a:cubicBezTo>
                    <a:cubicBezTo>
                      <a:pt x="354666" y="132408"/>
                      <a:pt x="371185" y="29618"/>
                      <a:pt x="302770" y="8417"/>
                    </a:cubicBezTo>
                    <a:cubicBezTo>
                      <a:pt x="214620" y="-12053"/>
                      <a:pt x="123547" y="9733"/>
                      <a:pt x="35689" y="21869"/>
                    </a:cubicBezTo>
                    <a:cubicBezTo>
                      <a:pt x="17123" y="24208"/>
                      <a:pt x="5867" y="45848"/>
                      <a:pt x="14931" y="62370"/>
                    </a:cubicBezTo>
                    <a:cubicBezTo>
                      <a:pt x="-41205" y="195281"/>
                      <a:pt x="71797" y="204931"/>
                      <a:pt x="173688" y="203761"/>
                    </a:cubicBezTo>
                    <a:close/>
                    <a:moveTo>
                      <a:pt x="282012" y="66611"/>
                    </a:moveTo>
                    <a:cubicBezTo>
                      <a:pt x="282597" y="87081"/>
                      <a:pt x="276457" y="107259"/>
                      <a:pt x="272656" y="127290"/>
                    </a:cubicBezTo>
                    <a:cubicBezTo>
                      <a:pt x="217252" y="126998"/>
                      <a:pt x="162139" y="134601"/>
                      <a:pt x="106881" y="136941"/>
                    </a:cubicBezTo>
                    <a:cubicBezTo>
                      <a:pt x="54693" y="140596"/>
                      <a:pt x="26772" y="131384"/>
                      <a:pt x="27064" y="73775"/>
                    </a:cubicBezTo>
                    <a:cubicBezTo>
                      <a:pt x="110390" y="79770"/>
                      <a:pt x="198540" y="42485"/>
                      <a:pt x="282012" y="666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7" name="Google Shape;347;p13"/>
            <p:cNvSpPr/>
            <p:nvPr/>
          </p:nvSpPr>
          <p:spPr>
            <a:xfrm>
              <a:off x="12103575" y="3183767"/>
              <a:ext cx="197497" cy="198415"/>
            </a:xfrm>
            <a:custGeom>
              <a:rect b="b" l="l" r="r" t="t"/>
              <a:pathLst>
                <a:path extrusionOk="0" h="198415" w="197497">
                  <a:moveTo>
                    <a:pt x="148133" y="13159"/>
                  </a:moveTo>
                  <a:cubicBezTo>
                    <a:pt x="203245" y="44742"/>
                    <a:pt x="214794" y="123406"/>
                    <a:pt x="169622" y="168587"/>
                  </a:cubicBezTo>
                  <a:cubicBezTo>
                    <a:pt x="169476" y="168879"/>
                    <a:pt x="169184" y="169026"/>
                    <a:pt x="169038" y="169172"/>
                  </a:cubicBezTo>
                  <a:cubicBezTo>
                    <a:pt x="149887" y="188326"/>
                    <a:pt x="124013" y="198415"/>
                    <a:pt x="98138" y="198415"/>
                  </a:cubicBezTo>
                  <a:cubicBezTo>
                    <a:pt x="81472" y="198415"/>
                    <a:pt x="64661" y="194175"/>
                    <a:pt x="49458" y="185694"/>
                  </a:cubicBezTo>
                  <a:cubicBezTo>
                    <a:pt x="30600" y="174874"/>
                    <a:pt x="15689" y="157913"/>
                    <a:pt x="7210" y="137735"/>
                  </a:cubicBezTo>
                  <a:cubicBezTo>
                    <a:pt x="-3169" y="112586"/>
                    <a:pt x="-1561" y="87291"/>
                    <a:pt x="7064" y="62142"/>
                  </a:cubicBezTo>
                  <a:cubicBezTo>
                    <a:pt x="7210" y="61849"/>
                    <a:pt x="7210" y="61557"/>
                    <a:pt x="7356" y="61265"/>
                  </a:cubicBezTo>
                  <a:cubicBezTo>
                    <a:pt x="15835" y="37139"/>
                    <a:pt x="37909" y="17107"/>
                    <a:pt x="60860" y="7603"/>
                  </a:cubicBezTo>
                  <a:cubicBezTo>
                    <a:pt x="72994" y="2486"/>
                    <a:pt x="86004" y="0"/>
                    <a:pt x="98869" y="0"/>
                  </a:cubicBezTo>
                  <a:cubicBezTo>
                    <a:pt x="115972" y="146"/>
                    <a:pt x="133076" y="4533"/>
                    <a:pt x="148133" y="13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12356961" y="3167244"/>
              <a:ext cx="214893" cy="215083"/>
            </a:xfrm>
            <a:custGeom>
              <a:rect b="b" l="l" r="r" t="t"/>
              <a:pathLst>
                <a:path extrusionOk="0" h="215083" w="214893">
                  <a:moveTo>
                    <a:pt x="214893" y="104691"/>
                  </a:moveTo>
                  <a:cubicBezTo>
                    <a:pt x="214893" y="163177"/>
                    <a:pt x="170160" y="213475"/>
                    <a:pt x="110370" y="215084"/>
                  </a:cubicBezTo>
                  <a:cubicBezTo>
                    <a:pt x="109493" y="215084"/>
                    <a:pt x="108616" y="215084"/>
                    <a:pt x="107739" y="215084"/>
                  </a:cubicBezTo>
                  <a:cubicBezTo>
                    <a:pt x="51457" y="215084"/>
                    <a:pt x="0" y="168148"/>
                    <a:pt x="0" y="110539"/>
                  </a:cubicBezTo>
                  <a:cubicBezTo>
                    <a:pt x="0" y="52053"/>
                    <a:pt x="44733" y="1755"/>
                    <a:pt x="104523" y="146"/>
                  </a:cubicBezTo>
                  <a:cubicBezTo>
                    <a:pt x="105400" y="0"/>
                    <a:pt x="106277" y="0"/>
                    <a:pt x="107154" y="0"/>
                  </a:cubicBezTo>
                  <a:cubicBezTo>
                    <a:pt x="163290" y="146"/>
                    <a:pt x="214893" y="47082"/>
                    <a:pt x="214893" y="1046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0803007" y="2679062"/>
              <a:ext cx="5302338" cy="2846788"/>
            </a:xfrm>
            <a:custGeom>
              <a:rect b="b" l="l" r="r" t="t"/>
              <a:pathLst>
                <a:path extrusionOk="0" h="2846788" w="5302338">
                  <a:moveTo>
                    <a:pt x="4171702" y="2059127"/>
                  </a:moveTo>
                  <a:cubicBezTo>
                    <a:pt x="4172287" y="1937768"/>
                    <a:pt x="4171264" y="1815970"/>
                    <a:pt x="4162346" y="1694757"/>
                  </a:cubicBezTo>
                  <a:cubicBezTo>
                    <a:pt x="4151382" y="1520906"/>
                    <a:pt x="4133109" y="1344423"/>
                    <a:pt x="4110158" y="1171304"/>
                  </a:cubicBezTo>
                  <a:cubicBezTo>
                    <a:pt x="4097878" y="1046143"/>
                    <a:pt x="4091008" y="921421"/>
                    <a:pt x="4074196" y="796698"/>
                  </a:cubicBezTo>
                  <a:cubicBezTo>
                    <a:pt x="4061478" y="714964"/>
                    <a:pt x="4059285" y="632205"/>
                    <a:pt x="4057970" y="549593"/>
                  </a:cubicBezTo>
                  <a:cubicBezTo>
                    <a:pt x="4059285" y="414928"/>
                    <a:pt x="4037357" y="307752"/>
                    <a:pt x="3888248" y="275877"/>
                  </a:cubicBezTo>
                  <a:cubicBezTo>
                    <a:pt x="3803607" y="254091"/>
                    <a:pt x="3717064" y="255699"/>
                    <a:pt x="3630669" y="261109"/>
                  </a:cubicBezTo>
                  <a:cubicBezTo>
                    <a:pt x="3538864" y="263595"/>
                    <a:pt x="3447059" y="264180"/>
                    <a:pt x="3355255" y="264034"/>
                  </a:cubicBezTo>
                  <a:cubicBezTo>
                    <a:pt x="2984089" y="256869"/>
                    <a:pt x="2613509" y="275731"/>
                    <a:pt x="2243074" y="296493"/>
                  </a:cubicBezTo>
                  <a:cubicBezTo>
                    <a:pt x="2117647" y="298541"/>
                    <a:pt x="1992365" y="304389"/>
                    <a:pt x="1866938" y="306436"/>
                  </a:cubicBezTo>
                  <a:cubicBezTo>
                    <a:pt x="1753352" y="303366"/>
                    <a:pt x="1640935" y="310092"/>
                    <a:pt x="1528226" y="324567"/>
                  </a:cubicBezTo>
                  <a:cubicBezTo>
                    <a:pt x="1498111" y="327930"/>
                    <a:pt x="1463465" y="327491"/>
                    <a:pt x="1427358" y="326906"/>
                  </a:cubicBezTo>
                  <a:cubicBezTo>
                    <a:pt x="1333652" y="325444"/>
                    <a:pt x="1230738" y="323982"/>
                    <a:pt x="1176649" y="393435"/>
                  </a:cubicBezTo>
                  <a:cubicBezTo>
                    <a:pt x="1153552" y="410103"/>
                    <a:pt x="1158961" y="445634"/>
                    <a:pt x="1155306" y="471222"/>
                  </a:cubicBezTo>
                  <a:cubicBezTo>
                    <a:pt x="1146242" y="606033"/>
                    <a:pt x="1162469" y="740698"/>
                    <a:pt x="1169486" y="875216"/>
                  </a:cubicBezTo>
                  <a:cubicBezTo>
                    <a:pt x="1176649" y="1001693"/>
                    <a:pt x="1174164" y="1128609"/>
                    <a:pt x="1179280" y="1255232"/>
                  </a:cubicBezTo>
                  <a:cubicBezTo>
                    <a:pt x="1186443" y="1428498"/>
                    <a:pt x="1210564" y="1599424"/>
                    <a:pt x="1214072" y="1772983"/>
                  </a:cubicBezTo>
                  <a:cubicBezTo>
                    <a:pt x="1217727" y="1898290"/>
                    <a:pt x="1224159" y="2023597"/>
                    <a:pt x="1234977" y="2148465"/>
                  </a:cubicBezTo>
                  <a:cubicBezTo>
                    <a:pt x="1242871" y="2238681"/>
                    <a:pt x="1249450" y="2344395"/>
                    <a:pt x="1324297" y="2406536"/>
                  </a:cubicBezTo>
                  <a:cubicBezTo>
                    <a:pt x="1391250" y="2453764"/>
                    <a:pt x="1476184" y="2453326"/>
                    <a:pt x="1557755" y="2452887"/>
                  </a:cubicBezTo>
                  <a:cubicBezTo>
                    <a:pt x="1580999" y="2452741"/>
                    <a:pt x="1604096" y="2452595"/>
                    <a:pt x="1626316" y="2453764"/>
                  </a:cubicBezTo>
                  <a:cubicBezTo>
                    <a:pt x="1689176" y="2453472"/>
                    <a:pt x="1751890" y="2453326"/>
                    <a:pt x="1814750" y="2454203"/>
                  </a:cubicBezTo>
                  <a:cubicBezTo>
                    <a:pt x="2386921" y="2448647"/>
                    <a:pt x="2959238" y="2441336"/>
                    <a:pt x="3531262" y="2425252"/>
                  </a:cubicBezTo>
                  <a:cubicBezTo>
                    <a:pt x="3652158" y="2423059"/>
                    <a:pt x="3772761" y="2417941"/>
                    <a:pt x="3893657" y="2412678"/>
                  </a:cubicBezTo>
                  <a:cubicBezTo>
                    <a:pt x="3945553" y="2411508"/>
                    <a:pt x="3999495" y="2409753"/>
                    <a:pt x="4046859" y="2386066"/>
                  </a:cubicBezTo>
                  <a:cubicBezTo>
                    <a:pt x="4165562" y="2325240"/>
                    <a:pt x="4170825" y="2176685"/>
                    <a:pt x="4171702" y="2059127"/>
                  </a:cubicBezTo>
                  <a:close/>
                  <a:moveTo>
                    <a:pt x="5299233" y="552"/>
                  </a:moveTo>
                  <a:cubicBezTo>
                    <a:pt x="5300987" y="60208"/>
                    <a:pt x="5303180" y="112700"/>
                    <a:pt x="5302010" y="137118"/>
                  </a:cubicBezTo>
                  <a:cubicBezTo>
                    <a:pt x="5297624" y="533217"/>
                    <a:pt x="5303033" y="929462"/>
                    <a:pt x="5297040" y="1325416"/>
                  </a:cubicBezTo>
                  <a:cubicBezTo>
                    <a:pt x="5283006" y="1706016"/>
                    <a:pt x="5271165" y="2086470"/>
                    <a:pt x="5275258" y="2467362"/>
                  </a:cubicBezTo>
                  <a:cubicBezTo>
                    <a:pt x="5276281" y="2557139"/>
                    <a:pt x="5275697" y="2640190"/>
                    <a:pt x="5267072" y="2731136"/>
                  </a:cubicBezTo>
                  <a:cubicBezTo>
                    <a:pt x="5266926" y="2741079"/>
                    <a:pt x="5265171" y="2752776"/>
                    <a:pt x="5263271" y="2764766"/>
                  </a:cubicBezTo>
                  <a:cubicBezTo>
                    <a:pt x="5127610" y="2761549"/>
                    <a:pt x="4992681" y="2775147"/>
                    <a:pt x="4857606" y="2783920"/>
                  </a:cubicBezTo>
                  <a:cubicBezTo>
                    <a:pt x="4519040" y="2789184"/>
                    <a:pt x="4180473" y="2789184"/>
                    <a:pt x="3841907" y="2789038"/>
                  </a:cubicBezTo>
                  <a:cubicBezTo>
                    <a:pt x="3515036" y="2788891"/>
                    <a:pt x="3188165" y="2788745"/>
                    <a:pt x="2861439" y="2793570"/>
                  </a:cubicBezTo>
                  <a:cubicBezTo>
                    <a:pt x="2439840" y="2802051"/>
                    <a:pt x="2018386" y="2841383"/>
                    <a:pt x="1596056" y="2842260"/>
                  </a:cubicBezTo>
                  <a:cubicBezTo>
                    <a:pt x="1430427" y="2843137"/>
                    <a:pt x="1264945" y="2841821"/>
                    <a:pt x="1099317" y="2840506"/>
                  </a:cubicBezTo>
                  <a:cubicBezTo>
                    <a:pt x="942898" y="2839190"/>
                    <a:pt x="786625" y="2837874"/>
                    <a:pt x="630353" y="2838605"/>
                  </a:cubicBezTo>
                  <a:cubicBezTo>
                    <a:pt x="584451" y="2836850"/>
                    <a:pt x="537964" y="2839628"/>
                    <a:pt x="491330" y="2842406"/>
                  </a:cubicBezTo>
                  <a:cubicBezTo>
                    <a:pt x="408881" y="2847378"/>
                    <a:pt x="326287" y="2852349"/>
                    <a:pt x="246908" y="2831733"/>
                  </a:cubicBezTo>
                  <a:cubicBezTo>
                    <a:pt x="234043" y="2807899"/>
                    <a:pt x="236821" y="2771199"/>
                    <a:pt x="231704" y="2738593"/>
                  </a:cubicBezTo>
                  <a:cubicBezTo>
                    <a:pt x="234920" y="2716807"/>
                    <a:pt x="229365" y="2692827"/>
                    <a:pt x="229804" y="2671187"/>
                  </a:cubicBezTo>
                  <a:cubicBezTo>
                    <a:pt x="226734" y="2607730"/>
                    <a:pt x="220302" y="2544272"/>
                    <a:pt x="215770" y="2480961"/>
                  </a:cubicBezTo>
                  <a:cubicBezTo>
                    <a:pt x="205245" y="2272018"/>
                    <a:pt x="183463" y="2064099"/>
                    <a:pt x="169868" y="1855302"/>
                  </a:cubicBezTo>
                  <a:cubicBezTo>
                    <a:pt x="144432" y="1475579"/>
                    <a:pt x="98237" y="1095418"/>
                    <a:pt x="65784" y="716133"/>
                  </a:cubicBezTo>
                  <a:cubicBezTo>
                    <a:pt x="49118" y="546377"/>
                    <a:pt x="32161" y="383784"/>
                    <a:pt x="19881" y="212273"/>
                  </a:cubicBezTo>
                  <a:cubicBezTo>
                    <a:pt x="15788" y="171333"/>
                    <a:pt x="8040" y="131123"/>
                    <a:pt x="0" y="91060"/>
                  </a:cubicBezTo>
                  <a:cubicBezTo>
                    <a:pt x="54089" y="91645"/>
                    <a:pt x="108177" y="94277"/>
                    <a:pt x="162266" y="94715"/>
                  </a:cubicBezTo>
                  <a:cubicBezTo>
                    <a:pt x="507557" y="75853"/>
                    <a:pt x="853286" y="86966"/>
                    <a:pt x="1199015" y="80825"/>
                  </a:cubicBezTo>
                  <a:cubicBezTo>
                    <a:pt x="1433643" y="71321"/>
                    <a:pt x="1668418" y="76438"/>
                    <a:pt x="1903192" y="70005"/>
                  </a:cubicBezTo>
                  <a:cubicBezTo>
                    <a:pt x="2252868" y="54360"/>
                    <a:pt x="2602837" y="57869"/>
                    <a:pt x="2952513" y="46903"/>
                  </a:cubicBezTo>
                  <a:cubicBezTo>
                    <a:pt x="3128960" y="42516"/>
                    <a:pt x="3305259" y="37399"/>
                    <a:pt x="3481705" y="36083"/>
                  </a:cubicBezTo>
                  <a:cubicBezTo>
                    <a:pt x="3653620" y="36960"/>
                    <a:pt x="3825242" y="48072"/>
                    <a:pt x="3997303" y="42662"/>
                  </a:cubicBezTo>
                  <a:cubicBezTo>
                    <a:pt x="4266577" y="42370"/>
                    <a:pt x="4534535" y="11665"/>
                    <a:pt x="4803225" y="2746"/>
                  </a:cubicBezTo>
                  <a:cubicBezTo>
                    <a:pt x="4959205" y="1722"/>
                    <a:pt x="5115039" y="3769"/>
                    <a:pt x="5270873" y="991"/>
                  </a:cubicBezTo>
                  <a:cubicBezTo>
                    <a:pt x="5279059" y="-325"/>
                    <a:pt x="5288707" y="-179"/>
                    <a:pt x="5299233" y="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12641393" y="3147359"/>
              <a:ext cx="187468" cy="202216"/>
            </a:xfrm>
            <a:custGeom>
              <a:rect b="b" l="l" r="r" t="t"/>
              <a:pathLst>
                <a:path extrusionOk="0" h="202216" w="187468">
                  <a:moveTo>
                    <a:pt x="187456" y="88461"/>
                  </a:moveTo>
                  <a:cubicBezTo>
                    <a:pt x="187602" y="98696"/>
                    <a:pt x="186433" y="108638"/>
                    <a:pt x="184240" y="117996"/>
                  </a:cubicBezTo>
                  <a:cubicBezTo>
                    <a:pt x="183947" y="121652"/>
                    <a:pt x="183217" y="125161"/>
                    <a:pt x="182339" y="128670"/>
                  </a:cubicBezTo>
                  <a:cubicBezTo>
                    <a:pt x="178977" y="140952"/>
                    <a:pt x="174592" y="151626"/>
                    <a:pt x="167721" y="162446"/>
                  </a:cubicBezTo>
                  <a:cubicBezTo>
                    <a:pt x="161289" y="172389"/>
                    <a:pt x="151348" y="180723"/>
                    <a:pt x="141553" y="186864"/>
                  </a:cubicBezTo>
                  <a:cubicBezTo>
                    <a:pt x="130882" y="193444"/>
                    <a:pt x="119041" y="198123"/>
                    <a:pt x="106615" y="199585"/>
                  </a:cubicBezTo>
                  <a:cubicBezTo>
                    <a:pt x="99452" y="201339"/>
                    <a:pt x="91997" y="202217"/>
                    <a:pt x="84687" y="202217"/>
                  </a:cubicBezTo>
                  <a:cubicBezTo>
                    <a:pt x="65537" y="202217"/>
                    <a:pt x="46533" y="196222"/>
                    <a:pt x="30891" y="182916"/>
                  </a:cubicBezTo>
                  <a:cubicBezTo>
                    <a:pt x="10864" y="165955"/>
                    <a:pt x="1069" y="141976"/>
                    <a:pt x="484" y="116388"/>
                  </a:cubicBezTo>
                  <a:cubicBezTo>
                    <a:pt x="-100" y="109370"/>
                    <a:pt x="-100" y="102351"/>
                    <a:pt x="192" y="95771"/>
                  </a:cubicBezTo>
                  <a:cubicBezTo>
                    <a:pt x="484" y="85536"/>
                    <a:pt x="2823" y="74716"/>
                    <a:pt x="6770" y="65212"/>
                  </a:cubicBezTo>
                  <a:cubicBezTo>
                    <a:pt x="15541" y="44450"/>
                    <a:pt x="28698" y="26319"/>
                    <a:pt x="47995" y="14183"/>
                  </a:cubicBezTo>
                  <a:cubicBezTo>
                    <a:pt x="62613" y="4825"/>
                    <a:pt x="80156" y="0"/>
                    <a:pt x="97552" y="0"/>
                  </a:cubicBezTo>
                  <a:cubicBezTo>
                    <a:pt x="114948" y="0"/>
                    <a:pt x="132344" y="4971"/>
                    <a:pt x="146524" y="15060"/>
                  </a:cubicBezTo>
                  <a:cubicBezTo>
                    <a:pt x="169621" y="31729"/>
                    <a:pt x="187164" y="58925"/>
                    <a:pt x="187456" y="88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10775232" y="2468332"/>
              <a:ext cx="5330954" cy="260410"/>
            </a:xfrm>
            <a:custGeom>
              <a:rect b="b" l="l" r="r" t="t"/>
              <a:pathLst>
                <a:path extrusionOk="0" h="260410" w="5330954">
                  <a:moveTo>
                    <a:pt x="5330955" y="0"/>
                  </a:moveTo>
                  <a:cubicBezTo>
                    <a:pt x="5326423" y="35677"/>
                    <a:pt x="5325254" y="81150"/>
                    <a:pt x="5325400" y="127939"/>
                  </a:cubicBezTo>
                  <a:cubicBezTo>
                    <a:pt x="5265902" y="127500"/>
                    <a:pt x="5206551" y="129547"/>
                    <a:pt x="5146907" y="129401"/>
                  </a:cubicBezTo>
                  <a:cubicBezTo>
                    <a:pt x="5008908" y="129986"/>
                    <a:pt x="4870616" y="126915"/>
                    <a:pt x="4732617" y="131887"/>
                  </a:cubicBezTo>
                  <a:cubicBezTo>
                    <a:pt x="4509684" y="149287"/>
                    <a:pt x="4286458" y="165517"/>
                    <a:pt x="4062647" y="168733"/>
                  </a:cubicBezTo>
                  <a:cubicBezTo>
                    <a:pt x="3891464" y="174874"/>
                    <a:pt x="3720281" y="166832"/>
                    <a:pt x="3549097" y="163469"/>
                  </a:cubicBezTo>
                  <a:cubicBezTo>
                    <a:pt x="3374405" y="163762"/>
                    <a:pt x="3199713" y="169318"/>
                    <a:pt x="3025168" y="173412"/>
                  </a:cubicBezTo>
                  <a:cubicBezTo>
                    <a:pt x="2668036" y="185987"/>
                    <a:pt x="2310612" y="181454"/>
                    <a:pt x="1953772" y="198415"/>
                  </a:cubicBezTo>
                  <a:cubicBezTo>
                    <a:pt x="1722506" y="207042"/>
                    <a:pt x="1490948" y="200755"/>
                    <a:pt x="1259682" y="211721"/>
                  </a:cubicBezTo>
                  <a:cubicBezTo>
                    <a:pt x="972574" y="223272"/>
                    <a:pt x="684588" y="211867"/>
                    <a:pt x="397771" y="232337"/>
                  </a:cubicBezTo>
                  <a:cubicBezTo>
                    <a:pt x="272052" y="249152"/>
                    <a:pt x="146332" y="246813"/>
                    <a:pt x="19297" y="260411"/>
                  </a:cubicBezTo>
                  <a:cubicBezTo>
                    <a:pt x="13888" y="233507"/>
                    <a:pt x="8771" y="206603"/>
                    <a:pt x="5116" y="179261"/>
                  </a:cubicBezTo>
                  <a:cubicBezTo>
                    <a:pt x="2485" y="165809"/>
                    <a:pt x="1608" y="151772"/>
                    <a:pt x="0" y="137882"/>
                  </a:cubicBezTo>
                  <a:cubicBezTo>
                    <a:pt x="13741" y="136712"/>
                    <a:pt x="11402" y="115511"/>
                    <a:pt x="14326" y="104398"/>
                  </a:cubicBezTo>
                  <a:cubicBezTo>
                    <a:pt x="17104" y="102644"/>
                    <a:pt x="17542" y="98550"/>
                    <a:pt x="16519" y="95040"/>
                  </a:cubicBezTo>
                  <a:cubicBezTo>
                    <a:pt x="16958" y="95040"/>
                    <a:pt x="17396" y="95040"/>
                    <a:pt x="17688" y="94894"/>
                  </a:cubicBezTo>
                  <a:cubicBezTo>
                    <a:pt x="217670" y="84220"/>
                    <a:pt x="417653" y="81881"/>
                    <a:pt x="617781" y="81881"/>
                  </a:cubicBezTo>
                  <a:cubicBezTo>
                    <a:pt x="700230" y="81881"/>
                    <a:pt x="782532" y="82320"/>
                    <a:pt x="864835" y="82758"/>
                  </a:cubicBezTo>
                  <a:cubicBezTo>
                    <a:pt x="1030025" y="83636"/>
                    <a:pt x="1195215" y="84367"/>
                    <a:pt x="1360551" y="82027"/>
                  </a:cubicBezTo>
                  <a:cubicBezTo>
                    <a:pt x="1590939" y="82612"/>
                    <a:pt x="1821036" y="66674"/>
                    <a:pt x="2051424" y="63896"/>
                  </a:cubicBezTo>
                  <a:cubicBezTo>
                    <a:pt x="2510447" y="63458"/>
                    <a:pt x="2968886" y="40063"/>
                    <a:pt x="3427763" y="32606"/>
                  </a:cubicBezTo>
                  <a:cubicBezTo>
                    <a:pt x="3977275" y="18569"/>
                    <a:pt x="4527665" y="38601"/>
                    <a:pt x="5076592" y="4971"/>
                  </a:cubicBezTo>
                  <a:cubicBezTo>
                    <a:pt x="5144714" y="1755"/>
                    <a:pt x="5212983" y="1755"/>
                    <a:pt x="5280960" y="1024"/>
                  </a:cubicBezTo>
                  <a:cubicBezTo>
                    <a:pt x="5287684" y="585"/>
                    <a:pt x="5294993" y="585"/>
                    <a:pt x="5302303" y="731"/>
                  </a:cubicBezTo>
                  <a:cubicBezTo>
                    <a:pt x="5311805" y="1024"/>
                    <a:pt x="5321599" y="1170"/>
                    <a:pt x="5330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10025445" y="5886277"/>
              <a:ext cx="7123337" cy="2168485"/>
            </a:xfrm>
            <a:custGeom>
              <a:rect b="b" l="l" r="r" t="t"/>
              <a:pathLst>
                <a:path extrusionOk="0" h="2168485" w="7123337">
                  <a:moveTo>
                    <a:pt x="916000" y="1198240"/>
                  </a:moveTo>
                  <a:cubicBezTo>
                    <a:pt x="921409" y="1186835"/>
                    <a:pt x="923017" y="1172360"/>
                    <a:pt x="916146" y="1161248"/>
                  </a:cubicBezTo>
                  <a:cubicBezTo>
                    <a:pt x="899773" y="1136245"/>
                    <a:pt x="866297" y="1133613"/>
                    <a:pt x="839545" y="1127472"/>
                  </a:cubicBezTo>
                  <a:cubicBezTo>
                    <a:pt x="799636" y="1122354"/>
                    <a:pt x="699937" y="1094865"/>
                    <a:pt x="689558" y="1151451"/>
                  </a:cubicBezTo>
                  <a:cubicBezTo>
                    <a:pt x="644240" y="1208621"/>
                    <a:pt x="564277" y="1317260"/>
                    <a:pt x="676548" y="1350305"/>
                  </a:cubicBezTo>
                  <a:cubicBezTo>
                    <a:pt x="724496" y="1364341"/>
                    <a:pt x="774931" y="1357908"/>
                    <a:pt x="823464" y="1350598"/>
                  </a:cubicBezTo>
                  <a:cubicBezTo>
                    <a:pt x="847000" y="1345919"/>
                    <a:pt x="858987" y="1322378"/>
                    <a:pt x="869513" y="1303077"/>
                  </a:cubicBezTo>
                  <a:cubicBezTo>
                    <a:pt x="886909" y="1269009"/>
                    <a:pt x="901381" y="1233625"/>
                    <a:pt x="916000" y="1198240"/>
                  </a:cubicBezTo>
                  <a:close/>
                  <a:moveTo>
                    <a:pt x="1252519" y="412183"/>
                  </a:moveTo>
                  <a:cubicBezTo>
                    <a:pt x="1267576" y="339660"/>
                    <a:pt x="1180742" y="321675"/>
                    <a:pt x="1126069" y="321237"/>
                  </a:cubicBezTo>
                  <a:cubicBezTo>
                    <a:pt x="1077974" y="321968"/>
                    <a:pt x="892902" y="295064"/>
                    <a:pt x="908106" y="375629"/>
                  </a:cubicBezTo>
                  <a:cubicBezTo>
                    <a:pt x="864250" y="430460"/>
                    <a:pt x="814255" y="521114"/>
                    <a:pt x="921993" y="533396"/>
                  </a:cubicBezTo>
                  <a:cubicBezTo>
                    <a:pt x="969942" y="537198"/>
                    <a:pt x="1017599" y="527694"/>
                    <a:pt x="1065402" y="524623"/>
                  </a:cubicBezTo>
                  <a:cubicBezTo>
                    <a:pt x="1107211" y="520090"/>
                    <a:pt x="1150774" y="520529"/>
                    <a:pt x="1191268" y="509709"/>
                  </a:cubicBezTo>
                  <a:cubicBezTo>
                    <a:pt x="1228983" y="493040"/>
                    <a:pt x="1244041" y="449614"/>
                    <a:pt x="1252519" y="412183"/>
                  </a:cubicBezTo>
                  <a:close/>
                  <a:moveTo>
                    <a:pt x="1276348" y="736490"/>
                  </a:moveTo>
                  <a:cubicBezTo>
                    <a:pt x="1312163" y="678296"/>
                    <a:pt x="1332483" y="556937"/>
                    <a:pt x="1234538" y="553574"/>
                  </a:cubicBezTo>
                  <a:cubicBezTo>
                    <a:pt x="1147266" y="547287"/>
                    <a:pt x="1059116" y="547140"/>
                    <a:pt x="971550" y="549480"/>
                  </a:cubicBezTo>
                  <a:cubicBezTo>
                    <a:pt x="924917" y="556206"/>
                    <a:pt x="797736" y="531642"/>
                    <a:pt x="822002" y="613230"/>
                  </a:cubicBezTo>
                  <a:cubicBezTo>
                    <a:pt x="730929" y="748187"/>
                    <a:pt x="803875" y="779477"/>
                    <a:pt x="938220" y="773922"/>
                  </a:cubicBezTo>
                  <a:cubicBezTo>
                    <a:pt x="997425" y="773629"/>
                    <a:pt x="1057361" y="763686"/>
                    <a:pt x="1117151" y="768073"/>
                  </a:cubicBezTo>
                  <a:cubicBezTo>
                    <a:pt x="1146096" y="771436"/>
                    <a:pt x="1184543" y="771874"/>
                    <a:pt x="1214657" y="763540"/>
                  </a:cubicBezTo>
                  <a:cubicBezTo>
                    <a:pt x="1237608" y="760908"/>
                    <a:pt x="1262460" y="757253"/>
                    <a:pt x="1276348" y="736490"/>
                  </a:cubicBezTo>
                  <a:close/>
                  <a:moveTo>
                    <a:pt x="1374731" y="1276466"/>
                  </a:moveTo>
                  <a:cubicBezTo>
                    <a:pt x="1390080" y="1230847"/>
                    <a:pt x="1424141" y="1133759"/>
                    <a:pt x="1379408" y="1098814"/>
                  </a:cubicBezTo>
                  <a:cubicBezTo>
                    <a:pt x="1312017" y="1052609"/>
                    <a:pt x="1225036" y="1077466"/>
                    <a:pt x="1150189" y="1086531"/>
                  </a:cubicBezTo>
                  <a:cubicBezTo>
                    <a:pt x="1117005" y="1094135"/>
                    <a:pt x="1050344" y="1090626"/>
                    <a:pt x="1057215" y="1140339"/>
                  </a:cubicBezTo>
                  <a:cubicBezTo>
                    <a:pt x="1010436" y="1156423"/>
                    <a:pt x="998887" y="1217980"/>
                    <a:pt x="990408" y="1261259"/>
                  </a:cubicBezTo>
                  <a:cubicBezTo>
                    <a:pt x="967457" y="1341093"/>
                    <a:pt x="1067887" y="1353522"/>
                    <a:pt x="1124753" y="1355130"/>
                  </a:cubicBezTo>
                  <a:cubicBezTo>
                    <a:pt x="1178549" y="1357762"/>
                    <a:pt x="1233077" y="1358347"/>
                    <a:pt x="1286288" y="1348258"/>
                  </a:cubicBezTo>
                  <a:cubicBezTo>
                    <a:pt x="1329413" y="1345919"/>
                    <a:pt x="1360404" y="1315652"/>
                    <a:pt x="1374731" y="1276466"/>
                  </a:cubicBezTo>
                  <a:close/>
                  <a:moveTo>
                    <a:pt x="1398705" y="920138"/>
                  </a:moveTo>
                  <a:cubicBezTo>
                    <a:pt x="1405137" y="885923"/>
                    <a:pt x="1401044" y="845860"/>
                    <a:pt x="1370199" y="824366"/>
                  </a:cubicBezTo>
                  <a:cubicBezTo>
                    <a:pt x="1251204" y="764125"/>
                    <a:pt x="1108819" y="797901"/>
                    <a:pt x="981052" y="803165"/>
                  </a:cubicBezTo>
                  <a:cubicBezTo>
                    <a:pt x="934127" y="804919"/>
                    <a:pt x="874922" y="808282"/>
                    <a:pt x="825657" y="814716"/>
                  </a:cubicBezTo>
                  <a:cubicBezTo>
                    <a:pt x="802121" y="813692"/>
                    <a:pt x="774346" y="825243"/>
                    <a:pt x="776539" y="852732"/>
                  </a:cubicBezTo>
                  <a:cubicBezTo>
                    <a:pt x="764698" y="854340"/>
                    <a:pt x="762797" y="870570"/>
                    <a:pt x="756804" y="879197"/>
                  </a:cubicBezTo>
                  <a:cubicBezTo>
                    <a:pt x="687365" y="997486"/>
                    <a:pt x="703153" y="1030677"/>
                    <a:pt x="842176" y="1037988"/>
                  </a:cubicBezTo>
                  <a:cubicBezTo>
                    <a:pt x="955031" y="1034332"/>
                    <a:pt x="1068033" y="1031554"/>
                    <a:pt x="1181034" y="1032578"/>
                  </a:cubicBezTo>
                  <a:cubicBezTo>
                    <a:pt x="1226060" y="1032724"/>
                    <a:pt x="1270939" y="1033016"/>
                    <a:pt x="1315964" y="1033162"/>
                  </a:cubicBezTo>
                  <a:cubicBezTo>
                    <a:pt x="1328682" y="1033016"/>
                    <a:pt x="1340669" y="1031408"/>
                    <a:pt x="1351779" y="1024536"/>
                  </a:cubicBezTo>
                  <a:cubicBezTo>
                    <a:pt x="1383940" y="1001434"/>
                    <a:pt x="1391103" y="956838"/>
                    <a:pt x="1398705" y="920138"/>
                  </a:cubicBezTo>
                  <a:close/>
                  <a:moveTo>
                    <a:pt x="1600734" y="476372"/>
                  </a:moveTo>
                  <a:cubicBezTo>
                    <a:pt x="1646490" y="409551"/>
                    <a:pt x="1628070" y="338198"/>
                    <a:pt x="1539482" y="334835"/>
                  </a:cubicBezTo>
                  <a:cubicBezTo>
                    <a:pt x="1504397" y="335420"/>
                    <a:pt x="1360989" y="317435"/>
                    <a:pt x="1379262" y="377823"/>
                  </a:cubicBezTo>
                  <a:cubicBezTo>
                    <a:pt x="1313917" y="467599"/>
                    <a:pt x="1358212" y="519944"/>
                    <a:pt x="1461565" y="514534"/>
                  </a:cubicBezTo>
                  <a:cubicBezTo>
                    <a:pt x="1508783" y="512780"/>
                    <a:pt x="1568281" y="517897"/>
                    <a:pt x="1600734" y="476372"/>
                  </a:cubicBezTo>
                  <a:close/>
                  <a:moveTo>
                    <a:pt x="1714466" y="644520"/>
                  </a:moveTo>
                  <a:cubicBezTo>
                    <a:pt x="1729377" y="570974"/>
                    <a:pt x="1644297" y="553428"/>
                    <a:pt x="1588893" y="550065"/>
                  </a:cubicBezTo>
                  <a:cubicBezTo>
                    <a:pt x="1530418" y="546263"/>
                    <a:pt x="1468436" y="540122"/>
                    <a:pt x="1411716" y="558107"/>
                  </a:cubicBezTo>
                  <a:cubicBezTo>
                    <a:pt x="1382771" y="516289"/>
                    <a:pt x="1360112" y="598024"/>
                    <a:pt x="1350756" y="618640"/>
                  </a:cubicBezTo>
                  <a:cubicBezTo>
                    <a:pt x="1318449" y="691602"/>
                    <a:pt x="1398851" y="748772"/>
                    <a:pt x="1465366" y="748187"/>
                  </a:cubicBezTo>
                  <a:cubicBezTo>
                    <a:pt x="1527056" y="749065"/>
                    <a:pt x="1583191" y="735028"/>
                    <a:pt x="1645905" y="735613"/>
                  </a:cubicBezTo>
                  <a:cubicBezTo>
                    <a:pt x="1690346" y="731226"/>
                    <a:pt x="1708034" y="682537"/>
                    <a:pt x="1714466" y="644520"/>
                  </a:cubicBezTo>
                  <a:close/>
                  <a:moveTo>
                    <a:pt x="1727477" y="988859"/>
                  </a:moveTo>
                  <a:cubicBezTo>
                    <a:pt x="1758614" y="951866"/>
                    <a:pt x="1799546" y="807843"/>
                    <a:pt x="1743703" y="781525"/>
                  </a:cubicBezTo>
                  <a:cubicBezTo>
                    <a:pt x="1695608" y="758276"/>
                    <a:pt x="1639181" y="764417"/>
                    <a:pt x="1587138" y="760031"/>
                  </a:cubicBezTo>
                  <a:cubicBezTo>
                    <a:pt x="1545768" y="760616"/>
                    <a:pt x="1495334" y="751258"/>
                    <a:pt x="1463611" y="783718"/>
                  </a:cubicBezTo>
                  <a:cubicBezTo>
                    <a:pt x="1444607" y="805650"/>
                    <a:pt x="1434082" y="849954"/>
                    <a:pt x="1460688" y="869401"/>
                  </a:cubicBezTo>
                  <a:cubicBezTo>
                    <a:pt x="1427065" y="955229"/>
                    <a:pt x="1421949" y="1007282"/>
                    <a:pt x="1530857" y="1013862"/>
                  </a:cubicBezTo>
                  <a:cubicBezTo>
                    <a:pt x="1575590" y="1017663"/>
                    <a:pt x="1620469" y="1016201"/>
                    <a:pt x="1665348" y="1015324"/>
                  </a:cubicBezTo>
                  <a:cubicBezTo>
                    <a:pt x="1688738" y="1015909"/>
                    <a:pt x="1712273" y="1007136"/>
                    <a:pt x="1727477" y="988859"/>
                  </a:cubicBezTo>
                  <a:close/>
                  <a:moveTo>
                    <a:pt x="1861529" y="1142386"/>
                  </a:moveTo>
                  <a:cubicBezTo>
                    <a:pt x="1865476" y="1119137"/>
                    <a:pt x="1859921" y="1092380"/>
                    <a:pt x="1836824" y="1081414"/>
                  </a:cubicBezTo>
                  <a:cubicBezTo>
                    <a:pt x="1742241" y="1045298"/>
                    <a:pt x="1633918" y="1053487"/>
                    <a:pt x="1535827" y="1071471"/>
                  </a:cubicBezTo>
                  <a:cubicBezTo>
                    <a:pt x="1515215" y="1076150"/>
                    <a:pt x="1503082" y="1098814"/>
                    <a:pt x="1507321" y="1118845"/>
                  </a:cubicBezTo>
                  <a:cubicBezTo>
                    <a:pt x="1481738" y="1162271"/>
                    <a:pt x="1469751" y="1213886"/>
                    <a:pt x="1459226" y="1263014"/>
                  </a:cubicBezTo>
                  <a:cubicBezTo>
                    <a:pt x="1447970" y="1314336"/>
                    <a:pt x="1505128" y="1336853"/>
                    <a:pt x="1546645" y="1341386"/>
                  </a:cubicBezTo>
                  <a:cubicBezTo>
                    <a:pt x="1619007" y="1350890"/>
                    <a:pt x="1692392" y="1344603"/>
                    <a:pt x="1765339" y="1343579"/>
                  </a:cubicBezTo>
                  <a:cubicBezTo>
                    <a:pt x="1817527" y="1344749"/>
                    <a:pt x="1840917" y="1291088"/>
                    <a:pt x="1847203" y="1246784"/>
                  </a:cubicBezTo>
                  <a:cubicBezTo>
                    <a:pt x="1853635" y="1212131"/>
                    <a:pt x="1858020" y="1177332"/>
                    <a:pt x="1861529" y="1142386"/>
                  </a:cubicBezTo>
                  <a:close/>
                  <a:moveTo>
                    <a:pt x="1907139" y="437917"/>
                  </a:moveTo>
                  <a:cubicBezTo>
                    <a:pt x="1910794" y="413207"/>
                    <a:pt x="1921173" y="379723"/>
                    <a:pt x="1897929" y="361592"/>
                  </a:cubicBezTo>
                  <a:cubicBezTo>
                    <a:pt x="1870592" y="334542"/>
                    <a:pt x="1664032" y="327378"/>
                    <a:pt x="1682013" y="389081"/>
                  </a:cubicBezTo>
                  <a:cubicBezTo>
                    <a:pt x="1612282" y="517897"/>
                    <a:pt x="1710081" y="520090"/>
                    <a:pt x="1811972" y="521553"/>
                  </a:cubicBezTo>
                  <a:cubicBezTo>
                    <a:pt x="1863722" y="527986"/>
                    <a:pt x="1898953" y="484999"/>
                    <a:pt x="1907139" y="437917"/>
                  </a:cubicBezTo>
                  <a:close/>
                  <a:moveTo>
                    <a:pt x="2154485" y="648176"/>
                  </a:moveTo>
                  <a:cubicBezTo>
                    <a:pt x="2163549" y="615862"/>
                    <a:pt x="2169396" y="573167"/>
                    <a:pt x="2132411" y="556352"/>
                  </a:cubicBezTo>
                  <a:cubicBezTo>
                    <a:pt x="2059026" y="525500"/>
                    <a:pt x="1975554" y="535882"/>
                    <a:pt x="1897637" y="533542"/>
                  </a:cubicBezTo>
                  <a:cubicBezTo>
                    <a:pt x="1862991" y="535297"/>
                    <a:pt x="1791068" y="535589"/>
                    <a:pt x="1804078" y="587642"/>
                  </a:cubicBezTo>
                  <a:cubicBezTo>
                    <a:pt x="1788144" y="618640"/>
                    <a:pt x="1760661" y="664113"/>
                    <a:pt x="1787121" y="695988"/>
                  </a:cubicBezTo>
                  <a:cubicBezTo>
                    <a:pt x="1800716" y="709440"/>
                    <a:pt x="1820305" y="714997"/>
                    <a:pt x="1838724" y="718944"/>
                  </a:cubicBezTo>
                  <a:cubicBezTo>
                    <a:pt x="1909624" y="731665"/>
                    <a:pt x="1980378" y="733566"/>
                    <a:pt x="2052886" y="738684"/>
                  </a:cubicBezTo>
                  <a:cubicBezTo>
                    <a:pt x="2107852" y="747457"/>
                    <a:pt x="2144691" y="696720"/>
                    <a:pt x="2154485" y="648176"/>
                  </a:cubicBezTo>
                  <a:close/>
                  <a:moveTo>
                    <a:pt x="2212375" y="915897"/>
                  </a:moveTo>
                  <a:cubicBezTo>
                    <a:pt x="2219392" y="885192"/>
                    <a:pt x="2226847" y="849369"/>
                    <a:pt x="2208866" y="821003"/>
                  </a:cubicBezTo>
                  <a:cubicBezTo>
                    <a:pt x="2175097" y="771874"/>
                    <a:pt x="2107267" y="776700"/>
                    <a:pt x="2054494" y="769389"/>
                  </a:cubicBezTo>
                  <a:cubicBezTo>
                    <a:pt x="2011077" y="769389"/>
                    <a:pt x="1899099" y="742631"/>
                    <a:pt x="1889743" y="802580"/>
                  </a:cubicBezTo>
                  <a:cubicBezTo>
                    <a:pt x="1845595" y="832993"/>
                    <a:pt x="1834777" y="892649"/>
                    <a:pt x="1839017" y="942947"/>
                  </a:cubicBezTo>
                  <a:cubicBezTo>
                    <a:pt x="1858751" y="1038280"/>
                    <a:pt x="1998066" y="1016348"/>
                    <a:pt x="2071598" y="1024389"/>
                  </a:cubicBezTo>
                  <a:cubicBezTo>
                    <a:pt x="2147907" y="1034040"/>
                    <a:pt x="2197318" y="988420"/>
                    <a:pt x="2212375" y="915897"/>
                  </a:cubicBezTo>
                  <a:close/>
                  <a:moveTo>
                    <a:pt x="2245705" y="496403"/>
                  </a:moveTo>
                  <a:cubicBezTo>
                    <a:pt x="2288391" y="467745"/>
                    <a:pt x="2335463" y="366271"/>
                    <a:pt x="2278304" y="331910"/>
                  </a:cubicBezTo>
                  <a:cubicBezTo>
                    <a:pt x="2222462" y="301498"/>
                    <a:pt x="2156240" y="309686"/>
                    <a:pt x="2094988" y="308224"/>
                  </a:cubicBezTo>
                  <a:cubicBezTo>
                    <a:pt x="2060780" y="311440"/>
                    <a:pt x="1998505" y="301936"/>
                    <a:pt x="1993535" y="348872"/>
                  </a:cubicBezTo>
                  <a:cubicBezTo>
                    <a:pt x="1980232" y="346240"/>
                    <a:pt x="1974092" y="364663"/>
                    <a:pt x="1968098" y="373582"/>
                  </a:cubicBezTo>
                  <a:cubicBezTo>
                    <a:pt x="1958889" y="393467"/>
                    <a:pt x="1944855" y="412768"/>
                    <a:pt x="1942955" y="434700"/>
                  </a:cubicBezTo>
                  <a:cubicBezTo>
                    <a:pt x="1945586" y="481928"/>
                    <a:pt x="1997189" y="507370"/>
                    <a:pt x="2039437" y="509709"/>
                  </a:cubicBezTo>
                  <a:cubicBezTo>
                    <a:pt x="2085486" y="512633"/>
                    <a:pt x="2131827" y="508832"/>
                    <a:pt x="2178021" y="507808"/>
                  </a:cubicBezTo>
                  <a:cubicBezTo>
                    <a:pt x="2200826" y="506492"/>
                    <a:pt x="2225239" y="508832"/>
                    <a:pt x="2245705" y="496403"/>
                  </a:cubicBezTo>
                  <a:close/>
                  <a:moveTo>
                    <a:pt x="2399639" y="1129080"/>
                  </a:moveTo>
                  <a:cubicBezTo>
                    <a:pt x="2400808" y="1109780"/>
                    <a:pt x="2399346" y="1087993"/>
                    <a:pt x="2384289" y="1073810"/>
                  </a:cubicBezTo>
                  <a:cubicBezTo>
                    <a:pt x="2315289" y="1025267"/>
                    <a:pt x="2215445" y="1044567"/>
                    <a:pt x="2135043" y="1038719"/>
                  </a:cubicBezTo>
                  <a:cubicBezTo>
                    <a:pt x="2099812" y="1040619"/>
                    <a:pt x="2031543" y="1025851"/>
                    <a:pt x="2035636" y="1080537"/>
                  </a:cubicBezTo>
                  <a:cubicBezTo>
                    <a:pt x="2014878" y="1068693"/>
                    <a:pt x="2000698" y="1145602"/>
                    <a:pt x="1996312" y="1160663"/>
                  </a:cubicBezTo>
                  <a:cubicBezTo>
                    <a:pt x="1990903" y="1190783"/>
                    <a:pt x="1982425" y="1220758"/>
                    <a:pt x="1980670" y="1251463"/>
                  </a:cubicBezTo>
                  <a:cubicBezTo>
                    <a:pt x="1993535" y="1328811"/>
                    <a:pt x="2098788" y="1318576"/>
                    <a:pt x="2158432" y="1322524"/>
                  </a:cubicBezTo>
                  <a:cubicBezTo>
                    <a:pt x="2201118" y="1322378"/>
                    <a:pt x="2243951" y="1321793"/>
                    <a:pt x="2286637" y="1320331"/>
                  </a:cubicBezTo>
                  <a:cubicBezTo>
                    <a:pt x="2326400" y="1321939"/>
                    <a:pt x="2363239" y="1307464"/>
                    <a:pt x="2375518" y="1266523"/>
                  </a:cubicBezTo>
                  <a:cubicBezTo>
                    <a:pt x="2391891" y="1222659"/>
                    <a:pt x="2395984" y="1175431"/>
                    <a:pt x="2399639" y="1129080"/>
                  </a:cubicBezTo>
                  <a:close/>
                  <a:moveTo>
                    <a:pt x="2637044" y="672594"/>
                  </a:moveTo>
                  <a:cubicBezTo>
                    <a:pt x="2644500" y="642912"/>
                    <a:pt x="2643477" y="605481"/>
                    <a:pt x="2615847" y="586473"/>
                  </a:cubicBezTo>
                  <a:cubicBezTo>
                    <a:pt x="2537346" y="541438"/>
                    <a:pt x="2440571" y="545386"/>
                    <a:pt x="2352859" y="549772"/>
                  </a:cubicBezTo>
                  <a:cubicBezTo>
                    <a:pt x="2324061" y="554890"/>
                    <a:pt x="2285322" y="547433"/>
                    <a:pt x="2264709" y="572143"/>
                  </a:cubicBezTo>
                  <a:cubicBezTo>
                    <a:pt x="2258131" y="569658"/>
                    <a:pt x="2253307" y="577846"/>
                    <a:pt x="2251114" y="582964"/>
                  </a:cubicBezTo>
                  <a:cubicBezTo>
                    <a:pt x="2239273" y="614546"/>
                    <a:pt x="2223485" y="647737"/>
                    <a:pt x="2222754" y="681952"/>
                  </a:cubicBezTo>
                  <a:cubicBezTo>
                    <a:pt x="2253599" y="783279"/>
                    <a:pt x="2444810" y="756229"/>
                    <a:pt x="2529305" y="762955"/>
                  </a:cubicBezTo>
                  <a:cubicBezTo>
                    <a:pt x="2585733" y="771289"/>
                    <a:pt x="2628858" y="725231"/>
                    <a:pt x="2637044" y="672594"/>
                  </a:cubicBezTo>
                  <a:close/>
                  <a:moveTo>
                    <a:pt x="2624472" y="955960"/>
                  </a:moveTo>
                  <a:cubicBezTo>
                    <a:pt x="2645523" y="913850"/>
                    <a:pt x="2660288" y="866330"/>
                    <a:pt x="2660288" y="818956"/>
                  </a:cubicBezTo>
                  <a:cubicBezTo>
                    <a:pt x="2647277" y="753451"/>
                    <a:pt x="2554596" y="768219"/>
                    <a:pt x="2504308" y="763101"/>
                  </a:cubicBezTo>
                  <a:cubicBezTo>
                    <a:pt x="2447003" y="767049"/>
                    <a:pt x="2373764" y="746287"/>
                    <a:pt x="2329031" y="791321"/>
                  </a:cubicBezTo>
                  <a:cubicBezTo>
                    <a:pt x="2316751" y="806527"/>
                    <a:pt x="2306226" y="828899"/>
                    <a:pt x="2313681" y="848345"/>
                  </a:cubicBezTo>
                  <a:cubicBezTo>
                    <a:pt x="2304618" y="874664"/>
                    <a:pt x="2294824" y="901276"/>
                    <a:pt x="2289707" y="928472"/>
                  </a:cubicBezTo>
                  <a:cubicBezTo>
                    <a:pt x="2291169" y="1000849"/>
                    <a:pt x="2404755" y="1004212"/>
                    <a:pt x="2458259" y="1013131"/>
                  </a:cubicBezTo>
                  <a:cubicBezTo>
                    <a:pt x="2518634" y="1020003"/>
                    <a:pt x="2593627" y="1017810"/>
                    <a:pt x="2624472" y="955960"/>
                  </a:cubicBezTo>
                  <a:close/>
                  <a:moveTo>
                    <a:pt x="2661311" y="492456"/>
                  </a:moveTo>
                  <a:cubicBezTo>
                    <a:pt x="2690256" y="459411"/>
                    <a:pt x="2702389" y="410282"/>
                    <a:pt x="2697858" y="367149"/>
                  </a:cubicBezTo>
                  <a:cubicBezTo>
                    <a:pt x="2692010" y="346971"/>
                    <a:pt x="2672714" y="333958"/>
                    <a:pt x="2653856" y="326939"/>
                  </a:cubicBezTo>
                  <a:cubicBezTo>
                    <a:pt x="2594797" y="306176"/>
                    <a:pt x="2530913" y="310709"/>
                    <a:pt x="2469369" y="308516"/>
                  </a:cubicBezTo>
                  <a:cubicBezTo>
                    <a:pt x="2444225" y="308077"/>
                    <a:pt x="2418204" y="306323"/>
                    <a:pt x="2393499" y="312025"/>
                  </a:cubicBezTo>
                  <a:cubicBezTo>
                    <a:pt x="2370840" y="317143"/>
                    <a:pt x="2360900" y="347556"/>
                    <a:pt x="2375372" y="365394"/>
                  </a:cubicBezTo>
                  <a:cubicBezTo>
                    <a:pt x="2368355" y="396684"/>
                    <a:pt x="2350228" y="428413"/>
                    <a:pt x="2353152" y="460580"/>
                  </a:cubicBezTo>
                  <a:cubicBezTo>
                    <a:pt x="2382681" y="526378"/>
                    <a:pt x="2483111" y="511464"/>
                    <a:pt x="2543193" y="518482"/>
                  </a:cubicBezTo>
                  <a:cubicBezTo>
                    <a:pt x="2583686" y="518921"/>
                    <a:pt x="2631635" y="526232"/>
                    <a:pt x="2661311" y="492456"/>
                  </a:cubicBezTo>
                  <a:close/>
                  <a:moveTo>
                    <a:pt x="3123258" y="664991"/>
                  </a:moveTo>
                  <a:cubicBezTo>
                    <a:pt x="3133052" y="634431"/>
                    <a:pt x="3147232" y="594807"/>
                    <a:pt x="3127644" y="565856"/>
                  </a:cubicBezTo>
                  <a:cubicBezTo>
                    <a:pt x="3101623" y="505907"/>
                    <a:pt x="2641284" y="493772"/>
                    <a:pt x="2744052" y="601241"/>
                  </a:cubicBezTo>
                  <a:cubicBezTo>
                    <a:pt x="2713207" y="670255"/>
                    <a:pt x="2736743" y="697743"/>
                    <a:pt x="2808082" y="708563"/>
                  </a:cubicBezTo>
                  <a:cubicBezTo>
                    <a:pt x="2873573" y="717921"/>
                    <a:pt x="2939210" y="727717"/>
                    <a:pt x="3005432" y="731226"/>
                  </a:cubicBezTo>
                  <a:cubicBezTo>
                    <a:pt x="3055574" y="738245"/>
                    <a:pt x="3107324" y="716020"/>
                    <a:pt x="3123258" y="664991"/>
                  </a:cubicBezTo>
                  <a:close/>
                  <a:moveTo>
                    <a:pt x="3037739" y="507223"/>
                  </a:moveTo>
                  <a:cubicBezTo>
                    <a:pt x="3111125" y="517166"/>
                    <a:pt x="3171792" y="418471"/>
                    <a:pt x="3140216" y="355305"/>
                  </a:cubicBezTo>
                  <a:cubicBezTo>
                    <a:pt x="3095336" y="293602"/>
                    <a:pt x="2959530" y="305007"/>
                    <a:pt x="2889653" y="306176"/>
                  </a:cubicBezTo>
                  <a:cubicBezTo>
                    <a:pt x="2864948" y="309978"/>
                    <a:pt x="2836149" y="306323"/>
                    <a:pt x="2815098" y="321529"/>
                  </a:cubicBezTo>
                  <a:cubicBezTo>
                    <a:pt x="2799603" y="332349"/>
                    <a:pt x="2797849" y="356913"/>
                    <a:pt x="2810713" y="370365"/>
                  </a:cubicBezTo>
                  <a:cubicBezTo>
                    <a:pt x="2800188" y="368903"/>
                    <a:pt x="2796533" y="384841"/>
                    <a:pt x="2792440" y="392298"/>
                  </a:cubicBezTo>
                  <a:cubicBezTo>
                    <a:pt x="2787031" y="407212"/>
                    <a:pt x="2780453" y="419932"/>
                    <a:pt x="2780014" y="437186"/>
                  </a:cubicBezTo>
                  <a:cubicBezTo>
                    <a:pt x="2784984" y="519652"/>
                    <a:pt x="2974441" y="493187"/>
                    <a:pt x="3037739" y="507223"/>
                  </a:cubicBezTo>
                  <a:close/>
                  <a:moveTo>
                    <a:pt x="3156004" y="868523"/>
                  </a:moveTo>
                  <a:cubicBezTo>
                    <a:pt x="3166821" y="826120"/>
                    <a:pt x="3152641" y="789566"/>
                    <a:pt x="3110686" y="773337"/>
                  </a:cubicBezTo>
                  <a:cubicBezTo>
                    <a:pt x="3054258" y="751696"/>
                    <a:pt x="2991545" y="759154"/>
                    <a:pt x="2932339" y="756522"/>
                  </a:cubicBezTo>
                  <a:cubicBezTo>
                    <a:pt x="2884244" y="759300"/>
                    <a:pt x="2779868" y="742339"/>
                    <a:pt x="2769196" y="806527"/>
                  </a:cubicBezTo>
                  <a:cubicBezTo>
                    <a:pt x="2747268" y="821588"/>
                    <a:pt x="2738497" y="850831"/>
                    <a:pt x="2729872" y="874957"/>
                  </a:cubicBezTo>
                  <a:cubicBezTo>
                    <a:pt x="2694495" y="962247"/>
                    <a:pt x="2783523" y="1006112"/>
                    <a:pt x="2858370" y="1001287"/>
                  </a:cubicBezTo>
                  <a:cubicBezTo>
                    <a:pt x="2932632" y="999825"/>
                    <a:pt x="3006163" y="987689"/>
                    <a:pt x="3080572" y="989005"/>
                  </a:cubicBezTo>
                  <a:cubicBezTo>
                    <a:pt x="3134807" y="979940"/>
                    <a:pt x="3147963" y="914143"/>
                    <a:pt x="3156004" y="868523"/>
                  </a:cubicBezTo>
                  <a:close/>
                  <a:moveTo>
                    <a:pt x="3525707" y="467307"/>
                  </a:moveTo>
                  <a:cubicBezTo>
                    <a:pt x="3539595" y="433969"/>
                    <a:pt x="3558599" y="387326"/>
                    <a:pt x="3525415" y="359106"/>
                  </a:cubicBezTo>
                  <a:cubicBezTo>
                    <a:pt x="3466502" y="315388"/>
                    <a:pt x="3385515" y="320067"/>
                    <a:pt x="3315492" y="316265"/>
                  </a:cubicBezTo>
                  <a:cubicBezTo>
                    <a:pt x="3279969" y="319190"/>
                    <a:pt x="3210238" y="306176"/>
                    <a:pt x="3213016" y="360130"/>
                  </a:cubicBezTo>
                  <a:cubicBezTo>
                    <a:pt x="3101330" y="555475"/>
                    <a:pt x="3306721" y="508686"/>
                    <a:pt x="3427032" y="540999"/>
                  </a:cubicBezTo>
                  <a:cubicBezTo>
                    <a:pt x="3476297" y="551088"/>
                    <a:pt x="3510358" y="508978"/>
                    <a:pt x="3525707" y="467307"/>
                  </a:cubicBezTo>
                  <a:close/>
                  <a:moveTo>
                    <a:pt x="3594415" y="949819"/>
                  </a:moveTo>
                  <a:cubicBezTo>
                    <a:pt x="3626137" y="918090"/>
                    <a:pt x="3643094" y="870424"/>
                    <a:pt x="3639148" y="825682"/>
                  </a:cubicBezTo>
                  <a:cubicBezTo>
                    <a:pt x="3624967" y="757984"/>
                    <a:pt x="3539449" y="757545"/>
                    <a:pt x="3484191" y="748480"/>
                  </a:cubicBezTo>
                  <a:cubicBezTo>
                    <a:pt x="3476443" y="747895"/>
                    <a:pt x="3467672" y="747164"/>
                    <a:pt x="3457877" y="746287"/>
                  </a:cubicBezTo>
                  <a:cubicBezTo>
                    <a:pt x="3507288" y="746287"/>
                    <a:pt x="3555968" y="728448"/>
                    <a:pt x="3578627" y="680197"/>
                  </a:cubicBezTo>
                  <a:cubicBezTo>
                    <a:pt x="3590321" y="653001"/>
                    <a:pt x="3609472" y="614692"/>
                    <a:pt x="3585936" y="588958"/>
                  </a:cubicBezTo>
                  <a:cubicBezTo>
                    <a:pt x="3511527" y="532080"/>
                    <a:pt x="3405689" y="543924"/>
                    <a:pt x="3316808" y="538806"/>
                  </a:cubicBezTo>
                  <a:cubicBezTo>
                    <a:pt x="3292687" y="539099"/>
                    <a:pt x="3267982" y="536905"/>
                    <a:pt x="3244300" y="542023"/>
                  </a:cubicBezTo>
                  <a:cubicBezTo>
                    <a:pt x="3221787" y="546994"/>
                    <a:pt x="3214770" y="578870"/>
                    <a:pt x="3232166" y="593345"/>
                  </a:cubicBezTo>
                  <a:cubicBezTo>
                    <a:pt x="3163459" y="735320"/>
                    <a:pt x="3316223" y="736783"/>
                    <a:pt x="3416799" y="743508"/>
                  </a:cubicBezTo>
                  <a:cubicBezTo>
                    <a:pt x="3330257" y="739122"/>
                    <a:pt x="3218133" y="745702"/>
                    <a:pt x="3222226" y="835040"/>
                  </a:cubicBezTo>
                  <a:cubicBezTo>
                    <a:pt x="3182902" y="990175"/>
                    <a:pt x="3379083" y="966049"/>
                    <a:pt x="3476735" y="972483"/>
                  </a:cubicBezTo>
                  <a:cubicBezTo>
                    <a:pt x="3516059" y="970875"/>
                    <a:pt x="3563423" y="979940"/>
                    <a:pt x="3594415" y="949819"/>
                  </a:cubicBezTo>
                  <a:close/>
                  <a:moveTo>
                    <a:pt x="3956955" y="450199"/>
                  </a:moveTo>
                  <a:cubicBezTo>
                    <a:pt x="3969381" y="413353"/>
                    <a:pt x="3980199" y="367587"/>
                    <a:pt x="3957686" y="332495"/>
                  </a:cubicBezTo>
                  <a:cubicBezTo>
                    <a:pt x="3937513" y="305738"/>
                    <a:pt x="3901843" y="302667"/>
                    <a:pt x="3870998" y="297696"/>
                  </a:cubicBezTo>
                  <a:cubicBezTo>
                    <a:pt x="3793812" y="282197"/>
                    <a:pt x="3715018" y="284537"/>
                    <a:pt x="3637101" y="293163"/>
                  </a:cubicBezTo>
                  <a:cubicBezTo>
                    <a:pt x="3600993" y="293894"/>
                    <a:pt x="3578773" y="337028"/>
                    <a:pt x="3617512" y="353697"/>
                  </a:cubicBezTo>
                  <a:cubicBezTo>
                    <a:pt x="3604794" y="388789"/>
                    <a:pt x="3580381" y="435870"/>
                    <a:pt x="3618828" y="463505"/>
                  </a:cubicBezTo>
                  <a:cubicBezTo>
                    <a:pt x="3640317" y="480612"/>
                    <a:pt x="3668385" y="488215"/>
                    <a:pt x="3695136" y="492163"/>
                  </a:cubicBezTo>
                  <a:cubicBezTo>
                    <a:pt x="3748933" y="499328"/>
                    <a:pt x="3802437" y="510879"/>
                    <a:pt x="3856818" y="513218"/>
                  </a:cubicBezTo>
                  <a:cubicBezTo>
                    <a:pt x="3902428" y="520968"/>
                    <a:pt x="3943652" y="494210"/>
                    <a:pt x="3956955" y="450199"/>
                  </a:cubicBezTo>
                  <a:close/>
                  <a:moveTo>
                    <a:pt x="4046129" y="624196"/>
                  </a:moveTo>
                  <a:cubicBezTo>
                    <a:pt x="4047736" y="573606"/>
                    <a:pt x="3993794" y="549334"/>
                    <a:pt x="3951839" y="539099"/>
                  </a:cubicBezTo>
                  <a:cubicBezTo>
                    <a:pt x="3876845" y="522869"/>
                    <a:pt x="3799367" y="527986"/>
                    <a:pt x="3723789" y="536028"/>
                  </a:cubicBezTo>
                  <a:cubicBezTo>
                    <a:pt x="3705808" y="537490"/>
                    <a:pt x="3683003" y="534858"/>
                    <a:pt x="3666923" y="545971"/>
                  </a:cubicBezTo>
                  <a:cubicBezTo>
                    <a:pt x="3648650" y="556206"/>
                    <a:pt x="3646018" y="583109"/>
                    <a:pt x="3661806" y="597000"/>
                  </a:cubicBezTo>
                  <a:cubicBezTo>
                    <a:pt x="3660344" y="617617"/>
                    <a:pt x="3654789" y="638379"/>
                    <a:pt x="3657421" y="658996"/>
                  </a:cubicBezTo>
                  <a:cubicBezTo>
                    <a:pt x="3673063" y="718213"/>
                    <a:pt x="3751418" y="724793"/>
                    <a:pt x="3802437" y="732835"/>
                  </a:cubicBezTo>
                  <a:cubicBezTo>
                    <a:pt x="3855064" y="738537"/>
                    <a:pt x="3908275" y="738684"/>
                    <a:pt x="3961195" y="736636"/>
                  </a:cubicBezTo>
                  <a:cubicBezTo>
                    <a:pt x="3979468" y="737075"/>
                    <a:pt x="3998618" y="732104"/>
                    <a:pt x="4011483" y="718506"/>
                  </a:cubicBezTo>
                  <a:cubicBezTo>
                    <a:pt x="4036919" y="694087"/>
                    <a:pt x="4045105" y="658118"/>
                    <a:pt x="4046129" y="624196"/>
                  </a:cubicBezTo>
                  <a:close/>
                  <a:moveTo>
                    <a:pt x="4026686" y="968681"/>
                  </a:moveTo>
                  <a:cubicBezTo>
                    <a:pt x="4065571" y="935929"/>
                    <a:pt x="4104895" y="832262"/>
                    <a:pt x="4048321" y="800679"/>
                  </a:cubicBezTo>
                  <a:cubicBezTo>
                    <a:pt x="3968504" y="765295"/>
                    <a:pt x="3874945" y="767049"/>
                    <a:pt x="3788842" y="761055"/>
                  </a:cubicBezTo>
                  <a:cubicBezTo>
                    <a:pt x="3746594" y="757838"/>
                    <a:pt x="3659467" y="784156"/>
                    <a:pt x="3705516" y="837672"/>
                  </a:cubicBezTo>
                  <a:cubicBezTo>
                    <a:pt x="3646749" y="966196"/>
                    <a:pt x="3760189" y="982864"/>
                    <a:pt x="3860327" y="988128"/>
                  </a:cubicBezTo>
                  <a:cubicBezTo>
                    <a:pt x="3914854" y="986666"/>
                    <a:pt x="3978298" y="998217"/>
                    <a:pt x="4026686" y="968681"/>
                  </a:cubicBezTo>
                  <a:close/>
                  <a:moveTo>
                    <a:pt x="4360136" y="430460"/>
                  </a:moveTo>
                  <a:cubicBezTo>
                    <a:pt x="4362036" y="401802"/>
                    <a:pt x="4367445" y="367734"/>
                    <a:pt x="4347417" y="343900"/>
                  </a:cubicBezTo>
                  <a:cubicBezTo>
                    <a:pt x="4286750" y="296672"/>
                    <a:pt x="4201524" y="302521"/>
                    <a:pt x="4128577" y="301205"/>
                  </a:cubicBezTo>
                  <a:cubicBezTo>
                    <a:pt x="4096563" y="298573"/>
                    <a:pt x="4032679" y="303837"/>
                    <a:pt x="4042328" y="349457"/>
                  </a:cubicBezTo>
                  <a:cubicBezTo>
                    <a:pt x="3973036" y="514973"/>
                    <a:pt x="4091154" y="493333"/>
                    <a:pt x="4210880" y="515411"/>
                  </a:cubicBezTo>
                  <a:cubicBezTo>
                    <a:pt x="4281195" y="529594"/>
                    <a:pt x="4352826" y="513365"/>
                    <a:pt x="4360136" y="430460"/>
                  </a:cubicBezTo>
                  <a:close/>
                  <a:moveTo>
                    <a:pt x="4419487" y="1134051"/>
                  </a:moveTo>
                  <a:cubicBezTo>
                    <a:pt x="4422849" y="1064891"/>
                    <a:pt x="4398875" y="1024536"/>
                    <a:pt x="4326074" y="1026144"/>
                  </a:cubicBezTo>
                  <a:cubicBezTo>
                    <a:pt x="3816325" y="1031261"/>
                    <a:pt x="3304382" y="999386"/>
                    <a:pt x="2796094" y="1045591"/>
                  </a:cubicBezTo>
                  <a:cubicBezTo>
                    <a:pt x="2749315" y="1053194"/>
                    <a:pt x="2656195" y="1037403"/>
                    <a:pt x="2639676" y="1095743"/>
                  </a:cubicBezTo>
                  <a:cubicBezTo>
                    <a:pt x="2639968" y="1088140"/>
                    <a:pt x="2640260" y="1080683"/>
                    <a:pt x="2640260" y="1073226"/>
                  </a:cubicBezTo>
                  <a:cubicBezTo>
                    <a:pt x="2642015" y="1070448"/>
                    <a:pt x="2641138" y="1065915"/>
                    <a:pt x="2637337" y="1065038"/>
                  </a:cubicBezTo>
                  <a:cubicBezTo>
                    <a:pt x="2610146" y="1051586"/>
                    <a:pt x="2594797" y="1178355"/>
                    <a:pt x="2589680" y="1198679"/>
                  </a:cubicBezTo>
                  <a:cubicBezTo>
                    <a:pt x="2575354" y="1263307"/>
                    <a:pt x="2651955" y="1290064"/>
                    <a:pt x="2703559" y="1292111"/>
                  </a:cubicBezTo>
                  <a:cubicBezTo>
                    <a:pt x="2969324" y="1293134"/>
                    <a:pt x="3235090" y="1264184"/>
                    <a:pt x="3501294" y="1259943"/>
                  </a:cubicBezTo>
                  <a:cubicBezTo>
                    <a:pt x="3784164" y="1251463"/>
                    <a:pt x="4067910" y="1256142"/>
                    <a:pt x="4350780" y="1257458"/>
                  </a:cubicBezTo>
                  <a:cubicBezTo>
                    <a:pt x="4370953" y="1254534"/>
                    <a:pt x="4382356" y="1239766"/>
                    <a:pt x="4384695" y="1223536"/>
                  </a:cubicBezTo>
                  <a:cubicBezTo>
                    <a:pt x="4397121" y="1216810"/>
                    <a:pt x="4408085" y="1204674"/>
                    <a:pt x="4412762" y="1193269"/>
                  </a:cubicBezTo>
                  <a:cubicBezTo>
                    <a:pt x="4420803" y="1174261"/>
                    <a:pt x="4419341" y="1153937"/>
                    <a:pt x="4419487" y="1134051"/>
                  </a:cubicBezTo>
                  <a:close/>
                  <a:moveTo>
                    <a:pt x="4392443" y="2004329"/>
                  </a:moveTo>
                  <a:cubicBezTo>
                    <a:pt x="4539213" y="1940140"/>
                    <a:pt x="4493457" y="1740702"/>
                    <a:pt x="4441415" y="1624168"/>
                  </a:cubicBezTo>
                  <a:cubicBezTo>
                    <a:pt x="4396682" y="1546527"/>
                    <a:pt x="4381479" y="1454849"/>
                    <a:pt x="4325636" y="1383350"/>
                  </a:cubicBezTo>
                  <a:cubicBezTo>
                    <a:pt x="4296545" y="1342409"/>
                    <a:pt x="4241871" y="1338169"/>
                    <a:pt x="4196408" y="1328811"/>
                  </a:cubicBezTo>
                  <a:cubicBezTo>
                    <a:pt x="4053584" y="1313605"/>
                    <a:pt x="3909883" y="1321500"/>
                    <a:pt x="3766475" y="1324132"/>
                  </a:cubicBezTo>
                  <a:cubicBezTo>
                    <a:pt x="3524538" y="1314774"/>
                    <a:pt x="3278361" y="1328957"/>
                    <a:pt x="3036424" y="1346649"/>
                  </a:cubicBezTo>
                  <a:cubicBezTo>
                    <a:pt x="2895501" y="1361564"/>
                    <a:pt x="2864071" y="1542579"/>
                    <a:pt x="2818168" y="1651363"/>
                  </a:cubicBezTo>
                  <a:cubicBezTo>
                    <a:pt x="2760571" y="1810593"/>
                    <a:pt x="2693472" y="2037081"/>
                    <a:pt x="2941841" y="2040444"/>
                  </a:cubicBezTo>
                  <a:cubicBezTo>
                    <a:pt x="3089928" y="2040737"/>
                    <a:pt x="3238014" y="2028893"/>
                    <a:pt x="3386100" y="2031964"/>
                  </a:cubicBezTo>
                  <a:cubicBezTo>
                    <a:pt x="3523661" y="2025823"/>
                    <a:pt x="3660344" y="2017196"/>
                    <a:pt x="3798198" y="2025969"/>
                  </a:cubicBezTo>
                  <a:cubicBezTo>
                    <a:pt x="3917631" y="2024361"/>
                    <a:pt x="4036919" y="2016026"/>
                    <a:pt x="4156060" y="2011786"/>
                  </a:cubicBezTo>
                  <a:cubicBezTo>
                    <a:pt x="4234708" y="2007692"/>
                    <a:pt x="4315257" y="2020267"/>
                    <a:pt x="4392443" y="2004329"/>
                  </a:cubicBezTo>
                  <a:close/>
                  <a:moveTo>
                    <a:pt x="4470067" y="649930"/>
                  </a:moveTo>
                  <a:cubicBezTo>
                    <a:pt x="4476499" y="618494"/>
                    <a:pt x="4474160" y="581063"/>
                    <a:pt x="4443900" y="562932"/>
                  </a:cubicBezTo>
                  <a:cubicBezTo>
                    <a:pt x="4364229" y="524477"/>
                    <a:pt x="4268185" y="542461"/>
                    <a:pt x="4182812" y="546117"/>
                  </a:cubicBezTo>
                  <a:cubicBezTo>
                    <a:pt x="4157522" y="546410"/>
                    <a:pt x="4112204" y="547579"/>
                    <a:pt x="4119221" y="584133"/>
                  </a:cubicBezTo>
                  <a:cubicBezTo>
                    <a:pt x="4113958" y="607381"/>
                    <a:pt x="4112204" y="630922"/>
                    <a:pt x="4107819" y="654317"/>
                  </a:cubicBezTo>
                  <a:cubicBezTo>
                    <a:pt x="4105480" y="666160"/>
                    <a:pt x="4106942" y="678588"/>
                    <a:pt x="4114543" y="688532"/>
                  </a:cubicBezTo>
                  <a:cubicBezTo>
                    <a:pt x="4136910" y="714704"/>
                    <a:pt x="4174626" y="718213"/>
                    <a:pt x="4206933" y="721722"/>
                  </a:cubicBezTo>
                  <a:cubicBezTo>
                    <a:pt x="4264530" y="726109"/>
                    <a:pt x="4322273" y="726109"/>
                    <a:pt x="4379870" y="731665"/>
                  </a:cubicBezTo>
                  <a:cubicBezTo>
                    <a:pt x="4430743" y="743801"/>
                    <a:pt x="4465828" y="695988"/>
                    <a:pt x="4470067" y="649930"/>
                  </a:cubicBezTo>
                  <a:close/>
                  <a:moveTo>
                    <a:pt x="4540967" y="951281"/>
                  </a:moveTo>
                  <a:cubicBezTo>
                    <a:pt x="4565380" y="915166"/>
                    <a:pt x="4574590" y="867207"/>
                    <a:pt x="4568743" y="824220"/>
                  </a:cubicBezTo>
                  <a:cubicBezTo>
                    <a:pt x="4561580" y="799655"/>
                    <a:pt x="4535997" y="787081"/>
                    <a:pt x="4513192" y="780647"/>
                  </a:cubicBezTo>
                  <a:cubicBezTo>
                    <a:pt x="4429281" y="763248"/>
                    <a:pt x="4342155" y="765002"/>
                    <a:pt x="4256928" y="761200"/>
                  </a:cubicBezTo>
                  <a:cubicBezTo>
                    <a:pt x="4221552" y="755498"/>
                    <a:pt x="4158838" y="767049"/>
                    <a:pt x="4178719" y="816031"/>
                  </a:cubicBezTo>
                  <a:cubicBezTo>
                    <a:pt x="4168194" y="841766"/>
                    <a:pt x="4165416" y="869839"/>
                    <a:pt x="4161030" y="897182"/>
                  </a:cubicBezTo>
                  <a:cubicBezTo>
                    <a:pt x="4163808" y="962979"/>
                    <a:pt x="4249180" y="974384"/>
                    <a:pt x="4301077" y="977747"/>
                  </a:cubicBezTo>
                  <a:cubicBezTo>
                    <a:pt x="4357504" y="981987"/>
                    <a:pt x="4414371" y="983888"/>
                    <a:pt x="4471091" y="980232"/>
                  </a:cubicBezTo>
                  <a:cubicBezTo>
                    <a:pt x="4496965" y="979794"/>
                    <a:pt x="4525325" y="974091"/>
                    <a:pt x="4540967" y="951281"/>
                  </a:cubicBezTo>
                  <a:close/>
                  <a:moveTo>
                    <a:pt x="4684960" y="463505"/>
                  </a:moveTo>
                  <a:cubicBezTo>
                    <a:pt x="4699579" y="421248"/>
                    <a:pt x="4718583" y="362616"/>
                    <a:pt x="4677797" y="329132"/>
                  </a:cubicBezTo>
                  <a:cubicBezTo>
                    <a:pt x="4612306" y="286145"/>
                    <a:pt x="4527080" y="303106"/>
                    <a:pt x="4452379" y="294041"/>
                  </a:cubicBezTo>
                  <a:cubicBezTo>
                    <a:pt x="4444923" y="293602"/>
                    <a:pt x="4440099" y="293163"/>
                    <a:pt x="4429720" y="292432"/>
                  </a:cubicBezTo>
                  <a:cubicBezTo>
                    <a:pt x="4401068" y="287899"/>
                    <a:pt x="4381917" y="324015"/>
                    <a:pt x="4401506" y="345216"/>
                  </a:cubicBezTo>
                  <a:cubicBezTo>
                    <a:pt x="4390688" y="382794"/>
                    <a:pt x="4366714" y="431630"/>
                    <a:pt x="4397705" y="465259"/>
                  </a:cubicBezTo>
                  <a:cubicBezTo>
                    <a:pt x="4453840" y="509709"/>
                    <a:pt x="4535120" y="501667"/>
                    <a:pt x="4603242" y="506931"/>
                  </a:cubicBezTo>
                  <a:cubicBezTo>
                    <a:pt x="4638766" y="510440"/>
                    <a:pt x="4674435" y="502545"/>
                    <a:pt x="4684960" y="463505"/>
                  </a:cubicBezTo>
                  <a:close/>
                  <a:moveTo>
                    <a:pt x="4860675" y="1195170"/>
                  </a:moveTo>
                  <a:cubicBezTo>
                    <a:pt x="4866231" y="1144140"/>
                    <a:pt x="4863599" y="1078782"/>
                    <a:pt x="4819012" y="1045152"/>
                  </a:cubicBezTo>
                  <a:cubicBezTo>
                    <a:pt x="4781150" y="1018979"/>
                    <a:pt x="4519478" y="974676"/>
                    <a:pt x="4523133" y="1048515"/>
                  </a:cubicBezTo>
                  <a:cubicBezTo>
                    <a:pt x="4484539" y="1085508"/>
                    <a:pt x="4485271" y="1148673"/>
                    <a:pt x="4485124" y="1198971"/>
                  </a:cubicBezTo>
                  <a:cubicBezTo>
                    <a:pt x="4489948" y="1266377"/>
                    <a:pt x="4575321" y="1259651"/>
                    <a:pt x="4624732" y="1268717"/>
                  </a:cubicBezTo>
                  <a:cubicBezTo>
                    <a:pt x="4671511" y="1273103"/>
                    <a:pt x="4718583" y="1271787"/>
                    <a:pt x="4765216" y="1266523"/>
                  </a:cubicBezTo>
                  <a:cubicBezTo>
                    <a:pt x="4809657" y="1265500"/>
                    <a:pt x="4854243" y="1242982"/>
                    <a:pt x="4860675" y="1195170"/>
                  </a:cubicBezTo>
                  <a:close/>
                  <a:moveTo>
                    <a:pt x="4903216" y="691748"/>
                  </a:moveTo>
                  <a:cubicBezTo>
                    <a:pt x="4909209" y="647006"/>
                    <a:pt x="4918858" y="577992"/>
                    <a:pt x="4863307" y="562347"/>
                  </a:cubicBezTo>
                  <a:cubicBezTo>
                    <a:pt x="4792991" y="542316"/>
                    <a:pt x="4717560" y="549187"/>
                    <a:pt x="4645198" y="551234"/>
                  </a:cubicBezTo>
                  <a:cubicBezTo>
                    <a:pt x="4611721" y="555621"/>
                    <a:pt x="4543452" y="543777"/>
                    <a:pt x="4545206" y="594222"/>
                  </a:cubicBezTo>
                  <a:cubicBezTo>
                    <a:pt x="4546230" y="601971"/>
                    <a:pt x="4550323" y="609136"/>
                    <a:pt x="4556317" y="614400"/>
                  </a:cubicBezTo>
                  <a:cubicBezTo>
                    <a:pt x="4554124" y="640134"/>
                    <a:pt x="4543599" y="667769"/>
                    <a:pt x="4550762" y="693210"/>
                  </a:cubicBezTo>
                  <a:cubicBezTo>
                    <a:pt x="4591255" y="762809"/>
                    <a:pt x="4719021" y="742046"/>
                    <a:pt x="4789045" y="751404"/>
                  </a:cubicBezTo>
                  <a:cubicBezTo>
                    <a:pt x="4835532" y="757106"/>
                    <a:pt x="4895029" y="747018"/>
                    <a:pt x="4903216" y="691748"/>
                  </a:cubicBezTo>
                  <a:close/>
                  <a:moveTo>
                    <a:pt x="4940785" y="921015"/>
                  </a:moveTo>
                  <a:cubicBezTo>
                    <a:pt x="4952919" y="883584"/>
                    <a:pt x="4973531" y="831677"/>
                    <a:pt x="4944732" y="798047"/>
                  </a:cubicBezTo>
                  <a:cubicBezTo>
                    <a:pt x="4926313" y="780062"/>
                    <a:pt x="4898976" y="776700"/>
                    <a:pt x="4874709" y="773044"/>
                  </a:cubicBezTo>
                  <a:cubicBezTo>
                    <a:pt x="4829830" y="768365"/>
                    <a:pt x="4784951" y="762078"/>
                    <a:pt x="4739634" y="762663"/>
                  </a:cubicBezTo>
                  <a:cubicBezTo>
                    <a:pt x="4710543" y="764856"/>
                    <a:pt x="4653530" y="753597"/>
                    <a:pt x="4651337" y="795708"/>
                  </a:cubicBezTo>
                  <a:cubicBezTo>
                    <a:pt x="4639935" y="802872"/>
                    <a:pt x="4643882" y="819833"/>
                    <a:pt x="4640958" y="831384"/>
                  </a:cubicBezTo>
                  <a:cubicBezTo>
                    <a:pt x="4639350" y="857557"/>
                    <a:pt x="4628386" y="884315"/>
                    <a:pt x="4637304" y="910195"/>
                  </a:cubicBezTo>
                  <a:cubicBezTo>
                    <a:pt x="4666541" y="977162"/>
                    <a:pt x="4810680" y="961224"/>
                    <a:pt x="4875002" y="969705"/>
                  </a:cubicBezTo>
                  <a:cubicBezTo>
                    <a:pt x="4906432" y="973214"/>
                    <a:pt x="4930699" y="948649"/>
                    <a:pt x="4940785" y="921015"/>
                  </a:cubicBezTo>
                  <a:close/>
                  <a:moveTo>
                    <a:pt x="4961690" y="498158"/>
                  </a:moveTo>
                  <a:cubicBezTo>
                    <a:pt x="5061096" y="504299"/>
                    <a:pt x="5127611" y="505762"/>
                    <a:pt x="5118401" y="382794"/>
                  </a:cubicBezTo>
                  <a:cubicBezTo>
                    <a:pt x="5115185" y="305592"/>
                    <a:pt x="5042238" y="296819"/>
                    <a:pt x="4980255" y="294626"/>
                  </a:cubicBezTo>
                  <a:cubicBezTo>
                    <a:pt x="4946194" y="296380"/>
                    <a:pt x="4807756" y="271231"/>
                    <a:pt x="4815796" y="325185"/>
                  </a:cubicBezTo>
                  <a:cubicBezTo>
                    <a:pt x="4816235" y="327086"/>
                    <a:pt x="4816673" y="328840"/>
                    <a:pt x="4817258" y="330448"/>
                  </a:cubicBezTo>
                  <a:cubicBezTo>
                    <a:pt x="4813165" y="333811"/>
                    <a:pt x="4809510" y="337905"/>
                    <a:pt x="4806294" y="342146"/>
                  </a:cubicBezTo>
                  <a:cubicBezTo>
                    <a:pt x="4792261" y="334396"/>
                    <a:pt x="4780858" y="382209"/>
                    <a:pt x="4774572" y="394491"/>
                  </a:cubicBezTo>
                  <a:cubicBezTo>
                    <a:pt x="4742411" y="504738"/>
                    <a:pt x="4891959" y="494064"/>
                    <a:pt x="4961690" y="498158"/>
                  </a:cubicBezTo>
                  <a:close/>
                  <a:moveTo>
                    <a:pt x="5285783" y="1209937"/>
                  </a:moveTo>
                  <a:cubicBezTo>
                    <a:pt x="5292362" y="1166950"/>
                    <a:pt x="5291777" y="1121916"/>
                    <a:pt x="5285637" y="1078928"/>
                  </a:cubicBezTo>
                  <a:cubicBezTo>
                    <a:pt x="5283006" y="1060359"/>
                    <a:pt x="5275843" y="1042374"/>
                    <a:pt x="5260347" y="1030823"/>
                  </a:cubicBezTo>
                  <a:cubicBezTo>
                    <a:pt x="5195441" y="991930"/>
                    <a:pt x="5114161" y="1004943"/>
                    <a:pt x="5041653" y="1002165"/>
                  </a:cubicBezTo>
                  <a:cubicBezTo>
                    <a:pt x="5003353" y="1005089"/>
                    <a:pt x="4929967" y="999094"/>
                    <a:pt x="4932891" y="1054510"/>
                  </a:cubicBezTo>
                  <a:cubicBezTo>
                    <a:pt x="4924559" y="1130835"/>
                    <a:pt x="4902777" y="1243567"/>
                    <a:pt x="4997798" y="1272226"/>
                  </a:cubicBezTo>
                  <a:cubicBezTo>
                    <a:pt x="5056126" y="1295912"/>
                    <a:pt x="5119132" y="1279829"/>
                    <a:pt x="5179360" y="1273688"/>
                  </a:cubicBezTo>
                  <a:cubicBezTo>
                    <a:pt x="5220146" y="1267401"/>
                    <a:pt x="5275551" y="1257458"/>
                    <a:pt x="5285783" y="1209937"/>
                  </a:cubicBezTo>
                  <a:close/>
                  <a:moveTo>
                    <a:pt x="5274235" y="922623"/>
                  </a:moveTo>
                  <a:cubicBezTo>
                    <a:pt x="5300840" y="889286"/>
                    <a:pt x="5329932" y="833139"/>
                    <a:pt x="5304349" y="792637"/>
                  </a:cubicBezTo>
                  <a:cubicBezTo>
                    <a:pt x="5292362" y="777869"/>
                    <a:pt x="5272335" y="772459"/>
                    <a:pt x="5254500" y="768804"/>
                  </a:cubicBezTo>
                  <a:cubicBezTo>
                    <a:pt x="5199534" y="758715"/>
                    <a:pt x="5143106" y="755352"/>
                    <a:pt x="5087410" y="759300"/>
                  </a:cubicBezTo>
                  <a:cubicBezTo>
                    <a:pt x="5057588" y="764417"/>
                    <a:pt x="4995166" y="759154"/>
                    <a:pt x="5003207" y="804773"/>
                  </a:cubicBezTo>
                  <a:cubicBezTo>
                    <a:pt x="5006276" y="816031"/>
                    <a:pt x="5017094" y="825536"/>
                    <a:pt x="5029081" y="825828"/>
                  </a:cubicBezTo>
                  <a:cubicBezTo>
                    <a:pt x="4990634" y="917505"/>
                    <a:pt x="5092818" y="945140"/>
                    <a:pt x="5163865" y="945579"/>
                  </a:cubicBezTo>
                  <a:cubicBezTo>
                    <a:pt x="5200411" y="944848"/>
                    <a:pt x="5244852" y="947772"/>
                    <a:pt x="5274235" y="922623"/>
                  </a:cubicBezTo>
                  <a:close/>
                  <a:moveTo>
                    <a:pt x="5312097" y="700521"/>
                  </a:moveTo>
                  <a:cubicBezTo>
                    <a:pt x="5323061" y="664991"/>
                    <a:pt x="5339580" y="603287"/>
                    <a:pt x="5302156" y="579015"/>
                  </a:cubicBezTo>
                  <a:cubicBezTo>
                    <a:pt x="5247044" y="552404"/>
                    <a:pt x="5180968" y="563078"/>
                    <a:pt x="5121324" y="556206"/>
                  </a:cubicBezTo>
                  <a:cubicBezTo>
                    <a:pt x="5083901" y="558399"/>
                    <a:pt x="4952188" y="540707"/>
                    <a:pt x="4968707" y="604165"/>
                  </a:cubicBezTo>
                  <a:cubicBezTo>
                    <a:pt x="4968561" y="604165"/>
                    <a:pt x="4968561" y="604165"/>
                    <a:pt x="4968561" y="604165"/>
                  </a:cubicBezTo>
                  <a:cubicBezTo>
                    <a:pt x="4959643" y="616885"/>
                    <a:pt x="4960228" y="634431"/>
                    <a:pt x="4956573" y="649199"/>
                  </a:cubicBezTo>
                  <a:cubicBezTo>
                    <a:pt x="4954381" y="662066"/>
                    <a:pt x="4950287" y="674933"/>
                    <a:pt x="4951895" y="687800"/>
                  </a:cubicBezTo>
                  <a:cubicBezTo>
                    <a:pt x="4968999" y="755791"/>
                    <a:pt x="5111238" y="745994"/>
                    <a:pt x="5167812" y="750527"/>
                  </a:cubicBezTo>
                  <a:cubicBezTo>
                    <a:pt x="5218831" y="749503"/>
                    <a:pt x="5290754" y="760323"/>
                    <a:pt x="5312097" y="700521"/>
                  </a:cubicBezTo>
                  <a:close/>
                  <a:moveTo>
                    <a:pt x="5660750" y="924963"/>
                  </a:moveTo>
                  <a:cubicBezTo>
                    <a:pt x="5700951" y="886362"/>
                    <a:pt x="5755478" y="768658"/>
                    <a:pt x="5670544" y="751112"/>
                  </a:cubicBezTo>
                  <a:cubicBezTo>
                    <a:pt x="5600814" y="737368"/>
                    <a:pt x="5529329" y="749503"/>
                    <a:pt x="5458721" y="749211"/>
                  </a:cubicBezTo>
                  <a:cubicBezTo>
                    <a:pt x="5420567" y="749650"/>
                    <a:pt x="5334025" y="752720"/>
                    <a:pt x="5366478" y="812230"/>
                  </a:cubicBezTo>
                  <a:cubicBezTo>
                    <a:pt x="5341480" y="917067"/>
                    <a:pt x="5421590" y="938415"/>
                    <a:pt x="5507109" y="948504"/>
                  </a:cubicBezTo>
                  <a:cubicBezTo>
                    <a:pt x="5558127" y="953036"/>
                    <a:pt x="5616748" y="955083"/>
                    <a:pt x="5660750" y="924963"/>
                  </a:cubicBezTo>
                  <a:close/>
                  <a:moveTo>
                    <a:pt x="5719955" y="612499"/>
                  </a:moveTo>
                  <a:cubicBezTo>
                    <a:pt x="5726680" y="571120"/>
                    <a:pt x="5698319" y="546555"/>
                    <a:pt x="5659580" y="541731"/>
                  </a:cubicBezTo>
                  <a:cubicBezTo>
                    <a:pt x="5596721" y="532957"/>
                    <a:pt x="5532545" y="535297"/>
                    <a:pt x="5469100" y="535736"/>
                  </a:cubicBezTo>
                  <a:cubicBezTo>
                    <a:pt x="5437671" y="536174"/>
                    <a:pt x="5368525" y="539830"/>
                    <a:pt x="5392207" y="587496"/>
                  </a:cubicBezTo>
                  <a:cubicBezTo>
                    <a:pt x="5392645" y="615569"/>
                    <a:pt x="5377149" y="646860"/>
                    <a:pt x="5391184" y="673032"/>
                  </a:cubicBezTo>
                  <a:cubicBezTo>
                    <a:pt x="5397031" y="682683"/>
                    <a:pt x="5407264" y="690578"/>
                    <a:pt x="5417935" y="694380"/>
                  </a:cubicBezTo>
                  <a:cubicBezTo>
                    <a:pt x="5480941" y="716166"/>
                    <a:pt x="5548625" y="715581"/>
                    <a:pt x="5614409" y="718213"/>
                  </a:cubicBezTo>
                  <a:cubicBezTo>
                    <a:pt x="5681655" y="729764"/>
                    <a:pt x="5721124" y="675372"/>
                    <a:pt x="5719955" y="612499"/>
                  </a:cubicBezTo>
                  <a:close/>
                  <a:moveTo>
                    <a:pt x="5749046" y="1214470"/>
                  </a:moveTo>
                  <a:cubicBezTo>
                    <a:pt x="5776090" y="1193708"/>
                    <a:pt x="5776821" y="1153645"/>
                    <a:pt x="5763957" y="1124694"/>
                  </a:cubicBezTo>
                  <a:cubicBezTo>
                    <a:pt x="5737498" y="1070448"/>
                    <a:pt x="5636191" y="1080098"/>
                    <a:pt x="5584003" y="1078197"/>
                  </a:cubicBezTo>
                  <a:cubicBezTo>
                    <a:pt x="5548918" y="1084338"/>
                    <a:pt x="5369548" y="1073957"/>
                    <a:pt x="5401563" y="1137122"/>
                  </a:cubicBezTo>
                  <a:cubicBezTo>
                    <a:pt x="5403170" y="1158031"/>
                    <a:pt x="5395861" y="1179817"/>
                    <a:pt x="5401563" y="1199848"/>
                  </a:cubicBezTo>
                  <a:cubicBezTo>
                    <a:pt x="5418959" y="1234209"/>
                    <a:pt x="5465299" y="1233478"/>
                    <a:pt x="5498776" y="1238303"/>
                  </a:cubicBezTo>
                  <a:cubicBezTo>
                    <a:pt x="5540731" y="1242544"/>
                    <a:pt x="5582687" y="1237426"/>
                    <a:pt x="5624788" y="1236549"/>
                  </a:cubicBezTo>
                  <a:cubicBezTo>
                    <a:pt x="5666451" y="1234356"/>
                    <a:pt x="5712207" y="1235818"/>
                    <a:pt x="5749046" y="1214470"/>
                  </a:cubicBezTo>
                  <a:close/>
                  <a:moveTo>
                    <a:pt x="5801673" y="454293"/>
                  </a:moveTo>
                  <a:cubicBezTo>
                    <a:pt x="5806936" y="413353"/>
                    <a:pt x="5814245" y="355597"/>
                    <a:pt x="5767758" y="336297"/>
                  </a:cubicBezTo>
                  <a:cubicBezTo>
                    <a:pt x="5705190" y="317143"/>
                    <a:pt x="5636922" y="327524"/>
                    <a:pt x="5572161" y="326208"/>
                  </a:cubicBezTo>
                  <a:cubicBezTo>
                    <a:pt x="5546140" y="329571"/>
                    <a:pt x="5490151" y="325038"/>
                    <a:pt x="5480795" y="353258"/>
                  </a:cubicBezTo>
                  <a:cubicBezTo>
                    <a:pt x="5478895" y="347848"/>
                    <a:pt x="5475971" y="342730"/>
                    <a:pt x="5472170" y="338052"/>
                  </a:cubicBezTo>
                  <a:cubicBezTo>
                    <a:pt x="5431677" y="304715"/>
                    <a:pt x="5374810" y="303691"/>
                    <a:pt x="5324815" y="301498"/>
                  </a:cubicBezTo>
                  <a:cubicBezTo>
                    <a:pt x="5287830" y="304422"/>
                    <a:pt x="5159479" y="285706"/>
                    <a:pt x="5173074" y="347848"/>
                  </a:cubicBezTo>
                  <a:cubicBezTo>
                    <a:pt x="5163719" y="381039"/>
                    <a:pt x="5151000" y="419640"/>
                    <a:pt x="5161672" y="453562"/>
                  </a:cubicBezTo>
                  <a:cubicBezTo>
                    <a:pt x="5192663" y="510001"/>
                    <a:pt x="5299525" y="503276"/>
                    <a:pt x="5356976" y="513657"/>
                  </a:cubicBezTo>
                  <a:lnTo>
                    <a:pt x="5354345" y="513365"/>
                  </a:lnTo>
                  <a:cubicBezTo>
                    <a:pt x="5410480" y="523746"/>
                    <a:pt x="5467638" y="491432"/>
                    <a:pt x="5479334" y="433677"/>
                  </a:cubicBezTo>
                  <a:cubicBezTo>
                    <a:pt x="5481818" y="417154"/>
                    <a:pt x="5485766" y="397561"/>
                    <a:pt x="5485181" y="379284"/>
                  </a:cubicBezTo>
                  <a:cubicBezTo>
                    <a:pt x="5492490" y="387326"/>
                    <a:pt x="5504331" y="389373"/>
                    <a:pt x="5515295" y="387034"/>
                  </a:cubicBezTo>
                  <a:cubicBezTo>
                    <a:pt x="5484742" y="505615"/>
                    <a:pt x="5587657" y="508101"/>
                    <a:pt x="5674784" y="514095"/>
                  </a:cubicBezTo>
                  <a:cubicBezTo>
                    <a:pt x="5722148" y="519360"/>
                    <a:pt x="5792902" y="511756"/>
                    <a:pt x="5801673" y="454293"/>
                  </a:cubicBezTo>
                  <a:close/>
                  <a:moveTo>
                    <a:pt x="6128544" y="1046907"/>
                  </a:moveTo>
                  <a:cubicBezTo>
                    <a:pt x="6144917" y="1033309"/>
                    <a:pt x="6152811" y="1004358"/>
                    <a:pt x="6136438" y="987835"/>
                  </a:cubicBezTo>
                  <a:cubicBezTo>
                    <a:pt x="6071093" y="947772"/>
                    <a:pt x="5985428" y="962832"/>
                    <a:pt x="5911751" y="958885"/>
                  </a:cubicBezTo>
                  <a:cubicBezTo>
                    <a:pt x="5894647" y="959470"/>
                    <a:pt x="5876958" y="957276"/>
                    <a:pt x="5860439" y="963271"/>
                  </a:cubicBezTo>
                  <a:cubicBezTo>
                    <a:pt x="5845675" y="968681"/>
                    <a:pt x="5843774" y="991198"/>
                    <a:pt x="5857223" y="999094"/>
                  </a:cubicBezTo>
                  <a:cubicBezTo>
                    <a:pt x="5832957" y="1040912"/>
                    <a:pt x="5857077" y="1056411"/>
                    <a:pt x="5898594" y="1055241"/>
                  </a:cubicBezTo>
                  <a:cubicBezTo>
                    <a:pt x="5947274" y="1055241"/>
                    <a:pt x="5995808" y="1053632"/>
                    <a:pt x="6044488" y="1055387"/>
                  </a:cubicBezTo>
                  <a:cubicBezTo>
                    <a:pt x="6072116" y="1053340"/>
                    <a:pt x="6103985" y="1062260"/>
                    <a:pt x="6128544" y="1046907"/>
                  </a:cubicBezTo>
                  <a:close/>
                  <a:moveTo>
                    <a:pt x="6164945" y="438941"/>
                  </a:moveTo>
                  <a:cubicBezTo>
                    <a:pt x="6188919" y="389520"/>
                    <a:pt x="6205438" y="286730"/>
                    <a:pt x="6137023" y="265528"/>
                  </a:cubicBezTo>
                  <a:cubicBezTo>
                    <a:pt x="6048873" y="245058"/>
                    <a:pt x="5957799" y="266844"/>
                    <a:pt x="5869942" y="278980"/>
                  </a:cubicBezTo>
                  <a:cubicBezTo>
                    <a:pt x="5851376" y="281320"/>
                    <a:pt x="5839973" y="302960"/>
                    <a:pt x="5849183" y="319482"/>
                  </a:cubicBezTo>
                  <a:cubicBezTo>
                    <a:pt x="5793048" y="452685"/>
                    <a:pt x="5906050" y="462335"/>
                    <a:pt x="6007941" y="461019"/>
                  </a:cubicBezTo>
                  <a:cubicBezTo>
                    <a:pt x="6045803" y="461165"/>
                    <a:pt x="6083811" y="460434"/>
                    <a:pt x="6121674" y="458387"/>
                  </a:cubicBezTo>
                  <a:cubicBezTo>
                    <a:pt x="6138339" y="458534"/>
                    <a:pt x="6154711" y="452392"/>
                    <a:pt x="6164945" y="438941"/>
                  </a:cubicBezTo>
                  <a:close/>
                  <a:moveTo>
                    <a:pt x="6149595" y="1209353"/>
                  </a:moveTo>
                  <a:cubicBezTo>
                    <a:pt x="6174300" y="1194000"/>
                    <a:pt x="6178978" y="1160370"/>
                    <a:pt x="6177663" y="1133613"/>
                  </a:cubicBezTo>
                  <a:cubicBezTo>
                    <a:pt x="6169038" y="1076881"/>
                    <a:pt x="6099453" y="1074834"/>
                    <a:pt x="6054135" y="1073957"/>
                  </a:cubicBezTo>
                  <a:cubicBezTo>
                    <a:pt x="6014958" y="1078343"/>
                    <a:pt x="5827840" y="1063721"/>
                    <a:pt x="5841143" y="1123963"/>
                  </a:cubicBezTo>
                  <a:cubicBezTo>
                    <a:pt x="5807813" y="1199848"/>
                    <a:pt x="5865849" y="1229238"/>
                    <a:pt x="5933679" y="1229677"/>
                  </a:cubicBezTo>
                  <a:cubicBezTo>
                    <a:pt x="6005310" y="1230554"/>
                    <a:pt x="6081034" y="1230554"/>
                    <a:pt x="6149595" y="1209353"/>
                  </a:cubicBezTo>
                  <a:close/>
                  <a:moveTo>
                    <a:pt x="6183803" y="653439"/>
                  </a:moveTo>
                  <a:cubicBezTo>
                    <a:pt x="6258357" y="664113"/>
                    <a:pt x="6296219" y="533104"/>
                    <a:pt x="6222980" y="507223"/>
                  </a:cubicBezTo>
                  <a:cubicBezTo>
                    <a:pt x="6140093" y="483683"/>
                    <a:pt x="6051358" y="494210"/>
                    <a:pt x="5966132" y="485437"/>
                  </a:cubicBezTo>
                  <a:cubicBezTo>
                    <a:pt x="5923884" y="482367"/>
                    <a:pt x="5743052" y="472278"/>
                    <a:pt x="5787639" y="551527"/>
                  </a:cubicBezTo>
                  <a:cubicBezTo>
                    <a:pt x="5763811" y="631507"/>
                    <a:pt x="5791294" y="635601"/>
                    <a:pt x="5863802" y="644082"/>
                  </a:cubicBezTo>
                  <a:cubicBezTo>
                    <a:pt x="5970225" y="650808"/>
                    <a:pt x="6077233" y="645398"/>
                    <a:pt x="6183803" y="653439"/>
                  </a:cubicBezTo>
                  <a:close/>
                  <a:moveTo>
                    <a:pt x="6281308" y="918822"/>
                  </a:moveTo>
                  <a:cubicBezTo>
                    <a:pt x="6420038" y="941631"/>
                    <a:pt x="6438604" y="785619"/>
                    <a:pt x="6318293" y="738976"/>
                  </a:cubicBezTo>
                  <a:cubicBezTo>
                    <a:pt x="6225758" y="702860"/>
                    <a:pt x="6122989" y="704615"/>
                    <a:pt x="6024898" y="703153"/>
                  </a:cubicBezTo>
                  <a:cubicBezTo>
                    <a:pt x="5979288" y="703299"/>
                    <a:pt x="5933679" y="703007"/>
                    <a:pt x="5888215" y="706077"/>
                  </a:cubicBezTo>
                  <a:cubicBezTo>
                    <a:pt x="5867456" y="706516"/>
                    <a:pt x="5838950" y="707978"/>
                    <a:pt x="5829448" y="730641"/>
                  </a:cubicBezTo>
                  <a:cubicBezTo>
                    <a:pt x="5820385" y="731519"/>
                    <a:pt x="5817900" y="743508"/>
                    <a:pt x="5816145" y="750966"/>
                  </a:cubicBezTo>
                  <a:cubicBezTo>
                    <a:pt x="5811029" y="782548"/>
                    <a:pt x="5795241" y="818956"/>
                    <a:pt x="5814099" y="848491"/>
                  </a:cubicBezTo>
                  <a:cubicBezTo>
                    <a:pt x="5881783" y="934613"/>
                    <a:pt x="6169476" y="899960"/>
                    <a:pt x="6281308" y="918822"/>
                  </a:cubicBezTo>
                  <a:close/>
                  <a:moveTo>
                    <a:pt x="6562424" y="1161540"/>
                  </a:moveTo>
                  <a:cubicBezTo>
                    <a:pt x="6588737" y="1131712"/>
                    <a:pt x="6586983" y="1079074"/>
                    <a:pt x="6553067" y="1055826"/>
                  </a:cubicBezTo>
                  <a:cubicBezTo>
                    <a:pt x="6508335" y="1032139"/>
                    <a:pt x="6452930" y="1042959"/>
                    <a:pt x="6404104" y="1044567"/>
                  </a:cubicBezTo>
                  <a:cubicBezTo>
                    <a:pt x="6369166" y="1047199"/>
                    <a:pt x="6334081" y="1049685"/>
                    <a:pt x="6299289" y="1054072"/>
                  </a:cubicBezTo>
                  <a:cubicBezTo>
                    <a:pt x="6279554" y="1056411"/>
                    <a:pt x="6240522" y="1058458"/>
                    <a:pt x="6251048" y="1087993"/>
                  </a:cubicBezTo>
                  <a:cubicBezTo>
                    <a:pt x="6248709" y="1134051"/>
                    <a:pt x="6256164" y="1181133"/>
                    <a:pt x="6306744" y="1196778"/>
                  </a:cubicBezTo>
                  <a:cubicBezTo>
                    <a:pt x="6339783" y="1209645"/>
                    <a:pt x="6376037" y="1205551"/>
                    <a:pt x="6410536" y="1202627"/>
                  </a:cubicBezTo>
                  <a:cubicBezTo>
                    <a:pt x="6461848" y="1198825"/>
                    <a:pt x="6521638" y="1196486"/>
                    <a:pt x="6562424" y="1161540"/>
                  </a:cubicBezTo>
                  <a:close/>
                  <a:moveTo>
                    <a:pt x="7123338" y="1908411"/>
                  </a:moveTo>
                  <a:cubicBezTo>
                    <a:pt x="7120414" y="1914845"/>
                    <a:pt x="7119099" y="1922594"/>
                    <a:pt x="7120268" y="1931513"/>
                  </a:cubicBezTo>
                  <a:cubicBezTo>
                    <a:pt x="7115005" y="1979911"/>
                    <a:pt x="7067203" y="2020267"/>
                    <a:pt x="7024663" y="2042784"/>
                  </a:cubicBezTo>
                  <a:cubicBezTo>
                    <a:pt x="6957125" y="2076121"/>
                    <a:pt x="6882570" y="2074074"/>
                    <a:pt x="6808162" y="2071734"/>
                  </a:cubicBezTo>
                  <a:cubicBezTo>
                    <a:pt x="6772492" y="2070711"/>
                    <a:pt x="6736823" y="2069688"/>
                    <a:pt x="6702177" y="2072612"/>
                  </a:cubicBezTo>
                  <a:cubicBezTo>
                    <a:pt x="6445767" y="2081239"/>
                    <a:pt x="6189211" y="2082408"/>
                    <a:pt x="5932655" y="2084455"/>
                  </a:cubicBezTo>
                  <a:cubicBezTo>
                    <a:pt x="5674053" y="2100685"/>
                    <a:pt x="5414719" y="2125104"/>
                    <a:pt x="5154363" y="2119547"/>
                  </a:cubicBezTo>
                  <a:cubicBezTo>
                    <a:pt x="4806879" y="2115307"/>
                    <a:pt x="4459396" y="2107411"/>
                    <a:pt x="4111766" y="2111359"/>
                  </a:cubicBezTo>
                  <a:cubicBezTo>
                    <a:pt x="4003150" y="2111652"/>
                    <a:pt x="3894534" y="2111359"/>
                    <a:pt x="3785918" y="2111067"/>
                  </a:cubicBezTo>
                  <a:cubicBezTo>
                    <a:pt x="3454953" y="2110336"/>
                    <a:pt x="3123843" y="2109604"/>
                    <a:pt x="2793171" y="2123787"/>
                  </a:cubicBezTo>
                  <a:cubicBezTo>
                    <a:pt x="2703705" y="2129929"/>
                    <a:pt x="2614093" y="2128613"/>
                    <a:pt x="2524481" y="2127297"/>
                  </a:cubicBezTo>
                  <a:cubicBezTo>
                    <a:pt x="2464399" y="2126420"/>
                    <a:pt x="2404317" y="2125542"/>
                    <a:pt x="2344381" y="2126858"/>
                  </a:cubicBezTo>
                  <a:cubicBezTo>
                    <a:pt x="2045431" y="2127881"/>
                    <a:pt x="1746773" y="2142649"/>
                    <a:pt x="1447970" y="2149960"/>
                  </a:cubicBezTo>
                  <a:cubicBezTo>
                    <a:pt x="1297398" y="2148352"/>
                    <a:pt x="1146973" y="2152153"/>
                    <a:pt x="996987" y="2166483"/>
                  </a:cubicBezTo>
                  <a:cubicBezTo>
                    <a:pt x="880623" y="2169699"/>
                    <a:pt x="764405" y="2168384"/>
                    <a:pt x="648188" y="2167068"/>
                  </a:cubicBezTo>
                  <a:cubicBezTo>
                    <a:pt x="585620" y="2166336"/>
                    <a:pt x="523199" y="2165605"/>
                    <a:pt x="460631" y="2165605"/>
                  </a:cubicBezTo>
                  <a:cubicBezTo>
                    <a:pt x="454638" y="2165605"/>
                    <a:pt x="448644" y="2165605"/>
                    <a:pt x="442797" y="2165605"/>
                  </a:cubicBezTo>
                  <a:cubicBezTo>
                    <a:pt x="339736" y="2166629"/>
                    <a:pt x="236967" y="2165313"/>
                    <a:pt x="134052" y="2159026"/>
                  </a:cubicBezTo>
                  <a:cubicBezTo>
                    <a:pt x="101307" y="2156832"/>
                    <a:pt x="60667" y="2151276"/>
                    <a:pt x="32599" y="2130806"/>
                  </a:cubicBezTo>
                  <a:cubicBezTo>
                    <a:pt x="18273" y="2120717"/>
                    <a:pt x="5994" y="2107704"/>
                    <a:pt x="1754" y="2090304"/>
                  </a:cubicBezTo>
                  <a:cubicBezTo>
                    <a:pt x="877" y="2083286"/>
                    <a:pt x="292" y="2076413"/>
                    <a:pt x="0" y="2069541"/>
                  </a:cubicBezTo>
                  <a:cubicBezTo>
                    <a:pt x="19881" y="2046293"/>
                    <a:pt x="27044" y="2002575"/>
                    <a:pt x="41224" y="1977864"/>
                  </a:cubicBezTo>
                  <a:cubicBezTo>
                    <a:pt x="89904" y="1855774"/>
                    <a:pt x="134491" y="1732075"/>
                    <a:pt x="184486" y="1610570"/>
                  </a:cubicBezTo>
                  <a:cubicBezTo>
                    <a:pt x="261526" y="1420635"/>
                    <a:pt x="346460" y="1234063"/>
                    <a:pt x="419845" y="1042666"/>
                  </a:cubicBezTo>
                  <a:cubicBezTo>
                    <a:pt x="505949" y="838987"/>
                    <a:pt x="611641" y="644082"/>
                    <a:pt x="706662" y="444351"/>
                  </a:cubicBezTo>
                  <a:cubicBezTo>
                    <a:pt x="758850" y="345655"/>
                    <a:pt x="799490" y="234677"/>
                    <a:pt x="849047" y="133057"/>
                  </a:cubicBezTo>
                  <a:cubicBezTo>
                    <a:pt x="874044" y="80712"/>
                    <a:pt x="898750" y="31875"/>
                    <a:pt x="938805" y="0"/>
                  </a:cubicBezTo>
                  <a:cubicBezTo>
                    <a:pt x="1025785" y="32168"/>
                    <a:pt x="1138933" y="22664"/>
                    <a:pt x="1229130" y="36408"/>
                  </a:cubicBezTo>
                  <a:cubicBezTo>
                    <a:pt x="1476476" y="57902"/>
                    <a:pt x="1724699" y="56147"/>
                    <a:pt x="1972776" y="61265"/>
                  </a:cubicBezTo>
                  <a:cubicBezTo>
                    <a:pt x="2007569" y="61411"/>
                    <a:pt x="2042507" y="61557"/>
                    <a:pt x="2077299" y="61557"/>
                  </a:cubicBezTo>
                  <a:cubicBezTo>
                    <a:pt x="2066043" y="90508"/>
                    <a:pt x="2054787" y="119459"/>
                    <a:pt x="2045138" y="149579"/>
                  </a:cubicBezTo>
                  <a:cubicBezTo>
                    <a:pt x="2038706" y="222248"/>
                    <a:pt x="2142498" y="209235"/>
                    <a:pt x="2190885" y="213475"/>
                  </a:cubicBezTo>
                  <a:cubicBezTo>
                    <a:pt x="2284152" y="215961"/>
                    <a:pt x="2377418" y="211429"/>
                    <a:pt x="2470685" y="210405"/>
                  </a:cubicBezTo>
                  <a:cubicBezTo>
                    <a:pt x="2599475" y="211867"/>
                    <a:pt x="2727972" y="213768"/>
                    <a:pt x="2856615" y="208651"/>
                  </a:cubicBezTo>
                  <a:cubicBezTo>
                    <a:pt x="3299558" y="205287"/>
                    <a:pt x="3742647" y="197099"/>
                    <a:pt x="4185590" y="193883"/>
                  </a:cubicBezTo>
                  <a:cubicBezTo>
                    <a:pt x="4273886" y="189204"/>
                    <a:pt x="4361597" y="196514"/>
                    <a:pt x="4449309" y="203971"/>
                  </a:cubicBezTo>
                  <a:cubicBezTo>
                    <a:pt x="4522694" y="210113"/>
                    <a:pt x="4595933" y="216400"/>
                    <a:pt x="4669757" y="215523"/>
                  </a:cubicBezTo>
                  <a:cubicBezTo>
                    <a:pt x="4758053" y="214353"/>
                    <a:pt x="4846203" y="205726"/>
                    <a:pt x="4934061" y="197392"/>
                  </a:cubicBezTo>
                  <a:cubicBezTo>
                    <a:pt x="4932453" y="197538"/>
                    <a:pt x="4930844" y="197538"/>
                    <a:pt x="4929090" y="197684"/>
                  </a:cubicBezTo>
                  <a:cubicBezTo>
                    <a:pt x="4964760" y="193736"/>
                    <a:pt x="5004376" y="198854"/>
                    <a:pt x="5039753" y="190519"/>
                  </a:cubicBezTo>
                  <a:cubicBezTo>
                    <a:pt x="5101882" y="154843"/>
                    <a:pt x="5063874" y="83636"/>
                    <a:pt x="5036829" y="29243"/>
                  </a:cubicBezTo>
                  <a:cubicBezTo>
                    <a:pt x="5117816" y="25588"/>
                    <a:pt x="5198803" y="22225"/>
                    <a:pt x="5279790" y="20032"/>
                  </a:cubicBezTo>
                  <a:cubicBezTo>
                    <a:pt x="5370279" y="17546"/>
                    <a:pt x="5460768" y="17692"/>
                    <a:pt x="5551403" y="17692"/>
                  </a:cubicBezTo>
                  <a:cubicBezTo>
                    <a:pt x="5679169" y="17838"/>
                    <a:pt x="5806789" y="17985"/>
                    <a:pt x="5934556" y="10966"/>
                  </a:cubicBezTo>
                  <a:cubicBezTo>
                    <a:pt x="5977973" y="8919"/>
                    <a:pt x="6021536" y="8188"/>
                    <a:pt x="6065099" y="7896"/>
                  </a:cubicBezTo>
                  <a:cubicBezTo>
                    <a:pt x="6072847" y="7896"/>
                    <a:pt x="6080888" y="8188"/>
                    <a:pt x="6088782" y="7604"/>
                  </a:cubicBezTo>
                  <a:cubicBezTo>
                    <a:pt x="6095214" y="8481"/>
                    <a:pt x="6102084" y="8188"/>
                    <a:pt x="6109101" y="7165"/>
                  </a:cubicBezTo>
                  <a:cubicBezTo>
                    <a:pt x="6140531" y="28951"/>
                    <a:pt x="6156904" y="70476"/>
                    <a:pt x="6181025" y="101328"/>
                  </a:cubicBezTo>
                  <a:cubicBezTo>
                    <a:pt x="6286278" y="269038"/>
                    <a:pt x="6363757" y="451076"/>
                    <a:pt x="6453369" y="627998"/>
                  </a:cubicBezTo>
                  <a:cubicBezTo>
                    <a:pt x="6621921" y="952159"/>
                    <a:pt x="6788865" y="1276320"/>
                    <a:pt x="6953178" y="1602674"/>
                  </a:cubicBezTo>
                  <a:cubicBezTo>
                    <a:pt x="6959318" y="1614956"/>
                    <a:pt x="6970866" y="1621389"/>
                    <a:pt x="6983146" y="1622559"/>
                  </a:cubicBezTo>
                  <a:cubicBezTo>
                    <a:pt x="7020862" y="1699615"/>
                    <a:pt x="7057701" y="1777109"/>
                    <a:pt x="7095563" y="1854311"/>
                  </a:cubicBezTo>
                  <a:cubicBezTo>
                    <a:pt x="7104480" y="1872735"/>
                    <a:pt x="7113543" y="1890719"/>
                    <a:pt x="7123338" y="1908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12037984" y="3438036"/>
              <a:ext cx="2853545" cy="1611738"/>
            </a:xfrm>
            <a:custGeom>
              <a:rect b="b" l="l" r="r" t="t"/>
              <a:pathLst>
                <a:path extrusionOk="0" h="1611738" w="2853545">
                  <a:moveTo>
                    <a:pt x="2853545" y="1196924"/>
                  </a:moveTo>
                  <a:cubicBezTo>
                    <a:pt x="2844920" y="1310680"/>
                    <a:pt x="2888045" y="1527811"/>
                    <a:pt x="2741860" y="1563195"/>
                  </a:cubicBezTo>
                  <a:cubicBezTo>
                    <a:pt x="2482672" y="1586297"/>
                    <a:pt x="2221292" y="1578256"/>
                    <a:pt x="1961374" y="1591415"/>
                  </a:cubicBezTo>
                  <a:cubicBezTo>
                    <a:pt x="1514192" y="1602820"/>
                    <a:pt x="1067010" y="1603551"/>
                    <a:pt x="619827" y="1611739"/>
                  </a:cubicBezTo>
                  <a:cubicBezTo>
                    <a:pt x="578165" y="1610862"/>
                    <a:pt x="539718" y="1610569"/>
                    <a:pt x="504487" y="1610569"/>
                  </a:cubicBezTo>
                  <a:cubicBezTo>
                    <a:pt x="471595" y="1610569"/>
                    <a:pt x="441481" y="1610862"/>
                    <a:pt x="413706" y="1611154"/>
                  </a:cubicBezTo>
                  <a:cubicBezTo>
                    <a:pt x="60375" y="1614371"/>
                    <a:pt x="96336" y="1617734"/>
                    <a:pt x="64614" y="1104808"/>
                  </a:cubicBezTo>
                  <a:cubicBezTo>
                    <a:pt x="61836" y="861212"/>
                    <a:pt x="23974" y="621418"/>
                    <a:pt x="18858" y="377822"/>
                  </a:cubicBezTo>
                  <a:cubicBezTo>
                    <a:pt x="18419" y="263627"/>
                    <a:pt x="9941" y="150749"/>
                    <a:pt x="0" y="37870"/>
                  </a:cubicBezTo>
                  <a:cubicBezTo>
                    <a:pt x="51604" y="39771"/>
                    <a:pt x="103646" y="39478"/>
                    <a:pt x="155688" y="39040"/>
                  </a:cubicBezTo>
                  <a:cubicBezTo>
                    <a:pt x="192673" y="38747"/>
                    <a:pt x="229658" y="38601"/>
                    <a:pt x="266643" y="39186"/>
                  </a:cubicBezTo>
                  <a:cubicBezTo>
                    <a:pt x="851824" y="36993"/>
                    <a:pt x="1436421" y="4094"/>
                    <a:pt x="2021749" y="6872"/>
                  </a:cubicBezTo>
                  <a:cubicBezTo>
                    <a:pt x="2240150" y="8188"/>
                    <a:pt x="2459136" y="14183"/>
                    <a:pt x="2677538" y="3071"/>
                  </a:cubicBezTo>
                  <a:cubicBezTo>
                    <a:pt x="2701512" y="731"/>
                    <a:pt x="2725925" y="1170"/>
                    <a:pt x="2750046" y="0"/>
                  </a:cubicBezTo>
                  <a:cubicBezTo>
                    <a:pt x="2751800" y="17107"/>
                    <a:pt x="2754139" y="34068"/>
                    <a:pt x="2756917" y="51029"/>
                  </a:cubicBezTo>
                  <a:cubicBezTo>
                    <a:pt x="2768465" y="145339"/>
                    <a:pt x="2778552" y="238771"/>
                    <a:pt x="2784253" y="333811"/>
                  </a:cubicBezTo>
                  <a:cubicBezTo>
                    <a:pt x="2801065" y="507808"/>
                    <a:pt x="2825477" y="687361"/>
                    <a:pt x="2839658" y="862528"/>
                  </a:cubicBezTo>
                  <a:cubicBezTo>
                    <a:pt x="2847698" y="973506"/>
                    <a:pt x="2851499" y="1085361"/>
                    <a:pt x="2853545" y="1196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13542542" y="2125017"/>
              <a:ext cx="201887" cy="203678"/>
            </a:xfrm>
            <a:custGeom>
              <a:rect b="b" l="l" r="r" t="t"/>
              <a:pathLst>
                <a:path extrusionOk="0" h="203678" w="201887">
                  <a:moveTo>
                    <a:pt x="201868" y="104252"/>
                  </a:moveTo>
                  <a:cubicBezTo>
                    <a:pt x="202453" y="132764"/>
                    <a:pt x="189589" y="164639"/>
                    <a:pt x="165614" y="181454"/>
                  </a:cubicBezTo>
                  <a:cubicBezTo>
                    <a:pt x="147779" y="194029"/>
                    <a:pt x="125998" y="203679"/>
                    <a:pt x="103778" y="203679"/>
                  </a:cubicBezTo>
                  <a:cubicBezTo>
                    <a:pt x="99831" y="203679"/>
                    <a:pt x="95737" y="203386"/>
                    <a:pt x="91644" y="202655"/>
                  </a:cubicBezTo>
                  <a:cubicBezTo>
                    <a:pt x="60068" y="197392"/>
                    <a:pt x="31708" y="182478"/>
                    <a:pt x="14750" y="154112"/>
                  </a:cubicBezTo>
                  <a:cubicBezTo>
                    <a:pt x="-1038" y="127208"/>
                    <a:pt x="-4692" y="94309"/>
                    <a:pt x="6418" y="64920"/>
                  </a:cubicBezTo>
                  <a:cubicBezTo>
                    <a:pt x="19136" y="31436"/>
                    <a:pt x="50127" y="5556"/>
                    <a:pt x="85797" y="877"/>
                  </a:cubicBezTo>
                  <a:cubicBezTo>
                    <a:pt x="90475" y="292"/>
                    <a:pt x="95006" y="0"/>
                    <a:pt x="99538" y="0"/>
                  </a:cubicBezTo>
                  <a:cubicBezTo>
                    <a:pt x="119858" y="0"/>
                    <a:pt x="139593" y="5849"/>
                    <a:pt x="156258" y="17985"/>
                  </a:cubicBezTo>
                  <a:cubicBezTo>
                    <a:pt x="169853" y="27781"/>
                    <a:pt x="181402" y="42110"/>
                    <a:pt x="188565" y="58194"/>
                  </a:cubicBezTo>
                  <a:cubicBezTo>
                    <a:pt x="196752" y="72084"/>
                    <a:pt x="201430" y="88022"/>
                    <a:pt x="201868" y="104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2116632" y="5919907"/>
              <a:ext cx="2891553" cy="111784"/>
            </a:xfrm>
            <a:custGeom>
              <a:rect b="b" l="l" r="r" t="t"/>
              <a:pathLst>
                <a:path extrusionOk="0" h="111784" w="2891553">
                  <a:moveTo>
                    <a:pt x="2856908" y="0"/>
                  </a:moveTo>
                  <a:cubicBezTo>
                    <a:pt x="2862755" y="26173"/>
                    <a:pt x="2884244" y="54977"/>
                    <a:pt x="2891554" y="78079"/>
                  </a:cubicBezTo>
                  <a:cubicBezTo>
                    <a:pt x="2782645" y="81735"/>
                    <a:pt x="2683385" y="98696"/>
                    <a:pt x="2571991" y="98403"/>
                  </a:cubicBezTo>
                  <a:cubicBezTo>
                    <a:pt x="2502407" y="99281"/>
                    <a:pt x="2432677" y="93140"/>
                    <a:pt x="2362800" y="86998"/>
                  </a:cubicBezTo>
                  <a:cubicBezTo>
                    <a:pt x="2279328" y="79687"/>
                    <a:pt x="2195563" y="72377"/>
                    <a:pt x="2111506" y="76909"/>
                  </a:cubicBezTo>
                  <a:cubicBezTo>
                    <a:pt x="1664909" y="79980"/>
                    <a:pt x="1218458" y="88899"/>
                    <a:pt x="771860" y="94602"/>
                  </a:cubicBezTo>
                  <a:cubicBezTo>
                    <a:pt x="646579" y="100450"/>
                    <a:pt x="521444" y="99134"/>
                    <a:pt x="396163" y="99865"/>
                  </a:cubicBezTo>
                  <a:cubicBezTo>
                    <a:pt x="264304" y="101035"/>
                    <a:pt x="131567" y="119020"/>
                    <a:pt x="0" y="108492"/>
                  </a:cubicBezTo>
                  <a:cubicBezTo>
                    <a:pt x="3362" y="81004"/>
                    <a:pt x="10964" y="54392"/>
                    <a:pt x="19589" y="28073"/>
                  </a:cubicBezTo>
                  <a:cubicBezTo>
                    <a:pt x="845392" y="29974"/>
                    <a:pt x="1671049" y="21640"/>
                    <a:pt x="2496706" y="16230"/>
                  </a:cubicBezTo>
                  <a:cubicBezTo>
                    <a:pt x="2616871" y="11990"/>
                    <a:pt x="2736889" y="5849"/>
                    <a:pt x="2856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10933259" y="6274415"/>
              <a:ext cx="277021" cy="82612"/>
            </a:xfrm>
            <a:custGeom>
              <a:rect b="b" l="l" r="r" t="t"/>
              <a:pathLst>
                <a:path extrusionOk="0" h="82612" w="277021">
                  <a:moveTo>
                    <a:pt x="277022" y="11178"/>
                  </a:moveTo>
                  <a:cubicBezTo>
                    <a:pt x="272783" y="27262"/>
                    <a:pt x="267520" y="43784"/>
                    <a:pt x="257872" y="57528"/>
                  </a:cubicBezTo>
                  <a:cubicBezTo>
                    <a:pt x="177469" y="57528"/>
                    <a:pt x="98383" y="70395"/>
                    <a:pt x="19150" y="82531"/>
                  </a:cubicBezTo>
                  <a:cubicBezTo>
                    <a:pt x="12718" y="82678"/>
                    <a:pt x="6286" y="82824"/>
                    <a:pt x="0" y="81069"/>
                  </a:cubicBezTo>
                  <a:cubicBezTo>
                    <a:pt x="1900" y="55774"/>
                    <a:pt x="9941" y="31356"/>
                    <a:pt x="17688" y="7230"/>
                  </a:cubicBezTo>
                  <a:cubicBezTo>
                    <a:pt x="41078" y="16003"/>
                    <a:pt x="65491" y="-227"/>
                    <a:pt x="89758" y="796"/>
                  </a:cubicBezTo>
                  <a:cubicBezTo>
                    <a:pt x="151595" y="2551"/>
                    <a:pt x="216940" y="-6514"/>
                    <a:pt x="277022" y="111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1411505" y="6281352"/>
              <a:ext cx="173888" cy="64676"/>
            </a:xfrm>
            <a:custGeom>
              <a:rect b="b" l="l" r="r" t="t"/>
              <a:pathLst>
                <a:path extrusionOk="0" h="64676" w="173888">
                  <a:moveTo>
                    <a:pt x="173889" y="10235"/>
                  </a:moveTo>
                  <a:cubicBezTo>
                    <a:pt x="171257" y="24272"/>
                    <a:pt x="169211" y="43133"/>
                    <a:pt x="153715" y="48836"/>
                  </a:cubicBezTo>
                  <a:cubicBezTo>
                    <a:pt x="117899" y="58632"/>
                    <a:pt x="80476" y="60972"/>
                    <a:pt x="43491" y="63896"/>
                  </a:cubicBezTo>
                  <a:cubicBezTo>
                    <a:pt x="-12352" y="69891"/>
                    <a:pt x="-2850" y="40648"/>
                    <a:pt x="9283" y="0"/>
                  </a:cubicBezTo>
                  <a:cubicBezTo>
                    <a:pt x="63080" y="8627"/>
                    <a:pt x="120969" y="-6580"/>
                    <a:pt x="173889" y="10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11714539" y="6285026"/>
              <a:ext cx="165710" cy="66906"/>
            </a:xfrm>
            <a:custGeom>
              <a:rect b="b" l="l" r="r" t="t"/>
              <a:pathLst>
                <a:path extrusionOk="0" h="66906" w="165710">
                  <a:moveTo>
                    <a:pt x="165710" y="3345"/>
                  </a:moveTo>
                  <a:cubicBezTo>
                    <a:pt x="159132" y="20891"/>
                    <a:pt x="154162" y="39606"/>
                    <a:pt x="143344" y="54959"/>
                  </a:cubicBezTo>
                  <a:cubicBezTo>
                    <a:pt x="110014" y="60662"/>
                    <a:pt x="71713" y="61100"/>
                    <a:pt x="36482" y="66510"/>
                  </a:cubicBezTo>
                  <a:cubicBezTo>
                    <a:pt x="25518" y="66657"/>
                    <a:pt x="12508" y="68703"/>
                    <a:pt x="3152" y="61831"/>
                  </a:cubicBezTo>
                  <a:lnTo>
                    <a:pt x="3298" y="61831"/>
                  </a:lnTo>
                  <a:cubicBezTo>
                    <a:pt x="-4157" y="44724"/>
                    <a:pt x="3152" y="24400"/>
                    <a:pt x="4614" y="6416"/>
                  </a:cubicBezTo>
                  <a:cubicBezTo>
                    <a:pt x="19963" y="16650"/>
                    <a:pt x="38968" y="6269"/>
                    <a:pt x="55633" y="4807"/>
                  </a:cubicBezTo>
                  <a:cubicBezTo>
                    <a:pt x="91887" y="-1334"/>
                    <a:pt x="129164" y="-1334"/>
                    <a:pt x="165710" y="33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12006937" y="6246845"/>
              <a:ext cx="248717" cy="86137"/>
            </a:xfrm>
            <a:custGeom>
              <a:rect b="b" l="l" r="r" t="t"/>
              <a:pathLst>
                <a:path extrusionOk="0" h="86137" w="248717">
                  <a:moveTo>
                    <a:pt x="248718" y="26465"/>
                  </a:moveTo>
                  <a:cubicBezTo>
                    <a:pt x="242432" y="41525"/>
                    <a:pt x="237315" y="57755"/>
                    <a:pt x="227082" y="70623"/>
                  </a:cubicBezTo>
                  <a:cubicBezTo>
                    <a:pt x="174017" y="72085"/>
                    <a:pt x="121536" y="80419"/>
                    <a:pt x="68763" y="85683"/>
                  </a:cubicBezTo>
                  <a:cubicBezTo>
                    <a:pt x="202" y="90215"/>
                    <a:pt x="-13978" y="60826"/>
                    <a:pt x="12482" y="0"/>
                  </a:cubicBezTo>
                  <a:cubicBezTo>
                    <a:pt x="12774" y="146"/>
                    <a:pt x="13067" y="146"/>
                    <a:pt x="13505" y="146"/>
                  </a:cubicBezTo>
                  <a:cubicBezTo>
                    <a:pt x="13505" y="293"/>
                    <a:pt x="13651" y="293"/>
                    <a:pt x="13651" y="293"/>
                  </a:cubicBezTo>
                  <a:cubicBezTo>
                    <a:pt x="23884" y="34653"/>
                    <a:pt x="63354" y="24565"/>
                    <a:pt x="90253" y="22079"/>
                  </a:cubicBezTo>
                  <a:cubicBezTo>
                    <a:pt x="142587" y="22371"/>
                    <a:pt x="196968" y="14622"/>
                    <a:pt x="248718" y="26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2407574" y="6260882"/>
              <a:ext cx="252284" cy="78621"/>
            </a:xfrm>
            <a:custGeom>
              <a:rect b="b" l="l" r="r" t="t"/>
              <a:pathLst>
                <a:path extrusionOk="0" h="78621" w="252284">
                  <a:moveTo>
                    <a:pt x="252284" y="13159"/>
                  </a:moveTo>
                  <a:cubicBezTo>
                    <a:pt x="246437" y="32752"/>
                    <a:pt x="244244" y="56147"/>
                    <a:pt x="228602" y="70622"/>
                  </a:cubicBezTo>
                  <a:cubicBezTo>
                    <a:pt x="198780" y="74131"/>
                    <a:pt x="166912" y="73547"/>
                    <a:pt x="136505" y="75593"/>
                  </a:cubicBezTo>
                  <a:cubicBezTo>
                    <a:pt x="94842" y="74278"/>
                    <a:pt x="47478" y="87291"/>
                    <a:pt x="9031" y="67698"/>
                  </a:cubicBezTo>
                  <a:cubicBezTo>
                    <a:pt x="-5295" y="49421"/>
                    <a:pt x="1137" y="21494"/>
                    <a:pt x="3476" y="0"/>
                  </a:cubicBezTo>
                  <a:cubicBezTo>
                    <a:pt x="83878" y="13744"/>
                    <a:pt x="172174" y="-12428"/>
                    <a:pt x="252284" y="13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12836909" y="6259712"/>
              <a:ext cx="263991" cy="65689"/>
            </a:xfrm>
            <a:custGeom>
              <a:rect b="b" l="l" r="r" t="t"/>
              <a:pathLst>
                <a:path extrusionOk="0" h="65689" w="263991">
                  <a:moveTo>
                    <a:pt x="263992" y="18131"/>
                  </a:moveTo>
                  <a:cubicBezTo>
                    <a:pt x="252005" y="82173"/>
                    <a:pt x="211365" y="57317"/>
                    <a:pt x="162831" y="59510"/>
                  </a:cubicBezTo>
                  <a:cubicBezTo>
                    <a:pt x="131840" y="59218"/>
                    <a:pt x="103334" y="63604"/>
                    <a:pt x="72050" y="65505"/>
                  </a:cubicBezTo>
                  <a:lnTo>
                    <a:pt x="75997" y="65212"/>
                  </a:lnTo>
                  <a:cubicBezTo>
                    <a:pt x="33895" y="64335"/>
                    <a:pt x="-7475" y="76471"/>
                    <a:pt x="1150" y="17400"/>
                  </a:cubicBezTo>
                  <a:cubicBezTo>
                    <a:pt x="2465" y="16522"/>
                    <a:pt x="3343" y="15207"/>
                    <a:pt x="3343" y="13159"/>
                  </a:cubicBezTo>
                  <a:cubicBezTo>
                    <a:pt x="3343" y="9065"/>
                    <a:pt x="4220" y="3655"/>
                    <a:pt x="2319" y="0"/>
                  </a:cubicBezTo>
                  <a:cubicBezTo>
                    <a:pt x="18107" y="13598"/>
                    <a:pt x="40620" y="6580"/>
                    <a:pt x="59478" y="5410"/>
                  </a:cubicBezTo>
                  <a:cubicBezTo>
                    <a:pt x="127454" y="0"/>
                    <a:pt x="198208" y="-1024"/>
                    <a:pt x="263992" y="18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13246834" y="6270532"/>
              <a:ext cx="238973" cy="79102"/>
            </a:xfrm>
            <a:custGeom>
              <a:rect b="b" l="l" r="r" t="t"/>
              <a:pathLst>
                <a:path extrusionOk="0" h="79102" w="238973">
                  <a:moveTo>
                    <a:pt x="238973" y="28220"/>
                  </a:moveTo>
                  <a:cubicBezTo>
                    <a:pt x="231956" y="45620"/>
                    <a:pt x="225816" y="63604"/>
                    <a:pt x="215437" y="79103"/>
                  </a:cubicBezTo>
                  <a:cubicBezTo>
                    <a:pt x="148338" y="66967"/>
                    <a:pt x="78900" y="79103"/>
                    <a:pt x="12385" y="64043"/>
                  </a:cubicBezTo>
                  <a:cubicBezTo>
                    <a:pt x="-7496" y="55855"/>
                    <a:pt x="1714" y="17254"/>
                    <a:pt x="5076" y="0"/>
                  </a:cubicBezTo>
                  <a:cubicBezTo>
                    <a:pt x="76707" y="24126"/>
                    <a:pt x="161202" y="4240"/>
                    <a:pt x="238973" y="28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13658253" y="6235003"/>
              <a:ext cx="265526" cy="90104"/>
            </a:xfrm>
            <a:custGeom>
              <a:rect b="b" l="l" r="r" t="t"/>
              <a:pathLst>
                <a:path extrusionOk="0" h="90104" w="265526">
                  <a:moveTo>
                    <a:pt x="265527" y="19592"/>
                  </a:moveTo>
                  <a:cubicBezTo>
                    <a:pt x="261580" y="43279"/>
                    <a:pt x="256171" y="67843"/>
                    <a:pt x="243160" y="88313"/>
                  </a:cubicBezTo>
                  <a:cubicBezTo>
                    <a:pt x="239506" y="88898"/>
                    <a:pt x="235705" y="89483"/>
                    <a:pt x="231904" y="89776"/>
                  </a:cubicBezTo>
                  <a:cubicBezTo>
                    <a:pt x="172553" y="92115"/>
                    <a:pt x="113786" y="81149"/>
                    <a:pt x="54289" y="82319"/>
                  </a:cubicBezTo>
                  <a:cubicBezTo>
                    <a:pt x="-5355" y="80564"/>
                    <a:pt x="-3309" y="55853"/>
                    <a:pt x="3124" y="4824"/>
                  </a:cubicBezTo>
                  <a:cubicBezTo>
                    <a:pt x="90981" y="-1902"/>
                    <a:pt x="180301" y="-5119"/>
                    <a:pt x="265527" y="195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4083550" y="6248364"/>
              <a:ext cx="234346" cy="81189"/>
            </a:xfrm>
            <a:custGeom>
              <a:rect b="b" l="l" r="r" t="t"/>
              <a:pathLst>
                <a:path extrusionOk="0" h="81189" w="234346">
                  <a:moveTo>
                    <a:pt x="234347" y="21438"/>
                  </a:moveTo>
                  <a:cubicBezTo>
                    <a:pt x="229084" y="42493"/>
                    <a:pt x="234201" y="83433"/>
                    <a:pt x="203502" y="81094"/>
                  </a:cubicBezTo>
                  <a:cubicBezTo>
                    <a:pt x="141519" y="78169"/>
                    <a:pt x="78951" y="77877"/>
                    <a:pt x="17261" y="73783"/>
                  </a:cubicBezTo>
                  <a:cubicBezTo>
                    <a:pt x="12437" y="72321"/>
                    <a:pt x="6005" y="71151"/>
                    <a:pt x="4397" y="65741"/>
                  </a:cubicBezTo>
                  <a:cubicBezTo>
                    <a:pt x="-574" y="45563"/>
                    <a:pt x="-574" y="24216"/>
                    <a:pt x="742" y="3599"/>
                  </a:cubicBezTo>
                  <a:cubicBezTo>
                    <a:pt x="77343" y="675"/>
                    <a:pt x="160231" y="-8391"/>
                    <a:pt x="234347" y="21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4436081" y="6239973"/>
              <a:ext cx="227642" cy="84503"/>
            </a:xfrm>
            <a:custGeom>
              <a:rect b="b" l="l" r="r" t="t"/>
              <a:pathLst>
                <a:path extrusionOk="0" h="84503" w="227642">
                  <a:moveTo>
                    <a:pt x="215265" y="16669"/>
                  </a:moveTo>
                  <a:cubicBezTo>
                    <a:pt x="242894" y="19886"/>
                    <a:pt x="216435" y="64920"/>
                    <a:pt x="210879" y="81004"/>
                  </a:cubicBezTo>
                  <a:cubicBezTo>
                    <a:pt x="199623" y="81296"/>
                    <a:pt x="188367" y="81296"/>
                    <a:pt x="177111" y="81442"/>
                  </a:cubicBezTo>
                  <a:cubicBezTo>
                    <a:pt x="162930" y="81735"/>
                    <a:pt x="148605" y="82320"/>
                    <a:pt x="134425" y="83197"/>
                  </a:cubicBezTo>
                  <a:cubicBezTo>
                    <a:pt x="97585" y="84659"/>
                    <a:pt x="60600" y="85829"/>
                    <a:pt x="23908" y="81296"/>
                  </a:cubicBezTo>
                  <a:cubicBezTo>
                    <a:pt x="16599" y="79542"/>
                    <a:pt x="10897" y="78226"/>
                    <a:pt x="5781" y="71792"/>
                  </a:cubicBezTo>
                  <a:lnTo>
                    <a:pt x="6219" y="71938"/>
                  </a:lnTo>
                  <a:cubicBezTo>
                    <a:pt x="6073" y="71646"/>
                    <a:pt x="5781" y="71353"/>
                    <a:pt x="5635" y="70915"/>
                  </a:cubicBezTo>
                  <a:cubicBezTo>
                    <a:pt x="-3428" y="48982"/>
                    <a:pt x="811" y="23248"/>
                    <a:pt x="2273" y="0"/>
                  </a:cubicBezTo>
                  <a:cubicBezTo>
                    <a:pt x="72296" y="11990"/>
                    <a:pt x="145827" y="-292"/>
                    <a:pt x="215265" y="16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4836419" y="6226521"/>
              <a:ext cx="234261" cy="83690"/>
            </a:xfrm>
            <a:custGeom>
              <a:rect b="b" l="l" r="r" t="t"/>
              <a:pathLst>
                <a:path extrusionOk="0" h="83690" w="234261">
                  <a:moveTo>
                    <a:pt x="234189" y="26757"/>
                  </a:moveTo>
                  <a:cubicBezTo>
                    <a:pt x="234482" y="44303"/>
                    <a:pt x="234043" y="62142"/>
                    <a:pt x="229950" y="79395"/>
                  </a:cubicBezTo>
                  <a:cubicBezTo>
                    <a:pt x="169283" y="84659"/>
                    <a:pt x="108031" y="84366"/>
                    <a:pt x="47072" y="82320"/>
                  </a:cubicBezTo>
                  <a:cubicBezTo>
                    <a:pt x="5847" y="82173"/>
                    <a:pt x="877" y="66674"/>
                    <a:pt x="0" y="34507"/>
                  </a:cubicBezTo>
                  <a:cubicBezTo>
                    <a:pt x="9502" y="27927"/>
                    <a:pt x="17542" y="12721"/>
                    <a:pt x="8479" y="6141"/>
                  </a:cubicBezTo>
                  <a:cubicBezTo>
                    <a:pt x="9502" y="3801"/>
                    <a:pt x="10818" y="1755"/>
                    <a:pt x="12425" y="0"/>
                  </a:cubicBezTo>
                  <a:cubicBezTo>
                    <a:pt x="27775" y="15060"/>
                    <a:pt x="60375" y="7164"/>
                    <a:pt x="80987" y="10089"/>
                  </a:cubicBezTo>
                  <a:cubicBezTo>
                    <a:pt x="132736" y="13013"/>
                    <a:pt x="182440" y="11697"/>
                    <a:pt x="234189" y="267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5215038" y="6248208"/>
              <a:ext cx="228634" cy="78612"/>
            </a:xfrm>
            <a:custGeom>
              <a:rect b="b" l="l" r="r" t="t"/>
              <a:pathLst>
                <a:path extrusionOk="0" h="78612" w="228634">
                  <a:moveTo>
                    <a:pt x="228634" y="14282"/>
                  </a:moveTo>
                  <a:cubicBezTo>
                    <a:pt x="219571" y="93385"/>
                    <a:pt x="191503" y="78033"/>
                    <a:pt x="126012" y="76278"/>
                  </a:cubicBezTo>
                  <a:cubicBezTo>
                    <a:pt x="89904" y="72622"/>
                    <a:pt x="50873" y="78617"/>
                    <a:pt x="16958" y="64873"/>
                  </a:cubicBezTo>
                  <a:cubicBezTo>
                    <a:pt x="4824" y="46742"/>
                    <a:pt x="5994" y="22470"/>
                    <a:pt x="0" y="1854"/>
                  </a:cubicBezTo>
                  <a:cubicBezTo>
                    <a:pt x="75286" y="2877"/>
                    <a:pt x="155103" y="-8235"/>
                    <a:pt x="228634" y="14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5580356" y="6267987"/>
              <a:ext cx="187739" cy="55122"/>
            </a:xfrm>
            <a:custGeom>
              <a:rect b="b" l="l" r="r" t="t"/>
              <a:pathLst>
                <a:path extrusionOk="0" h="55122" w="187739">
                  <a:moveTo>
                    <a:pt x="187410" y="6932"/>
                  </a:moveTo>
                  <a:cubicBezTo>
                    <a:pt x="188287" y="22431"/>
                    <a:pt x="187118" y="38076"/>
                    <a:pt x="187264" y="53575"/>
                  </a:cubicBezTo>
                  <a:cubicBezTo>
                    <a:pt x="150864" y="56792"/>
                    <a:pt x="114171" y="54159"/>
                    <a:pt x="77771" y="53136"/>
                  </a:cubicBezTo>
                  <a:cubicBezTo>
                    <a:pt x="28506" y="52259"/>
                    <a:pt x="9648" y="57815"/>
                    <a:pt x="0" y="2106"/>
                  </a:cubicBezTo>
                  <a:cubicBezTo>
                    <a:pt x="62129" y="1814"/>
                    <a:pt x="125866" y="-4766"/>
                    <a:pt x="187410" y="6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5886906" y="6201991"/>
              <a:ext cx="254989" cy="79230"/>
            </a:xfrm>
            <a:custGeom>
              <a:rect b="b" l="l" r="r" t="t"/>
              <a:pathLst>
                <a:path extrusionOk="0" h="79230" w="254989">
                  <a:moveTo>
                    <a:pt x="254950" y="8300"/>
                  </a:moveTo>
                  <a:cubicBezTo>
                    <a:pt x="255535" y="28770"/>
                    <a:pt x="249541" y="48948"/>
                    <a:pt x="245595" y="68980"/>
                  </a:cubicBezTo>
                  <a:cubicBezTo>
                    <a:pt x="190190" y="68687"/>
                    <a:pt x="135078" y="76290"/>
                    <a:pt x="79820" y="78484"/>
                  </a:cubicBezTo>
                  <a:cubicBezTo>
                    <a:pt x="27632" y="82285"/>
                    <a:pt x="-290" y="73074"/>
                    <a:pt x="2" y="15319"/>
                  </a:cubicBezTo>
                  <a:cubicBezTo>
                    <a:pt x="83328" y="21314"/>
                    <a:pt x="171624" y="-15972"/>
                    <a:pt x="254950" y="8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5834427" y="6432429"/>
              <a:ext cx="388269" cy="46938"/>
            </a:xfrm>
            <a:custGeom>
              <a:rect b="b" l="l" r="r" t="t"/>
              <a:pathLst>
                <a:path extrusionOk="0" h="46938" w="388269">
                  <a:moveTo>
                    <a:pt x="388269" y="16633"/>
                  </a:moveTo>
                  <a:cubicBezTo>
                    <a:pt x="386077" y="25259"/>
                    <a:pt x="384176" y="34033"/>
                    <a:pt x="379937" y="41928"/>
                  </a:cubicBezTo>
                  <a:cubicBezTo>
                    <a:pt x="278484" y="36664"/>
                    <a:pt x="176885" y="40320"/>
                    <a:pt x="75432" y="45730"/>
                  </a:cubicBezTo>
                  <a:cubicBezTo>
                    <a:pt x="51750" y="46168"/>
                    <a:pt x="27922" y="48215"/>
                    <a:pt x="4385" y="45730"/>
                  </a:cubicBezTo>
                  <a:cubicBezTo>
                    <a:pt x="2778" y="35787"/>
                    <a:pt x="1754" y="25990"/>
                    <a:pt x="439" y="15901"/>
                  </a:cubicBezTo>
                  <a:cubicBezTo>
                    <a:pt x="292" y="14732"/>
                    <a:pt x="146" y="13416"/>
                    <a:pt x="0" y="12246"/>
                  </a:cubicBezTo>
                  <a:cubicBezTo>
                    <a:pt x="5409" y="11661"/>
                    <a:pt x="10672" y="9468"/>
                    <a:pt x="14472" y="5520"/>
                  </a:cubicBezTo>
                  <a:cubicBezTo>
                    <a:pt x="81426" y="-6616"/>
                    <a:pt x="149694" y="4935"/>
                    <a:pt x="217378" y="5667"/>
                  </a:cubicBezTo>
                  <a:cubicBezTo>
                    <a:pt x="273952" y="10345"/>
                    <a:pt x="333157" y="403"/>
                    <a:pt x="388269" y="16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5445719" y="6483404"/>
              <a:ext cx="236821" cy="54404"/>
            </a:xfrm>
            <a:custGeom>
              <a:rect b="b" l="l" r="r" t="t"/>
              <a:pathLst>
                <a:path extrusionOk="0" h="54404" w="236821">
                  <a:moveTo>
                    <a:pt x="236821" y="7622"/>
                  </a:moveTo>
                  <a:cubicBezTo>
                    <a:pt x="234628" y="23413"/>
                    <a:pt x="233459" y="41251"/>
                    <a:pt x="222056" y="53533"/>
                  </a:cubicBezTo>
                  <a:cubicBezTo>
                    <a:pt x="209338" y="53826"/>
                    <a:pt x="196620" y="53241"/>
                    <a:pt x="183901" y="53241"/>
                  </a:cubicBezTo>
                  <a:cubicBezTo>
                    <a:pt x="169137" y="53241"/>
                    <a:pt x="154372" y="53533"/>
                    <a:pt x="139607" y="53826"/>
                  </a:cubicBezTo>
                  <a:cubicBezTo>
                    <a:pt x="95313" y="53680"/>
                    <a:pt x="49118" y="57774"/>
                    <a:pt x="5994" y="46077"/>
                  </a:cubicBezTo>
                  <a:cubicBezTo>
                    <a:pt x="5701" y="44907"/>
                    <a:pt x="5409" y="43737"/>
                    <a:pt x="5117" y="42713"/>
                  </a:cubicBezTo>
                  <a:cubicBezTo>
                    <a:pt x="2924" y="29700"/>
                    <a:pt x="1462" y="16395"/>
                    <a:pt x="0" y="3235"/>
                  </a:cubicBezTo>
                  <a:cubicBezTo>
                    <a:pt x="79379" y="457"/>
                    <a:pt x="157588" y="-4076"/>
                    <a:pt x="236821" y="7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5009647" y="6502671"/>
              <a:ext cx="279799" cy="69084"/>
            </a:xfrm>
            <a:custGeom>
              <a:rect b="b" l="l" r="r" t="t"/>
              <a:pathLst>
                <a:path extrusionOk="0" h="69084" w="279799">
                  <a:moveTo>
                    <a:pt x="279800" y="9995"/>
                  </a:moveTo>
                  <a:cubicBezTo>
                    <a:pt x="277607" y="28564"/>
                    <a:pt x="276145" y="48303"/>
                    <a:pt x="265620" y="64387"/>
                  </a:cubicBezTo>
                  <a:cubicBezTo>
                    <a:pt x="261234" y="64972"/>
                    <a:pt x="256848" y="65411"/>
                    <a:pt x="252317" y="65703"/>
                  </a:cubicBezTo>
                  <a:cubicBezTo>
                    <a:pt x="220741" y="67458"/>
                    <a:pt x="189164" y="66580"/>
                    <a:pt x="157735" y="67311"/>
                  </a:cubicBezTo>
                  <a:cubicBezTo>
                    <a:pt x="109055" y="67019"/>
                    <a:pt x="57890" y="74914"/>
                    <a:pt x="10964" y="59562"/>
                  </a:cubicBezTo>
                  <a:cubicBezTo>
                    <a:pt x="1900" y="44355"/>
                    <a:pt x="4386" y="21984"/>
                    <a:pt x="0" y="4439"/>
                  </a:cubicBezTo>
                  <a:cubicBezTo>
                    <a:pt x="22513" y="11165"/>
                    <a:pt x="46926" y="929"/>
                    <a:pt x="70169" y="1076"/>
                  </a:cubicBezTo>
                  <a:cubicBezTo>
                    <a:pt x="139754" y="-240"/>
                    <a:pt x="211239" y="-2580"/>
                    <a:pt x="279800" y="99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4609977" y="6501328"/>
              <a:ext cx="250416" cy="64009"/>
            </a:xfrm>
            <a:custGeom>
              <a:rect b="b" l="l" r="r" t="t"/>
              <a:pathLst>
                <a:path extrusionOk="0" h="64009" w="250416">
                  <a:moveTo>
                    <a:pt x="250416" y="10315"/>
                  </a:moveTo>
                  <a:cubicBezTo>
                    <a:pt x="249393" y="26983"/>
                    <a:pt x="247931" y="43798"/>
                    <a:pt x="245300" y="60174"/>
                  </a:cubicBezTo>
                  <a:cubicBezTo>
                    <a:pt x="195743" y="59881"/>
                    <a:pt x="146040" y="60613"/>
                    <a:pt x="96483" y="63976"/>
                  </a:cubicBezTo>
                  <a:cubicBezTo>
                    <a:pt x="66661" y="63830"/>
                    <a:pt x="34939" y="65730"/>
                    <a:pt x="7017" y="54033"/>
                  </a:cubicBezTo>
                  <a:cubicBezTo>
                    <a:pt x="293" y="39411"/>
                    <a:pt x="1023" y="22450"/>
                    <a:pt x="0" y="6074"/>
                  </a:cubicBezTo>
                  <a:cubicBezTo>
                    <a:pt x="3362" y="5782"/>
                    <a:pt x="6871" y="5635"/>
                    <a:pt x="10233" y="5343"/>
                  </a:cubicBezTo>
                  <a:cubicBezTo>
                    <a:pt x="10672" y="5197"/>
                    <a:pt x="11110" y="5197"/>
                    <a:pt x="11402" y="5197"/>
                  </a:cubicBezTo>
                  <a:cubicBezTo>
                    <a:pt x="11695" y="5197"/>
                    <a:pt x="12134" y="5050"/>
                    <a:pt x="12572" y="5050"/>
                  </a:cubicBezTo>
                  <a:cubicBezTo>
                    <a:pt x="90343" y="664"/>
                    <a:pt x="172207" y="-5769"/>
                    <a:pt x="250416" y="10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4163963" y="6488460"/>
              <a:ext cx="265326" cy="60046"/>
            </a:xfrm>
            <a:custGeom>
              <a:rect b="b" l="l" r="r" t="t"/>
              <a:pathLst>
                <a:path extrusionOk="0" h="60046" w="265326">
                  <a:moveTo>
                    <a:pt x="265327" y="11193"/>
                  </a:moveTo>
                  <a:cubicBezTo>
                    <a:pt x="261234" y="27277"/>
                    <a:pt x="259333" y="44530"/>
                    <a:pt x="251001" y="59152"/>
                  </a:cubicBezTo>
                  <a:cubicBezTo>
                    <a:pt x="196620" y="56959"/>
                    <a:pt x="141946" y="56227"/>
                    <a:pt x="87565" y="59737"/>
                  </a:cubicBezTo>
                  <a:cubicBezTo>
                    <a:pt x="60813" y="59737"/>
                    <a:pt x="32599" y="62076"/>
                    <a:pt x="6871" y="53888"/>
                  </a:cubicBezTo>
                  <a:cubicBezTo>
                    <a:pt x="6578" y="52718"/>
                    <a:pt x="6286" y="51695"/>
                    <a:pt x="5994" y="50525"/>
                  </a:cubicBezTo>
                  <a:cubicBezTo>
                    <a:pt x="2778" y="34295"/>
                    <a:pt x="1316" y="17773"/>
                    <a:pt x="0" y="1250"/>
                  </a:cubicBezTo>
                  <a:cubicBezTo>
                    <a:pt x="88589" y="4029"/>
                    <a:pt x="177469" y="-8108"/>
                    <a:pt x="265327" y="11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3712103" y="6483719"/>
              <a:ext cx="291494" cy="73339"/>
            </a:xfrm>
            <a:custGeom>
              <a:rect b="b" l="l" r="r" t="t"/>
              <a:pathLst>
                <a:path extrusionOk="0" h="73339" w="291494">
                  <a:moveTo>
                    <a:pt x="291494" y="25730"/>
                  </a:moveTo>
                  <a:cubicBezTo>
                    <a:pt x="290179" y="41083"/>
                    <a:pt x="286816" y="56728"/>
                    <a:pt x="276583" y="68717"/>
                  </a:cubicBezTo>
                  <a:cubicBezTo>
                    <a:pt x="263134" y="69156"/>
                    <a:pt x="249831" y="69302"/>
                    <a:pt x="236528" y="70034"/>
                  </a:cubicBezTo>
                  <a:cubicBezTo>
                    <a:pt x="220448" y="70911"/>
                    <a:pt x="204514" y="71934"/>
                    <a:pt x="188579" y="72373"/>
                  </a:cubicBezTo>
                  <a:cubicBezTo>
                    <a:pt x="129374" y="72665"/>
                    <a:pt x="65199" y="79391"/>
                    <a:pt x="10379" y="52780"/>
                  </a:cubicBezTo>
                  <a:cubicBezTo>
                    <a:pt x="-585" y="41521"/>
                    <a:pt x="2339" y="23391"/>
                    <a:pt x="0" y="8476"/>
                  </a:cubicBezTo>
                  <a:cubicBezTo>
                    <a:pt x="95167" y="11693"/>
                    <a:pt x="203344" y="-21790"/>
                    <a:pt x="291494" y="25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3274277" y="6487224"/>
              <a:ext cx="289009" cy="80496"/>
            </a:xfrm>
            <a:custGeom>
              <a:rect b="b" l="l" r="r" t="t"/>
              <a:pathLst>
                <a:path extrusionOk="0" h="80496" w="289009">
                  <a:moveTo>
                    <a:pt x="289009" y="23980"/>
                  </a:moveTo>
                  <a:cubicBezTo>
                    <a:pt x="269567" y="90215"/>
                    <a:pt x="220156" y="79688"/>
                    <a:pt x="164313" y="80127"/>
                  </a:cubicBezTo>
                  <a:cubicBezTo>
                    <a:pt x="114171" y="78226"/>
                    <a:pt x="64322" y="82612"/>
                    <a:pt x="15350" y="68283"/>
                  </a:cubicBezTo>
                  <a:cubicBezTo>
                    <a:pt x="-8332" y="55562"/>
                    <a:pt x="3801" y="22079"/>
                    <a:pt x="0" y="0"/>
                  </a:cubicBezTo>
                  <a:cubicBezTo>
                    <a:pt x="96775" y="3363"/>
                    <a:pt x="195158" y="-8480"/>
                    <a:pt x="289009" y="23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2787368" y="6475646"/>
              <a:ext cx="312216" cy="76790"/>
            </a:xfrm>
            <a:custGeom>
              <a:rect b="b" l="l" r="r" t="t"/>
              <a:pathLst>
                <a:path extrusionOk="0" h="76790" w="312216">
                  <a:moveTo>
                    <a:pt x="312217" y="15380"/>
                  </a:moveTo>
                  <a:cubicBezTo>
                    <a:pt x="300230" y="91559"/>
                    <a:pt x="268800" y="75914"/>
                    <a:pt x="206232" y="74598"/>
                  </a:cubicBezTo>
                  <a:cubicBezTo>
                    <a:pt x="150828" y="73135"/>
                    <a:pt x="96154" y="69188"/>
                    <a:pt x="39581" y="69041"/>
                  </a:cubicBezTo>
                  <a:cubicBezTo>
                    <a:pt x="-4129" y="67141"/>
                    <a:pt x="-328" y="53835"/>
                    <a:pt x="403" y="15965"/>
                  </a:cubicBezTo>
                  <a:cubicBezTo>
                    <a:pt x="102294" y="-3189"/>
                    <a:pt x="210325" y="-7137"/>
                    <a:pt x="312217" y="153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12288442" y="6500969"/>
              <a:ext cx="311187" cy="78312"/>
            </a:xfrm>
            <a:custGeom>
              <a:rect b="b" l="l" r="r" t="t"/>
              <a:pathLst>
                <a:path extrusionOk="0" h="78312" w="311187">
                  <a:moveTo>
                    <a:pt x="311188" y="25588"/>
                  </a:moveTo>
                  <a:cubicBezTo>
                    <a:pt x="307972" y="43426"/>
                    <a:pt x="302709" y="64920"/>
                    <a:pt x="287213" y="75740"/>
                  </a:cubicBezTo>
                  <a:cubicBezTo>
                    <a:pt x="250667" y="76178"/>
                    <a:pt x="213974" y="75301"/>
                    <a:pt x="177428" y="76617"/>
                  </a:cubicBezTo>
                  <a:cubicBezTo>
                    <a:pt x="121292" y="74717"/>
                    <a:pt x="56678" y="88900"/>
                    <a:pt x="6390" y="58633"/>
                  </a:cubicBezTo>
                  <a:cubicBezTo>
                    <a:pt x="-5158" y="42988"/>
                    <a:pt x="2443" y="19447"/>
                    <a:pt x="2590" y="0"/>
                  </a:cubicBezTo>
                  <a:cubicBezTo>
                    <a:pt x="13992" y="16230"/>
                    <a:pt x="34312" y="14475"/>
                    <a:pt x="51854" y="12575"/>
                  </a:cubicBezTo>
                  <a:cubicBezTo>
                    <a:pt x="136203" y="6726"/>
                    <a:pt x="229470" y="-5118"/>
                    <a:pt x="311188" y="255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11838610" y="6491661"/>
              <a:ext cx="284600" cy="71010"/>
            </a:xfrm>
            <a:custGeom>
              <a:rect b="b" l="l" r="r" t="t"/>
              <a:pathLst>
                <a:path extrusionOk="0" h="71010" w="284600">
                  <a:moveTo>
                    <a:pt x="284601" y="7699"/>
                  </a:moveTo>
                  <a:cubicBezTo>
                    <a:pt x="279046" y="29047"/>
                    <a:pt x="275391" y="59460"/>
                    <a:pt x="254487" y="71011"/>
                  </a:cubicBezTo>
                  <a:cubicBezTo>
                    <a:pt x="200398" y="70572"/>
                    <a:pt x="146309" y="68233"/>
                    <a:pt x="92366" y="66917"/>
                  </a:cubicBezTo>
                  <a:cubicBezTo>
                    <a:pt x="62399" y="64724"/>
                    <a:pt x="29507" y="69695"/>
                    <a:pt x="1585" y="56974"/>
                  </a:cubicBezTo>
                  <a:cubicBezTo>
                    <a:pt x="-2946" y="38112"/>
                    <a:pt x="3339" y="19250"/>
                    <a:pt x="6702" y="389"/>
                  </a:cubicBezTo>
                  <a:cubicBezTo>
                    <a:pt x="95436" y="8284"/>
                    <a:pt x="193966" y="-9262"/>
                    <a:pt x="284601" y="7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11412809" y="6511836"/>
              <a:ext cx="264617" cy="70171"/>
            </a:xfrm>
            <a:custGeom>
              <a:rect b="b" l="l" r="r" t="t"/>
              <a:pathLst>
                <a:path extrusionOk="0" h="70171" w="264617">
                  <a:moveTo>
                    <a:pt x="264388" y="9749"/>
                  </a:moveTo>
                  <a:cubicBezTo>
                    <a:pt x="265412" y="26418"/>
                    <a:pt x="263219" y="45718"/>
                    <a:pt x="253425" y="59609"/>
                  </a:cubicBezTo>
                  <a:cubicBezTo>
                    <a:pt x="203721" y="61071"/>
                    <a:pt x="154018" y="63703"/>
                    <a:pt x="104461" y="69551"/>
                  </a:cubicBezTo>
                  <a:cubicBezTo>
                    <a:pt x="76394" y="71013"/>
                    <a:pt x="46279" y="71013"/>
                    <a:pt x="21428" y="56538"/>
                  </a:cubicBezTo>
                  <a:cubicBezTo>
                    <a:pt x="13534" y="51274"/>
                    <a:pt x="4616" y="40747"/>
                    <a:pt x="1254" y="30658"/>
                  </a:cubicBezTo>
                  <a:cubicBezTo>
                    <a:pt x="962" y="30073"/>
                    <a:pt x="816" y="29342"/>
                    <a:pt x="669" y="28757"/>
                  </a:cubicBezTo>
                  <a:cubicBezTo>
                    <a:pt x="-1231" y="19545"/>
                    <a:pt x="1254" y="10918"/>
                    <a:pt x="3886" y="976"/>
                  </a:cubicBezTo>
                  <a:cubicBezTo>
                    <a:pt x="11780" y="7556"/>
                    <a:pt x="22305" y="11065"/>
                    <a:pt x="32830" y="9310"/>
                  </a:cubicBezTo>
                  <a:cubicBezTo>
                    <a:pt x="108847" y="1122"/>
                    <a:pt x="189249" y="-6920"/>
                    <a:pt x="264388" y="97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0847702" y="6509888"/>
              <a:ext cx="419737" cy="102465"/>
            </a:xfrm>
            <a:custGeom>
              <a:rect b="b" l="l" r="r" t="t"/>
              <a:pathLst>
                <a:path extrusionOk="0" h="102465" w="419737">
                  <a:moveTo>
                    <a:pt x="419737" y="1170"/>
                  </a:moveTo>
                  <a:cubicBezTo>
                    <a:pt x="416521" y="24564"/>
                    <a:pt x="411551" y="48397"/>
                    <a:pt x="401902" y="69891"/>
                  </a:cubicBezTo>
                  <a:cubicBezTo>
                    <a:pt x="364040" y="76178"/>
                    <a:pt x="332026" y="79980"/>
                    <a:pt x="290655" y="82466"/>
                  </a:cubicBezTo>
                  <a:cubicBezTo>
                    <a:pt x="223994" y="88168"/>
                    <a:pt x="162158" y="103959"/>
                    <a:pt x="94328" y="102351"/>
                  </a:cubicBezTo>
                  <a:cubicBezTo>
                    <a:pt x="769" y="102497"/>
                    <a:pt x="-19844" y="106884"/>
                    <a:pt x="17726" y="6726"/>
                  </a:cubicBezTo>
                  <a:cubicBezTo>
                    <a:pt x="131313" y="12574"/>
                    <a:pt x="249431" y="0"/>
                    <a:pt x="364771" y="0"/>
                  </a:cubicBezTo>
                  <a:cubicBezTo>
                    <a:pt x="383191" y="146"/>
                    <a:pt x="401610" y="439"/>
                    <a:pt x="419737" y="11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10789850" y="6749555"/>
              <a:ext cx="565161" cy="108571"/>
            </a:xfrm>
            <a:custGeom>
              <a:rect b="b" l="l" r="r" t="t"/>
              <a:pathLst>
                <a:path extrusionOk="0" h="108571" w="565161">
                  <a:moveTo>
                    <a:pt x="564862" y="17527"/>
                  </a:moveTo>
                  <a:cubicBezTo>
                    <a:pt x="567201" y="43407"/>
                    <a:pt x="555360" y="69141"/>
                    <a:pt x="546588" y="93267"/>
                  </a:cubicBezTo>
                  <a:cubicBezTo>
                    <a:pt x="393532" y="88880"/>
                    <a:pt x="240183" y="90196"/>
                    <a:pt x="88296" y="108327"/>
                  </a:cubicBezTo>
                  <a:cubicBezTo>
                    <a:pt x="58767" y="108765"/>
                    <a:pt x="28652" y="109496"/>
                    <a:pt x="0" y="101601"/>
                  </a:cubicBezTo>
                  <a:cubicBezTo>
                    <a:pt x="585" y="69580"/>
                    <a:pt x="14619" y="39898"/>
                    <a:pt x="20027" y="8607"/>
                  </a:cubicBezTo>
                  <a:cubicBezTo>
                    <a:pt x="50142" y="34634"/>
                    <a:pt x="105546" y="14895"/>
                    <a:pt x="143262" y="18843"/>
                  </a:cubicBezTo>
                  <a:cubicBezTo>
                    <a:pt x="283016" y="28347"/>
                    <a:pt x="428909" y="-26923"/>
                    <a:pt x="564862" y="175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11518267" y="6723595"/>
              <a:ext cx="212581" cy="111922"/>
            </a:xfrm>
            <a:custGeom>
              <a:rect b="b" l="l" r="r" t="t"/>
              <a:pathLst>
                <a:path extrusionOk="0" h="111922" w="212581">
                  <a:moveTo>
                    <a:pt x="212581" y="3278"/>
                  </a:moveTo>
                  <a:cubicBezTo>
                    <a:pt x="206588" y="39393"/>
                    <a:pt x="203810" y="79456"/>
                    <a:pt x="181590" y="109869"/>
                  </a:cubicBezTo>
                  <a:cubicBezTo>
                    <a:pt x="155569" y="111624"/>
                    <a:pt x="129255" y="109723"/>
                    <a:pt x="103380" y="111331"/>
                  </a:cubicBezTo>
                  <a:cubicBezTo>
                    <a:pt x="69027" y="111478"/>
                    <a:pt x="34088" y="114109"/>
                    <a:pt x="173" y="106945"/>
                  </a:cubicBezTo>
                  <a:cubicBezTo>
                    <a:pt x="-411" y="89984"/>
                    <a:pt x="612" y="73023"/>
                    <a:pt x="1343" y="56062"/>
                  </a:cubicBezTo>
                  <a:cubicBezTo>
                    <a:pt x="1635" y="48751"/>
                    <a:pt x="2220" y="41148"/>
                    <a:pt x="2220" y="33691"/>
                  </a:cubicBezTo>
                  <a:cubicBezTo>
                    <a:pt x="14207" y="28573"/>
                    <a:pt x="17277" y="15414"/>
                    <a:pt x="23563" y="5471"/>
                  </a:cubicBezTo>
                  <a:cubicBezTo>
                    <a:pt x="86277" y="646"/>
                    <a:pt x="150160" y="-2863"/>
                    <a:pt x="212581" y="3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11911776" y="6718830"/>
              <a:ext cx="261868" cy="115297"/>
            </a:xfrm>
            <a:custGeom>
              <a:rect b="b" l="l" r="r" t="t"/>
              <a:pathLst>
                <a:path extrusionOk="0" h="115297" w="261868">
                  <a:moveTo>
                    <a:pt x="261868" y="26026"/>
                  </a:moveTo>
                  <a:cubicBezTo>
                    <a:pt x="240818" y="127208"/>
                    <a:pt x="225761" y="115950"/>
                    <a:pt x="132348" y="113902"/>
                  </a:cubicBezTo>
                  <a:cubicBezTo>
                    <a:pt x="91854" y="110393"/>
                    <a:pt x="42151" y="122383"/>
                    <a:pt x="7213" y="98257"/>
                  </a:cubicBezTo>
                  <a:cubicBezTo>
                    <a:pt x="-4628" y="66674"/>
                    <a:pt x="-1851" y="29097"/>
                    <a:pt x="15253" y="0"/>
                  </a:cubicBezTo>
                  <a:cubicBezTo>
                    <a:pt x="33819" y="15792"/>
                    <a:pt x="60863" y="7165"/>
                    <a:pt x="83229" y="9358"/>
                  </a:cubicBezTo>
                  <a:cubicBezTo>
                    <a:pt x="142288" y="14183"/>
                    <a:pt x="205587" y="5995"/>
                    <a:pt x="261868" y="260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12357901" y="6716932"/>
              <a:ext cx="259709" cy="112529"/>
            </a:xfrm>
            <a:custGeom>
              <a:rect b="b" l="l" r="r" t="t"/>
              <a:pathLst>
                <a:path extrusionOk="0" h="112529" w="259709">
                  <a:moveTo>
                    <a:pt x="259710" y="6139"/>
                  </a:moveTo>
                  <a:cubicBezTo>
                    <a:pt x="246845" y="47518"/>
                    <a:pt x="241144" y="117117"/>
                    <a:pt x="183839" y="112292"/>
                  </a:cubicBezTo>
                  <a:cubicBezTo>
                    <a:pt x="123465" y="111707"/>
                    <a:pt x="57243" y="116532"/>
                    <a:pt x="376" y="95477"/>
                  </a:cubicBezTo>
                  <a:cubicBezTo>
                    <a:pt x="-1086" y="74422"/>
                    <a:pt x="1984" y="53074"/>
                    <a:pt x="4908" y="32165"/>
                  </a:cubicBezTo>
                  <a:cubicBezTo>
                    <a:pt x="23620" y="33335"/>
                    <a:pt x="26836" y="9794"/>
                    <a:pt x="43063" y="5992"/>
                  </a:cubicBezTo>
                  <a:cubicBezTo>
                    <a:pt x="114255" y="144"/>
                    <a:pt x="188517" y="-3950"/>
                    <a:pt x="259710" y="6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12795562" y="6720585"/>
              <a:ext cx="313671" cy="100567"/>
            </a:xfrm>
            <a:custGeom>
              <a:rect b="b" l="l" r="r" t="t"/>
              <a:pathLst>
                <a:path extrusionOk="0" h="100567" w="313671">
                  <a:moveTo>
                    <a:pt x="313671" y="11698"/>
                  </a:moveTo>
                  <a:cubicBezTo>
                    <a:pt x="309870" y="36115"/>
                    <a:pt x="305338" y="61119"/>
                    <a:pt x="294667" y="83490"/>
                  </a:cubicBezTo>
                  <a:cubicBezTo>
                    <a:pt x="226691" y="81735"/>
                    <a:pt x="159738" y="92263"/>
                    <a:pt x="92346" y="99281"/>
                  </a:cubicBezTo>
                  <a:cubicBezTo>
                    <a:pt x="7558" y="106299"/>
                    <a:pt x="-15831" y="86121"/>
                    <a:pt x="9897" y="1170"/>
                  </a:cubicBezTo>
                  <a:cubicBezTo>
                    <a:pt x="11067" y="1170"/>
                    <a:pt x="12236" y="731"/>
                    <a:pt x="13113" y="0"/>
                  </a:cubicBezTo>
                  <a:cubicBezTo>
                    <a:pt x="22908" y="7457"/>
                    <a:pt x="35041" y="7457"/>
                    <a:pt x="46444" y="4533"/>
                  </a:cubicBezTo>
                  <a:cubicBezTo>
                    <a:pt x="86060" y="-2778"/>
                    <a:pt x="128161" y="1024"/>
                    <a:pt x="168363" y="1024"/>
                  </a:cubicBezTo>
                  <a:cubicBezTo>
                    <a:pt x="216604" y="3071"/>
                    <a:pt x="267038" y="-2047"/>
                    <a:pt x="313671" y="116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13279978" y="6703880"/>
              <a:ext cx="321608" cy="89633"/>
            </a:xfrm>
            <a:custGeom>
              <a:rect b="b" l="l" r="r" t="t"/>
              <a:pathLst>
                <a:path extrusionOk="0" h="89633" w="321608">
                  <a:moveTo>
                    <a:pt x="321609" y="20507"/>
                  </a:moveTo>
                  <a:cubicBezTo>
                    <a:pt x="320293" y="44486"/>
                    <a:pt x="312399" y="70658"/>
                    <a:pt x="294272" y="87181"/>
                  </a:cubicBezTo>
                  <a:cubicBezTo>
                    <a:pt x="257141" y="92299"/>
                    <a:pt x="218694" y="87327"/>
                    <a:pt x="181124" y="89082"/>
                  </a:cubicBezTo>
                  <a:cubicBezTo>
                    <a:pt x="132152" y="88790"/>
                    <a:pt x="85957" y="92445"/>
                    <a:pt x="36839" y="84111"/>
                  </a:cubicBezTo>
                  <a:cubicBezTo>
                    <a:pt x="10087" y="82356"/>
                    <a:pt x="731" y="58084"/>
                    <a:pt x="0" y="34543"/>
                  </a:cubicBezTo>
                  <a:cubicBezTo>
                    <a:pt x="10672" y="32204"/>
                    <a:pt x="18420" y="22846"/>
                    <a:pt x="21343" y="12318"/>
                  </a:cubicBezTo>
                  <a:cubicBezTo>
                    <a:pt x="66953" y="-8444"/>
                    <a:pt x="117826" y="3253"/>
                    <a:pt x="166067" y="3545"/>
                  </a:cubicBezTo>
                  <a:cubicBezTo>
                    <a:pt x="217524" y="7201"/>
                    <a:pt x="273660" y="-1280"/>
                    <a:pt x="321609" y="20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13756544" y="6726947"/>
              <a:ext cx="271466" cy="73864"/>
            </a:xfrm>
            <a:custGeom>
              <a:rect b="b" l="l" r="r" t="t"/>
              <a:pathLst>
                <a:path extrusionOk="0" h="73864" w="271466">
                  <a:moveTo>
                    <a:pt x="271467" y="19080"/>
                  </a:moveTo>
                  <a:cubicBezTo>
                    <a:pt x="267373" y="36187"/>
                    <a:pt x="261965" y="53879"/>
                    <a:pt x="250562" y="67623"/>
                  </a:cubicBezTo>
                  <a:cubicBezTo>
                    <a:pt x="218547" y="73618"/>
                    <a:pt x="185071" y="70401"/>
                    <a:pt x="152617" y="73326"/>
                  </a:cubicBezTo>
                  <a:cubicBezTo>
                    <a:pt x="106131" y="71425"/>
                    <a:pt x="52334" y="81660"/>
                    <a:pt x="10671" y="56949"/>
                  </a:cubicBezTo>
                  <a:cubicBezTo>
                    <a:pt x="146" y="42328"/>
                    <a:pt x="2193" y="23466"/>
                    <a:pt x="0" y="6066"/>
                  </a:cubicBezTo>
                  <a:cubicBezTo>
                    <a:pt x="48533" y="-5485"/>
                    <a:pt x="99406" y="2849"/>
                    <a:pt x="148817" y="3727"/>
                  </a:cubicBezTo>
                  <a:cubicBezTo>
                    <a:pt x="189602" y="7090"/>
                    <a:pt x="232143" y="6212"/>
                    <a:pt x="271467" y="19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14222438" y="6718685"/>
              <a:ext cx="306843" cy="79615"/>
            </a:xfrm>
            <a:custGeom>
              <a:rect b="b" l="l" r="r" t="t"/>
              <a:pathLst>
                <a:path extrusionOk="0" h="79615" w="306843">
                  <a:moveTo>
                    <a:pt x="306844" y="15937"/>
                  </a:moveTo>
                  <a:cubicBezTo>
                    <a:pt x="303774" y="36261"/>
                    <a:pt x="298219" y="56586"/>
                    <a:pt x="287986" y="74424"/>
                  </a:cubicBezTo>
                  <a:cubicBezTo>
                    <a:pt x="250270" y="77787"/>
                    <a:pt x="212115" y="75886"/>
                    <a:pt x="174253" y="77348"/>
                  </a:cubicBezTo>
                  <a:cubicBezTo>
                    <a:pt x="120603" y="75155"/>
                    <a:pt x="60228" y="89630"/>
                    <a:pt x="10671" y="65066"/>
                  </a:cubicBezTo>
                  <a:cubicBezTo>
                    <a:pt x="584" y="46204"/>
                    <a:pt x="2923" y="21201"/>
                    <a:pt x="0" y="0"/>
                  </a:cubicBezTo>
                  <a:cubicBezTo>
                    <a:pt x="101745" y="6141"/>
                    <a:pt x="205537" y="-8481"/>
                    <a:pt x="306844" y="15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14695494" y="6706695"/>
              <a:ext cx="224833" cy="83196"/>
            </a:xfrm>
            <a:custGeom>
              <a:rect b="b" l="l" r="r" t="t"/>
              <a:pathLst>
                <a:path extrusionOk="0" h="83196" w="224833">
                  <a:moveTo>
                    <a:pt x="224834" y="19593"/>
                  </a:moveTo>
                  <a:cubicBezTo>
                    <a:pt x="222056" y="41672"/>
                    <a:pt x="215332" y="63019"/>
                    <a:pt x="205830" y="83197"/>
                  </a:cubicBezTo>
                  <a:cubicBezTo>
                    <a:pt x="184925" y="82320"/>
                    <a:pt x="164167" y="81296"/>
                    <a:pt x="143408" y="81150"/>
                  </a:cubicBezTo>
                  <a:cubicBezTo>
                    <a:pt x="99699" y="79542"/>
                    <a:pt x="52627" y="84366"/>
                    <a:pt x="11257" y="68575"/>
                  </a:cubicBezTo>
                  <a:cubicBezTo>
                    <a:pt x="0" y="48397"/>
                    <a:pt x="3801" y="22371"/>
                    <a:pt x="0" y="0"/>
                  </a:cubicBezTo>
                  <a:cubicBezTo>
                    <a:pt x="74701" y="4386"/>
                    <a:pt x="151156" y="3802"/>
                    <a:pt x="224834" y="19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15082009" y="6703622"/>
              <a:ext cx="196035" cy="63465"/>
            </a:xfrm>
            <a:custGeom>
              <a:rect b="b" l="l" r="r" t="t"/>
              <a:pathLst>
                <a:path extrusionOk="0" h="63465" w="196035">
                  <a:moveTo>
                    <a:pt x="196035" y="9945"/>
                  </a:moveTo>
                  <a:cubicBezTo>
                    <a:pt x="189603" y="26321"/>
                    <a:pt x="184048" y="43574"/>
                    <a:pt x="174254" y="58489"/>
                  </a:cubicBezTo>
                  <a:cubicBezTo>
                    <a:pt x="162413" y="60389"/>
                    <a:pt x="150279" y="61559"/>
                    <a:pt x="138438" y="62290"/>
                  </a:cubicBezTo>
                  <a:cubicBezTo>
                    <a:pt x="96044" y="62875"/>
                    <a:pt x="51019" y="68431"/>
                    <a:pt x="11256" y="48984"/>
                  </a:cubicBezTo>
                  <a:cubicBezTo>
                    <a:pt x="-146" y="39042"/>
                    <a:pt x="4532" y="21642"/>
                    <a:pt x="0" y="5851"/>
                  </a:cubicBezTo>
                  <a:cubicBezTo>
                    <a:pt x="64906" y="-2922"/>
                    <a:pt x="131713" y="-2045"/>
                    <a:pt x="196035" y="99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15417213" y="6700910"/>
              <a:ext cx="247346" cy="62962"/>
            </a:xfrm>
            <a:custGeom>
              <a:rect b="b" l="l" r="r" t="t"/>
              <a:pathLst>
                <a:path extrusionOk="0" h="62962" w="247346">
                  <a:moveTo>
                    <a:pt x="0" y="11048"/>
                  </a:moveTo>
                  <a:cubicBezTo>
                    <a:pt x="80402" y="6808"/>
                    <a:pt x="164459" y="-3573"/>
                    <a:pt x="247346" y="1252"/>
                  </a:cubicBezTo>
                  <a:cubicBezTo>
                    <a:pt x="230243" y="53597"/>
                    <a:pt x="210361" y="58423"/>
                    <a:pt x="158465" y="62224"/>
                  </a:cubicBezTo>
                  <a:cubicBezTo>
                    <a:pt x="120165" y="64418"/>
                    <a:pt x="81718" y="61639"/>
                    <a:pt x="44002" y="55060"/>
                  </a:cubicBezTo>
                  <a:cubicBezTo>
                    <a:pt x="18858" y="53013"/>
                    <a:pt x="4240" y="35320"/>
                    <a:pt x="0" y="11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5862348" y="6661953"/>
              <a:ext cx="485429" cy="70476"/>
            </a:xfrm>
            <a:custGeom>
              <a:rect b="b" l="l" r="r" t="t"/>
              <a:pathLst>
                <a:path extrusionOk="0" h="70476" w="485429">
                  <a:moveTo>
                    <a:pt x="179808" y="9943"/>
                  </a:moveTo>
                  <a:cubicBezTo>
                    <a:pt x="225272" y="11112"/>
                    <a:pt x="502440" y="7749"/>
                    <a:pt x="484606" y="70038"/>
                  </a:cubicBezTo>
                  <a:cubicBezTo>
                    <a:pt x="484459" y="70038"/>
                    <a:pt x="484313" y="70184"/>
                    <a:pt x="484313" y="70184"/>
                  </a:cubicBezTo>
                  <a:cubicBezTo>
                    <a:pt x="483729" y="70330"/>
                    <a:pt x="482851" y="70476"/>
                    <a:pt x="482267" y="70476"/>
                  </a:cubicBezTo>
                  <a:cubicBezTo>
                    <a:pt x="331842" y="51322"/>
                    <a:pt x="182294" y="69306"/>
                    <a:pt x="31576" y="50591"/>
                  </a:cubicBezTo>
                  <a:cubicBezTo>
                    <a:pt x="24267" y="48836"/>
                    <a:pt x="16373" y="46643"/>
                    <a:pt x="10379" y="41818"/>
                  </a:cubicBezTo>
                  <a:cubicBezTo>
                    <a:pt x="1169" y="29974"/>
                    <a:pt x="2778" y="15791"/>
                    <a:pt x="0" y="0"/>
                  </a:cubicBezTo>
                  <a:cubicBezTo>
                    <a:pt x="14034" y="15937"/>
                    <a:pt x="36254" y="11990"/>
                    <a:pt x="55112" y="10089"/>
                  </a:cubicBezTo>
                  <a:cubicBezTo>
                    <a:pt x="96629" y="7749"/>
                    <a:pt x="138146" y="9796"/>
                    <a:pt x="179808" y="9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6304414" y="6971614"/>
              <a:ext cx="244645" cy="54393"/>
            </a:xfrm>
            <a:custGeom>
              <a:rect b="b" l="l" r="r" t="t"/>
              <a:pathLst>
                <a:path extrusionOk="0" h="54393" w="244645">
                  <a:moveTo>
                    <a:pt x="0" y="14792"/>
                  </a:moveTo>
                  <a:cubicBezTo>
                    <a:pt x="26898" y="15523"/>
                    <a:pt x="279946" y="-27611"/>
                    <a:pt x="240476" y="30144"/>
                  </a:cubicBezTo>
                  <a:cubicBezTo>
                    <a:pt x="183171" y="44766"/>
                    <a:pt x="123234" y="41696"/>
                    <a:pt x="65345" y="53686"/>
                  </a:cubicBezTo>
                  <a:cubicBezTo>
                    <a:pt x="34792" y="56902"/>
                    <a:pt x="4678" y="50030"/>
                    <a:pt x="0" y="14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15887202" y="7012157"/>
              <a:ext cx="259333" cy="42437"/>
            </a:xfrm>
            <a:custGeom>
              <a:rect b="b" l="l" r="r" t="t"/>
              <a:pathLst>
                <a:path extrusionOk="0" h="42437" w="259333">
                  <a:moveTo>
                    <a:pt x="259333" y="9926"/>
                  </a:moveTo>
                  <a:cubicBezTo>
                    <a:pt x="257871" y="16505"/>
                    <a:pt x="256117" y="22939"/>
                    <a:pt x="254070" y="29372"/>
                  </a:cubicBezTo>
                  <a:cubicBezTo>
                    <a:pt x="212262" y="28495"/>
                    <a:pt x="171183" y="34928"/>
                    <a:pt x="129520" y="38730"/>
                  </a:cubicBezTo>
                  <a:cubicBezTo>
                    <a:pt x="91073" y="39753"/>
                    <a:pt x="50142" y="47941"/>
                    <a:pt x="12864" y="36098"/>
                  </a:cubicBezTo>
                  <a:cubicBezTo>
                    <a:pt x="4093" y="32004"/>
                    <a:pt x="2046" y="21184"/>
                    <a:pt x="0" y="12704"/>
                  </a:cubicBezTo>
                  <a:cubicBezTo>
                    <a:pt x="47656" y="5685"/>
                    <a:pt x="90489" y="4077"/>
                    <a:pt x="140484" y="2030"/>
                  </a:cubicBezTo>
                  <a:cubicBezTo>
                    <a:pt x="179370" y="1738"/>
                    <a:pt x="222641" y="-5720"/>
                    <a:pt x="259333" y="99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15895533" y="6885019"/>
              <a:ext cx="233751" cy="24684"/>
            </a:xfrm>
            <a:custGeom>
              <a:rect b="b" l="l" r="r" t="t"/>
              <a:pathLst>
                <a:path extrusionOk="0" h="24684" w="233751">
                  <a:moveTo>
                    <a:pt x="233751" y="16874"/>
                  </a:moveTo>
                  <a:cubicBezTo>
                    <a:pt x="159050" y="16728"/>
                    <a:pt x="84495" y="18044"/>
                    <a:pt x="9795" y="24477"/>
                  </a:cubicBezTo>
                  <a:cubicBezTo>
                    <a:pt x="6579" y="24624"/>
                    <a:pt x="3362" y="24770"/>
                    <a:pt x="0" y="24624"/>
                  </a:cubicBezTo>
                  <a:cubicBezTo>
                    <a:pt x="0" y="24039"/>
                    <a:pt x="146" y="23454"/>
                    <a:pt x="146" y="22723"/>
                  </a:cubicBezTo>
                  <a:cubicBezTo>
                    <a:pt x="585" y="16289"/>
                    <a:pt x="1608" y="10002"/>
                    <a:pt x="2778" y="3715"/>
                  </a:cubicBezTo>
                  <a:cubicBezTo>
                    <a:pt x="78648" y="-2280"/>
                    <a:pt x="159781" y="-3011"/>
                    <a:pt x="233751" y="16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5443966" y="7008664"/>
              <a:ext cx="304611" cy="65763"/>
            </a:xfrm>
            <a:custGeom>
              <a:rect b="b" l="l" r="r" t="t"/>
              <a:pathLst>
                <a:path extrusionOk="0" h="65763" w="304611">
                  <a:moveTo>
                    <a:pt x="301727" y="13711"/>
                  </a:moveTo>
                  <a:cubicBezTo>
                    <a:pt x="306405" y="24238"/>
                    <a:pt x="304943" y="37544"/>
                    <a:pt x="300558" y="47925"/>
                  </a:cubicBezTo>
                  <a:cubicBezTo>
                    <a:pt x="228050" y="56991"/>
                    <a:pt x="153787" y="62547"/>
                    <a:pt x="80402" y="65764"/>
                  </a:cubicBezTo>
                  <a:cubicBezTo>
                    <a:pt x="57012" y="64594"/>
                    <a:pt x="30261" y="69127"/>
                    <a:pt x="9356" y="56991"/>
                  </a:cubicBezTo>
                  <a:cubicBezTo>
                    <a:pt x="1900" y="47340"/>
                    <a:pt x="2778" y="36374"/>
                    <a:pt x="0" y="23946"/>
                  </a:cubicBezTo>
                  <a:cubicBezTo>
                    <a:pt x="77186" y="3768"/>
                    <a:pt x="158904" y="-2227"/>
                    <a:pt x="239160" y="697"/>
                  </a:cubicBezTo>
                  <a:cubicBezTo>
                    <a:pt x="259333" y="2452"/>
                    <a:pt x="282285" y="6108"/>
                    <a:pt x="301727" y="13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5005700" y="6969152"/>
              <a:ext cx="227947" cy="121383"/>
            </a:xfrm>
            <a:custGeom>
              <a:rect b="b" l="l" r="r" t="t"/>
              <a:pathLst>
                <a:path extrusionOk="0" h="121383" w="227947">
                  <a:moveTo>
                    <a:pt x="227465" y="9066"/>
                  </a:moveTo>
                  <a:cubicBezTo>
                    <a:pt x="228927" y="39187"/>
                    <a:pt x="226734" y="69600"/>
                    <a:pt x="225272" y="99574"/>
                  </a:cubicBezTo>
                  <a:cubicBezTo>
                    <a:pt x="183756" y="112587"/>
                    <a:pt x="139315" y="113757"/>
                    <a:pt x="96483" y="120775"/>
                  </a:cubicBezTo>
                  <a:cubicBezTo>
                    <a:pt x="3362" y="127355"/>
                    <a:pt x="11549" y="79981"/>
                    <a:pt x="0" y="4826"/>
                  </a:cubicBezTo>
                  <a:cubicBezTo>
                    <a:pt x="75140" y="2779"/>
                    <a:pt x="153495" y="-7017"/>
                    <a:pt x="227465" y="90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4552377" y="6960380"/>
              <a:ext cx="264922" cy="116924"/>
            </a:xfrm>
            <a:custGeom>
              <a:rect b="b" l="l" r="r" t="t"/>
              <a:pathLst>
                <a:path extrusionOk="0" h="116924" w="264922">
                  <a:moveTo>
                    <a:pt x="173964" y="13159"/>
                  </a:moveTo>
                  <a:cubicBezTo>
                    <a:pt x="260798" y="20470"/>
                    <a:pt x="273516" y="16522"/>
                    <a:pt x="260652" y="111417"/>
                  </a:cubicBezTo>
                  <a:cubicBezTo>
                    <a:pt x="219866" y="115364"/>
                    <a:pt x="178788" y="117411"/>
                    <a:pt x="137856" y="116826"/>
                  </a:cubicBezTo>
                  <a:cubicBezTo>
                    <a:pt x="95608" y="115218"/>
                    <a:pt x="52629" y="116973"/>
                    <a:pt x="11113" y="108638"/>
                  </a:cubicBezTo>
                  <a:cubicBezTo>
                    <a:pt x="-2921" y="75301"/>
                    <a:pt x="-3944" y="33483"/>
                    <a:pt x="9651" y="0"/>
                  </a:cubicBezTo>
                  <a:cubicBezTo>
                    <a:pt x="16083" y="4679"/>
                    <a:pt x="24269" y="6872"/>
                    <a:pt x="32310" y="5702"/>
                  </a:cubicBezTo>
                  <a:cubicBezTo>
                    <a:pt x="79382" y="292"/>
                    <a:pt x="126892" y="8627"/>
                    <a:pt x="173964" y="13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12662862" y="6962134"/>
              <a:ext cx="1711338" cy="146666"/>
            </a:xfrm>
            <a:custGeom>
              <a:rect b="b" l="l" r="r" t="t"/>
              <a:pathLst>
                <a:path extrusionOk="0" h="146666" w="1711338">
                  <a:moveTo>
                    <a:pt x="1708977" y="27050"/>
                  </a:moveTo>
                  <a:cubicBezTo>
                    <a:pt x="1710146" y="51468"/>
                    <a:pt x="1713216" y="76617"/>
                    <a:pt x="1709708" y="100743"/>
                  </a:cubicBezTo>
                  <a:cubicBezTo>
                    <a:pt x="1681201" y="96941"/>
                    <a:pt x="1651818" y="98549"/>
                    <a:pt x="1623166" y="96503"/>
                  </a:cubicBezTo>
                  <a:cubicBezTo>
                    <a:pt x="1274659" y="95333"/>
                    <a:pt x="925860" y="90800"/>
                    <a:pt x="577792" y="113025"/>
                  </a:cubicBezTo>
                  <a:cubicBezTo>
                    <a:pt x="456311" y="120920"/>
                    <a:pt x="332638" y="128816"/>
                    <a:pt x="210427" y="136273"/>
                  </a:cubicBezTo>
                  <a:cubicBezTo>
                    <a:pt x="148737" y="137589"/>
                    <a:pt x="67896" y="161568"/>
                    <a:pt x="7667" y="131887"/>
                  </a:cubicBezTo>
                  <a:cubicBezTo>
                    <a:pt x="-3150" y="97672"/>
                    <a:pt x="66" y="60241"/>
                    <a:pt x="1966" y="23833"/>
                  </a:cubicBezTo>
                  <a:cubicBezTo>
                    <a:pt x="4013" y="28366"/>
                    <a:pt x="12053" y="27635"/>
                    <a:pt x="12053" y="21640"/>
                  </a:cubicBezTo>
                  <a:cubicBezTo>
                    <a:pt x="11614" y="19008"/>
                    <a:pt x="12784" y="16668"/>
                    <a:pt x="14392" y="14768"/>
                  </a:cubicBezTo>
                  <a:cubicBezTo>
                    <a:pt x="21701" y="3070"/>
                    <a:pt x="37635" y="3363"/>
                    <a:pt x="50207" y="1462"/>
                  </a:cubicBezTo>
                  <a:cubicBezTo>
                    <a:pt x="111313" y="-1462"/>
                    <a:pt x="172273" y="1316"/>
                    <a:pt x="233524" y="0"/>
                  </a:cubicBezTo>
                  <a:cubicBezTo>
                    <a:pt x="382634" y="3363"/>
                    <a:pt x="531743" y="10673"/>
                    <a:pt x="680706" y="17400"/>
                  </a:cubicBezTo>
                  <a:cubicBezTo>
                    <a:pt x="924983" y="21494"/>
                    <a:pt x="1169259" y="34507"/>
                    <a:pt x="1413535" y="31436"/>
                  </a:cubicBezTo>
                  <a:cubicBezTo>
                    <a:pt x="1511772" y="35238"/>
                    <a:pt x="1611617" y="16815"/>
                    <a:pt x="1708977" y="27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12052971" y="6973100"/>
              <a:ext cx="308814" cy="172431"/>
            </a:xfrm>
            <a:custGeom>
              <a:rect b="b" l="l" r="r" t="t"/>
              <a:pathLst>
                <a:path extrusionOk="0" h="172431" w="308814">
                  <a:moveTo>
                    <a:pt x="308815" y="30559"/>
                  </a:moveTo>
                  <a:cubicBezTo>
                    <a:pt x="301067" y="75155"/>
                    <a:pt x="298143" y="117850"/>
                    <a:pt x="280016" y="161130"/>
                  </a:cubicBezTo>
                  <a:cubicBezTo>
                    <a:pt x="239084" y="164493"/>
                    <a:pt x="198006" y="165078"/>
                    <a:pt x="157074" y="168295"/>
                  </a:cubicBezTo>
                  <a:cubicBezTo>
                    <a:pt x="107517" y="166833"/>
                    <a:pt x="46265" y="184086"/>
                    <a:pt x="2702" y="157329"/>
                  </a:cubicBezTo>
                  <a:cubicBezTo>
                    <a:pt x="-2269" y="104691"/>
                    <a:pt x="-661" y="52199"/>
                    <a:pt x="9865" y="0"/>
                  </a:cubicBezTo>
                  <a:cubicBezTo>
                    <a:pt x="24483" y="36846"/>
                    <a:pt x="72579" y="20324"/>
                    <a:pt x="103424" y="23687"/>
                  </a:cubicBezTo>
                  <a:cubicBezTo>
                    <a:pt x="171546" y="26173"/>
                    <a:pt x="241715" y="15937"/>
                    <a:pt x="308815" y="30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1538383" y="7021664"/>
              <a:ext cx="277252" cy="139944"/>
            </a:xfrm>
            <a:custGeom>
              <a:rect b="b" l="l" r="r" t="t"/>
              <a:pathLst>
                <a:path extrusionOk="0" h="139944" w="277252">
                  <a:moveTo>
                    <a:pt x="277252" y="6267"/>
                  </a:moveTo>
                  <a:cubicBezTo>
                    <a:pt x="266288" y="47646"/>
                    <a:pt x="264680" y="91949"/>
                    <a:pt x="248600" y="131720"/>
                  </a:cubicBezTo>
                  <a:cubicBezTo>
                    <a:pt x="201236" y="133913"/>
                    <a:pt x="153579" y="134498"/>
                    <a:pt x="106361" y="138885"/>
                  </a:cubicBezTo>
                  <a:cubicBezTo>
                    <a:pt x="71423" y="139324"/>
                    <a:pt x="34730" y="143418"/>
                    <a:pt x="1107" y="131867"/>
                  </a:cubicBezTo>
                  <a:cubicBezTo>
                    <a:pt x="-3132" y="90049"/>
                    <a:pt x="5931" y="48231"/>
                    <a:pt x="9294" y="6559"/>
                  </a:cubicBezTo>
                  <a:cubicBezTo>
                    <a:pt x="33561" y="23520"/>
                    <a:pt x="64990" y="8752"/>
                    <a:pt x="91889" y="7144"/>
                  </a:cubicBezTo>
                  <a:cubicBezTo>
                    <a:pt x="153140" y="-1775"/>
                    <a:pt x="216000" y="-2652"/>
                    <a:pt x="277252" y="6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1070597" y="7025226"/>
              <a:ext cx="292594" cy="147722"/>
            </a:xfrm>
            <a:custGeom>
              <a:rect b="b" l="l" r="r" t="t"/>
              <a:pathLst>
                <a:path extrusionOk="0" h="147722" w="292594">
                  <a:moveTo>
                    <a:pt x="292594" y="8115"/>
                  </a:moveTo>
                  <a:cubicBezTo>
                    <a:pt x="283823" y="52126"/>
                    <a:pt x="276368" y="99939"/>
                    <a:pt x="250639" y="137517"/>
                  </a:cubicBezTo>
                  <a:cubicBezTo>
                    <a:pt x="240406" y="139271"/>
                    <a:pt x="230027" y="140002"/>
                    <a:pt x="219794" y="141172"/>
                  </a:cubicBezTo>
                  <a:cubicBezTo>
                    <a:pt x="210438" y="142196"/>
                    <a:pt x="200936" y="143073"/>
                    <a:pt x="191580" y="143804"/>
                  </a:cubicBezTo>
                  <a:cubicBezTo>
                    <a:pt x="128281" y="144681"/>
                    <a:pt x="61913" y="154624"/>
                    <a:pt x="77" y="138979"/>
                  </a:cubicBezTo>
                  <a:cubicBezTo>
                    <a:pt x="-1093" y="97892"/>
                    <a:pt x="11333" y="58560"/>
                    <a:pt x="23320" y="19666"/>
                  </a:cubicBezTo>
                  <a:cubicBezTo>
                    <a:pt x="36769" y="32972"/>
                    <a:pt x="55335" y="26977"/>
                    <a:pt x="71415" y="23468"/>
                  </a:cubicBezTo>
                  <a:cubicBezTo>
                    <a:pt x="143631" y="14695"/>
                    <a:pt x="220817" y="-13817"/>
                    <a:pt x="292594" y="8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0686008" y="7061853"/>
              <a:ext cx="200470" cy="132896"/>
            </a:xfrm>
            <a:custGeom>
              <a:rect b="b" l="l" r="r" t="t"/>
              <a:pathLst>
                <a:path extrusionOk="0" h="132896" w="200470">
                  <a:moveTo>
                    <a:pt x="200471" y="16376"/>
                  </a:moveTo>
                  <a:cubicBezTo>
                    <a:pt x="182929" y="53222"/>
                    <a:pt x="170503" y="92262"/>
                    <a:pt x="150329" y="127793"/>
                  </a:cubicBezTo>
                  <a:cubicBezTo>
                    <a:pt x="144628" y="128670"/>
                    <a:pt x="138781" y="129109"/>
                    <a:pt x="133079" y="129694"/>
                  </a:cubicBezTo>
                  <a:cubicBezTo>
                    <a:pt x="125916" y="130571"/>
                    <a:pt x="118899" y="131302"/>
                    <a:pt x="111882" y="131740"/>
                  </a:cubicBezTo>
                  <a:cubicBezTo>
                    <a:pt x="-24070" y="139490"/>
                    <a:pt x="-19246" y="109662"/>
                    <a:pt x="37474" y="0"/>
                  </a:cubicBezTo>
                  <a:cubicBezTo>
                    <a:pt x="50484" y="15645"/>
                    <a:pt x="71243" y="9065"/>
                    <a:pt x="88639" y="7164"/>
                  </a:cubicBezTo>
                  <a:cubicBezTo>
                    <a:pt x="122554" y="5117"/>
                    <a:pt x="165094" y="10966"/>
                    <a:pt x="200471" y="16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12872137" y="7289670"/>
              <a:ext cx="1560533" cy="555815"/>
            </a:xfrm>
            <a:custGeom>
              <a:rect b="b" l="l" r="r" t="t"/>
              <a:pathLst>
                <a:path extrusionOk="0" h="555815" w="1560533">
                  <a:moveTo>
                    <a:pt x="1552183" y="352515"/>
                  </a:moveTo>
                  <a:cubicBezTo>
                    <a:pt x="1561393" y="408077"/>
                    <a:pt x="1578496" y="513791"/>
                    <a:pt x="1501895" y="524026"/>
                  </a:cubicBezTo>
                  <a:cubicBezTo>
                    <a:pt x="1306298" y="520079"/>
                    <a:pt x="1111287" y="538794"/>
                    <a:pt x="915836" y="538356"/>
                  </a:cubicBezTo>
                  <a:cubicBezTo>
                    <a:pt x="817746" y="533238"/>
                    <a:pt x="719363" y="533238"/>
                    <a:pt x="621418" y="542596"/>
                  </a:cubicBezTo>
                  <a:cubicBezTo>
                    <a:pt x="496722" y="548883"/>
                    <a:pt x="371587" y="543180"/>
                    <a:pt x="246744" y="549760"/>
                  </a:cubicBezTo>
                  <a:cubicBezTo>
                    <a:pt x="188124" y="549322"/>
                    <a:pt x="33751" y="577249"/>
                    <a:pt x="3930" y="516715"/>
                  </a:cubicBezTo>
                  <a:cubicBezTo>
                    <a:pt x="-17414" y="380735"/>
                    <a:pt x="54071" y="246801"/>
                    <a:pt x="77023" y="113891"/>
                  </a:cubicBezTo>
                  <a:cubicBezTo>
                    <a:pt x="83308" y="111843"/>
                    <a:pt x="88864" y="107749"/>
                    <a:pt x="91933" y="101608"/>
                  </a:cubicBezTo>
                  <a:cubicBezTo>
                    <a:pt x="117077" y="47362"/>
                    <a:pt x="177306" y="24552"/>
                    <a:pt x="233880" y="22213"/>
                  </a:cubicBezTo>
                  <a:cubicBezTo>
                    <a:pt x="340741" y="20458"/>
                    <a:pt x="447019" y="9346"/>
                    <a:pt x="553880" y="6422"/>
                  </a:cubicBezTo>
                  <a:cubicBezTo>
                    <a:pt x="679454" y="-2351"/>
                    <a:pt x="804297" y="2328"/>
                    <a:pt x="929870" y="4667"/>
                  </a:cubicBezTo>
                  <a:cubicBezTo>
                    <a:pt x="1070501" y="2620"/>
                    <a:pt x="1209085" y="-7469"/>
                    <a:pt x="1349423" y="10516"/>
                  </a:cubicBezTo>
                  <a:cubicBezTo>
                    <a:pt x="1363603" y="13586"/>
                    <a:pt x="1387870" y="17242"/>
                    <a:pt x="1405851" y="25137"/>
                  </a:cubicBezTo>
                  <a:cubicBezTo>
                    <a:pt x="1438889" y="58767"/>
                    <a:pt x="1454384" y="106287"/>
                    <a:pt x="1470026" y="150006"/>
                  </a:cubicBezTo>
                  <a:cubicBezTo>
                    <a:pt x="1495755" y="218581"/>
                    <a:pt x="1536249" y="279407"/>
                    <a:pt x="1552183" y="3525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/>
          <p:nvPr/>
        </p:nvSpPr>
        <p:spPr>
          <a:xfrm rot="-5400000">
            <a:off x="6377018" y="2376450"/>
            <a:ext cx="5143500" cy="3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14"/>
          <p:cNvPicPr preferRelativeResize="0"/>
          <p:nvPr/>
        </p:nvPicPr>
        <p:blipFill rotWithShape="1">
          <a:blip r:embed="rId3">
            <a:alphaModFix/>
          </a:blip>
          <a:srcRect b="34376" l="17290" r="2213" t="5567"/>
          <a:stretch/>
        </p:blipFill>
        <p:spPr>
          <a:xfrm>
            <a:off x="4572000" y="514350"/>
            <a:ext cx="367682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4"/>
          <p:cNvSpPr/>
          <p:nvPr/>
        </p:nvSpPr>
        <p:spPr>
          <a:xfrm rot="-1547762">
            <a:off x="-255288" y="3705552"/>
            <a:ext cx="1396932" cy="1632657"/>
          </a:xfrm>
          <a:custGeom>
            <a:rect b="b" l="l" r="r" t="t"/>
            <a:pathLst>
              <a:path extrusionOk="0" h="3266581" w="2794947">
                <a:moveTo>
                  <a:pt x="2560343" y="1713425"/>
                </a:moveTo>
                <a:cubicBezTo>
                  <a:pt x="2562369" y="1710159"/>
                  <a:pt x="2566290" y="1704214"/>
                  <a:pt x="2566160" y="1700032"/>
                </a:cubicBezTo>
                <a:cubicBezTo>
                  <a:pt x="2610080" y="1641039"/>
                  <a:pt x="2643805" y="1574599"/>
                  <a:pt x="2671451" y="1506394"/>
                </a:cubicBezTo>
                <a:cubicBezTo>
                  <a:pt x="2722103" y="1401540"/>
                  <a:pt x="2755697" y="1289368"/>
                  <a:pt x="2775435" y="1174714"/>
                </a:cubicBezTo>
                <a:cubicBezTo>
                  <a:pt x="2799879" y="1015700"/>
                  <a:pt x="2806349" y="850546"/>
                  <a:pt x="2765305" y="693688"/>
                </a:cubicBezTo>
                <a:cubicBezTo>
                  <a:pt x="2751645" y="623981"/>
                  <a:pt x="2727332" y="555907"/>
                  <a:pt x="2688967" y="495934"/>
                </a:cubicBezTo>
                <a:cubicBezTo>
                  <a:pt x="2654981" y="435177"/>
                  <a:pt x="2613283" y="378667"/>
                  <a:pt x="2561062" y="332217"/>
                </a:cubicBezTo>
                <a:cubicBezTo>
                  <a:pt x="2518841" y="290406"/>
                  <a:pt x="2474659" y="250881"/>
                  <a:pt x="2425248" y="217694"/>
                </a:cubicBezTo>
                <a:cubicBezTo>
                  <a:pt x="2397406" y="196723"/>
                  <a:pt x="2370348" y="174445"/>
                  <a:pt x="2339041" y="158635"/>
                </a:cubicBezTo>
                <a:cubicBezTo>
                  <a:pt x="2235841" y="101668"/>
                  <a:pt x="2121008" y="71420"/>
                  <a:pt x="2007024" y="44373"/>
                </a:cubicBezTo>
                <a:cubicBezTo>
                  <a:pt x="1934999" y="26669"/>
                  <a:pt x="1862452" y="8768"/>
                  <a:pt x="1788337" y="3019"/>
                </a:cubicBezTo>
                <a:cubicBezTo>
                  <a:pt x="1707162" y="863"/>
                  <a:pt x="1621021" y="-2991"/>
                  <a:pt x="1540435" y="3999"/>
                </a:cubicBezTo>
                <a:cubicBezTo>
                  <a:pt x="1482724" y="10663"/>
                  <a:pt x="1424817" y="14452"/>
                  <a:pt x="1367890" y="26538"/>
                </a:cubicBezTo>
                <a:cubicBezTo>
                  <a:pt x="1352073" y="29347"/>
                  <a:pt x="1336584" y="33463"/>
                  <a:pt x="1321225" y="38167"/>
                </a:cubicBezTo>
                <a:cubicBezTo>
                  <a:pt x="1270507" y="47444"/>
                  <a:pt x="1220181" y="59007"/>
                  <a:pt x="1171424" y="76189"/>
                </a:cubicBezTo>
                <a:cubicBezTo>
                  <a:pt x="1112537" y="91019"/>
                  <a:pt x="1056787" y="113492"/>
                  <a:pt x="1000318" y="135705"/>
                </a:cubicBezTo>
                <a:cubicBezTo>
                  <a:pt x="981756" y="143022"/>
                  <a:pt x="965417" y="154716"/>
                  <a:pt x="947770" y="163666"/>
                </a:cubicBezTo>
                <a:cubicBezTo>
                  <a:pt x="929209" y="173204"/>
                  <a:pt x="907444" y="178038"/>
                  <a:pt x="891170" y="191627"/>
                </a:cubicBezTo>
                <a:cubicBezTo>
                  <a:pt x="871759" y="206718"/>
                  <a:pt x="850910" y="220111"/>
                  <a:pt x="830388" y="233634"/>
                </a:cubicBezTo>
                <a:cubicBezTo>
                  <a:pt x="826989" y="236574"/>
                  <a:pt x="819407" y="238469"/>
                  <a:pt x="818819" y="243303"/>
                </a:cubicBezTo>
                <a:cubicBezTo>
                  <a:pt x="705881" y="318890"/>
                  <a:pt x="623399" y="425835"/>
                  <a:pt x="553140" y="579622"/>
                </a:cubicBezTo>
                <a:cubicBezTo>
                  <a:pt x="465757" y="753204"/>
                  <a:pt x="403797" y="940636"/>
                  <a:pt x="381314" y="1134013"/>
                </a:cubicBezTo>
                <a:cubicBezTo>
                  <a:pt x="373537" y="1211102"/>
                  <a:pt x="379942" y="1288976"/>
                  <a:pt x="383144" y="1366196"/>
                </a:cubicBezTo>
                <a:cubicBezTo>
                  <a:pt x="384059" y="1371814"/>
                  <a:pt x="384190" y="1377825"/>
                  <a:pt x="385105" y="1383574"/>
                </a:cubicBezTo>
                <a:cubicBezTo>
                  <a:pt x="385366" y="1419963"/>
                  <a:pt x="393536" y="1450210"/>
                  <a:pt x="408438" y="1474513"/>
                </a:cubicBezTo>
                <a:cubicBezTo>
                  <a:pt x="414124" y="1502017"/>
                  <a:pt x="426803" y="1528280"/>
                  <a:pt x="425235" y="1557548"/>
                </a:cubicBezTo>
                <a:cubicBezTo>
                  <a:pt x="425104" y="1563427"/>
                  <a:pt x="425561" y="1569568"/>
                  <a:pt x="423862" y="1575317"/>
                </a:cubicBezTo>
                <a:cubicBezTo>
                  <a:pt x="421967" y="1579107"/>
                  <a:pt x="420137" y="1583680"/>
                  <a:pt x="420071" y="1587861"/>
                </a:cubicBezTo>
                <a:cubicBezTo>
                  <a:pt x="379550" y="1601253"/>
                  <a:pt x="342165" y="1622551"/>
                  <a:pt x="304650" y="1642607"/>
                </a:cubicBezTo>
                <a:cubicBezTo>
                  <a:pt x="257919" y="1664232"/>
                  <a:pt x="222952" y="1704148"/>
                  <a:pt x="193280" y="1745175"/>
                </a:cubicBezTo>
                <a:cubicBezTo>
                  <a:pt x="174588" y="1769544"/>
                  <a:pt x="159098" y="1796133"/>
                  <a:pt x="148314" y="1824682"/>
                </a:cubicBezTo>
                <a:cubicBezTo>
                  <a:pt x="98707" y="1826446"/>
                  <a:pt x="70865" y="1841668"/>
                  <a:pt x="48643" y="1898832"/>
                </a:cubicBezTo>
                <a:cubicBezTo>
                  <a:pt x="24199" y="1967298"/>
                  <a:pt x="13807" y="2040010"/>
                  <a:pt x="6161" y="2112069"/>
                </a:cubicBezTo>
                <a:cubicBezTo>
                  <a:pt x="-6846" y="2216663"/>
                  <a:pt x="-48" y="2323673"/>
                  <a:pt x="34134" y="2423824"/>
                </a:cubicBezTo>
                <a:cubicBezTo>
                  <a:pt x="73152" y="2524367"/>
                  <a:pt x="77401" y="2570555"/>
                  <a:pt x="190339" y="2605376"/>
                </a:cubicBezTo>
                <a:cubicBezTo>
                  <a:pt x="192103" y="2605899"/>
                  <a:pt x="193737" y="2606095"/>
                  <a:pt x="195306" y="2606095"/>
                </a:cubicBezTo>
                <a:cubicBezTo>
                  <a:pt x="195567" y="2606095"/>
                  <a:pt x="195764" y="2606030"/>
                  <a:pt x="196025" y="2606030"/>
                </a:cubicBezTo>
                <a:cubicBezTo>
                  <a:pt x="213279" y="2635885"/>
                  <a:pt x="232168" y="2664892"/>
                  <a:pt x="257004" y="2688868"/>
                </a:cubicBezTo>
                <a:cubicBezTo>
                  <a:pt x="293212" y="2724473"/>
                  <a:pt x="340270" y="2745052"/>
                  <a:pt x="387589" y="2761515"/>
                </a:cubicBezTo>
                <a:cubicBezTo>
                  <a:pt x="436019" y="2780265"/>
                  <a:pt x="484187" y="2788170"/>
                  <a:pt x="534970" y="2800190"/>
                </a:cubicBezTo>
                <a:cubicBezTo>
                  <a:pt x="536735" y="2800648"/>
                  <a:pt x="538369" y="2800844"/>
                  <a:pt x="539938" y="2800844"/>
                </a:cubicBezTo>
                <a:cubicBezTo>
                  <a:pt x="541245" y="2800844"/>
                  <a:pt x="542487" y="2800648"/>
                  <a:pt x="543663" y="2800386"/>
                </a:cubicBezTo>
                <a:cubicBezTo>
                  <a:pt x="626798" y="2867938"/>
                  <a:pt x="717972" y="2892240"/>
                  <a:pt x="844570" y="2901452"/>
                </a:cubicBezTo>
                <a:cubicBezTo>
                  <a:pt x="854701" y="2902105"/>
                  <a:pt x="864897" y="2902432"/>
                  <a:pt x="875223" y="2902432"/>
                </a:cubicBezTo>
                <a:cubicBezTo>
                  <a:pt x="1007050" y="2902432"/>
                  <a:pt x="1150968" y="2848927"/>
                  <a:pt x="1247828" y="2762364"/>
                </a:cubicBezTo>
                <a:cubicBezTo>
                  <a:pt x="1275801" y="2734142"/>
                  <a:pt x="1298611" y="2700170"/>
                  <a:pt x="1316453" y="2664369"/>
                </a:cubicBezTo>
                <a:cubicBezTo>
                  <a:pt x="1314885" y="2757465"/>
                  <a:pt x="1335603" y="2814563"/>
                  <a:pt x="1384883" y="2928825"/>
                </a:cubicBezTo>
                <a:cubicBezTo>
                  <a:pt x="1409065" y="3001407"/>
                  <a:pt x="1484423" y="3019895"/>
                  <a:pt x="1546382" y="3049098"/>
                </a:cubicBezTo>
                <a:cubicBezTo>
                  <a:pt x="1568996" y="3060465"/>
                  <a:pt x="1590172" y="3074315"/>
                  <a:pt x="1612328" y="3086532"/>
                </a:cubicBezTo>
                <a:cubicBezTo>
                  <a:pt x="1651020" y="3107438"/>
                  <a:pt x="1694483" y="3116976"/>
                  <a:pt x="1735070" y="3133047"/>
                </a:cubicBezTo>
                <a:cubicBezTo>
                  <a:pt x="1736508" y="3133504"/>
                  <a:pt x="1738011" y="3133700"/>
                  <a:pt x="1739449" y="3133700"/>
                </a:cubicBezTo>
                <a:cubicBezTo>
                  <a:pt x="1741410" y="3133700"/>
                  <a:pt x="1743370" y="3133308"/>
                  <a:pt x="1745200" y="3132590"/>
                </a:cubicBezTo>
                <a:cubicBezTo>
                  <a:pt x="1770559" y="3154606"/>
                  <a:pt x="1799186" y="3172637"/>
                  <a:pt x="1829251" y="3187859"/>
                </a:cubicBezTo>
                <a:cubicBezTo>
                  <a:pt x="1909641" y="3230323"/>
                  <a:pt x="1995325" y="3269652"/>
                  <a:pt x="2088329" y="3266320"/>
                </a:cubicBezTo>
                <a:cubicBezTo>
                  <a:pt x="2092054" y="3266516"/>
                  <a:pt x="2095714" y="3266582"/>
                  <a:pt x="2099440" y="3266582"/>
                </a:cubicBezTo>
                <a:cubicBezTo>
                  <a:pt x="2171399" y="3266582"/>
                  <a:pt x="2238979" y="3238686"/>
                  <a:pt x="2305186" y="3212946"/>
                </a:cubicBezTo>
                <a:cubicBezTo>
                  <a:pt x="2356949" y="3190995"/>
                  <a:pt x="2411392" y="3168586"/>
                  <a:pt x="2457731" y="3135791"/>
                </a:cubicBezTo>
                <a:cubicBezTo>
                  <a:pt x="2459169" y="3134942"/>
                  <a:pt x="2460541" y="3133962"/>
                  <a:pt x="2461849" y="3132851"/>
                </a:cubicBezTo>
                <a:cubicBezTo>
                  <a:pt x="2485573" y="3115539"/>
                  <a:pt x="2507011" y="3095482"/>
                  <a:pt x="2524657" y="3070983"/>
                </a:cubicBezTo>
                <a:cubicBezTo>
                  <a:pt x="2550212" y="3033092"/>
                  <a:pt x="2579100" y="2997161"/>
                  <a:pt x="2599427" y="2956002"/>
                </a:cubicBezTo>
                <a:cubicBezTo>
                  <a:pt x="2601976" y="2950776"/>
                  <a:pt x="2604329" y="2945419"/>
                  <a:pt x="2606551" y="2940127"/>
                </a:cubicBezTo>
                <a:cubicBezTo>
                  <a:pt x="2699555" y="2793527"/>
                  <a:pt x="2724914" y="2605572"/>
                  <a:pt x="2708378" y="2435453"/>
                </a:cubicBezTo>
                <a:cubicBezTo>
                  <a:pt x="2694588" y="2345167"/>
                  <a:pt x="2668837" y="2256187"/>
                  <a:pt x="2630733" y="2173153"/>
                </a:cubicBezTo>
                <a:cubicBezTo>
                  <a:pt x="2603544" y="2116838"/>
                  <a:pt x="2564983" y="2067057"/>
                  <a:pt x="2534396" y="2012637"/>
                </a:cubicBezTo>
                <a:cubicBezTo>
                  <a:pt x="2518448" y="1982520"/>
                  <a:pt x="2501063" y="1952990"/>
                  <a:pt x="2486946" y="1922024"/>
                </a:cubicBezTo>
                <a:cubicBezTo>
                  <a:pt x="2470084" y="1869695"/>
                  <a:pt x="2500279" y="1819586"/>
                  <a:pt x="2527795" y="1776730"/>
                </a:cubicBezTo>
                <a:cubicBezTo>
                  <a:pt x="2539886" y="1755824"/>
                  <a:pt x="2548644" y="1734527"/>
                  <a:pt x="2560343" y="1713425"/>
                </a:cubicBezTo>
                <a:close/>
                <a:moveTo>
                  <a:pt x="715293" y="1389127"/>
                </a:moveTo>
                <a:cubicBezTo>
                  <a:pt x="715489" y="1358160"/>
                  <a:pt x="715096" y="1326998"/>
                  <a:pt x="718560" y="1295966"/>
                </a:cubicBezTo>
                <a:cubicBezTo>
                  <a:pt x="723854" y="1227239"/>
                  <a:pt x="737449" y="1159492"/>
                  <a:pt x="752481" y="1092267"/>
                </a:cubicBezTo>
                <a:cubicBezTo>
                  <a:pt x="772677" y="1013218"/>
                  <a:pt x="791434" y="933384"/>
                  <a:pt x="821956" y="857471"/>
                </a:cubicBezTo>
                <a:cubicBezTo>
                  <a:pt x="836727" y="823957"/>
                  <a:pt x="853328" y="791226"/>
                  <a:pt x="869406" y="758300"/>
                </a:cubicBezTo>
                <a:cubicBezTo>
                  <a:pt x="910843" y="669451"/>
                  <a:pt x="957508" y="582889"/>
                  <a:pt x="1013128" y="502010"/>
                </a:cubicBezTo>
                <a:cubicBezTo>
                  <a:pt x="1037768" y="467712"/>
                  <a:pt x="1065937" y="436157"/>
                  <a:pt x="1091231" y="402382"/>
                </a:cubicBezTo>
                <a:cubicBezTo>
                  <a:pt x="1132602" y="348093"/>
                  <a:pt x="1186784" y="305824"/>
                  <a:pt x="1238874" y="262510"/>
                </a:cubicBezTo>
                <a:cubicBezTo>
                  <a:pt x="1260638" y="242127"/>
                  <a:pt x="1284951" y="224749"/>
                  <a:pt x="1309460" y="207894"/>
                </a:cubicBezTo>
                <a:cubicBezTo>
                  <a:pt x="1346714" y="180064"/>
                  <a:pt x="1383445" y="151318"/>
                  <a:pt x="1422921" y="126493"/>
                </a:cubicBezTo>
                <a:cubicBezTo>
                  <a:pt x="1468737" y="128322"/>
                  <a:pt x="1514488" y="132699"/>
                  <a:pt x="1559846" y="139559"/>
                </a:cubicBezTo>
                <a:cubicBezTo>
                  <a:pt x="1641282" y="149359"/>
                  <a:pt x="1722783" y="162359"/>
                  <a:pt x="1800428" y="189667"/>
                </a:cubicBezTo>
                <a:cubicBezTo>
                  <a:pt x="1857877" y="209332"/>
                  <a:pt x="1908660" y="236966"/>
                  <a:pt x="1963103" y="264993"/>
                </a:cubicBezTo>
                <a:cubicBezTo>
                  <a:pt x="2025651" y="298638"/>
                  <a:pt x="2089767" y="331107"/>
                  <a:pt x="2144863" y="376380"/>
                </a:cubicBezTo>
                <a:cubicBezTo>
                  <a:pt x="2215907" y="432499"/>
                  <a:pt x="2275056" y="503251"/>
                  <a:pt x="2323225" y="579622"/>
                </a:cubicBezTo>
                <a:cubicBezTo>
                  <a:pt x="2432503" y="778291"/>
                  <a:pt x="2435117" y="1014982"/>
                  <a:pt x="2372701" y="1229134"/>
                </a:cubicBezTo>
                <a:cubicBezTo>
                  <a:pt x="2342113" y="1349537"/>
                  <a:pt x="2283095" y="1460729"/>
                  <a:pt x="2239044" y="1576624"/>
                </a:cubicBezTo>
                <a:cubicBezTo>
                  <a:pt x="2227737" y="1607525"/>
                  <a:pt x="2211398" y="1637381"/>
                  <a:pt x="2204470" y="1669327"/>
                </a:cubicBezTo>
                <a:cubicBezTo>
                  <a:pt x="2198718" y="1682981"/>
                  <a:pt x="2193032" y="1696701"/>
                  <a:pt x="2186300" y="1709897"/>
                </a:cubicBezTo>
                <a:cubicBezTo>
                  <a:pt x="2164013" y="1753342"/>
                  <a:pt x="2135779" y="1793389"/>
                  <a:pt x="2104276" y="1830823"/>
                </a:cubicBezTo>
                <a:cubicBezTo>
                  <a:pt x="2092577" y="1844673"/>
                  <a:pt x="2081466" y="1859046"/>
                  <a:pt x="2070486" y="1873484"/>
                </a:cubicBezTo>
                <a:cubicBezTo>
                  <a:pt x="2068329" y="1876228"/>
                  <a:pt x="2067545" y="1879625"/>
                  <a:pt x="2067872" y="1882826"/>
                </a:cubicBezTo>
                <a:cubicBezTo>
                  <a:pt x="2053232" y="1890862"/>
                  <a:pt x="2037611" y="1897525"/>
                  <a:pt x="2022579" y="1904320"/>
                </a:cubicBezTo>
                <a:cubicBezTo>
                  <a:pt x="2020684" y="1905234"/>
                  <a:pt x="2018854" y="1906149"/>
                  <a:pt x="2016958" y="1907063"/>
                </a:cubicBezTo>
                <a:cubicBezTo>
                  <a:pt x="1937418" y="1887856"/>
                  <a:pt x="1855655" y="1870086"/>
                  <a:pt x="1773435" y="1875182"/>
                </a:cubicBezTo>
                <a:cubicBezTo>
                  <a:pt x="1717097" y="1879363"/>
                  <a:pt x="1663176" y="1905757"/>
                  <a:pt x="1620498" y="1942146"/>
                </a:cubicBezTo>
                <a:cubicBezTo>
                  <a:pt x="1570826" y="1987746"/>
                  <a:pt x="1525075" y="2037854"/>
                  <a:pt x="1484227" y="2091555"/>
                </a:cubicBezTo>
                <a:cubicBezTo>
                  <a:pt x="1453443" y="2134608"/>
                  <a:pt x="1432006" y="2183475"/>
                  <a:pt x="1408477" y="2230643"/>
                </a:cubicBezTo>
                <a:cubicBezTo>
                  <a:pt x="1397366" y="2252790"/>
                  <a:pt x="1387171" y="2275329"/>
                  <a:pt x="1378086" y="2298325"/>
                </a:cubicBezTo>
                <a:cubicBezTo>
                  <a:pt x="1377236" y="2244362"/>
                  <a:pt x="1371811" y="2190465"/>
                  <a:pt x="1361746" y="2137221"/>
                </a:cubicBezTo>
                <a:cubicBezTo>
                  <a:pt x="1354034" y="2086068"/>
                  <a:pt x="1343838" y="2034718"/>
                  <a:pt x="1327172" y="1985655"/>
                </a:cubicBezTo>
                <a:cubicBezTo>
                  <a:pt x="1309395" y="1936593"/>
                  <a:pt x="1284755" y="1889881"/>
                  <a:pt x="1258350" y="1844935"/>
                </a:cubicBezTo>
                <a:cubicBezTo>
                  <a:pt x="1248416" y="1828014"/>
                  <a:pt x="1236325" y="1812792"/>
                  <a:pt x="1223515" y="1798093"/>
                </a:cubicBezTo>
                <a:cubicBezTo>
                  <a:pt x="1224822" y="1788947"/>
                  <a:pt x="1214365" y="1778755"/>
                  <a:pt x="1209201" y="1771634"/>
                </a:cubicBezTo>
                <a:cubicBezTo>
                  <a:pt x="1175803" y="1739034"/>
                  <a:pt x="1136785" y="1707349"/>
                  <a:pt x="1091100" y="1694675"/>
                </a:cubicBezTo>
                <a:cubicBezTo>
                  <a:pt x="1036461" y="1664362"/>
                  <a:pt x="965090" y="1642019"/>
                  <a:pt x="899340" y="1630456"/>
                </a:cubicBezTo>
                <a:cubicBezTo>
                  <a:pt x="898360" y="1629999"/>
                  <a:pt x="897314" y="1629541"/>
                  <a:pt x="896138" y="1629215"/>
                </a:cubicBezTo>
                <a:cubicBezTo>
                  <a:pt x="875354" y="1624119"/>
                  <a:pt x="857315" y="1611772"/>
                  <a:pt x="836858" y="1605761"/>
                </a:cubicBezTo>
                <a:cubicBezTo>
                  <a:pt x="813329" y="1596811"/>
                  <a:pt x="788428" y="1591650"/>
                  <a:pt x="765226" y="1581785"/>
                </a:cubicBezTo>
                <a:cubicBezTo>
                  <a:pt x="763134" y="1580479"/>
                  <a:pt x="760389" y="1579237"/>
                  <a:pt x="757514" y="1578388"/>
                </a:cubicBezTo>
                <a:cubicBezTo>
                  <a:pt x="757056" y="1576167"/>
                  <a:pt x="756076" y="1573945"/>
                  <a:pt x="754376" y="1571790"/>
                </a:cubicBezTo>
                <a:cubicBezTo>
                  <a:pt x="739606" y="1555000"/>
                  <a:pt x="733397" y="1532984"/>
                  <a:pt x="729279" y="1511425"/>
                </a:cubicBezTo>
                <a:cubicBezTo>
                  <a:pt x="726011" y="1494504"/>
                  <a:pt x="722809" y="1477584"/>
                  <a:pt x="719998" y="1460598"/>
                </a:cubicBezTo>
                <a:cubicBezTo>
                  <a:pt x="718757" y="1456678"/>
                  <a:pt x="717841" y="1446421"/>
                  <a:pt x="716142" y="1436360"/>
                </a:cubicBezTo>
                <a:cubicBezTo>
                  <a:pt x="718038" y="1421596"/>
                  <a:pt x="717776" y="1406047"/>
                  <a:pt x="715031" y="1390172"/>
                </a:cubicBezTo>
                <a:cubicBezTo>
                  <a:pt x="715096" y="1389845"/>
                  <a:pt x="715227" y="1389519"/>
                  <a:pt x="715293" y="1389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14"/>
          <p:cNvGrpSpPr/>
          <p:nvPr/>
        </p:nvGrpSpPr>
        <p:grpSpPr>
          <a:xfrm rot="-1544708">
            <a:off x="-255481" y="3706514"/>
            <a:ext cx="1397574" cy="1633408"/>
            <a:chOff x="-511298" y="7412026"/>
            <a:chExt cx="2794947" cy="3266581"/>
          </a:xfrm>
        </p:grpSpPr>
        <p:grpSp>
          <p:nvGrpSpPr>
            <p:cNvPr id="414" name="Google Shape;414;p14"/>
            <p:cNvGrpSpPr/>
            <p:nvPr/>
          </p:nvGrpSpPr>
          <p:grpSpPr>
            <a:xfrm>
              <a:off x="-511298" y="7412026"/>
              <a:ext cx="2794947" cy="3266581"/>
              <a:chOff x="-511298" y="7412026"/>
              <a:chExt cx="2794947" cy="3266581"/>
            </a:xfrm>
          </p:grpSpPr>
          <p:sp>
            <p:nvSpPr>
              <p:cNvPr id="415" name="Google Shape;415;p14"/>
              <p:cNvSpPr/>
              <p:nvPr/>
            </p:nvSpPr>
            <p:spPr>
              <a:xfrm>
                <a:off x="-511298" y="7412026"/>
                <a:ext cx="2794947" cy="3266581"/>
              </a:xfrm>
              <a:custGeom>
                <a:rect b="b" l="l" r="r" t="t"/>
                <a:pathLst>
                  <a:path extrusionOk="0" h="3266581" w="2794947">
                    <a:moveTo>
                      <a:pt x="2560343" y="1713425"/>
                    </a:moveTo>
                    <a:cubicBezTo>
                      <a:pt x="2562369" y="1710159"/>
                      <a:pt x="2566290" y="1704214"/>
                      <a:pt x="2566160" y="1700032"/>
                    </a:cubicBezTo>
                    <a:cubicBezTo>
                      <a:pt x="2610080" y="1641039"/>
                      <a:pt x="2643805" y="1574599"/>
                      <a:pt x="2671451" y="1506394"/>
                    </a:cubicBezTo>
                    <a:cubicBezTo>
                      <a:pt x="2722103" y="1401540"/>
                      <a:pt x="2755697" y="1289368"/>
                      <a:pt x="2775435" y="1174714"/>
                    </a:cubicBezTo>
                    <a:cubicBezTo>
                      <a:pt x="2799879" y="1015700"/>
                      <a:pt x="2806349" y="850546"/>
                      <a:pt x="2765305" y="693688"/>
                    </a:cubicBezTo>
                    <a:cubicBezTo>
                      <a:pt x="2751645" y="623981"/>
                      <a:pt x="2727332" y="555907"/>
                      <a:pt x="2688967" y="495934"/>
                    </a:cubicBezTo>
                    <a:cubicBezTo>
                      <a:pt x="2654981" y="435177"/>
                      <a:pt x="2613283" y="378667"/>
                      <a:pt x="2561062" y="332217"/>
                    </a:cubicBezTo>
                    <a:cubicBezTo>
                      <a:pt x="2518841" y="290406"/>
                      <a:pt x="2474659" y="250881"/>
                      <a:pt x="2425248" y="217694"/>
                    </a:cubicBezTo>
                    <a:cubicBezTo>
                      <a:pt x="2397406" y="196723"/>
                      <a:pt x="2370348" y="174445"/>
                      <a:pt x="2339041" y="158635"/>
                    </a:cubicBezTo>
                    <a:cubicBezTo>
                      <a:pt x="2235841" y="101668"/>
                      <a:pt x="2121008" y="71420"/>
                      <a:pt x="2007024" y="44373"/>
                    </a:cubicBezTo>
                    <a:cubicBezTo>
                      <a:pt x="1934999" y="26669"/>
                      <a:pt x="1862452" y="8768"/>
                      <a:pt x="1788337" y="3019"/>
                    </a:cubicBezTo>
                    <a:cubicBezTo>
                      <a:pt x="1707162" y="863"/>
                      <a:pt x="1621021" y="-2991"/>
                      <a:pt x="1540435" y="3999"/>
                    </a:cubicBezTo>
                    <a:cubicBezTo>
                      <a:pt x="1482724" y="10663"/>
                      <a:pt x="1424817" y="14452"/>
                      <a:pt x="1367890" y="26538"/>
                    </a:cubicBezTo>
                    <a:cubicBezTo>
                      <a:pt x="1352073" y="29347"/>
                      <a:pt x="1336584" y="33463"/>
                      <a:pt x="1321225" y="38167"/>
                    </a:cubicBezTo>
                    <a:cubicBezTo>
                      <a:pt x="1270507" y="47444"/>
                      <a:pt x="1220181" y="59007"/>
                      <a:pt x="1171424" y="76189"/>
                    </a:cubicBezTo>
                    <a:cubicBezTo>
                      <a:pt x="1112537" y="91019"/>
                      <a:pt x="1056787" y="113492"/>
                      <a:pt x="1000318" y="135705"/>
                    </a:cubicBezTo>
                    <a:cubicBezTo>
                      <a:pt x="981756" y="143022"/>
                      <a:pt x="965417" y="154716"/>
                      <a:pt x="947770" y="163666"/>
                    </a:cubicBezTo>
                    <a:cubicBezTo>
                      <a:pt x="929209" y="173204"/>
                      <a:pt x="907444" y="178038"/>
                      <a:pt x="891170" y="191627"/>
                    </a:cubicBezTo>
                    <a:cubicBezTo>
                      <a:pt x="871759" y="206718"/>
                      <a:pt x="850910" y="220111"/>
                      <a:pt x="830388" y="233634"/>
                    </a:cubicBezTo>
                    <a:cubicBezTo>
                      <a:pt x="826989" y="236574"/>
                      <a:pt x="819407" y="238469"/>
                      <a:pt x="818819" y="243303"/>
                    </a:cubicBezTo>
                    <a:cubicBezTo>
                      <a:pt x="705881" y="318890"/>
                      <a:pt x="623399" y="425835"/>
                      <a:pt x="553140" y="579622"/>
                    </a:cubicBezTo>
                    <a:cubicBezTo>
                      <a:pt x="465757" y="753204"/>
                      <a:pt x="403797" y="940636"/>
                      <a:pt x="381314" y="1134013"/>
                    </a:cubicBezTo>
                    <a:cubicBezTo>
                      <a:pt x="373537" y="1211102"/>
                      <a:pt x="379942" y="1288976"/>
                      <a:pt x="383144" y="1366196"/>
                    </a:cubicBezTo>
                    <a:cubicBezTo>
                      <a:pt x="384059" y="1371814"/>
                      <a:pt x="384190" y="1377825"/>
                      <a:pt x="385105" y="1383574"/>
                    </a:cubicBezTo>
                    <a:cubicBezTo>
                      <a:pt x="385366" y="1419963"/>
                      <a:pt x="393536" y="1450210"/>
                      <a:pt x="408438" y="1474513"/>
                    </a:cubicBezTo>
                    <a:cubicBezTo>
                      <a:pt x="414124" y="1502017"/>
                      <a:pt x="426803" y="1528280"/>
                      <a:pt x="425235" y="1557548"/>
                    </a:cubicBezTo>
                    <a:cubicBezTo>
                      <a:pt x="425104" y="1563427"/>
                      <a:pt x="425561" y="1569568"/>
                      <a:pt x="423862" y="1575317"/>
                    </a:cubicBezTo>
                    <a:cubicBezTo>
                      <a:pt x="421967" y="1579107"/>
                      <a:pt x="420137" y="1583680"/>
                      <a:pt x="420071" y="1587861"/>
                    </a:cubicBezTo>
                    <a:cubicBezTo>
                      <a:pt x="379550" y="1601253"/>
                      <a:pt x="342165" y="1622551"/>
                      <a:pt x="304650" y="1642607"/>
                    </a:cubicBezTo>
                    <a:cubicBezTo>
                      <a:pt x="257919" y="1664232"/>
                      <a:pt x="222952" y="1704148"/>
                      <a:pt x="193280" y="1745175"/>
                    </a:cubicBezTo>
                    <a:cubicBezTo>
                      <a:pt x="174588" y="1769544"/>
                      <a:pt x="159098" y="1796133"/>
                      <a:pt x="148314" y="1824682"/>
                    </a:cubicBezTo>
                    <a:cubicBezTo>
                      <a:pt x="98707" y="1826446"/>
                      <a:pt x="70865" y="1841668"/>
                      <a:pt x="48643" y="1898832"/>
                    </a:cubicBezTo>
                    <a:cubicBezTo>
                      <a:pt x="24199" y="1967298"/>
                      <a:pt x="13807" y="2040010"/>
                      <a:pt x="6161" y="2112069"/>
                    </a:cubicBezTo>
                    <a:cubicBezTo>
                      <a:pt x="-6846" y="2216663"/>
                      <a:pt x="-48" y="2323673"/>
                      <a:pt x="34134" y="2423824"/>
                    </a:cubicBezTo>
                    <a:cubicBezTo>
                      <a:pt x="73152" y="2524367"/>
                      <a:pt x="77401" y="2570555"/>
                      <a:pt x="190339" y="2605376"/>
                    </a:cubicBezTo>
                    <a:cubicBezTo>
                      <a:pt x="192103" y="2605899"/>
                      <a:pt x="193737" y="2606095"/>
                      <a:pt x="195306" y="2606095"/>
                    </a:cubicBezTo>
                    <a:cubicBezTo>
                      <a:pt x="195567" y="2606095"/>
                      <a:pt x="195764" y="2606030"/>
                      <a:pt x="196025" y="2606030"/>
                    </a:cubicBezTo>
                    <a:cubicBezTo>
                      <a:pt x="213279" y="2635885"/>
                      <a:pt x="232168" y="2664892"/>
                      <a:pt x="257004" y="2688868"/>
                    </a:cubicBezTo>
                    <a:cubicBezTo>
                      <a:pt x="293212" y="2724473"/>
                      <a:pt x="340270" y="2745052"/>
                      <a:pt x="387589" y="2761515"/>
                    </a:cubicBezTo>
                    <a:cubicBezTo>
                      <a:pt x="436019" y="2780265"/>
                      <a:pt x="484187" y="2788170"/>
                      <a:pt x="534970" y="2800190"/>
                    </a:cubicBezTo>
                    <a:cubicBezTo>
                      <a:pt x="536735" y="2800648"/>
                      <a:pt x="538369" y="2800844"/>
                      <a:pt x="539938" y="2800844"/>
                    </a:cubicBezTo>
                    <a:cubicBezTo>
                      <a:pt x="541245" y="2800844"/>
                      <a:pt x="542487" y="2800648"/>
                      <a:pt x="543663" y="2800386"/>
                    </a:cubicBezTo>
                    <a:cubicBezTo>
                      <a:pt x="626798" y="2867938"/>
                      <a:pt x="717972" y="2892240"/>
                      <a:pt x="844570" y="2901452"/>
                    </a:cubicBezTo>
                    <a:cubicBezTo>
                      <a:pt x="854701" y="2902105"/>
                      <a:pt x="864897" y="2902432"/>
                      <a:pt x="875223" y="2902432"/>
                    </a:cubicBezTo>
                    <a:cubicBezTo>
                      <a:pt x="1007050" y="2902432"/>
                      <a:pt x="1150968" y="2848927"/>
                      <a:pt x="1247828" y="2762364"/>
                    </a:cubicBezTo>
                    <a:cubicBezTo>
                      <a:pt x="1275801" y="2734142"/>
                      <a:pt x="1298611" y="2700170"/>
                      <a:pt x="1316453" y="2664369"/>
                    </a:cubicBezTo>
                    <a:cubicBezTo>
                      <a:pt x="1314885" y="2757465"/>
                      <a:pt x="1335603" y="2814563"/>
                      <a:pt x="1384883" y="2928825"/>
                    </a:cubicBezTo>
                    <a:cubicBezTo>
                      <a:pt x="1409065" y="3001407"/>
                      <a:pt x="1484423" y="3019895"/>
                      <a:pt x="1546382" y="3049098"/>
                    </a:cubicBezTo>
                    <a:cubicBezTo>
                      <a:pt x="1568996" y="3060465"/>
                      <a:pt x="1590172" y="3074315"/>
                      <a:pt x="1612328" y="3086532"/>
                    </a:cubicBezTo>
                    <a:cubicBezTo>
                      <a:pt x="1651020" y="3107438"/>
                      <a:pt x="1694483" y="3116976"/>
                      <a:pt x="1735070" y="3133047"/>
                    </a:cubicBezTo>
                    <a:cubicBezTo>
                      <a:pt x="1736508" y="3133504"/>
                      <a:pt x="1738011" y="3133700"/>
                      <a:pt x="1739449" y="3133700"/>
                    </a:cubicBezTo>
                    <a:cubicBezTo>
                      <a:pt x="1741410" y="3133700"/>
                      <a:pt x="1743370" y="3133308"/>
                      <a:pt x="1745200" y="3132590"/>
                    </a:cubicBezTo>
                    <a:cubicBezTo>
                      <a:pt x="1770559" y="3154606"/>
                      <a:pt x="1799186" y="3172637"/>
                      <a:pt x="1829251" y="3187859"/>
                    </a:cubicBezTo>
                    <a:cubicBezTo>
                      <a:pt x="1909641" y="3230323"/>
                      <a:pt x="1995325" y="3269652"/>
                      <a:pt x="2088329" y="3266320"/>
                    </a:cubicBezTo>
                    <a:cubicBezTo>
                      <a:pt x="2092054" y="3266516"/>
                      <a:pt x="2095714" y="3266582"/>
                      <a:pt x="2099440" y="3266582"/>
                    </a:cubicBezTo>
                    <a:cubicBezTo>
                      <a:pt x="2171399" y="3266582"/>
                      <a:pt x="2238979" y="3238686"/>
                      <a:pt x="2305186" y="3212946"/>
                    </a:cubicBezTo>
                    <a:cubicBezTo>
                      <a:pt x="2356949" y="3190995"/>
                      <a:pt x="2411392" y="3168586"/>
                      <a:pt x="2457731" y="3135791"/>
                    </a:cubicBezTo>
                    <a:cubicBezTo>
                      <a:pt x="2459169" y="3134942"/>
                      <a:pt x="2460541" y="3133962"/>
                      <a:pt x="2461849" y="3132851"/>
                    </a:cubicBezTo>
                    <a:cubicBezTo>
                      <a:pt x="2485573" y="3115539"/>
                      <a:pt x="2507011" y="3095482"/>
                      <a:pt x="2524657" y="3070983"/>
                    </a:cubicBezTo>
                    <a:cubicBezTo>
                      <a:pt x="2550212" y="3033092"/>
                      <a:pt x="2579100" y="2997161"/>
                      <a:pt x="2599427" y="2956002"/>
                    </a:cubicBezTo>
                    <a:cubicBezTo>
                      <a:pt x="2601976" y="2950776"/>
                      <a:pt x="2604329" y="2945419"/>
                      <a:pt x="2606551" y="2940127"/>
                    </a:cubicBezTo>
                    <a:cubicBezTo>
                      <a:pt x="2699555" y="2793527"/>
                      <a:pt x="2724914" y="2605572"/>
                      <a:pt x="2708378" y="2435453"/>
                    </a:cubicBezTo>
                    <a:cubicBezTo>
                      <a:pt x="2694588" y="2345167"/>
                      <a:pt x="2668837" y="2256187"/>
                      <a:pt x="2630733" y="2173153"/>
                    </a:cubicBezTo>
                    <a:cubicBezTo>
                      <a:pt x="2603544" y="2116838"/>
                      <a:pt x="2564983" y="2067057"/>
                      <a:pt x="2534396" y="2012637"/>
                    </a:cubicBezTo>
                    <a:cubicBezTo>
                      <a:pt x="2518448" y="1982520"/>
                      <a:pt x="2501063" y="1952990"/>
                      <a:pt x="2486946" y="1922024"/>
                    </a:cubicBezTo>
                    <a:cubicBezTo>
                      <a:pt x="2470084" y="1869695"/>
                      <a:pt x="2500279" y="1819586"/>
                      <a:pt x="2527795" y="1776730"/>
                    </a:cubicBezTo>
                    <a:cubicBezTo>
                      <a:pt x="2539886" y="1755824"/>
                      <a:pt x="2548644" y="1734527"/>
                      <a:pt x="2560343" y="1713425"/>
                    </a:cubicBezTo>
                    <a:close/>
                    <a:moveTo>
                      <a:pt x="1417562" y="52343"/>
                    </a:moveTo>
                    <a:cubicBezTo>
                      <a:pt x="1468606" y="44243"/>
                      <a:pt x="1520174" y="40911"/>
                      <a:pt x="1571545" y="34966"/>
                    </a:cubicBezTo>
                    <a:cubicBezTo>
                      <a:pt x="1592198" y="33986"/>
                      <a:pt x="1614942" y="34247"/>
                      <a:pt x="1637425" y="34508"/>
                    </a:cubicBezTo>
                    <a:cubicBezTo>
                      <a:pt x="1649974" y="34639"/>
                      <a:pt x="1662392" y="34770"/>
                      <a:pt x="1674353" y="34704"/>
                    </a:cubicBezTo>
                    <a:cubicBezTo>
                      <a:pt x="1711933" y="34770"/>
                      <a:pt x="1749579" y="34574"/>
                      <a:pt x="1787226" y="36860"/>
                    </a:cubicBezTo>
                    <a:cubicBezTo>
                      <a:pt x="1881733" y="45092"/>
                      <a:pt x="1973234" y="71354"/>
                      <a:pt x="2065127" y="93371"/>
                    </a:cubicBezTo>
                    <a:cubicBezTo>
                      <a:pt x="2167150" y="119960"/>
                      <a:pt x="2267278" y="151318"/>
                      <a:pt x="2357015" y="208809"/>
                    </a:cubicBezTo>
                    <a:cubicBezTo>
                      <a:pt x="2398255" y="240363"/>
                      <a:pt x="2441457" y="269305"/>
                      <a:pt x="2481064" y="302884"/>
                    </a:cubicBezTo>
                    <a:cubicBezTo>
                      <a:pt x="2514462" y="335223"/>
                      <a:pt x="2552304" y="368018"/>
                      <a:pt x="2583675" y="403427"/>
                    </a:cubicBezTo>
                    <a:cubicBezTo>
                      <a:pt x="2652563" y="485547"/>
                      <a:pt x="2708313" y="583803"/>
                      <a:pt x="2729881" y="689769"/>
                    </a:cubicBezTo>
                    <a:cubicBezTo>
                      <a:pt x="2746743" y="762612"/>
                      <a:pt x="2761383" y="834279"/>
                      <a:pt x="2760795" y="909866"/>
                    </a:cubicBezTo>
                    <a:cubicBezTo>
                      <a:pt x="2760664" y="1006946"/>
                      <a:pt x="2756089" y="1104615"/>
                      <a:pt x="2736155" y="1199800"/>
                    </a:cubicBezTo>
                    <a:cubicBezTo>
                      <a:pt x="2716613" y="1308248"/>
                      <a:pt x="2679555" y="1412319"/>
                      <a:pt x="2632040" y="1511686"/>
                    </a:cubicBezTo>
                    <a:cubicBezTo>
                      <a:pt x="2599753" y="1590343"/>
                      <a:pt x="2557467" y="1666910"/>
                      <a:pt x="2497861" y="1728190"/>
                    </a:cubicBezTo>
                    <a:cubicBezTo>
                      <a:pt x="2477338" y="1754387"/>
                      <a:pt x="2448058" y="1770066"/>
                      <a:pt x="2418843" y="1784635"/>
                    </a:cubicBezTo>
                    <a:cubicBezTo>
                      <a:pt x="2405706" y="1791102"/>
                      <a:pt x="2391981" y="1797048"/>
                      <a:pt x="2377145" y="1797766"/>
                    </a:cubicBezTo>
                    <a:cubicBezTo>
                      <a:pt x="2343290" y="1797244"/>
                      <a:pt x="2308258" y="1795545"/>
                      <a:pt x="2278585" y="1776926"/>
                    </a:cubicBezTo>
                    <a:cubicBezTo>
                      <a:pt x="2249632" y="1754844"/>
                      <a:pt x="2229959" y="1715777"/>
                      <a:pt x="2236756" y="1679062"/>
                    </a:cubicBezTo>
                    <a:cubicBezTo>
                      <a:pt x="2247017" y="1643065"/>
                      <a:pt x="2263292" y="1608897"/>
                      <a:pt x="2276951" y="1574011"/>
                    </a:cubicBezTo>
                    <a:cubicBezTo>
                      <a:pt x="2291592" y="1535009"/>
                      <a:pt x="2306755" y="1496268"/>
                      <a:pt x="2325186" y="1458834"/>
                    </a:cubicBezTo>
                    <a:cubicBezTo>
                      <a:pt x="2376165" y="1346662"/>
                      <a:pt x="2413549" y="1228284"/>
                      <a:pt x="2434987" y="1106966"/>
                    </a:cubicBezTo>
                    <a:cubicBezTo>
                      <a:pt x="2465313" y="931686"/>
                      <a:pt x="2444267" y="746998"/>
                      <a:pt x="2365381" y="586743"/>
                    </a:cubicBezTo>
                    <a:cubicBezTo>
                      <a:pt x="2309630" y="484763"/>
                      <a:pt x="2229436" y="395522"/>
                      <a:pt x="2135713" y="326926"/>
                    </a:cubicBezTo>
                    <a:cubicBezTo>
                      <a:pt x="2083362" y="290471"/>
                      <a:pt x="2026696" y="260616"/>
                      <a:pt x="1970293" y="230956"/>
                    </a:cubicBezTo>
                    <a:cubicBezTo>
                      <a:pt x="1911994" y="200773"/>
                      <a:pt x="1853564" y="170068"/>
                      <a:pt x="1790428" y="151188"/>
                    </a:cubicBezTo>
                    <a:cubicBezTo>
                      <a:pt x="1703960" y="122900"/>
                      <a:pt x="1613243" y="112316"/>
                      <a:pt x="1523311" y="101472"/>
                    </a:cubicBezTo>
                    <a:cubicBezTo>
                      <a:pt x="1474946" y="95135"/>
                      <a:pt x="1426255" y="91933"/>
                      <a:pt x="1377563" y="91933"/>
                    </a:cubicBezTo>
                    <a:cubicBezTo>
                      <a:pt x="1329983" y="91933"/>
                      <a:pt x="1282467" y="95004"/>
                      <a:pt x="1235214" y="101341"/>
                    </a:cubicBezTo>
                    <a:cubicBezTo>
                      <a:pt x="1295212" y="81873"/>
                      <a:pt x="1354557" y="60248"/>
                      <a:pt x="1417562" y="52343"/>
                    </a:cubicBezTo>
                    <a:close/>
                    <a:moveTo>
                      <a:pt x="2204470" y="1669327"/>
                    </a:moveTo>
                    <a:cubicBezTo>
                      <a:pt x="2198718" y="1682981"/>
                      <a:pt x="2193032" y="1696701"/>
                      <a:pt x="2186300" y="1709897"/>
                    </a:cubicBezTo>
                    <a:cubicBezTo>
                      <a:pt x="2164013" y="1753342"/>
                      <a:pt x="2135779" y="1793389"/>
                      <a:pt x="2104276" y="1830823"/>
                    </a:cubicBezTo>
                    <a:cubicBezTo>
                      <a:pt x="2092577" y="1844673"/>
                      <a:pt x="2081466" y="1859046"/>
                      <a:pt x="2070486" y="1873484"/>
                    </a:cubicBezTo>
                    <a:cubicBezTo>
                      <a:pt x="2068329" y="1876228"/>
                      <a:pt x="2067545" y="1879625"/>
                      <a:pt x="2067872" y="1882826"/>
                    </a:cubicBezTo>
                    <a:cubicBezTo>
                      <a:pt x="2053232" y="1890862"/>
                      <a:pt x="2037611" y="1897525"/>
                      <a:pt x="2022579" y="1904320"/>
                    </a:cubicBezTo>
                    <a:cubicBezTo>
                      <a:pt x="2020684" y="1905234"/>
                      <a:pt x="2018854" y="1906149"/>
                      <a:pt x="2016958" y="1907063"/>
                    </a:cubicBezTo>
                    <a:cubicBezTo>
                      <a:pt x="1937418" y="1887856"/>
                      <a:pt x="1855655" y="1870086"/>
                      <a:pt x="1773435" y="1875182"/>
                    </a:cubicBezTo>
                    <a:cubicBezTo>
                      <a:pt x="1717097" y="1879363"/>
                      <a:pt x="1663176" y="1905757"/>
                      <a:pt x="1620498" y="1942146"/>
                    </a:cubicBezTo>
                    <a:cubicBezTo>
                      <a:pt x="1570826" y="1987746"/>
                      <a:pt x="1525075" y="2037854"/>
                      <a:pt x="1484227" y="2091555"/>
                    </a:cubicBezTo>
                    <a:cubicBezTo>
                      <a:pt x="1453443" y="2134608"/>
                      <a:pt x="1432006" y="2183475"/>
                      <a:pt x="1408477" y="2230643"/>
                    </a:cubicBezTo>
                    <a:cubicBezTo>
                      <a:pt x="1397366" y="2252790"/>
                      <a:pt x="1387171" y="2275329"/>
                      <a:pt x="1378086" y="2298325"/>
                    </a:cubicBezTo>
                    <a:cubicBezTo>
                      <a:pt x="1377236" y="2244362"/>
                      <a:pt x="1371811" y="2190465"/>
                      <a:pt x="1361746" y="2137221"/>
                    </a:cubicBezTo>
                    <a:cubicBezTo>
                      <a:pt x="1354034" y="2086068"/>
                      <a:pt x="1343838" y="2034718"/>
                      <a:pt x="1327172" y="1985655"/>
                    </a:cubicBezTo>
                    <a:cubicBezTo>
                      <a:pt x="1309395" y="1936593"/>
                      <a:pt x="1284755" y="1889881"/>
                      <a:pt x="1258350" y="1844935"/>
                    </a:cubicBezTo>
                    <a:cubicBezTo>
                      <a:pt x="1248416" y="1828014"/>
                      <a:pt x="1236325" y="1812792"/>
                      <a:pt x="1223515" y="1798093"/>
                    </a:cubicBezTo>
                    <a:cubicBezTo>
                      <a:pt x="1224822" y="1788947"/>
                      <a:pt x="1214365" y="1778755"/>
                      <a:pt x="1209201" y="1771634"/>
                    </a:cubicBezTo>
                    <a:cubicBezTo>
                      <a:pt x="1175803" y="1739034"/>
                      <a:pt x="1136785" y="1707349"/>
                      <a:pt x="1091100" y="1694675"/>
                    </a:cubicBezTo>
                    <a:cubicBezTo>
                      <a:pt x="1036461" y="1664362"/>
                      <a:pt x="965090" y="1642019"/>
                      <a:pt x="899340" y="1630456"/>
                    </a:cubicBezTo>
                    <a:cubicBezTo>
                      <a:pt x="898360" y="1629999"/>
                      <a:pt x="897314" y="1629541"/>
                      <a:pt x="896138" y="1629215"/>
                    </a:cubicBezTo>
                    <a:cubicBezTo>
                      <a:pt x="875354" y="1624119"/>
                      <a:pt x="857315" y="1611772"/>
                      <a:pt x="836858" y="1605761"/>
                    </a:cubicBezTo>
                    <a:cubicBezTo>
                      <a:pt x="813329" y="1596811"/>
                      <a:pt x="788428" y="1591650"/>
                      <a:pt x="765226" y="1581785"/>
                    </a:cubicBezTo>
                    <a:cubicBezTo>
                      <a:pt x="763134" y="1580479"/>
                      <a:pt x="760389" y="1579237"/>
                      <a:pt x="757514" y="1578388"/>
                    </a:cubicBezTo>
                    <a:cubicBezTo>
                      <a:pt x="757056" y="1576167"/>
                      <a:pt x="756076" y="1573945"/>
                      <a:pt x="754376" y="1571790"/>
                    </a:cubicBezTo>
                    <a:cubicBezTo>
                      <a:pt x="739606" y="1555000"/>
                      <a:pt x="733397" y="1532984"/>
                      <a:pt x="729279" y="1511425"/>
                    </a:cubicBezTo>
                    <a:cubicBezTo>
                      <a:pt x="726011" y="1494504"/>
                      <a:pt x="722809" y="1477584"/>
                      <a:pt x="719998" y="1460598"/>
                    </a:cubicBezTo>
                    <a:cubicBezTo>
                      <a:pt x="718757" y="1456678"/>
                      <a:pt x="717841" y="1446421"/>
                      <a:pt x="716142" y="1436360"/>
                    </a:cubicBezTo>
                    <a:cubicBezTo>
                      <a:pt x="718038" y="1421596"/>
                      <a:pt x="717776" y="1406047"/>
                      <a:pt x="715031" y="1390172"/>
                    </a:cubicBezTo>
                    <a:cubicBezTo>
                      <a:pt x="715096" y="1389845"/>
                      <a:pt x="715227" y="1389519"/>
                      <a:pt x="715293" y="1389127"/>
                    </a:cubicBezTo>
                    <a:cubicBezTo>
                      <a:pt x="715489" y="1358160"/>
                      <a:pt x="715096" y="1326998"/>
                      <a:pt x="718560" y="1295966"/>
                    </a:cubicBezTo>
                    <a:cubicBezTo>
                      <a:pt x="723854" y="1227239"/>
                      <a:pt x="737449" y="1159492"/>
                      <a:pt x="752481" y="1092267"/>
                    </a:cubicBezTo>
                    <a:cubicBezTo>
                      <a:pt x="772677" y="1013218"/>
                      <a:pt x="791434" y="933384"/>
                      <a:pt x="821956" y="857471"/>
                    </a:cubicBezTo>
                    <a:cubicBezTo>
                      <a:pt x="836727" y="823957"/>
                      <a:pt x="853328" y="791226"/>
                      <a:pt x="869406" y="758300"/>
                    </a:cubicBezTo>
                    <a:cubicBezTo>
                      <a:pt x="910843" y="669451"/>
                      <a:pt x="957508" y="582889"/>
                      <a:pt x="1013128" y="502010"/>
                    </a:cubicBezTo>
                    <a:cubicBezTo>
                      <a:pt x="1037768" y="467712"/>
                      <a:pt x="1065937" y="436157"/>
                      <a:pt x="1091231" y="402382"/>
                    </a:cubicBezTo>
                    <a:cubicBezTo>
                      <a:pt x="1132602" y="348093"/>
                      <a:pt x="1186784" y="305824"/>
                      <a:pt x="1238874" y="262510"/>
                    </a:cubicBezTo>
                    <a:cubicBezTo>
                      <a:pt x="1260638" y="242127"/>
                      <a:pt x="1284951" y="224749"/>
                      <a:pt x="1309460" y="207894"/>
                    </a:cubicBezTo>
                    <a:cubicBezTo>
                      <a:pt x="1346714" y="180064"/>
                      <a:pt x="1383445" y="151318"/>
                      <a:pt x="1422921" y="126493"/>
                    </a:cubicBezTo>
                    <a:cubicBezTo>
                      <a:pt x="1468737" y="128322"/>
                      <a:pt x="1514488" y="132699"/>
                      <a:pt x="1559846" y="139559"/>
                    </a:cubicBezTo>
                    <a:cubicBezTo>
                      <a:pt x="1641282" y="149359"/>
                      <a:pt x="1722783" y="162359"/>
                      <a:pt x="1800428" y="189667"/>
                    </a:cubicBezTo>
                    <a:cubicBezTo>
                      <a:pt x="1857877" y="209332"/>
                      <a:pt x="1908660" y="236966"/>
                      <a:pt x="1963103" y="264993"/>
                    </a:cubicBezTo>
                    <a:cubicBezTo>
                      <a:pt x="2025651" y="298638"/>
                      <a:pt x="2089767" y="331107"/>
                      <a:pt x="2144863" y="376380"/>
                    </a:cubicBezTo>
                    <a:cubicBezTo>
                      <a:pt x="2215907" y="432499"/>
                      <a:pt x="2275056" y="503251"/>
                      <a:pt x="2323225" y="579622"/>
                    </a:cubicBezTo>
                    <a:cubicBezTo>
                      <a:pt x="2432503" y="778291"/>
                      <a:pt x="2435117" y="1014982"/>
                      <a:pt x="2372701" y="1229134"/>
                    </a:cubicBezTo>
                    <a:cubicBezTo>
                      <a:pt x="2342113" y="1349537"/>
                      <a:pt x="2283095" y="1460729"/>
                      <a:pt x="2239044" y="1576624"/>
                    </a:cubicBezTo>
                    <a:cubicBezTo>
                      <a:pt x="2227737" y="1607525"/>
                      <a:pt x="2211398" y="1637381"/>
                      <a:pt x="2204470" y="1669327"/>
                    </a:cubicBezTo>
                    <a:close/>
                    <a:moveTo>
                      <a:pt x="470332" y="859823"/>
                    </a:moveTo>
                    <a:cubicBezTo>
                      <a:pt x="496148" y="773064"/>
                      <a:pt x="533402" y="690553"/>
                      <a:pt x="573466" y="609543"/>
                    </a:cubicBezTo>
                    <a:cubicBezTo>
                      <a:pt x="635883" y="473069"/>
                      <a:pt x="720390" y="338162"/>
                      <a:pt x="852936" y="260354"/>
                    </a:cubicBezTo>
                    <a:cubicBezTo>
                      <a:pt x="943457" y="205934"/>
                      <a:pt x="1045153" y="171309"/>
                      <a:pt x="1148549" y="150143"/>
                    </a:cubicBezTo>
                    <a:cubicBezTo>
                      <a:pt x="1232599" y="131523"/>
                      <a:pt x="1318349" y="124076"/>
                      <a:pt x="1404098" y="126101"/>
                    </a:cubicBezTo>
                    <a:cubicBezTo>
                      <a:pt x="1354557" y="149947"/>
                      <a:pt x="1310114" y="183004"/>
                      <a:pt x="1263514" y="211945"/>
                    </a:cubicBezTo>
                    <a:cubicBezTo>
                      <a:pt x="1208613" y="254213"/>
                      <a:pt x="1152340" y="295633"/>
                      <a:pt x="1103714" y="345218"/>
                    </a:cubicBezTo>
                    <a:cubicBezTo>
                      <a:pt x="1065806" y="385984"/>
                      <a:pt x="1032931" y="431127"/>
                      <a:pt x="997900" y="474441"/>
                    </a:cubicBezTo>
                    <a:cubicBezTo>
                      <a:pt x="965744" y="519323"/>
                      <a:pt x="936986" y="566883"/>
                      <a:pt x="908882" y="614378"/>
                    </a:cubicBezTo>
                    <a:cubicBezTo>
                      <a:pt x="864766" y="699046"/>
                      <a:pt x="818035" y="782799"/>
                      <a:pt x="781631" y="871060"/>
                    </a:cubicBezTo>
                    <a:cubicBezTo>
                      <a:pt x="749801" y="960888"/>
                      <a:pt x="725684" y="1053526"/>
                      <a:pt x="706861" y="1146883"/>
                    </a:cubicBezTo>
                    <a:cubicBezTo>
                      <a:pt x="696143" y="1199670"/>
                      <a:pt x="687842" y="1252979"/>
                      <a:pt x="684117" y="1306746"/>
                    </a:cubicBezTo>
                    <a:cubicBezTo>
                      <a:pt x="682614" y="1334642"/>
                      <a:pt x="678561" y="1363583"/>
                      <a:pt x="683855" y="1391152"/>
                    </a:cubicBezTo>
                    <a:cubicBezTo>
                      <a:pt x="685163" y="1395725"/>
                      <a:pt x="688234" y="1398796"/>
                      <a:pt x="691960" y="1400494"/>
                    </a:cubicBezTo>
                    <a:cubicBezTo>
                      <a:pt x="686208" y="1475101"/>
                      <a:pt x="638366" y="1528149"/>
                      <a:pt x="559349" y="1516847"/>
                    </a:cubicBezTo>
                    <a:cubicBezTo>
                      <a:pt x="415366" y="1505676"/>
                      <a:pt x="413666" y="1415324"/>
                      <a:pt x="399092" y="1299690"/>
                    </a:cubicBezTo>
                    <a:cubicBezTo>
                      <a:pt x="399941" y="1253632"/>
                      <a:pt x="400333" y="1207444"/>
                      <a:pt x="403078" y="1161517"/>
                    </a:cubicBezTo>
                    <a:cubicBezTo>
                      <a:pt x="414189" y="1059602"/>
                      <a:pt x="439940" y="958144"/>
                      <a:pt x="470332" y="859823"/>
                    </a:cubicBezTo>
                    <a:close/>
                    <a:moveTo>
                      <a:pt x="68381" y="2419120"/>
                    </a:moveTo>
                    <a:cubicBezTo>
                      <a:pt x="34657" y="2323150"/>
                      <a:pt x="27010" y="2220190"/>
                      <a:pt x="38905" y="2119517"/>
                    </a:cubicBezTo>
                    <a:cubicBezTo>
                      <a:pt x="45767" y="2049483"/>
                      <a:pt x="55636" y="1979253"/>
                      <a:pt x="77204" y="1912094"/>
                    </a:cubicBezTo>
                    <a:cubicBezTo>
                      <a:pt x="86224" y="1887922"/>
                      <a:pt x="99491" y="1860418"/>
                      <a:pt x="126419" y="1852905"/>
                    </a:cubicBezTo>
                    <a:cubicBezTo>
                      <a:pt x="128576" y="1852186"/>
                      <a:pt x="133935" y="1850749"/>
                      <a:pt x="140405" y="1848789"/>
                    </a:cubicBezTo>
                    <a:cubicBezTo>
                      <a:pt x="140275" y="1849246"/>
                      <a:pt x="140144" y="1849704"/>
                      <a:pt x="140013" y="1850161"/>
                    </a:cubicBezTo>
                    <a:cubicBezTo>
                      <a:pt x="126484" y="1900138"/>
                      <a:pt x="110668" y="1949855"/>
                      <a:pt x="100995" y="2000812"/>
                    </a:cubicBezTo>
                    <a:cubicBezTo>
                      <a:pt x="94916" y="2038769"/>
                      <a:pt x="92629" y="2077313"/>
                      <a:pt x="86616" y="2115270"/>
                    </a:cubicBezTo>
                    <a:cubicBezTo>
                      <a:pt x="78185" y="2179686"/>
                      <a:pt x="75374" y="2246061"/>
                      <a:pt x="83936" y="2310542"/>
                    </a:cubicBezTo>
                    <a:cubicBezTo>
                      <a:pt x="90603" y="2362152"/>
                      <a:pt x="106550" y="2411542"/>
                      <a:pt x="124066" y="2460278"/>
                    </a:cubicBezTo>
                    <a:cubicBezTo>
                      <a:pt x="136419" y="2495948"/>
                      <a:pt x="152431" y="2530181"/>
                      <a:pt x="171712" y="2562585"/>
                    </a:cubicBezTo>
                    <a:cubicBezTo>
                      <a:pt x="100995" y="2533186"/>
                      <a:pt x="101125" y="2498562"/>
                      <a:pt x="68381" y="2419120"/>
                    </a:cubicBezTo>
                    <a:close/>
                    <a:moveTo>
                      <a:pt x="194783" y="2534232"/>
                    </a:moveTo>
                    <a:cubicBezTo>
                      <a:pt x="161581" y="2474912"/>
                      <a:pt x="139687" y="2409059"/>
                      <a:pt x="124066" y="2342880"/>
                    </a:cubicBezTo>
                    <a:cubicBezTo>
                      <a:pt x="110733" y="2285716"/>
                      <a:pt x="112106" y="2224045"/>
                      <a:pt x="114981" y="2165378"/>
                    </a:cubicBezTo>
                    <a:cubicBezTo>
                      <a:pt x="118772" y="2121019"/>
                      <a:pt x="126811" y="2077183"/>
                      <a:pt x="130536" y="2032824"/>
                    </a:cubicBezTo>
                    <a:cubicBezTo>
                      <a:pt x="134719" y="1991274"/>
                      <a:pt x="147464" y="1951422"/>
                      <a:pt x="157921" y="1911179"/>
                    </a:cubicBezTo>
                    <a:cubicBezTo>
                      <a:pt x="167333" y="1876162"/>
                      <a:pt x="175895" y="1840688"/>
                      <a:pt x="191777" y="1807892"/>
                    </a:cubicBezTo>
                    <a:cubicBezTo>
                      <a:pt x="216939" y="1764056"/>
                      <a:pt x="248115" y="1723355"/>
                      <a:pt x="285500" y="1689188"/>
                    </a:cubicBezTo>
                    <a:cubicBezTo>
                      <a:pt x="326871" y="1660638"/>
                      <a:pt x="369811" y="1633657"/>
                      <a:pt x="413601" y="1608832"/>
                    </a:cubicBezTo>
                    <a:cubicBezTo>
                      <a:pt x="418895" y="1605435"/>
                      <a:pt x="425561" y="1602625"/>
                      <a:pt x="431052" y="1598836"/>
                    </a:cubicBezTo>
                    <a:cubicBezTo>
                      <a:pt x="437914" y="1598771"/>
                      <a:pt x="443339" y="1591193"/>
                      <a:pt x="446411" y="1585052"/>
                    </a:cubicBezTo>
                    <a:cubicBezTo>
                      <a:pt x="457260" y="1561141"/>
                      <a:pt x="450332" y="1534290"/>
                      <a:pt x="439548" y="1509595"/>
                    </a:cubicBezTo>
                    <a:cubicBezTo>
                      <a:pt x="472423" y="1536119"/>
                      <a:pt x="518631" y="1549969"/>
                      <a:pt x="574381" y="1551929"/>
                    </a:cubicBezTo>
                    <a:cubicBezTo>
                      <a:pt x="576669" y="1551995"/>
                      <a:pt x="578956" y="1552060"/>
                      <a:pt x="581244" y="1552060"/>
                    </a:cubicBezTo>
                    <a:cubicBezTo>
                      <a:pt x="634249" y="1552060"/>
                      <a:pt x="675686" y="1526647"/>
                      <a:pt x="698234" y="1488559"/>
                    </a:cubicBezTo>
                    <a:cubicBezTo>
                      <a:pt x="701829" y="1524425"/>
                      <a:pt x="706992" y="1561794"/>
                      <a:pt x="729475" y="1590997"/>
                    </a:cubicBezTo>
                    <a:cubicBezTo>
                      <a:pt x="732874" y="1595243"/>
                      <a:pt x="737057" y="1597007"/>
                      <a:pt x="741174" y="1597007"/>
                    </a:cubicBezTo>
                    <a:cubicBezTo>
                      <a:pt x="743266" y="1597007"/>
                      <a:pt x="745357" y="1596550"/>
                      <a:pt x="747252" y="1595700"/>
                    </a:cubicBezTo>
                    <a:cubicBezTo>
                      <a:pt x="748756" y="1597072"/>
                      <a:pt x="750390" y="1598314"/>
                      <a:pt x="751762" y="1599424"/>
                    </a:cubicBezTo>
                    <a:cubicBezTo>
                      <a:pt x="764834" y="1609420"/>
                      <a:pt x="779997" y="1615691"/>
                      <a:pt x="795225" y="1621898"/>
                    </a:cubicBezTo>
                    <a:cubicBezTo>
                      <a:pt x="791696" y="1622028"/>
                      <a:pt x="788232" y="1622224"/>
                      <a:pt x="784899" y="1622486"/>
                    </a:cubicBezTo>
                    <a:cubicBezTo>
                      <a:pt x="716469" y="1627059"/>
                      <a:pt x="653922" y="1659462"/>
                      <a:pt x="596537" y="1694871"/>
                    </a:cubicBezTo>
                    <a:cubicBezTo>
                      <a:pt x="525428" y="1742824"/>
                      <a:pt x="468109" y="1810114"/>
                      <a:pt x="418895" y="1879690"/>
                    </a:cubicBezTo>
                    <a:cubicBezTo>
                      <a:pt x="389353" y="1921828"/>
                      <a:pt x="373210" y="1970956"/>
                      <a:pt x="355236" y="2018647"/>
                    </a:cubicBezTo>
                    <a:cubicBezTo>
                      <a:pt x="330923" y="2081952"/>
                      <a:pt x="309225" y="2147021"/>
                      <a:pt x="303146" y="2214964"/>
                    </a:cubicBezTo>
                    <a:cubicBezTo>
                      <a:pt x="295107" y="2284083"/>
                      <a:pt x="302820" y="2353725"/>
                      <a:pt x="318571" y="2421211"/>
                    </a:cubicBezTo>
                    <a:cubicBezTo>
                      <a:pt x="341381" y="2532337"/>
                      <a:pt x="381184" y="2631312"/>
                      <a:pt x="460070" y="2714804"/>
                    </a:cubicBezTo>
                    <a:cubicBezTo>
                      <a:pt x="472292" y="2729961"/>
                      <a:pt x="484514" y="2743876"/>
                      <a:pt x="496736" y="2756746"/>
                    </a:cubicBezTo>
                    <a:cubicBezTo>
                      <a:pt x="460920" y="2748710"/>
                      <a:pt x="424973" y="2740021"/>
                      <a:pt x="390726" y="2726694"/>
                    </a:cubicBezTo>
                    <a:cubicBezTo>
                      <a:pt x="280794" y="2690697"/>
                      <a:pt x="246220" y="2631116"/>
                      <a:pt x="194783" y="2534232"/>
                    </a:cubicBezTo>
                    <a:close/>
                    <a:moveTo>
                      <a:pt x="1212731" y="2748384"/>
                    </a:moveTo>
                    <a:cubicBezTo>
                      <a:pt x="1128811" y="2815151"/>
                      <a:pt x="1023847" y="2856048"/>
                      <a:pt x="917117" y="2867023"/>
                    </a:cubicBezTo>
                    <a:cubicBezTo>
                      <a:pt x="798558" y="2871073"/>
                      <a:pt x="668300" y="2855002"/>
                      <a:pt x="571767" y="2779938"/>
                    </a:cubicBezTo>
                    <a:cubicBezTo>
                      <a:pt x="540068" y="2754786"/>
                      <a:pt x="513925" y="2723689"/>
                      <a:pt x="486867" y="2693768"/>
                    </a:cubicBezTo>
                    <a:cubicBezTo>
                      <a:pt x="448960" y="2650585"/>
                      <a:pt x="413732" y="2604070"/>
                      <a:pt x="392621" y="2550172"/>
                    </a:cubicBezTo>
                    <a:cubicBezTo>
                      <a:pt x="351184" y="2439307"/>
                      <a:pt x="322362" y="2318643"/>
                      <a:pt x="339224" y="2200003"/>
                    </a:cubicBezTo>
                    <a:cubicBezTo>
                      <a:pt x="347263" y="2135784"/>
                      <a:pt x="370073" y="2074896"/>
                      <a:pt x="392948" y="2014727"/>
                    </a:cubicBezTo>
                    <a:cubicBezTo>
                      <a:pt x="407523" y="1975987"/>
                      <a:pt x="420921" y="1937246"/>
                      <a:pt x="444385" y="1902425"/>
                    </a:cubicBezTo>
                    <a:cubicBezTo>
                      <a:pt x="489220" y="1837683"/>
                      <a:pt x="543467" y="1774443"/>
                      <a:pt x="607583" y="1727602"/>
                    </a:cubicBezTo>
                    <a:cubicBezTo>
                      <a:pt x="661961" y="1693565"/>
                      <a:pt x="720521" y="1660704"/>
                      <a:pt x="785552" y="1655020"/>
                    </a:cubicBezTo>
                    <a:cubicBezTo>
                      <a:pt x="795290" y="1654236"/>
                      <a:pt x="805029" y="1653909"/>
                      <a:pt x="814702" y="1653909"/>
                    </a:cubicBezTo>
                    <a:cubicBezTo>
                      <a:pt x="835812" y="1653909"/>
                      <a:pt x="856792" y="1655673"/>
                      <a:pt x="877641" y="1658679"/>
                    </a:cubicBezTo>
                    <a:cubicBezTo>
                      <a:pt x="880778" y="1659789"/>
                      <a:pt x="883916" y="1660834"/>
                      <a:pt x="887184" y="1661684"/>
                    </a:cubicBezTo>
                    <a:cubicBezTo>
                      <a:pt x="888883" y="1662141"/>
                      <a:pt x="890517" y="1662337"/>
                      <a:pt x="892020" y="1662337"/>
                    </a:cubicBezTo>
                    <a:cubicBezTo>
                      <a:pt x="893589" y="1662337"/>
                      <a:pt x="895026" y="1662076"/>
                      <a:pt x="896464" y="1661618"/>
                    </a:cubicBezTo>
                    <a:cubicBezTo>
                      <a:pt x="916137" y="1665081"/>
                      <a:pt x="935744" y="1669458"/>
                      <a:pt x="955221" y="1674554"/>
                    </a:cubicBezTo>
                    <a:cubicBezTo>
                      <a:pt x="1023781" y="1690821"/>
                      <a:pt x="1094106" y="1713621"/>
                      <a:pt x="1147896" y="1760920"/>
                    </a:cubicBezTo>
                    <a:cubicBezTo>
                      <a:pt x="1150575" y="1770066"/>
                      <a:pt x="1158288" y="1776665"/>
                      <a:pt x="1164627" y="1783459"/>
                    </a:cubicBezTo>
                    <a:cubicBezTo>
                      <a:pt x="1183124" y="1804756"/>
                      <a:pt x="1204561" y="1825466"/>
                      <a:pt x="1221685" y="1850618"/>
                    </a:cubicBezTo>
                    <a:cubicBezTo>
                      <a:pt x="1250377" y="1896545"/>
                      <a:pt x="1275736" y="1945085"/>
                      <a:pt x="1294755" y="1995782"/>
                    </a:cubicBezTo>
                    <a:cubicBezTo>
                      <a:pt x="1318937" y="2065619"/>
                      <a:pt x="1327107" y="2138332"/>
                      <a:pt x="1338610" y="2211567"/>
                    </a:cubicBezTo>
                    <a:cubicBezTo>
                      <a:pt x="1351943" y="2311587"/>
                      <a:pt x="1341943" y="2415723"/>
                      <a:pt x="1322270" y="2514764"/>
                    </a:cubicBezTo>
                    <a:cubicBezTo>
                      <a:pt x="1314493" y="2549454"/>
                      <a:pt x="1310898" y="2585124"/>
                      <a:pt x="1299526" y="2618900"/>
                    </a:cubicBezTo>
                    <a:cubicBezTo>
                      <a:pt x="1280376" y="2667113"/>
                      <a:pt x="1251749" y="2713889"/>
                      <a:pt x="1212731" y="2748384"/>
                    </a:cubicBezTo>
                    <a:close/>
                    <a:moveTo>
                      <a:pt x="1567362" y="3021528"/>
                    </a:moveTo>
                    <a:cubicBezTo>
                      <a:pt x="1523899" y="2997291"/>
                      <a:pt x="1470240" y="2988537"/>
                      <a:pt x="1435993" y="2950253"/>
                    </a:cubicBezTo>
                    <a:cubicBezTo>
                      <a:pt x="1416516" y="2925363"/>
                      <a:pt x="1408085" y="2893874"/>
                      <a:pt x="1395732" y="2865259"/>
                    </a:cubicBezTo>
                    <a:cubicBezTo>
                      <a:pt x="1383968" y="2835077"/>
                      <a:pt x="1370896" y="2805286"/>
                      <a:pt x="1362139" y="2774124"/>
                    </a:cubicBezTo>
                    <a:cubicBezTo>
                      <a:pt x="1339329" y="2688084"/>
                      <a:pt x="1355603" y="2598190"/>
                      <a:pt x="1364361" y="2511301"/>
                    </a:cubicBezTo>
                    <a:cubicBezTo>
                      <a:pt x="1369132" y="2395863"/>
                      <a:pt x="1414752" y="2288199"/>
                      <a:pt x="1467757" y="2187199"/>
                    </a:cubicBezTo>
                    <a:cubicBezTo>
                      <a:pt x="1508213" y="2101355"/>
                      <a:pt x="1575401" y="2031321"/>
                      <a:pt x="1643700" y="1966775"/>
                    </a:cubicBezTo>
                    <a:cubicBezTo>
                      <a:pt x="1684222" y="1932673"/>
                      <a:pt x="1735528" y="1909154"/>
                      <a:pt x="1788925" y="1907325"/>
                    </a:cubicBezTo>
                    <a:cubicBezTo>
                      <a:pt x="1842714" y="1905626"/>
                      <a:pt x="1896177" y="1912290"/>
                      <a:pt x="1949443" y="1919933"/>
                    </a:cubicBezTo>
                    <a:cubicBezTo>
                      <a:pt x="1960358" y="1921044"/>
                      <a:pt x="1971404" y="1922808"/>
                      <a:pt x="1982514" y="1924311"/>
                    </a:cubicBezTo>
                    <a:cubicBezTo>
                      <a:pt x="1955391" y="1938487"/>
                      <a:pt x="1928790" y="1953709"/>
                      <a:pt x="1902713" y="1969780"/>
                    </a:cubicBezTo>
                    <a:cubicBezTo>
                      <a:pt x="1889968" y="1977163"/>
                      <a:pt x="1877877" y="1985525"/>
                      <a:pt x="1866178" y="1994410"/>
                    </a:cubicBezTo>
                    <a:cubicBezTo>
                      <a:pt x="1850753" y="1986766"/>
                      <a:pt x="1834414" y="1980429"/>
                      <a:pt x="1818924" y="1973177"/>
                    </a:cubicBezTo>
                    <a:cubicBezTo>
                      <a:pt x="1804807" y="1968474"/>
                      <a:pt x="1782585" y="1950312"/>
                      <a:pt x="1772651" y="1970042"/>
                    </a:cubicBezTo>
                    <a:cubicBezTo>
                      <a:pt x="1765396" y="1991012"/>
                      <a:pt x="1793892" y="1994214"/>
                      <a:pt x="1807617" y="2000028"/>
                    </a:cubicBezTo>
                    <a:cubicBezTo>
                      <a:pt x="1819578" y="2004078"/>
                      <a:pt x="1831277" y="2008717"/>
                      <a:pt x="1843106" y="2013029"/>
                    </a:cubicBezTo>
                    <a:cubicBezTo>
                      <a:pt x="1826636" y="2027140"/>
                      <a:pt x="1810885" y="2042101"/>
                      <a:pt x="1795199" y="2056996"/>
                    </a:cubicBezTo>
                    <a:cubicBezTo>
                      <a:pt x="1778598" y="2072087"/>
                      <a:pt x="1762716" y="2088028"/>
                      <a:pt x="1747619" y="2104622"/>
                    </a:cubicBezTo>
                    <a:cubicBezTo>
                      <a:pt x="1733436" y="2100310"/>
                      <a:pt x="1718796" y="2097304"/>
                      <a:pt x="1704483" y="2093646"/>
                    </a:cubicBezTo>
                    <a:cubicBezTo>
                      <a:pt x="1690823" y="2090967"/>
                      <a:pt x="1666379" y="2080515"/>
                      <a:pt x="1664549" y="2102531"/>
                    </a:cubicBezTo>
                    <a:cubicBezTo>
                      <a:pt x="1664680" y="2118014"/>
                      <a:pt x="1682065" y="2116969"/>
                      <a:pt x="1693241" y="2117426"/>
                    </a:cubicBezTo>
                    <a:cubicBezTo>
                      <a:pt x="1705201" y="2118210"/>
                      <a:pt x="1718861" y="2120431"/>
                      <a:pt x="1732260" y="2121999"/>
                    </a:cubicBezTo>
                    <a:cubicBezTo>
                      <a:pt x="1707031" y="2151398"/>
                      <a:pt x="1684091" y="2182756"/>
                      <a:pt x="1663961" y="2215879"/>
                    </a:cubicBezTo>
                    <a:cubicBezTo>
                      <a:pt x="1636118" y="2262132"/>
                      <a:pt x="1617883" y="2313286"/>
                      <a:pt x="1602459" y="2364766"/>
                    </a:cubicBezTo>
                    <a:cubicBezTo>
                      <a:pt x="1598799" y="2375806"/>
                      <a:pt x="1595400" y="2386913"/>
                      <a:pt x="1592329" y="2398084"/>
                    </a:cubicBezTo>
                    <a:cubicBezTo>
                      <a:pt x="1591937" y="2398084"/>
                      <a:pt x="1591610" y="2398084"/>
                      <a:pt x="1591218" y="2398084"/>
                    </a:cubicBezTo>
                    <a:cubicBezTo>
                      <a:pt x="1564290" y="2399195"/>
                      <a:pt x="1537559" y="2396516"/>
                      <a:pt x="1511416" y="2390440"/>
                    </a:cubicBezTo>
                    <a:cubicBezTo>
                      <a:pt x="1503377" y="2388872"/>
                      <a:pt x="1495468" y="2395536"/>
                      <a:pt x="1494423" y="2403376"/>
                    </a:cubicBezTo>
                    <a:cubicBezTo>
                      <a:pt x="1493115" y="2426307"/>
                      <a:pt x="1523180" y="2420819"/>
                      <a:pt x="1538278" y="2423301"/>
                    </a:cubicBezTo>
                    <a:cubicBezTo>
                      <a:pt x="1543049" y="2423693"/>
                      <a:pt x="1547885" y="2423889"/>
                      <a:pt x="1552656" y="2423889"/>
                    </a:cubicBezTo>
                    <a:cubicBezTo>
                      <a:pt x="1563898" y="2423889"/>
                      <a:pt x="1575140" y="2422844"/>
                      <a:pt x="1586316" y="2421537"/>
                    </a:cubicBezTo>
                    <a:cubicBezTo>
                      <a:pt x="1569453" y="2490853"/>
                      <a:pt x="1562395" y="2562128"/>
                      <a:pt x="1561545" y="2633664"/>
                    </a:cubicBezTo>
                    <a:cubicBezTo>
                      <a:pt x="1550761" y="2633011"/>
                      <a:pt x="1539977" y="2633142"/>
                      <a:pt x="1529193" y="2633468"/>
                    </a:cubicBezTo>
                    <a:cubicBezTo>
                      <a:pt x="1513180" y="2633925"/>
                      <a:pt x="1497102" y="2634317"/>
                      <a:pt x="1481286" y="2631704"/>
                    </a:cubicBezTo>
                    <a:cubicBezTo>
                      <a:pt x="1462071" y="2629940"/>
                      <a:pt x="1461025" y="2658424"/>
                      <a:pt x="1480175" y="2658490"/>
                    </a:cubicBezTo>
                    <a:cubicBezTo>
                      <a:pt x="1482920" y="2658620"/>
                      <a:pt x="1485730" y="2658751"/>
                      <a:pt x="1488475" y="2658686"/>
                    </a:cubicBezTo>
                    <a:cubicBezTo>
                      <a:pt x="1512723" y="2658686"/>
                      <a:pt x="1536709" y="2653198"/>
                      <a:pt x="1560892" y="2650585"/>
                    </a:cubicBezTo>
                    <a:cubicBezTo>
                      <a:pt x="1557754" y="2724669"/>
                      <a:pt x="1566055" y="2798753"/>
                      <a:pt x="1585270" y="2870289"/>
                    </a:cubicBezTo>
                    <a:cubicBezTo>
                      <a:pt x="1573767" y="2869963"/>
                      <a:pt x="1562264" y="2869636"/>
                      <a:pt x="1550826" y="2868852"/>
                    </a:cubicBezTo>
                    <a:cubicBezTo>
                      <a:pt x="1547166" y="2869114"/>
                      <a:pt x="1542330" y="2868460"/>
                      <a:pt x="1537167" y="2867807"/>
                    </a:cubicBezTo>
                    <a:cubicBezTo>
                      <a:pt x="1522723" y="2866108"/>
                      <a:pt x="1505730" y="2864344"/>
                      <a:pt x="1504553" y="2881265"/>
                    </a:cubicBezTo>
                    <a:cubicBezTo>
                      <a:pt x="1504553" y="2888582"/>
                      <a:pt x="1510762" y="2895703"/>
                      <a:pt x="1518278" y="2895703"/>
                    </a:cubicBezTo>
                    <a:cubicBezTo>
                      <a:pt x="1518474" y="2895703"/>
                      <a:pt x="1518736" y="2895703"/>
                      <a:pt x="1518932" y="2895703"/>
                    </a:cubicBezTo>
                    <a:cubicBezTo>
                      <a:pt x="1536905" y="2894788"/>
                      <a:pt x="1554813" y="2893155"/>
                      <a:pt x="1572721" y="2891783"/>
                    </a:cubicBezTo>
                    <a:cubicBezTo>
                      <a:pt x="1575858" y="2891064"/>
                      <a:pt x="1582982" y="2890803"/>
                      <a:pt x="1590956" y="2890280"/>
                    </a:cubicBezTo>
                    <a:cubicBezTo>
                      <a:pt x="1597296" y="2911513"/>
                      <a:pt x="1604551" y="2932484"/>
                      <a:pt x="1612851" y="2953128"/>
                    </a:cubicBezTo>
                    <a:cubicBezTo>
                      <a:pt x="1633831" y="3001472"/>
                      <a:pt x="1664810" y="3044721"/>
                      <a:pt x="1699254" y="3084507"/>
                    </a:cubicBezTo>
                    <a:cubicBezTo>
                      <a:pt x="1694221" y="3082874"/>
                      <a:pt x="1689189" y="3081240"/>
                      <a:pt x="1684287" y="3079476"/>
                    </a:cubicBezTo>
                    <a:cubicBezTo>
                      <a:pt x="1641804" y="3067325"/>
                      <a:pt x="1605531" y="3042434"/>
                      <a:pt x="1567362" y="3021528"/>
                    </a:cubicBezTo>
                    <a:close/>
                    <a:moveTo>
                      <a:pt x="2469430" y="1958609"/>
                    </a:moveTo>
                    <a:cubicBezTo>
                      <a:pt x="2493809" y="2006626"/>
                      <a:pt x="2518841" y="2054252"/>
                      <a:pt x="2548840" y="2099134"/>
                    </a:cubicBezTo>
                    <a:cubicBezTo>
                      <a:pt x="2617531" y="2198631"/>
                      <a:pt x="2654523" y="2316683"/>
                      <a:pt x="2674196" y="2435061"/>
                    </a:cubicBezTo>
                    <a:cubicBezTo>
                      <a:pt x="2687006" y="2553962"/>
                      <a:pt x="2676680" y="2677566"/>
                      <a:pt x="2638707" y="2791632"/>
                    </a:cubicBezTo>
                    <a:cubicBezTo>
                      <a:pt x="2638576" y="2791501"/>
                      <a:pt x="2638511" y="2791306"/>
                      <a:pt x="2638315" y="2791175"/>
                    </a:cubicBezTo>
                    <a:lnTo>
                      <a:pt x="2638315" y="2791175"/>
                    </a:lnTo>
                    <a:cubicBezTo>
                      <a:pt x="2637400" y="2795748"/>
                      <a:pt x="2636223" y="2800190"/>
                      <a:pt x="2634916" y="2804567"/>
                    </a:cubicBezTo>
                    <a:cubicBezTo>
                      <a:pt x="2632302" y="2813256"/>
                      <a:pt x="2629360" y="2821880"/>
                      <a:pt x="2625766" y="2830242"/>
                    </a:cubicBezTo>
                    <a:cubicBezTo>
                      <a:pt x="2623674" y="2834946"/>
                      <a:pt x="2621714" y="2839650"/>
                      <a:pt x="2619492" y="2844288"/>
                    </a:cubicBezTo>
                    <a:cubicBezTo>
                      <a:pt x="2617531" y="2848535"/>
                      <a:pt x="2615309" y="2852651"/>
                      <a:pt x="2613152" y="2856832"/>
                    </a:cubicBezTo>
                    <a:cubicBezTo>
                      <a:pt x="2608838" y="2865194"/>
                      <a:pt x="2604132" y="2873295"/>
                      <a:pt x="2599557" y="2881396"/>
                    </a:cubicBezTo>
                    <a:cubicBezTo>
                      <a:pt x="2596355" y="2887014"/>
                      <a:pt x="2593283" y="2892763"/>
                      <a:pt x="2590211" y="2898447"/>
                    </a:cubicBezTo>
                    <a:cubicBezTo>
                      <a:pt x="2590146" y="2898578"/>
                      <a:pt x="2590081" y="2898708"/>
                      <a:pt x="2590015" y="2898839"/>
                    </a:cubicBezTo>
                    <a:cubicBezTo>
                      <a:pt x="2587597" y="2903804"/>
                      <a:pt x="2585244" y="2908900"/>
                      <a:pt x="2582891" y="2913930"/>
                    </a:cubicBezTo>
                    <a:cubicBezTo>
                      <a:pt x="2582761" y="2914126"/>
                      <a:pt x="2582630" y="2914322"/>
                      <a:pt x="2582565" y="2914518"/>
                    </a:cubicBezTo>
                    <a:cubicBezTo>
                      <a:pt x="2581127" y="2917588"/>
                      <a:pt x="2579689" y="2920594"/>
                      <a:pt x="2578316" y="2923664"/>
                    </a:cubicBezTo>
                    <a:cubicBezTo>
                      <a:pt x="2578055" y="2924252"/>
                      <a:pt x="2577728" y="2924906"/>
                      <a:pt x="2577466" y="2925493"/>
                    </a:cubicBezTo>
                    <a:cubicBezTo>
                      <a:pt x="2575440" y="2929870"/>
                      <a:pt x="2573284" y="2934182"/>
                      <a:pt x="2571061" y="2938494"/>
                    </a:cubicBezTo>
                    <a:cubicBezTo>
                      <a:pt x="2570212" y="2940127"/>
                      <a:pt x="2569297" y="2941826"/>
                      <a:pt x="2568316" y="2943459"/>
                    </a:cubicBezTo>
                    <a:cubicBezTo>
                      <a:pt x="2567794" y="2944309"/>
                      <a:pt x="2567271" y="2945158"/>
                      <a:pt x="2566682" y="2945942"/>
                    </a:cubicBezTo>
                    <a:cubicBezTo>
                      <a:pt x="2565506" y="2947640"/>
                      <a:pt x="2564264" y="2949273"/>
                      <a:pt x="2562565" y="2950450"/>
                    </a:cubicBezTo>
                    <a:cubicBezTo>
                      <a:pt x="2560996" y="2951560"/>
                      <a:pt x="2559101" y="2952017"/>
                      <a:pt x="2557336" y="2951756"/>
                    </a:cubicBezTo>
                    <a:cubicBezTo>
                      <a:pt x="2527272" y="2993633"/>
                      <a:pt x="2493678" y="3033288"/>
                      <a:pt x="2464071" y="3075491"/>
                    </a:cubicBezTo>
                    <a:cubicBezTo>
                      <a:pt x="2455770" y="3086597"/>
                      <a:pt x="2447470" y="3097703"/>
                      <a:pt x="2438516" y="3108352"/>
                    </a:cubicBezTo>
                    <a:cubicBezTo>
                      <a:pt x="2436751" y="3109593"/>
                      <a:pt x="2435052" y="3110900"/>
                      <a:pt x="2433222" y="3112141"/>
                    </a:cubicBezTo>
                    <a:cubicBezTo>
                      <a:pt x="2375838" y="3147420"/>
                      <a:pt x="2314336" y="3174009"/>
                      <a:pt x="2250612" y="3197201"/>
                    </a:cubicBezTo>
                    <a:cubicBezTo>
                      <a:pt x="2209110" y="3214056"/>
                      <a:pt x="2165712" y="3227645"/>
                      <a:pt x="2120485" y="3231565"/>
                    </a:cubicBezTo>
                    <a:cubicBezTo>
                      <a:pt x="2024278" y="3240123"/>
                      <a:pt x="1940686" y="3208960"/>
                      <a:pt x="1857289" y="3163883"/>
                    </a:cubicBezTo>
                    <a:cubicBezTo>
                      <a:pt x="1795461" y="3136313"/>
                      <a:pt x="1744089" y="3091040"/>
                      <a:pt x="1703764" y="3037077"/>
                    </a:cubicBezTo>
                    <a:cubicBezTo>
                      <a:pt x="1666379" y="2991477"/>
                      <a:pt x="1639648" y="2938494"/>
                      <a:pt x="1623504" y="2882049"/>
                    </a:cubicBezTo>
                    <a:cubicBezTo>
                      <a:pt x="1625008" y="2880285"/>
                      <a:pt x="1625465" y="2878064"/>
                      <a:pt x="1624354" y="2875385"/>
                    </a:cubicBezTo>
                    <a:cubicBezTo>
                      <a:pt x="1623439" y="2874275"/>
                      <a:pt x="1622263" y="2873491"/>
                      <a:pt x="1621021" y="2872903"/>
                    </a:cubicBezTo>
                    <a:cubicBezTo>
                      <a:pt x="1619321" y="2866370"/>
                      <a:pt x="1617622" y="2859902"/>
                      <a:pt x="1616184" y="2853304"/>
                    </a:cubicBezTo>
                    <a:cubicBezTo>
                      <a:pt x="1597427" y="2784250"/>
                      <a:pt x="1591087" y="2713367"/>
                      <a:pt x="1595008" y="2641961"/>
                    </a:cubicBezTo>
                    <a:cubicBezTo>
                      <a:pt x="1596315" y="2597733"/>
                      <a:pt x="1597819" y="2553308"/>
                      <a:pt x="1603113" y="2509341"/>
                    </a:cubicBezTo>
                    <a:cubicBezTo>
                      <a:pt x="1607622" y="2477656"/>
                      <a:pt x="1614420" y="2446363"/>
                      <a:pt x="1622655" y="2415462"/>
                    </a:cubicBezTo>
                    <a:cubicBezTo>
                      <a:pt x="1623243" y="2415004"/>
                      <a:pt x="1623896" y="2414612"/>
                      <a:pt x="1624419" y="2413959"/>
                    </a:cubicBezTo>
                    <a:cubicBezTo>
                      <a:pt x="1626511" y="2411542"/>
                      <a:pt x="1626707" y="2407949"/>
                      <a:pt x="1625465" y="2405009"/>
                    </a:cubicBezTo>
                    <a:cubicBezTo>
                      <a:pt x="1634288" y="2373193"/>
                      <a:pt x="1644549" y="2341770"/>
                      <a:pt x="1655464" y="2310738"/>
                    </a:cubicBezTo>
                    <a:cubicBezTo>
                      <a:pt x="1688470" y="2220844"/>
                      <a:pt x="1749318" y="2143624"/>
                      <a:pt x="1818597" y="2078555"/>
                    </a:cubicBezTo>
                    <a:cubicBezTo>
                      <a:pt x="1878138" y="2015707"/>
                      <a:pt x="1951927" y="1970499"/>
                      <a:pt x="2027350" y="1929210"/>
                    </a:cubicBezTo>
                    <a:cubicBezTo>
                      <a:pt x="2046500" y="1919411"/>
                      <a:pt x="2066695" y="1908435"/>
                      <a:pt x="2083819" y="1894520"/>
                    </a:cubicBezTo>
                    <a:cubicBezTo>
                      <a:pt x="2088852" y="1893279"/>
                      <a:pt x="2092642" y="1888836"/>
                      <a:pt x="2095976" y="1883544"/>
                    </a:cubicBezTo>
                    <a:cubicBezTo>
                      <a:pt x="2105779" y="1873680"/>
                      <a:pt x="2113818" y="1862312"/>
                      <a:pt x="2119243" y="1849116"/>
                    </a:cubicBezTo>
                    <a:cubicBezTo>
                      <a:pt x="2147216" y="1810701"/>
                      <a:pt x="2174993" y="1771699"/>
                      <a:pt x="2195450" y="1728647"/>
                    </a:cubicBezTo>
                    <a:cubicBezTo>
                      <a:pt x="2198065" y="1723225"/>
                      <a:pt x="2200483" y="1717737"/>
                      <a:pt x="2202770" y="1712249"/>
                    </a:cubicBezTo>
                    <a:cubicBezTo>
                      <a:pt x="2207934" y="1746221"/>
                      <a:pt x="2227606" y="1778428"/>
                      <a:pt x="2253096" y="1800575"/>
                    </a:cubicBezTo>
                    <a:cubicBezTo>
                      <a:pt x="2285513" y="1825140"/>
                      <a:pt x="2327408" y="1830301"/>
                      <a:pt x="2366884" y="1831869"/>
                    </a:cubicBezTo>
                    <a:cubicBezTo>
                      <a:pt x="2368779" y="1831999"/>
                      <a:pt x="2370674" y="1832065"/>
                      <a:pt x="2372570" y="1832065"/>
                    </a:cubicBezTo>
                    <a:cubicBezTo>
                      <a:pt x="2399824" y="1832065"/>
                      <a:pt x="2425052" y="1820305"/>
                      <a:pt x="2448712" y="1807435"/>
                    </a:cubicBezTo>
                    <a:cubicBezTo>
                      <a:pt x="2468646" y="1796721"/>
                      <a:pt x="2489168" y="1785942"/>
                      <a:pt x="2505377" y="1769870"/>
                    </a:cubicBezTo>
                    <a:cubicBezTo>
                      <a:pt x="2506749" y="1768498"/>
                      <a:pt x="2508056" y="1767126"/>
                      <a:pt x="2509429" y="1765754"/>
                    </a:cubicBezTo>
                    <a:cubicBezTo>
                      <a:pt x="2505638" y="1771307"/>
                      <a:pt x="2501717" y="1776861"/>
                      <a:pt x="2497403" y="1782479"/>
                    </a:cubicBezTo>
                    <a:cubicBezTo>
                      <a:pt x="2460476" y="1831673"/>
                      <a:pt x="2434202" y="1901641"/>
                      <a:pt x="2469430" y="19586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19065" y="9236663"/>
                <a:ext cx="693781" cy="924464"/>
              </a:xfrm>
              <a:custGeom>
                <a:rect b="b" l="l" r="r" t="t"/>
                <a:pathLst>
                  <a:path extrusionOk="0" h="924464" w="693781">
                    <a:moveTo>
                      <a:pt x="678445" y="351520"/>
                    </a:moveTo>
                    <a:cubicBezTo>
                      <a:pt x="671647" y="352174"/>
                      <a:pt x="619296" y="354526"/>
                      <a:pt x="594590" y="362431"/>
                    </a:cubicBezTo>
                    <a:cubicBezTo>
                      <a:pt x="590081" y="294879"/>
                      <a:pt x="572826" y="228700"/>
                      <a:pt x="538121" y="176175"/>
                    </a:cubicBezTo>
                    <a:cubicBezTo>
                      <a:pt x="552239" y="169642"/>
                      <a:pt x="565114" y="160495"/>
                      <a:pt x="574918" y="148279"/>
                    </a:cubicBezTo>
                    <a:cubicBezTo>
                      <a:pt x="586159" y="134755"/>
                      <a:pt x="594525" y="119141"/>
                      <a:pt x="602303" y="103462"/>
                    </a:cubicBezTo>
                    <a:cubicBezTo>
                      <a:pt x="605571" y="96864"/>
                      <a:pt x="601584" y="88567"/>
                      <a:pt x="595179" y="85888"/>
                    </a:cubicBezTo>
                    <a:cubicBezTo>
                      <a:pt x="588643" y="83145"/>
                      <a:pt x="580146" y="86215"/>
                      <a:pt x="577598" y="93009"/>
                    </a:cubicBezTo>
                    <a:cubicBezTo>
                      <a:pt x="572500" y="106467"/>
                      <a:pt x="566552" y="119533"/>
                      <a:pt x="558513" y="131554"/>
                    </a:cubicBezTo>
                    <a:cubicBezTo>
                      <a:pt x="550801" y="143836"/>
                      <a:pt x="539167" y="152656"/>
                      <a:pt x="527599" y="161279"/>
                    </a:cubicBezTo>
                    <a:cubicBezTo>
                      <a:pt x="518253" y="149128"/>
                      <a:pt x="507861" y="137761"/>
                      <a:pt x="496292" y="127569"/>
                    </a:cubicBezTo>
                    <a:cubicBezTo>
                      <a:pt x="466293" y="100523"/>
                      <a:pt x="429366" y="80466"/>
                      <a:pt x="389694" y="71581"/>
                    </a:cubicBezTo>
                    <a:cubicBezTo>
                      <a:pt x="387014" y="71189"/>
                      <a:pt x="384269" y="70667"/>
                      <a:pt x="381524" y="70144"/>
                    </a:cubicBezTo>
                    <a:cubicBezTo>
                      <a:pt x="383550" y="69556"/>
                      <a:pt x="385511" y="68968"/>
                      <a:pt x="387537" y="68445"/>
                    </a:cubicBezTo>
                    <a:cubicBezTo>
                      <a:pt x="405249" y="63350"/>
                      <a:pt x="423288" y="59234"/>
                      <a:pt x="441065" y="54334"/>
                    </a:cubicBezTo>
                    <a:cubicBezTo>
                      <a:pt x="446359" y="52766"/>
                      <a:pt x="459365" y="50153"/>
                      <a:pt x="454006" y="42379"/>
                    </a:cubicBezTo>
                    <a:cubicBezTo>
                      <a:pt x="442568" y="34343"/>
                      <a:pt x="426229" y="38786"/>
                      <a:pt x="413092" y="39896"/>
                    </a:cubicBezTo>
                    <a:cubicBezTo>
                      <a:pt x="355250" y="46168"/>
                      <a:pt x="303160" y="71777"/>
                      <a:pt x="256625" y="105422"/>
                    </a:cubicBezTo>
                    <a:cubicBezTo>
                      <a:pt x="256952" y="96537"/>
                      <a:pt x="256233" y="87522"/>
                      <a:pt x="255057" y="79225"/>
                    </a:cubicBezTo>
                    <a:cubicBezTo>
                      <a:pt x="251397" y="61978"/>
                      <a:pt x="225711" y="-16288"/>
                      <a:pt x="201006" y="3050"/>
                    </a:cubicBezTo>
                    <a:cubicBezTo>
                      <a:pt x="194536" y="8080"/>
                      <a:pt x="193686" y="17161"/>
                      <a:pt x="198326" y="23629"/>
                    </a:cubicBezTo>
                    <a:cubicBezTo>
                      <a:pt x="219829" y="51656"/>
                      <a:pt x="237933" y="89416"/>
                      <a:pt x="231005" y="124956"/>
                    </a:cubicBezTo>
                    <a:cubicBezTo>
                      <a:pt x="183817" y="161998"/>
                      <a:pt x="154798" y="216418"/>
                      <a:pt x="128655" y="269923"/>
                    </a:cubicBezTo>
                    <a:cubicBezTo>
                      <a:pt x="99309" y="247254"/>
                      <a:pt x="41468" y="205051"/>
                      <a:pt x="33167" y="226740"/>
                    </a:cubicBezTo>
                    <a:cubicBezTo>
                      <a:pt x="30814" y="232293"/>
                      <a:pt x="33429" y="239545"/>
                      <a:pt x="39245" y="241701"/>
                    </a:cubicBezTo>
                    <a:cubicBezTo>
                      <a:pt x="69114" y="250978"/>
                      <a:pt x="95061" y="268225"/>
                      <a:pt x="121988" y="283512"/>
                    </a:cubicBezTo>
                    <a:cubicBezTo>
                      <a:pt x="121139" y="285276"/>
                      <a:pt x="120289" y="287105"/>
                      <a:pt x="119374" y="288869"/>
                    </a:cubicBezTo>
                    <a:cubicBezTo>
                      <a:pt x="97871" y="344857"/>
                      <a:pt x="89440" y="405483"/>
                      <a:pt x="85976" y="465129"/>
                    </a:cubicBezTo>
                    <a:cubicBezTo>
                      <a:pt x="82055" y="514454"/>
                      <a:pt x="84800" y="563974"/>
                      <a:pt x="93754" y="612514"/>
                    </a:cubicBezTo>
                    <a:cubicBezTo>
                      <a:pt x="86695" y="626037"/>
                      <a:pt x="76695" y="637797"/>
                      <a:pt x="63166" y="645832"/>
                    </a:cubicBezTo>
                    <a:cubicBezTo>
                      <a:pt x="44605" y="657788"/>
                      <a:pt x="24997" y="667914"/>
                      <a:pt x="6436" y="679869"/>
                    </a:cubicBezTo>
                    <a:cubicBezTo>
                      <a:pt x="488" y="683658"/>
                      <a:pt x="-1930" y="691367"/>
                      <a:pt x="1730" y="697639"/>
                    </a:cubicBezTo>
                    <a:cubicBezTo>
                      <a:pt x="4344" y="702081"/>
                      <a:pt x="8200" y="703845"/>
                      <a:pt x="12318" y="703845"/>
                    </a:cubicBezTo>
                    <a:cubicBezTo>
                      <a:pt x="17089" y="703845"/>
                      <a:pt x="22187" y="701428"/>
                      <a:pt x="26043" y="698031"/>
                    </a:cubicBezTo>
                    <a:cubicBezTo>
                      <a:pt x="42056" y="687578"/>
                      <a:pt x="58265" y="677452"/>
                      <a:pt x="73885" y="666346"/>
                    </a:cubicBezTo>
                    <a:cubicBezTo>
                      <a:pt x="84538" y="659682"/>
                      <a:pt x="93100" y="650993"/>
                      <a:pt x="99767" y="641063"/>
                    </a:cubicBezTo>
                    <a:cubicBezTo>
                      <a:pt x="100747" y="645244"/>
                      <a:pt x="101662" y="649425"/>
                      <a:pt x="102708" y="653541"/>
                    </a:cubicBezTo>
                    <a:cubicBezTo>
                      <a:pt x="128067" y="731872"/>
                      <a:pt x="190941" y="796810"/>
                      <a:pt x="266560" y="832284"/>
                    </a:cubicBezTo>
                    <a:cubicBezTo>
                      <a:pt x="272246" y="848486"/>
                      <a:pt x="277540" y="864753"/>
                      <a:pt x="273488" y="882131"/>
                    </a:cubicBezTo>
                    <a:cubicBezTo>
                      <a:pt x="273030" y="895785"/>
                      <a:pt x="252377" y="911922"/>
                      <a:pt x="267540" y="922897"/>
                    </a:cubicBezTo>
                    <a:cubicBezTo>
                      <a:pt x="269828" y="923942"/>
                      <a:pt x="271854" y="924465"/>
                      <a:pt x="273684" y="924465"/>
                    </a:cubicBezTo>
                    <a:cubicBezTo>
                      <a:pt x="285644" y="924465"/>
                      <a:pt x="289696" y="904801"/>
                      <a:pt x="292834" y="894740"/>
                    </a:cubicBezTo>
                    <a:cubicBezTo>
                      <a:pt x="297474" y="876839"/>
                      <a:pt x="294468" y="858220"/>
                      <a:pt x="287605" y="841300"/>
                    </a:cubicBezTo>
                    <a:cubicBezTo>
                      <a:pt x="321460" y="854366"/>
                      <a:pt x="357211" y="861552"/>
                      <a:pt x="392962" y="861552"/>
                    </a:cubicBezTo>
                    <a:cubicBezTo>
                      <a:pt x="393877" y="861552"/>
                      <a:pt x="394857" y="861552"/>
                      <a:pt x="395772" y="861552"/>
                    </a:cubicBezTo>
                    <a:cubicBezTo>
                      <a:pt x="405053" y="861683"/>
                      <a:pt x="412765" y="853778"/>
                      <a:pt x="412765" y="844566"/>
                    </a:cubicBezTo>
                    <a:cubicBezTo>
                      <a:pt x="412765" y="835159"/>
                      <a:pt x="405053" y="827776"/>
                      <a:pt x="395772" y="827580"/>
                    </a:cubicBezTo>
                    <a:cubicBezTo>
                      <a:pt x="378060" y="827254"/>
                      <a:pt x="360414" y="825817"/>
                      <a:pt x="343028" y="822615"/>
                    </a:cubicBezTo>
                    <a:cubicBezTo>
                      <a:pt x="332833" y="820721"/>
                      <a:pt x="322767" y="818108"/>
                      <a:pt x="312964" y="814841"/>
                    </a:cubicBezTo>
                    <a:cubicBezTo>
                      <a:pt x="392635" y="809157"/>
                      <a:pt x="458450" y="756305"/>
                      <a:pt x="506554" y="690387"/>
                    </a:cubicBezTo>
                    <a:cubicBezTo>
                      <a:pt x="531520" y="694242"/>
                      <a:pt x="557010" y="700383"/>
                      <a:pt x="574395" y="718937"/>
                    </a:cubicBezTo>
                    <a:cubicBezTo>
                      <a:pt x="576879" y="722268"/>
                      <a:pt x="580408" y="723706"/>
                      <a:pt x="583937" y="723706"/>
                    </a:cubicBezTo>
                    <a:cubicBezTo>
                      <a:pt x="591061" y="723706"/>
                      <a:pt x="598250" y="717761"/>
                      <a:pt x="596878" y="709464"/>
                    </a:cubicBezTo>
                    <a:cubicBezTo>
                      <a:pt x="586225" y="687056"/>
                      <a:pt x="547402" y="677779"/>
                      <a:pt x="516619" y="676015"/>
                    </a:cubicBezTo>
                    <a:cubicBezTo>
                      <a:pt x="540344" y="640802"/>
                      <a:pt x="559232" y="602649"/>
                      <a:pt x="572630" y="566522"/>
                    </a:cubicBezTo>
                    <a:cubicBezTo>
                      <a:pt x="588839" y="511187"/>
                      <a:pt x="598054" y="444550"/>
                      <a:pt x="595505" y="378306"/>
                    </a:cubicBezTo>
                    <a:cubicBezTo>
                      <a:pt x="623479" y="377522"/>
                      <a:pt x="651256" y="375954"/>
                      <a:pt x="680275" y="378175"/>
                    </a:cubicBezTo>
                    <a:cubicBezTo>
                      <a:pt x="684327" y="378436"/>
                      <a:pt x="688510" y="376085"/>
                      <a:pt x="690928" y="372949"/>
                    </a:cubicBezTo>
                    <a:cubicBezTo>
                      <a:pt x="698444" y="363998"/>
                      <a:pt x="690013" y="349691"/>
                      <a:pt x="678445" y="351520"/>
                    </a:cubicBezTo>
                    <a:close/>
                    <a:moveTo>
                      <a:pt x="560147" y="451214"/>
                    </a:moveTo>
                    <a:cubicBezTo>
                      <a:pt x="555310" y="515303"/>
                      <a:pt x="539298" y="580176"/>
                      <a:pt x="502305" y="633877"/>
                    </a:cubicBezTo>
                    <a:cubicBezTo>
                      <a:pt x="476946" y="677583"/>
                      <a:pt x="445052" y="717107"/>
                      <a:pt x="403484" y="746571"/>
                    </a:cubicBezTo>
                    <a:cubicBezTo>
                      <a:pt x="363747" y="773879"/>
                      <a:pt x="315840" y="788709"/>
                      <a:pt x="267671" y="777930"/>
                    </a:cubicBezTo>
                    <a:cubicBezTo>
                      <a:pt x="251070" y="774140"/>
                      <a:pt x="235123" y="768065"/>
                      <a:pt x="219306" y="761924"/>
                    </a:cubicBezTo>
                    <a:cubicBezTo>
                      <a:pt x="218130" y="761009"/>
                      <a:pt x="216953" y="760029"/>
                      <a:pt x="215842" y="759115"/>
                    </a:cubicBezTo>
                    <a:cubicBezTo>
                      <a:pt x="182314" y="730173"/>
                      <a:pt x="154079" y="696398"/>
                      <a:pt x="138589" y="654260"/>
                    </a:cubicBezTo>
                    <a:cubicBezTo>
                      <a:pt x="123622" y="603106"/>
                      <a:pt x="116237" y="549013"/>
                      <a:pt x="118394" y="495704"/>
                    </a:cubicBezTo>
                    <a:cubicBezTo>
                      <a:pt x="120289" y="406398"/>
                      <a:pt x="133099" y="314152"/>
                      <a:pt x="182248" y="237520"/>
                    </a:cubicBezTo>
                    <a:cubicBezTo>
                      <a:pt x="199111" y="206749"/>
                      <a:pt x="217019" y="175717"/>
                      <a:pt x="244796" y="152983"/>
                    </a:cubicBezTo>
                    <a:cubicBezTo>
                      <a:pt x="275775" y="127634"/>
                      <a:pt x="308193" y="102156"/>
                      <a:pt x="344336" y="84647"/>
                    </a:cubicBezTo>
                    <a:cubicBezTo>
                      <a:pt x="348453" y="86019"/>
                      <a:pt x="353224" y="86868"/>
                      <a:pt x="356100" y="87718"/>
                    </a:cubicBezTo>
                    <a:cubicBezTo>
                      <a:pt x="416752" y="100718"/>
                      <a:pt x="471979" y="135409"/>
                      <a:pt x="507730" y="186431"/>
                    </a:cubicBezTo>
                    <a:cubicBezTo>
                      <a:pt x="559755" y="264501"/>
                      <a:pt x="564918" y="359360"/>
                      <a:pt x="560147" y="4512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1270966" y="9535025"/>
                <a:ext cx="859474" cy="962879"/>
              </a:xfrm>
              <a:custGeom>
                <a:rect b="b" l="l" r="r" t="t"/>
                <a:pathLst>
                  <a:path extrusionOk="0" h="962879" w="859474">
                    <a:moveTo>
                      <a:pt x="490046" y="6252"/>
                    </a:moveTo>
                    <a:cubicBezTo>
                      <a:pt x="442334" y="2267"/>
                      <a:pt x="392924" y="-5181"/>
                      <a:pt x="345670" y="5533"/>
                    </a:cubicBezTo>
                    <a:cubicBezTo>
                      <a:pt x="272143" y="20102"/>
                      <a:pt x="208550" y="65375"/>
                      <a:pt x="165740" y="126263"/>
                    </a:cubicBezTo>
                    <a:cubicBezTo>
                      <a:pt x="126722" y="175326"/>
                      <a:pt x="83520" y="222951"/>
                      <a:pt x="60383" y="282141"/>
                    </a:cubicBezTo>
                    <a:cubicBezTo>
                      <a:pt x="26920" y="362039"/>
                      <a:pt x="10385" y="448667"/>
                      <a:pt x="1235" y="534510"/>
                    </a:cubicBezTo>
                    <a:cubicBezTo>
                      <a:pt x="-2948" y="620028"/>
                      <a:pt x="1627" y="712731"/>
                      <a:pt x="44632" y="788775"/>
                    </a:cubicBezTo>
                    <a:cubicBezTo>
                      <a:pt x="62736" y="821375"/>
                      <a:pt x="94370" y="842672"/>
                      <a:pt x="124369" y="863317"/>
                    </a:cubicBezTo>
                    <a:cubicBezTo>
                      <a:pt x="153192" y="885006"/>
                      <a:pt x="183191" y="905389"/>
                      <a:pt x="217308" y="917736"/>
                    </a:cubicBezTo>
                    <a:cubicBezTo>
                      <a:pt x="263385" y="933612"/>
                      <a:pt x="311750" y="947331"/>
                      <a:pt x="360833" y="947200"/>
                    </a:cubicBezTo>
                    <a:cubicBezTo>
                      <a:pt x="385865" y="955955"/>
                      <a:pt x="408544" y="960920"/>
                      <a:pt x="435929" y="962488"/>
                    </a:cubicBezTo>
                    <a:cubicBezTo>
                      <a:pt x="441354" y="962749"/>
                      <a:pt x="446713" y="962880"/>
                      <a:pt x="452203" y="962880"/>
                    </a:cubicBezTo>
                    <a:cubicBezTo>
                      <a:pt x="506320" y="962880"/>
                      <a:pt x="562331" y="950793"/>
                      <a:pt x="608474" y="922571"/>
                    </a:cubicBezTo>
                    <a:cubicBezTo>
                      <a:pt x="650760" y="895198"/>
                      <a:pt x="682067" y="855085"/>
                      <a:pt x="716968" y="819415"/>
                    </a:cubicBezTo>
                    <a:cubicBezTo>
                      <a:pt x="779711" y="757155"/>
                      <a:pt x="811344" y="671050"/>
                      <a:pt x="831017" y="586578"/>
                    </a:cubicBezTo>
                    <a:cubicBezTo>
                      <a:pt x="855003" y="492961"/>
                      <a:pt x="867487" y="394704"/>
                      <a:pt x="853827" y="298538"/>
                    </a:cubicBezTo>
                    <a:cubicBezTo>
                      <a:pt x="840233" y="239741"/>
                      <a:pt x="828011" y="176436"/>
                      <a:pt x="787881" y="129268"/>
                    </a:cubicBezTo>
                    <a:cubicBezTo>
                      <a:pt x="745137" y="84517"/>
                      <a:pt x="691674" y="46756"/>
                      <a:pt x="631153" y="30816"/>
                    </a:cubicBezTo>
                    <a:cubicBezTo>
                      <a:pt x="584749" y="19644"/>
                      <a:pt x="537234" y="13111"/>
                      <a:pt x="490046" y="6252"/>
                    </a:cubicBezTo>
                    <a:close/>
                    <a:moveTo>
                      <a:pt x="157244" y="845089"/>
                    </a:moveTo>
                    <a:cubicBezTo>
                      <a:pt x="129532" y="824576"/>
                      <a:pt x="97572" y="807394"/>
                      <a:pt x="77834" y="778322"/>
                    </a:cubicBezTo>
                    <a:cubicBezTo>
                      <a:pt x="51233" y="738471"/>
                      <a:pt x="42149" y="690453"/>
                      <a:pt x="36201" y="643742"/>
                    </a:cubicBezTo>
                    <a:cubicBezTo>
                      <a:pt x="25482" y="573251"/>
                      <a:pt x="33521" y="502760"/>
                      <a:pt x="48162" y="431681"/>
                    </a:cubicBezTo>
                    <a:cubicBezTo>
                      <a:pt x="78422" y="280442"/>
                      <a:pt x="120905" y="231248"/>
                      <a:pt x="217308" y="116790"/>
                    </a:cubicBezTo>
                    <a:cubicBezTo>
                      <a:pt x="273058" y="54269"/>
                      <a:pt x="338808" y="34278"/>
                      <a:pt x="411878" y="34278"/>
                    </a:cubicBezTo>
                    <a:cubicBezTo>
                      <a:pt x="438021" y="34278"/>
                      <a:pt x="465079" y="36826"/>
                      <a:pt x="492987" y="40877"/>
                    </a:cubicBezTo>
                    <a:cubicBezTo>
                      <a:pt x="426845" y="43490"/>
                      <a:pt x="367369" y="75567"/>
                      <a:pt x="317305" y="116921"/>
                    </a:cubicBezTo>
                    <a:cubicBezTo>
                      <a:pt x="201948" y="195186"/>
                      <a:pt x="142342" y="342636"/>
                      <a:pt x="120447" y="476040"/>
                    </a:cubicBezTo>
                    <a:cubicBezTo>
                      <a:pt x="110513" y="551758"/>
                      <a:pt x="116199" y="628259"/>
                      <a:pt x="138617" y="701363"/>
                    </a:cubicBezTo>
                    <a:cubicBezTo>
                      <a:pt x="145545" y="726124"/>
                      <a:pt x="152538" y="750034"/>
                      <a:pt x="163780" y="773553"/>
                    </a:cubicBezTo>
                    <a:cubicBezTo>
                      <a:pt x="185870" y="817586"/>
                      <a:pt x="210249" y="862794"/>
                      <a:pt x="250379" y="892977"/>
                    </a:cubicBezTo>
                    <a:cubicBezTo>
                      <a:pt x="216589" y="883177"/>
                      <a:pt x="184890" y="866844"/>
                      <a:pt x="157244" y="845089"/>
                    </a:cubicBezTo>
                    <a:close/>
                    <a:moveTo>
                      <a:pt x="774287" y="167421"/>
                    </a:moveTo>
                    <a:cubicBezTo>
                      <a:pt x="791998" y="194860"/>
                      <a:pt x="801214" y="228309"/>
                      <a:pt x="809906" y="259732"/>
                    </a:cubicBezTo>
                    <a:cubicBezTo>
                      <a:pt x="821671" y="300041"/>
                      <a:pt x="826638" y="341591"/>
                      <a:pt x="824808" y="383533"/>
                    </a:cubicBezTo>
                    <a:cubicBezTo>
                      <a:pt x="826115" y="452129"/>
                      <a:pt x="813044" y="519811"/>
                      <a:pt x="796181" y="586121"/>
                    </a:cubicBezTo>
                    <a:cubicBezTo>
                      <a:pt x="782718" y="643742"/>
                      <a:pt x="762195" y="700383"/>
                      <a:pt x="729713" y="751341"/>
                    </a:cubicBezTo>
                    <a:cubicBezTo>
                      <a:pt x="710497" y="778910"/>
                      <a:pt x="686250" y="802168"/>
                      <a:pt x="663374" y="826601"/>
                    </a:cubicBezTo>
                    <a:cubicBezTo>
                      <a:pt x="636512" y="855673"/>
                      <a:pt x="610761" y="884092"/>
                      <a:pt x="574880" y="902972"/>
                    </a:cubicBezTo>
                    <a:cubicBezTo>
                      <a:pt x="537234" y="919500"/>
                      <a:pt x="495601" y="928843"/>
                      <a:pt x="454426" y="929235"/>
                    </a:cubicBezTo>
                    <a:cubicBezTo>
                      <a:pt x="448543" y="929300"/>
                      <a:pt x="442726" y="928908"/>
                      <a:pt x="436844" y="928581"/>
                    </a:cubicBezTo>
                    <a:cubicBezTo>
                      <a:pt x="435472" y="924073"/>
                      <a:pt x="431224" y="920938"/>
                      <a:pt x="426387" y="920872"/>
                    </a:cubicBezTo>
                    <a:cubicBezTo>
                      <a:pt x="412531" y="920546"/>
                      <a:pt x="398479" y="920284"/>
                      <a:pt x="384754" y="917475"/>
                    </a:cubicBezTo>
                    <a:cubicBezTo>
                      <a:pt x="336978" y="906304"/>
                      <a:pt x="287959" y="884418"/>
                      <a:pt x="252405" y="849663"/>
                    </a:cubicBezTo>
                    <a:cubicBezTo>
                      <a:pt x="192994" y="784202"/>
                      <a:pt x="167832" y="696268"/>
                      <a:pt x="153126" y="610881"/>
                    </a:cubicBezTo>
                    <a:cubicBezTo>
                      <a:pt x="140251" y="514977"/>
                      <a:pt x="160054" y="418092"/>
                      <a:pt x="196589" y="329374"/>
                    </a:cubicBezTo>
                    <a:cubicBezTo>
                      <a:pt x="219072" y="273844"/>
                      <a:pt x="251032" y="221253"/>
                      <a:pt x="292665" y="178070"/>
                    </a:cubicBezTo>
                    <a:cubicBezTo>
                      <a:pt x="324952" y="150696"/>
                      <a:pt x="358415" y="123976"/>
                      <a:pt x="394231" y="101438"/>
                    </a:cubicBezTo>
                    <a:cubicBezTo>
                      <a:pt x="446844" y="70406"/>
                      <a:pt x="507758" y="65179"/>
                      <a:pt x="567952" y="65179"/>
                    </a:cubicBezTo>
                    <a:cubicBezTo>
                      <a:pt x="568540" y="65179"/>
                      <a:pt x="569128" y="65179"/>
                      <a:pt x="569651" y="65179"/>
                    </a:cubicBezTo>
                    <a:cubicBezTo>
                      <a:pt x="604683" y="65375"/>
                      <a:pt x="641480" y="65049"/>
                      <a:pt x="672721" y="83015"/>
                    </a:cubicBezTo>
                    <a:cubicBezTo>
                      <a:pt x="710889" y="105161"/>
                      <a:pt x="748340" y="130640"/>
                      <a:pt x="774287" y="167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" name="Google Shape;418;p14"/>
            <p:cNvSpPr/>
            <p:nvPr/>
          </p:nvSpPr>
          <p:spPr>
            <a:xfrm>
              <a:off x="-112207" y="7537821"/>
              <a:ext cx="1004679" cy="1392571"/>
            </a:xfrm>
            <a:custGeom>
              <a:rect b="b" l="l" r="r" t="t"/>
              <a:pathLst>
                <a:path extrusionOk="0" h="1392571" w="1004679">
                  <a:moveTo>
                    <a:pt x="749458" y="24348"/>
                  </a:moveTo>
                  <a:cubicBezTo>
                    <a:pt x="833377" y="5729"/>
                    <a:pt x="919061" y="-1654"/>
                    <a:pt x="1004680" y="306"/>
                  </a:cubicBezTo>
                  <a:cubicBezTo>
                    <a:pt x="955204" y="24086"/>
                    <a:pt x="910891" y="57209"/>
                    <a:pt x="864422" y="86150"/>
                  </a:cubicBezTo>
                  <a:cubicBezTo>
                    <a:pt x="809521" y="128418"/>
                    <a:pt x="753248" y="169838"/>
                    <a:pt x="704622" y="219423"/>
                  </a:cubicBezTo>
                  <a:cubicBezTo>
                    <a:pt x="666715" y="260189"/>
                    <a:pt x="633840" y="305332"/>
                    <a:pt x="598808" y="348646"/>
                  </a:cubicBezTo>
                  <a:cubicBezTo>
                    <a:pt x="566652" y="393528"/>
                    <a:pt x="537895" y="441088"/>
                    <a:pt x="509791" y="488583"/>
                  </a:cubicBezTo>
                  <a:cubicBezTo>
                    <a:pt x="465674" y="573251"/>
                    <a:pt x="418943" y="657004"/>
                    <a:pt x="382539" y="745265"/>
                  </a:cubicBezTo>
                  <a:cubicBezTo>
                    <a:pt x="350710" y="835094"/>
                    <a:pt x="326593" y="927731"/>
                    <a:pt x="307770" y="1021088"/>
                  </a:cubicBezTo>
                  <a:cubicBezTo>
                    <a:pt x="297051" y="1073875"/>
                    <a:pt x="288751" y="1127184"/>
                    <a:pt x="285025" y="1180951"/>
                  </a:cubicBezTo>
                  <a:cubicBezTo>
                    <a:pt x="283522" y="1208847"/>
                    <a:pt x="279470" y="1237788"/>
                    <a:pt x="284764" y="1265357"/>
                  </a:cubicBezTo>
                  <a:cubicBezTo>
                    <a:pt x="286071" y="1269996"/>
                    <a:pt x="289143" y="1273066"/>
                    <a:pt x="292868" y="1274699"/>
                  </a:cubicBezTo>
                  <a:cubicBezTo>
                    <a:pt x="287117" y="1349306"/>
                    <a:pt x="239209" y="1402354"/>
                    <a:pt x="160257" y="1391052"/>
                  </a:cubicBezTo>
                  <a:cubicBezTo>
                    <a:pt x="16339" y="1379881"/>
                    <a:pt x="14575" y="1289529"/>
                    <a:pt x="0" y="1174026"/>
                  </a:cubicBezTo>
                  <a:cubicBezTo>
                    <a:pt x="850" y="1127903"/>
                    <a:pt x="1242" y="1081714"/>
                    <a:pt x="3987" y="1035787"/>
                  </a:cubicBezTo>
                  <a:cubicBezTo>
                    <a:pt x="15032" y="933873"/>
                    <a:pt x="40718" y="832415"/>
                    <a:pt x="71109" y="734093"/>
                  </a:cubicBezTo>
                  <a:cubicBezTo>
                    <a:pt x="96926" y="647335"/>
                    <a:pt x="134179" y="564823"/>
                    <a:pt x="174244" y="483814"/>
                  </a:cubicBezTo>
                  <a:cubicBezTo>
                    <a:pt x="236660" y="347339"/>
                    <a:pt x="321168" y="212433"/>
                    <a:pt x="453714" y="134625"/>
                  </a:cubicBezTo>
                  <a:cubicBezTo>
                    <a:pt x="544365" y="80205"/>
                    <a:pt x="646062" y="45580"/>
                    <a:pt x="749458" y="2434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723849" y="7446295"/>
              <a:ext cx="1525598" cy="1763432"/>
            </a:xfrm>
            <a:custGeom>
              <a:rect b="b" l="l" r="r" t="t"/>
              <a:pathLst>
                <a:path extrusionOk="0" h="1763432" w="1525598">
                  <a:moveTo>
                    <a:pt x="1494667" y="655435"/>
                  </a:moveTo>
                  <a:cubicBezTo>
                    <a:pt x="1511529" y="728278"/>
                    <a:pt x="1526170" y="799945"/>
                    <a:pt x="1525581" y="875532"/>
                  </a:cubicBezTo>
                  <a:cubicBezTo>
                    <a:pt x="1525451" y="972612"/>
                    <a:pt x="1520876" y="1070281"/>
                    <a:pt x="1500942" y="1165466"/>
                  </a:cubicBezTo>
                  <a:cubicBezTo>
                    <a:pt x="1481400" y="1273914"/>
                    <a:pt x="1444342" y="1377985"/>
                    <a:pt x="1396827" y="1477352"/>
                  </a:cubicBezTo>
                  <a:cubicBezTo>
                    <a:pt x="1364540" y="1556009"/>
                    <a:pt x="1322253" y="1632576"/>
                    <a:pt x="1262647" y="1693856"/>
                  </a:cubicBezTo>
                  <a:cubicBezTo>
                    <a:pt x="1242125" y="1720053"/>
                    <a:pt x="1212844" y="1735732"/>
                    <a:pt x="1183629" y="1750301"/>
                  </a:cubicBezTo>
                  <a:cubicBezTo>
                    <a:pt x="1170493" y="1756769"/>
                    <a:pt x="1156767" y="1762714"/>
                    <a:pt x="1141931" y="1763432"/>
                  </a:cubicBezTo>
                  <a:cubicBezTo>
                    <a:pt x="1108076" y="1762910"/>
                    <a:pt x="1073044" y="1761211"/>
                    <a:pt x="1043372" y="1742592"/>
                  </a:cubicBezTo>
                  <a:cubicBezTo>
                    <a:pt x="1014418" y="1720510"/>
                    <a:pt x="994745" y="1681443"/>
                    <a:pt x="1001543" y="1644728"/>
                  </a:cubicBezTo>
                  <a:cubicBezTo>
                    <a:pt x="1011804" y="1608731"/>
                    <a:pt x="1028078" y="1574563"/>
                    <a:pt x="1041738" y="1539677"/>
                  </a:cubicBezTo>
                  <a:cubicBezTo>
                    <a:pt x="1056378" y="1500675"/>
                    <a:pt x="1071541" y="1461934"/>
                    <a:pt x="1089972" y="1424500"/>
                  </a:cubicBezTo>
                  <a:cubicBezTo>
                    <a:pt x="1140951" y="1312328"/>
                    <a:pt x="1178335" y="1193950"/>
                    <a:pt x="1199773" y="1072632"/>
                  </a:cubicBezTo>
                  <a:cubicBezTo>
                    <a:pt x="1230099" y="897352"/>
                    <a:pt x="1209054" y="712664"/>
                    <a:pt x="1130167" y="552409"/>
                  </a:cubicBezTo>
                  <a:cubicBezTo>
                    <a:pt x="1074417" y="450429"/>
                    <a:pt x="994223" y="361188"/>
                    <a:pt x="900500" y="292592"/>
                  </a:cubicBezTo>
                  <a:cubicBezTo>
                    <a:pt x="848148" y="256138"/>
                    <a:pt x="791483" y="226282"/>
                    <a:pt x="735079" y="196622"/>
                  </a:cubicBezTo>
                  <a:cubicBezTo>
                    <a:pt x="676780" y="166439"/>
                    <a:pt x="618350" y="135734"/>
                    <a:pt x="555214" y="116854"/>
                  </a:cubicBezTo>
                  <a:cubicBezTo>
                    <a:pt x="468746" y="88566"/>
                    <a:pt x="378029" y="77983"/>
                    <a:pt x="288097" y="67138"/>
                  </a:cubicBezTo>
                  <a:cubicBezTo>
                    <a:pt x="239732" y="60801"/>
                    <a:pt x="191041" y="57600"/>
                    <a:pt x="142349" y="57600"/>
                  </a:cubicBezTo>
                  <a:cubicBezTo>
                    <a:pt x="94769" y="57600"/>
                    <a:pt x="47254" y="60670"/>
                    <a:pt x="0" y="67007"/>
                  </a:cubicBezTo>
                  <a:cubicBezTo>
                    <a:pt x="59998" y="47669"/>
                    <a:pt x="119343" y="25980"/>
                    <a:pt x="182283" y="18075"/>
                  </a:cubicBezTo>
                  <a:cubicBezTo>
                    <a:pt x="233327" y="9974"/>
                    <a:pt x="284895" y="6642"/>
                    <a:pt x="336266" y="697"/>
                  </a:cubicBezTo>
                  <a:cubicBezTo>
                    <a:pt x="356919" y="-283"/>
                    <a:pt x="379663" y="-22"/>
                    <a:pt x="402146" y="240"/>
                  </a:cubicBezTo>
                  <a:cubicBezTo>
                    <a:pt x="414695" y="370"/>
                    <a:pt x="427113" y="501"/>
                    <a:pt x="439074" y="436"/>
                  </a:cubicBezTo>
                  <a:cubicBezTo>
                    <a:pt x="476654" y="501"/>
                    <a:pt x="514301" y="305"/>
                    <a:pt x="551946" y="2592"/>
                  </a:cubicBezTo>
                  <a:cubicBezTo>
                    <a:pt x="646454" y="10823"/>
                    <a:pt x="737955" y="37086"/>
                    <a:pt x="829848" y="59102"/>
                  </a:cubicBezTo>
                  <a:cubicBezTo>
                    <a:pt x="931871" y="85691"/>
                    <a:pt x="1031999" y="117050"/>
                    <a:pt x="1121736" y="174540"/>
                  </a:cubicBezTo>
                  <a:cubicBezTo>
                    <a:pt x="1162977" y="206095"/>
                    <a:pt x="1206178" y="235036"/>
                    <a:pt x="1245785" y="268616"/>
                  </a:cubicBezTo>
                  <a:cubicBezTo>
                    <a:pt x="1279183" y="300954"/>
                    <a:pt x="1317025" y="333750"/>
                    <a:pt x="1348397" y="369159"/>
                  </a:cubicBezTo>
                  <a:cubicBezTo>
                    <a:pt x="1417349" y="451213"/>
                    <a:pt x="1473099" y="549469"/>
                    <a:pt x="1494667" y="65543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420156" y="9600204"/>
              <a:ext cx="675987" cy="864062"/>
            </a:xfrm>
            <a:custGeom>
              <a:rect b="b" l="l" r="r" t="t"/>
              <a:pathLst>
                <a:path extrusionOk="0" h="864062" w="675987">
                  <a:moveTo>
                    <a:pt x="660717" y="194553"/>
                  </a:moveTo>
                  <a:cubicBezTo>
                    <a:pt x="672481" y="234862"/>
                    <a:pt x="677448" y="276411"/>
                    <a:pt x="675618" y="318353"/>
                  </a:cubicBezTo>
                  <a:cubicBezTo>
                    <a:pt x="676925" y="386950"/>
                    <a:pt x="663854" y="454632"/>
                    <a:pt x="646992" y="520942"/>
                  </a:cubicBezTo>
                  <a:cubicBezTo>
                    <a:pt x="633528" y="578563"/>
                    <a:pt x="613006" y="635204"/>
                    <a:pt x="580523" y="686161"/>
                  </a:cubicBezTo>
                  <a:cubicBezTo>
                    <a:pt x="561308" y="713731"/>
                    <a:pt x="537060" y="736988"/>
                    <a:pt x="514185" y="761422"/>
                  </a:cubicBezTo>
                  <a:cubicBezTo>
                    <a:pt x="487322" y="790494"/>
                    <a:pt x="461572" y="818912"/>
                    <a:pt x="425690" y="837793"/>
                  </a:cubicBezTo>
                  <a:cubicBezTo>
                    <a:pt x="388044" y="854321"/>
                    <a:pt x="346411" y="863663"/>
                    <a:pt x="305236" y="864055"/>
                  </a:cubicBezTo>
                  <a:cubicBezTo>
                    <a:pt x="299354" y="864121"/>
                    <a:pt x="293537" y="863729"/>
                    <a:pt x="287655" y="863402"/>
                  </a:cubicBezTo>
                  <a:cubicBezTo>
                    <a:pt x="286282" y="858894"/>
                    <a:pt x="282034" y="855758"/>
                    <a:pt x="277197" y="855693"/>
                  </a:cubicBezTo>
                  <a:cubicBezTo>
                    <a:pt x="263341" y="855366"/>
                    <a:pt x="249290" y="855105"/>
                    <a:pt x="235564" y="852296"/>
                  </a:cubicBezTo>
                  <a:cubicBezTo>
                    <a:pt x="187788" y="841124"/>
                    <a:pt x="138770" y="819239"/>
                    <a:pt x="103215" y="784483"/>
                  </a:cubicBezTo>
                  <a:cubicBezTo>
                    <a:pt x="43805" y="719022"/>
                    <a:pt x="18642" y="631088"/>
                    <a:pt x="3936" y="545702"/>
                  </a:cubicBezTo>
                  <a:cubicBezTo>
                    <a:pt x="-8939" y="449797"/>
                    <a:pt x="10864" y="352913"/>
                    <a:pt x="47399" y="264195"/>
                  </a:cubicBezTo>
                  <a:cubicBezTo>
                    <a:pt x="69882" y="208664"/>
                    <a:pt x="101842" y="156074"/>
                    <a:pt x="143475" y="112890"/>
                  </a:cubicBezTo>
                  <a:cubicBezTo>
                    <a:pt x="175762" y="85517"/>
                    <a:pt x="209225" y="58797"/>
                    <a:pt x="245041" y="36258"/>
                  </a:cubicBezTo>
                  <a:cubicBezTo>
                    <a:pt x="297654" y="5227"/>
                    <a:pt x="358568" y="0"/>
                    <a:pt x="418762" y="0"/>
                  </a:cubicBezTo>
                  <a:cubicBezTo>
                    <a:pt x="419350" y="0"/>
                    <a:pt x="419939" y="0"/>
                    <a:pt x="420462" y="0"/>
                  </a:cubicBezTo>
                  <a:cubicBezTo>
                    <a:pt x="455493" y="196"/>
                    <a:pt x="492290" y="-131"/>
                    <a:pt x="523531" y="17835"/>
                  </a:cubicBezTo>
                  <a:cubicBezTo>
                    <a:pt x="561634" y="40047"/>
                    <a:pt x="599084" y="65526"/>
                    <a:pt x="625031" y="102307"/>
                  </a:cubicBezTo>
                  <a:cubicBezTo>
                    <a:pt x="642809" y="129680"/>
                    <a:pt x="651959" y="163129"/>
                    <a:pt x="660717" y="19455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1302176" y="9569369"/>
              <a:ext cx="461711" cy="858763"/>
            </a:xfrm>
            <a:custGeom>
              <a:rect b="b" l="l" r="r" t="t"/>
              <a:pathLst>
                <a:path extrusionOk="0" h="858763" w="461711">
                  <a:moveTo>
                    <a:pt x="380603" y="0"/>
                  </a:moveTo>
                  <a:cubicBezTo>
                    <a:pt x="406746" y="0"/>
                    <a:pt x="433804" y="2548"/>
                    <a:pt x="461711" y="6664"/>
                  </a:cubicBezTo>
                  <a:cubicBezTo>
                    <a:pt x="395569" y="9277"/>
                    <a:pt x="336094" y="41354"/>
                    <a:pt x="286030" y="82708"/>
                  </a:cubicBezTo>
                  <a:cubicBezTo>
                    <a:pt x="170673" y="160973"/>
                    <a:pt x="111067" y="308423"/>
                    <a:pt x="89172" y="441827"/>
                  </a:cubicBezTo>
                  <a:cubicBezTo>
                    <a:pt x="79238" y="517545"/>
                    <a:pt x="84924" y="594046"/>
                    <a:pt x="107342" y="667150"/>
                  </a:cubicBezTo>
                  <a:cubicBezTo>
                    <a:pt x="114270" y="691911"/>
                    <a:pt x="121263" y="715821"/>
                    <a:pt x="132504" y="739340"/>
                  </a:cubicBezTo>
                  <a:cubicBezTo>
                    <a:pt x="154595" y="783373"/>
                    <a:pt x="178974" y="828581"/>
                    <a:pt x="219103" y="858763"/>
                  </a:cubicBezTo>
                  <a:cubicBezTo>
                    <a:pt x="185314" y="848899"/>
                    <a:pt x="153615" y="832566"/>
                    <a:pt x="125969" y="810811"/>
                  </a:cubicBezTo>
                  <a:cubicBezTo>
                    <a:pt x="98257" y="790298"/>
                    <a:pt x="66297" y="773116"/>
                    <a:pt x="46559" y="744044"/>
                  </a:cubicBezTo>
                  <a:cubicBezTo>
                    <a:pt x="19958" y="704193"/>
                    <a:pt x="10874" y="656175"/>
                    <a:pt x="4926" y="609464"/>
                  </a:cubicBezTo>
                  <a:cubicBezTo>
                    <a:pt x="-5793" y="538973"/>
                    <a:pt x="2246" y="468482"/>
                    <a:pt x="16886" y="397403"/>
                  </a:cubicBezTo>
                  <a:cubicBezTo>
                    <a:pt x="47147" y="246164"/>
                    <a:pt x="89630" y="196970"/>
                    <a:pt x="186032" y="82512"/>
                  </a:cubicBezTo>
                  <a:cubicBezTo>
                    <a:pt x="241848" y="19926"/>
                    <a:pt x="307533" y="0"/>
                    <a:pt x="380603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-477718" y="9260880"/>
              <a:ext cx="138131" cy="713861"/>
            </a:xfrm>
            <a:custGeom>
              <a:rect b="b" l="l" r="r" t="t"/>
              <a:pathLst>
                <a:path extrusionOk="0" h="713861" w="138131">
                  <a:moveTo>
                    <a:pt x="106825" y="0"/>
                  </a:moveTo>
                  <a:cubicBezTo>
                    <a:pt x="106694" y="457"/>
                    <a:pt x="106563" y="915"/>
                    <a:pt x="106433" y="1372"/>
                  </a:cubicBezTo>
                  <a:cubicBezTo>
                    <a:pt x="92904" y="51350"/>
                    <a:pt x="77087" y="101066"/>
                    <a:pt x="67414" y="152023"/>
                  </a:cubicBezTo>
                  <a:cubicBezTo>
                    <a:pt x="61336" y="189980"/>
                    <a:pt x="59048" y="228525"/>
                    <a:pt x="53035" y="266481"/>
                  </a:cubicBezTo>
                  <a:cubicBezTo>
                    <a:pt x="44604" y="330897"/>
                    <a:pt x="41794" y="397272"/>
                    <a:pt x="50356" y="461753"/>
                  </a:cubicBezTo>
                  <a:cubicBezTo>
                    <a:pt x="57022" y="513364"/>
                    <a:pt x="72970" y="562753"/>
                    <a:pt x="90485" y="611489"/>
                  </a:cubicBezTo>
                  <a:cubicBezTo>
                    <a:pt x="102903" y="647225"/>
                    <a:pt x="118851" y="681458"/>
                    <a:pt x="138131" y="713862"/>
                  </a:cubicBezTo>
                  <a:cubicBezTo>
                    <a:pt x="67283" y="684332"/>
                    <a:pt x="67480" y="649707"/>
                    <a:pt x="34735" y="570266"/>
                  </a:cubicBezTo>
                  <a:cubicBezTo>
                    <a:pt x="1011" y="474296"/>
                    <a:pt x="-6636" y="371336"/>
                    <a:pt x="5259" y="270663"/>
                  </a:cubicBezTo>
                  <a:cubicBezTo>
                    <a:pt x="12121" y="200629"/>
                    <a:pt x="21991" y="130399"/>
                    <a:pt x="43559" y="63240"/>
                  </a:cubicBezTo>
                  <a:cubicBezTo>
                    <a:pt x="52578" y="39067"/>
                    <a:pt x="65846" y="11564"/>
                    <a:pt x="92773" y="4051"/>
                  </a:cubicBezTo>
                  <a:cubicBezTo>
                    <a:pt x="94995" y="3332"/>
                    <a:pt x="100354" y="1895"/>
                    <a:pt x="106825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839470" y="9319221"/>
              <a:ext cx="631548" cy="1177442"/>
            </a:xfrm>
            <a:custGeom>
              <a:rect b="b" l="l" r="r" t="t"/>
              <a:pathLst>
                <a:path extrusionOk="0" h="1177442" w="631548">
                  <a:moveTo>
                    <a:pt x="598674" y="12804"/>
                  </a:moveTo>
                  <a:cubicBezTo>
                    <a:pt x="609523" y="13914"/>
                    <a:pt x="620503" y="15678"/>
                    <a:pt x="631549" y="17181"/>
                  </a:cubicBezTo>
                  <a:cubicBezTo>
                    <a:pt x="604491" y="31357"/>
                    <a:pt x="577955" y="46645"/>
                    <a:pt x="552008" y="62650"/>
                  </a:cubicBezTo>
                  <a:cubicBezTo>
                    <a:pt x="539198" y="70033"/>
                    <a:pt x="527107" y="78330"/>
                    <a:pt x="515408" y="87214"/>
                  </a:cubicBezTo>
                  <a:cubicBezTo>
                    <a:pt x="499984" y="79636"/>
                    <a:pt x="483644" y="73299"/>
                    <a:pt x="468220" y="66048"/>
                  </a:cubicBezTo>
                  <a:cubicBezTo>
                    <a:pt x="454102" y="61344"/>
                    <a:pt x="431881" y="43182"/>
                    <a:pt x="421946" y="62912"/>
                  </a:cubicBezTo>
                  <a:cubicBezTo>
                    <a:pt x="414691" y="83883"/>
                    <a:pt x="443188" y="87084"/>
                    <a:pt x="456913" y="92898"/>
                  </a:cubicBezTo>
                  <a:cubicBezTo>
                    <a:pt x="468808" y="96949"/>
                    <a:pt x="480572" y="101587"/>
                    <a:pt x="492402" y="105964"/>
                  </a:cubicBezTo>
                  <a:cubicBezTo>
                    <a:pt x="475932" y="120010"/>
                    <a:pt x="460246" y="135036"/>
                    <a:pt x="444560" y="149866"/>
                  </a:cubicBezTo>
                  <a:cubicBezTo>
                    <a:pt x="427959" y="164957"/>
                    <a:pt x="412012" y="180833"/>
                    <a:pt x="396849" y="197426"/>
                  </a:cubicBezTo>
                  <a:cubicBezTo>
                    <a:pt x="382732" y="193115"/>
                    <a:pt x="368026" y="190175"/>
                    <a:pt x="353778" y="186516"/>
                  </a:cubicBezTo>
                  <a:cubicBezTo>
                    <a:pt x="340118" y="183838"/>
                    <a:pt x="315674" y="173385"/>
                    <a:pt x="313844" y="195401"/>
                  </a:cubicBezTo>
                  <a:cubicBezTo>
                    <a:pt x="313975" y="210884"/>
                    <a:pt x="331360" y="209839"/>
                    <a:pt x="342536" y="210296"/>
                  </a:cubicBezTo>
                  <a:cubicBezTo>
                    <a:pt x="354432" y="211080"/>
                    <a:pt x="368026" y="213302"/>
                    <a:pt x="381359" y="214869"/>
                  </a:cubicBezTo>
                  <a:cubicBezTo>
                    <a:pt x="356196" y="244268"/>
                    <a:pt x="333321" y="275626"/>
                    <a:pt x="313191" y="308749"/>
                  </a:cubicBezTo>
                  <a:cubicBezTo>
                    <a:pt x="285348" y="355002"/>
                    <a:pt x="267114" y="406156"/>
                    <a:pt x="251689" y="457636"/>
                  </a:cubicBezTo>
                  <a:cubicBezTo>
                    <a:pt x="248029" y="468677"/>
                    <a:pt x="244631" y="479783"/>
                    <a:pt x="241559" y="490954"/>
                  </a:cubicBezTo>
                  <a:cubicBezTo>
                    <a:pt x="241167" y="491019"/>
                    <a:pt x="240840" y="490954"/>
                    <a:pt x="240448" y="490954"/>
                  </a:cubicBezTo>
                  <a:cubicBezTo>
                    <a:pt x="213520" y="492065"/>
                    <a:pt x="186789" y="489386"/>
                    <a:pt x="160646" y="483311"/>
                  </a:cubicBezTo>
                  <a:cubicBezTo>
                    <a:pt x="152607" y="481743"/>
                    <a:pt x="144698" y="488406"/>
                    <a:pt x="143653" y="496246"/>
                  </a:cubicBezTo>
                  <a:cubicBezTo>
                    <a:pt x="142346" y="519177"/>
                    <a:pt x="172410" y="513689"/>
                    <a:pt x="187508" y="516172"/>
                  </a:cubicBezTo>
                  <a:cubicBezTo>
                    <a:pt x="192344" y="516629"/>
                    <a:pt x="197115" y="516759"/>
                    <a:pt x="201887" y="516759"/>
                  </a:cubicBezTo>
                  <a:cubicBezTo>
                    <a:pt x="213063" y="516759"/>
                    <a:pt x="224239" y="515780"/>
                    <a:pt x="235480" y="514473"/>
                  </a:cubicBezTo>
                  <a:cubicBezTo>
                    <a:pt x="218618" y="583723"/>
                    <a:pt x="211625" y="654998"/>
                    <a:pt x="210775" y="726469"/>
                  </a:cubicBezTo>
                  <a:cubicBezTo>
                    <a:pt x="200057" y="725750"/>
                    <a:pt x="189207" y="726077"/>
                    <a:pt x="178423" y="726338"/>
                  </a:cubicBezTo>
                  <a:cubicBezTo>
                    <a:pt x="162410" y="726796"/>
                    <a:pt x="146332" y="727188"/>
                    <a:pt x="130516" y="724574"/>
                  </a:cubicBezTo>
                  <a:cubicBezTo>
                    <a:pt x="111301" y="722811"/>
                    <a:pt x="110255" y="751295"/>
                    <a:pt x="129405" y="751360"/>
                  </a:cubicBezTo>
                  <a:cubicBezTo>
                    <a:pt x="132150" y="751556"/>
                    <a:pt x="134895" y="751621"/>
                    <a:pt x="137705" y="751621"/>
                  </a:cubicBezTo>
                  <a:cubicBezTo>
                    <a:pt x="161888" y="751621"/>
                    <a:pt x="185874" y="746068"/>
                    <a:pt x="210056" y="743520"/>
                  </a:cubicBezTo>
                  <a:cubicBezTo>
                    <a:pt x="206919" y="817670"/>
                    <a:pt x="215220" y="891689"/>
                    <a:pt x="234435" y="963290"/>
                  </a:cubicBezTo>
                  <a:cubicBezTo>
                    <a:pt x="222932" y="962964"/>
                    <a:pt x="211494" y="962637"/>
                    <a:pt x="200057" y="961853"/>
                  </a:cubicBezTo>
                  <a:cubicBezTo>
                    <a:pt x="196397" y="962114"/>
                    <a:pt x="191560" y="961461"/>
                    <a:pt x="186397" y="960808"/>
                  </a:cubicBezTo>
                  <a:cubicBezTo>
                    <a:pt x="171953" y="959109"/>
                    <a:pt x="154960" y="957345"/>
                    <a:pt x="153783" y="974266"/>
                  </a:cubicBezTo>
                  <a:cubicBezTo>
                    <a:pt x="153783" y="981583"/>
                    <a:pt x="160058" y="988704"/>
                    <a:pt x="167574" y="988704"/>
                  </a:cubicBezTo>
                  <a:cubicBezTo>
                    <a:pt x="167770" y="988704"/>
                    <a:pt x="168031" y="988704"/>
                    <a:pt x="168227" y="988638"/>
                  </a:cubicBezTo>
                  <a:cubicBezTo>
                    <a:pt x="186201" y="987724"/>
                    <a:pt x="204109" y="986091"/>
                    <a:pt x="222017" y="984719"/>
                  </a:cubicBezTo>
                  <a:cubicBezTo>
                    <a:pt x="225154" y="984000"/>
                    <a:pt x="232213" y="983739"/>
                    <a:pt x="240186" y="983216"/>
                  </a:cubicBezTo>
                  <a:cubicBezTo>
                    <a:pt x="246526" y="1004448"/>
                    <a:pt x="253846" y="1025419"/>
                    <a:pt x="262081" y="1046064"/>
                  </a:cubicBezTo>
                  <a:cubicBezTo>
                    <a:pt x="283061" y="1094408"/>
                    <a:pt x="313975" y="1137656"/>
                    <a:pt x="348484" y="1177442"/>
                  </a:cubicBezTo>
                  <a:cubicBezTo>
                    <a:pt x="343452" y="1175874"/>
                    <a:pt x="338484" y="1174241"/>
                    <a:pt x="333582" y="1172412"/>
                  </a:cubicBezTo>
                  <a:cubicBezTo>
                    <a:pt x="291231" y="1160326"/>
                    <a:pt x="255022" y="1135435"/>
                    <a:pt x="216854" y="1114529"/>
                  </a:cubicBezTo>
                  <a:cubicBezTo>
                    <a:pt x="173391" y="1090292"/>
                    <a:pt x="119732" y="1081538"/>
                    <a:pt x="85484" y="1043254"/>
                  </a:cubicBezTo>
                  <a:cubicBezTo>
                    <a:pt x="66008" y="1018364"/>
                    <a:pt x="57577" y="986875"/>
                    <a:pt x="45224" y="958260"/>
                  </a:cubicBezTo>
                  <a:cubicBezTo>
                    <a:pt x="33460" y="928078"/>
                    <a:pt x="20388" y="898287"/>
                    <a:pt x="11630" y="867125"/>
                  </a:cubicBezTo>
                  <a:cubicBezTo>
                    <a:pt x="-11180" y="781085"/>
                    <a:pt x="5094" y="691191"/>
                    <a:pt x="13852" y="604302"/>
                  </a:cubicBezTo>
                  <a:cubicBezTo>
                    <a:pt x="18623" y="488864"/>
                    <a:pt x="64243" y="381200"/>
                    <a:pt x="117248" y="280199"/>
                  </a:cubicBezTo>
                  <a:cubicBezTo>
                    <a:pt x="157705" y="194356"/>
                    <a:pt x="224893" y="124322"/>
                    <a:pt x="293191" y="59776"/>
                  </a:cubicBezTo>
                  <a:cubicBezTo>
                    <a:pt x="333713" y="25674"/>
                    <a:pt x="385019" y="2155"/>
                    <a:pt x="438416" y="326"/>
                  </a:cubicBezTo>
                  <a:cubicBezTo>
                    <a:pt x="491944" y="-1569"/>
                    <a:pt x="545407" y="5095"/>
                    <a:pt x="598674" y="1280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-177040" y="9065935"/>
              <a:ext cx="1010366" cy="1213690"/>
            </a:xfrm>
            <a:custGeom>
              <a:rect b="b" l="l" r="r" t="t"/>
              <a:pathLst>
                <a:path extrusionOk="0" h="1213690" w="1010366">
                  <a:moveTo>
                    <a:pt x="887034" y="543807"/>
                  </a:moveTo>
                  <a:cubicBezTo>
                    <a:pt x="894485" y="534726"/>
                    <a:pt x="886054" y="520419"/>
                    <a:pt x="874551" y="522248"/>
                  </a:cubicBezTo>
                  <a:cubicBezTo>
                    <a:pt x="867753" y="522902"/>
                    <a:pt x="815402" y="525254"/>
                    <a:pt x="790762" y="533159"/>
                  </a:cubicBezTo>
                  <a:cubicBezTo>
                    <a:pt x="786252" y="465673"/>
                    <a:pt x="769128" y="399428"/>
                    <a:pt x="734358" y="346968"/>
                  </a:cubicBezTo>
                  <a:cubicBezTo>
                    <a:pt x="748475" y="340435"/>
                    <a:pt x="761285" y="331289"/>
                    <a:pt x="771024" y="319007"/>
                  </a:cubicBezTo>
                  <a:cubicBezTo>
                    <a:pt x="782265" y="305483"/>
                    <a:pt x="790631" y="289869"/>
                    <a:pt x="798409" y="274190"/>
                  </a:cubicBezTo>
                  <a:cubicBezTo>
                    <a:pt x="801677" y="267592"/>
                    <a:pt x="797690" y="259295"/>
                    <a:pt x="791285" y="256616"/>
                  </a:cubicBezTo>
                  <a:cubicBezTo>
                    <a:pt x="784749" y="253873"/>
                    <a:pt x="776252" y="256943"/>
                    <a:pt x="773704" y="263737"/>
                  </a:cubicBezTo>
                  <a:cubicBezTo>
                    <a:pt x="768606" y="277195"/>
                    <a:pt x="762658" y="290261"/>
                    <a:pt x="754619" y="302282"/>
                  </a:cubicBezTo>
                  <a:cubicBezTo>
                    <a:pt x="746907" y="314564"/>
                    <a:pt x="735273" y="323384"/>
                    <a:pt x="723770" y="332007"/>
                  </a:cubicBezTo>
                  <a:cubicBezTo>
                    <a:pt x="714424" y="319856"/>
                    <a:pt x="703967" y="308554"/>
                    <a:pt x="692398" y="298362"/>
                  </a:cubicBezTo>
                  <a:cubicBezTo>
                    <a:pt x="662399" y="271316"/>
                    <a:pt x="625472" y="251259"/>
                    <a:pt x="585800" y="242374"/>
                  </a:cubicBezTo>
                  <a:cubicBezTo>
                    <a:pt x="583120" y="241983"/>
                    <a:pt x="580375" y="241460"/>
                    <a:pt x="577499" y="240937"/>
                  </a:cubicBezTo>
                  <a:cubicBezTo>
                    <a:pt x="579526" y="240349"/>
                    <a:pt x="581552" y="239761"/>
                    <a:pt x="583643" y="239239"/>
                  </a:cubicBezTo>
                  <a:cubicBezTo>
                    <a:pt x="601355" y="234143"/>
                    <a:pt x="619394" y="230027"/>
                    <a:pt x="637171" y="225127"/>
                  </a:cubicBezTo>
                  <a:cubicBezTo>
                    <a:pt x="642465" y="223559"/>
                    <a:pt x="655471" y="220946"/>
                    <a:pt x="650112" y="213172"/>
                  </a:cubicBezTo>
                  <a:cubicBezTo>
                    <a:pt x="638674" y="205136"/>
                    <a:pt x="622335" y="209579"/>
                    <a:pt x="609198" y="210689"/>
                  </a:cubicBezTo>
                  <a:cubicBezTo>
                    <a:pt x="551422" y="216961"/>
                    <a:pt x="499266" y="242505"/>
                    <a:pt x="452797" y="276215"/>
                  </a:cubicBezTo>
                  <a:cubicBezTo>
                    <a:pt x="453124" y="267331"/>
                    <a:pt x="452339" y="258380"/>
                    <a:pt x="451163" y="250018"/>
                  </a:cubicBezTo>
                  <a:cubicBezTo>
                    <a:pt x="447503" y="232771"/>
                    <a:pt x="421817" y="154506"/>
                    <a:pt x="397112" y="173843"/>
                  </a:cubicBezTo>
                  <a:cubicBezTo>
                    <a:pt x="390642" y="178874"/>
                    <a:pt x="389792" y="187955"/>
                    <a:pt x="394432" y="194422"/>
                  </a:cubicBezTo>
                  <a:cubicBezTo>
                    <a:pt x="415935" y="222449"/>
                    <a:pt x="434104" y="260079"/>
                    <a:pt x="427177" y="295618"/>
                  </a:cubicBezTo>
                  <a:cubicBezTo>
                    <a:pt x="379923" y="332661"/>
                    <a:pt x="350904" y="387211"/>
                    <a:pt x="324696" y="440717"/>
                  </a:cubicBezTo>
                  <a:cubicBezTo>
                    <a:pt x="295350" y="418047"/>
                    <a:pt x="237508" y="375844"/>
                    <a:pt x="229208" y="397533"/>
                  </a:cubicBezTo>
                  <a:cubicBezTo>
                    <a:pt x="226855" y="403086"/>
                    <a:pt x="229469" y="410338"/>
                    <a:pt x="235286" y="412494"/>
                  </a:cubicBezTo>
                  <a:cubicBezTo>
                    <a:pt x="265155" y="421771"/>
                    <a:pt x="291102" y="439018"/>
                    <a:pt x="318029" y="454305"/>
                  </a:cubicBezTo>
                  <a:cubicBezTo>
                    <a:pt x="317179" y="456069"/>
                    <a:pt x="316330" y="457833"/>
                    <a:pt x="315415" y="459662"/>
                  </a:cubicBezTo>
                  <a:cubicBezTo>
                    <a:pt x="293912" y="515650"/>
                    <a:pt x="285481" y="576276"/>
                    <a:pt x="282017" y="635923"/>
                  </a:cubicBezTo>
                  <a:cubicBezTo>
                    <a:pt x="278095" y="685312"/>
                    <a:pt x="280775" y="734898"/>
                    <a:pt x="289729" y="783503"/>
                  </a:cubicBezTo>
                  <a:cubicBezTo>
                    <a:pt x="282736" y="796961"/>
                    <a:pt x="272671" y="808590"/>
                    <a:pt x="259207" y="816691"/>
                  </a:cubicBezTo>
                  <a:cubicBezTo>
                    <a:pt x="240645" y="828646"/>
                    <a:pt x="221038" y="838773"/>
                    <a:pt x="202476" y="850728"/>
                  </a:cubicBezTo>
                  <a:cubicBezTo>
                    <a:pt x="196529" y="854517"/>
                    <a:pt x="194111" y="862226"/>
                    <a:pt x="197771" y="868498"/>
                  </a:cubicBezTo>
                  <a:cubicBezTo>
                    <a:pt x="200385" y="873005"/>
                    <a:pt x="204241" y="874769"/>
                    <a:pt x="208359" y="874769"/>
                  </a:cubicBezTo>
                  <a:cubicBezTo>
                    <a:pt x="213130" y="874769"/>
                    <a:pt x="218228" y="872352"/>
                    <a:pt x="222084" y="868955"/>
                  </a:cubicBezTo>
                  <a:cubicBezTo>
                    <a:pt x="238096" y="858502"/>
                    <a:pt x="254305" y="848376"/>
                    <a:pt x="269926" y="837270"/>
                  </a:cubicBezTo>
                  <a:cubicBezTo>
                    <a:pt x="280514" y="830606"/>
                    <a:pt x="289076" y="821983"/>
                    <a:pt x="295742" y="812118"/>
                  </a:cubicBezTo>
                  <a:cubicBezTo>
                    <a:pt x="296722" y="816299"/>
                    <a:pt x="297703" y="820415"/>
                    <a:pt x="298814" y="824531"/>
                  </a:cubicBezTo>
                  <a:cubicBezTo>
                    <a:pt x="324173" y="902861"/>
                    <a:pt x="387112" y="967799"/>
                    <a:pt x="462666" y="1003274"/>
                  </a:cubicBezTo>
                  <a:cubicBezTo>
                    <a:pt x="468352" y="1019410"/>
                    <a:pt x="473581" y="1035677"/>
                    <a:pt x="469528" y="1053055"/>
                  </a:cubicBezTo>
                  <a:cubicBezTo>
                    <a:pt x="469071" y="1066709"/>
                    <a:pt x="448418" y="1082845"/>
                    <a:pt x="463581" y="1093821"/>
                  </a:cubicBezTo>
                  <a:cubicBezTo>
                    <a:pt x="465868" y="1094866"/>
                    <a:pt x="467894" y="1095389"/>
                    <a:pt x="469724" y="1095389"/>
                  </a:cubicBezTo>
                  <a:cubicBezTo>
                    <a:pt x="481685" y="1095389"/>
                    <a:pt x="485737" y="1075659"/>
                    <a:pt x="488874" y="1065664"/>
                  </a:cubicBezTo>
                  <a:cubicBezTo>
                    <a:pt x="493515" y="1047763"/>
                    <a:pt x="490508" y="1029210"/>
                    <a:pt x="483646" y="1012224"/>
                  </a:cubicBezTo>
                  <a:cubicBezTo>
                    <a:pt x="517501" y="1025290"/>
                    <a:pt x="553252" y="1032476"/>
                    <a:pt x="589002" y="1032476"/>
                  </a:cubicBezTo>
                  <a:cubicBezTo>
                    <a:pt x="589917" y="1032476"/>
                    <a:pt x="590832" y="1032476"/>
                    <a:pt x="591813" y="1032476"/>
                  </a:cubicBezTo>
                  <a:cubicBezTo>
                    <a:pt x="601094" y="1032607"/>
                    <a:pt x="608806" y="1024702"/>
                    <a:pt x="608806" y="1015490"/>
                  </a:cubicBezTo>
                  <a:cubicBezTo>
                    <a:pt x="608806" y="1006083"/>
                    <a:pt x="601094" y="998700"/>
                    <a:pt x="591813" y="998504"/>
                  </a:cubicBezTo>
                  <a:cubicBezTo>
                    <a:pt x="574101" y="998178"/>
                    <a:pt x="556454" y="996740"/>
                    <a:pt x="539069" y="993539"/>
                  </a:cubicBezTo>
                  <a:cubicBezTo>
                    <a:pt x="528808" y="991710"/>
                    <a:pt x="518743" y="989032"/>
                    <a:pt x="508939" y="985765"/>
                  </a:cubicBezTo>
                  <a:cubicBezTo>
                    <a:pt x="588676" y="980147"/>
                    <a:pt x="654556" y="927295"/>
                    <a:pt x="702660" y="861311"/>
                  </a:cubicBezTo>
                  <a:cubicBezTo>
                    <a:pt x="727626" y="865166"/>
                    <a:pt x="753116" y="871307"/>
                    <a:pt x="770501" y="889861"/>
                  </a:cubicBezTo>
                  <a:cubicBezTo>
                    <a:pt x="772985" y="893192"/>
                    <a:pt x="776449" y="894630"/>
                    <a:pt x="780043" y="894630"/>
                  </a:cubicBezTo>
                  <a:cubicBezTo>
                    <a:pt x="787167" y="894630"/>
                    <a:pt x="794291" y="888750"/>
                    <a:pt x="792984" y="880453"/>
                  </a:cubicBezTo>
                  <a:cubicBezTo>
                    <a:pt x="782331" y="858110"/>
                    <a:pt x="743508" y="848768"/>
                    <a:pt x="712725" y="847004"/>
                  </a:cubicBezTo>
                  <a:cubicBezTo>
                    <a:pt x="736450" y="811791"/>
                    <a:pt x="755273" y="773704"/>
                    <a:pt x="768736" y="737511"/>
                  </a:cubicBezTo>
                  <a:cubicBezTo>
                    <a:pt x="784945" y="682176"/>
                    <a:pt x="794160" y="615540"/>
                    <a:pt x="791611" y="549295"/>
                  </a:cubicBezTo>
                  <a:cubicBezTo>
                    <a:pt x="819585" y="548511"/>
                    <a:pt x="847362" y="546878"/>
                    <a:pt x="876381" y="549164"/>
                  </a:cubicBezTo>
                  <a:cubicBezTo>
                    <a:pt x="880433" y="549295"/>
                    <a:pt x="884616" y="546943"/>
                    <a:pt x="887034" y="543807"/>
                  </a:cubicBezTo>
                  <a:close/>
                  <a:moveTo>
                    <a:pt x="1004286" y="557657"/>
                  </a:moveTo>
                  <a:cubicBezTo>
                    <a:pt x="1017619" y="657678"/>
                    <a:pt x="1007619" y="761814"/>
                    <a:pt x="987946" y="860854"/>
                  </a:cubicBezTo>
                  <a:cubicBezTo>
                    <a:pt x="980169" y="895544"/>
                    <a:pt x="976574" y="931214"/>
                    <a:pt x="965202" y="964990"/>
                  </a:cubicBezTo>
                  <a:cubicBezTo>
                    <a:pt x="946052" y="1013138"/>
                    <a:pt x="917491" y="1059980"/>
                    <a:pt x="878407" y="1094474"/>
                  </a:cubicBezTo>
                  <a:cubicBezTo>
                    <a:pt x="794487" y="1161242"/>
                    <a:pt x="689523" y="1202138"/>
                    <a:pt x="582793" y="1213114"/>
                  </a:cubicBezTo>
                  <a:cubicBezTo>
                    <a:pt x="464234" y="1217164"/>
                    <a:pt x="333976" y="1201093"/>
                    <a:pt x="237443" y="1126029"/>
                  </a:cubicBezTo>
                  <a:cubicBezTo>
                    <a:pt x="205744" y="1100877"/>
                    <a:pt x="179601" y="1069779"/>
                    <a:pt x="152543" y="1039858"/>
                  </a:cubicBezTo>
                  <a:cubicBezTo>
                    <a:pt x="114636" y="996675"/>
                    <a:pt x="79408" y="950160"/>
                    <a:pt x="58297" y="896263"/>
                  </a:cubicBezTo>
                  <a:cubicBezTo>
                    <a:pt x="16860" y="785398"/>
                    <a:pt x="-11962" y="664733"/>
                    <a:pt x="4900" y="546094"/>
                  </a:cubicBezTo>
                  <a:cubicBezTo>
                    <a:pt x="12939" y="481874"/>
                    <a:pt x="35749" y="420987"/>
                    <a:pt x="58624" y="360818"/>
                  </a:cubicBezTo>
                  <a:cubicBezTo>
                    <a:pt x="73199" y="322077"/>
                    <a:pt x="86597" y="283336"/>
                    <a:pt x="110061" y="248516"/>
                  </a:cubicBezTo>
                  <a:cubicBezTo>
                    <a:pt x="154896" y="183773"/>
                    <a:pt x="209143" y="120534"/>
                    <a:pt x="273259" y="73692"/>
                  </a:cubicBezTo>
                  <a:cubicBezTo>
                    <a:pt x="327637" y="39655"/>
                    <a:pt x="386197" y="6794"/>
                    <a:pt x="451228" y="1111"/>
                  </a:cubicBezTo>
                  <a:cubicBezTo>
                    <a:pt x="460966" y="327"/>
                    <a:pt x="470639" y="0"/>
                    <a:pt x="480378" y="0"/>
                  </a:cubicBezTo>
                  <a:cubicBezTo>
                    <a:pt x="501358" y="0"/>
                    <a:pt x="522272" y="1699"/>
                    <a:pt x="542991" y="4638"/>
                  </a:cubicBezTo>
                  <a:cubicBezTo>
                    <a:pt x="546193" y="5814"/>
                    <a:pt x="549526" y="6860"/>
                    <a:pt x="552860" y="7774"/>
                  </a:cubicBezTo>
                  <a:cubicBezTo>
                    <a:pt x="554559" y="8232"/>
                    <a:pt x="556127" y="8428"/>
                    <a:pt x="557696" y="8428"/>
                  </a:cubicBezTo>
                  <a:cubicBezTo>
                    <a:pt x="559330" y="8428"/>
                    <a:pt x="560899" y="8166"/>
                    <a:pt x="562336" y="7709"/>
                  </a:cubicBezTo>
                  <a:cubicBezTo>
                    <a:pt x="581944" y="11171"/>
                    <a:pt x="601486" y="15614"/>
                    <a:pt x="620897" y="20644"/>
                  </a:cubicBezTo>
                  <a:cubicBezTo>
                    <a:pt x="689457" y="36911"/>
                    <a:pt x="759782" y="59712"/>
                    <a:pt x="813572" y="107011"/>
                  </a:cubicBezTo>
                  <a:cubicBezTo>
                    <a:pt x="816251" y="116157"/>
                    <a:pt x="823964" y="122755"/>
                    <a:pt x="830303" y="129484"/>
                  </a:cubicBezTo>
                  <a:cubicBezTo>
                    <a:pt x="848800" y="150782"/>
                    <a:pt x="870237" y="171491"/>
                    <a:pt x="887361" y="196643"/>
                  </a:cubicBezTo>
                  <a:cubicBezTo>
                    <a:pt x="916053" y="242570"/>
                    <a:pt x="941412" y="291111"/>
                    <a:pt x="960431" y="341807"/>
                  </a:cubicBezTo>
                  <a:cubicBezTo>
                    <a:pt x="984678" y="411710"/>
                    <a:pt x="992848" y="484488"/>
                    <a:pt x="1004286" y="55765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137090" y="9321376"/>
              <a:ext cx="443522" cy="696818"/>
            </a:xfrm>
            <a:custGeom>
              <a:rect b="b" l="l" r="r" t="t"/>
              <a:pathLst>
                <a:path extrusionOk="0" h="696818" w="443522">
                  <a:moveTo>
                    <a:pt x="389705" y="101719"/>
                  </a:moveTo>
                  <a:cubicBezTo>
                    <a:pt x="441795" y="179788"/>
                    <a:pt x="446893" y="274713"/>
                    <a:pt x="442122" y="366567"/>
                  </a:cubicBezTo>
                  <a:cubicBezTo>
                    <a:pt x="437285" y="430656"/>
                    <a:pt x="421273" y="495528"/>
                    <a:pt x="384280" y="549230"/>
                  </a:cubicBezTo>
                  <a:cubicBezTo>
                    <a:pt x="358921" y="592936"/>
                    <a:pt x="327027" y="632460"/>
                    <a:pt x="285459" y="661924"/>
                  </a:cubicBezTo>
                  <a:cubicBezTo>
                    <a:pt x="245722" y="689232"/>
                    <a:pt x="197814" y="704062"/>
                    <a:pt x="149646" y="693282"/>
                  </a:cubicBezTo>
                  <a:cubicBezTo>
                    <a:pt x="133045" y="689493"/>
                    <a:pt x="117098" y="683418"/>
                    <a:pt x="101281" y="677277"/>
                  </a:cubicBezTo>
                  <a:cubicBezTo>
                    <a:pt x="100104" y="676362"/>
                    <a:pt x="98928" y="675447"/>
                    <a:pt x="97817" y="674467"/>
                  </a:cubicBezTo>
                  <a:cubicBezTo>
                    <a:pt x="64288" y="645526"/>
                    <a:pt x="36054" y="611751"/>
                    <a:pt x="20564" y="569613"/>
                  </a:cubicBezTo>
                  <a:cubicBezTo>
                    <a:pt x="5597" y="518459"/>
                    <a:pt x="-1788" y="464366"/>
                    <a:pt x="369" y="411057"/>
                  </a:cubicBezTo>
                  <a:cubicBezTo>
                    <a:pt x="2264" y="321750"/>
                    <a:pt x="15074" y="229504"/>
                    <a:pt x="64223" y="152872"/>
                  </a:cubicBezTo>
                  <a:cubicBezTo>
                    <a:pt x="81085" y="122102"/>
                    <a:pt x="98993" y="91070"/>
                    <a:pt x="126770" y="68335"/>
                  </a:cubicBezTo>
                  <a:cubicBezTo>
                    <a:pt x="157750" y="42987"/>
                    <a:pt x="190102" y="17508"/>
                    <a:pt x="226310" y="0"/>
                  </a:cubicBezTo>
                  <a:cubicBezTo>
                    <a:pt x="230428" y="1437"/>
                    <a:pt x="235199" y="2287"/>
                    <a:pt x="238140" y="3071"/>
                  </a:cubicBezTo>
                  <a:cubicBezTo>
                    <a:pt x="298792" y="16006"/>
                    <a:pt x="353954" y="50696"/>
                    <a:pt x="389705" y="10171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-398158" y="8900650"/>
              <a:ext cx="682149" cy="1268186"/>
            </a:xfrm>
            <a:custGeom>
              <a:rect b="b" l="l" r="r" t="t"/>
              <a:pathLst>
                <a:path extrusionOk="0" h="1268186" w="682149">
                  <a:moveTo>
                    <a:pt x="682150" y="133339"/>
                  </a:moveTo>
                  <a:cubicBezTo>
                    <a:pt x="678621" y="133469"/>
                    <a:pt x="675222" y="133665"/>
                    <a:pt x="671889" y="133927"/>
                  </a:cubicBezTo>
                  <a:cubicBezTo>
                    <a:pt x="603459" y="138500"/>
                    <a:pt x="540912" y="170903"/>
                    <a:pt x="483528" y="206312"/>
                  </a:cubicBezTo>
                  <a:cubicBezTo>
                    <a:pt x="412418" y="254264"/>
                    <a:pt x="355100" y="321554"/>
                    <a:pt x="305885" y="391131"/>
                  </a:cubicBezTo>
                  <a:cubicBezTo>
                    <a:pt x="276344" y="433269"/>
                    <a:pt x="260200" y="482397"/>
                    <a:pt x="242227" y="530088"/>
                  </a:cubicBezTo>
                  <a:cubicBezTo>
                    <a:pt x="217914" y="593393"/>
                    <a:pt x="196215" y="658462"/>
                    <a:pt x="190137" y="726405"/>
                  </a:cubicBezTo>
                  <a:cubicBezTo>
                    <a:pt x="182098" y="795524"/>
                    <a:pt x="189810" y="865166"/>
                    <a:pt x="205561" y="932652"/>
                  </a:cubicBezTo>
                  <a:cubicBezTo>
                    <a:pt x="228371" y="1043778"/>
                    <a:pt x="268174" y="1142753"/>
                    <a:pt x="347061" y="1226245"/>
                  </a:cubicBezTo>
                  <a:cubicBezTo>
                    <a:pt x="359283" y="1241401"/>
                    <a:pt x="371439" y="1255317"/>
                    <a:pt x="383661" y="1268187"/>
                  </a:cubicBezTo>
                  <a:cubicBezTo>
                    <a:pt x="347845" y="1260151"/>
                    <a:pt x="311964" y="1251397"/>
                    <a:pt x="277716" y="1238135"/>
                  </a:cubicBezTo>
                  <a:cubicBezTo>
                    <a:pt x="167719" y="1202138"/>
                    <a:pt x="133145" y="1142492"/>
                    <a:pt x="81708" y="1045673"/>
                  </a:cubicBezTo>
                  <a:cubicBezTo>
                    <a:pt x="48506" y="986353"/>
                    <a:pt x="26611" y="920500"/>
                    <a:pt x="10991" y="854321"/>
                  </a:cubicBezTo>
                  <a:cubicBezTo>
                    <a:pt x="-2342" y="797157"/>
                    <a:pt x="-970" y="735486"/>
                    <a:pt x="1906" y="676819"/>
                  </a:cubicBezTo>
                  <a:cubicBezTo>
                    <a:pt x="5697" y="632460"/>
                    <a:pt x="13736" y="588624"/>
                    <a:pt x="17461" y="544265"/>
                  </a:cubicBezTo>
                  <a:cubicBezTo>
                    <a:pt x="21644" y="502715"/>
                    <a:pt x="34389" y="462863"/>
                    <a:pt x="44846" y="422620"/>
                  </a:cubicBezTo>
                  <a:cubicBezTo>
                    <a:pt x="54258" y="387603"/>
                    <a:pt x="62820" y="352129"/>
                    <a:pt x="78702" y="319333"/>
                  </a:cubicBezTo>
                  <a:cubicBezTo>
                    <a:pt x="103864" y="275497"/>
                    <a:pt x="135040" y="234796"/>
                    <a:pt x="172425" y="200629"/>
                  </a:cubicBezTo>
                  <a:cubicBezTo>
                    <a:pt x="213796" y="172079"/>
                    <a:pt x="256736" y="145098"/>
                    <a:pt x="300526" y="120273"/>
                  </a:cubicBezTo>
                  <a:cubicBezTo>
                    <a:pt x="305820" y="116875"/>
                    <a:pt x="312486" y="114066"/>
                    <a:pt x="318042" y="110342"/>
                  </a:cubicBezTo>
                  <a:cubicBezTo>
                    <a:pt x="324904" y="110212"/>
                    <a:pt x="330329" y="102699"/>
                    <a:pt x="333335" y="96558"/>
                  </a:cubicBezTo>
                  <a:cubicBezTo>
                    <a:pt x="344185" y="72712"/>
                    <a:pt x="337322" y="45927"/>
                    <a:pt x="326538" y="21232"/>
                  </a:cubicBezTo>
                  <a:cubicBezTo>
                    <a:pt x="359413" y="47691"/>
                    <a:pt x="405621" y="61410"/>
                    <a:pt x="461306" y="63370"/>
                  </a:cubicBezTo>
                  <a:cubicBezTo>
                    <a:pt x="463594" y="63501"/>
                    <a:pt x="465881" y="63501"/>
                    <a:pt x="468169" y="63501"/>
                  </a:cubicBezTo>
                  <a:cubicBezTo>
                    <a:pt x="521174" y="63501"/>
                    <a:pt x="562676" y="38153"/>
                    <a:pt x="585224" y="0"/>
                  </a:cubicBezTo>
                  <a:cubicBezTo>
                    <a:pt x="588819" y="35866"/>
                    <a:pt x="593982" y="73235"/>
                    <a:pt x="616465" y="102437"/>
                  </a:cubicBezTo>
                  <a:cubicBezTo>
                    <a:pt x="619799" y="106684"/>
                    <a:pt x="624047" y="108448"/>
                    <a:pt x="628164" y="108448"/>
                  </a:cubicBezTo>
                  <a:cubicBezTo>
                    <a:pt x="630256" y="108448"/>
                    <a:pt x="632347" y="107991"/>
                    <a:pt x="634243" y="107207"/>
                  </a:cubicBezTo>
                  <a:cubicBezTo>
                    <a:pt x="635746" y="108578"/>
                    <a:pt x="637380" y="109885"/>
                    <a:pt x="638818" y="110930"/>
                  </a:cubicBezTo>
                  <a:cubicBezTo>
                    <a:pt x="651824" y="120861"/>
                    <a:pt x="666987" y="127198"/>
                    <a:pt x="682150" y="133339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1082534" y="9124275"/>
              <a:ext cx="1085601" cy="1520667"/>
            </a:xfrm>
            <a:custGeom>
              <a:rect b="b" l="l" r="r" t="t"/>
              <a:pathLst>
                <a:path extrusionOk="0" h="1520667" w="1085601">
                  <a:moveTo>
                    <a:pt x="1019449" y="997263"/>
                  </a:moveTo>
                  <a:cubicBezTo>
                    <a:pt x="1043435" y="903645"/>
                    <a:pt x="1055919" y="805389"/>
                    <a:pt x="1042259" y="709223"/>
                  </a:cubicBezTo>
                  <a:cubicBezTo>
                    <a:pt x="1028664" y="650426"/>
                    <a:pt x="1016443" y="587121"/>
                    <a:pt x="976313" y="539953"/>
                  </a:cubicBezTo>
                  <a:cubicBezTo>
                    <a:pt x="933569" y="495202"/>
                    <a:pt x="880106" y="457441"/>
                    <a:pt x="819585" y="441501"/>
                  </a:cubicBezTo>
                  <a:cubicBezTo>
                    <a:pt x="773181" y="430460"/>
                    <a:pt x="725731" y="423927"/>
                    <a:pt x="678543" y="417067"/>
                  </a:cubicBezTo>
                  <a:cubicBezTo>
                    <a:pt x="630832" y="413082"/>
                    <a:pt x="581421" y="405634"/>
                    <a:pt x="534167" y="416348"/>
                  </a:cubicBezTo>
                  <a:cubicBezTo>
                    <a:pt x="460640" y="430917"/>
                    <a:pt x="397047" y="476191"/>
                    <a:pt x="354237" y="537078"/>
                  </a:cubicBezTo>
                  <a:cubicBezTo>
                    <a:pt x="315219" y="586141"/>
                    <a:pt x="272017" y="633767"/>
                    <a:pt x="248881" y="692956"/>
                  </a:cubicBezTo>
                  <a:cubicBezTo>
                    <a:pt x="215418" y="772855"/>
                    <a:pt x="198882" y="859482"/>
                    <a:pt x="189732" y="945326"/>
                  </a:cubicBezTo>
                  <a:cubicBezTo>
                    <a:pt x="185549" y="1030843"/>
                    <a:pt x="190124" y="1123546"/>
                    <a:pt x="233130" y="1199590"/>
                  </a:cubicBezTo>
                  <a:cubicBezTo>
                    <a:pt x="251234" y="1232190"/>
                    <a:pt x="282867" y="1253488"/>
                    <a:pt x="312866" y="1274132"/>
                  </a:cubicBezTo>
                  <a:cubicBezTo>
                    <a:pt x="341689" y="1295821"/>
                    <a:pt x="371688" y="1316204"/>
                    <a:pt x="405805" y="1328552"/>
                  </a:cubicBezTo>
                  <a:cubicBezTo>
                    <a:pt x="451882" y="1344427"/>
                    <a:pt x="500247" y="1358146"/>
                    <a:pt x="549331" y="1358016"/>
                  </a:cubicBezTo>
                  <a:cubicBezTo>
                    <a:pt x="574362" y="1366770"/>
                    <a:pt x="597042" y="1371735"/>
                    <a:pt x="624427" y="1373303"/>
                  </a:cubicBezTo>
                  <a:cubicBezTo>
                    <a:pt x="629786" y="1373564"/>
                    <a:pt x="635276" y="1373695"/>
                    <a:pt x="640635" y="1373695"/>
                  </a:cubicBezTo>
                  <a:cubicBezTo>
                    <a:pt x="694817" y="1373695"/>
                    <a:pt x="750828" y="1361609"/>
                    <a:pt x="796971" y="1333386"/>
                  </a:cubicBezTo>
                  <a:cubicBezTo>
                    <a:pt x="839258" y="1306013"/>
                    <a:pt x="870564" y="1265900"/>
                    <a:pt x="905465" y="1230230"/>
                  </a:cubicBezTo>
                  <a:cubicBezTo>
                    <a:pt x="968143" y="1167840"/>
                    <a:pt x="999776" y="1081800"/>
                    <a:pt x="1019449" y="997263"/>
                  </a:cubicBezTo>
                  <a:close/>
                  <a:moveTo>
                    <a:pt x="1080363" y="722812"/>
                  </a:moveTo>
                  <a:cubicBezTo>
                    <a:pt x="1093173" y="841778"/>
                    <a:pt x="1082911" y="965317"/>
                    <a:pt x="1044938" y="1079383"/>
                  </a:cubicBezTo>
                  <a:cubicBezTo>
                    <a:pt x="1044808" y="1079187"/>
                    <a:pt x="1044677" y="1079056"/>
                    <a:pt x="1044481" y="1078926"/>
                  </a:cubicBezTo>
                  <a:cubicBezTo>
                    <a:pt x="1044024" y="1081212"/>
                    <a:pt x="1043501" y="1083434"/>
                    <a:pt x="1042912" y="1085655"/>
                  </a:cubicBezTo>
                  <a:cubicBezTo>
                    <a:pt x="1042586" y="1086765"/>
                    <a:pt x="1042324" y="1087941"/>
                    <a:pt x="1041997" y="1088987"/>
                  </a:cubicBezTo>
                  <a:cubicBezTo>
                    <a:pt x="1041671" y="1090097"/>
                    <a:pt x="1041344" y="1091208"/>
                    <a:pt x="1041017" y="1092318"/>
                  </a:cubicBezTo>
                  <a:cubicBezTo>
                    <a:pt x="1038403" y="1101007"/>
                    <a:pt x="1035462" y="1109631"/>
                    <a:pt x="1031867" y="1117993"/>
                  </a:cubicBezTo>
                  <a:cubicBezTo>
                    <a:pt x="1029776" y="1122697"/>
                    <a:pt x="1027815" y="1127401"/>
                    <a:pt x="1025593" y="1132039"/>
                  </a:cubicBezTo>
                  <a:cubicBezTo>
                    <a:pt x="1024285" y="1134914"/>
                    <a:pt x="1022848" y="1137723"/>
                    <a:pt x="1021410" y="1140467"/>
                  </a:cubicBezTo>
                  <a:cubicBezTo>
                    <a:pt x="1020691" y="1141839"/>
                    <a:pt x="1019972" y="1143211"/>
                    <a:pt x="1019253" y="1144517"/>
                  </a:cubicBezTo>
                  <a:cubicBezTo>
                    <a:pt x="1014939" y="1152879"/>
                    <a:pt x="1010234" y="1160980"/>
                    <a:pt x="1005659" y="1169081"/>
                  </a:cubicBezTo>
                  <a:cubicBezTo>
                    <a:pt x="1002456" y="1174700"/>
                    <a:pt x="999319" y="1180449"/>
                    <a:pt x="996312" y="1186132"/>
                  </a:cubicBezTo>
                  <a:cubicBezTo>
                    <a:pt x="996247" y="1186263"/>
                    <a:pt x="996182" y="1186394"/>
                    <a:pt x="996116" y="1186524"/>
                  </a:cubicBezTo>
                  <a:cubicBezTo>
                    <a:pt x="993567" y="1191751"/>
                    <a:pt x="991084" y="1196977"/>
                    <a:pt x="988600" y="1202204"/>
                  </a:cubicBezTo>
                  <a:cubicBezTo>
                    <a:pt x="986901" y="1205862"/>
                    <a:pt x="985202" y="1209521"/>
                    <a:pt x="983502" y="1213179"/>
                  </a:cubicBezTo>
                  <a:cubicBezTo>
                    <a:pt x="981476" y="1217556"/>
                    <a:pt x="979319" y="1221868"/>
                    <a:pt x="977097" y="1226180"/>
                  </a:cubicBezTo>
                  <a:cubicBezTo>
                    <a:pt x="976248" y="1227813"/>
                    <a:pt x="975332" y="1229511"/>
                    <a:pt x="974352" y="1231145"/>
                  </a:cubicBezTo>
                  <a:cubicBezTo>
                    <a:pt x="973829" y="1231994"/>
                    <a:pt x="973241" y="1232843"/>
                    <a:pt x="972718" y="1233758"/>
                  </a:cubicBezTo>
                  <a:cubicBezTo>
                    <a:pt x="971607" y="1235391"/>
                    <a:pt x="970300" y="1237024"/>
                    <a:pt x="968666" y="1238135"/>
                  </a:cubicBezTo>
                  <a:cubicBezTo>
                    <a:pt x="967097" y="1239246"/>
                    <a:pt x="965267" y="1239703"/>
                    <a:pt x="963437" y="1239442"/>
                  </a:cubicBezTo>
                  <a:cubicBezTo>
                    <a:pt x="933373" y="1281318"/>
                    <a:pt x="899779" y="1320974"/>
                    <a:pt x="870172" y="1363177"/>
                  </a:cubicBezTo>
                  <a:cubicBezTo>
                    <a:pt x="861806" y="1374348"/>
                    <a:pt x="853506" y="1385520"/>
                    <a:pt x="844551" y="1396234"/>
                  </a:cubicBezTo>
                  <a:cubicBezTo>
                    <a:pt x="842852" y="1397475"/>
                    <a:pt x="841153" y="1398651"/>
                    <a:pt x="839388" y="1399827"/>
                  </a:cubicBezTo>
                  <a:cubicBezTo>
                    <a:pt x="782004" y="1435105"/>
                    <a:pt x="720503" y="1461695"/>
                    <a:pt x="656779" y="1484887"/>
                  </a:cubicBezTo>
                  <a:cubicBezTo>
                    <a:pt x="615276" y="1501742"/>
                    <a:pt x="571879" y="1515330"/>
                    <a:pt x="526651" y="1519250"/>
                  </a:cubicBezTo>
                  <a:cubicBezTo>
                    <a:pt x="430445" y="1527808"/>
                    <a:pt x="346852" y="1496646"/>
                    <a:pt x="263456" y="1451568"/>
                  </a:cubicBezTo>
                  <a:cubicBezTo>
                    <a:pt x="201627" y="1423999"/>
                    <a:pt x="150256" y="1378725"/>
                    <a:pt x="109930" y="1324763"/>
                  </a:cubicBezTo>
                  <a:cubicBezTo>
                    <a:pt x="72546" y="1279162"/>
                    <a:pt x="45749" y="1226310"/>
                    <a:pt x="29605" y="1169931"/>
                  </a:cubicBezTo>
                  <a:cubicBezTo>
                    <a:pt x="31174" y="1168101"/>
                    <a:pt x="31566" y="1165880"/>
                    <a:pt x="30455" y="1163071"/>
                  </a:cubicBezTo>
                  <a:cubicBezTo>
                    <a:pt x="29475" y="1161895"/>
                    <a:pt x="28298" y="1161111"/>
                    <a:pt x="26991" y="1160458"/>
                  </a:cubicBezTo>
                  <a:cubicBezTo>
                    <a:pt x="25292" y="1153990"/>
                    <a:pt x="23723" y="1147457"/>
                    <a:pt x="22285" y="1140924"/>
                  </a:cubicBezTo>
                  <a:cubicBezTo>
                    <a:pt x="3528" y="1071870"/>
                    <a:pt x="-2812" y="1000987"/>
                    <a:pt x="1109" y="929581"/>
                  </a:cubicBezTo>
                  <a:cubicBezTo>
                    <a:pt x="2417" y="885353"/>
                    <a:pt x="3920" y="840928"/>
                    <a:pt x="9214" y="796961"/>
                  </a:cubicBezTo>
                  <a:cubicBezTo>
                    <a:pt x="13658" y="765407"/>
                    <a:pt x="20390" y="734179"/>
                    <a:pt x="28625" y="703343"/>
                  </a:cubicBezTo>
                  <a:cubicBezTo>
                    <a:pt x="29344" y="702886"/>
                    <a:pt x="29932" y="702298"/>
                    <a:pt x="30520" y="701645"/>
                  </a:cubicBezTo>
                  <a:cubicBezTo>
                    <a:pt x="32612" y="699228"/>
                    <a:pt x="32873" y="695569"/>
                    <a:pt x="31566" y="692629"/>
                  </a:cubicBezTo>
                  <a:cubicBezTo>
                    <a:pt x="40389" y="660814"/>
                    <a:pt x="50651" y="629455"/>
                    <a:pt x="61565" y="598423"/>
                  </a:cubicBezTo>
                  <a:cubicBezTo>
                    <a:pt x="94571" y="508529"/>
                    <a:pt x="155419" y="431309"/>
                    <a:pt x="224698" y="366240"/>
                  </a:cubicBezTo>
                  <a:cubicBezTo>
                    <a:pt x="284239" y="303393"/>
                    <a:pt x="358028" y="258184"/>
                    <a:pt x="433451" y="216896"/>
                  </a:cubicBezTo>
                  <a:cubicBezTo>
                    <a:pt x="452536" y="207096"/>
                    <a:pt x="472797" y="196186"/>
                    <a:pt x="489920" y="182271"/>
                  </a:cubicBezTo>
                  <a:cubicBezTo>
                    <a:pt x="494953" y="181095"/>
                    <a:pt x="498744" y="176587"/>
                    <a:pt x="502077" y="171295"/>
                  </a:cubicBezTo>
                  <a:cubicBezTo>
                    <a:pt x="511946" y="161365"/>
                    <a:pt x="520116" y="149933"/>
                    <a:pt x="525475" y="136605"/>
                  </a:cubicBezTo>
                  <a:cubicBezTo>
                    <a:pt x="553383" y="98256"/>
                    <a:pt x="581160" y="59320"/>
                    <a:pt x="601551" y="16333"/>
                  </a:cubicBezTo>
                  <a:cubicBezTo>
                    <a:pt x="604166" y="10910"/>
                    <a:pt x="606584" y="5488"/>
                    <a:pt x="608871" y="0"/>
                  </a:cubicBezTo>
                  <a:cubicBezTo>
                    <a:pt x="613969" y="33972"/>
                    <a:pt x="633707" y="66114"/>
                    <a:pt x="659197" y="88261"/>
                  </a:cubicBezTo>
                  <a:cubicBezTo>
                    <a:pt x="691614" y="112825"/>
                    <a:pt x="733509" y="117986"/>
                    <a:pt x="772985" y="119554"/>
                  </a:cubicBezTo>
                  <a:cubicBezTo>
                    <a:pt x="774880" y="119685"/>
                    <a:pt x="776776" y="119750"/>
                    <a:pt x="778671" y="119750"/>
                  </a:cubicBezTo>
                  <a:cubicBezTo>
                    <a:pt x="805925" y="119750"/>
                    <a:pt x="831153" y="107991"/>
                    <a:pt x="854813" y="95121"/>
                  </a:cubicBezTo>
                  <a:cubicBezTo>
                    <a:pt x="874747" y="84407"/>
                    <a:pt x="895269" y="73627"/>
                    <a:pt x="911478" y="57556"/>
                  </a:cubicBezTo>
                  <a:cubicBezTo>
                    <a:pt x="912850" y="56249"/>
                    <a:pt x="914223" y="54877"/>
                    <a:pt x="915530" y="53571"/>
                  </a:cubicBezTo>
                  <a:cubicBezTo>
                    <a:pt x="911739" y="59058"/>
                    <a:pt x="907818" y="64546"/>
                    <a:pt x="903570" y="70165"/>
                  </a:cubicBezTo>
                  <a:cubicBezTo>
                    <a:pt x="866577" y="119424"/>
                    <a:pt x="840303" y="189392"/>
                    <a:pt x="875531" y="246425"/>
                  </a:cubicBezTo>
                  <a:cubicBezTo>
                    <a:pt x="899910" y="294443"/>
                    <a:pt x="924942" y="342068"/>
                    <a:pt x="954941" y="386950"/>
                  </a:cubicBezTo>
                  <a:cubicBezTo>
                    <a:pt x="1023632" y="486448"/>
                    <a:pt x="1060690" y="604434"/>
                    <a:pt x="1080363" y="722812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14"/>
          <p:cNvSpPr/>
          <p:nvPr/>
        </p:nvSpPr>
        <p:spPr>
          <a:xfrm rot="1432517">
            <a:off x="7396486" y="250441"/>
            <a:ext cx="1102890" cy="884126"/>
          </a:xfrm>
          <a:custGeom>
            <a:rect b="b" l="l" r="r" t="t"/>
            <a:pathLst>
              <a:path extrusionOk="0" h="1770710" w="2204403">
                <a:moveTo>
                  <a:pt x="2187714" y="793787"/>
                </a:moveTo>
                <a:cubicBezTo>
                  <a:pt x="2185906" y="727950"/>
                  <a:pt x="2177441" y="662467"/>
                  <a:pt x="2170432" y="597071"/>
                </a:cubicBezTo>
                <a:cubicBezTo>
                  <a:pt x="2163025" y="520218"/>
                  <a:pt x="2155971" y="444202"/>
                  <a:pt x="2151474" y="366997"/>
                </a:cubicBezTo>
                <a:cubicBezTo>
                  <a:pt x="2144244" y="303276"/>
                  <a:pt x="2148564" y="236602"/>
                  <a:pt x="2128769" y="174600"/>
                </a:cubicBezTo>
                <a:cubicBezTo>
                  <a:pt x="2118717" y="147586"/>
                  <a:pt x="2105756" y="120221"/>
                  <a:pt x="2085917" y="98892"/>
                </a:cubicBezTo>
                <a:cubicBezTo>
                  <a:pt x="2065681" y="77255"/>
                  <a:pt x="2039096" y="62537"/>
                  <a:pt x="2009602" y="58659"/>
                </a:cubicBezTo>
                <a:cubicBezTo>
                  <a:pt x="1978124" y="54340"/>
                  <a:pt x="1946425" y="50859"/>
                  <a:pt x="1914815" y="47202"/>
                </a:cubicBezTo>
                <a:cubicBezTo>
                  <a:pt x="1839691" y="43191"/>
                  <a:pt x="1764566" y="48215"/>
                  <a:pt x="1689530" y="51212"/>
                </a:cubicBezTo>
                <a:cubicBezTo>
                  <a:pt x="1645443" y="52490"/>
                  <a:pt x="1601400" y="49669"/>
                  <a:pt x="1557313" y="48920"/>
                </a:cubicBezTo>
                <a:cubicBezTo>
                  <a:pt x="1364697" y="45351"/>
                  <a:pt x="1172742" y="37947"/>
                  <a:pt x="980610" y="22568"/>
                </a:cubicBezTo>
                <a:cubicBezTo>
                  <a:pt x="915979" y="18690"/>
                  <a:pt x="851171" y="17809"/>
                  <a:pt x="786451" y="15914"/>
                </a:cubicBezTo>
                <a:cubicBezTo>
                  <a:pt x="719483" y="12741"/>
                  <a:pt x="652515" y="9039"/>
                  <a:pt x="585414" y="7717"/>
                </a:cubicBezTo>
                <a:cubicBezTo>
                  <a:pt x="517873" y="7806"/>
                  <a:pt x="450640" y="446"/>
                  <a:pt x="383099" y="270"/>
                </a:cubicBezTo>
                <a:cubicBezTo>
                  <a:pt x="345845" y="-1008"/>
                  <a:pt x="308636" y="2650"/>
                  <a:pt x="271426" y="2914"/>
                </a:cubicBezTo>
                <a:cubicBezTo>
                  <a:pt x="258112" y="3046"/>
                  <a:pt x="244798" y="3267"/>
                  <a:pt x="231483" y="2870"/>
                </a:cubicBezTo>
                <a:cubicBezTo>
                  <a:pt x="228309" y="3575"/>
                  <a:pt x="225091" y="4280"/>
                  <a:pt x="221917" y="5029"/>
                </a:cubicBezTo>
                <a:cubicBezTo>
                  <a:pt x="186956" y="1724"/>
                  <a:pt x="151510" y="8290"/>
                  <a:pt x="117474" y="15870"/>
                </a:cubicBezTo>
                <a:cubicBezTo>
                  <a:pt x="103146" y="18117"/>
                  <a:pt x="89479" y="23009"/>
                  <a:pt x="77047" y="30015"/>
                </a:cubicBezTo>
                <a:cubicBezTo>
                  <a:pt x="76033" y="30192"/>
                  <a:pt x="74974" y="30368"/>
                  <a:pt x="73960" y="30544"/>
                </a:cubicBezTo>
                <a:cubicBezTo>
                  <a:pt x="73431" y="31205"/>
                  <a:pt x="72770" y="31822"/>
                  <a:pt x="72021" y="32307"/>
                </a:cubicBezTo>
                <a:cubicBezTo>
                  <a:pt x="69949" y="33673"/>
                  <a:pt x="67832" y="35039"/>
                  <a:pt x="65804" y="36449"/>
                </a:cubicBezTo>
                <a:cubicBezTo>
                  <a:pt x="65452" y="36714"/>
                  <a:pt x="65143" y="36978"/>
                  <a:pt x="64790" y="37198"/>
                </a:cubicBezTo>
                <a:cubicBezTo>
                  <a:pt x="63600" y="38124"/>
                  <a:pt x="62410" y="39005"/>
                  <a:pt x="61308" y="39975"/>
                </a:cubicBezTo>
                <a:cubicBezTo>
                  <a:pt x="60646" y="40547"/>
                  <a:pt x="59941" y="41120"/>
                  <a:pt x="59279" y="41693"/>
                </a:cubicBezTo>
                <a:cubicBezTo>
                  <a:pt x="58089" y="42707"/>
                  <a:pt x="56855" y="43456"/>
                  <a:pt x="55400" y="44029"/>
                </a:cubicBezTo>
                <a:cubicBezTo>
                  <a:pt x="55400" y="44029"/>
                  <a:pt x="55356" y="44029"/>
                  <a:pt x="55356" y="44073"/>
                </a:cubicBezTo>
                <a:cubicBezTo>
                  <a:pt x="54694" y="45219"/>
                  <a:pt x="54165" y="46364"/>
                  <a:pt x="53548" y="47554"/>
                </a:cubicBezTo>
                <a:cubicBezTo>
                  <a:pt x="44819" y="55927"/>
                  <a:pt x="37324" y="65666"/>
                  <a:pt x="31549" y="76550"/>
                </a:cubicBezTo>
                <a:cubicBezTo>
                  <a:pt x="28859" y="82367"/>
                  <a:pt x="20703" y="98936"/>
                  <a:pt x="14267" y="116167"/>
                </a:cubicBezTo>
                <a:cubicBezTo>
                  <a:pt x="13782" y="119295"/>
                  <a:pt x="13341" y="122424"/>
                  <a:pt x="12900" y="125509"/>
                </a:cubicBezTo>
                <a:cubicBezTo>
                  <a:pt x="13076" y="127404"/>
                  <a:pt x="12768" y="129343"/>
                  <a:pt x="12591" y="131282"/>
                </a:cubicBezTo>
                <a:cubicBezTo>
                  <a:pt x="12415" y="132780"/>
                  <a:pt x="12239" y="134322"/>
                  <a:pt x="12062" y="135821"/>
                </a:cubicBezTo>
                <a:cubicBezTo>
                  <a:pt x="11710" y="138641"/>
                  <a:pt x="11313" y="141505"/>
                  <a:pt x="10960" y="144281"/>
                </a:cubicBezTo>
                <a:cubicBezTo>
                  <a:pt x="10475" y="147058"/>
                  <a:pt x="10122" y="149834"/>
                  <a:pt x="9814" y="152566"/>
                </a:cubicBezTo>
                <a:cubicBezTo>
                  <a:pt x="9637" y="153844"/>
                  <a:pt x="9505" y="155122"/>
                  <a:pt x="9329" y="156400"/>
                </a:cubicBezTo>
                <a:cubicBezTo>
                  <a:pt x="9108" y="158074"/>
                  <a:pt x="8976" y="159793"/>
                  <a:pt x="8403" y="161379"/>
                </a:cubicBezTo>
                <a:cubicBezTo>
                  <a:pt x="8535" y="161556"/>
                  <a:pt x="8712" y="161732"/>
                  <a:pt x="8888" y="161908"/>
                </a:cubicBezTo>
                <a:cubicBezTo>
                  <a:pt x="7654" y="170722"/>
                  <a:pt x="6728" y="179579"/>
                  <a:pt x="6022" y="188393"/>
                </a:cubicBezTo>
                <a:cubicBezTo>
                  <a:pt x="1261" y="230433"/>
                  <a:pt x="732" y="272737"/>
                  <a:pt x="467" y="314997"/>
                </a:cubicBezTo>
                <a:cubicBezTo>
                  <a:pt x="-1957" y="427897"/>
                  <a:pt x="5581" y="540577"/>
                  <a:pt x="10916" y="653257"/>
                </a:cubicBezTo>
                <a:cubicBezTo>
                  <a:pt x="13120" y="796431"/>
                  <a:pt x="27581" y="939605"/>
                  <a:pt x="30579" y="1082955"/>
                </a:cubicBezTo>
                <a:cubicBezTo>
                  <a:pt x="30843" y="1115080"/>
                  <a:pt x="33268" y="1147161"/>
                  <a:pt x="36927" y="1179065"/>
                </a:cubicBezTo>
                <a:cubicBezTo>
                  <a:pt x="41248" y="1219431"/>
                  <a:pt x="41733" y="1261779"/>
                  <a:pt x="60690" y="1298664"/>
                </a:cubicBezTo>
                <a:cubicBezTo>
                  <a:pt x="78634" y="1338368"/>
                  <a:pt x="119502" y="1358375"/>
                  <a:pt x="154111" y="1381422"/>
                </a:cubicBezTo>
                <a:cubicBezTo>
                  <a:pt x="200358" y="1406452"/>
                  <a:pt x="252998" y="1414340"/>
                  <a:pt x="304536" y="1420729"/>
                </a:cubicBezTo>
                <a:cubicBezTo>
                  <a:pt x="344919" y="1426855"/>
                  <a:pt x="385568" y="1430336"/>
                  <a:pt x="426392" y="1432275"/>
                </a:cubicBezTo>
                <a:cubicBezTo>
                  <a:pt x="529997" y="1441177"/>
                  <a:pt x="634836" y="1440604"/>
                  <a:pt x="738749" y="1450387"/>
                </a:cubicBezTo>
                <a:cubicBezTo>
                  <a:pt x="766832" y="1452766"/>
                  <a:pt x="794916" y="1455146"/>
                  <a:pt x="822999" y="1457261"/>
                </a:cubicBezTo>
                <a:cubicBezTo>
                  <a:pt x="825865" y="1456997"/>
                  <a:pt x="827232" y="1461051"/>
                  <a:pt x="829304" y="1462373"/>
                </a:cubicBezTo>
                <a:cubicBezTo>
                  <a:pt x="874713" y="1512477"/>
                  <a:pt x="917302" y="1566063"/>
                  <a:pt x="963857" y="1615506"/>
                </a:cubicBezTo>
                <a:cubicBezTo>
                  <a:pt x="991985" y="1650936"/>
                  <a:pt x="1019539" y="1686983"/>
                  <a:pt x="1051414" y="1719328"/>
                </a:cubicBezTo>
                <a:cubicBezTo>
                  <a:pt x="1063538" y="1733209"/>
                  <a:pt x="1074428" y="1748148"/>
                  <a:pt x="1085626" y="1762734"/>
                </a:cubicBezTo>
                <a:cubicBezTo>
                  <a:pt x="1088447" y="1766524"/>
                  <a:pt x="1092195" y="1770050"/>
                  <a:pt x="1097089" y="1770711"/>
                </a:cubicBezTo>
                <a:cubicBezTo>
                  <a:pt x="1097309" y="1770711"/>
                  <a:pt x="1097485" y="1770711"/>
                  <a:pt x="1097662" y="1770711"/>
                </a:cubicBezTo>
                <a:cubicBezTo>
                  <a:pt x="1116928" y="1770711"/>
                  <a:pt x="1130595" y="1740701"/>
                  <a:pt x="1140426" y="1726599"/>
                </a:cubicBezTo>
                <a:cubicBezTo>
                  <a:pt x="1150654" y="1709942"/>
                  <a:pt x="1162029" y="1694034"/>
                  <a:pt x="1171728" y="1677024"/>
                </a:cubicBezTo>
                <a:cubicBezTo>
                  <a:pt x="1207482" y="1614537"/>
                  <a:pt x="1246764" y="1553900"/>
                  <a:pt x="1279080" y="1489518"/>
                </a:cubicBezTo>
                <a:cubicBezTo>
                  <a:pt x="1301696" y="1485376"/>
                  <a:pt x="1324974" y="1485685"/>
                  <a:pt x="1348164" y="1485949"/>
                </a:cubicBezTo>
                <a:cubicBezTo>
                  <a:pt x="1359759" y="1486081"/>
                  <a:pt x="1371310" y="1486213"/>
                  <a:pt x="1382772" y="1485817"/>
                </a:cubicBezTo>
                <a:cubicBezTo>
                  <a:pt x="1402744" y="1485993"/>
                  <a:pt x="1422759" y="1485728"/>
                  <a:pt x="1442731" y="1485464"/>
                </a:cubicBezTo>
                <a:cubicBezTo>
                  <a:pt x="1468874" y="1485112"/>
                  <a:pt x="1495018" y="1484759"/>
                  <a:pt x="1521206" y="1485420"/>
                </a:cubicBezTo>
                <a:cubicBezTo>
                  <a:pt x="1605192" y="1486698"/>
                  <a:pt x="1689089" y="1498905"/>
                  <a:pt x="1773075" y="1503047"/>
                </a:cubicBezTo>
                <a:cubicBezTo>
                  <a:pt x="1836560" y="1505603"/>
                  <a:pt x="1899781" y="1510670"/>
                  <a:pt x="1963267" y="1514328"/>
                </a:cubicBezTo>
                <a:cubicBezTo>
                  <a:pt x="2025562" y="1522040"/>
                  <a:pt x="2092530" y="1510142"/>
                  <a:pt x="2138645" y="1464136"/>
                </a:cubicBezTo>
                <a:cubicBezTo>
                  <a:pt x="2164833" y="1431085"/>
                  <a:pt x="2182115" y="1391205"/>
                  <a:pt x="2194106" y="1350971"/>
                </a:cubicBezTo>
                <a:cubicBezTo>
                  <a:pt x="2204864" y="1299633"/>
                  <a:pt x="2203982" y="1246576"/>
                  <a:pt x="2204335" y="1194313"/>
                </a:cubicBezTo>
                <a:cubicBezTo>
                  <a:pt x="2205437" y="1060701"/>
                  <a:pt x="2193004" y="927310"/>
                  <a:pt x="2187714" y="7937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14"/>
          <p:cNvGrpSpPr/>
          <p:nvPr/>
        </p:nvGrpSpPr>
        <p:grpSpPr>
          <a:xfrm rot="1424416">
            <a:off x="7396001" y="248810"/>
            <a:ext cx="1102226" cy="885374"/>
            <a:chOff x="14791641" y="497277"/>
            <a:chExt cx="2204403" cy="1770710"/>
          </a:xfrm>
        </p:grpSpPr>
        <p:sp>
          <p:nvSpPr>
            <p:cNvPr id="430" name="Google Shape;430;p14"/>
            <p:cNvSpPr/>
            <p:nvPr/>
          </p:nvSpPr>
          <p:spPr>
            <a:xfrm>
              <a:off x="14791641" y="497277"/>
              <a:ext cx="2204403" cy="1770710"/>
            </a:xfrm>
            <a:custGeom>
              <a:rect b="b" l="l" r="r" t="t"/>
              <a:pathLst>
                <a:path extrusionOk="0" h="1770710" w="2204403">
                  <a:moveTo>
                    <a:pt x="2187714" y="793787"/>
                  </a:moveTo>
                  <a:cubicBezTo>
                    <a:pt x="2185906" y="727950"/>
                    <a:pt x="2177441" y="662467"/>
                    <a:pt x="2170432" y="597071"/>
                  </a:cubicBezTo>
                  <a:cubicBezTo>
                    <a:pt x="2163025" y="520218"/>
                    <a:pt x="2155971" y="444202"/>
                    <a:pt x="2151474" y="366997"/>
                  </a:cubicBezTo>
                  <a:cubicBezTo>
                    <a:pt x="2144244" y="303276"/>
                    <a:pt x="2148564" y="236602"/>
                    <a:pt x="2128769" y="174600"/>
                  </a:cubicBezTo>
                  <a:cubicBezTo>
                    <a:pt x="2118717" y="147586"/>
                    <a:pt x="2105756" y="120221"/>
                    <a:pt x="2085917" y="98892"/>
                  </a:cubicBezTo>
                  <a:cubicBezTo>
                    <a:pt x="2065681" y="77255"/>
                    <a:pt x="2039096" y="62537"/>
                    <a:pt x="2009602" y="58659"/>
                  </a:cubicBezTo>
                  <a:cubicBezTo>
                    <a:pt x="1978124" y="54340"/>
                    <a:pt x="1946425" y="50859"/>
                    <a:pt x="1914815" y="47202"/>
                  </a:cubicBezTo>
                  <a:cubicBezTo>
                    <a:pt x="1839691" y="43191"/>
                    <a:pt x="1764566" y="48215"/>
                    <a:pt x="1689530" y="51212"/>
                  </a:cubicBezTo>
                  <a:cubicBezTo>
                    <a:pt x="1645443" y="52490"/>
                    <a:pt x="1601400" y="49669"/>
                    <a:pt x="1557313" y="48920"/>
                  </a:cubicBezTo>
                  <a:cubicBezTo>
                    <a:pt x="1364697" y="45351"/>
                    <a:pt x="1172742" y="37947"/>
                    <a:pt x="980610" y="22568"/>
                  </a:cubicBezTo>
                  <a:cubicBezTo>
                    <a:pt x="915979" y="18690"/>
                    <a:pt x="851171" y="17809"/>
                    <a:pt x="786451" y="15914"/>
                  </a:cubicBezTo>
                  <a:cubicBezTo>
                    <a:pt x="719483" y="12741"/>
                    <a:pt x="652515" y="9039"/>
                    <a:pt x="585414" y="7717"/>
                  </a:cubicBezTo>
                  <a:cubicBezTo>
                    <a:pt x="517873" y="7806"/>
                    <a:pt x="450640" y="446"/>
                    <a:pt x="383099" y="270"/>
                  </a:cubicBezTo>
                  <a:cubicBezTo>
                    <a:pt x="345845" y="-1008"/>
                    <a:pt x="308636" y="2650"/>
                    <a:pt x="271426" y="2914"/>
                  </a:cubicBezTo>
                  <a:cubicBezTo>
                    <a:pt x="258112" y="3046"/>
                    <a:pt x="244798" y="3267"/>
                    <a:pt x="231483" y="2870"/>
                  </a:cubicBezTo>
                  <a:cubicBezTo>
                    <a:pt x="228309" y="3575"/>
                    <a:pt x="225091" y="4280"/>
                    <a:pt x="221917" y="5029"/>
                  </a:cubicBezTo>
                  <a:cubicBezTo>
                    <a:pt x="186956" y="1724"/>
                    <a:pt x="151510" y="8290"/>
                    <a:pt x="117474" y="15870"/>
                  </a:cubicBezTo>
                  <a:cubicBezTo>
                    <a:pt x="103146" y="18117"/>
                    <a:pt x="89479" y="23009"/>
                    <a:pt x="77047" y="30015"/>
                  </a:cubicBezTo>
                  <a:cubicBezTo>
                    <a:pt x="76033" y="30192"/>
                    <a:pt x="74974" y="30368"/>
                    <a:pt x="73960" y="30544"/>
                  </a:cubicBezTo>
                  <a:cubicBezTo>
                    <a:pt x="73431" y="31205"/>
                    <a:pt x="72770" y="31822"/>
                    <a:pt x="72021" y="32307"/>
                  </a:cubicBezTo>
                  <a:cubicBezTo>
                    <a:pt x="69949" y="33673"/>
                    <a:pt x="67832" y="35039"/>
                    <a:pt x="65804" y="36449"/>
                  </a:cubicBezTo>
                  <a:cubicBezTo>
                    <a:pt x="65452" y="36714"/>
                    <a:pt x="65143" y="36978"/>
                    <a:pt x="64790" y="37198"/>
                  </a:cubicBezTo>
                  <a:cubicBezTo>
                    <a:pt x="63600" y="38124"/>
                    <a:pt x="62410" y="39005"/>
                    <a:pt x="61308" y="39975"/>
                  </a:cubicBezTo>
                  <a:cubicBezTo>
                    <a:pt x="60646" y="40547"/>
                    <a:pt x="59941" y="41120"/>
                    <a:pt x="59279" y="41693"/>
                  </a:cubicBezTo>
                  <a:cubicBezTo>
                    <a:pt x="58089" y="42707"/>
                    <a:pt x="56855" y="43456"/>
                    <a:pt x="55400" y="44029"/>
                  </a:cubicBezTo>
                  <a:cubicBezTo>
                    <a:pt x="55400" y="44029"/>
                    <a:pt x="55356" y="44029"/>
                    <a:pt x="55356" y="44073"/>
                  </a:cubicBezTo>
                  <a:cubicBezTo>
                    <a:pt x="54694" y="45219"/>
                    <a:pt x="54165" y="46364"/>
                    <a:pt x="53548" y="47554"/>
                  </a:cubicBezTo>
                  <a:cubicBezTo>
                    <a:pt x="44819" y="55927"/>
                    <a:pt x="37324" y="65666"/>
                    <a:pt x="31549" y="76550"/>
                  </a:cubicBezTo>
                  <a:cubicBezTo>
                    <a:pt x="28859" y="82367"/>
                    <a:pt x="20703" y="98936"/>
                    <a:pt x="14267" y="116167"/>
                  </a:cubicBezTo>
                  <a:cubicBezTo>
                    <a:pt x="13782" y="119295"/>
                    <a:pt x="13341" y="122424"/>
                    <a:pt x="12900" y="125509"/>
                  </a:cubicBezTo>
                  <a:cubicBezTo>
                    <a:pt x="13076" y="127404"/>
                    <a:pt x="12768" y="129343"/>
                    <a:pt x="12591" y="131282"/>
                  </a:cubicBezTo>
                  <a:cubicBezTo>
                    <a:pt x="12415" y="132780"/>
                    <a:pt x="12239" y="134322"/>
                    <a:pt x="12062" y="135821"/>
                  </a:cubicBezTo>
                  <a:cubicBezTo>
                    <a:pt x="11710" y="138641"/>
                    <a:pt x="11313" y="141505"/>
                    <a:pt x="10960" y="144281"/>
                  </a:cubicBezTo>
                  <a:cubicBezTo>
                    <a:pt x="10475" y="147058"/>
                    <a:pt x="10122" y="149834"/>
                    <a:pt x="9814" y="152566"/>
                  </a:cubicBezTo>
                  <a:cubicBezTo>
                    <a:pt x="9637" y="153844"/>
                    <a:pt x="9505" y="155122"/>
                    <a:pt x="9329" y="156400"/>
                  </a:cubicBezTo>
                  <a:cubicBezTo>
                    <a:pt x="9108" y="158074"/>
                    <a:pt x="8976" y="159793"/>
                    <a:pt x="8403" y="161379"/>
                  </a:cubicBezTo>
                  <a:cubicBezTo>
                    <a:pt x="8535" y="161556"/>
                    <a:pt x="8712" y="161732"/>
                    <a:pt x="8888" y="161908"/>
                  </a:cubicBezTo>
                  <a:cubicBezTo>
                    <a:pt x="7654" y="170722"/>
                    <a:pt x="6728" y="179579"/>
                    <a:pt x="6022" y="188393"/>
                  </a:cubicBezTo>
                  <a:cubicBezTo>
                    <a:pt x="1261" y="230433"/>
                    <a:pt x="732" y="272737"/>
                    <a:pt x="467" y="314997"/>
                  </a:cubicBezTo>
                  <a:cubicBezTo>
                    <a:pt x="-1957" y="427897"/>
                    <a:pt x="5581" y="540577"/>
                    <a:pt x="10916" y="653257"/>
                  </a:cubicBezTo>
                  <a:cubicBezTo>
                    <a:pt x="13120" y="796431"/>
                    <a:pt x="27581" y="939605"/>
                    <a:pt x="30579" y="1082955"/>
                  </a:cubicBezTo>
                  <a:cubicBezTo>
                    <a:pt x="30843" y="1115080"/>
                    <a:pt x="33268" y="1147161"/>
                    <a:pt x="36927" y="1179065"/>
                  </a:cubicBezTo>
                  <a:cubicBezTo>
                    <a:pt x="41248" y="1219431"/>
                    <a:pt x="41733" y="1261779"/>
                    <a:pt x="60690" y="1298664"/>
                  </a:cubicBezTo>
                  <a:cubicBezTo>
                    <a:pt x="78634" y="1338368"/>
                    <a:pt x="119502" y="1358375"/>
                    <a:pt x="154111" y="1381422"/>
                  </a:cubicBezTo>
                  <a:cubicBezTo>
                    <a:pt x="200358" y="1406452"/>
                    <a:pt x="252998" y="1414340"/>
                    <a:pt x="304536" y="1420729"/>
                  </a:cubicBezTo>
                  <a:cubicBezTo>
                    <a:pt x="344919" y="1426855"/>
                    <a:pt x="385568" y="1430336"/>
                    <a:pt x="426392" y="1432275"/>
                  </a:cubicBezTo>
                  <a:cubicBezTo>
                    <a:pt x="529997" y="1441177"/>
                    <a:pt x="634836" y="1440604"/>
                    <a:pt x="738749" y="1450387"/>
                  </a:cubicBezTo>
                  <a:cubicBezTo>
                    <a:pt x="766832" y="1452766"/>
                    <a:pt x="794916" y="1455146"/>
                    <a:pt x="822999" y="1457261"/>
                  </a:cubicBezTo>
                  <a:cubicBezTo>
                    <a:pt x="825865" y="1456997"/>
                    <a:pt x="827232" y="1461051"/>
                    <a:pt x="829304" y="1462373"/>
                  </a:cubicBezTo>
                  <a:cubicBezTo>
                    <a:pt x="874713" y="1512477"/>
                    <a:pt x="917302" y="1566063"/>
                    <a:pt x="963857" y="1615506"/>
                  </a:cubicBezTo>
                  <a:cubicBezTo>
                    <a:pt x="991985" y="1650936"/>
                    <a:pt x="1019539" y="1686983"/>
                    <a:pt x="1051414" y="1719328"/>
                  </a:cubicBezTo>
                  <a:cubicBezTo>
                    <a:pt x="1063538" y="1733209"/>
                    <a:pt x="1074428" y="1748148"/>
                    <a:pt x="1085626" y="1762734"/>
                  </a:cubicBezTo>
                  <a:cubicBezTo>
                    <a:pt x="1088447" y="1766524"/>
                    <a:pt x="1092195" y="1770050"/>
                    <a:pt x="1097089" y="1770711"/>
                  </a:cubicBezTo>
                  <a:cubicBezTo>
                    <a:pt x="1097309" y="1770711"/>
                    <a:pt x="1097485" y="1770711"/>
                    <a:pt x="1097662" y="1770711"/>
                  </a:cubicBezTo>
                  <a:cubicBezTo>
                    <a:pt x="1116928" y="1770711"/>
                    <a:pt x="1130595" y="1740701"/>
                    <a:pt x="1140426" y="1726599"/>
                  </a:cubicBezTo>
                  <a:cubicBezTo>
                    <a:pt x="1150654" y="1709942"/>
                    <a:pt x="1162029" y="1694034"/>
                    <a:pt x="1171728" y="1677024"/>
                  </a:cubicBezTo>
                  <a:cubicBezTo>
                    <a:pt x="1207482" y="1614537"/>
                    <a:pt x="1246764" y="1553900"/>
                    <a:pt x="1279080" y="1489518"/>
                  </a:cubicBezTo>
                  <a:cubicBezTo>
                    <a:pt x="1301696" y="1485376"/>
                    <a:pt x="1324974" y="1485685"/>
                    <a:pt x="1348164" y="1485949"/>
                  </a:cubicBezTo>
                  <a:cubicBezTo>
                    <a:pt x="1359759" y="1486081"/>
                    <a:pt x="1371310" y="1486213"/>
                    <a:pt x="1382772" y="1485817"/>
                  </a:cubicBezTo>
                  <a:cubicBezTo>
                    <a:pt x="1402744" y="1485993"/>
                    <a:pt x="1422759" y="1485728"/>
                    <a:pt x="1442731" y="1485464"/>
                  </a:cubicBezTo>
                  <a:cubicBezTo>
                    <a:pt x="1468874" y="1485112"/>
                    <a:pt x="1495018" y="1484759"/>
                    <a:pt x="1521206" y="1485420"/>
                  </a:cubicBezTo>
                  <a:cubicBezTo>
                    <a:pt x="1605192" y="1486698"/>
                    <a:pt x="1689089" y="1498905"/>
                    <a:pt x="1773075" y="1503047"/>
                  </a:cubicBezTo>
                  <a:cubicBezTo>
                    <a:pt x="1836560" y="1505603"/>
                    <a:pt x="1899781" y="1510670"/>
                    <a:pt x="1963267" y="1514328"/>
                  </a:cubicBezTo>
                  <a:cubicBezTo>
                    <a:pt x="2025562" y="1522040"/>
                    <a:pt x="2092530" y="1510142"/>
                    <a:pt x="2138645" y="1464136"/>
                  </a:cubicBezTo>
                  <a:cubicBezTo>
                    <a:pt x="2164833" y="1431085"/>
                    <a:pt x="2182115" y="1391205"/>
                    <a:pt x="2194106" y="1350971"/>
                  </a:cubicBezTo>
                  <a:cubicBezTo>
                    <a:pt x="2204864" y="1299633"/>
                    <a:pt x="2203982" y="1246576"/>
                    <a:pt x="2204335" y="1194313"/>
                  </a:cubicBezTo>
                  <a:cubicBezTo>
                    <a:pt x="2205437" y="1060701"/>
                    <a:pt x="2193004" y="927310"/>
                    <a:pt x="2187714" y="793787"/>
                  </a:cubicBezTo>
                  <a:close/>
                  <a:moveTo>
                    <a:pt x="2181057" y="1186425"/>
                  </a:moveTo>
                  <a:cubicBezTo>
                    <a:pt x="2180131" y="1241641"/>
                    <a:pt x="2183085" y="1296548"/>
                    <a:pt x="2169858" y="1351059"/>
                  </a:cubicBezTo>
                  <a:cubicBezTo>
                    <a:pt x="2157602" y="1386533"/>
                    <a:pt x="2143494" y="1422977"/>
                    <a:pt x="2118321" y="1451444"/>
                  </a:cubicBezTo>
                  <a:cubicBezTo>
                    <a:pt x="2056996" y="1505823"/>
                    <a:pt x="1990071" y="1492427"/>
                    <a:pt x="1915256" y="1488373"/>
                  </a:cubicBezTo>
                  <a:cubicBezTo>
                    <a:pt x="1859618" y="1483437"/>
                    <a:pt x="1803760" y="1481454"/>
                    <a:pt x="1747945" y="1478766"/>
                  </a:cubicBezTo>
                  <a:cubicBezTo>
                    <a:pt x="1688825" y="1473390"/>
                    <a:pt x="1629704" y="1467793"/>
                    <a:pt x="1570451" y="1463959"/>
                  </a:cubicBezTo>
                  <a:cubicBezTo>
                    <a:pt x="1480646" y="1460258"/>
                    <a:pt x="1390664" y="1462549"/>
                    <a:pt x="1300815" y="1463475"/>
                  </a:cubicBezTo>
                  <a:cubicBezTo>
                    <a:pt x="1282034" y="1464048"/>
                    <a:pt x="1261401" y="1464841"/>
                    <a:pt x="1254832" y="1486037"/>
                  </a:cubicBezTo>
                  <a:cubicBezTo>
                    <a:pt x="1231422" y="1531999"/>
                    <a:pt x="1203559" y="1576066"/>
                    <a:pt x="1177856" y="1620838"/>
                  </a:cubicBezTo>
                  <a:cubicBezTo>
                    <a:pt x="1152682" y="1662173"/>
                    <a:pt x="1129537" y="1705139"/>
                    <a:pt x="1100351" y="1743785"/>
                  </a:cubicBezTo>
                  <a:cubicBezTo>
                    <a:pt x="1086816" y="1725498"/>
                    <a:pt x="1072664" y="1707606"/>
                    <a:pt x="1056969" y="1691169"/>
                  </a:cubicBezTo>
                  <a:cubicBezTo>
                    <a:pt x="1030076" y="1664112"/>
                    <a:pt x="1008077" y="1633045"/>
                    <a:pt x="984137" y="1603476"/>
                  </a:cubicBezTo>
                  <a:cubicBezTo>
                    <a:pt x="936788" y="1552843"/>
                    <a:pt x="893406" y="1498728"/>
                    <a:pt x="846939" y="1447302"/>
                  </a:cubicBezTo>
                  <a:cubicBezTo>
                    <a:pt x="839973" y="1437167"/>
                    <a:pt x="829172" y="1433465"/>
                    <a:pt x="817533" y="1433465"/>
                  </a:cubicBezTo>
                  <a:cubicBezTo>
                    <a:pt x="816827" y="1433465"/>
                    <a:pt x="816122" y="1433509"/>
                    <a:pt x="815372" y="1433509"/>
                  </a:cubicBezTo>
                  <a:cubicBezTo>
                    <a:pt x="792491" y="1431438"/>
                    <a:pt x="766215" y="1429455"/>
                    <a:pt x="742585" y="1427428"/>
                  </a:cubicBezTo>
                  <a:cubicBezTo>
                    <a:pt x="680686" y="1421435"/>
                    <a:pt x="618568" y="1419143"/>
                    <a:pt x="556317" y="1417072"/>
                  </a:cubicBezTo>
                  <a:cubicBezTo>
                    <a:pt x="462985" y="1410903"/>
                    <a:pt x="368197" y="1408567"/>
                    <a:pt x="275350" y="1393188"/>
                  </a:cubicBezTo>
                  <a:cubicBezTo>
                    <a:pt x="225091" y="1387062"/>
                    <a:pt x="175272" y="1372300"/>
                    <a:pt x="134757" y="1340924"/>
                  </a:cubicBezTo>
                  <a:cubicBezTo>
                    <a:pt x="114036" y="1328012"/>
                    <a:pt x="92477" y="1312589"/>
                    <a:pt x="81940" y="1289321"/>
                  </a:cubicBezTo>
                  <a:cubicBezTo>
                    <a:pt x="65981" y="1258342"/>
                    <a:pt x="64526" y="1222912"/>
                    <a:pt x="61175" y="1188936"/>
                  </a:cubicBezTo>
                  <a:cubicBezTo>
                    <a:pt x="52534" y="1120236"/>
                    <a:pt x="53901" y="1050389"/>
                    <a:pt x="49889" y="981028"/>
                  </a:cubicBezTo>
                  <a:cubicBezTo>
                    <a:pt x="46406" y="909022"/>
                    <a:pt x="42350" y="837722"/>
                    <a:pt x="37721" y="765628"/>
                  </a:cubicBezTo>
                  <a:cubicBezTo>
                    <a:pt x="34547" y="675246"/>
                    <a:pt x="31505" y="584864"/>
                    <a:pt x="26170" y="494571"/>
                  </a:cubicBezTo>
                  <a:cubicBezTo>
                    <a:pt x="22731" y="426708"/>
                    <a:pt x="23304" y="358756"/>
                    <a:pt x="23789" y="290805"/>
                  </a:cubicBezTo>
                  <a:cubicBezTo>
                    <a:pt x="25509" y="229243"/>
                    <a:pt x="24627" y="165257"/>
                    <a:pt x="45039" y="106472"/>
                  </a:cubicBezTo>
                  <a:cubicBezTo>
                    <a:pt x="55620" y="94926"/>
                    <a:pt x="59103" y="78049"/>
                    <a:pt x="67788" y="64784"/>
                  </a:cubicBezTo>
                  <a:cubicBezTo>
                    <a:pt x="77708" y="55178"/>
                    <a:pt x="89435" y="47510"/>
                    <a:pt x="103014" y="42839"/>
                  </a:cubicBezTo>
                  <a:cubicBezTo>
                    <a:pt x="133919" y="33673"/>
                    <a:pt x="165573" y="27327"/>
                    <a:pt x="197448" y="22877"/>
                  </a:cubicBezTo>
                  <a:cubicBezTo>
                    <a:pt x="248192" y="30720"/>
                    <a:pt x="300171" y="24154"/>
                    <a:pt x="351268" y="23405"/>
                  </a:cubicBezTo>
                  <a:cubicBezTo>
                    <a:pt x="423879" y="21907"/>
                    <a:pt x="496226" y="29839"/>
                    <a:pt x="568838" y="30632"/>
                  </a:cubicBezTo>
                  <a:cubicBezTo>
                    <a:pt x="690650" y="33541"/>
                    <a:pt x="812242" y="40459"/>
                    <a:pt x="934099" y="43676"/>
                  </a:cubicBezTo>
                  <a:cubicBezTo>
                    <a:pt x="1044581" y="48215"/>
                    <a:pt x="1155372" y="60642"/>
                    <a:pt x="1266206" y="62757"/>
                  </a:cubicBezTo>
                  <a:cubicBezTo>
                    <a:pt x="1384183" y="70557"/>
                    <a:pt x="1502469" y="69279"/>
                    <a:pt x="1620578" y="74083"/>
                  </a:cubicBezTo>
                  <a:cubicBezTo>
                    <a:pt x="1665018" y="75713"/>
                    <a:pt x="1709502" y="73730"/>
                    <a:pt x="1754029" y="71747"/>
                  </a:cubicBezTo>
                  <a:cubicBezTo>
                    <a:pt x="1823687" y="68662"/>
                    <a:pt x="1893344" y="65578"/>
                    <a:pt x="1962561" y="76286"/>
                  </a:cubicBezTo>
                  <a:cubicBezTo>
                    <a:pt x="1991130" y="79767"/>
                    <a:pt x="2021858" y="80208"/>
                    <a:pt x="2046900" y="96028"/>
                  </a:cubicBezTo>
                  <a:cubicBezTo>
                    <a:pt x="2076570" y="115594"/>
                    <a:pt x="2094029" y="147586"/>
                    <a:pt x="2106197" y="180108"/>
                  </a:cubicBezTo>
                  <a:cubicBezTo>
                    <a:pt x="2117704" y="212233"/>
                    <a:pt x="2119070" y="246517"/>
                    <a:pt x="2122200" y="280184"/>
                  </a:cubicBezTo>
                  <a:cubicBezTo>
                    <a:pt x="2126565" y="350031"/>
                    <a:pt x="2132164" y="419348"/>
                    <a:pt x="2136749" y="489459"/>
                  </a:cubicBezTo>
                  <a:cubicBezTo>
                    <a:pt x="2144861" y="575214"/>
                    <a:pt x="2154737" y="660836"/>
                    <a:pt x="2162364" y="746635"/>
                  </a:cubicBezTo>
                  <a:cubicBezTo>
                    <a:pt x="2164700" y="792729"/>
                    <a:pt x="2166640" y="838867"/>
                    <a:pt x="2169506" y="884917"/>
                  </a:cubicBezTo>
                  <a:cubicBezTo>
                    <a:pt x="2172592" y="985390"/>
                    <a:pt x="2182820" y="1085819"/>
                    <a:pt x="2181057" y="11864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15267458" y="835941"/>
              <a:ext cx="1143580" cy="954314"/>
            </a:xfrm>
            <a:custGeom>
              <a:rect b="b" l="l" r="r" t="t"/>
              <a:pathLst>
                <a:path extrusionOk="0" h="954314" w="1143580">
                  <a:moveTo>
                    <a:pt x="1021140" y="23617"/>
                  </a:moveTo>
                  <a:cubicBezTo>
                    <a:pt x="990015" y="8678"/>
                    <a:pt x="955671" y="2906"/>
                    <a:pt x="921415" y="1099"/>
                  </a:cubicBezTo>
                  <a:cubicBezTo>
                    <a:pt x="874683" y="-3043"/>
                    <a:pt x="827466" y="4492"/>
                    <a:pt x="784834" y="24278"/>
                  </a:cubicBezTo>
                  <a:cubicBezTo>
                    <a:pt x="706712" y="54949"/>
                    <a:pt x="649531" y="102674"/>
                    <a:pt x="608045" y="175913"/>
                  </a:cubicBezTo>
                  <a:cubicBezTo>
                    <a:pt x="567661" y="87382"/>
                    <a:pt x="471022" y="42522"/>
                    <a:pt x="381702" y="18285"/>
                  </a:cubicBezTo>
                  <a:cubicBezTo>
                    <a:pt x="358865" y="10353"/>
                    <a:pt x="334926" y="6431"/>
                    <a:pt x="310722" y="5461"/>
                  </a:cubicBezTo>
                  <a:cubicBezTo>
                    <a:pt x="273909" y="3655"/>
                    <a:pt x="236479" y="3611"/>
                    <a:pt x="201033" y="14980"/>
                  </a:cubicBezTo>
                  <a:cubicBezTo>
                    <a:pt x="133404" y="32827"/>
                    <a:pt x="102587" y="72708"/>
                    <a:pt x="65157" y="127924"/>
                  </a:cubicBezTo>
                  <a:cubicBezTo>
                    <a:pt x="39807" y="168774"/>
                    <a:pt x="12914" y="211035"/>
                    <a:pt x="3744" y="258847"/>
                  </a:cubicBezTo>
                  <a:cubicBezTo>
                    <a:pt x="-2517" y="319307"/>
                    <a:pt x="-2825" y="382235"/>
                    <a:pt x="17896" y="440051"/>
                  </a:cubicBezTo>
                  <a:cubicBezTo>
                    <a:pt x="25964" y="463451"/>
                    <a:pt x="39278" y="484956"/>
                    <a:pt x="56031" y="503200"/>
                  </a:cubicBezTo>
                  <a:cubicBezTo>
                    <a:pt x="87641" y="538189"/>
                    <a:pt x="122073" y="570754"/>
                    <a:pt x="161664" y="596622"/>
                  </a:cubicBezTo>
                  <a:cubicBezTo>
                    <a:pt x="181679" y="610150"/>
                    <a:pt x="200592" y="625221"/>
                    <a:pt x="219638" y="640028"/>
                  </a:cubicBezTo>
                  <a:cubicBezTo>
                    <a:pt x="252086" y="663868"/>
                    <a:pt x="286694" y="683919"/>
                    <a:pt x="318305" y="709081"/>
                  </a:cubicBezTo>
                  <a:cubicBezTo>
                    <a:pt x="355294" y="734155"/>
                    <a:pt x="391710" y="760023"/>
                    <a:pt x="426054" y="789195"/>
                  </a:cubicBezTo>
                  <a:cubicBezTo>
                    <a:pt x="452770" y="808100"/>
                    <a:pt x="478517" y="828018"/>
                    <a:pt x="502677" y="850008"/>
                  </a:cubicBezTo>
                  <a:cubicBezTo>
                    <a:pt x="525382" y="869045"/>
                    <a:pt x="548527" y="887553"/>
                    <a:pt x="570439" y="907515"/>
                  </a:cubicBezTo>
                  <a:cubicBezTo>
                    <a:pt x="586971" y="922146"/>
                    <a:pt x="603151" y="937261"/>
                    <a:pt x="621095" y="950172"/>
                  </a:cubicBezTo>
                  <a:cubicBezTo>
                    <a:pt x="624004" y="952199"/>
                    <a:pt x="626870" y="953654"/>
                    <a:pt x="630441" y="954138"/>
                  </a:cubicBezTo>
                  <a:cubicBezTo>
                    <a:pt x="631411" y="954271"/>
                    <a:pt x="632381" y="954315"/>
                    <a:pt x="633351" y="954315"/>
                  </a:cubicBezTo>
                  <a:cubicBezTo>
                    <a:pt x="641683" y="954315"/>
                    <a:pt x="649090" y="949599"/>
                    <a:pt x="656056" y="945325"/>
                  </a:cubicBezTo>
                  <a:cubicBezTo>
                    <a:pt x="671751" y="935498"/>
                    <a:pt x="687005" y="925098"/>
                    <a:pt x="702127" y="914478"/>
                  </a:cubicBezTo>
                  <a:cubicBezTo>
                    <a:pt x="731004" y="894516"/>
                    <a:pt x="759307" y="873363"/>
                    <a:pt x="782982" y="847276"/>
                  </a:cubicBezTo>
                  <a:cubicBezTo>
                    <a:pt x="807362" y="820571"/>
                    <a:pt x="834167" y="796422"/>
                    <a:pt x="860575" y="771789"/>
                  </a:cubicBezTo>
                  <a:cubicBezTo>
                    <a:pt x="887909" y="743409"/>
                    <a:pt x="911275" y="711637"/>
                    <a:pt x="938433" y="682949"/>
                  </a:cubicBezTo>
                  <a:cubicBezTo>
                    <a:pt x="980624" y="632404"/>
                    <a:pt x="1017613" y="577717"/>
                    <a:pt x="1053985" y="522898"/>
                  </a:cubicBezTo>
                  <a:cubicBezTo>
                    <a:pt x="1079688" y="487864"/>
                    <a:pt x="1095251" y="444150"/>
                    <a:pt x="1110681" y="403520"/>
                  </a:cubicBezTo>
                  <a:cubicBezTo>
                    <a:pt x="1122717" y="370293"/>
                    <a:pt x="1135723" y="336890"/>
                    <a:pt x="1140131" y="301548"/>
                  </a:cubicBezTo>
                  <a:cubicBezTo>
                    <a:pt x="1156884" y="207333"/>
                    <a:pt x="1111872" y="66627"/>
                    <a:pt x="1021140" y="23617"/>
                  </a:cubicBezTo>
                  <a:close/>
                  <a:moveTo>
                    <a:pt x="1085992" y="394133"/>
                  </a:moveTo>
                  <a:cubicBezTo>
                    <a:pt x="1075941" y="422204"/>
                    <a:pt x="1064125" y="449658"/>
                    <a:pt x="1051737" y="476715"/>
                  </a:cubicBezTo>
                  <a:cubicBezTo>
                    <a:pt x="1032691" y="508884"/>
                    <a:pt x="1011706" y="539996"/>
                    <a:pt x="989530" y="570049"/>
                  </a:cubicBezTo>
                  <a:cubicBezTo>
                    <a:pt x="951659" y="629981"/>
                    <a:pt x="902370" y="682376"/>
                    <a:pt x="857004" y="737020"/>
                  </a:cubicBezTo>
                  <a:cubicBezTo>
                    <a:pt x="826805" y="769806"/>
                    <a:pt x="791579" y="797612"/>
                    <a:pt x="761864" y="830927"/>
                  </a:cubicBezTo>
                  <a:cubicBezTo>
                    <a:pt x="725052" y="869574"/>
                    <a:pt x="679686" y="899099"/>
                    <a:pt x="634497" y="927081"/>
                  </a:cubicBezTo>
                  <a:cubicBezTo>
                    <a:pt x="578330" y="881648"/>
                    <a:pt x="525911" y="831411"/>
                    <a:pt x="468597" y="787300"/>
                  </a:cubicBezTo>
                  <a:cubicBezTo>
                    <a:pt x="449420" y="773860"/>
                    <a:pt x="430859" y="759670"/>
                    <a:pt x="413092" y="744335"/>
                  </a:cubicBezTo>
                  <a:cubicBezTo>
                    <a:pt x="387345" y="722566"/>
                    <a:pt x="358380" y="705908"/>
                    <a:pt x="331355" y="685681"/>
                  </a:cubicBezTo>
                  <a:cubicBezTo>
                    <a:pt x="307151" y="666645"/>
                    <a:pt x="281360" y="649855"/>
                    <a:pt x="255525" y="633065"/>
                  </a:cubicBezTo>
                  <a:cubicBezTo>
                    <a:pt x="232026" y="617201"/>
                    <a:pt x="210688" y="598385"/>
                    <a:pt x="187366" y="582256"/>
                  </a:cubicBezTo>
                  <a:cubicBezTo>
                    <a:pt x="145528" y="555023"/>
                    <a:pt x="108098" y="522060"/>
                    <a:pt x="75032" y="484735"/>
                  </a:cubicBezTo>
                  <a:cubicBezTo>
                    <a:pt x="59867" y="468166"/>
                    <a:pt x="48492" y="448468"/>
                    <a:pt x="41218" y="426919"/>
                  </a:cubicBezTo>
                  <a:cubicBezTo>
                    <a:pt x="23495" y="372232"/>
                    <a:pt x="23583" y="313182"/>
                    <a:pt x="30901" y="256644"/>
                  </a:cubicBezTo>
                  <a:cubicBezTo>
                    <a:pt x="41967" y="214824"/>
                    <a:pt x="65069" y="177367"/>
                    <a:pt x="87950" y="141100"/>
                  </a:cubicBezTo>
                  <a:cubicBezTo>
                    <a:pt x="118546" y="96945"/>
                    <a:pt x="145263" y="58298"/>
                    <a:pt x="199887" y="42919"/>
                  </a:cubicBezTo>
                  <a:cubicBezTo>
                    <a:pt x="225810" y="33268"/>
                    <a:pt x="253100" y="30712"/>
                    <a:pt x="280478" y="30712"/>
                  </a:cubicBezTo>
                  <a:cubicBezTo>
                    <a:pt x="291235" y="30712"/>
                    <a:pt x="301993" y="31109"/>
                    <a:pt x="312662" y="31593"/>
                  </a:cubicBezTo>
                  <a:cubicBezTo>
                    <a:pt x="338364" y="32298"/>
                    <a:pt x="363053" y="39305"/>
                    <a:pt x="387433" y="46973"/>
                  </a:cubicBezTo>
                  <a:cubicBezTo>
                    <a:pt x="471948" y="69623"/>
                    <a:pt x="557786" y="115894"/>
                    <a:pt x="597464" y="197374"/>
                  </a:cubicBezTo>
                  <a:cubicBezTo>
                    <a:pt x="596009" y="213855"/>
                    <a:pt x="618802" y="218041"/>
                    <a:pt x="623828" y="202265"/>
                  </a:cubicBezTo>
                  <a:cubicBezTo>
                    <a:pt x="637936" y="173754"/>
                    <a:pt x="657510" y="148459"/>
                    <a:pt x="678143" y="124355"/>
                  </a:cubicBezTo>
                  <a:cubicBezTo>
                    <a:pt x="722980" y="75484"/>
                    <a:pt x="811418" y="31946"/>
                    <a:pt x="878210" y="26966"/>
                  </a:cubicBezTo>
                  <a:cubicBezTo>
                    <a:pt x="938742" y="25115"/>
                    <a:pt x="1011265" y="31153"/>
                    <a:pt x="1053412" y="80684"/>
                  </a:cubicBezTo>
                  <a:cubicBezTo>
                    <a:pt x="1093267" y="129863"/>
                    <a:pt x="1117030" y="193320"/>
                    <a:pt x="1117162" y="256732"/>
                  </a:cubicBezTo>
                  <a:cubicBezTo>
                    <a:pt x="1117206" y="304721"/>
                    <a:pt x="1103275" y="349802"/>
                    <a:pt x="1085992" y="394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14"/>
          <p:cNvSpPr/>
          <p:nvPr/>
        </p:nvSpPr>
        <p:spPr>
          <a:xfrm rot="1432517">
            <a:off x="7408558" y="261945"/>
            <a:ext cx="1079597" cy="859259"/>
          </a:xfrm>
          <a:custGeom>
            <a:rect b="b" l="l" r="r" t="t"/>
            <a:pathLst>
              <a:path extrusionOk="0" h="1720908" w="2157846">
                <a:moveTo>
                  <a:pt x="1592614" y="617204"/>
                </a:moveTo>
                <a:cubicBezTo>
                  <a:pt x="1609323" y="523121"/>
                  <a:pt x="1564311" y="382414"/>
                  <a:pt x="1473624" y="339405"/>
                </a:cubicBezTo>
                <a:cubicBezTo>
                  <a:pt x="1442454" y="324466"/>
                  <a:pt x="1408154" y="318693"/>
                  <a:pt x="1373855" y="316887"/>
                </a:cubicBezTo>
                <a:cubicBezTo>
                  <a:pt x="1327122" y="312700"/>
                  <a:pt x="1279905" y="320280"/>
                  <a:pt x="1237273" y="340066"/>
                </a:cubicBezTo>
                <a:cubicBezTo>
                  <a:pt x="1159195" y="370737"/>
                  <a:pt x="1101970" y="418461"/>
                  <a:pt x="1060484" y="491701"/>
                </a:cubicBezTo>
                <a:cubicBezTo>
                  <a:pt x="1020100" y="403170"/>
                  <a:pt x="923461" y="358266"/>
                  <a:pt x="834141" y="334073"/>
                </a:cubicBezTo>
                <a:cubicBezTo>
                  <a:pt x="811304" y="326141"/>
                  <a:pt x="787365" y="322175"/>
                  <a:pt x="763161" y="321249"/>
                </a:cubicBezTo>
                <a:cubicBezTo>
                  <a:pt x="726348" y="319443"/>
                  <a:pt x="688962" y="319398"/>
                  <a:pt x="653472" y="330768"/>
                </a:cubicBezTo>
                <a:cubicBezTo>
                  <a:pt x="585843" y="348615"/>
                  <a:pt x="555070" y="388496"/>
                  <a:pt x="517596" y="443712"/>
                </a:cubicBezTo>
                <a:cubicBezTo>
                  <a:pt x="492246" y="484518"/>
                  <a:pt x="465353" y="526822"/>
                  <a:pt x="456183" y="574591"/>
                </a:cubicBezTo>
                <a:cubicBezTo>
                  <a:pt x="449922" y="635007"/>
                  <a:pt x="449614" y="697979"/>
                  <a:pt x="470335" y="755795"/>
                </a:cubicBezTo>
                <a:cubicBezTo>
                  <a:pt x="478403" y="779239"/>
                  <a:pt x="491717" y="800699"/>
                  <a:pt x="508470" y="818943"/>
                </a:cubicBezTo>
                <a:cubicBezTo>
                  <a:pt x="540080" y="853933"/>
                  <a:pt x="574512" y="886498"/>
                  <a:pt x="614103" y="912366"/>
                </a:cubicBezTo>
                <a:cubicBezTo>
                  <a:pt x="634118" y="925894"/>
                  <a:pt x="653031" y="940921"/>
                  <a:pt x="672077" y="955728"/>
                </a:cubicBezTo>
                <a:cubicBezTo>
                  <a:pt x="704525" y="979568"/>
                  <a:pt x="739133" y="999618"/>
                  <a:pt x="770744" y="1024781"/>
                </a:cubicBezTo>
                <a:cubicBezTo>
                  <a:pt x="807733" y="1049855"/>
                  <a:pt x="844149" y="1075678"/>
                  <a:pt x="878493" y="1104895"/>
                </a:cubicBezTo>
                <a:cubicBezTo>
                  <a:pt x="905209" y="1123800"/>
                  <a:pt x="930912" y="1143718"/>
                  <a:pt x="955116" y="1165707"/>
                </a:cubicBezTo>
                <a:cubicBezTo>
                  <a:pt x="977821" y="1184744"/>
                  <a:pt x="1000966" y="1203253"/>
                  <a:pt x="1022878" y="1223215"/>
                </a:cubicBezTo>
                <a:cubicBezTo>
                  <a:pt x="1039410" y="1237845"/>
                  <a:pt x="1055590" y="1252960"/>
                  <a:pt x="1073534" y="1265872"/>
                </a:cubicBezTo>
                <a:cubicBezTo>
                  <a:pt x="1076399" y="1267899"/>
                  <a:pt x="1079309" y="1269353"/>
                  <a:pt x="1082880" y="1269882"/>
                </a:cubicBezTo>
                <a:cubicBezTo>
                  <a:pt x="1083850" y="1270014"/>
                  <a:pt x="1084820" y="1270058"/>
                  <a:pt x="1085790" y="1270058"/>
                </a:cubicBezTo>
                <a:cubicBezTo>
                  <a:pt x="1094122" y="1270058"/>
                  <a:pt x="1101573" y="1265343"/>
                  <a:pt x="1108495" y="1261069"/>
                </a:cubicBezTo>
                <a:cubicBezTo>
                  <a:pt x="1124190" y="1251242"/>
                  <a:pt x="1139400" y="1240798"/>
                  <a:pt x="1154566" y="1230178"/>
                </a:cubicBezTo>
                <a:cubicBezTo>
                  <a:pt x="1183443" y="1210215"/>
                  <a:pt x="1211747" y="1189063"/>
                  <a:pt x="1235465" y="1162975"/>
                </a:cubicBezTo>
                <a:cubicBezTo>
                  <a:pt x="1259846" y="1136271"/>
                  <a:pt x="1286650" y="1112122"/>
                  <a:pt x="1313059" y="1087488"/>
                </a:cubicBezTo>
                <a:cubicBezTo>
                  <a:pt x="1340437" y="1059109"/>
                  <a:pt x="1363759" y="1027337"/>
                  <a:pt x="1390916" y="998649"/>
                </a:cubicBezTo>
                <a:cubicBezTo>
                  <a:pt x="1433108" y="948104"/>
                  <a:pt x="1470097" y="893417"/>
                  <a:pt x="1506468" y="838597"/>
                </a:cubicBezTo>
                <a:cubicBezTo>
                  <a:pt x="1532171" y="803564"/>
                  <a:pt x="1547734" y="759849"/>
                  <a:pt x="1563164" y="719219"/>
                </a:cubicBezTo>
                <a:cubicBezTo>
                  <a:pt x="1575200" y="685949"/>
                  <a:pt x="1588162" y="652546"/>
                  <a:pt x="1592614" y="617204"/>
                </a:cubicBezTo>
                <a:close/>
                <a:moveTo>
                  <a:pt x="2146039" y="861997"/>
                </a:moveTo>
                <a:cubicBezTo>
                  <a:pt x="2149213" y="962514"/>
                  <a:pt x="2159442" y="1062943"/>
                  <a:pt x="2157634" y="1163548"/>
                </a:cubicBezTo>
                <a:cubicBezTo>
                  <a:pt x="2156708" y="1218764"/>
                  <a:pt x="2159662" y="1273672"/>
                  <a:pt x="2146436" y="1328183"/>
                </a:cubicBezTo>
                <a:cubicBezTo>
                  <a:pt x="2134180" y="1363657"/>
                  <a:pt x="2120072" y="1400100"/>
                  <a:pt x="2094898" y="1428568"/>
                </a:cubicBezTo>
                <a:cubicBezTo>
                  <a:pt x="2033573" y="1482947"/>
                  <a:pt x="1966649" y="1469550"/>
                  <a:pt x="1891833" y="1465496"/>
                </a:cubicBezTo>
                <a:cubicBezTo>
                  <a:pt x="1836195" y="1460561"/>
                  <a:pt x="1780337" y="1458577"/>
                  <a:pt x="1724523" y="1455889"/>
                </a:cubicBezTo>
                <a:cubicBezTo>
                  <a:pt x="1665402" y="1450513"/>
                  <a:pt x="1606281" y="1444917"/>
                  <a:pt x="1547028" y="1441083"/>
                </a:cubicBezTo>
                <a:cubicBezTo>
                  <a:pt x="1457223" y="1437381"/>
                  <a:pt x="1367242" y="1439673"/>
                  <a:pt x="1277392" y="1440598"/>
                </a:cubicBezTo>
                <a:cubicBezTo>
                  <a:pt x="1258611" y="1441171"/>
                  <a:pt x="1237978" y="1441964"/>
                  <a:pt x="1231409" y="1463160"/>
                </a:cubicBezTo>
                <a:cubicBezTo>
                  <a:pt x="1207999" y="1509122"/>
                  <a:pt x="1180136" y="1553190"/>
                  <a:pt x="1154433" y="1597962"/>
                </a:cubicBezTo>
                <a:cubicBezTo>
                  <a:pt x="1129260" y="1639297"/>
                  <a:pt x="1106114" y="1682262"/>
                  <a:pt x="1076928" y="1720909"/>
                </a:cubicBezTo>
                <a:cubicBezTo>
                  <a:pt x="1063394" y="1702621"/>
                  <a:pt x="1049242" y="1684730"/>
                  <a:pt x="1033547" y="1668293"/>
                </a:cubicBezTo>
                <a:cubicBezTo>
                  <a:pt x="1006654" y="1641236"/>
                  <a:pt x="984654" y="1610168"/>
                  <a:pt x="960715" y="1580599"/>
                </a:cubicBezTo>
                <a:cubicBezTo>
                  <a:pt x="913365" y="1529966"/>
                  <a:pt x="869984" y="1475852"/>
                  <a:pt x="823516" y="1424425"/>
                </a:cubicBezTo>
                <a:cubicBezTo>
                  <a:pt x="816550" y="1414290"/>
                  <a:pt x="805749" y="1410588"/>
                  <a:pt x="794110" y="1410588"/>
                </a:cubicBezTo>
                <a:cubicBezTo>
                  <a:pt x="793405" y="1410588"/>
                  <a:pt x="792699" y="1410632"/>
                  <a:pt x="791950" y="1410632"/>
                </a:cubicBezTo>
                <a:cubicBezTo>
                  <a:pt x="769069" y="1408561"/>
                  <a:pt x="742793" y="1406578"/>
                  <a:pt x="719162" y="1404551"/>
                </a:cubicBezTo>
                <a:cubicBezTo>
                  <a:pt x="657264" y="1398558"/>
                  <a:pt x="595145" y="1396267"/>
                  <a:pt x="532894" y="1394195"/>
                </a:cubicBezTo>
                <a:cubicBezTo>
                  <a:pt x="439562" y="1388026"/>
                  <a:pt x="344775" y="1385691"/>
                  <a:pt x="251928" y="1370311"/>
                </a:cubicBezTo>
                <a:cubicBezTo>
                  <a:pt x="201668" y="1364186"/>
                  <a:pt x="151850" y="1349423"/>
                  <a:pt x="111334" y="1318047"/>
                </a:cubicBezTo>
                <a:cubicBezTo>
                  <a:pt x="90613" y="1305136"/>
                  <a:pt x="69055" y="1289712"/>
                  <a:pt x="58518" y="1266445"/>
                </a:cubicBezTo>
                <a:cubicBezTo>
                  <a:pt x="42558" y="1235466"/>
                  <a:pt x="41103" y="1200036"/>
                  <a:pt x="37753" y="1166060"/>
                </a:cubicBezTo>
                <a:cubicBezTo>
                  <a:pt x="29112" y="1097359"/>
                  <a:pt x="30478" y="1027513"/>
                  <a:pt x="26466" y="958151"/>
                </a:cubicBezTo>
                <a:cubicBezTo>
                  <a:pt x="22984" y="886146"/>
                  <a:pt x="18928" y="814845"/>
                  <a:pt x="14298" y="742751"/>
                </a:cubicBezTo>
                <a:cubicBezTo>
                  <a:pt x="11124" y="652370"/>
                  <a:pt x="8082" y="561988"/>
                  <a:pt x="2748" y="471694"/>
                </a:cubicBezTo>
                <a:cubicBezTo>
                  <a:pt x="-691" y="403831"/>
                  <a:pt x="-118" y="335880"/>
                  <a:pt x="367" y="267928"/>
                </a:cubicBezTo>
                <a:cubicBezTo>
                  <a:pt x="2086" y="206366"/>
                  <a:pt x="1205" y="142381"/>
                  <a:pt x="21617" y="83595"/>
                </a:cubicBezTo>
                <a:cubicBezTo>
                  <a:pt x="32154" y="72094"/>
                  <a:pt x="35592" y="55172"/>
                  <a:pt x="44278" y="41908"/>
                </a:cubicBezTo>
                <a:cubicBezTo>
                  <a:pt x="54197" y="32257"/>
                  <a:pt x="65968" y="24634"/>
                  <a:pt x="79591" y="19962"/>
                </a:cubicBezTo>
                <a:cubicBezTo>
                  <a:pt x="110452" y="10796"/>
                  <a:pt x="142151" y="4451"/>
                  <a:pt x="174026" y="0"/>
                </a:cubicBezTo>
                <a:cubicBezTo>
                  <a:pt x="224770" y="7844"/>
                  <a:pt x="276749" y="1278"/>
                  <a:pt x="327845" y="529"/>
                </a:cubicBezTo>
                <a:cubicBezTo>
                  <a:pt x="400457" y="-969"/>
                  <a:pt x="472804" y="6963"/>
                  <a:pt x="545415" y="7756"/>
                </a:cubicBezTo>
                <a:cubicBezTo>
                  <a:pt x="667227" y="10664"/>
                  <a:pt x="788820" y="17583"/>
                  <a:pt x="910676" y="20800"/>
                </a:cubicBezTo>
                <a:cubicBezTo>
                  <a:pt x="1021158" y="25339"/>
                  <a:pt x="1131949" y="37766"/>
                  <a:pt x="1242784" y="39881"/>
                </a:cubicBezTo>
                <a:cubicBezTo>
                  <a:pt x="1360761" y="47681"/>
                  <a:pt x="1479046" y="46403"/>
                  <a:pt x="1597155" y="51206"/>
                </a:cubicBezTo>
                <a:cubicBezTo>
                  <a:pt x="1641595" y="52836"/>
                  <a:pt x="1686079" y="50853"/>
                  <a:pt x="1730607" y="48870"/>
                </a:cubicBezTo>
                <a:cubicBezTo>
                  <a:pt x="1800264" y="45786"/>
                  <a:pt x="1869922" y="42701"/>
                  <a:pt x="1939139" y="53409"/>
                </a:cubicBezTo>
                <a:cubicBezTo>
                  <a:pt x="1967707" y="56891"/>
                  <a:pt x="1998436" y="57331"/>
                  <a:pt x="2023477" y="73151"/>
                </a:cubicBezTo>
                <a:cubicBezTo>
                  <a:pt x="2053148" y="92717"/>
                  <a:pt x="2070606" y="124710"/>
                  <a:pt x="2082774" y="157231"/>
                </a:cubicBezTo>
                <a:cubicBezTo>
                  <a:pt x="2094281" y="189356"/>
                  <a:pt x="2095648" y="223641"/>
                  <a:pt x="2098778" y="257308"/>
                </a:cubicBezTo>
                <a:cubicBezTo>
                  <a:pt x="2103143" y="327154"/>
                  <a:pt x="2108742" y="396472"/>
                  <a:pt x="2113327" y="466583"/>
                </a:cubicBezTo>
                <a:cubicBezTo>
                  <a:pt x="2121439" y="552337"/>
                  <a:pt x="2131314" y="637960"/>
                  <a:pt x="2138941" y="723758"/>
                </a:cubicBezTo>
                <a:cubicBezTo>
                  <a:pt x="2141234" y="769764"/>
                  <a:pt x="2143173" y="815947"/>
                  <a:pt x="2146039" y="861997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 rot="1432517">
            <a:off x="7663622" y="424201"/>
            <a:ext cx="545789" cy="449574"/>
          </a:xfrm>
          <a:custGeom>
            <a:rect b="b" l="l" r="r" t="t"/>
            <a:pathLst>
              <a:path extrusionOk="0" h="900398" w="1090896">
                <a:moveTo>
                  <a:pt x="1090897" y="230049"/>
                </a:moveTo>
                <a:cubicBezTo>
                  <a:pt x="1090897" y="277994"/>
                  <a:pt x="1077009" y="323075"/>
                  <a:pt x="1059683" y="367407"/>
                </a:cubicBezTo>
                <a:cubicBezTo>
                  <a:pt x="1049631" y="395477"/>
                  <a:pt x="1037816" y="422931"/>
                  <a:pt x="1025427" y="449988"/>
                </a:cubicBezTo>
                <a:cubicBezTo>
                  <a:pt x="1006382" y="482157"/>
                  <a:pt x="985396" y="513269"/>
                  <a:pt x="963177" y="543323"/>
                </a:cubicBezTo>
                <a:cubicBezTo>
                  <a:pt x="925306" y="603254"/>
                  <a:pt x="876016" y="655650"/>
                  <a:pt x="830651" y="710293"/>
                </a:cubicBezTo>
                <a:cubicBezTo>
                  <a:pt x="800451" y="743079"/>
                  <a:pt x="765226" y="770885"/>
                  <a:pt x="735511" y="804244"/>
                </a:cubicBezTo>
                <a:cubicBezTo>
                  <a:pt x="698698" y="842847"/>
                  <a:pt x="653333" y="872416"/>
                  <a:pt x="608144" y="900398"/>
                </a:cubicBezTo>
                <a:cubicBezTo>
                  <a:pt x="551977" y="854965"/>
                  <a:pt x="499557" y="804729"/>
                  <a:pt x="442244" y="760617"/>
                </a:cubicBezTo>
                <a:cubicBezTo>
                  <a:pt x="423110" y="747177"/>
                  <a:pt x="404506" y="732987"/>
                  <a:pt x="386783" y="717652"/>
                </a:cubicBezTo>
                <a:cubicBezTo>
                  <a:pt x="361036" y="695883"/>
                  <a:pt x="332071" y="679225"/>
                  <a:pt x="305045" y="658999"/>
                </a:cubicBezTo>
                <a:cubicBezTo>
                  <a:pt x="280797" y="639962"/>
                  <a:pt x="255006" y="623172"/>
                  <a:pt x="229215" y="606383"/>
                </a:cubicBezTo>
                <a:cubicBezTo>
                  <a:pt x="205717" y="590518"/>
                  <a:pt x="184423" y="571702"/>
                  <a:pt x="161101" y="555573"/>
                </a:cubicBezTo>
                <a:cubicBezTo>
                  <a:pt x="119307" y="528340"/>
                  <a:pt x="81833" y="495421"/>
                  <a:pt x="48767" y="458053"/>
                </a:cubicBezTo>
                <a:cubicBezTo>
                  <a:pt x="33601" y="441483"/>
                  <a:pt x="22227" y="421785"/>
                  <a:pt x="14952" y="400192"/>
                </a:cubicBezTo>
                <a:cubicBezTo>
                  <a:pt x="-2771" y="345505"/>
                  <a:pt x="-2682" y="286455"/>
                  <a:pt x="4636" y="229917"/>
                </a:cubicBezTo>
                <a:cubicBezTo>
                  <a:pt x="15702" y="188097"/>
                  <a:pt x="38804" y="150640"/>
                  <a:pt x="61685" y="114373"/>
                </a:cubicBezTo>
                <a:cubicBezTo>
                  <a:pt x="92281" y="70262"/>
                  <a:pt x="118998" y="31571"/>
                  <a:pt x="173622" y="16148"/>
                </a:cubicBezTo>
                <a:cubicBezTo>
                  <a:pt x="199545" y="6497"/>
                  <a:pt x="226835" y="3941"/>
                  <a:pt x="254213" y="3941"/>
                </a:cubicBezTo>
                <a:cubicBezTo>
                  <a:pt x="264926" y="3941"/>
                  <a:pt x="275727" y="4338"/>
                  <a:pt x="286396" y="4866"/>
                </a:cubicBezTo>
                <a:cubicBezTo>
                  <a:pt x="312143" y="5571"/>
                  <a:pt x="336788" y="12534"/>
                  <a:pt x="361168" y="20246"/>
                </a:cubicBezTo>
                <a:cubicBezTo>
                  <a:pt x="445727" y="42896"/>
                  <a:pt x="531520" y="89167"/>
                  <a:pt x="571199" y="170691"/>
                </a:cubicBezTo>
                <a:cubicBezTo>
                  <a:pt x="569744" y="187172"/>
                  <a:pt x="592537" y="191358"/>
                  <a:pt x="597563" y="175582"/>
                </a:cubicBezTo>
                <a:cubicBezTo>
                  <a:pt x="611671" y="147071"/>
                  <a:pt x="631245" y="121776"/>
                  <a:pt x="651878" y="97672"/>
                </a:cubicBezTo>
                <a:cubicBezTo>
                  <a:pt x="696714" y="48801"/>
                  <a:pt x="785109" y="5263"/>
                  <a:pt x="851945" y="283"/>
                </a:cubicBezTo>
                <a:cubicBezTo>
                  <a:pt x="912476" y="-1567"/>
                  <a:pt x="985000" y="4470"/>
                  <a:pt x="1027191" y="54045"/>
                </a:cubicBezTo>
                <a:cubicBezTo>
                  <a:pt x="1066957" y="103180"/>
                  <a:pt x="1090720" y="166637"/>
                  <a:pt x="1090897" y="2300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14"/>
          <p:cNvGrpSpPr/>
          <p:nvPr/>
        </p:nvGrpSpPr>
        <p:grpSpPr>
          <a:xfrm>
            <a:off x="762435" y="1716794"/>
            <a:ext cx="3083850" cy="1615571"/>
            <a:chOff x="0" y="0"/>
            <a:chExt cx="8223600" cy="4308190"/>
          </a:xfrm>
        </p:grpSpPr>
        <p:sp>
          <p:nvSpPr>
            <p:cNvPr id="435" name="Google Shape;435;p14"/>
            <p:cNvSpPr txBox="1"/>
            <p:nvPr/>
          </p:nvSpPr>
          <p:spPr>
            <a:xfrm>
              <a:off x="0" y="0"/>
              <a:ext cx="8223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Hello there!</a:t>
              </a:r>
              <a:endParaRPr sz="45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36" name="Google Shape;436;p14"/>
            <p:cNvSpPr txBox="1"/>
            <p:nvPr/>
          </p:nvSpPr>
          <p:spPr>
            <a:xfrm>
              <a:off x="0" y="2461090"/>
              <a:ext cx="82236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I'm </a:t>
              </a: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Rain</a:t>
              </a: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to learn more.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7" name="Google Shape;437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5"/>
          <p:cNvPicPr preferRelativeResize="0"/>
          <p:nvPr/>
        </p:nvPicPr>
        <p:blipFill rotWithShape="1">
          <a:blip r:embed="rId3">
            <a:alphaModFix/>
          </a:blip>
          <a:srcRect b="0" l="12064" r="0" t="28397"/>
          <a:stretch/>
        </p:blipFill>
        <p:spPr>
          <a:xfrm>
            <a:off x="0" y="0"/>
            <a:ext cx="4211234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15"/>
          <p:cNvGrpSpPr/>
          <p:nvPr/>
        </p:nvGrpSpPr>
        <p:grpSpPr>
          <a:xfrm>
            <a:off x="4766675" y="1297700"/>
            <a:ext cx="3821850" cy="2525353"/>
            <a:chOff x="-406789" y="16"/>
            <a:chExt cx="10191600" cy="6734274"/>
          </a:xfrm>
        </p:grpSpPr>
        <p:sp>
          <p:nvSpPr>
            <p:cNvPr id="444" name="Google Shape;444;p15"/>
            <p:cNvSpPr txBox="1"/>
            <p:nvPr/>
          </p:nvSpPr>
          <p:spPr>
            <a:xfrm>
              <a:off x="-406789" y="16"/>
              <a:ext cx="101916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Write Your Topic or Idea On Social Media</a:t>
              </a:r>
              <a:endParaRPr sz="4500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45" name="Google Shape;445;p15"/>
            <p:cNvSpPr txBox="1"/>
            <p:nvPr/>
          </p:nvSpPr>
          <p:spPr>
            <a:xfrm>
              <a:off x="0" y="6118690"/>
              <a:ext cx="937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6" name="Google Shape;446;p15"/>
          <p:cNvSpPr/>
          <p:nvPr/>
        </p:nvSpPr>
        <p:spPr>
          <a:xfrm rot="-327235">
            <a:off x="3587901" y="4204024"/>
            <a:ext cx="1245835" cy="697446"/>
          </a:xfrm>
          <a:custGeom>
            <a:rect b="b" l="l" r="r" t="t"/>
            <a:pathLst>
              <a:path extrusionOk="0" h="1395555" w="2492855">
                <a:moveTo>
                  <a:pt x="2467678" y="108250"/>
                </a:moveTo>
                <a:cubicBezTo>
                  <a:pt x="2445492" y="64826"/>
                  <a:pt x="2410393" y="50966"/>
                  <a:pt x="2363629" y="50168"/>
                </a:cubicBezTo>
                <a:cubicBezTo>
                  <a:pt x="2315218" y="46977"/>
                  <a:pt x="2263368" y="39349"/>
                  <a:pt x="2216603" y="54057"/>
                </a:cubicBezTo>
                <a:cubicBezTo>
                  <a:pt x="2096749" y="57048"/>
                  <a:pt x="1977544" y="43487"/>
                  <a:pt x="1857989" y="37804"/>
                </a:cubicBezTo>
                <a:cubicBezTo>
                  <a:pt x="1776524" y="34114"/>
                  <a:pt x="1695110" y="28331"/>
                  <a:pt x="1613595" y="24043"/>
                </a:cubicBezTo>
                <a:cubicBezTo>
                  <a:pt x="1510493" y="15817"/>
                  <a:pt x="1405845" y="4400"/>
                  <a:pt x="1301995" y="1508"/>
                </a:cubicBezTo>
                <a:cubicBezTo>
                  <a:pt x="1099430" y="-3926"/>
                  <a:pt x="896566" y="6045"/>
                  <a:pt x="694500" y="19855"/>
                </a:cubicBezTo>
                <a:cubicBezTo>
                  <a:pt x="644345" y="24143"/>
                  <a:pt x="594439" y="31472"/>
                  <a:pt x="544234" y="35361"/>
                </a:cubicBezTo>
                <a:cubicBezTo>
                  <a:pt x="499114" y="38252"/>
                  <a:pt x="453347" y="42440"/>
                  <a:pt x="408626" y="49570"/>
                </a:cubicBezTo>
                <a:cubicBezTo>
                  <a:pt x="331997" y="68714"/>
                  <a:pt x="249835" y="65075"/>
                  <a:pt x="176297" y="95637"/>
                </a:cubicBezTo>
                <a:cubicBezTo>
                  <a:pt x="67262" y="145094"/>
                  <a:pt x="48716" y="261009"/>
                  <a:pt x="40589" y="368299"/>
                </a:cubicBezTo>
                <a:cubicBezTo>
                  <a:pt x="38844" y="399658"/>
                  <a:pt x="28374" y="429422"/>
                  <a:pt x="23389" y="460233"/>
                </a:cubicBezTo>
                <a:cubicBezTo>
                  <a:pt x="20248" y="479677"/>
                  <a:pt x="19600" y="499520"/>
                  <a:pt x="18054" y="519113"/>
                </a:cubicBezTo>
                <a:cubicBezTo>
                  <a:pt x="3646" y="691266"/>
                  <a:pt x="-4281" y="865064"/>
                  <a:pt x="2399" y="1037964"/>
                </a:cubicBezTo>
                <a:cubicBezTo>
                  <a:pt x="5391" y="1086723"/>
                  <a:pt x="2150" y="1136529"/>
                  <a:pt x="12022" y="1184541"/>
                </a:cubicBezTo>
                <a:cubicBezTo>
                  <a:pt x="30867" y="1265906"/>
                  <a:pt x="74142" y="1310726"/>
                  <a:pt x="151868" y="1338645"/>
                </a:cubicBezTo>
                <a:cubicBezTo>
                  <a:pt x="220968" y="1369506"/>
                  <a:pt x="297297" y="1380973"/>
                  <a:pt x="372430" y="1384613"/>
                </a:cubicBezTo>
                <a:cubicBezTo>
                  <a:pt x="453197" y="1394035"/>
                  <a:pt x="536955" y="1390745"/>
                  <a:pt x="618420" y="1388003"/>
                </a:cubicBezTo>
                <a:cubicBezTo>
                  <a:pt x="669123" y="1385460"/>
                  <a:pt x="719877" y="1388352"/>
                  <a:pt x="770580" y="1386657"/>
                </a:cubicBezTo>
                <a:cubicBezTo>
                  <a:pt x="873633" y="1385111"/>
                  <a:pt x="976585" y="1384463"/>
                  <a:pt x="1079638" y="1385410"/>
                </a:cubicBezTo>
                <a:cubicBezTo>
                  <a:pt x="1182042" y="1386707"/>
                  <a:pt x="1284296" y="1381871"/>
                  <a:pt x="1386651" y="1383416"/>
                </a:cubicBezTo>
                <a:cubicBezTo>
                  <a:pt x="1465623" y="1387105"/>
                  <a:pt x="1544694" y="1385161"/>
                  <a:pt x="1623716" y="1387454"/>
                </a:cubicBezTo>
                <a:cubicBezTo>
                  <a:pt x="1699846" y="1391094"/>
                  <a:pt x="1775976" y="1395033"/>
                  <a:pt x="1852206" y="1395382"/>
                </a:cubicBezTo>
                <a:cubicBezTo>
                  <a:pt x="1951619" y="1397426"/>
                  <a:pt x="2048190" y="1380824"/>
                  <a:pt x="2148101" y="1376835"/>
                </a:cubicBezTo>
                <a:cubicBezTo>
                  <a:pt x="2201646" y="1373844"/>
                  <a:pt x="2257784" y="1374542"/>
                  <a:pt x="2310632" y="1362327"/>
                </a:cubicBezTo>
                <a:cubicBezTo>
                  <a:pt x="2358892" y="1354799"/>
                  <a:pt x="2392046" y="1329671"/>
                  <a:pt x="2415229" y="1287244"/>
                </a:cubicBezTo>
                <a:cubicBezTo>
                  <a:pt x="2439111" y="1248556"/>
                  <a:pt x="2444744" y="1202289"/>
                  <a:pt x="2448633" y="1157818"/>
                </a:cubicBezTo>
                <a:cubicBezTo>
                  <a:pt x="2453469" y="1107563"/>
                  <a:pt x="2453469" y="1056909"/>
                  <a:pt x="2456062" y="1006455"/>
                </a:cubicBezTo>
                <a:cubicBezTo>
                  <a:pt x="2462443" y="894279"/>
                  <a:pt x="2477749" y="782652"/>
                  <a:pt x="2480142" y="670177"/>
                </a:cubicBezTo>
                <a:cubicBezTo>
                  <a:pt x="2482635" y="611795"/>
                  <a:pt x="2488268" y="555059"/>
                  <a:pt x="2490861" y="496379"/>
                </a:cubicBezTo>
                <a:cubicBezTo>
                  <a:pt x="2491459" y="416260"/>
                  <a:pt x="2491609" y="336142"/>
                  <a:pt x="2492855" y="256023"/>
                </a:cubicBezTo>
                <a:cubicBezTo>
                  <a:pt x="2492307" y="206018"/>
                  <a:pt x="2494800" y="152422"/>
                  <a:pt x="2467678" y="1082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5"/>
          <p:cNvSpPr/>
          <p:nvPr/>
        </p:nvSpPr>
        <p:spPr>
          <a:xfrm rot="-327235">
            <a:off x="3696454" y="4351304"/>
            <a:ext cx="305435" cy="484878"/>
          </a:xfrm>
          <a:custGeom>
            <a:rect b="b" l="l" r="r" t="t"/>
            <a:pathLst>
              <a:path extrusionOk="0" h="970216" w="611160">
                <a:moveTo>
                  <a:pt x="46556" y="969038"/>
                </a:moveTo>
                <a:cubicBezTo>
                  <a:pt x="30852" y="967343"/>
                  <a:pt x="10012" y="964302"/>
                  <a:pt x="3232" y="947849"/>
                </a:cubicBezTo>
                <a:cubicBezTo>
                  <a:pt x="-2901" y="922971"/>
                  <a:pt x="1487" y="893805"/>
                  <a:pt x="1985" y="869725"/>
                </a:cubicBezTo>
                <a:cubicBezTo>
                  <a:pt x="5874" y="766972"/>
                  <a:pt x="15446" y="664618"/>
                  <a:pt x="23672" y="562164"/>
                </a:cubicBezTo>
                <a:cubicBezTo>
                  <a:pt x="31251" y="476611"/>
                  <a:pt x="35139" y="391806"/>
                  <a:pt x="44363" y="306901"/>
                </a:cubicBezTo>
                <a:cubicBezTo>
                  <a:pt x="50345" y="254403"/>
                  <a:pt x="55780" y="201755"/>
                  <a:pt x="60965" y="149207"/>
                </a:cubicBezTo>
                <a:cubicBezTo>
                  <a:pt x="62760" y="132505"/>
                  <a:pt x="66000" y="116052"/>
                  <a:pt x="68094" y="99400"/>
                </a:cubicBezTo>
                <a:cubicBezTo>
                  <a:pt x="68543" y="95711"/>
                  <a:pt x="69540" y="91922"/>
                  <a:pt x="68443" y="88233"/>
                </a:cubicBezTo>
                <a:cubicBezTo>
                  <a:pt x="67446" y="86338"/>
                  <a:pt x="66449" y="84693"/>
                  <a:pt x="66100" y="82499"/>
                </a:cubicBezTo>
                <a:cubicBezTo>
                  <a:pt x="64355" y="52536"/>
                  <a:pt x="91177" y="9759"/>
                  <a:pt x="120792" y="1733"/>
                </a:cubicBezTo>
                <a:cubicBezTo>
                  <a:pt x="163519" y="-7491"/>
                  <a:pt x="214870" y="20977"/>
                  <a:pt x="220304" y="66496"/>
                </a:cubicBezTo>
                <a:cubicBezTo>
                  <a:pt x="226736" y="110867"/>
                  <a:pt x="220055" y="156186"/>
                  <a:pt x="216466" y="200608"/>
                </a:cubicBezTo>
                <a:cubicBezTo>
                  <a:pt x="211131" y="250115"/>
                  <a:pt x="206794" y="299672"/>
                  <a:pt x="200611" y="349079"/>
                </a:cubicBezTo>
                <a:cubicBezTo>
                  <a:pt x="191438" y="437274"/>
                  <a:pt x="184109" y="525669"/>
                  <a:pt x="169551" y="613216"/>
                </a:cubicBezTo>
                <a:cubicBezTo>
                  <a:pt x="159879" y="683463"/>
                  <a:pt x="153049" y="754259"/>
                  <a:pt x="140286" y="824007"/>
                </a:cubicBezTo>
                <a:cubicBezTo>
                  <a:pt x="193781" y="822312"/>
                  <a:pt x="247177" y="827148"/>
                  <a:pt x="300672" y="826949"/>
                </a:cubicBezTo>
                <a:cubicBezTo>
                  <a:pt x="337416" y="828295"/>
                  <a:pt x="373861" y="822611"/>
                  <a:pt x="410555" y="823259"/>
                </a:cubicBezTo>
                <a:cubicBezTo>
                  <a:pt x="447548" y="823957"/>
                  <a:pt x="484591" y="827298"/>
                  <a:pt x="521484" y="829192"/>
                </a:cubicBezTo>
                <a:cubicBezTo>
                  <a:pt x="549553" y="832981"/>
                  <a:pt x="585998" y="826151"/>
                  <a:pt x="604744" y="852425"/>
                </a:cubicBezTo>
                <a:cubicBezTo>
                  <a:pt x="614566" y="866833"/>
                  <a:pt x="611126" y="885828"/>
                  <a:pt x="607436" y="901782"/>
                </a:cubicBezTo>
                <a:cubicBezTo>
                  <a:pt x="603547" y="918783"/>
                  <a:pt x="588541" y="930499"/>
                  <a:pt x="572836" y="936333"/>
                </a:cubicBezTo>
                <a:cubicBezTo>
                  <a:pt x="509619" y="959615"/>
                  <a:pt x="441615" y="958568"/>
                  <a:pt x="375207" y="958518"/>
                </a:cubicBezTo>
                <a:cubicBezTo>
                  <a:pt x="306156" y="962258"/>
                  <a:pt x="238701" y="969936"/>
                  <a:pt x="169601" y="967742"/>
                </a:cubicBezTo>
                <a:cubicBezTo>
                  <a:pt x="128470" y="967094"/>
                  <a:pt x="87488" y="972528"/>
                  <a:pt x="46556" y="969038"/>
                </a:cubicBezTo>
                <a:close/>
                <a:moveTo>
                  <a:pt x="111818" y="942664"/>
                </a:moveTo>
                <a:cubicBezTo>
                  <a:pt x="159480" y="939723"/>
                  <a:pt x="207292" y="942216"/>
                  <a:pt x="254954" y="940471"/>
                </a:cubicBezTo>
                <a:cubicBezTo>
                  <a:pt x="294241" y="936831"/>
                  <a:pt x="333577" y="934139"/>
                  <a:pt x="372964" y="931945"/>
                </a:cubicBezTo>
                <a:cubicBezTo>
                  <a:pt x="418981" y="930898"/>
                  <a:pt x="465446" y="934039"/>
                  <a:pt x="510566" y="924766"/>
                </a:cubicBezTo>
                <a:cubicBezTo>
                  <a:pt x="531456" y="919681"/>
                  <a:pt x="579716" y="916191"/>
                  <a:pt x="582658" y="890316"/>
                </a:cubicBezTo>
                <a:cubicBezTo>
                  <a:pt x="588142" y="866335"/>
                  <a:pt x="580913" y="859504"/>
                  <a:pt x="557281" y="858258"/>
                </a:cubicBezTo>
                <a:cubicBezTo>
                  <a:pt x="529412" y="856064"/>
                  <a:pt x="504833" y="855217"/>
                  <a:pt x="477661" y="852874"/>
                </a:cubicBezTo>
                <a:cubicBezTo>
                  <a:pt x="435583" y="850431"/>
                  <a:pt x="393355" y="847738"/>
                  <a:pt x="351326" y="852575"/>
                </a:cubicBezTo>
                <a:cubicBezTo>
                  <a:pt x="301520" y="855167"/>
                  <a:pt x="251664" y="852475"/>
                  <a:pt x="201908" y="850780"/>
                </a:cubicBezTo>
                <a:cubicBezTo>
                  <a:pt x="183012" y="850331"/>
                  <a:pt x="164017" y="850032"/>
                  <a:pt x="145122" y="850431"/>
                </a:cubicBezTo>
                <a:cubicBezTo>
                  <a:pt x="107082" y="854120"/>
                  <a:pt x="111220" y="823708"/>
                  <a:pt x="118100" y="796836"/>
                </a:cubicBezTo>
                <a:cubicBezTo>
                  <a:pt x="125429" y="757898"/>
                  <a:pt x="128270" y="718312"/>
                  <a:pt x="133904" y="679175"/>
                </a:cubicBezTo>
                <a:cubicBezTo>
                  <a:pt x="147315" y="581059"/>
                  <a:pt x="162422" y="483142"/>
                  <a:pt x="170000" y="384327"/>
                </a:cubicBezTo>
                <a:cubicBezTo>
                  <a:pt x="179173" y="294188"/>
                  <a:pt x="192136" y="204098"/>
                  <a:pt x="196025" y="113560"/>
                </a:cubicBezTo>
                <a:cubicBezTo>
                  <a:pt x="196174" y="89030"/>
                  <a:pt x="198817" y="59566"/>
                  <a:pt x="178625" y="41717"/>
                </a:cubicBezTo>
                <a:cubicBezTo>
                  <a:pt x="164366" y="30799"/>
                  <a:pt x="144474" y="23719"/>
                  <a:pt x="126575" y="27757"/>
                </a:cubicBezTo>
                <a:cubicBezTo>
                  <a:pt x="110023" y="33840"/>
                  <a:pt x="102944" y="51638"/>
                  <a:pt x="94618" y="65748"/>
                </a:cubicBezTo>
                <a:cubicBezTo>
                  <a:pt x="89383" y="72777"/>
                  <a:pt x="85843" y="80605"/>
                  <a:pt x="82004" y="88283"/>
                </a:cubicBezTo>
                <a:cubicBezTo>
                  <a:pt x="79611" y="182760"/>
                  <a:pt x="68942" y="276289"/>
                  <a:pt x="61663" y="370368"/>
                </a:cubicBezTo>
                <a:cubicBezTo>
                  <a:pt x="59120" y="427154"/>
                  <a:pt x="54733" y="486333"/>
                  <a:pt x="50395" y="542520"/>
                </a:cubicBezTo>
                <a:cubicBezTo>
                  <a:pt x="42618" y="674140"/>
                  <a:pt x="25717" y="805860"/>
                  <a:pt x="27811" y="937479"/>
                </a:cubicBezTo>
                <a:cubicBezTo>
                  <a:pt x="54284" y="947351"/>
                  <a:pt x="84048" y="942814"/>
                  <a:pt x="111818" y="9426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5"/>
          <p:cNvSpPr/>
          <p:nvPr/>
        </p:nvSpPr>
        <p:spPr>
          <a:xfrm rot="-327235">
            <a:off x="3711089" y="4388132"/>
            <a:ext cx="15245" cy="43947"/>
          </a:xfrm>
          <a:custGeom>
            <a:rect b="b" l="l" r="r" t="t"/>
            <a:pathLst>
              <a:path extrusionOk="0" h="87935" w="30505">
                <a:moveTo>
                  <a:pt x="411" y="84257"/>
                </a:moveTo>
                <a:cubicBezTo>
                  <a:pt x="411" y="82412"/>
                  <a:pt x="460" y="80567"/>
                  <a:pt x="510" y="78723"/>
                </a:cubicBezTo>
                <a:cubicBezTo>
                  <a:pt x="-985" y="61173"/>
                  <a:pt x="1258" y="43125"/>
                  <a:pt x="1507" y="25427"/>
                </a:cubicBezTo>
                <a:cubicBezTo>
                  <a:pt x="1557" y="23283"/>
                  <a:pt x="3601" y="21588"/>
                  <a:pt x="5745" y="22136"/>
                </a:cubicBezTo>
                <a:cubicBezTo>
                  <a:pt x="6194" y="21787"/>
                  <a:pt x="6742" y="21538"/>
                  <a:pt x="7291" y="21438"/>
                </a:cubicBezTo>
                <a:cubicBezTo>
                  <a:pt x="7390" y="21438"/>
                  <a:pt x="7440" y="21438"/>
                  <a:pt x="7540" y="21438"/>
                </a:cubicBezTo>
                <a:cubicBezTo>
                  <a:pt x="7789" y="18746"/>
                  <a:pt x="11080" y="16951"/>
                  <a:pt x="12575" y="19843"/>
                </a:cubicBezTo>
                <a:cubicBezTo>
                  <a:pt x="13273" y="23831"/>
                  <a:pt x="12426" y="28069"/>
                  <a:pt x="12476" y="32157"/>
                </a:cubicBezTo>
                <a:cubicBezTo>
                  <a:pt x="14669" y="22236"/>
                  <a:pt x="17112" y="12165"/>
                  <a:pt x="17412" y="1944"/>
                </a:cubicBezTo>
                <a:cubicBezTo>
                  <a:pt x="17362" y="897"/>
                  <a:pt x="18309" y="0"/>
                  <a:pt x="19356" y="0"/>
                </a:cubicBezTo>
                <a:cubicBezTo>
                  <a:pt x="20403" y="0"/>
                  <a:pt x="21350" y="897"/>
                  <a:pt x="21300" y="1944"/>
                </a:cubicBezTo>
                <a:cubicBezTo>
                  <a:pt x="21250" y="7030"/>
                  <a:pt x="20303" y="12015"/>
                  <a:pt x="19505" y="17051"/>
                </a:cubicBezTo>
                <a:cubicBezTo>
                  <a:pt x="19805" y="17250"/>
                  <a:pt x="20054" y="17499"/>
                  <a:pt x="20253" y="17799"/>
                </a:cubicBezTo>
                <a:cubicBezTo>
                  <a:pt x="21599" y="14957"/>
                  <a:pt x="21450" y="11417"/>
                  <a:pt x="24242" y="9871"/>
                </a:cubicBezTo>
                <a:cubicBezTo>
                  <a:pt x="24690" y="8226"/>
                  <a:pt x="25987" y="6631"/>
                  <a:pt x="27881" y="6930"/>
                </a:cubicBezTo>
                <a:cubicBezTo>
                  <a:pt x="30025" y="7179"/>
                  <a:pt x="30922" y="9473"/>
                  <a:pt x="30324" y="11367"/>
                </a:cubicBezTo>
                <a:cubicBezTo>
                  <a:pt x="28480" y="17848"/>
                  <a:pt x="26485" y="24280"/>
                  <a:pt x="25339" y="30911"/>
                </a:cubicBezTo>
                <a:cubicBezTo>
                  <a:pt x="21998" y="46017"/>
                  <a:pt x="18359" y="61074"/>
                  <a:pt x="14969" y="76180"/>
                </a:cubicBezTo>
                <a:cubicBezTo>
                  <a:pt x="14520" y="77775"/>
                  <a:pt x="13124" y="78872"/>
                  <a:pt x="11528" y="78922"/>
                </a:cubicBezTo>
                <a:cubicBezTo>
                  <a:pt x="11479" y="79570"/>
                  <a:pt x="11379" y="80218"/>
                  <a:pt x="11329" y="80817"/>
                </a:cubicBezTo>
                <a:cubicBezTo>
                  <a:pt x="11130" y="82462"/>
                  <a:pt x="9435" y="83309"/>
                  <a:pt x="8039" y="82861"/>
                </a:cubicBezTo>
                <a:cubicBezTo>
                  <a:pt x="8886" y="88444"/>
                  <a:pt x="959" y="90140"/>
                  <a:pt x="411" y="84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5"/>
          <p:cNvSpPr/>
          <p:nvPr/>
        </p:nvSpPr>
        <p:spPr>
          <a:xfrm rot="-327235">
            <a:off x="4030844" y="4334740"/>
            <a:ext cx="101395" cy="456152"/>
          </a:xfrm>
          <a:custGeom>
            <a:rect b="b" l="l" r="r" t="t"/>
            <a:pathLst>
              <a:path extrusionOk="0" h="912738" w="202887">
                <a:moveTo>
                  <a:pt x="77423" y="912544"/>
                </a:moveTo>
                <a:cubicBezTo>
                  <a:pt x="-5138" y="910051"/>
                  <a:pt x="-352" y="833771"/>
                  <a:pt x="246" y="771501"/>
                </a:cubicBezTo>
                <a:cubicBezTo>
                  <a:pt x="1443" y="698213"/>
                  <a:pt x="2540" y="624975"/>
                  <a:pt x="3537" y="551636"/>
                </a:cubicBezTo>
                <a:cubicBezTo>
                  <a:pt x="5581" y="461646"/>
                  <a:pt x="10118" y="369961"/>
                  <a:pt x="16450" y="280420"/>
                </a:cubicBezTo>
                <a:cubicBezTo>
                  <a:pt x="17796" y="222338"/>
                  <a:pt x="26720" y="165203"/>
                  <a:pt x="36940" y="108118"/>
                </a:cubicBezTo>
                <a:cubicBezTo>
                  <a:pt x="44020" y="70477"/>
                  <a:pt x="55387" y="9154"/>
                  <a:pt x="101504" y="4467"/>
                </a:cubicBezTo>
                <a:cubicBezTo>
                  <a:pt x="116760" y="-5155"/>
                  <a:pt x="138946" y="2174"/>
                  <a:pt x="151809" y="13142"/>
                </a:cubicBezTo>
                <a:cubicBezTo>
                  <a:pt x="171352" y="29595"/>
                  <a:pt x="180127" y="54772"/>
                  <a:pt x="186558" y="78703"/>
                </a:cubicBezTo>
                <a:cubicBezTo>
                  <a:pt x="192042" y="104379"/>
                  <a:pt x="198125" y="130104"/>
                  <a:pt x="201166" y="156179"/>
                </a:cubicBezTo>
                <a:cubicBezTo>
                  <a:pt x="204806" y="192374"/>
                  <a:pt x="202263" y="228819"/>
                  <a:pt x="197377" y="264765"/>
                </a:cubicBezTo>
                <a:cubicBezTo>
                  <a:pt x="193638" y="310533"/>
                  <a:pt x="187805" y="356052"/>
                  <a:pt x="183218" y="401769"/>
                </a:cubicBezTo>
                <a:cubicBezTo>
                  <a:pt x="176587" y="464139"/>
                  <a:pt x="170554" y="526659"/>
                  <a:pt x="170505" y="589377"/>
                </a:cubicBezTo>
                <a:cubicBezTo>
                  <a:pt x="170654" y="651299"/>
                  <a:pt x="167414" y="713120"/>
                  <a:pt x="162827" y="774842"/>
                </a:cubicBezTo>
                <a:cubicBezTo>
                  <a:pt x="158140" y="810588"/>
                  <a:pt x="156545" y="848678"/>
                  <a:pt x="140242" y="881384"/>
                </a:cubicBezTo>
                <a:cubicBezTo>
                  <a:pt x="127778" y="902423"/>
                  <a:pt x="101504" y="914438"/>
                  <a:pt x="77423" y="912544"/>
                </a:cubicBezTo>
                <a:close/>
                <a:moveTo>
                  <a:pt x="86746" y="886070"/>
                </a:moveTo>
                <a:cubicBezTo>
                  <a:pt x="111924" y="882929"/>
                  <a:pt x="122643" y="864233"/>
                  <a:pt x="126282" y="841499"/>
                </a:cubicBezTo>
                <a:cubicBezTo>
                  <a:pt x="132614" y="810838"/>
                  <a:pt x="136453" y="779478"/>
                  <a:pt x="138248" y="748268"/>
                </a:cubicBezTo>
                <a:cubicBezTo>
                  <a:pt x="145626" y="657182"/>
                  <a:pt x="141389" y="565845"/>
                  <a:pt x="149416" y="474908"/>
                </a:cubicBezTo>
                <a:cubicBezTo>
                  <a:pt x="154301" y="410444"/>
                  <a:pt x="163674" y="346330"/>
                  <a:pt x="169109" y="281916"/>
                </a:cubicBezTo>
                <a:cubicBezTo>
                  <a:pt x="175989" y="225878"/>
                  <a:pt x="181573" y="167845"/>
                  <a:pt x="166616" y="112705"/>
                </a:cubicBezTo>
                <a:cubicBezTo>
                  <a:pt x="159686" y="83140"/>
                  <a:pt x="156096" y="43754"/>
                  <a:pt x="126282" y="28548"/>
                </a:cubicBezTo>
                <a:cubicBezTo>
                  <a:pt x="119053" y="25307"/>
                  <a:pt x="110578" y="28747"/>
                  <a:pt x="103598" y="25108"/>
                </a:cubicBezTo>
                <a:cubicBezTo>
                  <a:pt x="64311" y="43155"/>
                  <a:pt x="64610" y="111059"/>
                  <a:pt x="56683" y="148501"/>
                </a:cubicBezTo>
                <a:cubicBezTo>
                  <a:pt x="53692" y="167397"/>
                  <a:pt x="50102" y="186142"/>
                  <a:pt x="47809" y="205088"/>
                </a:cubicBezTo>
                <a:cubicBezTo>
                  <a:pt x="40031" y="308788"/>
                  <a:pt x="34896" y="411093"/>
                  <a:pt x="31057" y="514743"/>
                </a:cubicBezTo>
                <a:cubicBezTo>
                  <a:pt x="29562" y="588929"/>
                  <a:pt x="28415" y="663114"/>
                  <a:pt x="27667" y="737300"/>
                </a:cubicBezTo>
                <a:cubicBezTo>
                  <a:pt x="27418" y="774443"/>
                  <a:pt x="23978" y="812034"/>
                  <a:pt x="30908" y="848778"/>
                </a:cubicBezTo>
                <a:cubicBezTo>
                  <a:pt x="33700" y="877794"/>
                  <a:pt x="60821" y="887367"/>
                  <a:pt x="86746" y="8860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5"/>
          <p:cNvSpPr/>
          <p:nvPr/>
        </p:nvSpPr>
        <p:spPr>
          <a:xfrm rot="-327235">
            <a:off x="4183197" y="4296744"/>
            <a:ext cx="257965" cy="471946"/>
          </a:xfrm>
          <a:custGeom>
            <a:rect b="b" l="l" r="r" t="t"/>
            <a:pathLst>
              <a:path extrusionOk="0" h="944340" w="516176">
                <a:moveTo>
                  <a:pt x="72844" y="944304"/>
                </a:moveTo>
                <a:cubicBezTo>
                  <a:pt x="-9169" y="934383"/>
                  <a:pt x="104" y="830882"/>
                  <a:pt x="503" y="769210"/>
                </a:cubicBezTo>
                <a:cubicBezTo>
                  <a:pt x="1600" y="669847"/>
                  <a:pt x="14812" y="570185"/>
                  <a:pt x="18900" y="471421"/>
                </a:cubicBezTo>
                <a:cubicBezTo>
                  <a:pt x="24883" y="376246"/>
                  <a:pt x="29320" y="281619"/>
                  <a:pt x="42781" y="187341"/>
                </a:cubicBezTo>
                <a:cubicBezTo>
                  <a:pt x="48863" y="138383"/>
                  <a:pt x="51855" y="88577"/>
                  <a:pt x="68108" y="41662"/>
                </a:cubicBezTo>
                <a:cubicBezTo>
                  <a:pt x="83912" y="-14575"/>
                  <a:pt x="168069" y="-10537"/>
                  <a:pt x="195191" y="33785"/>
                </a:cubicBezTo>
                <a:cubicBezTo>
                  <a:pt x="202619" y="47096"/>
                  <a:pt x="205012" y="62352"/>
                  <a:pt x="204314" y="77409"/>
                </a:cubicBezTo>
                <a:cubicBezTo>
                  <a:pt x="204165" y="100293"/>
                  <a:pt x="204813" y="123326"/>
                  <a:pt x="202520" y="146110"/>
                </a:cubicBezTo>
                <a:cubicBezTo>
                  <a:pt x="198382" y="169692"/>
                  <a:pt x="199678" y="193723"/>
                  <a:pt x="195590" y="217255"/>
                </a:cubicBezTo>
                <a:cubicBezTo>
                  <a:pt x="191053" y="250409"/>
                  <a:pt x="181979" y="282766"/>
                  <a:pt x="174002" y="315222"/>
                </a:cubicBezTo>
                <a:cubicBezTo>
                  <a:pt x="210995" y="275088"/>
                  <a:pt x="256863" y="244626"/>
                  <a:pt x="294953" y="205589"/>
                </a:cubicBezTo>
                <a:cubicBezTo>
                  <a:pt x="323071" y="178168"/>
                  <a:pt x="349246" y="149002"/>
                  <a:pt x="377963" y="122229"/>
                </a:cubicBezTo>
                <a:cubicBezTo>
                  <a:pt x="397606" y="100991"/>
                  <a:pt x="416950" y="79204"/>
                  <a:pt x="440682" y="62352"/>
                </a:cubicBezTo>
                <a:cubicBezTo>
                  <a:pt x="477226" y="32040"/>
                  <a:pt x="527581" y="44105"/>
                  <a:pt x="513870" y="98498"/>
                </a:cubicBezTo>
                <a:cubicBezTo>
                  <a:pt x="495025" y="150946"/>
                  <a:pt x="463167" y="197811"/>
                  <a:pt x="431159" y="243080"/>
                </a:cubicBezTo>
                <a:cubicBezTo>
                  <a:pt x="414657" y="268208"/>
                  <a:pt x="401046" y="295180"/>
                  <a:pt x="383098" y="319360"/>
                </a:cubicBezTo>
                <a:cubicBezTo>
                  <a:pt x="368291" y="339352"/>
                  <a:pt x="352786" y="359095"/>
                  <a:pt x="341468" y="381331"/>
                </a:cubicBezTo>
                <a:cubicBezTo>
                  <a:pt x="367493" y="450132"/>
                  <a:pt x="399401" y="517039"/>
                  <a:pt x="417798" y="588482"/>
                </a:cubicBezTo>
                <a:cubicBezTo>
                  <a:pt x="428168" y="623980"/>
                  <a:pt x="435497" y="660225"/>
                  <a:pt x="444969" y="695972"/>
                </a:cubicBezTo>
                <a:cubicBezTo>
                  <a:pt x="457633" y="735009"/>
                  <a:pt x="466557" y="775193"/>
                  <a:pt x="472390" y="815676"/>
                </a:cubicBezTo>
                <a:cubicBezTo>
                  <a:pt x="475830" y="853018"/>
                  <a:pt x="478871" y="898587"/>
                  <a:pt x="451999" y="928251"/>
                </a:cubicBezTo>
                <a:cubicBezTo>
                  <a:pt x="431309" y="950237"/>
                  <a:pt x="390227" y="946349"/>
                  <a:pt x="376617" y="918479"/>
                </a:cubicBezTo>
                <a:cubicBezTo>
                  <a:pt x="354331" y="883979"/>
                  <a:pt x="339624" y="845390"/>
                  <a:pt x="327608" y="806353"/>
                </a:cubicBezTo>
                <a:cubicBezTo>
                  <a:pt x="322423" y="777935"/>
                  <a:pt x="311654" y="751162"/>
                  <a:pt x="305472" y="722944"/>
                </a:cubicBezTo>
                <a:cubicBezTo>
                  <a:pt x="286826" y="659926"/>
                  <a:pt x="269177" y="596958"/>
                  <a:pt x="252326" y="533491"/>
                </a:cubicBezTo>
                <a:cubicBezTo>
                  <a:pt x="247191" y="509760"/>
                  <a:pt x="242504" y="485779"/>
                  <a:pt x="232234" y="463643"/>
                </a:cubicBezTo>
                <a:cubicBezTo>
                  <a:pt x="204464" y="474512"/>
                  <a:pt x="176644" y="485281"/>
                  <a:pt x="148576" y="495351"/>
                </a:cubicBezTo>
                <a:cubicBezTo>
                  <a:pt x="146980" y="540222"/>
                  <a:pt x="142393" y="585840"/>
                  <a:pt x="140748" y="630262"/>
                </a:cubicBezTo>
                <a:cubicBezTo>
                  <a:pt x="140948" y="674983"/>
                  <a:pt x="139551" y="719703"/>
                  <a:pt x="137906" y="764374"/>
                </a:cubicBezTo>
                <a:cubicBezTo>
                  <a:pt x="132273" y="813383"/>
                  <a:pt x="144387" y="946847"/>
                  <a:pt x="72844" y="944304"/>
                </a:cubicBezTo>
                <a:close/>
                <a:moveTo>
                  <a:pt x="76833" y="917681"/>
                </a:moveTo>
                <a:cubicBezTo>
                  <a:pt x="114125" y="916983"/>
                  <a:pt x="108990" y="771254"/>
                  <a:pt x="112131" y="740643"/>
                </a:cubicBezTo>
                <a:cubicBezTo>
                  <a:pt x="114275" y="678123"/>
                  <a:pt x="113527" y="615554"/>
                  <a:pt x="118762" y="553184"/>
                </a:cubicBezTo>
                <a:cubicBezTo>
                  <a:pt x="119709" y="537978"/>
                  <a:pt x="121105" y="523071"/>
                  <a:pt x="121454" y="507865"/>
                </a:cubicBezTo>
                <a:cubicBezTo>
                  <a:pt x="122202" y="499240"/>
                  <a:pt x="120955" y="489867"/>
                  <a:pt x="124994" y="481940"/>
                </a:cubicBezTo>
                <a:cubicBezTo>
                  <a:pt x="131425" y="470623"/>
                  <a:pt x="147977" y="467183"/>
                  <a:pt x="158447" y="463494"/>
                </a:cubicBezTo>
                <a:cubicBezTo>
                  <a:pt x="176096" y="457611"/>
                  <a:pt x="193147" y="450232"/>
                  <a:pt x="210397" y="443402"/>
                </a:cubicBezTo>
                <a:cubicBezTo>
                  <a:pt x="222761" y="439563"/>
                  <a:pt x="238366" y="428594"/>
                  <a:pt x="249334" y="440759"/>
                </a:cubicBezTo>
                <a:cubicBezTo>
                  <a:pt x="267183" y="466485"/>
                  <a:pt x="271371" y="499190"/>
                  <a:pt x="278650" y="529054"/>
                </a:cubicBezTo>
                <a:cubicBezTo>
                  <a:pt x="287275" y="563854"/>
                  <a:pt x="298393" y="598055"/>
                  <a:pt x="307516" y="632705"/>
                </a:cubicBezTo>
                <a:cubicBezTo>
                  <a:pt x="312602" y="657334"/>
                  <a:pt x="320828" y="680915"/>
                  <a:pt x="328406" y="704796"/>
                </a:cubicBezTo>
                <a:cubicBezTo>
                  <a:pt x="333043" y="723492"/>
                  <a:pt x="337280" y="742338"/>
                  <a:pt x="343762" y="760535"/>
                </a:cubicBezTo>
                <a:cubicBezTo>
                  <a:pt x="356076" y="811987"/>
                  <a:pt x="371731" y="863438"/>
                  <a:pt x="401445" y="907810"/>
                </a:cubicBezTo>
                <a:cubicBezTo>
                  <a:pt x="406032" y="915986"/>
                  <a:pt x="416900" y="917233"/>
                  <a:pt x="425176" y="914540"/>
                </a:cubicBezTo>
                <a:cubicBezTo>
                  <a:pt x="450603" y="903173"/>
                  <a:pt x="447562" y="859948"/>
                  <a:pt x="447911" y="837314"/>
                </a:cubicBezTo>
                <a:cubicBezTo>
                  <a:pt x="443922" y="779979"/>
                  <a:pt x="425176" y="725586"/>
                  <a:pt x="411167" y="670296"/>
                </a:cubicBezTo>
                <a:cubicBezTo>
                  <a:pt x="395313" y="600897"/>
                  <a:pt x="376367" y="531796"/>
                  <a:pt x="346304" y="467033"/>
                </a:cubicBezTo>
                <a:cubicBezTo>
                  <a:pt x="339275" y="449683"/>
                  <a:pt x="333192" y="431935"/>
                  <a:pt x="326462" y="414485"/>
                </a:cubicBezTo>
                <a:cubicBezTo>
                  <a:pt x="323171" y="405910"/>
                  <a:pt x="319581" y="397434"/>
                  <a:pt x="315892" y="389009"/>
                </a:cubicBezTo>
                <a:cubicBezTo>
                  <a:pt x="312352" y="380932"/>
                  <a:pt x="315942" y="372257"/>
                  <a:pt x="319930" y="365078"/>
                </a:cubicBezTo>
                <a:cubicBezTo>
                  <a:pt x="333691" y="339851"/>
                  <a:pt x="351838" y="317465"/>
                  <a:pt x="368440" y="294133"/>
                </a:cubicBezTo>
                <a:cubicBezTo>
                  <a:pt x="391923" y="255445"/>
                  <a:pt x="416302" y="217604"/>
                  <a:pt x="441828" y="180262"/>
                </a:cubicBezTo>
                <a:cubicBezTo>
                  <a:pt x="451550" y="164906"/>
                  <a:pt x="524190" y="51185"/>
                  <a:pt x="469000" y="75963"/>
                </a:cubicBezTo>
                <a:cubicBezTo>
                  <a:pt x="442127" y="90920"/>
                  <a:pt x="421387" y="114352"/>
                  <a:pt x="400797" y="136787"/>
                </a:cubicBezTo>
                <a:cubicBezTo>
                  <a:pt x="365748" y="170191"/>
                  <a:pt x="333541" y="206436"/>
                  <a:pt x="297944" y="239291"/>
                </a:cubicBezTo>
                <a:cubicBezTo>
                  <a:pt x="269576" y="267759"/>
                  <a:pt x="236571" y="290792"/>
                  <a:pt x="207605" y="318562"/>
                </a:cubicBezTo>
                <a:cubicBezTo>
                  <a:pt x="194343" y="332472"/>
                  <a:pt x="180782" y="346133"/>
                  <a:pt x="167720" y="360242"/>
                </a:cubicBezTo>
                <a:cubicBezTo>
                  <a:pt x="162136" y="365676"/>
                  <a:pt x="158596" y="374102"/>
                  <a:pt x="150570" y="376345"/>
                </a:cubicBezTo>
                <a:cubicBezTo>
                  <a:pt x="143640" y="378489"/>
                  <a:pt x="136112" y="373902"/>
                  <a:pt x="134217" y="367072"/>
                </a:cubicBezTo>
                <a:cubicBezTo>
                  <a:pt x="131923" y="356004"/>
                  <a:pt x="139053" y="345584"/>
                  <a:pt x="141197" y="334965"/>
                </a:cubicBezTo>
                <a:cubicBezTo>
                  <a:pt x="149074" y="307046"/>
                  <a:pt x="155854" y="278827"/>
                  <a:pt x="162535" y="250658"/>
                </a:cubicBezTo>
                <a:cubicBezTo>
                  <a:pt x="169565" y="222041"/>
                  <a:pt x="171958" y="192975"/>
                  <a:pt x="173503" y="163710"/>
                </a:cubicBezTo>
                <a:cubicBezTo>
                  <a:pt x="176744" y="142272"/>
                  <a:pt x="177941" y="121332"/>
                  <a:pt x="177691" y="99744"/>
                </a:cubicBezTo>
                <a:cubicBezTo>
                  <a:pt x="177093" y="85286"/>
                  <a:pt x="179486" y="69980"/>
                  <a:pt x="175747" y="55921"/>
                </a:cubicBezTo>
                <a:cubicBezTo>
                  <a:pt x="171659" y="37524"/>
                  <a:pt x="152315" y="28650"/>
                  <a:pt x="135912" y="24362"/>
                </a:cubicBezTo>
                <a:cubicBezTo>
                  <a:pt x="107743" y="17981"/>
                  <a:pt x="85458" y="32539"/>
                  <a:pt x="78428" y="60408"/>
                </a:cubicBezTo>
                <a:cubicBezTo>
                  <a:pt x="62325" y="95108"/>
                  <a:pt x="67609" y="134494"/>
                  <a:pt x="63621" y="171637"/>
                </a:cubicBezTo>
                <a:cubicBezTo>
                  <a:pt x="59383" y="215510"/>
                  <a:pt x="55345" y="259333"/>
                  <a:pt x="53650" y="303406"/>
                </a:cubicBezTo>
                <a:cubicBezTo>
                  <a:pt x="45822" y="399877"/>
                  <a:pt x="44875" y="496747"/>
                  <a:pt x="36748" y="593219"/>
                </a:cubicBezTo>
                <a:cubicBezTo>
                  <a:pt x="31514" y="655688"/>
                  <a:pt x="27376" y="717908"/>
                  <a:pt x="26678" y="780528"/>
                </a:cubicBezTo>
                <a:cubicBezTo>
                  <a:pt x="27874" y="822756"/>
                  <a:pt x="18003" y="914191"/>
                  <a:pt x="76833" y="9176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5"/>
          <p:cNvSpPr/>
          <p:nvPr/>
        </p:nvSpPr>
        <p:spPr>
          <a:xfrm rot="-327235">
            <a:off x="4465564" y="4288572"/>
            <a:ext cx="249931" cy="440929"/>
          </a:xfrm>
          <a:custGeom>
            <a:rect b="b" l="l" r="r" t="t"/>
            <a:pathLst>
              <a:path extrusionOk="0" h="882278" w="500100">
                <a:moveTo>
                  <a:pt x="187076" y="882232"/>
                </a:moveTo>
                <a:cubicBezTo>
                  <a:pt x="144898" y="882980"/>
                  <a:pt x="103169" y="874604"/>
                  <a:pt x="62885" y="862738"/>
                </a:cubicBezTo>
                <a:cubicBezTo>
                  <a:pt x="29631" y="852019"/>
                  <a:pt x="8592" y="818217"/>
                  <a:pt x="4554" y="784664"/>
                </a:cubicBezTo>
                <a:cubicBezTo>
                  <a:pt x="-2675" y="738996"/>
                  <a:pt x="316" y="692231"/>
                  <a:pt x="2609" y="646214"/>
                </a:cubicBezTo>
                <a:cubicBezTo>
                  <a:pt x="4853" y="584293"/>
                  <a:pt x="11833" y="523219"/>
                  <a:pt x="14026" y="461348"/>
                </a:cubicBezTo>
                <a:cubicBezTo>
                  <a:pt x="16070" y="431036"/>
                  <a:pt x="22103" y="401122"/>
                  <a:pt x="24347" y="370810"/>
                </a:cubicBezTo>
                <a:cubicBezTo>
                  <a:pt x="26939" y="302557"/>
                  <a:pt x="30628" y="234204"/>
                  <a:pt x="39004" y="166350"/>
                </a:cubicBezTo>
                <a:cubicBezTo>
                  <a:pt x="39353" y="140525"/>
                  <a:pt x="38655" y="114699"/>
                  <a:pt x="40949" y="88924"/>
                </a:cubicBezTo>
                <a:cubicBezTo>
                  <a:pt x="42893" y="71773"/>
                  <a:pt x="38306" y="52728"/>
                  <a:pt x="48527" y="37572"/>
                </a:cubicBezTo>
                <a:cubicBezTo>
                  <a:pt x="59994" y="18926"/>
                  <a:pt x="83127" y="16234"/>
                  <a:pt x="102919" y="14040"/>
                </a:cubicBezTo>
                <a:cubicBezTo>
                  <a:pt x="128296" y="9154"/>
                  <a:pt x="153872" y="6313"/>
                  <a:pt x="179648" y="5365"/>
                </a:cubicBezTo>
                <a:cubicBezTo>
                  <a:pt x="218236" y="2823"/>
                  <a:pt x="256027" y="-2313"/>
                  <a:pt x="294666" y="1177"/>
                </a:cubicBezTo>
                <a:cubicBezTo>
                  <a:pt x="343076" y="5415"/>
                  <a:pt x="475593" y="10899"/>
                  <a:pt x="496832" y="58462"/>
                </a:cubicBezTo>
                <a:cubicBezTo>
                  <a:pt x="505307" y="77208"/>
                  <a:pt x="496533" y="100540"/>
                  <a:pt x="479382" y="111110"/>
                </a:cubicBezTo>
                <a:cubicBezTo>
                  <a:pt x="447325" y="128859"/>
                  <a:pt x="408985" y="131501"/>
                  <a:pt x="373139" y="135190"/>
                </a:cubicBezTo>
                <a:cubicBezTo>
                  <a:pt x="318098" y="141771"/>
                  <a:pt x="262907" y="135440"/>
                  <a:pt x="207866" y="134791"/>
                </a:cubicBezTo>
                <a:cubicBezTo>
                  <a:pt x="208764" y="185196"/>
                  <a:pt x="205872" y="235550"/>
                  <a:pt x="206171" y="285955"/>
                </a:cubicBezTo>
                <a:cubicBezTo>
                  <a:pt x="207118" y="316766"/>
                  <a:pt x="204376" y="347327"/>
                  <a:pt x="198892" y="377640"/>
                </a:cubicBezTo>
                <a:cubicBezTo>
                  <a:pt x="279858" y="372106"/>
                  <a:pt x="364663" y="355205"/>
                  <a:pt x="443436" y="381977"/>
                </a:cubicBezTo>
                <a:cubicBezTo>
                  <a:pt x="474895" y="393594"/>
                  <a:pt x="472253" y="423009"/>
                  <a:pt x="450565" y="443500"/>
                </a:cubicBezTo>
                <a:cubicBezTo>
                  <a:pt x="434910" y="459503"/>
                  <a:pt x="413971" y="469275"/>
                  <a:pt x="393031" y="476355"/>
                </a:cubicBezTo>
                <a:cubicBezTo>
                  <a:pt x="371893" y="483584"/>
                  <a:pt x="349507" y="483683"/>
                  <a:pt x="327421" y="484332"/>
                </a:cubicBezTo>
                <a:cubicBezTo>
                  <a:pt x="275222" y="488769"/>
                  <a:pt x="222424" y="485279"/>
                  <a:pt x="170474" y="491860"/>
                </a:cubicBezTo>
                <a:cubicBezTo>
                  <a:pt x="170425" y="578011"/>
                  <a:pt x="170325" y="664411"/>
                  <a:pt x="158808" y="749815"/>
                </a:cubicBezTo>
                <a:cubicBezTo>
                  <a:pt x="218486" y="749665"/>
                  <a:pt x="278113" y="751211"/>
                  <a:pt x="337741" y="752208"/>
                </a:cubicBezTo>
                <a:cubicBezTo>
                  <a:pt x="377776" y="752407"/>
                  <a:pt x="420153" y="746026"/>
                  <a:pt x="457445" y="764273"/>
                </a:cubicBezTo>
                <a:cubicBezTo>
                  <a:pt x="488954" y="776986"/>
                  <a:pt x="480279" y="810090"/>
                  <a:pt x="462331" y="830930"/>
                </a:cubicBezTo>
                <a:cubicBezTo>
                  <a:pt x="429027" y="875701"/>
                  <a:pt x="369599" y="870915"/>
                  <a:pt x="319893" y="876000"/>
                </a:cubicBezTo>
                <a:cubicBezTo>
                  <a:pt x="275471" y="877097"/>
                  <a:pt x="231448" y="881534"/>
                  <a:pt x="187076" y="882232"/>
                </a:cubicBezTo>
                <a:close/>
                <a:moveTo>
                  <a:pt x="198743" y="855459"/>
                </a:moveTo>
                <a:cubicBezTo>
                  <a:pt x="245757" y="852817"/>
                  <a:pt x="292721" y="851222"/>
                  <a:pt x="339636" y="847632"/>
                </a:cubicBezTo>
                <a:cubicBezTo>
                  <a:pt x="361572" y="845538"/>
                  <a:pt x="384008" y="845438"/>
                  <a:pt x="405396" y="839655"/>
                </a:cubicBezTo>
                <a:cubicBezTo>
                  <a:pt x="426585" y="832027"/>
                  <a:pt x="447424" y="815325"/>
                  <a:pt x="452260" y="792441"/>
                </a:cubicBezTo>
                <a:cubicBezTo>
                  <a:pt x="424291" y="773347"/>
                  <a:pt x="387697" y="778532"/>
                  <a:pt x="355490" y="778532"/>
                </a:cubicBezTo>
                <a:cubicBezTo>
                  <a:pt x="301596" y="778980"/>
                  <a:pt x="247801" y="776687"/>
                  <a:pt x="193907" y="776438"/>
                </a:cubicBezTo>
                <a:cubicBezTo>
                  <a:pt x="181094" y="776338"/>
                  <a:pt x="168181" y="776338"/>
                  <a:pt x="155368" y="776338"/>
                </a:cubicBezTo>
                <a:cubicBezTo>
                  <a:pt x="151479" y="776438"/>
                  <a:pt x="147491" y="775740"/>
                  <a:pt x="144150" y="773696"/>
                </a:cubicBezTo>
                <a:cubicBezTo>
                  <a:pt x="129842" y="764323"/>
                  <a:pt x="131038" y="744879"/>
                  <a:pt x="133531" y="730022"/>
                </a:cubicBezTo>
                <a:cubicBezTo>
                  <a:pt x="144599" y="666904"/>
                  <a:pt x="141857" y="602889"/>
                  <a:pt x="143752" y="539173"/>
                </a:cubicBezTo>
                <a:cubicBezTo>
                  <a:pt x="143901" y="522322"/>
                  <a:pt x="143851" y="505421"/>
                  <a:pt x="143901" y="488519"/>
                </a:cubicBezTo>
                <a:cubicBezTo>
                  <a:pt x="143353" y="481988"/>
                  <a:pt x="145497" y="475357"/>
                  <a:pt x="150931" y="471319"/>
                </a:cubicBezTo>
                <a:cubicBezTo>
                  <a:pt x="166037" y="462046"/>
                  <a:pt x="185581" y="463641"/>
                  <a:pt x="202781" y="462295"/>
                </a:cubicBezTo>
                <a:cubicBezTo>
                  <a:pt x="229404" y="462295"/>
                  <a:pt x="255928" y="459653"/>
                  <a:pt x="282601" y="459902"/>
                </a:cubicBezTo>
                <a:cubicBezTo>
                  <a:pt x="324579" y="457110"/>
                  <a:pt x="369450" y="462046"/>
                  <a:pt x="407789" y="441705"/>
                </a:cubicBezTo>
                <a:cubicBezTo>
                  <a:pt x="420552" y="434426"/>
                  <a:pt x="436356" y="425701"/>
                  <a:pt x="440544" y="410794"/>
                </a:cubicBezTo>
                <a:cubicBezTo>
                  <a:pt x="420402" y="398629"/>
                  <a:pt x="395724" y="397981"/>
                  <a:pt x="373039" y="394890"/>
                </a:cubicBezTo>
                <a:cubicBezTo>
                  <a:pt x="334750" y="392896"/>
                  <a:pt x="296460" y="395289"/>
                  <a:pt x="258420" y="399028"/>
                </a:cubicBezTo>
                <a:cubicBezTo>
                  <a:pt x="236882" y="401172"/>
                  <a:pt x="215395" y="402967"/>
                  <a:pt x="193807" y="404712"/>
                </a:cubicBezTo>
                <a:cubicBezTo>
                  <a:pt x="174263" y="408152"/>
                  <a:pt x="168779" y="394691"/>
                  <a:pt x="172269" y="377590"/>
                </a:cubicBezTo>
                <a:cubicBezTo>
                  <a:pt x="180695" y="334215"/>
                  <a:pt x="179897" y="290242"/>
                  <a:pt x="179748" y="246269"/>
                </a:cubicBezTo>
                <a:cubicBezTo>
                  <a:pt x="182190" y="205288"/>
                  <a:pt x="180346" y="164107"/>
                  <a:pt x="181991" y="123225"/>
                </a:cubicBezTo>
                <a:cubicBezTo>
                  <a:pt x="189370" y="103282"/>
                  <a:pt x="216143" y="108467"/>
                  <a:pt x="233044" y="108268"/>
                </a:cubicBezTo>
                <a:cubicBezTo>
                  <a:pt x="256825" y="110362"/>
                  <a:pt x="280556" y="111808"/>
                  <a:pt x="304437" y="111559"/>
                </a:cubicBezTo>
                <a:cubicBezTo>
                  <a:pt x="340234" y="111060"/>
                  <a:pt x="450216" y="109415"/>
                  <a:pt x="471305" y="82044"/>
                </a:cubicBezTo>
                <a:cubicBezTo>
                  <a:pt x="495735" y="34730"/>
                  <a:pt x="272031" y="24510"/>
                  <a:pt x="242865" y="27103"/>
                </a:cubicBezTo>
                <a:cubicBezTo>
                  <a:pt x="195751" y="31639"/>
                  <a:pt x="149036" y="31889"/>
                  <a:pt x="102969" y="40962"/>
                </a:cubicBezTo>
                <a:cubicBezTo>
                  <a:pt x="88063" y="43405"/>
                  <a:pt x="68619" y="43505"/>
                  <a:pt x="60592" y="58362"/>
                </a:cubicBezTo>
                <a:cubicBezTo>
                  <a:pt x="69317" y="126615"/>
                  <a:pt x="54410" y="195217"/>
                  <a:pt x="53213" y="263569"/>
                </a:cubicBezTo>
                <a:cubicBezTo>
                  <a:pt x="48826" y="318062"/>
                  <a:pt x="52116" y="372156"/>
                  <a:pt x="43192" y="426200"/>
                </a:cubicBezTo>
                <a:cubicBezTo>
                  <a:pt x="36860" y="478997"/>
                  <a:pt x="37558" y="533091"/>
                  <a:pt x="31675" y="585888"/>
                </a:cubicBezTo>
                <a:cubicBezTo>
                  <a:pt x="31825" y="648557"/>
                  <a:pt x="13777" y="759736"/>
                  <a:pt x="41696" y="812932"/>
                </a:cubicBezTo>
                <a:cubicBezTo>
                  <a:pt x="52914" y="832875"/>
                  <a:pt x="73604" y="839904"/>
                  <a:pt x="94793" y="843843"/>
                </a:cubicBezTo>
                <a:cubicBezTo>
                  <a:pt x="128745" y="852518"/>
                  <a:pt x="163644" y="857105"/>
                  <a:pt x="198743" y="8554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5"/>
          <p:cNvSpPr/>
          <p:nvPr/>
        </p:nvSpPr>
        <p:spPr>
          <a:xfrm rot="-327235">
            <a:off x="3587901" y="4204024"/>
            <a:ext cx="1245835" cy="697446"/>
          </a:xfrm>
          <a:custGeom>
            <a:rect b="b" l="l" r="r" t="t"/>
            <a:pathLst>
              <a:path extrusionOk="0" h="1395555" w="2492855">
                <a:moveTo>
                  <a:pt x="1852206" y="1395382"/>
                </a:moveTo>
                <a:cubicBezTo>
                  <a:pt x="1775976" y="1395033"/>
                  <a:pt x="1699846" y="1391094"/>
                  <a:pt x="1623716" y="1387454"/>
                </a:cubicBezTo>
                <a:cubicBezTo>
                  <a:pt x="1544694" y="1385161"/>
                  <a:pt x="1465623" y="1387105"/>
                  <a:pt x="1386651" y="1383416"/>
                </a:cubicBezTo>
                <a:cubicBezTo>
                  <a:pt x="1284296" y="1381871"/>
                  <a:pt x="1182042" y="1386707"/>
                  <a:pt x="1079638" y="1385410"/>
                </a:cubicBezTo>
                <a:cubicBezTo>
                  <a:pt x="976585" y="1384463"/>
                  <a:pt x="873633" y="1385111"/>
                  <a:pt x="770580" y="1386657"/>
                </a:cubicBezTo>
                <a:cubicBezTo>
                  <a:pt x="719877" y="1388352"/>
                  <a:pt x="669123" y="1385460"/>
                  <a:pt x="618420" y="1388003"/>
                </a:cubicBezTo>
                <a:cubicBezTo>
                  <a:pt x="536955" y="1390745"/>
                  <a:pt x="453197" y="1394035"/>
                  <a:pt x="372430" y="1384613"/>
                </a:cubicBezTo>
                <a:cubicBezTo>
                  <a:pt x="297297" y="1380973"/>
                  <a:pt x="220968" y="1369506"/>
                  <a:pt x="151868" y="1338645"/>
                </a:cubicBezTo>
                <a:cubicBezTo>
                  <a:pt x="74142" y="1310726"/>
                  <a:pt x="30867" y="1265906"/>
                  <a:pt x="12022" y="1184541"/>
                </a:cubicBezTo>
                <a:cubicBezTo>
                  <a:pt x="2150" y="1136529"/>
                  <a:pt x="5391" y="1086723"/>
                  <a:pt x="2399" y="1037964"/>
                </a:cubicBezTo>
                <a:cubicBezTo>
                  <a:pt x="-4281" y="865064"/>
                  <a:pt x="3646" y="691266"/>
                  <a:pt x="18054" y="519113"/>
                </a:cubicBezTo>
                <a:cubicBezTo>
                  <a:pt x="19600" y="499520"/>
                  <a:pt x="20248" y="479677"/>
                  <a:pt x="23389" y="460233"/>
                </a:cubicBezTo>
                <a:cubicBezTo>
                  <a:pt x="28374" y="429422"/>
                  <a:pt x="38844" y="399658"/>
                  <a:pt x="40589" y="368299"/>
                </a:cubicBezTo>
                <a:cubicBezTo>
                  <a:pt x="48716" y="261009"/>
                  <a:pt x="67262" y="145094"/>
                  <a:pt x="176297" y="95637"/>
                </a:cubicBezTo>
                <a:cubicBezTo>
                  <a:pt x="249835" y="65075"/>
                  <a:pt x="331997" y="68714"/>
                  <a:pt x="408626" y="49570"/>
                </a:cubicBezTo>
                <a:cubicBezTo>
                  <a:pt x="453347" y="42440"/>
                  <a:pt x="499114" y="38252"/>
                  <a:pt x="544234" y="35361"/>
                </a:cubicBezTo>
                <a:cubicBezTo>
                  <a:pt x="594439" y="31472"/>
                  <a:pt x="644345" y="24143"/>
                  <a:pt x="694500" y="19855"/>
                </a:cubicBezTo>
                <a:cubicBezTo>
                  <a:pt x="896566" y="6045"/>
                  <a:pt x="1099430" y="-3926"/>
                  <a:pt x="1301995" y="1508"/>
                </a:cubicBezTo>
                <a:cubicBezTo>
                  <a:pt x="1405845" y="4400"/>
                  <a:pt x="1510493" y="15817"/>
                  <a:pt x="1613595" y="24043"/>
                </a:cubicBezTo>
                <a:cubicBezTo>
                  <a:pt x="1695110" y="28331"/>
                  <a:pt x="1776524" y="34114"/>
                  <a:pt x="1857989" y="37804"/>
                </a:cubicBezTo>
                <a:cubicBezTo>
                  <a:pt x="1977544" y="43487"/>
                  <a:pt x="2096749" y="57048"/>
                  <a:pt x="2216603" y="54057"/>
                </a:cubicBezTo>
                <a:cubicBezTo>
                  <a:pt x="2263368" y="39349"/>
                  <a:pt x="2315218" y="46977"/>
                  <a:pt x="2363629" y="50168"/>
                </a:cubicBezTo>
                <a:cubicBezTo>
                  <a:pt x="2410393" y="50966"/>
                  <a:pt x="2445492" y="64826"/>
                  <a:pt x="2467678" y="108250"/>
                </a:cubicBezTo>
                <a:cubicBezTo>
                  <a:pt x="2494800" y="152422"/>
                  <a:pt x="2492307" y="206018"/>
                  <a:pt x="2492855" y="256023"/>
                </a:cubicBezTo>
                <a:cubicBezTo>
                  <a:pt x="2491609" y="336142"/>
                  <a:pt x="2491459" y="416260"/>
                  <a:pt x="2490861" y="496379"/>
                </a:cubicBezTo>
                <a:cubicBezTo>
                  <a:pt x="2488268" y="555059"/>
                  <a:pt x="2482635" y="611795"/>
                  <a:pt x="2480142" y="670177"/>
                </a:cubicBezTo>
                <a:cubicBezTo>
                  <a:pt x="2477749" y="782652"/>
                  <a:pt x="2462443" y="894279"/>
                  <a:pt x="2456062" y="1006455"/>
                </a:cubicBezTo>
                <a:cubicBezTo>
                  <a:pt x="2453469" y="1056909"/>
                  <a:pt x="2453469" y="1107563"/>
                  <a:pt x="2448633" y="1157818"/>
                </a:cubicBezTo>
                <a:cubicBezTo>
                  <a:pt x="2444744" y="1202289"/>
                  <a:pt x="2439111" y="1248556"/>
                  <a:pt x="2415229" y="1287244"/>
                </a:cubicBezTo>
                <a:cubicBezTo>
                  <a:pt x="2392046" y="1329671"/>
                  <a:pt x="2358892" y="1354799"/>
                  <a:pt x="2310632" y="1362327"/>
                </a:cubicBezTo>
                <a:cubicBezTo>
                  <a:pt x="2257784" y="1374542"/>
                  <a:pt x="2201646" y="1373844"/>
                  <a:pt x="2148101" y="1376835"/>
                </a:cubicBezTo>
                <a:cubicBezTo>
                  <a:pt x="2048190" y="1380824"/>
                  <a:pt x="1951619" y="1397426"/>
                  <a:pt x="1852206" y="1395382"/>
                </a:cubicBezTo>
                <a:close/>
                <a:moveTo>
                  <a:pt x="1347763" y="1356195"/>
                </a:moveTo>
                <a:cubicBezTo>
                  <a:pt x="1426835" y="1357840"/>
                  <a:pt x="1505856" y="1360233"/>
                  <a:pt x="1584978" y="1359834"/>
                </a:cubicBezTo>
                <a:cubicBezTo>
                  <a:pt x="1666393" y="1361679"/>
                  <a:pt x="1747658" y="1367961"/>
                  <a:pt x="1829172" y="1368509"/>
                </a:cubicBezTo>
                <a:cubicBezTo>
                  <a:pt x="1928884" y="1372647"/>
                  <a:pt x="2028148" y="1356195"/>
                  <a:pt x="2127461" y="1351508"/>
                </a:cubicBezTo>
                <a:cubicBezTo>
                  <a:pt x="2200400" y="1345426"/>
                  <a:pt x="2276131" y="1351309"/>
                  <a:pt x="2345182" y="1323988"/>
                </a:cubicBezTo>
                <a:cubicBezTo>
                  <a:pt x="2384967" y="1301154"/>
                  <a:pt x="2405607" y="1255137"/>
                  <a:pt x="2415080" y="1211912"/>
                </a:cubicBezTo>
                <a:cubicBezTo>
                  <a:pt x="2427843" y="1134585"/>
                  <a:pt x="2426148" y="1055862"/>
                  <a:pt x="2430685" y="977838"/>
                </a:cubicBezTo>
                <a:cubicBezTo>
                  <a:pt x="2439160" y="876032"/>
                  <a:pt x="2450478" y="774376"/>
                  <a:pt x="2453369" y="672221"/>
                </a:cubicBezTo>
                <a:cubicBezTo>
                  <a:pt x="2456411" y="594844"/>
                  <a:pt x="2466033" y="518864"/>
                  <a:pt x="2464637" y="442235"/>
                </a:cubicBezTo>
                <a:cubicBezTo>
                  <a:pt x="2464138" y="384951"/>
                  <a:pt x="2465434" y="327666"/>
                  <a:pt x="2466182" y="270382"/>
                </a:cubicBezTo>
                <a:cubicBezTo>
                  <a:pt x="2465833" y="209408"/>
                  <a:pt x="2471417" y="140307"/>
                  <a:pt x="2424303" y="94540"/>
                </a:cubicBezTo>
                <a:cubicBezTo>
                  <a:pt x="2405408" y="75844"/>
                  <a:pt x="2378037" y="80231"/>
                  <a:pt x="2353807" y="78835"/>
                </a:cubicBezTo>
                <a:cubicBezTo>
                  <a:pt x="2329677" y="78536"/>
                  <a:pt x="2305596" y="76891"/>
                  <a:pt x="2281466" y="76691"/>
                </a:cubicBezTo>
                <a:cubicBezTo>
                  <a:pt x="2197259" y="77439"/>
                  <a:pt x="2112853" y="82824"/>
                  <a:pt x="2028895" y="73550"/>
                </a:cubicBezTo>
                <a:cubicBezTo>
                  <a:pt x="1898173" y="67219"/>
                  <a:pt x="1768847" y="58893"/>
                  <a:pt x="1638423" y="52062"/>
                </a:cubicBezTo>
                <a:cubicBezTo>
                  <a:pt x="1510393" y="43288"/>
                  <a:pt x="1382912" y="28132"/>
                  <a:pt x="1254782" y="26636"/>
                </a:cubicBezTo>
                <a:cubicBezTo>
                  <a:pt x="1128496" y="24243"/>
                  <a:pt x="1002311" y="30624"/>
                  <a:pt x="876175" y="35361"/>
                </a:cubicBezTo>
                <a:cubicBezTo>
                  <a:pt x="798350" y="39299"/>
                  <a:pt x="720475" y="42739"/>
                  <a:pt x="643099" y="51664"/>
                </a:cubicBezTo>
                <a:cubicBezTo>
                  <a:pt x="601718" y="56500"/>
                  <a:pt x="558244" y="61585"/>
                  <a:pt x="517063" y="63729"/>
                </a:cubicBezTo>
                <a:cubicBezTo>
                  <a:pt x="465462" y="67568"/>
                  <a:pt x="414210" y="74946"/>
                  <a:pt x="364154" y="85167"/>
                </a:cubicBezTo>
                <a:cubicBezTo>
                  <a:pt x="310958" y="94191"/>
                  <a:pt x="256316" y="96783"/>
                  <a:pt x="204615" y="112986"/>
                </a:cubicBezTo>
                <a:cubicBezTo>
                  <a:pt x="86307" y="152373"/>
                  <a:pt x="72646" y="275367"/>
                  <a:pt x="64370" y="383156"/>
                </a:cubicBezTo>
                <a:cubicBezTo>
                  <a:pt x="59285" y="422193"/>
                  <a:pt x="45375" y="461779"/>
                  <a:pt x="44877" y="501215"/>
                </a:cubicBezTo>
                <a:cubicBezTo>
                  <a:pt x="39243" y="583028"/>
                  <a:pt x="30319" y="663745"/>
                  <a:pt x="29920" y="745360"/>
                </a:cubicBezTo>
                <a:cubicBezTo>
                  <a:pt x="23189" y="851154"/>
                  <a:pt x="24186" y="957197"/>
                  <a:pt x="28125" y="1063092"/>
                </a:cubicBezTo>
                <a:cubicBezTo>
                  <a:pt x="30169" y="1099486"/>
                  <a:pt x="28025" y="1137427"/>
                  <a:pt x="34257" y="1173273"/>
                </a:cubicBezTo>
                <a:cubicBezTo>
                  <a:pt x="49862" y="1249154"/>
                  <a:pt x="89897" y="1289438"/>
                  <a:pt x="161988" y="1314615"/>
                </a:cubicBezTo>
                <a:cubicBezTo>
                  <a:pt x="232385" y="1346074"/>
                  <a:pt x="310160" y="1355148"/>
                  <a:pt x="386440" y="1359086"/>
                </a:cubicBezTo>
                <a:cubicBezTo>
                  <a:pt x="490190" y="1371052"/>
                  <a:pt x="594090" y="1358688"/>
                  <a:pt x="698040" y="1360482"/>
                </a:cubicBezTo>
                <a:cubicBezTo>
                  <a:pt x="787083" y="1361480"/>
                  <a:pt x="876125" y="1357142"/>
                  <a:pt x="965118" y="1358139"/>
                </a:cubicBezTo>
                <a:cubicBezTo>
                  <a:pt x="1092700" y="1360133"/>
                  <a:pt x="1220281" y="1357840"/>
                  <a:pt x="1347763" y="13561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 rot="-327235">
            <a:off x="3600407" y="4217065"/>
            <a:ext cx="1220027" cy="671257"/>
          </a:xfrm>
          <a:custGeom>
            <a:rect b="b" l="l" r="r" t="t"/>
            <a:pathLst>
              <a:path extrusionOk="0" h="1343153" w="2441214">
                <a:moveTo>
                  <a:pt x="794772" y="1101240"/>
                </a:moveTo>
                <a:cubicBezTo>
                  <a:pt x="798462" y="1085286"/>
                  <a:pt x="801902" y="1066291"/>
                  <a:pt x="792080" y="1051882"/>
                </a:cubicBezTo>
                <a:cubicBezTo>
                  <a:pt x="773334" y="1025608"/>
                  <a:pt x="736939" y="1032439"/>
                  <a:pt x="708821" y="1028649"/>
                </a:cubicBezTo>
                <a:cubicBezTo>
                  <a:pt x="671927" y="1026705"/>
                  <a:pt x="634884" y="1023415"/>
                  <a:pt x="597891" y="1022717"/>
                </a:cubicBezTo>
                <a:cubicBezTo>
                  <a:pt x="561197" y="1022069"/>
                  <a:pt x="524752" y="1027752"/>
                  <a:pt x="488008" y="1026406"/>
                </a:cubicBezTo>
                <a:cubicBezTo>
                  <a:pt x="434513" y="1026605"/>
                  <a:pt x="381117" y="1021769"/>
                  <a:pt x="327622" y="1023464"/>
                </a:cubicBezTo>
                <a:cubicBezTo>
                  <a:pt x="340385" y="953716"/>
                  <a:pt x="347165" y="882970"/>
                  <a:pt x="356887" y="812673"/>
                </a:cubicBezTo>
                <a:cubicBezTo>
                  <a:pt x="371495" y="725126"/>
                  <a:pt x="378824" y="636732"/>
                  <a:pt x="387997" y="548537"/>
                </a:cubicBezTo>
                <a:cubicBezTo>
                  <a:pt x="394130" y="499129"/>
                  <a:pt x="398517" y="449572"/>
                  <a:pt x="403852" y="400065"/>
                </a:cubicBezTo>
                <a:cubicBezTo>
                  <a:pt x="407441" y="355644"/>
                  <a:pt x="414122" y="310325"/>
                  <a:pt x="407690" y="265953"/>
                </a:cubicBezTo>
                <a:cubicBezTo>
                  <a:pt x="402306" y="220484"/>
                  <a:pt x="350904" y="192017"/>
                  <a:pt x="308178" y="201240"/>
                </a:cubicBezTo>
                <a:cubicBezTo>
                  <a:pt x="278563" y="209217"/>
                  <a:pt x="251791" y="251993"/>
                  <a:pt x="253486" y="282007"/>
                </a:cubicBezTo>
                <a:cubicBezTo>
                  <a:pt x="253635" y="282804"/>
                  <a:pt x="253835" y="283502"/>
                  <a:pt x="254084" y="284150"/>
                </a:cubicBezTo>
                <a:cubicBezTo>
                  <a:pt x="253635" y="295119"/>
                  <a:pt x="252738" y="306237"/>
                  <a:pt x="252788" y="317205"/>
                </a:cubicBezTo>
                <a:cubicBezTo>
                  <a:pt x="251143" y="327675"/>
                  <a:pt x="249448" y="338194"/>
                  <a:pt x="248301" y="348764"/>
                </a:cubicBezTo>
                <a:cubicBezTo>
                  <a:pt x="243116" y="401312"/>
                  <a:pt x="237682" y="453960"/>
                  <a:pt x="231699" y="506458"/>
                </a:cubicBezTo>
                <a:cubicBezTo>
                  <a:pt x="222475" y="591363"/>
                  <a:pt x="218587" y="676168"/>
                  <a:pt x="211009" y="761721"/>
                </a:cubicBezTo>
                <a:cubicBezTo>
                  <a:pt x="202782" y="864175"/>
                  <a:pt x="193210" y="966529"/>
                  <a:pt x="189321" y="1069282"/>
                </a:cubicBezTo>
                <a:cubicBezTo>
                  <a:pt x="188873" y="1093363"/>
                  <a:pt x="184485" y="1122528"/>
                  <a:pt x="190618" y="1147406"/>
                </a:cubicBezTo>
                <a:cubicBezTo>
                  <a:pt x="197398" y="1163859"/>
                  <a:pt x="218238" y="1166900"/>
                  <a:pt x="233942" y="1168595"/>
                </a:cubicBezTo>
                <a:cubicBezTo>
                  <a:pt x="274824" y="1172085"/>
                  <a:pt x="315856" y="1166651"/>
                  <a:pt x="356837" y="1167299"/>
                </a:cubicBezTo>
                <a:cubicBezTo>
                  <a:pt x="425938" y="1169493"/>
                  <a:pt x="493393" y="1161815"/>
                  <a:pt x="562443" y="1158076"/>
                </a:cubicBezTo>
                <a:cubicBezTo>
                  <a:pt x="628802" y="1158125"/>
                  <a:pt x="696855" y="1159123"/>
                  <a:pt x="760073" y="1135890"/>
                </a:cubicBezTo>
                <a:cubicBezTo>
                  <a:pt x="775877" y="1129957"/>
                  <a:pt x="790883" y="1118191"/>
                  <a:pt x="794772" y="1101240"/>
                </a:cubicBezTo>
                <a:close/>
                <a:moveTo>
                  <a:pt x="1057414" y="475896"/>
                </a:moveTo>
                <a:cubicBezTo>
                  <a:pt x="1062299" y="439950"/>
                  <a:pt x="1064892" y="403506"/>
                  <a:pt x="1061203" y="367310"/>
                </a:cubicBezTo>
                <a:cubicBezTo>
                  <a:pt x="1058161" y="341186"/>
                  <a:pt x="1052079" y="315460"/>
                  <a:pt x="1046595" y="289834"/>
                </a:cubicBezTo>
                <a:cubicBezTo>
                  <a:pt x="1040163" y="265903"/>
                  <a:pt x="1031389" y="240726"/>
                  <a:pt x="1011845" y="224273"/>
                </a:cubicBezTo>
                <a:cubicBezTo>
                  <a:pt x="999032" y="213355"/>
                  <a:pt x="976796" y="205976"/>
                  <a:pt x="961541" y="215598"/>
                </a:cubicBezTo>
                <a:cubicBezTo>
                  <a:pt x="915424" y="220335"/>
                  <a:pt x="904057" y="281608"/>
                  <a:pt x="896977" y="319249"/>
                </a:cubicBezTo>
                <a:cubicBezTo>
                  <a:pt x="886757" y="376334"/>
                  <a:pt x="877832" y="433469"/>
                  <a:pt x="876486" y="491551"/>
                </a:cubicBezTo>
                <a:cubicBezTo>
                  <a:pt x="870155" y="581093"/>
                  <a:pt x="865667" y="672778"/>
                  <a:pt x="863574" y="762768"/>
                </a:cubicBezTo>
                <a:cubicBezTo>
                  <a:pt x="862576" y="836106"/>
                  <a:pt x="861480" y="909344"/>
                  <a:pt x="860283" y="982632"/>
                </a:cubicBezTo>
                <a:cubicBezTo>
                  <a:pt x="859685" y="1044903"/>
                  <a:pt x="854849" y="1121182"/>
                  <a:pt x="937460" y="1123675"/>
                </a:cubicBezTo>
                <a:cubicBezTo>
                  <a:pt x="961541" y="1125619"/>
                  <a:pt x="987865" y="1113604"/>
                  <a:pt x="1000329" y="1092565"/>
                </a:cubicBezTo>
                <a:cubicBezTo>
                  <a:pt x="1016631" y="1059909"/>
                  <a:pt x="1018227" y="1021769"/>
                  <a:pt x="1022913" y="986023"/>
                </a:cubicBezTo>
                <a:cubicBezTo>
                  <a:pt x="1027500" y="924351"/>
                  <a:pt x="1030741" y="862480"/>
                  <a:pt x="1030591" y="800558"/>
                </a:cubicBezTo>
                <a:cubicBezTo>
                  <a:pt x="1030641" y="737840"/>
                  <a:pt x="1036624" y="675320"/>
                  <a:pt x="1043304" y="612950"/>
                </a:cubicBezTo>
                <a:cubicBezTo>
                  <a:pt x="1047841" y="567233"/>
                  <a:pt x="1053674" y="521714"/>
                  <a:pt x="1057414" y="475896"/>
                </a:cubicBezTo>
                <a:close/>
                <a:moveTo>
                  <a:pt x="1682309" y="277819"/>
                </a:moveTo>
                <a:cubicBezTo>
                  <a:pt x="1696019" y="223426"/>
                  <a:pt x="1645664" y="211361"/>
                  <a:pt x="1609120" y="241673"/>
                </a:cubicBezTo>
                <a:cubicBezTo>
                  <a:pt x="1585339" y="258524"/>
                  <a:pt x="1566044" y="280311"/>
                  <a:pt x="1546401" y="301550"/>
                </a:cubicBezTo>
                <a:cubicBezTo>
                  <a:pt x="1517684" y="328323"/>
                  <a:pt x="1491510" y="357538"/>
                  <a:pt x="1463391" y="384909"/>
                </a:cubicBezTo>
                <a:cubicBezTo>
                  <a:pt x="1425301" y="423946"/>
                  <a:pt x="1379433" y="454408"/>
                  <a:pt x="1342440" y="494543"/>
                </a:cubicBezTo>
                <a:cubicBezTo>
                  <a:pt x="1350417" y="462086"/>
                  <a:pt x="1359491" y="429780"/>
                  <a:pt x="1364028" y="396625"/>
                </a:cubicBezTo>
                <a:cubicBezTo>
                  <a:pt x="1368066" y="373044"/>
                  <a:pt x="1366770" y="349063"/>
                  <a:pt x="1370958" y="325481"/>
                </a:cubicBezTo>
                <a:cubicBezTo>
                  <a:pt x="1373251" y="302697"/>
                  <a:pt x="1372553" y="279663"/>
                  <a:pt x="1372703" y="256779"/>
                </a:cubicBezTo>
                <a:cubicBezTo>
                  <a:pt x="1373401" y="241673"/>
                  <a:pt x="1371008" y="226467"/>
                  <a:pt x="1363579" y="213155"/>
                </a:cubicBezTo>
                <a:cubicBezTo>
                  <a:pt x="1336507" y="168834"/>
                  <a:pt x="1252350" y="164795"/>
                  <a:pt x="1236546" y="221033"/>
                </a:cubicBezTo>
                <a:cubicBezTo>
                  <a:pt x="1220293" y="267947"/>
                  <a:pt x="1217252" y="317753"/>
                  <a:pt x="1211219" y="366712"/>
                </a:cubicBezTo>
                <a:cubicBezTo>
                  <a:pt x="1197758" y="460940"/>
                  <a:pt x="1193321" y="555566"/>
                  <a:pt x="1187338" y="650791"/>
                </a:cubicBezTo>
                <a:cubicBezTo>
                  <a:pt x="1183250" y="749606"/>
                  <a:pt x="1170038" y="849218"/>
                  <a:pt x="1168991" y="948581"/>
                </a:cubicBezTo>
                <a:cubicBezTo>
                  <a:pt x="1168592" y="1010203"/>
                  <a:pt x="1159319" y="1113754"/>
                  <a:pt x="1241283" y="1123675"/>
                </a:cubicBezTo>
                <a:cubicBezTo>
                  <a:pt x="1312826" y="1126218"/>
                  <a:pt x="1300711" y="992703"/>
                  <a:pt x="1306345" y="943695"/>
                </a:cubicBezTo>
                <a:cubicBezTo>
                  <a:pt x="1307990" y="898974"/>
                  <a:pt x="1309336" y="854253"/>
                  <a:pt x="1309186" y="809582"/>
                </a:cubicBezTo>
                <a:cubicBezTo>
                  <a:pt x="1310881" y="765161"/>
                  <a:pt x="1315468" y="719493"/>
                  <a:pt x="1317064" y="674622"/>
                </a:cubicBezTo>
                <a:cubicBezTo>
                  <a:pt x="1345133" y="664601"/>
                  <a:pt x="1372952" y="653782"/>
                  <a:pt x="1400672" y="642914"/>
                </a:cubicBezTo>
                <a:cubicBezTo>
                  <a:pt x="1410992" y="665050"/>
                  <a:pt x="1415629" y="689081"/>
                  <a:pt x="1420764" y="712762"/>
                </a:cubicBezTo>
                <a:cubicBezTo>
                  <a:pt x="1437665" y="776229"/>
                  <a:pt x="1455264" y="839197"/>
                  <a:pt x="1473910" y="902215"/>
                </a:cubicBezTo>
                <a:cubicBezTo>
                  <a:pt x="1480043" y="930383"/>
                  <a:pt x="1490861" y="957206"/>
                  <a:pt x="1496047" y="985624"/>
                </a:cubicBezTo>
                <a:cubicBezTo>
                  <a:pt x="1508112" y="1024661"/>
                  <a:pt x="1522769" y="1063299"/>
                  <a:pt x="1545055" y="1097750"/>
                </a:cubicBezTo>
                <a:cubicBezTo>
                  <a:pt x="1558666" y="1125619"/>
                  <a:pt x="1599797" y="1129508"/>
                  <a:pt x="1620487" y="1107522"/>
                </a:cubicBezTo>
                <a:cubicBezTo>
                  <a:pt x="1647409" y="1077857"/>
                  <a:pt x="1644368" y="1032289"/>
                  <a:pt x="1640878" y="994947"/>
                </a:cubicBezTo>
                <a:cubicBezTo>
                  <a:pt x="1635045" y="954464"/>
                  <a:pt x="1626121" y="914230"/>
                  <a:pt x="1613457" y="875243"/>
                </a:cubicBezTo>
                <a:cubicBezTo>
                  <a:pt x="1603985" y="839496"/>
                  <a:pt x="1596606" y="803251"/>
                  <a:pt x="1586286" y="767753"/>
                </a:cubicBezTo>
                <a:cubicBezTo>
                  <a:pt x="1567889" y="696310"/>
                  <a:pt x="1535981" y="629453"/>
                  <a:pt x="1509956" y="560602"/>
                </a:cubicBezTo>
                <a:cubicBezTo>
                  <a:pt x="1521274" y="538366"/>
                  <a:pt x="1536779" y="518623"/>
                  <a:pt x="1551586" y="498631"/>
                </a:cubicBezTo>
                <a:cubicBezTo>
                  <a:pt x="1569534" y="474401"/>
                  <a:pt x="1583195" y="447478"/>
                  <a:pt x="1599647" y="422351"/>
                </a:cubicBezTo>
                <a:cubicBezTo>
                  <a:pt x="1631605" y="377132"/>
                  <a:pt x="1663463" y="330267"/>
                  <a:pt x="1682309" y="277819"/>
                </a:cubicBezTo>
                <a:close/>
                <a:moveTo>
                  <a:pt x="2214521" y="327475"/>
                </a:moveTo>
                <a:cubicBezTo>
                  <a:pt x="2231622" y="316856"/>
                  <a:pt x="2240396" y="293523"/>
                  <a:pt x="2231971" y="274827"/>
                </a:cubicBezTo>
                <a:cubicBezTo>
                  <a:pt x="2210682" y="227265"/>
                  <a:pt x="2078215" y="221731"/>
                  <a:pt x="2029805" y="217543"/>
                </a:cubicBezTo>
                <a:cubicBezTo>
                  <a:pt x="1991166" y="214103"/>
                  <a:pt x="1953375" y="219188"/>
                  <a:pt x="1914787" y="221731"/>
                </a:cubicBezTo>
                <a:cubicBezTo>
                  <a:pt x="1888961" y="222678"/>
                  <a:pt x="1863385" y="225520"/>
                  <a:pt x="1838059" y="230406"/>
                </a:cubicBezTo>
                <a:cubicBezTo>
                  <a:pt x="1818266" y="232599"/>
                  <a:pt x="1795083" y="235292"/>
                  <a:pt x="1783666" y="253938"/>
                </a:cubicBezTo>
                <a:cubicBezTo>
                  <a:pt x="1773395" y="269044"/>
                  <a:pt x="1778032" y="288139"/>
                  <a:pt x="1776038" y="305239"/>
                </a:cubicBezTo>
                <a:cubicBezTo>
                  <a:pt x="1773744" y="331015"/>
                  <a:pt x="1774442" y="356890"/>
                  <a:pt x="1774093" y="382666"/>
                </a:cubicBezTo>
                <a:cubicBezTo>
                  <a:pt x="1765718" y="450520"/>
                  <a:pt x="1762028" y="518822"/>
                  <a:pt x="1759436" y="587125"/>
                </a:cubicBezTo>
                <a:cubicBezTo>
                  <a:pt x="1757192" y="617438"/>
                  <a:pt x="1751209" y="647351"/>
                  <a:pt x="1749165" y="677664"/>
                </a:cubicBezTo>
                <a:cubicBezTo>
                  <a:pt x="1746972" y="739535"/>
                  <a:pt x="1739992" y="800608"/>
                  <a:pt x="1737748" y="862529"/>
                </a:cubicBezTo>
                <a:cubicBezTo>
                  <a:pt x="1735455" y="908546"/>
                  <a:pt x="1732464" y="955261"/>
                  <a:pt x="1739693" y="1000979"/>
                </a:cubicBezTo>
                <a:cubicBezTo>
                  <a:pt x="1743731" y="1034582"/>
                  <a:pt x="1764720" y="1068335"/>
                  <a:pt x="1797974" y="1079054"/>
                </a:cubicBezTo>
                <a:cubicBezTo>
                  <a:pt x="1838258" y="1090920"/>
                  <a:pt x="1879987" y="1099295"/>
                  <a:pt x="1922166" y="1098548"/>
                </a:cubicBezTo>
                <a:cubicBezTo>
                  <a:pt x="1966537" y="1097800"/>
                  <a:pt x="2010560" y="1093412"/>
                  <a:pt x="2055032" y="1092316"/>
                </a:cubicBezTo>
                <a:cubicBezTo>
                  <a:pt x="2104738" y="1087230"/>
                  <a:pt x="2164117" y="1092016"/>
                  <a:pt x="2197470" y="1047246"/>
                </a:cubicBezTo>
                <a:cubicBezTo>
                  <a:pt x="2215419" y="1026406"/>
                  <a:pt x="2224093" y="993302"/>
                  <a:pt x="2192584" y="980588"/>
                </a:cubicBezTo>
                <a:cubicBezTo>
                  <a:pt x="2155242" y="962341"/>
                  <a:pt x="2112915" y="968673"/>
                  <a:pt x="2072880" y="968523"/>
                </a:cubicBezTo>
                <a:cubicBezTo>
                  <a:pt x="2013203" y="967526"/>
                  <a:pt x="1953575" y="965931"/>
                  <a:pt x="1893897" y="966130"/>
                </a:cubicBezTo>
                <a:cubicBezTo>
                  <a:pt x="1905414" y="880727"/>
                  <a:pt x="1905564" y="794376"/>
                  <a:pt x="1905564" y="708175"/>
                </a:cubicBezTo>
                <a:cubicBezTo>
                  <a:pt x="1957513" y="701594"/>
                  <a:pt x="2010361" y="705034"/>
                  <a:pt x="2062510" y="700647"/>
                </a:cubicBezTo>
                <a:cubicBezTo>
                  <a:pt x="2084596" y="699999"/>
                  <a:pt x="2106982" y="699899"/>
                  <a:pt x="2128121" y="692720"/>
                </a:cubicBezTo>
                <a:cubicBezTo>
                  <a:pt x="2149060" y="685640"/>
                  <a:pt x="2170000" y="675819"/>
                  <a:pt x="2185655" y="659865"/>
                </a:cubicBezTo>
                <a:cubicBezTo>
                  <a:pt x="2207342" y="639374"/>
                  <a:pt x="2209984" y="609959"/>
                  <a:pt x="2178525" y="598343"/>
                </a:cubicBezTo>
                <a:cubicBezTo>
                  <a:pt x="2099753" y="571520"/>
                  <a:pt x="2014948" y="588471"/>
                  <a:pt x="1933981" y="593955"/>
                </a:cubicBezTo>
                <a:cubicBezTo>
                  <a:pt x="1939416" y="563693"/>
                  <a:pt x="1942208" y="533081"/>
                  <a:pt x="1941261" y="502320"/>
                </a:cubicBezTo>
                <a:cubicBezTo>
                  <a:pt x="1940961" y="451916"/>
                  <a:pt x="1943803" y="401561"/>
                  <a:pt x="1942906" y="351157"/>
                </a:cubicBezTo>
                <a:cubicBezTo>
                  <a:pt x="1997947" y="351755"/>
                  <a:pt x="2053137" y="358137"/>
                  <a:pt x="2108178" y="351556"/>
                </a:cubicBezTo>
                <a:cubicBezTo>
                  <a:pt x="2144124" y="347866"/>
                  <a:pt x="2182464" y="345174"/>
                  <a:pt x="2214521" y="327475"/>
                </a:cubicBezTo>
                <a:close/>
                <a:moveTo>
                  <a:pt x="2399287" y="68523"/>
                </a:moveTo>
                <a:cubicBezTo>
                  <a:pt x="2446401" y="114291"/>
                  <a:pt x="2440817" y="183391"/>
                  <a:pt x="2441166" y="244365"/>
                </a:cubicBezTo>
                <a:cubicBezTo>
                  <a:pt x="2440419" y="301650"/>
                  <a:pt x="2439122" y="358934"/>
                  <a:pt x="2439621" y="416219"/>
                </a:cubicBezTo>
                <a:cubicBezTo>
                  <a:pt x="2441017" y="492847"/>
                  <a:pt x="2431395" y="568828"/>
                  <a:pt x="2428353" y="646204"/>
                </a:cubicBezTo>
                <a:cubicBezTo>
                  <a:pt x="2425512" y="748359"/>
                  <a:pt x="2414194" y="850065"/>
                  <a:pt x="2405669" y="951821"/>
                </a:cubicBezTo>
                <a:cubicBezTo>
                  <a:pt x="2401132" y="1029846"/>
                  <a:pt x="2402827" y="1108569"/>
                  <a:pt x="2390064" y="1185895"/>
                </a:cubicBezTo>
                <a:cubicBezTo>
                  <a:pt x="2380591" y="1229070"/>
                  <a:pt x="2359951" y="1275137"/>
                  <a:pt x="2320166" y="1297971"/>
                </a:cubicBezTo>
                <a:cubicBezTo>
                  <a:pt x="2251066" y="1325342"/>
                  <a:pt x="2175384" y="1319410"/>
                  <a:pt x="2102445" y="1325492"/>
                </a:cubicBezTo>
                <a:cubicBezTo>
                  <a:pt x="2003132" y="1330178"/>
                  <a:pt x="1903918" y="1346631"/>
                  <a:pt x="1804157" y="1342493"/>
                </a:cubicBezTo>
                <a:cubicBezTo>
                  <a:pt x="1722692" y="1341994"/>
                  <a:pt x="1641427" y="1335712"/>
                  <a:pt x="1559962" y="1333818"/>
                </a:cubicBezTo>
                <a:cubicBezTo>
                  <a:pt x="1480890" y="1334217"/>
                  <a:pt x="1401869" y="1331824"/>
                  <a:pt x="1322747" y="1330178"/>
                </a:cubicBezTo>
                <a:cubicBezTo>
                  <a:pt x="1195216" y="1331824"/>
                  <a:pt x="1067684" y="1334117"/>
                  <a:pt x="940152" y="1332073"/>
                </a:cubicBezTo>
                <a:cubicBezTo>
                  <a:pt x="851159" y="1331076"/>
                  <a:pt x="762117" y="1335463"/>
                  <a:pt x="673074" y="1334416"/>
                </a:cubicBezTo>
                <a:cubicBezTo>
                  <a:pt x="569124" y="1332671"/>
                  <a:pt x="465224" y="1345035"/>
                  <a:pt x="361474" y="1333020"/>
                </a:cubicBezTo>
                <a:cubicBezTo>
                  <a:pt x="285194" y="1329082"/>
                  <a:pt x="207419" y="1319958"/>
                  <a:pt x="137022" y="1288549"/>
                </a:cubicBezTo>
                <a:cubicBezTo>
                  <a:pt x="64881" y="1263421"/>
                  <a:pt x="24846" y="1223138"/>
                  <a:pt x="9241" y="1147257"/>
                </a:cubicBezTo>
                <a:cubicBezTo>
                  <a:pt x="3009" y="1111410"/>
                  <a:pt x="5153" y="1073520"/>
                  <a:pt x="3109" y="1037075"/>
                </a:cubicBezTo>
                <a:cubicBezTo>
                  <a:pt x="-829" y="931181"/>
                  <a:pt x="-1827" y="825137"/>
                  <a:pt x="4904" y="719293"/>
                </a:cubicBezTo>
                <a:cubicBezTo>
                  <a:pt x="5303" y="637679"/>
                  <a:pt x="14227" y="556962"/>
                  <a:pt x="19861" y="475149"/>
                </a:cubicBezTo>
                <a:cubicBezTo>
                  <a:pt x="20359" y="435712"/>
                  <a:pt x="34269" y="396127"/>
                  <a:pt x="39354" y="356990"/>
                </a:cubicBezTo>
                <a:cubicBezTo>
                  <a:pt x="47631" y="249251"/>
                  <a:pt x="61291" y="126257"/>
                  <a:pt x="179599" y="86870"/>
                </a:cubicBezTo>
                <a:cubicBezTo>
                  <a:pt x="231300" y="70667"/>
                  <a:pt x="285942" y="68075"/>
                  <a:pt x="339138" y="59051"/>
                </a:cubicBezTo>
                <a:cubicBezTo>
                  <a:pt x="389194" y="48830"/>
                  <a:pt x="440446" y="41452"/>
                  <a:pt x="492047" y="37613"/>
                </a:cubicBezTo>
                <a:cubicBezTo>
                  <a:pt x="533228" y="35469"/>
                  <a:pt x="576652" y="30383"/>
                  <a:pt x="618083" y="25547"/>
                </a:cubicBezTo>
                <a:cubicBezTo>
                  <a:pt x="695459" y="16623"/>
                  <a:pt x="773334" y="13183"/>
                  <a:pt x="851159" y="9245"/>
                </a:cubicBezTo>
                <a:cubicBezTo>
                  <a:pt x="977295" y="4508"/>
                  <a:pt x="1103481" y="-1873"/>
                  <a:pt x="1229766" y="520"/>
                </a:cubicBezTo>
                <a:cubicBezTo>
                  <a:pt x="1357896" y="2065"/>
                  <a:pt x="1485377" y="17172"/>
                  <a:pt x="1613408" y="25946"/>
                </a:cubicBezTo>
                <a:cubicBezTo>
                  <a:pt x="1743831" y="32826"/>
                  <a:pt x="1873157" y="41103"/>
                  <a:pt x="2003880" y="47434"/>
                </a:cubicBezTo>
                <a:cubicBezTo>
                  <a:pt x="2087837" y="56707"/>
                  <a:pt x="2172243" y="51323"/>
                  <a:pt x="2256450" y="50575"/>
                </a:cubicBezTo>
                <a:cubicBezTo>
                  <a:pt x="2280580" y="50775"/>
                  <a:pt x="2304661" y="52370"/>
                  <a:pt x="2328791" y="52719"/>
                </a:cubicBezTo>
                <a:cubicBezTo>
                  <a:pt x="2353021" y="54165"/>
                  <a:pt x="2380392" y="49827"/>
                  <a:pt x="2399287" y="685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5"/>
          <p:cNvSpPr/>
          <p:nvPr/>
        </p:nvSpPr>
        <p:spPr>
          <a:xfrm rot="-327235">
            <a:off x="3710256" y="4364608"/>
            <a:ext cx="278277" cy="458372"/>
          </a:xfrm>
          <a:custGeom>
            <a:rect b="b" l="l" r="r" t="t"/>
            <a:pathLst>
              <a:path extrusionOk="0" h="917180" w="556819">
                <a:moveTo>
                  <a:pt x="529699" y="831599"/>
                </a:moveTo>
                <a:cubicBezTo>
                  <a:pt x="553381" y="832895"/>
                  <a:pt x="560560" y="839676"/>
                  <a:pt x="555076" y="863656"/>
                </a:cubicBezTo>
                <a:cubicBezTo>
                  <a:pt x="552184" y="889532"/>
                  <a:pt x="503874" y="893022"/>
                  <a:pt x="482984" y="898107"/>
                </a:cubicBezTo>
                <a:cubicBezTo>
                  <a:pt x="437864" y="907380"/>
                  <a:pt x="391349" y="904239"/>
                  <a:pt x="345381" y="905286"/>
                </a:cubicBezTo>
                <a:cubicBezTo>
                  <a:pt x="305995" y="907480"/>
                  <a:pt x="266659" y="910172"/>
                  <a:pt x="227372" y="913811"/>
                </a:cubicBezTo>
                <a:cubicBezTo>
                  <a:pt x="179710" y="915556"/>
                  <a:pt x="131898" y="913064"/>
                  <a:pt x="84236" y="916005"/>
                </a:cubicBezTo>
                <a:cubicBezTo>
                  <a:pt x="56466" y="916155"/>
                  <a:pt x="26702" y="920692"/>
                  <a:pt x="179" y="910870"/>
                </a:cubicBezTo>
                <a:cubicBezTo>
                  <a:pt x="-1915" y="779200"/>
                  <a:pt x="14936" y="647531"/>
                  <a:pt x="22763" y="515911"/>
                </a:cubicBezTo>
                <a:cubicBezTo>
                  <a:pt x="27051" y="459723"/>
                  <a:pt x="31488" y="400544"/>
                  <a:pt x="34031" y="343758"/>
                </a:cubicBezTo>
                <a:cubicBezTo>
                  <a:pt x="40363" y="262094"/>
                  <a:pt x="49237" y="180879"/>
                  <a:pt x="53026" y="99065"/>
                </a:cubicBezTo>
                <a:cubicBezTo>
                  <a:pt x="56366" y="84308"/>
                  <a:pt x="59956" y="69600"/>
                  <a:pt x="63197" y="54843"/>
                </a:cubicBezTo>
                <a:cubicBezTo>
                  <a:pt x="64094" y="49459"/>
                  <a:pt x="65590" y="44174"/>
                  <a:pt x="67135" y="38939"/>
                </a:cubicBezTo>
                <a:cubicBezTo>
                  <a:pt x="75411" y="24830"/>
                  <a:pt x="82541" y="7181"/>
                  <a:pt x="98993" y="1148"/>
                </a:cubicBezTo>
                <a:cubicBezTo>
                  <a:pt x="116891" y="-2890"/>
                  <a:pt x="136784" y="4189"/>
                  <a:pt x="151043" y="15108"/>
                </a:cubicBezTo>
                <a:cubicBezTo>
                  <a:pt x="171234" y="32956"/>
                  <a:pt x="168592" y="62421"/>
                  <a:pt x="168443" y="86950"/>
                </a:cubicBezTo>
                <a:cubicBezTo>
                  <a:pt x="164504" y="177439"/>
                  <a:pt x="151541" y="267578"/>
                  <a:pt x="142418" y="357718"/>
                </a:cubicBezTo>
                <a:cubicBezTo>
                  <a:pt x="134840" y="456533"/>
                  <a:pt x="119733" y="554450"/>
                  <a:pt x="106322" y="652566"/>
                </a:cubicBezTo>
                <a:cubicBezTo>
                  <a:pt x="100688" y="691753"/>
                  <a:pt x="97846" y="731289"/>
                  <a:pt x="90518" y="770226"/>
                </a:cubicBezTo>
                <a:cubicBezTo>
                  <a:pt x="83638" y="797149"/>
                  <a:pt x="79549" y="827561"/>
                  <a:pt x="117540" y="823821"/>
                </a:cubicBezTo>
                <a:cubicBezTo>
                  <a:pt x="136485" y="823472"/>
                  <a:pt x="155430" y="823722"/>
                  <a:pt x="174326" y="824170"/>
                </a:cubicBezTo>
                <a:cubicBezTo>
                  <a:pt x="224132" y="825866"/>
                  <a:pt x="273938" y="828558"/>
                  <a:pt x="323744" y="825965"/>
                </a:cubicBezTo>
                <a:cubicBezTo>
                  <a:pt x="365773" y="821179"/>
                  <a:pt x="408001" y="823821"/>
                  <a:pt x="450079" y="826264"/>
                </a:cubicBezTo>
                <a:cubicBezTo>
                  <a:pt x="477251" y="828558"/>
                  <a:pt x="501829" y="829355"/>
                  <a:pt x="529699" y="8315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5"/>
          <p:cNvSpPr/>
          <p:nvPr/>
        </p:nvSpPr>
        <p:spPr>
          <a:xfrm rot="-327235">
            <a:off x="4044077" y="4347272"/>
            <a:ext cx="74718" cy="430358"/>
          </a:xfrm>
          <a:custGeom>
            <a:rect b="b" l="l" r="r" t="t"/>
            <a:pathLst>
              <a:path extrusionOk="0" h="861126" w="149507">
                <a:moveTo>
                  <a:pt x="139990" y="87647"/>
                </a:moveTo>
                <a:cubicBezTo>
                  <a:pt x="154997" y="142837"/>
                  <a:pt x="149413" y="200820"/>
                  <a:pt x="142533" y="256858"/>
                </a:cubicBezTo>
                <a:cubicBezTo>
                  <a:pt x="137148" y="321272"/>
                  <a:pt x="127726" y="385387"/>
                  <a:pt x="122840" y="449850"/>
                </a:cubicBezTo>
                <a:cubicBezTo>
                  <a:pt x="114813" y="540788"/>
                  <a:pt x="119001" y="632124"/>
                  <a:pt x="111672" y="723211"/>
                </a:cubicBezTo>
                <a:cubicBezTo>
                  <a:pt x="109927" y="754420"/>
                  <a:pt x="106038" y="785780"/>
                  <a:pt x="99707" y="816441"/>
                </a:cubicBezTo>
                <a:cubicBezTo>
                  <a:pt x="96117" y="839176"/>
                  <a:pt x="85348" y="857872"/>
                  <a:pt x="60221" y="861013"/>
                </a:cubicBezTo>
                <a:cubicBezTo>
                  <a:pt x="34345" y="862309"/>
                  <a:pt x="7174" y="852736"/>
                  <a:pt x="4332" y="823670"/>
                </a:cubicBezTo>
                <a:cubicBezTo>
                  <a:pt x="-2648" y="786927"/>
                  <a:pt x="842" y="749335"/>
                  <a:pt x="1091" y="712192"/>
                </a:cubicBezTo>
                <a:cubicBezTo>
                  <a:pt x="1839" y="638007"/>
                  <a:pt x="2986" y="563821"/>
                  <a:pt x="4482" y="489635"/>
                </a:cubicBezTo>
                <a:cubicBezTo>
                  <a:pt x="8320" y="385985"/>
                  <a:pt x="13456" y="283680"/>
                  <a:pt x="21233" y="179980"/>
                </a:cubicBezTo>
                <a:cubicBezTo>
                  <a:pt x="23477" y="161035"/>
                  <a:pt x="27116" y="142289"/>
                  <a:pt x="30108" y="123394"/>
                </a:cubicBezTo>
                <a:cubicBezTo>
                  <a:pt x="38035" y="85952"/>
                  <a:pt x="37736" y="18098"/>
                  <a:pt x="77022" y="0"/>
                </a:cubicBezTo>
                <a:cubicBezTo>
                  <a:pt x="84002" y="3689"/>
                  <a:pt x="92428" y="199"/>
                  <a:pt x="99707" y="3440"/>
                </a:cubicBezTo>
                <a:cubicBezTo>
                  <a:pt x="129471" y="18696"/>
                  <a:pt x="133060" y="58082"/>
                  <a:pt x="139990" y="876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5"/>
          <p:cNvSpPr/>
          <p:nvPr/>
        </p:nvSpPr>
        <p:spPr>
          <a:xfrm rot="-327235">
            <a:off x="4196548" y="4308161"/>
            <a:ext cx="231204" cy="447205"/>
          </a:xfrm>
          <a:custGeom>
            <a:rect b="b" l="l" r="r" t="t"/>
            <a:pathLst>
              <a:path extrusionOk="0" h="894835" w="462627">
                <a:moveTo>
                  <a:pt x="442126" y="53168"/>
                </a:moveTo>
                <a:cubicBezTo>
                  <a:pt x="497316" y="28389"/>
                  <a:pt x="424676" y="142111"/>
                  <a:pt x="414954" y="157466"/>
                </a:cubicBezTo>
                <a:cubicBezTo>
                  <a:pt x="389428" y="194808"/>
                  <a:pt x="364998" y="232699"/>
                  <a:pt x="341566" y="271337"/>
                </a:cubicBezTo>
                <a:cubicBezTo>
                  <a:pt x="324964" y="294670"/>
                  <a:pt x="306767" y="317055"/>
                  <a:pt x="293056" y="342282"/>
                </a:cubicBezTo>
                <a:cubicBezTo>
                  <a:pt x="289068" y="349462"/>
                  <a:pt x="285478" y="358136"/>
                  <a:pt x="289018" y="366213"/>
                </a:cubicBezTo>
                <a:cubicBezTo>
                  <a:pt x="292707" y="374639"/>
                  <a:pt x="296297" y="383114"/>
                  <a:pt x="299587" y="391690"/>
                </a:cubicBezTo>
                <a:cubicBezTo>
                  <a:pt x="306318" y="409189"/>
                  <a:pt x="312400" y="426888"/>
                  <a:pt x="319430" y="444238"/>
                </a:cubicBezTo>
                <a:cubicBezTo>
                  <a:pt x="349493" y="509001"/>
                  <a:pt x="368389" y="578051"/>
                  <a:pt x="384293" y="647501"/>
                </a:cubicBezTo>
                <a:cubicBezTo>
                  <a:pt x="398302" y="702741"/>
                  <a:pt x="417048" y="757134"/>
                  <a:pt x="421036" y="814518"/>
                </a:cubicBezTo>
                <a:cubicBezTo>
                  <a:pt x="420737" y="837153"/>
                  <a:pt x="423779" y="880378"/>
                  <a:pt x="398352" y="891695"/>
                </a:cubicBezTo>
                <a:cubicBezTo>
                  <a:pt x="390076" y="894387"/>
                  <a:pt x="379257" y="893191"/>
                  <a:pt x="374621" y="885014"/>
                </a:cubicBezTo>
                <a:cubicBezTo>
                  <a:pt x="344906" y="840593"/>
                  <a:pt x="329202" y="789191"/>
                  <a:pt x="316937" y="737690"/>
                </a:cubicBezTo>
                <a:cubicBezTo>
                  <a:pt x="310456" y="719493"/>
                  <a:pt x="306168" y="700647"/>
                  <a:pt x="301582" y="682001"/>
                </a:cubicBezTo>
                <a:cubicBezTo>
                  <a:pt x="294004" y="658120"/>
                  <a:pt x="285777" y="634488"/>
                  <a:pt x="280692" y="609859"/>
                </a:cubicBezTo>
                <a:cubicBezTo>
                  <a:pt x="271568" y="575209"/>
                  <a:pt x="260450" y="541058"/>
                  <a:pt x="251825" y="506259"/>
                </a:cubicBezTo>
                <a:cubicBezTo>
                  <a:pt x="244546" y="476345"/>
                  <a:pt x="240358" y="443639"/>
                  <a:pt x="222510" y="417914"/>
                </a:cubicBezTo>
                <a:cubicBezTo>
                  <a:pt x="211542" y="405749"/>
                  <a:pt x="195937" y="416717"/>
                  <a:pt x="183572" y="420556"/>
                </a:cubicBezTo>
                <a:cubicBezTo>
                  <a:pt x="166322" y="427337"/>
                  <a:pt x="149222" y="434765"/>
                  <a:pt x="131623" y="440648"/>
                </a:cubicBezTo>
                <a:cubicBezTo>
                  <a:pt x="121153" y="444387"/>
                  <a:pt x="104601" y="447827"/>
                  <a:pt x="98169" y="459145"/>
                </a:cubicBezTo>
                <a:cubicBezTo>
                  <a:pt x="94131" y="467022"/>
                  <a:pt x="95427" y="476445"/>
                  <a:pt x="94629" y="485070"/>
                </a:cubicBezTo>
                <a:cubicBezTo>
                  <a:pt x="94330" y="500226"/>
                  <a:pt x="92884" y="515183"/>
                  <a:pt x="91937" y="530339"/>
                </a:cubicBezTo>
                <a:cubicBezTo>
                  <a:pt x="86752" y="592709"/>
                  <a:pt x="87450" y="655228"/>
                  <a:pt x="85356" y="717797"/>
                </a:cubicBezTo>
                <a:cubicBezTo>
                  <a:pt x="82215" y="748409"/>
                  <a:pt x="87350" y="894188"/>
                  <a:pt x="50058" y="894836"/>
                </a:cubicBezTo>
                <a:cubicBezTo>
                  <a:pt x="-8772" y="891346"/>
                  <a:pt x="1149" y="799910"/>
                  <a:pt x="3" y="757682"/>
                </a:cubicBezTo>
                <a:cubicBezTo>
                  <a:pt x="701" y="695063"/>
                  <a:pt x="4789" y="632793"/>
                  <a:pt x="10074" y="570373"/>
                </a:cubicBezTo>
                <a:cubicBezTo>
                  <a:pt x="18200" y="473952"/>
                  <a:pt x="19147" y="377032"/>
                  <a:pt x="26975" y="280561"/>
                </a:cubicBezTo>
                <a:cubicBezTo>
                  <a:pt x="28670" y="236488"/>
                  <a:pt x="32708" y="192665"/>
                  <a:pt x="36996" y="148791"/>
                </a:cubicBezTo>
                <a:cubicBezTo>
                  <a:pt x="40984" y="111698"/>
                  <a:pt x="35700" y="72262"/>
                  <a:pt x="51803" y="37563"/>
                </a:cubicBezTo>
                <a:cubicBezTo>
                  <a:pt x="58833" y="9693"/>
                  <a:pt x="81118" y="-4865"/>
                  <a:pt x="109287" y="1467"/>
                </a:cubicBezTo>
                <a:cubicBezTo>
                  <a:pt x="125640" y="5754"/>
                  <a:pt x="145034" y="14629"/>
                  <a:pt x="149122" y="33026"/>
                </a:cubicBezTo>
                <a:cubicBezTo>
                  <a:pt x="152911" y="47085"/>
                  <a:pt x="150468" y="62391"/>
                  <a:pt x="151066" y="76849"/>
                </a:cubicBezTo>
                <a:cubicBezTo>
                  <a:pt x="151266" y="98387"/>
                  <a:pt x="150069" y="119326"/>
                  <a:pt x="146829" y="140814"/>
                </a:cubicBezTo>
                <a:cubicBezTo>
                  <a:pt x="145283" y="170080"/>
                  <a:pt x="142890" y="199096"/>
                  <a:pt x="135860" y="227763"/>
                </a:cubicBezTo>
                <a:cubicBezTo>
                  <a:pt x="129180" y="255932"/>
                  <a:pt x="122399" y="284150"/>
                  <a:pt x="114522" y="312070"/>
                </a:cubicBezTo>
                <a:cubicBezTo>
                  <a:pt x="112378" y="322689"/>
                  <a:pt x="105299" y="333109"/>
                  <a:pt x="107542" y="344177"/>
                </a:cubicBezTo>
                <a:cubicBezTo>
                  <a:pt x="109437" y="351007"/>
                  <a:pt x="116965" y="355594"/>
                  <a:pt x="123895" y="353450"/>
                </a:cubicBezTo>
                <a:cubicBezTo>
                  <a:pt x="131872" y="351207"/>
                  <a:pt x="135461" y="342781"/>
                  <a:pt x="141045" y="337347"/>
                </a:cubicBezTo>
                <a:cubicBezTo>
                  <a:pt x="154108" y="323287"/>
                  <a:pt x="167619" y="309627"/>
                  <a:pt x="180930" y="295667"/>
                </a:cubicBezTo>
                <a:cubicBezTo>
                  <a:pt x="209896" y="267897"/>
                  <a:pt x="242901" y="244864"/>
                  <a:pt x="271269" y="216396"/>
                </a:cubicBezTo>
                <a:cubicBezTo>
                  <a:pt x="306916" y="183591"/>
                  <a:pt x="339123" y="147345"/>
                  <a:pt x="374172" y="113942"/>
                </a:cubicBezTo>
                <a:cubicBezTo>
                  <a:pt x="394513" y="91557"/>
                  <a:pt x="415253" y="68174"/>
                  <a:pt x="442126" y="531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5"/>
          <p:cNvSpPr/>
          <p:nvPr/>
        </p:nvSpPr>
        <p:spPr>
          <a:xfrm rot="-327235">
            <a:off x="4478622" y="4301931"/>
            <a:ext cx="223454" cy="414352"/>
          </a:xfrm>
          <a:custGeom>
            <a:rect b="b" l="l" r="r" t="t"/>
            <a:pathLst>
              <a:path extrusionOk="0" h="829097" w="447120">
                <a:moveTo>
                  <a:pt x="216770" y="360"/>
                </a:moveTo>
                <a:cubicBezTo>
                  <a:pt x="245986" y="-2183"/>
                  <a:pt x="469690" y="7988"/>
                  <a:pt x="445260" y="55301"/>
                </a:cubicBezTo>
                <a:cubicBezTo>
                  <a:pt x="424171" y="82672"/>
                  <a:pt x="314139" y="84317"/>
                  <a:pt x="278392" y="84816"/>
                </a:cubicBezTo>
                <a:cubicBezTo>
                  <a:pt x="254461" y="85115"/>
                  <a:pt x="230780" y="83619"/>
                  <a:pt x="206999" y="81525"/>
                </a:cubicBezTo>
                <a:cubicBezTo>
                  <a:pt x="190048" y="81675"/>
                  <a:pt x="163325" y="76490"/>
                  <a:pt x="155946" y="96482"/>
                </a:cubicBezTo>
                <a:cubicBezTo>
                  <a:pt x="154301" y="137364"/>
                  <a:pt x="156095" y="178545"/>
                  <a:pt x="153702" y="219527"/>
                </a:cubicBezTo>
                <a:cubicBezTo>
                  <a:pt x="153852" y="263500"/>
                  <a:pt x="154650" y="307473"/>
                  <a:pt x="146224" y="350847"/>
                </a:cubicBezTo>
                <a:cubicBezTo>
                  <a:pt x="142734" y="367948"/>
                  <a:pt x="148218" y="381409"/>
                  <a:pt x="167762" y="377969"/>
                </a:cubicBezTo>
                <a:cubicBezTo>
                  <a:pt x="189300" y="376274"/>
                  <a:pt x="210837" y="374479"/>
                  <a:pt x="232375" y="372285"/>
                </a:cubicBezTo>
                <a:cubicBezTo>
                  <a:pt x="270415" y="368496"/>
                  <a:pt x="308705" y="366153"/>
                  <a:pt x="346994" y="368147"/>
                </a:cubicBezTo>
                <a:cubicBezTo>
                  <a:pt x="369728" y="371189"/>
                  <a:pt x="394357" y="371887"/>
                  <a:pt x="414499" y="384051"/>
                </a:cubicBezTo>
                <a:cubicBezTo>
                  <a:pt x="410311" y="398958"/>
                  <a:pt x="394457" y="407683"/>
                  <a:pt x="381744" y="414962"/>
                </a:cubicBezTo>
                <a:cubicBezTo>
                  <a:pt x="343404" y="435353"/>
                  <a:pt x="298484" y="430368"/>
                  <a:pt x="256555" y="433209"/>
                </a:cubicBezTo>
                <a:cubicBezTo>
                  <a:pt x="229932" y="432960"/>
                  <a:pt x="203359" y="435603"/>
                  <a:pt x="176736" y="435603"/>
                </a:cubicBezTo>
                <a:cubicBezTo>
                  <a:pt x="159585" y="436949"/>
                  <a:pt x="139992" y="435353"/>
                  <a:pt x="124886" y="444626"/>
                </a:cubicBezTo>
                <a:cubicBezTo>
                  <a:pt x="119451" y="448665"/>
                  <a:pt x="117307" y="455296"/>
                  <a:pt x="117856" y="461827"/>
                </a:cubicBezTo>
                <a:cubicBezTo>
                  <a:pt x="117806" y="478728"/>
                  <a:pt x="117906" y="495629"/>
                  <a:pt x="117706" y="512480"/>
                </a:cubicBezTo>
                <a:cubicBezTo>
                  <a:pt x="115762" y="576196"/>
                  <a:pt x="118504" y="640211"/>
                  <a:pt x="107486" y="703329"/>
                </a:cubicBezTo>
                <a:cubicBezTo>
                  <a:pt x="104943" y="718186"/>
                  <a:pt x="103797" y="737630"/>
                  <a:pt x="118105" y="747003"/>
                </a:cubicBezTo>
                <a:cubicBezTo>
                  <a:pt x="121446" y="749047"/>
                  <a:pt x="125434" y="749745"/>
                  <a:pt x="129323" y="749645"/>
                </a:cubicBezTo>
                <a:cubicBezTo>
                  <a:pt x="142136" y="749645"/>
                  <a:pt x="154999" y="749645"/>
                  <a:pt x="167862" y="749745"/>
                </a:cubicBezTo>
                <a:cubicBezTo>
                  <a:pt x="221706" y="749994"/>
                  <a:pt x="275550" y="752288"/>
                  <a:pt x="329445" y="751839"/>
                </a:cubicBezTo>
                <a:cubicBezTo>
                  <a:pt x="361602" y="751839"/>
                  <a:pt x="398196" y="746604"/>
                  <a:pt x="426215" y="765749"/>
                </a:cubicBezTo>
                <a:cubicBezTo>
                  <a:pt x="421379" y="788633"/>
                  <a:pt x="400539" y="805285"/>
                  <a:pt x="379351" y="812962"/>
                </a:cubicBezTo>
                <a:cubicBezTo>
                  <a:pt x="357962" y="818746"/>
                  <a:pt x="335527" y="818895"/>
                  <a:pt x="313591" y="820939"/>
                </a:cubicBezTo>
                <a:cubicBezTo>
                  <a:pt x="266676" y="824479"/>
                  <a:pt x="219712" y="826124"/>
                  <a:pt x="172698" y="828767"/>
                </a:cubicBezTo>
                <a:cubicBezTo>
                  <a:pt x="137599" y="830412"/>
                  <a:pt x="102650" y="825825"/>
                  <a:pt x="68698" y="817051"/>
                </a:cubicBezTo>
                <a:cubicBezTo>
                  <a:pt x="47509" y="813112"/>
                  <a:pt x="26819" y="806082"/>
                  <a:pt x="15601" y="786140"/>
                </a:cubicBezTo>
                <a:cubicBezTo>
                  <a:pt x="-12268" y="732944"/>
                  <a:pt x="5730" y="621765"/>
                  <a:pt x="5580" y="559096"/>
                </a:cubicBezTo>
                <a:cubicBezTo>
                  <a:pt x="11513" y="506298"/>
                  <a:pt x="10815" y="452205"/>
                  <a:pt x="17147" y="399407"/>
                </a:cubicBezTo>
                <a:cubicBezTo>
                  <a:pt x="26071" y="345363"/>
                  <a:pt x="22781" y="291270"/>
                  <a:pt x="27168" y="236777"/>
                </a:cubicBezTo>
                <a:cubicBezTo>
                  <a:pt x="28364" y="168424"/>
                  <a:pt x="43222" y="99823"/>
                  <a:pt x="34547" y="31620"/>
                </a:cubicBezTo>
                <a:cubicBezTo>
                  <a:pt x="42524" y="16763"/>
                  <a:pt x="62017" y="16663"/>
                  <a:pt x="76924" y="14220"/>
                </a:cubicBezTo>
                <a:cubicBezTo>
                  <a:pt x="122941" y="5146"/>
                  <a:pt x="169656" y="4897"/>
                  <a:pt x="216770" y="3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Google Shape;458;p15"/>
          <p:cNvGrpSpPr/>
          <p:nvPr/>
        </p:nvGrpSpPr>
        <p:grpSpPr>
          <a:xfrm>
            <a:off x="177989" y="975611"/>
            <a:ext cx="906413" cy="948291"/>
            <a:chOff x="355978" y="1951222"/>
            <a:chExt cx="1812826" cy="1896582"/>
          </a:xfrm>
        </p:grpSpPr>
        <p:sp>
          <p:nvSpPr>
            <p:cNvPr id="459" name="Google Shape;459;p15"/>
            <p:cNvSpPr/>
            <p:nvPr/>
          </p:nvSpPr>
          <p:spPr>
            <a:xfrm>
              <a:off x="355978" y="1951222"/>
              <a:ext cx="1812826" cy="692002"/>
            </a:xfrm>
            <a:custGeom>
              <a:rect b="b" l="l" r="r" t="t"/>
              <a:pathLst>
                <a:path extrusionOk="0" h="692002" w="1812826">
                  <a:moveTo>
                    <a:pt x="1776190" y="343225"/>
                  </a:moveTo>
                  <a:cubicBezTo>
                    <a:pt x="1725988" y="307494"/>
                    <a:pt x="1676279" y="271042"/>
                    <a:pt x="1627026" y="233946"/>
                  </a:cubicBezTo>
                  <a:cubicBezTo>
                    <a:pt x="1590332" y="208797"/>
                    <a:pt x="1553222" y="184180"/>
                    <a:pt x="1515086" y="161270"/>
                  </a:cubicBezTo>
                  <a:cubicBezTo>
                    <a:pt x="1468413" y="136311"/>
                    <a:pt x="1419198" y="116169"/>
                    <a:pt x="1369603" y="97659"/>
                  </a:cubicBezTo>
                  <a:cubicBezTo>
                    <a:pt x="1296899" y="72890"/>
                    <a:pt x="1224499" y="45124"/>
                    <a:pt x="1148001" y="34807"/>
                  </a:cubicBezTo>
                  <a:cubicBezTo>
                    <a:pt x="1101252" y="27373"/>
                    <a:pt x="1055262" y="15841"/>
                    <a:pt x="1008285" y="9810"/>
                  </a:cubicBezTo>
                  <a:cubicBezTo>
                    <a:pt x="939528" y="1693"/>
                    <a:pt x="870125" y="-1797"/>
                    <a:pt x="800874" y="897"/>
                  </a:cubicBezTo>
                  <a:cubicBezTo>
                    <a:pt x="762701" y="2035"/>
                    <a:pt x="724793" y="6435"/>
                    <a:pt x="686734" y="9621"/>
                  </a:cubicBezTo>
                  <a:cubicBezTo>
                    <a:pt x="654025" y="11897"/>
                    <a:pt x="619722" y="13262"/>
                    <a:pt x="587241" y="19217"/>
                  </a:cubicBezTo>
                  <a:cubicBezTo>
                    <a:pt x="520229" y="33290"/>
                    <a:pt x="454393" y="52900"/>
                    <a:pt x="388216" y="70576"/>
                  </a:cubicBezTo>
                  <a:cubicBezTo>
                    <a:pt x="315133" y="93904"/>
                    <a:pt x="244744" y="126828"/>
                    <a:pt x="180692" y="169159"/>
                  </a:cubicBezTo>
                  <a:cubicBezTo>
                    <a:pt x="150335" y="191387"/>
                    <a:pt x="120055" y="213690"/>
                    <a:pt x="90875" y="237359"/>
                  </a:cubicBezTo>
                  <a:cubicBezTo>
                    <a:pt x="58014" y="268804"/>
                    <a:pt x="18436" y="297936"/>
                    <a:pt x="792" y="341177"/>
                  </a:cubicBezTo>
                  <a:cubicBezTo>
                    <a:pt x="298" y="342580"/>
                    <a:pt x="-347" y="345084"/>
                    <a:pt x="223" y="346905"/>
                  </a:cubicBezTo>
                  <a:cubicBezTo>
                    <a:pt x="-1447" y="362987"/>
                    <a:pt x="30958" y="418898"/>
                    <a:pt x="33615" y="427470"/>
                  </a:cubicBezTo>
                  <a:cubicBezTo>
                    <a:pt x="47427" y="455615"/>
                    <a:pt x="65792" y="481181"/>
                    <a:pt x="79073" y="509591"/>
                  </a:cubicBezTo>
                  <a:cubicBezTo>
                    <a:pt x="87839" y="527116"/>
                    <a:pt x="95845" y="545019"/>
                    <a:pt x="106167" y="561671"/>
                  </a:cubicBezTo>
                  <a:cubicBezTo>
                    <a:pt x="112048" y="569523"/>
                    <a:pt x="116184" y="581850"/>
                    <a:pt x="126771" y="584050"/>
                  </a:cubicBezTo>
                  <a:cubicBezTo>
                    <a:pt x="127378" y="584126"/>
                    <a:pt x="127985" y="584164"/>
                    <a:pt x="128592" y="584240"/>
                  </a:cubicBezTo>
                  <a:cubicBezTo>
                    <a:pt x="134626" y="584240"/>
                    <a:pt x="140242" y="579764"/>
                    <a:pt x="141418" y="573809"/>
                  </a:cubicBezTo>
                  <a:cubicBezTo>
                    <a:pt x="154623" y="571192"/>
                    <a:pt x="178719" y="550747"/>
                    <a:pt x="187712" y="545398"/>
                  </a:cubicBezTo>
                  <a:cubicBezTo>
                    <a:pt x="231197" y="517519"/>
                    <a:pt x="278174" y="496126"/>
                    <a:pt x="323898" y="472040"/>
                  </a:cubicBezTo>
                  <a:cubicBezTo>
                    <a:pt x="387837" y="443781"/>
                    <a:pt x="450333" y="411767"/>
                    <a:pt x="515903" y="387529"/>
                  </a:cubicBezTo>
                  <a:cubicBezTo>
                    <a:pt x="624807" y="352481"/>
                    <a:pt x="736367" y="323842"/>
                    <a:pt x="852177" y="324487"/>
                  </a:cubicBezTo>
                  <a:cubicBezTo>
                    <a:pt x="894145" y="321794"/>
                    <a:pt x="933191" y="323236"/>
                    <a:pt x="975272" y="331201"/>
                  </a:cubicBezTo>
                  <a:cubicBezTo>
                    <a:pt x="1032760" y="337043"/>
                    <a:pt x="1086719" y="353239"/>
                    <a:pt x="1140525" y="374291"/>
                  </a:cubicBezTo>
                  <a:cubicBezTo>
                    <a:pt x="1213647" y="407481"/>
                    <a:pt x="1281190" y="453757"/>
                    <a:pt x="1350175" y="494912"/>
                  </a:cubicBezTo>
                  <a:cubicBezTo>
                    <a:pt x="1404020" y="525712"/>
                    <a:pt x="1454146" y="562012"/>
                    <a:pt x="1502906" y="600171"/>
                  </a:cubicBezTo>
                  <a:cubicBezTo>
                    <a:pt x="1528367" y="625130"/>
                    <a:pt x="1552387" y="651340"/>
                    <a:pt x="1581833" y="671899"/>
                  </a:cubicBezTo>
                  <a:cubicBezTo>
                    <a:pt x="1591774" y="677778"/>
                    <a:pt x="1597884" y="691016"/>
                    <a:pt x="1610178" y="691964"/>
                  </a:cubicBezTo>
                  <a:cubicBezTo>
                    <a:pt x="1610368" y="691964"/>
                    <a:pt x="1610519" y="691964"/>
                    <a:pt x="1610747" y="692002"/>
                  </a:cubicBezTo>
                  <a:cubicBezTo>
                    <a:pt x="1614883" y="692002"/>
                    <a:pt x="1618374" y="689916"/>
                    <a:pt x="1620651" y="686920"/>
                  </a:cubicBezTo>
                  <a:cubicBezTo>
                    <a:pt x="1621410" y="687033"/>
                    <a:pt x="1622131" y="687147"/>
                    <a:pt x="1622852" y="687147"/>
                  </a:cubicBezTo>
                  <a:cubicBezTo>
                    <a:pt x="1631807" y="687147"/>
                    <a:pt x="1636664" y="676906"/>
                    <a:pt x="1639662" y="668675"/>
                  </a:cubicBezTo>
                  <a:cubicBezTo>
                    <a:pt x="1658634" y="636357"/>
                    <a:pt x="1679087" y="604761"/>
                    <a:pt x="1695935" y="571192"/>
                  </a:cubicBezTo>
                  <a:cubicBezTo>
                    <a:pt x="1718133" y="524726"/>
                    <a:pt x="1745340" y="486415"/>
                    <a:pt x="1769815" y="441960"/>
                  </a:cubicBezTo>
                  <a:cubicBezTo>
                    <a:pt x="1779681" y="423867"/>
                    <a:pt x="1793341" y="407405"/>
                    <a:pt x="1801993" y="388743"/>
                  </a:cubicBezTo>
                  <a:cubicBezTo>
                    <a:pt x="1805142" y="388136"/>
                    <a:pt x="1808064" y="386467"/>
                    <a:pt x="1810113" y="383774"/>
                  </a:cubicBezTo>
                  <a:cubicBezTo>
                    <a:pt x="1822559" y="364087"/>
                    <a:pt x="1788864" y="354415"/>
                    <a:pt x="1776190" y="343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553176" y="2446808"/>
              <a:ext cx="1369369" cy="556459"/>
            </a:xfrm>
            <a:custGeom>
              <a:rect b="b" l="l" r="r" t="t"/>
              <a:pathLst>
                <a:path extrusionOk="0" h="556459" w="1369369">
                  <a:moveTo>
                    <a:pt x="1348245" y="265945"/>
                  </a:moveTo>
                  <a:cubicBezTo>
                    <a:pt x="1329424" y="245576"/>
                    <a:pt x="1306998" y="229152"/>
                    <a:pt x="1283623" y="214396"/>
                  </a:cubicBezTo>
                  <a:cubicBezTo>
                    <a:pt x="1244274" y="185720"/>
                    <a:pt x="1200447" y="159358"/>
                    <a:pt x="1156240" y="138269"/>
                  </a:cubicBezTo>
                  <a:cubicBezTo>
                    <a:pt x="1114993" y="114941"/>
                    <a:pt x="1075150" y="92524"/>
                    <a:pt x="1031209" y="73824"/>
                  </a:cubicBezTo>
                  <a:cubicBezTo>
                    <a:pt x="1000967" y="64454"/>
                    <a:pt x="971787" y="52127"/>
                    <a:pt x="941506" y="43175"/>
                  </a:cubicBezTo>
                  <a:cubicBezTo>
                    <a:pt x="899462" y="33085"/>
                    <a:pt x="856963" y="24096"/>
                    <a:pt x="814047" y="19051"/>
                  </a:cubicBezTo>
                  <a:cubicBezTo>
                    <a:pt x="786119" y="16358"/>
                    <a:pt x="758077" y="15144"/>
                    <a:pt x="730339" y="10668"/>
                  </a:cubicBezTo>
                  <a:cubicBezTo>
                    <a:pt x="631187" y="-3556"/>
                    <a:pt x="529569" y="-3556"/>
                    <a:pt x="430417" y="10668"/>
                  </a:cubicBezTo>
                  <a:cubicBezTo>
                    <a:pt x="344584" y="25272"/>
                    <a:pt x="263950" y="59220"/>
                    <a:pt x="182594" y="88958"/>
                  </a:cubicBezTo>
                  <a:cubicBezTo>
                    <a:pt x="135807" y="106786"/>
                    <a:pt x="90880" y="129165"/>
                    <a:pt x="46483" y="152227"/>
                  </a:cubicBezTo>
                  <a:cubicBezTo>
                    <a:pt x="34379" y="159093"/>
                    <a:pt x="21933" y="165655"/>
                    <a:pt x="10435" y="173582"/>
                  </a:cubicBezTo>
                  <a:cubicBezTo>
                    <a:pt x="5350" y="177186"/>
                    <a:pt x="114" y="182117"/>
                    <a:pt x="0" y="188793"/>
                  </a:cubicBezTo>
                  <a:cubicBezTo>
                    <a:pt x="0" y="189551"/>
                    <a:pt x="152" y="190272"/>
                    <a:pt x="417" y="190955"/>
                  </a:cubicBezTo>
                  <a:cubicBezTo>
                    <a:pt x="228" y="192358"/>
                    <a:pt x="190" y="193838"/>
                    <a:pt x="417" y="195393"/>
                  </a:cubicBezTo>
                  <a:cubicBezTo>
                    <a:pt x="4326" y="235031"/>
                    <a:pt x="23602" y="271141"/>
                    <a:pt x="35593" y="308731"/>
                  </a:cubicBezTo>
                  <a:cubicBezTo>
                    <a:pt x="52365" y="360242"/>
                    <a:pt x="61434" y="413421"/>
                    <a:pt x="85491" y="462656"/>
                  </a:cubicBezTo>
                  <a:cubicBezTo>
                    <a:pt x="87844" y="467132"/>
                    <a:pt x="92360" y="469218"/>
                    <a:pt x="96913" y="469256"/>
                  </a:cubicBezTo>
                  <a:cubicBezTo>
                    <a:pt x="98621" y="469256"/>
                    <a:pt x="100290" y="468952"/>
                    <a:pt x="101922" y="468383"/>
                  </a:cubicBezTo>
                  <a:cubicBezTo>
                    <a:pt x="103705" y="468611"/>
                    <a:pt x="105565" y="468270"/>
                    <a:pt x="107234" y="467359"/>
                  </a:cubicBezTo>
                  <a:cubicBezTo>
                    <a:pt x="132696" y="444107"/>
                    <a:pt x="163052" y="426735"/>
                    <a:pt x="193598" y="410880"/>
                  </a:cubicBezTo>
                  <a:cubicBezTo>
                    <a:pt x="247747" y="382166"/>
                    <a:pt x="300719" y="352655"/>
                    <a:pt x="356878" y="327204"/>
                  </a:cubicBezTo>
                  <a:cubicBezTo>
                    <a:pt x="407270" y="308542"/>
                    <a:pt x="459863" y="291814"/>
                    <a:pt x="513404" y="283355"/>
                  </a:cubicBezTo>
                  <a:cubicBezTo>
                    <a:pt x="565655" y="278728"/>
                    <a:pt x="619689" y="275010"/>
                    <a:pt x="672927" y="279941"/>
                  </a:cubicBezTo>
                  <a:cubicBezTo>
                    <a:pt x="725216" y="283090"/>
                    <a:pt x="777429" y="291435"/>
                    <a:pt x="828238" y="304104"/>
                  </a:cubicBezTo>
                  <a:cubicBezTo>
                    <a:pt x="849184" y="313017"/>
                    <a:pt x="869941" y="322424"/>
                    <a:pt x="891494" y="329859"/>
                  </a:cubicBezTo>
                  <a:cubicBezTo>
                    <a:pt x="911946" y="337331"/>
                    <a:pt x="929857" y="349849"/>
                    <a:pt x="949854" y="358345"/>
                  </a:cubicBezTo>
                  <a:cubicBezTo>
                    <a:pt x="999411" y="376287"/>
                    <a:pt x="1043693" y="404697"/>
                    <a:pt x="1087141" y="433980"/>
                  </a:cubicBezTo>
                  <a:cubicBezTo>
                    <a:pt x="1118029" y="452756"/>
                    <a:pt x="1146260" y="477904"/>
                    <a:pt x="1171570" y="504001"/>
                  </a:cubicBezTo>
                  <a:cubicBezTo>
                    <a:pt x="1178628" y="512270"/>
                    <a:pt x="1186521" y="520273"/>
                    <a:pt x="1193047" y="529111"/>
                  </a:cubicBezTo>
                  <a:cubicBezTo>
                    <a:pt x="1195210" y="530666"/>
                    <a:pt x="1197145" y="532563"/>
                    <a:pt x="1198891" y="534649"/>
                  </a:cubicBezTo>
                  <a:cubicBezTo>
                    <a:pt x="1199460" y="535294"/>
                    <a:pt x="1199991" y="535977"/>
                    <a:pt x="1200523" y="536660"/>
                  </a:cubicBezTo>
                  <a:cubicBezTo>
                    <a:pt x="1200826" y="537077"/>
                    <a:pt x="1201168" y="537494"/>
                    <a:pt x="1201471" y="537911"/>
                  </a:cubicBezTo>
                  <a:cubicBezTo>
                    <a:pt x="1202230" y="538973"/>
                    <a:pt x="1202951" y="540035"/>
                    <a:pt x="1203672" y="541097"/>
                  </a:cubicBezTo>
                  <a:cubicBezTo>
                    <a:pt x="1203824" y="541325"/>
                    <a:pt x="1203976" y="541591"/>
                    <a:pt x="1204127" y="541818"/>
                  </a:cubicBezTo>
                  <a:cubicBezTo>
                    <a:pt x="1204924" y="543032"/>
                    <a:pt x="1205721" y="544284"/>
                    <a:pt x="1206480" y="545497"/>
                  </a:cubicBezTo>
                  <a:cubicBezTo>
                    <a:pt x="1207239" y="546711"/>
                    <a:pt x="1208036" y="547925"/>
                    <a:pt x="1208795" y="549101"/>
                  </a:cubicBezTo>
                  <a:cubicBezTo>
                    <a:pt x="1210426" y="551566"/>
                    <a:pt x="1212096" y="554032"/>
                    <a:pt x="1213765" y="556460"/>
                  </a:cubicBezTo>
                  <a:cubicBezTo>
                    <a:pt x="1214373" y="555929"/>
                    <a:pt x="1214942" y="555398"/>
                    <a:pt x="1215511" y="554904"/>
                  </a:cubicBezTo>
                  <a:cubicBezTo>
                    <a:pt x="1216004" y="554449"/>
                    <a:pt x="1216498" y="553994"/>
                    <a:pt x="1216991" y="553539"/>
                  </a:cubicBezTo>
                  <a:cubicBezTo>
                    <a:pt x="1217826" y="552211"/>
                    <a:pt x="1218698" y="550922"/>
                    <a:pt x="1219533" y="549594"/>
                  </a:cubicBezTo>
                  <a:cubicBezTo>
                    <a:pt x="1223556" y="547811"/>
                    <a:pt x="1226781" y="544246"/>
                    <a:pt x="1227160" y="539466"/>
                  </a:cubicBezTo>
                  <a:cubicBezTo>
                    <a:pt x="1227198" y="538897"/>
                    <a:pt x="1227122" y="538329"/>
                    <a:pt x="1227084" y="537760"/>
                  </a:cubicBezTo>
                  <a:cubicBezTo>
                    <a:pt x="1239910" y="517997"/>
                    <a:pt x="1253077" y="498501"/>
                    <a:pt x="1265182" y="478321"/>
                  </a:cubicBezTo>
                  <a:cubicBezTo>
                    <a:pt x="1295576" y="421273"/>
                    <a:pt x="1333863" y="369118"/>
                    <a:pt x="1359628" y="309604"/>
                  </a:cubicBezTo>
                  <a:cubicBezTo>
                    <a:pt x="1360387" y="307707"/>
                    <a:pt x="1362133" y="305317"/>
                    <a:pt x="1362892" y="303041"/>
                  </a:cubicBezTo>
                  <a:cubicBezTo>
                    <a:pt x="1368963" y="298907"/>
                    <a:pt x="1371961" y="289955"/>
                    <a:pt x="1366534" y="283393"/>
                  </a:cubicBezTo>
                  <a:cubicBezTo>
                    <a:pt x="1360539" y="277476"/>
                    <a:pt x="1353481" y="272621"/>
                    <a:pt x="1348245" y="265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30257" y="2923928"/>
              <a:ext cx="978577" cy="490247"/>
            </a:xfrm>
            <a:custGeom>
              <a:rect b="b" l="l" r="r" t="t"/>
              <a:pathLst>
                <a:path extrusionOk="0" h="490247" w="978577">
                  <a:moveTo>
                    <a:pt x="907290" y="165329"/>
                  </a:moveTo>
                  <a:cubicBezTo>
                    <a:pt x="884257" y="146553"/>
                    <a:pt x="862400" y="126298"/>
                    <a:pt x="836256" y="111808"/>
                  </a:cubicBezTo>
                  <a:cubicBezTo>
                    <a:pt x="784043" y="82412"/>
                    <a:pt x="728794" y="58818"/>
                    <a:pt x="672900" y="37311"/>
                  </a:cubicBezTo>
                  <a:cubicBezTo>
                    <a:pt x="614502" y="18308"/>
                    <a:pt x="553485" y="8180"/>
                    <a:pt x="492583" y="1125"/>
                  </a:cubicBezTo>
                  <a:cubicBezTo>
                    <a:pt x="473230" y="-620"/>
                    <a:pt x="453764" y="25"/>
                    <a:pt x="434298" y="670"/>
                  </a:cubicBezTo>
                  <a:cubicBezTo>
                    <a:pt x="422953" y="1049"/>
                    <a:pt x="411531" y="1429"/>
                    <a:pt x="400185" y="1353"/>
                  </a:cubicBezTo>
                  <a:cubicBezTo>
                    <a:pt x="358673" y="1087"/>
                    <a:pt x="317919" y="9546"/>
                    <a:pt x="277431" y="17815"/>
                  </a:cubicBezTo>
                  <a:cubicBezTo>
                    <a:pt x="228102" y="27867"/>
                    <a:pt x="178166" y="39284"/>
                    <a:pt x="132100" y="60070"/>
                  </a:cubicBezTo>
                  <a:cubicBezTo>
                    <a:pt x="94382" y="77063"/>
                    <a:pt x="57347" y="96067"/>
                    <a:pt x="24144" y="120950"/>
                  </a:cubicBezTo>
                  <a:cubicBezTo>
                    <a:pt x="18453" y="124022"/>
                    <a:pt x="-9855" y="150688"/>
                    <a:pt x="3578" y="148753"/>
                  </a:cubicBezTo>
                  <a:cubicBezTo>
                    <a:pt x="6082" y="188922"/>
                    <a:pt x="23348" y="226891"/>
                    <a:pt x="37122" y="264291"/>
                  </a:cubicBezTo>
                  <a:cubicBezTo>
                    <a:pt x="52604" y="305485"/>
                    <a:pt x="63532" y="348688"/>
                    <a:pt x="79203" y="389882"/>
                  </a:cubicBezTo>
                  <a:cubicBezTo>
                    <a:pt x="81784" y="395685"/>
                    <a:pt x="86527" y="398151"/>
                    <a:pt x="91194" y="398113"/>
                  </a:cubicBezTo>
                  <a:cubicBezTo>
                    <a:pt x="91460" y="398113"/>
                    <a:pt x="91763" y="398075"/>
                    <a:pt x="92029" y="398075"/>
                  </a:cubicBezTo>
                  <a:cubicBezTo>
                    <a:pt x="92067" y="398264"/>
                    <a:pt x="92105" y="398492"/>
                    <a:pt x="92181" y="398682"/>
                  </a:cubicBezTo>
                  <a:cubicBezTo>
                    <a:pt x="90929" y="401868"/>
                    <a:pt x="94913" y="403575"/>
                    <a:pt x="95444" y="400085"/>
                  </a:cubicBezTo>
                  <a:cubicBezTo>
                    <a:pt x="140068" y="388478"/>
                    <a:pt x="177217" y="358702"/>
                    <a:pt x="221082" y="344478"/>
                  </a:cubicBezTo>
                  <a:cubicBezTo>
                    <a:pt x="333021" y="306205"/>
                    <a:pt x="454789" y="319709"/>
                    <a:pt x="568853" y="340799"/>
                  </a:cubicBezTo>
                  <a:cubicBezTo>
                    <a:pt x="597047" y="347778"/>
                    <a:pt x="625544" y="357526"/>
                    <a:pt x="653624" y="365719"/>
                  </a:cubicBezTo>
                  <a:cubicBezTo>
                    <a:pt x="685991" y="377478"/>
                    <a:pt x="716044" y="394206"/>
                    <a:pt x="745983" y="410971"/>
                  </a:cubicBezTo>
                  <a:cubicBezTo>
                    <a:pt x="776719" y="426144"/>
                    <a:pt x="799031" y="456034"/>
                    <a:pt x="827870" y="473823"/>
                  </a:cubicBezTo>
                  <a:cubicBezTo>
                    <a:pt x="831285" y="472989"/>
                    <a:pt x="835004" y="473178"/>
                    <a:pt x="838305" y="474772"/>
                  </a:cubicBezTo>
                  <a:cubicBezTo>
                    <a:pt x="843314" y="477123"/>
                    <a:pt x="847753" y="481068"/>
                    <a:pt x="852231" y="484368"/>
                  </a:cubicBezTo>
                  <a:cubicBezTo>
                    <a:pt x="852535" y="484596"/>
                    <a:pt x="852914" y="484861"/>
                    <a:pt x="853218" y="485089"/>
                  </a:cubicBezTo>
                  <a:cubicBezTo>
                    <a:pt x="853218" y="485089"/>
                    <a:pt x="853218" y="485089"/>
                    <a:pt x="853255" y="485089"/>
                  </a:cubicBezTo>
                  <a:cubicBezTo>
                    <a:pt x="855570" y="486796"/>
                    <a:pt x="857961" y="488541"/>
                    <a:pt x="860313" y="490247"/>
                  </a:cubicBezTo>
                  <a:lnTo>
                    <a:pt x="860313" y="490210"/>
                  </a:lnTo>
                  <a:cubicBezTo>
                    <a:pt x="861566" y="487896"/>
                    <a:pt x="862742" y="485544"/>
                    <a:pt x="863956" y="483230"/>
                  </a:cubicBezTo>
                  <a:cubicBezTo>
                    <a:pt x="867561" y="480689"/>
                    <a:pt x="869610" y="476403"/>
                    <a:pt x="869762" y="472041"/>
                  </a:cubicBezTo>
                  <a:cubicBezTo>
                    <a:pt x="877692" y="456185"/>
                    <a:pt x="885054" y="440102"/>
                    <a:pt x="892415" y="423944"/>
                  </a:cubicBezTo>
                  <a:cubicBezTo>
                    <a:pt x="903761" y="402133"/>
                    <a:pt x="917801" y="381650"/>
                    <a:pt x="927136" y="358816"/>
                  </a:cubicBezTo>
                  <a:cubicBezTo>
                    <a:pt x="935446" y="336133"/>
                    <a:pt x="945805" y="314361"/>
                    <a:pt x="955101" y="292057"/>
                  </a:cubicBezTo>
                  <a:cubicBezTo>
                    <a:pt x="955595" y="287657"/>
                    <a:pt x="967737" y="264216"/>
                    <a:pt x="970583" y="251319"/>
                  </a:cubicBezTo>
                  <a:cubicBezTo>
                    <a:pt x="977565" y="247716"/>
                    <a:pt x="981663" y="238271"/>
                    <a:pt x="975706" y="230722"/>
                  </a:cubicBezTo>
                  <a:cubicBezTo>
                    <a:pt x="954191" y="207584"/>
                    <a:pt x="933207" y="183764"/>
                    <a:pt x="907290" y="1653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993360" y="3464504"/>
              <a:ext cx="414965" cy="383300"/>
            </a:xfrm>
            <a:custGeom>
              <a:rect b="b" l="l" r="r" t="t"/>
              <a:pathLst>
                <a:path extrusionOk="0" h="383300" w="414965">
                  <a:moveTo>
                    <a:pt x="389192" y="85617"/>
                  </a:moveTo>
                  <a:cubicBezTo>
                    <a:pt x="385398" y="77651"/>
                    <a:pt x="381679" y="69610"/>
                    <a:pt x="376063" y="62782"/>
                  </a:cubicBezTo>
                  <a:cubicBezTo>
                    <a:pt x="366387" y="49696"/>
                    <a:pt x="353561" y="39379"/>
                    <a:pt x="340584" y="29668"/>
                  </a:cubicBezTo>
                  <a:cubicBezTo>
                    <a:pt x="301804" y="8199"/>
                    <a:pt x="255320" y="-2611"/>
                    <a:pt x="210886" y="537"/>
                  </a:cubicBezTo>
                  <a:cubicBezTo>
                    <a:pt x="133211" y="9262"/>
                    <a:pt x="44077" y="40934"/>
                    <a:pt x="14783" y="120210"/>
                  </a:cubicBezTo>
                  <a:cubicBezTo>
                    <a:pt x="2109" y="151655"/>
                    <a:pt x="-1875" y="187159"/>
                    <a:pt x="781" y="220804"/>
                  </a:cubicBezTo>
                  <a:cubicBezTo>
                    <a:pt x="7991" y="254069"/>
                    <a:pt x="20096" y="287525"/>
                    <a:pt x="45215" y="311497"/>
                  </a:cubicBezTo>
                  <a:cubicBezTo>
                    <a:pt x="96822" y="366801"/>
                    <a:pt x="175597" y="382125"/>
                    <a:pt x="248338" y="382997"/>
                  </a:cubicBezTo>
                  <a:cubicBezTo>
                    <a:pt x="251564" y="383187"/>
                    <a:pt x="254751" y="383301"/>
                    <a:pt x="257938" y="383301"/>
                  </a:cubicBezTo>
                  <a:cubicBezTo>
                    <a:pt x="318234" y="383263"/>
                    <a:pt x="368360" y="345028"/>
                    <a:pt x="390558" y="288890"/>
                  </a:cubicBezTo>
                  <a:cubicBezTo>
                    <a:pt x="414806" y="235673"/>
                    <a:pt x="423229" y="172745"/>
                    <a:pt x="405509" y="116341"/>
                  </a:cubicBezTo>
                  <a:cubicBezTo>
                    <a:pt x="401638" y="105379"/>
                    <a:pt x="394429" y="95934"/>
                    <a:pt x="389192" y="85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15"/>
          <p:cNvSpPr/>
          <p:nvPr/>
        </p:nvSpPr>
        <p:spPr>
          <a:xfrm>
            <a:off x="982597" y="1161900"/>
            <a:ext cx="98722" cy="157286"/>
          </a:xfrm>
          <a:custGeom>
            <a:rect b="b" l="l" r="r" t="t"/>
            <a:pathLst>
              <a:path extrusionOk="0" h="314573" w="197443">
                <a:moveTo>
                  <a:pt x="8057" y="313395"/>
                </a:moveTo>
                <a:cubicBezTo>
                  <a:pt x="-8373" y="305429"/>
                  <a:pt x="4453" y="287109"/>
                  <a:pt x="10372" y="276033"/>
                </a:cubicBezTo>
                <a:cubicBezTo>
                  <a:pt x="21983" y="256877"/>
                  <a:pt x="35037" y="238595"/>
                  <a:pt x="45965" y="218984"/>
                </a:cubicBezTo>
                <a:cubicBezTo>
                  <a:pt x="66949" y="184467"/>
                  <a:pt x="83949" y="147408"/>
                  <a:pt x="107513" y="114484"/>
                </a:cubicBezTo>
                <a:cubicBezTo>
                  <a:pt x="115443" y="106442"/>
                  <a:pt x="192852" y="-25292"/>
                  <a:pt x="197444" y="4332"/>
                </a:cubicBezTo>
                <a:cubicBezTo>
                  <a:pt x="189931" y="28115"/>
                  <a:pt x="172476" y="47573"/>
                  <a:pt x="160599" y="69384"/>
                </a:cubicBezTo>
                <a:cubicBezTo>
                  <a:pt x="136124" y="113839"/>
                  <a:pt x="108917" y="152150"/>
                  <a:pt x="86719" y="198615"/>
                </a:cubicBezTo>
                <a:cubicBezTo>
                  <a:pt x="69871" y="232184"/>
                  <a:pt x="49418" y="263781"/>
                  <a:pt x="30445" y="296098"/>
                </a:cubicBezTo>
                <a:cubicBezTo>
                  <a:pt x="27448" y="304329"/>
                  <a:pt x="22591" y="314571"/>
                  <a:pt x="13635" y="314571"/>
                </a:cubicBezTo>
                <a:cubicBezTo>
                  <a:pt x="11890" y="314609"/>
                  <a:pt x="10069" y="314229"/>
                  <a:pt x="8057" y="3133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15"/>
          <p:cNvGrpSpPr/>
          <p:nvPr/>
        </p:nvGrpSpPr>
        <p:grpSpPr>
          <a:xfrm>
            <a:off x="177983" y="975611"/>
            <a:ext cx="906419" cy="948291"/>
            <a:chOff x="355966" y="1951222"/>
            <a:chExt cx="1812837" cy="1896582"/>
          </a:xfrm>
        </p:grpSpPr>
        <p:sp>
          <p:nvSpPr>
            <p:cNvPr id="465" name="Google Shape;465;p15"/>
            <p:cNvSpPr/>
            <p:nvPr/>
          </p:nvSpPr>
          <p:spPr>
            <a:xfrm>
              <a:off x="355966" y="1951222"/>
              <a:ext cx="1812837" cy="389046"/>
            </a:xfrm>
            <a:custGeom>
              <a:rect b="b" l="l" r="r" t="t"/>
              <a:pathLst>
                <a:path extrusionOk="0" h="389046" w="1812837">
                  <a:moveTo>
                    <a:pt x="1790886" y="386277"/>
                  </a:moveTo>
                  <a:cubicBezTo>
                    <a:pt x="1741974" y="352215"/>
                    <a:pt x="1692569" y="318570"/>
                    <a:pt x="1645517" y="281891"/>
                  </a:cubicBezTo>
                  <a:cubicBezTo>
                    <a:pt x="1603815" y="248966"/>
                    <a:pt x="1558470" y="221239"/>
                    <a:pt x="1513959" y="192449"/>
                  </a:cubicBezTo>
                  <a:cubicBezTo>
                    <a:pt x="1419058" y="139194"/>
                    <a:pt x="1314176" y="105662"/>
                    <a:pt x="1210205" y="74749"/>
                  </a:cubicBezTo>
                  <a:cubicBezTo>
                    <a:pt x="1185389" y="68338"/>
                    <a:pt x="1162318" y="64849"/>
                    <a:pt x="1137425" y="60828"/>
                  </a:cubicBezTo>
                  <a:cubicBezTo>
                    <a:pt x="1071704" y="48766"/>
                    <a:pt x="1004919" y="33669"/>
                    <a:pt x="938135" y="30673"/>
                  </a:cubicBezTo>
                  <a:cubicBezTo>
                    <a:pt x="861371" y="24831"/>
                    <a:pt x="784228" y="26804"/>
                    <a:pt x="707692" y="35186"/>
                  </a:cubicBezTo>
                  <a:cubicBezTo>
                    <a:pt x="663789" y="38942"/>
                    <a:pt x="619354" y="39321"/>
                    <a:pt x="576210" y="48955"/>
                  </a:cubicBezTo>
                  <a:cubicBezTo>
                    <a:pt x="488290" y="72245"/>
                    <a:pt x="397714" y="89466"/>
                    <a:pt x="314120" y="126183"/>
                  </a:cubicBezTo>
                  <a:cubicBezTo>
                    <a:pt x="259934" y="150421"/>
                    <a:pt x="206468" y="177125"/>
                    <a:pt x="159681" y="214108"/>
                  </a:cubicBezTo>
                  <a:cubicBezTo>
                    <a:pt x="102877" y="252039"/>
                    <a:pt x="52295" y="297404"/>
                    <a:pt x="5584" y="346791"/>
                  </a:cubicBezTo>
                  <a:cubicBezTo>
                    <a:pt x="5508" y="348725"/>
                    <a:pt x="2738" y="349636"/>
                    <a:pt x="1183" y="348422"/>
                  </a:cubicBezTo>
                  <a:cubicBezTo>
                    <a:pt x="-790" y="346791"/>
                    <a:pt x="158" y="343036"/>
                    <a:pt x="803" y="341177"/>
                  </a:cubicBezTo>
                  <a:cubicBezTo>
                    <a:pt x="18448" y="297936"/>
                    <a:pt x="58025" y="268804"/>
                    <a:pt x="90886" y="237359"/>
                  </a:cubicBezTo>
                  <a:cubicBezTo>
                    <a:pt x="120066" y="213690"/>
                    <a:pt x="150347" y="191387"/>
                    <a:pt x="180703" y="169159"/>
                  </a:cubicBezTo>
                  <a:cubicBezTo>
                    <a:pt x="244755" y="126828"/>
                    <a:pt x="315145" y="93904"/>
                    <a:pt x="388228" y="70576"/>
                  </a:cubicBezTo>
                  <a:cubicBezTo>
                    <a:pt x="454405" y="52900"/>
                    <a:pt x="520240" y="33290"/>
                    <a:pt x="587252" y="19217"/>
                  </a:cubicBezTo>
                  <a:cubicBezTo>
                    <a:pt x="619734" y="13262"/>
                    <a:pt x="654037" y="11897"/>
                    <a:pt x="686746" y="9621"/>
                  </a:cubicBezTo>
                  <a:cubicBezTo>
                    <a:pt x="724805" y="6435"/>
                    <a:pt x="762713" y="2035"/>
                    <a:pt x="800886" y="897"/>
                  </a:cubicBezTo>
                  <a:cubicBezTo>
                    <a:pt x="870137" y="-1797"/>
                    <a:pt x="939539" y="1693"/>
                    <a:pt x="1008297" y="9810"/>
                  </a:cubicBezTo>
                  <a:cubicBezTo>
                    <a:pt x="1055273" y="15841"/>
                    <a:pt x="1101263" y="27373"/>
                    <a:pt x="1148012" y="34807"/>
                  </a:cubicBezTo>
                  <a:cubicBezTo>
                    <a:pt x="1224511" y="45124"/>
                    <a:pt x="1296911" y="72890"/>
                    <a:pt x="1369614" y="97659"/>
                  </a:cubicBezTo>
                  <a:cubicBezTo>
                    <a:pt x="1419209" y="116169"/>
                    <a:pt x="1468425" y="136311"/>
                    <a:pt x="1515098" y="161270"/>
                  </a:cubicBezTo>
                  <a:cubicBezTo>
                    <a:pt x="1553233" y="184180"/>
                    <a:pt x="1590344" y="208797"/>
                    <a:pt x="1627037" y="233946"/>
                  </a:cubicBezTo>
                  <a:cubicBezTo>
                    <a:pt x="1676291" y="271042"/>
                    <a:pt x="1725999" y="307494"/>
                    <a:pt x="1776201" y="343225"/>
                  </a:cubicBezTo>
                  <a:cubicBezTo>
                    <a:pt x="1788875" y="354415"/>
                    <a:pt x="1822571" y="364087"/>
                    <a:pt x="1810125" y="383774"/>
                  </a:cubicBezTo>
                  <a:cubicBezTo>
                    <a:pt x="1807506" y="387225"/>
                    <a:pt x="1803408" y="389046"/>
                    <a:pt x="1799272" y="389046"/>
                  </a:cubicBezTo>
                  <a:cubicBezTo>
                    <a:pt x="1796313" y="389046"/>
                    <a:pt x="1793353" y="388136"/>
                    <a:pt x="1790886" y="3862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356108" y="2293798"/>
              <a:ext cx="141634" cy="241663"/>
            </a:xfrm>
            <a:custGeom>
              <a:rect b="b" l="l" r="r" t="t"/>
              <a:pathLst>
                <a:path extrusionOk="0" h="241663" w="141634">
                  <a:moveTo>
                    <a:pt x="126640" y="241474"/>
                  </a:moveTo>
                  <a:cubicBezTo>
                    <a:pt x="116054" y="239274"/>
                    <a:pt x="111917" y="226947"/>
                    <a:pt x="106036" y="219095"/>
                  </a:cubicBezTo>
                  <a:cubicBezTo>
                    <a:pt x="95715" y="202443"/>
                    <a:pt x="87708" y="184540"/>
                    <a:pt x="78943" y="167015"/>
                  </a:cubicBezTo>
                  <a:cubicBezTo>
                    <a:pt x="65662" y="138605"/>
                    <a:pt x="47296" y="113039"/>
                    <a:pt x="33484" y="84895"/>
                  </a:cubicBezTo>
                  <a:cubicBezTo>
                    <a:pt x="30297" y="74691"/>
                    <a:pt x="-15162" y="-2840"/>
                    <a:pt x="5252" y="80"/>
                  </a:cubicBezTo>
                  <a:cubicBezTo>
                    <a:pt x="9313" y="1256"/>
                    <a:pt x="11665" y="5732"/>
                    <a:pt x="13828" y="9032"/>
                  </a:cubicBezTo>
                  <a:cubicBezTo>
                    <a:pt x="29310" y="32474"/>
                    <a:pt x="41832" y="57584"/>
                    <a:pt x="56365" y="81632"/>
                  </a:cubicBezTo>
                  <a:cubicBezTo>
                    <a:pt x="78867" y="115505"/>
                    <a:pt x="99623" y="150250"/>
                    <a:pt x="117533" y="186816"/>
                  </a:cubicBezTo>
                  <a:cubicBezTo>
                    <a:pt x="123832" y="198574"/>
                    <a:pt x="130852" y="209802"/>
                    <a:pt x="138897" y="220385"/>
                  </a:cubicBezTo>
                  <a:cubicBezTo>
                    <a:pt x="140946" y="223305"/>
                    <a:pt x="142008" y="226643"/>
                    <a:pt x="141515" y="230247"/>
                  </a:cubicBezTo>
                  <a:cubicBezTo>
                    <a:pt x="140794" y="236695"/>
                    <a:pt x="134837" y="241664"/>
                    <a:pt x="128462" y="241664"/>
                  </a:cubicBezTo>
                  <a:cubicBezTo>
                    <a:pt x="127855" y="241588"/>
                    <a:pt x="127247" y="241550"/>
                    <a:pt x="126640" y="2414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488516" y="2247156"/>
              <a:ext cx="1491117" cy="396068"/>
            </a:xfrm>
            <a:custGeom>
              <a:rect b="b" l="l" r="r" t="t"/>
              <a:pathLst>
                <a:path extrusionOk="0" h="396068" w="1491117">
                  <a:moveTo>
                    <a:pt x="1477639" y="396030"/>
                  </a:moveTo>
                  <a:cubicBezTo>
                    <a:pt x="1465345" y="395082"/>
                    <a:pt x="1459235" y="381844"/>
                    <a:pt x="1449294" y="375965"/>
                  </a:cubicBezTo>
                  <a:cubicBezTo>
                    <a:pt x="1419848" y="355406"/>
                    <a:pt x="1395828" y="329196"/>
                    <a:pt x="1370367" y="304237"/>
                  </a:cubicBezTo>
                  <a:cubicBezTo>
                    <a:pt x="1321607" y="266078"/>
                    <a:pt x="1271481" y="229778"/>
                    <a:pt x="1217636" y="198978"/>
                  </a:cubicBezTo>
                  <a:cubicBezTo>
                    <a:pt x="1148651" y="157823"/>
                    <a:pt x="1081108" y="111547"/>
                    <a:pt x="1007987" y="78357"/>
                  </a:cubicBezTo>
                  <a:cubicBezTo>
                    <a:pt x="954180" y="57305"/>
                    <a:pt x="900221" y="41109"/>
                    <a:pt x="842734" y="35267"/>
                  </a:cubicBezTo>
                  <a:cubicBezTo>
                    <a:pt x="800652" y="27302"/>
                    <a:pt x="761606" y="25860"/>
                    <a:pt x="719638" y="28553"/>
                  </a:cubicBezTo>
                  <a:cubicBezTo>
                    <a:pt x="603828" y="27908"/>
                    <a:pt x="492268" y="56546"/>
                    <a:pt x="383364" y="91595"/>
                  </a:cubicBezTo>
                  <a:cubicBezTo>
                    <a:pt x="317794" y="115833"/>
                    <a:pt x="255298" y="147847"/>
                    <a:pt x="191360" y="176106"/>
                  </a:cubicBezTo>
                  <a:cubicBezTo>
                    <a:pt x="145635" y="200192"/>
                    <a:pt x="98659" y="221585"/>
                    <a:pt x="55173" y="249464"/>
                  </a:cubicBezTo>
                  <a:cubicBezTo>
                    <a:pt x="42954" y="256785"/>
                    <a:pt x="2770" y="291985"/>
                    <a:pt x="76" y="272261"/>
                  </a:cubicBezTo>
                  <a:cubicBezTo>
                    <a:pt x="38" y="272261"/>
                    <a:pt x="38" y="272261"/>
                    <a:pt x="0" y="272261"/>
                  </a:cubicBezTo>
                  <a:cubicBezTo>
                    <a:pt x="33923" y="236833"/>
                    <a:pt x="77143" y="210926"/>
                    <a:pt x="119946" y="187068"/>
                  </a:cubicBezTo>
                  <a:cubicBezTo>
                    <a:pt x="168478" y="160630"/>
                    <a:pt x="217922" y="136316"/>
                    <a:pt x="268313" y="113747"/>
                  </a:cubicBezTo>
                  <a:cubicBezTo>
                    <a:pt x="352818" y="71415"/>
                    <a:pt x="442825" y="40691"/>
                    <a:pt x="535640" y="22788"/>
                  </a:cubicBezTo>
                  <a:cubicBezTo>
                    <a:pt x="595973" y="7843"/>
                    <a:pt x="657597" y="1243"/>
                    <a:pt x="719676" y="1319"/>
                  </a:cubicBezTo>
                  <a:cubicBezTo>
                    <a:pt x="767032" y="-2361"/>
                    <a:pt x="813933" y="2001"/>
                    <a:pt x="860568" y="10157"/>
                  </a:cubicBezTo>
                  <a:cubicBezTo>
                    <a:pt x="951068" y="21536"/>
                    <a:pt x="1037850" y="55674"/>
                    <a:pt x="1114576" y="104454"/>
                  </a:cubicBezTo>
                  <a:cubicBezTo>
                    <a:pt x="1165954" y="134798"/>
                    <a:pt x="1216877" y="165864"/>
                    <a:pt x="1267572" y="197423"/>
                  </a:cubicBezTo>
                  <a:cubicBezTo>
                    <a:pt x="1299788" y="217071"/>
                    <a:pt x="1330752" y="238464"/>
                    <a:pt x="1359970" y="262285"/>
                  </a:cubicBezTo>
                  <a:cubicBezTo>
                    <a:pt x="1377387" y="274347"/>
                    <a:pt x="1394159" y="287320"/>
                    <a:pt x="1408388" y="303099"/>
                  </a:cubicBezTo>
                  <a:cubicBezTo>
                    <a:pt x="1425881" y="322937"/>
                    <a:pt x="1446372" y="339399"/>
                    <a:pt x="1467394" y="355330"/>
                  </a:cubicBezTo>
                  <a:cubicBezTo>
                    <a:pt x="1475173" y="361627"/>
                    <a:pt x="1483103" y="368075"/>
                    <a:pt x="1489326" y="375851"/>
                  </a:cubicBezTo>
                  <a:cubicBezTo>
                    <a:pt x="1494373" y="384196"/>
                    <a:pt x="1488150" y="396068"/>
                    <a:pt x="1478208" y="396068"/>
                  </a:cubicBezTo>
                  <a:cubicBezTo>
                    <a:pt x="1477981" y="396030"/>
                    <a:pt x="1477829" y="396030"/>
                    <a:pt x="1477639" y="3960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553175" y="2446808"/>
              <a:ext cx="1369376" cy="305355"/>
            </a:xfrm>
            <a:custGeom>
              <a:rect b="b" l="l" r="r" t="t"/>
              <a:pathLst>
                <a:path extrusionOk="0" h="305355" w="1369376">
                  <a:moveTo>
                    <a:pt x="1350522" y="304142"/>
                  </a:moveTo>
                  <a:cubicBezTo>
                    <a:pt x="1336558" y="296555"/>
                    <a:pt x="1325288" y="279790"/>
                    <a:pt x="1313639" y="270421"/>
                  </a:cubicBezTo>
                  <a:cubicBezTo>
                    <a:pt x="1256682" y="223955"/>
                    <a:pt x="1194262" y="187389"/>
                    <a:pt x="1128882" y="154731"/>
                  </a:cubicBezTo>
                  <a:cubicBezTo>
                    <a:pt x="1016107" y="84937"/>
                    <a:pt x="885385" y="48372"/>
                    <a:pt x="753372" y="41241"/>
                  </a:cubicBezTo>
                  <a:cubicBezTo>
                    <a:pt x="599541" y="17496"/>
                    <a:pt x="438917" y="20113"/>
                    <a:pt x="292143" y="75986"/>
                  </a:cubicBezTo>
                  <a:cubicBezTo>
                    <a:pt x="237843" y="96544"/>
                    <a:pt x="182519" y="114410"/>
                    <a:pt x="129471" y="138117"/>
                  </a:cubicBezTo>
                  <a:cubicBezTo>
                    <a:pt x="93916" y="154351"/>
                    <a:pt x="57146" y="171648"/>
                    <a:pt x="22578" y="188907"/>
                  </a:cubicBezTo>
                  <a:cubicBezTo>
                    <a:pt x="16962" y="191486"/>
                    <a:pt x="12522" y="194938"/>
                    <a:pt x="6261" y="195052"/>
                  </a:cubicBezTo>
                  <a:cubicBezTo>
                    <a:pt x="2884" y="195014"/>
                    <a:pt x="-38" y="192207"/>
                    <a:pt x="0" y="188793"/>
                  </a:cubicBezTo>
                  <a:cubicBezTo>
                    <a:pt x="114" y="182117"/>
                    <a:pt x="5351" y="177186"/>
                    <a:pt x="10435" y="173582"/>
                  </a:cubicBezTo>
                  <a:cubicBezTo>
                    <a:pt x="21933" y="165655"/>
                    <a:pt x="34379" y="159093"/>
                    <a:pt x="46484" y="152227"/>
                  </a:cubicBezTo>
                  <a:cubicBezTo>
                    <a:pt x="90880" y="129165"/>
                    <a:pt x="135808" y="106786"/>
                    <a:pt x="182595" y="88958"/>
                  </a:cubicBezTo>
                  <a:cubicBezTo>
                    <a:pt x="263950" y="59220"/>
                    <a:pt x="344584" y="25272"/>
                    <a:pt x="430417" y="10668"/>
                  </a:cubicBezTo>
                  <a:cubicBezTo>
                    <a:pt x="529569" y="-3556"/>
                    <a:pt x="631187" y="-3556"/>
                    <a:pt x="730339" y="10668"/>
                  </a:cubicBezTo>
                  <a:cubicBezTo>
                    <a:pt x="758077" y="15144"/>
                    <a:pt x="786119" y="16358"/>
                    <a:pt x="814047" y="19051"/>
                  </a:cubicBezTo>
                  <a:cubicBezTo>
                    <a:pt x="856963" y="24096"/>
                    <a:pt x="899463" y="33085"/>
                    <a:pt x="941506" y="43175"/>
                  </a:cubicBezTo>
                  <a:cubicBezTo>
                    <a:pt x="971787" y="52127"/>
                    <a:pt x="1000967" y="64454"/>
                    <a:pt x="1031210" y="73824"/>
                  </a:cubicBezTo>
                  <a:cubicBezTo>
                    <a:pt x="1075151" y="92524"/>
                    <a:pt x="1114994" y="114941"/>
                    <a:pt x="1156240" y="138269"/>
                  </a:cubicBezTo>
                  <a:cubicBezTo>
                    <a:pt x="1200447" y="159358"/>
                    <a:pt x="1244274" y="185720"/>
                    <a:pt x="1283624" y="214396"/>
                  </a:cubicBezTo>
                  <a:cubicBezTo>
                    <a:pt x="1306998" y="229152"/>
                    <a:pt x="1329424" y="245576"/>
                    <a:pt x="1348245" y="265945"/>
                  </a:cubicBezTo>
                  <a:cubicBezTo>
                    <a:pt x="1353482" y="272621"/>
                    <a:pt x="1360539" y="277476"/>
                    <a:pt x="1366535" y="283431"/>
                  </a:cubicBezTo>
                  <a:cubicBezTo>
                    <a:pt x="1373820" y="292231"/>
                    <a:pt x="1365966" y="305355"/>
                    <a:pt x="1355758" y="305355"/>
                  </a:cubicBezTo>
                  <a:cubicBezTo>
                    <a:pt x="1354051" y="305317"/>
                    <a:pt x="1352305" y="304938"/>
                    <a:pt x="1350522" y="304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751270" y="2744648"/>
              <a:ext cx="165218" cy="258657"/>
            </a:xfrm>
            <a:custGeom>
              <a:rect b="b" l="l" r="r" t="t"/>
              <a:pathLst>
                <a:path extrusionOk="0" h="258657" w="165218">
                  <a:moveTo>
                    <a:pt x="10701" y="251299"/>
                  </a:moveTo>
                  <a:cubicBezTo>
                    <a:pt x="7324" y="246178"/>
                    <a:pt x="4136" y="240451"/>
                    <a:pt x="0" y="235823"/>
                  </a:cubicBezTo>
                  <a:cubicBezTo>
                    <a:pt x="15292" y="212495"/>
                    <a:pt x="31533" y="189812"/>
                    <a:pt x="46180" y="166068"/>
                  </a:cubicBezTo>
                  <a:cubicBezTo>
                    <a:pt x="68568" y="125102"/>
                    <a:pt x="96951" y="87929"/>
                    <a:pt x="122147" y="48746"/>
                  </a:cubicBezTo>
                  <a:cubicBezTo>
                    <a:pt x="129964" y="36988"/>
                    <a:pt x="148102" y="-2802"/>
                    <a:pt x="163773" y="157"/>
                  </a:cubicBezTo>
                  <a:cubicBezTo>
                    <a:pt x="167530" y="3381"/>
                    <a:pt x="162938" y="8350"/>
                    <a:pt x="161534" y="11801"/>
                  </a:cubicBezTo>
                  <a:cubicBezTo>
                    <a:pt x="135769" y="71315"/>
                    <a:pt x="97482" y="123471"/>
                    <a:pt x="67088" y="180519"/>
                  </a:cubicBezTo>
                  <a:cubicBezTo>
                    <a:pt x="51758" y="206047"/>
                    <a:pt x="34720" y="230437"/>
                    <a:pt x="18897" y="255737"/>
                  </a:cubicBezTo>
                  <a:cubicBezTo>
                    <a:pt x="18404" y="256192"/>
                    <a:pt x="17910" y="256647"/>
                    <a:pt x="17417" y="257102"/>
                  </a:cubicBezTo>
                  <a:cubicBezTo>
                    <a:pt x="16848" y="257595"/>
                    <a:pt x="16279" y="258126"/>
                    <a:pt x="15672" y="258657"/>
                  </a:cubicBezTo>
                  <a:cubicBezTo>
                    <a:pt x="14002" y="256230"/>
                    <a:pt x="12332" y="253764"/>
                    <a:pt x="10701" y="251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553412" y="2629685"/>
              <a:ext cx="110600" cy="286378"/>
            </a:xfrm>
            <a:custGeom>
              <a:rect b="b" l="l" r="r" t="t"/>
              <a:pathLst>
                <a:path extrusionOk="0" h="286378" w="110600">
                  <a:moveTo>
                    <a:pt x="85255" y="279778"/>
                  </a:moveTo>
                  <a:cubicBezTo>
                    <a:pt x="61198" y="230544"/>
                    <a:pt x="52129" y="177364"/>
                    <a:pt x="35357" y="125854"/>
                  </a:cubicBezTo>
                  <a:cubicBezTo>
                    <a:pt x="23366" y="88264"/>
                    <a:pt x="4089" y="52154"/>
                    <a:pt x="181" y="12516"/>
                  </a:cubicBezTo>
                  <a:cubicBezTo>
                    <a:pt x="-1489" y="1591"/>
                    <a:pt x="8833" y="-6564"/>
                    <a:pt x="12969" y="7395"/>
                  </a:cubicBezTo>
                  <a:cubicBezTo>
                    <a:pt x="25984" y="43771"/>
                    <a:pt x="42149" y="78781"/>
                    <a:pt x="56606" y="114550"/>
                  </a:cubicBezTo>
                  <a:cubicBezTo>
                    <a:pt x="71101" y="148954"/>
                    <a:pt x="77059" y="186126"/>
                    <a:pt x="90757" y="220758"/>
                  </a:cubicBezTo>
                  <a:cubicBezTo>
                    <a:pt x="96335" y="235930"/>
                    <a:pt x="101913" y="251975"/>
                    <a:pt x="108933" y="266389"/>
                  </a:cubicBezTo>
                  <a:cubicBezTo>
                    <a:pt x="110489" y="269613"/>
                    <a:pt x="111096" y="272989"/>
                    <a:pt x="110147" y="276516"/>
                  </a:cubicBezTo>
                  <a:cubicBezTo>
                    <a:pt x="108630" y="282851"/>
                    <a:pt x="102634" y="286378"/>
                    <a:pt x="96677" y="286378"/>
                  </a:cubicBezTo>
                  <a:cubicBezTo>
                    <a:pt x="92123" y="286341"/>
                    <a:pt x="87608" y="284254"/>
                    <a:pt x="85255" y="2797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648316" y="2697380"/>
              <a:ext cx="1132043" cy="300311"/>
            </a:xfrm>
            <a:custGeom>
              <a:rect b="b" l="l" r="r" t="t"/>
              <a:pathLst>
                <a:path extrusionOk="0" h="300311" w="1132043">
                  <a:moveTo>
                    <a:pt x="1114300" y="299515"/>
                  </a:moveTo>
                  <a:cubicBezTo>
                    <a:pt x="1114072" y="299211"/>
                    <a:pt x="1113882" y="298870"/>
                    <a:pt x="1113655" y="298566"/>
                  </a:cubicBezTo>
                  <a:cubicBezTo>
                    <a:pt x="1109063" y="291587"/>
                    <a:pt x="1104737" y="283394"/>
                    <a:pt x="1097907" y="278539"/>
                  </a:cubicBezTo>
                  <a:cubicBezTo>
                    <a:pt x="1091381" y="269701"/>
                    <a:pt x="1083488" y="261697"/>
                    <a:pt x="1076430" y="253428"/>
                  </a:cubicBezTo>
                  <a:cubicBezTo>
                    <a:pt x="1051120" y="227332"/>
                    <a:pt x="1022889" y="202183"/>
                    <a:pt x="992001" y="183407"/>
                  </a:cubicBezTo>
                  <a:cubicBezTo>
                    <a:pt x="948553" y="154124"/>
                    <a:pt x="904271" y="125714"/>
                    <a:pt x="854714" y="107772"/>
                  </a:cubicBezTo>
                  <a:cubicBezTo>
                    <a:pt x="834717" y="99276"/>
                    <a:pt x="816806" y="86759"/>
                    <a:pt x="796354" y="79286"/>
                  </a:cubicBezTo>
                  <a:cubicBezTo>
                    <a:pt x="774801" y="71852"/>
                    <a:pt x="754044" y="62445"/>
                    <a:pt x="733098" y="53531"/>
                  </a:cubicBezTo>
                  <a:cubicBezTo>
                    <a:pt x="682289" y="40862"/>
                    <a:pt x="630076" y="32517"/>
                    <a:pt x="577787" y="29369"/>
                  </a:cubicBezTo>
                  <a:cubicBezTo>
                    <a:pt x="524549" y="24438"/>
                    <a:pt x="470515" y="28155"/>
                    <a:pt x="418264" y="32783"/>
                  </a:cubicBezTo>
                  <a:cubicBezTo>
                    <a:pt x="364723" y="41241"/>
                    <a:pt x="312130" y="57969"/>
                    <a:pt x="261738" y="76631"/>
                  </a:cubicBezTo>
                  <a:cubicBezTo>
                    <a:pt x="205579" y="102083"/>
                    <a:pt x="152607" y="131593"/>
                    <a:pt x="98458" y="160307"/>
                  </a:cubicBezTo>
                  <a:cubicBezTo>
                    <a:pt x="67912" y="176162"/>
                    <a:pt x="37556" y="193535"/>
                    <a:pt x="12094" y="216787"/>
                  </a:cubicBezTo>
                  <a:cubicBezTo>
                    <a:pt x="8793" y="218569"/>
                    <a:pt x="4695" y="218190"/>
                    <a:pt x="1963" y="215459"/>
                  </a:cubicBezTo>
                  <a:cubicBezTo>
                    <a:pt x="-10294" y="200856"/>
                    <a:pt x="38466" y="169790"/>
                    <a:pt x="48332" y="162393"/>
                  </a:cubicBezTo>
                  <a:cubicBezTo>
                    <a:pt x="88441" y="135993"/>
                    <a:pt x="131167" y="114145"/>
                    <a:pt x="173401" y="91386"/>
                  </a:cubicBezTo>
                  <a:cubicBezTo>
                    <a:pt x="245877" y="49396"/>
                    <a:pt x="325828" y="21669"/>
                    <a:pt x="408208" y="6724"/>
                  </a:cubicBezTo>
                  <a:cubicBezTo>
                    <a:pt x="512976" y="-6400"/>
                    <a:pt x="619072" y="162"/>
                    <a:pt x="722132" y="22276"/>
                  </a:cubicBezTo>
                  <a:cubicBezTo>
                    <a:pt x="745886" y="26676"/>
                    <a:pt x="766756" y="39345"/>
                    <a:pt x="789296" y="47462"/>
                  </a:cubicBezTo>
                  <a:cubicBezTo>
                    <a:pt x="811418" y="54821"/>
                    <a:pt x="832288" y="65024"/>
                    <a:pt x="852513" y="76555"/>
                  </a:cubicBezTo>
                  <a:cubicBezTo>
                    <a:pt x="881997" y="89679"/>
                    <a:pt x="912050" y="101552"/>
                    <a:pt x="940243" y="117559"/>
                  </a:cubicBezTo>
                  <a:cubicBezTo>
                    <a:pt x="987599" y="147145"/>
                    <a:pt x="1035638" y="176276"/>
                    <a:pt x="1076506" y="214776"/>
                  </a:cubicBezTo>
                  <a:cubicBezTo>
                    <a:pt x="1092215" y="228887"/>
                    <a:pt x="1105838" y="245159"/>
                    <a:pt x="1119195" y="261470"/>
                  </a:cubicBezTo>
                  <a:cubicBezTo>
                    <a:pt x="1125038" y="269587"/>
                    <a:pt x="1132514" y="278425"/>
                    <a:pt x="1132020" y="288932"/>
                  </a:cubicBezTo>
                  <a:cubicBezTo>
                    <a:pt x="1131451" y="295835"/>
                    <a:pt x="1125038" y="300311"/>
                    <a:pt x="1118663" y="300311"/>
                  </a:cubicBezTo>
                  <a:cubicBezTo>
                    <a:pt x="1117184" y="300273"/>
                    <a:pt x="1115704" y="300008"/>
                    <a:pt x="1114300" y="2995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730250" y="2923928"/>
              <a:ext cx="978597" cy="252798"/>
            </a:xfrm>
            <a:custGeom>
              <a:rect b="b" l="l" r="r" t="t"/>
              <a:pathLst>
                <a:path extrusionOk="0" h="252798" w="978597">
                  <a:moveTo>
                    <a:pt x="956550" y="249840"/>
                  </a:moveTo>
                  <a:cubicBezTo>
                    <a:pt x="941068" y="235123"/>
                    <a:pt x="927787" y="218357"/>
                    <a:pt x="911888" y="204019"/>
                  </a:cubicBezTo>
                  <a:cubicBezTo>
                    <a:pt x="888362" y="186267"/>
                    <a:pt x="866960" y="165822"/>
                    <a:pt x="843017" y="148601"/>
                  </a:cubicBezTo>
                  <a:cubicBezTo>
                    <a:pt x="804957" y="123529"/>
                    <a:pt x="763521" y="103843"/>
                    <a:pt x="721325" y="87001"/>
                  </a:cubicBezTo>
                  <a:cubicBezTo>
                    <a:pt x="660840" y="57529"/>
                    <a:pt x="594815" y="42091"/>
                    <a:pt x="528410" y="33177"/>
                  </a:cubicBezTo>
                  <a:cubicBezTo>
                    <a:pt x="494714" y="27070"/>
                    <a:pt x="460791" y="26008"/>
                    <a:pt x="426640" y="27753"/>
                  </a:cubicBezTo>
                  <a:cubicBezTo>
                    <a:pt x="377652" y="26311"/>
                    <a:pt x="329347" y="33139"/>
                    <a:pt x="281498" y="43115"/>
                  </a:cubicBezTo>
                  <a:cubicBezTo>
                    <a:pt x="185230" y="59425"/>
                    <a:pt x="90973" y="92615"/>
                    <a:pt x="9580" y="147046"/>
                  </a:cubicBezTo>
                  <a:cubicBezTo>
                    <a:pt x="-16337" y="156833"/>
                    <a:pt x="17852" y="124363"/>
                    <a:pt x="24151" y="120950"/>
                  </a:cubicBezTo>
                  <a:cubicBezTo>
                    <a:pt x="57353" y="96067"/>
                    <a:pt x="94388" y="77063"/>
                    <a:pt x="132106" y="60070"/>
                  </a:cubicBezTo>
                  <a:cubicBezTo>
                    <a:pt x="178172" y="39284"/>
                    <a:pt x="228108" y="27867"/>
                    <a:pt x="277438" y="17815"/>
                  </a:cubicBezTo>
                  <a:cubicBezTo>
                    <a:pt x="317926" y="9546"/>
                    <a:pt x="358679" y="1087"/>
                    <a:pt x="400192" y="1353"/>
                  </a:cubicBezTo>
                  <a:cubicBezTo>
                    <a:pt x="411537" y="1429"/>
                    <a:pt x="422959" y="1049"/>
                    <a:pt x="434305" y="670"/>
                  </a:cubicBezTo>
                  <a:cubicBezTo>
                    <a:pt x="453771" y="25"/>
                    <a:pt x="473237" y="-620"/>
                    <a:pt x="492589" y="1125"/>
                  </a:cubicBezTo>
                  <a:cubicBezTo>
                    <a:pt x="553492" y="8180"/>
                    <a:pt x="614508" y="18308"/>
                    <a:pt x="672907" y="37311"/>
                  </a:cubicBezTo>
                  <a:cubicBezTo>
                    <a:pt x="728801" y="58818"/>
                    <a:pt x="784049" y="82412"/>
                    <a:pt x="836262" y="111808"/>
                  </a:cubicBezTo>
                  <a:cubicBezTo>
                    <a:pt x="862407" y="126298"/>
                    <a:pt x="884264" y="146553"/>
                    <a:pt x="907296" y="165329"/>
                  </a:cubicBezTo>
                  <a:cubicBezTo>
                    <a:pt x="933213" y="183764"/>
                    <a:pt x="954197" y="207584"/>
                    <a:pt x="975712" y="230685"/>
                  </a:cubicBezTo>
                  <a:cubicBezTo>
                    <a:pt x="983264" y="240243"/>
                    <a:pt x="974726" y="252798"/>
                    <a:pt x="964670" y="252798"/>
                  </a:cubicBezTo>
                  <a:cubicBezTo>
                    <a:pt x="961938" y="252798"/>
                    <a:pt x="959168" y="251888"/>
                    <a:pt x="956550" y="2498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568220" y="3166690"/>
              <a:ext cx="133240" cy="247485"/>
            </a:xfrm>
            <a:custGeom>
              <a:rect b="b" l="l" r="r" t="t"/>
              <a:pathLst>
                <a:path extrusionOk="0" h="247485" w="133240">
                  <a:moveTo>
                    <a:pt x="14230" y="241568"/>
                  </a:moveTo>
                  <a:cubicBezTo>
                    <a:pt x="9752" y="238268"/>
                    <a:pt x="5312" y="234324"/>
                    <a:pt x="304" y="231972"/>
                  </a:cubicBezTo>
                  <a:cubicBezTo>
                    <a:pt x="228" y="231934"/>
                    <a:pt x="114" y="231896"/>
                    <a:pt x="0" y="231820"/>
                  </a:cubicBezTo>
                  <a:cubicBezTo>
                    <a:pt x="4364" y="221427"/>
                    <a:pt x="13433" y="210086"/>
                    <a:pt x="15937" y="202310"/>
                  </a:cubicBezTo>
                  <a:cubicBezTo>
                    <a:pt x="23223" y="187630"/>
                    <a:pt x="29825" y="172610"/>
                    <a:pt x="38249" y="158537"/>
                  </a:cubicBezTo>
                  <a:cubicBezTo>
                    <a:pt x="66670" y="116737"/>
                    <a:pt x="85529" y="69740"/>
                    <a:pt x="110156" y="25740"/>
                  </a:cubicBezTo>
                  <a:cubicBezTo>
                    <a:pt x="115468" y="16978"/>
                    <a:pt x="119794" y="6281"/>
                    <a:pt x="128446" y="364"/>
                  </a:cubicBezTo>
                  <a:cubicBezTo>
                    <a:pt x="143662" y="-4605"/>
                    <a:pt x="117859" y="42809"/>
                    <a:pt x="117138" y="49257"/>
                  </a:cubicBezTo>
                  <a:cubicBezTo>
                    <a:pt x="107841" y="71561"/>
                    <a:pt x="97482" y="93333"/>
                    <a:pt x="89172" y="116016"/>
                  </a:cubicBezTo>
                  <a:cubicBezTo>
                    <a:pt x="79838" y="138851"/>
                    <a:pt x="65798" y="159334"/>
                    <a:pt x="54452" y="181144"/>
                  </a:cubicBezTo>
                  <a:cubicBezTo>
                    <a:pt x="44283" y="203523"/>
                    <a:pt x="34075" y="225865"/>
                    <a:pt x="22350" y="247448"/>
                  </a:cubicBezTo>
                  <a:lnTo>
                    <a:pt x="22350" y="247486"/>
                  </a:lnTo>
                  <a:cubicBezTo>
                    <a:pt x="19618" y="245513"/>
                    <a:pt x="16886" y="243541"/>
                    <a:pt x="14230" y="241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733711" y="3061665"/>
              <a:ext cx="101965" cy="260375"/>
            </a:xfrm>
            <a:custGeom>
              <a:rect b="b" l="l" r="r" t="t"/>
              <a:pathLst>
                <a:path extrusionOk="0" h="260375" w="101965">
                  <a:moveTo>
                    <a:pt x="75749" y="252144"/>
                  </a:moveTo>
                  <a:cubicBezTo>
                    <a:pt x="60078" y="210951"/>
                    <a:pt x="49149" y="167747"/>
                    <a:pt x="33668" y="126554"/>
                  </a:cubicBezTo>
                  <a:cubicBezTo>
                    <a:pt x="19704" y="88661"/>
                    <a:pt x="2135" y="50161"/>
                    <a:pt x="10" y="9385"/>
                  </a:cubicBezTo>
                  <a:cubicBezTo>
                    <a:pt x="-332" y="2292"/>
                    <a:pt x="8206" y="-3664"/>
                    <a:pt x="13405" y="2709"/>
                  </a:cubicBezTo>
                  <a:cubicBezTo>
                    <a:pt x="16554" y="6464"/>
                    <a:pt x="17617" y="11395"/>
                    <a:pt x="19172" y="15909"/>
                  </a:cubicBezTo>
                  <a:cubicBezTo>
                    <a:pt x="31808" y="60137"/>
                    <a:pt x="51199" y="100306"/>
                    <a:pt x="67174" y="143016"/>
                  </a:cubicBezTo>
                  <a:cubicBezTo>
                    <a:pt x="79051" y="175599"/>
                    <a:pt x="88120" y="209244"/>
                    <a:pt x="100869" y="241486"/>
                  </a:cubicBezTo>
                  <a:cubicBezTo>
                    <a:pt x="105081" y="252220"/>
                    <a:pt x="96392" y="260375"/>
                    <a:pt x="87740" y="260375"/>
                  </a:cubicBezTo>
                  <a:cubicBezTo>
                    <a:pt x="83073" y="260413"/>
                    <a:pt x="78330" y="257948"/>
                    <a:pt x="75749" y="2521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22068" y="3218944"/>
              <a:ext cx="777991" cy="190490"/>
            </a:xfrm>
            <a:custGeom>
              <a:rect b="b" l="l" r="r" t="t"/>
              <a:pathLst>
                <a:path extrusionOk="0" h="190490" w="777991">
                  <a:moveTo>
                    <a:pt x="761407" y="190073"/>
                  </a:moveTo>
                  <a:cubicBezTo>
                    <a:pt x="761103" y="189846"/>
                    <a:pt x="760724" y="189580"/>
                    <a:pt x="760420" y="189352"/>
                  </a:cubicBezTo>
                  <a:cubicBezTo>
                    <a:pt x="755942" y="186052"/>
                    <a:pt x="751503" y="182108"/>
                    <a:pt x="746494" y="179756"/>
                  </a:cubicBezTo>
                  <a:cubicBezTo>
                    <a:pt x="743193" y="178163"/>
                    <a:pt x="739474" y="177973"/>
                    <a:pt x="736059" y="178808"/>
                  </a:cubicBezTo>
                  <a:cubicBezTo>
                    <a:pt x="707220" y="161018"/>
                    <a:pt x="684908" y="131128"/>
                    <a:pt x="654173" y="115956"/>
                  </a:cubicBezTo>
                  <a:cubicBezTo>
                    <a:pt x="624233" y="99190"/>
                    <a:pt x="594181" y="82462"/>
                    <a:pt x="561813" y="70704"/>
                  </a:cubicBezTo>
                  <a:cubicBezTo>
                    <a:pt x="533733" y="62511"/>
                    <a:pt x="505236" y="52762"/>
                    <a:pt x="477042" y="45783"/>
                  </a:cubicBezTo>
                  <a:cubicBezTo>
                    <a:pt x="362978" y="24693"/>
                    <a:pt x="241211" y="11190"/>
                    <a:pt x="129271" y="49462"/>
                  </a:cubicBezTo>
                  <a:cubicBezTo>
                    <a:pt x="85406" y="63686"/>
                    <a:pt x="48257" y="93462"/>
                    <a:pt x="3633" y="105069"/>
                  </a:cubicBezTo>
                  <a:cubicBezTo>
                    <a:pt x="3102" y="108559"/>
                    <a:pt x="-882" y="106852"/>
                    <a:pt x="370" y="103666"/>
                  </a:cubicBezTo>
                  <a:cubicBezTo>
                    <a:pt x="-2590" y="96459"/>
                    <a:pt x="13044" y="90655"/>
                    <a:pt x="17521" y="86976"/>
                  </a:cubicBezTo>
                  <a:cubicBezTo>
                    <a:pt x="46284" y="70514"/>
                    <a:pt x="72429" y="49766"/>
                    <a:pt x="102785" y="36186"/>
                  </a:cubicBezTo>
                  <a:cubicBezTo>
                    <a:pt x="141148" y="19269"/>
                    <a:pt x="182433" y="8079"/>
                    <a:pt x="223870" y="2200"/>
                  </a:cubicBezTo>
                  <a:cubicBezTo>
                    <a:pt x="389085" y="-8117"/>
                    <a:pt x="568909" y="15817"/>
                    <a:pt x="704071" y="117549"/>
                  </a:cubicBezTo>
                  <a:cubicBezTo>
                    <a:pt x="725283" y="132797"/>
                    <a:pt x="742358" y="156466"/>
                    <a:pt x="768161" y="163673"/>
                  </a:cubicBezTo>
                  <a:cubicBezTo>
                    <a:pt x="783719" y="168414"/>
                    <a:pt x="779469" y="190490"/>
                    <a:pt x="764784" y="190490"/>
                  </a:cubicBezTo>
                  <a:cubicBezTo>
                    <a:pt x="763721" y="190452"/>
                    <a:pt x="762583" y="190301"/>
                    <a:pt x="761407" y="190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64093" y="1978445"/>
              <a:ext cx="1779989" cy="634662"/>
            </a:xfrm>
            <a:custGeom>
              <a:rect b="b" l="l" r="r" t="t"/>
              <a:pathLst>
                <a:path extrusionOk="0" h="634662" w="1779989">
                  <a:moveTo>
                    <a:pt x="1591779" y="624003"/>
                  </a:moveTo>
                  <a:cubicBezTo>
                    <a:pt x="1570758" y="608110"/>
                    <a:pt x="1550267" y="591610"/>
                    <a:pt x="1532774" y="571772"/>
                  </a:cubicBezTo>
                  <a:cubicBezTo>
                    <a:pt x="1518507" y="556031"/>
                    <a:pt x="1501773" y="543058"/>
                    <a:pt x="1484356" y="530958"/>
                  </a:cubicBezTo>
                  <a:cubicBezTo>
                    <a:pt x="1455099" y="507138"/>
                    <a:pt x="1424136" y="485706"/>
                    <a:pt x="1391958" y="466096"/>
                  </a:cubicBezTo>
                  <a:cubicBezTo>
                    <a:pt x="1341301" y="434537"/>
                    <a:pt x="1290378" y="403510"/>
                    <a:pt x="1238961" y="373127"/>
                  </a:cubicBezTo>
                  <a:cubicBezTo>
                    <a:pt x="1162235" y="324347"/>
                    <a:pt x="1075454" y="290209"/>
                    <a:pt x="984954" y="278830"/>
                  </a:cubicBezTo>
                  <a:cubicBezTo>
                    <a:pt x="938318" y="270713"/>
                    <a:pt x="891418" y="266313"/>
                    <a:pt x="844062" y="269992"/>
                  </a:cubicBezTo>
                  <a:cubicBezTo>
                    <a:pt x="781983" y="269916"/>
                    <a:pt x="720359" y="276478"/>
                    <a:pt x="660026" y="291461"/>
                  </a:cubicBezTo>
                  <a:cubicBezTo>
                    <a:pt x="567249" y="309402"/>
                    <a:pt x="477242" y="340127"/>
                    <a:pt x="392699" y="382420"/>
                  </a:cubicBezTo>
                  <a:cubicBezTo>
                    <a:pt x="342307" y="404989"/>
                    <a:pt x="292826" y="429303"/>
                    <a:pt x="244332" y="455741"/>
                  </a:cubicBezTo>
                  <a:cubicBezTo>
                    <a:pt x="203958" y="478272"/>
                    <a:pt x="163280" y="502586"/>
                    <a:pt x="130305" y="534941"/>
                  </a:cubicBezTo>
                  <a:cubicBezTo>
                    <a:pt x="122488" y="524548"/>
                    <a:pt x="115620" y="513548"/>
                    <a:pt x="109473" y="502093"/>
                  </a:cubicBezTo>
                  <a:cubicBezTo>
                    <a:pt x="91601" y="465565"/>
                    <a:pt x="70844" y="430782"/>
                    <a:pt x="48305" y="396910"/>
                  </a:cubicBezTo>
                  <a:cubicBezTo>
                    <a:pt x="33810" y="372899"/>
                    <a:pt x="21287" y="347751"/>
                    <a:pt x="5768" y="324309"/>
                  </a:cubicBezTo>
                  <a:cubicBezTo>
                    <a:pt x="4174" y="321844"/>
                    <a:pt x="2466" y="318771"/>
                    <a:pt x="0" y="316837"/>
                  </a:cubicBezTo>
                  <a:cubicBezTo>
                    <a:pt x="45914" y="268475"/>
                    <a:pt x="95737" y="224057"/>
                    <a:pt x="151517" y="186771"/>
                  </a:cubicBezTo>
                  <a:cubicBezTo>
                    <a:pt x="198266" y="149788"/>
                    <a:pt x="251731" y="123122"/>
                    <a:pt x="305955" y="98847"/>
                  </a:cubicBezTo>
                  <a:cubicBezTo>
                    <a:pt x="389549" y="62167"/>
                    <a:pt x="480088" y="44946"/>
                    <a:pt x="568008" y="21657"/>
                  </a:cubicBezTo>
                  <a:cubicBezTo>
                    <a:pt x="611190" y="11984"/>
                    <a:pt x="655586" y="11643"/>
                    <a:pt x="699527" y="7850"/>
                  </a:cubicBezTo>
                  <a:cubicBezTo>
                    <a:pt x="776025" y="-533"/>
                    <a:pt x="853169" y="-2468"/>
                    <a:pt x="929970" y="3336"/>
                  </a:cubicBezTo>
                  <a:cubicBezTo>
                    <a:pt x="996755" y="6332"/>
                    <a:pt x="1063539" y="21429"/>
                    <a:pt x="1129261" y="33491"/>
                  </a:cubicBezTo>
                  <a:cubicBezTo>
                    <a:pt x="1154191" y="37550"/>
                    <a:pt x="1177224" y="41039"/>
                    <a:pt x="1202040" y="47450"/>
                  </a:cubicBezTo>
                  <a:cubicBezTo>
                    <a:pt x="1305973" y="78364"/>
                    <a:pt x="1410893" y="111895"/>
                    <a:pt x="1505795" y="165150"/>
                  </a:cubicBezTo>
                  <a:cubicBezTo>
                    <a:pt x="1550343" y="193940"/>
                    <a:pt x="1595650" y="221630"/>
                    <a:pt x="1637352" y="254592"/>
                  </a:cubicBezTo>
                  <a:cubicBezTo>
                    <a:pt x="1683494" y="290589"/>
                    <a:pt x="1731950" y="323665"/>
                    <a:pt x="1779990" y="357082"/>
                  </a:cubicBezTo>
                  <a:cubicBezTo>
                    <a:pt x="1755287" y="385151"/>
                    <a:pt x="1714116" y="454034"/>
                    <a:pt x="1708462" y="459799"/>
                  </a:cubicBezTo>
                  <a:cubicBezTo>
                    <a:pt x="1684898" y="492724"/>
                    <a:pt x="1667936" y="529745"/>
                    <a:pt x="1646914" y="564300"/>
                  </a:cubicBezTo>
                  <a:cubicBezTo>
                    <a:pt x="1635986" y="583872"/>
                    <a:pt x="1622971" y="602193"/>
                    <a:pt x="1611321" y="621348"/>
                  </a:cubicBezTo>
                  <a:cubicBezTo>
                    <a:pt x="1609272" y="625141"/>
                    <a:pt x="1606426" y="629845"/>
                    <a:pt x="1604264" y="634662"/>
                  </a:cubicBezTo>
                  <a:cubicBezTo>
                    <a:pt x="1600355" y="630983"/>
                    <a:pt x="1596029" y="627455"/>
                    <a:pt x="1591779" y="6240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567481" y="2473836"/>
              <a:ext cx="1334849" cy="483761"/>
            </a:xfrm>
            <a:custGeom>
              <a:rect b="b" l="l" r="r" t="t"/>
              <a:pathLst>
                <a:path extrusionOk="0" h="483761" w="1334849">
                  <a:moveTo>
                    <a:pt x="1157378" y="438244"/>
                  </a:moveTo>
                  <a:cubicBezTo>
                    <a:pt x="1116511" y="399744"/>
                    <a:pt x="1068510" y="370613"/>
                    <a:pt x="1021116" y="341027"/>
                  </a:cubicBezTo>
                  <a:cubicBezTo>
                    <a:pt x="992922" y="325020"/>
                    <a:pt x="962869" y="313185"/>
                    <a:pt x="933386" y="300023"/>
                  </a:cubicBezTo>
                  <a:cubicBezTo>
                    <a:pt x="913161" y="288530"/>
                    <a:pt x="892291" y="278289"/>
                    <a:pt x="870168" y="270930"/>
                  </a:cubicBezTo>
                  <a:cubicBezTo>
                    <a:pt x="847629" y="262813"/>
                    <a:pt x="826758" y="250182"/>
                    <a:pt x="803004" y="245744"/>
                  </a:cubicBezTo>
                  <a:cubicBezTo>
                    <a:pt x="699944" y="223630"/>
                    <a:pt x="593848" y="217068"/>
                    <a:pt x="489081" y="230192"/>
                  </a:cubicBezTo>
                  <a:cubicBezTo>
                    <a:pt x="406701" y="245137"/>
                    <a:pt x="326749" y="272903"/>
                    <a:pt x="254273" y="314854"/>
                  </a:cubicBezTo>
                  <a:cubicBezTo>
                    <a:pt x="212040" y="337613"/>
                    <a:pt x="169313" y="359461"/>
                    <a:pt x="129205" y="385861"/>
                  </a:cubicBezTo>
                  <a:cubicBezTo>
                    <a:pt x="123437" y="390224"/>
                    <a:pt x="104123" y="402779"/>
                    <a:pt x="91752" y="415372"/>
                  </a:cubicBezTo>
                  <a:cubicBezTo>
                    <a:pt x="86174" y="402817"/>
                    <a:pt x="81431" y="389351"/>
                    <a:pt x="76726" y="376530"/>
                  </a:cubicBezTo>
                  <a:cubicBezTo>
                    <a:pt x="63028" y="341899"/>
                    <a:pt x="57070" y="304727"/>
                    <a:pt x="42575" y="270323"/>
                  </a:cubicBezTo>
                  <a:cubicBezTo>
                    <a:pt x="28497" y="235502"/>
                    <a:pt x="12826" y="201326"/>
                    <a:pt x="0" y="165975"/>
                  </a:cubicBezTo>
                  <a:cubicBezTo>
                    <a:pt x="2732" y="164761"/>
                    <a:pt x="5388" y="163130"/>
                    <a:pt x="8310" y="161802"/>
                  </a:cubicBezTo>
                  <a:cubicBezTo>
                    <a:pt x="42879" y="144506"/>
                    <a:pt x="79648" y="127247"/>
                    <a:pt x="115203" y="111012"/>
                  </a:cubicBezTo>
                  <a:cubicBezTo>
                    <a:pt x="168251" y="87343"/>
                    <a:pt x="223575" y="69478"/>
                    <a:pt x="277876" y="48919"/>
                  </a:cubicBezTo>
                  <a:cubicBezTo>
                    <a:pt x="424611" y="-6954"/>
                    <a:pt x="585273" y="-9571"/>
                    <a:pt x="739104" y="14174"/>
                  </a:cubicBezTo>
                  <a:cubicBezTo>
                    <a:pt x="871117" y="21343"/>
                    <a:pt x="1001839" y="57871"/>
                    <a:pt x="1114614" y="127664"/>
                  </a:cubicBezTo>
                  <a:cubicBezTo>
                    <a:pt x="1179994" y="160323"/>
                    <a:pt x="1242414" y="196888"/>
                    <a:pt x="1299371" y="243354"/>
                  </a:cubicBezTo>
                  <a:cubicBezTo>
                    <a:pt x="1310641" y="252458"/>
                    <a:pt x="1321531" y="268465"/>
                    <a:pt x="1334850" y="276316"/>
                  </a:cubicBezTo>
                  <a:cubicBezTo>
                    <a:pt x="1323049" y="287127"/>
                    <a:pt x="1311741" y="310910"/>
                    <a:pt x="1305973" y="319558"/>
                  </a:cubicBezTo>
                  <a:cubicBezTo>
                    <a:pt x="1280777" y="358741"/>
                    <a:pt x="1252356" y="395913"/>
                    <a:pt x="1230006" y="436879"/>
                  </a:cubicBezTo>
                  <a:cubicBezTo>
                    <a:pt x="1220140" y="452810"/>
                    <a:pt x="1209629" y="468248"/>
                    <a:pt x="1199119" y="483762"/>
                  </a:cubicBezTo>
                  <a:cubicBezTo>
                    <a:pt x="1186065" y="467831"/>
                    <a:pt x="1172708" y="452013"/>
                    <a:pt x="1157378" y="438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748026" y="2950962"/>
              <a:ext cx="940671" cy="427519"/>
            </a:xfrm>
            <a:custGeom>
              <a:rect b="b" l="l" r="r" t="t"/>
              <a:pathLst>
                <a:path extrusionOk="0" h="427519" w="940671">
                  <a:moveTo>
                    <a:pt x="778112" y="385454"/>
                  </a:moveTo>
                  <a:cubicBezTo>
                    <a:pt x="642912" y="283723"/>
                    <a:pt x="463088" y="259826"/>
                    <a:pt x="297873" y="270106"/>
                  </a:cubicBezTo>
                  <a:cubicBezTo>
                    <a:pt x="256436" y="275985"/>
                    <a:pt x="215151" y="287137"/>
                    <a:pt x="176789" y="304092"/>
                  </a:cubicBezTo>
                  <a:cubicBezTo>
                    <a:pt x="146432" y="317671"/>
                    <a:pt x="120250" y="338382"/>
                    <a:pt x="91525" y="354882"/>
                  </a:cubicBezTo>
                  <a:cubicBezTo>
                    <a:pt x="90614" y="355640"/>
                    <a:pt x="89248" y="356475"/>
                    <a:pt x="87654" y="357385"/>
                  </a:cubicBezTo>
                  <a:cubicBezTo>
                    <a:pt x="87616" y="355792"/>
                    <a:pt x="87275" y="354047"/>
                    <a:pt x="86592" y="352264"/>
                  </a:cubicBezTo>
                  <a:cubicBezTo>
                    <a:pt x="73804" y="319985"/>
                    <a:pt x="64773" y="286378"/>
                    <a:pt x="52896" y="253795"/>
                  </a:cubicBezTo>
                  <a:cubicBezTo>
                    <a:pt x="36959" y="211085"/>
                    <a:pt x="17531" y="170916"/>
                    <a:pt x="4895" y="126688"/>
                  </a:cubicBezTo>
                  <a:cubicBezTo>
                    <a:pt x="3491" y="122591"/>
                    <a:pt x="2466" y="118229"/>
                    <a:pt x="0" y="114664"/>
                  </a:cubicBezTo>
                  <a:cubicBezTo>
                    <a:pt x="79458" y="63419"/>
                    <a:pt x="170641" y="31860"/>
                    <a:pt x="263684" y="16118"/>
                  </a:cubicBezTo>
                  <a:cubicBezTo>
                    <a:pt x="311533" y="6143"/>
                    <a:pt x="359800" y="-685"/>
                    <a:pt x="408826" y="756"/>
                  </a:cubicBezTo>
                  <a:cubicBezTo>
                    <a:pt x="442977" y="-989"/>
                    <a:pt x="476938" y="74"/>
                    <a:pt x="510634" y="6181"/>
                  </a:cubicBezTo>
                  <a:cubicBezTo>
                    <a:pt x="577001" y="15094"/>
                    <a:pt x="643026" y="30570"/>
                    <a:pt x="703549" y="60005"/>
                  </a:cubicBezTo>
                  <a:cubicBezTo>
                    <a:pt x="745745" y="76846"/>
                    <a:pt x="787143" y="96533"/>
                    <a:pt x="825203" y="121605"/>
                  </a:cubicBezTo>
                  <a:cubicBezTo>
                    <a:pt x="849146" y="138826"/>
                    <a:pt x="870586" y="159271"/>
                    <a:pt x="894074" y="177023"/>
                  </a:cubicBezTo>
                  <a:cubicBezTo>
                    <a:pt x="909973" y="191323"/>
                    <a:pt x="923292" y="208126"/>
                    <a:pt x="938774" y="222843"/>
                  </a:cubicBezTo>
                  <a:cubicBezTo>
                    <a:pt x="939419" y="223336"/>
                    <a:pt x="940026" y="223792"/>
                    <a:pt x="940671" y="224133"/>
                  </a:cubicBezTo>
                  <a:cubicBezTo>
                    <a:pt x="936687" y="229557"/>
                    <a:pt x="933689" y="235930"/>
                    <a:pt x="930312" y="241543"/>
                  </a:cubicBezTo>
                  <a:cubicBezTo>
                    <a:pt x="905685" y="285544"/>
                    <a:pt x="886826" y="332540"/>
                    <a:pt x="858405" y="374340"/>
                  </a:cubicBezTo>
                  <a:cubicBezTo>
                    <a:pt x="850019" y="388413"/>
                    <a:pt x="843379" y="403434"/>
                    <a:pt x="836093" y="418113"/>
                  </a:cubicBezTo>
                  <a:cubicBezTo>
                    <a:pt x="835220" y="420882"/>
                    <a:pt x="833513" y="424068"/>
                    <a:pt x="831464" y="427520"/>
                  </a:cubicBezTo>
                  <a:cubicBezTo>
                    <a:pt x="811353" y="417658"/>
                    <a:pt x="796250" y="398503"/>
                    <a:pt x="778112" y="385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993360" y="3464504"/>
              <a:ext cx="414965" cy="383300"/>
            </a:xfrm>
            <a:custGeom>
              <a:rect b="b" l="l" r="r" t="t"/>
              <a:pathLst>
                <a:path extrusionOk="0" h="383300" w="414965">
                  <a:moveTo>
                    <a:pt x="248338" y="382997"/>
                  </a:moveTo>
                  <a:cubicBezTo>
                    <a:pt x="175597" y="382125"/>
                    <a:pt x="96822" y="366801"/>
                    <a:pt x="45215" y="311497"/>
                  </a:cubicBezTo>
                  <a:cubicBezTo>
                    <a:pt x="20096" y="287525"/>
                    <a:pt x="7991" y="254069"/>
                    <a:pt x="781" y="220804"/>
                  </a:cubicBezTo>
                  <a:cubicBezTo>
                    <a:pt x="-1875" y="187159"/>
                    <a:pt x="2109" y="151655"/>
                    <a:pt x="14783" y="120210"/>
                  </a:cubicBezTo>
                  <a:cubicBezTo>
                    <a:pt x="44077" y="40934"/>
                    <a:pt x="133211" y="9262"/>
                    <a:pt x="210886" y="537"/>
                  </a:cubicBezTo>
                  <a:cubicBezTo>
                    <a:pt x="255320" y="-2611"/>
                    <a:pt x="301804" y="8199"/>
                    <a:pt x="340584" y="29668"/>
                  </a:cubicBezTo>
                  <a:cubicBezTo>
                    <a:pt x="353561" y="39379"/>
                    <a:pt x="366387" y="49696"/>
                    <a:pt x="376063" y="62782"/>
                  </a:cubicBezTo>
                  <a:cubicBezTo>
                    <a:pt x="381679" y="69610"/>
                    <a:pt x="385398" y="77651"/>
                    <a:pt x="389192" y="85617"/>
                  </a:cubicBezTo>
                  <a:cubicBezTo>
                    <a:pt x="394429" y="95934"/>
                    <a:pt x="401638" y="105379"/>
                    <a:pt x="405509" y="116341"/>
                  </a:cubicBezTo>
                  <a:cubicBezTo>
                    <a:pt x="423229" y="172745"/>
                    <a:pt x="414806" y="235673"/>
                    <a:pt x="390558" y="288890"/>
                  </a:cubicBezTo>
                  <a:cubicBezTo>
                    <a:pt x="368360" y="345028"/>
                    <a:pt x="318234" y="383263"/>
                    <a:pt x="257938" y="383301"/>
                  </a:cubicBezTo>
                  <a:cubicBezTo>
                    <a:pt x="254751" y="383301"/>
                    <a:pt x="251564" y="383187"/>
                    <a:pt x="248338" y="382997"/>
                  </a:cubicBezTo>
                  <a:close/>
                  <a:moveTo>
                    <a:pt x="182351" y="26862"/>
                  </a:moveTo>
                  <a:cubicBezTo>
                    <a:pt x="131238" y="37027"/>
                    <a:pt x="79442" y="58003"/>
                    <a:pt x="48365" y="101776"/>
                  </a:cubicBezTo>
                  <a:cubicBezTo>
                    <a:pt x="27495" y="134776"/>
                    <a:pt x="21386" y="173959"/>
                    <a:pt x="21841" y="212345"/>
                  </a:cubicBezTo>
                  <a:cubicBezTo>
                    <a:pt x="25711" y="234952"/>
                    <a:pt x="33111" y="257825"/>
                    <a:pt x="45215" y="277397"/>
                  </a:cubicBezTo>
                  <a:cubicBezTo>
                    <a:pt x="94659" y="347380"/>
                    <a:pt x="186525" y="363273"/>
                    <a:pt x="266932" y="360770"/>
                  </a:cubicBezTo>
                  <a:cubicBezTo>
                    <a:pt x="299717" y="358494"/>
                    <a:pt x="331401" y="341349"/>
                    <a:pt x="350981" y="314949"/>
                  </a:cubicBezTo>
                  <a:cubicBezTo>
                    <a:pt x="372838" y="281456"/>
                    <a:pt x="387826" y="242766"/>
                    <a:pt x="391811" y="202824"/>
                  </a:cubicBezTo>
                  <a:cubicBezTo>
                    <a:pt x="392569" y="177069"/>
                    <a:pt x="393822" y="150441"/>
                    <a:pt x="385436" y="125710"/>
                  </a:cubicBezTo>
                  <a:cubicBezTo>
                    <a:pt x="380199" y="111979"/>
                    <a:pt x="370978" y="100258"/>
                    <a:pt x="365286" y="86717"/>
                  </a:cubicBezTo>
                  <a:cubicBezTo>
                    <a:pt x="358001" y="72455"/>
                    <a:pt x="345896" y="61531"/>
                    <a:pt x="333412" y="51896"/>
                  </a:cubicBezTo>
                  <a:cubicBezTo>
                    <a:pt x="324191" y="43324"/>
                    <a:pt x="312239" y="39872"/>
                    <a:pt x="300362" y="36913"/>
                  </a:cubicBezTo>
                  <a:cubicBezTo>
                    <a:pt x="295732" y="36155"/>
                    <a:pt x="290761" y="34410"/>
                    <a:pt x="289016" y="29631"/>
                  </a:cubicBezTo>
                  <a:cubicBezTo>
                    <a:pt x="269284" y="24282"/>
                    <a:pt x="248832" y="21248"/>
                    <a:pt x="228493" y="21248"/>
                  </a:cubicBezTo>
                  <a:cubicBezTo>
                    <a:pt x="212935" y="21286"/>
                    <a:pt x="197453" y="23031"/>
                    <a:pt x="182351" y="26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015178" y="3485754"/>
              <a:ext cx="370579" cy="339746"/>
            </a:xfrm>
            <a:custGeom>
              <a:rect b="b" l="l" r="r" t="t"/>
              <a:pathLst>
                <a:path extrusionOk="0" h="339746" w="370579">
                  <a:moveTo>
                    <a:pt x="23398" y="256146"/>
                  </a:moveTo>
                  <a:cubicBezTo>
                    <a:pt x="11255" y="236574"/>
                    <a:pt x="3894" y="213701"/>
                    <a:pt x="23" y="191094"/>
                  </a:cubicBezTo>
                  <a:cubicBezTo>
                    <a:pt x="-432" y="152708"/>
                    <a:pt x="5639" y="113525"/>
                    <a:pt x="26547" y="80525"/>
                  </a:cubicBezTo>
                  <a:cubicBezTo>
                    <a:pt x="57663" y="36752"/>
                    <a:pt x="109459" y="15739"/>
                    <a:pt x="160533" y="5611"/>
                  </a:cubicBezTo>
                  <a:cubicBezTo>
                    <a:pt x="195405" y="-3265"/>
                    <a:pt x="232402" y="-1065"/>
                    <a:pt x="267198" y="8380"/>
                  </a:cubicBezTo>
                  <a:cubicBezTo>
                    <a:pt x="268944" y="13159"/>
                    <a:pt x="273915" y="14904"/>
                    <a:pt x="278544" y="15663"/>
                  </a:cubicBezTo>
                  <a:cubicBezTo>
                    <a:pt x="290459" y="18621"/>
                    <a:pt x="302374" y="22073"/>
                    <a:pt x="311595" y="30646"/>
                  </a:cubicBezTo>
                  <a:cubicBezTo>
                    <a:pt x="324079" y="40318"/>
                    <a:pt x="336221" y="51242"/>
                    <a:pt x="343469" y="65466"/>
                  </a:cubicBezTo>
                  <a:cubicBezTo>
                    <a:pt x="349199" y="78970"/>
                    <a:pt x="358420" y="90729"/>
                    <a:pt x="363656" y="104422"/>
                  </a:cubicBezTo>
                  <a:cubicBezTo>
                    <a:pt x="372042" y="129191"/>
                    <a:pt x="370790" y="155780"/>
                    <a:pt x="370031" y="181574"/>
                  </a:cubicBezTo>
                  <a:cubicBezTo>
                    <a:pt x="366047" y="221515"/>
                    <a:pt x="351058" y="260205"/>
                    <a:pt x="329164" y="293698"/>
                  </a:cubicBezTo>
                  <a:cubicBezTo>
                    <a:pt x="309546" y="320098"/>
                    <a:pt x="277899" y="337243"/>
                    <a:pt x="245114" y="339519"/>
                  </a:cubicBezTo>
                  <a:cubicBezTo>
                    <a:pt x="240029" y="339671"/>
                    <a:pt x="234869" y="339747"/>
                    <a:pt x="229708" y="339747"/>
                  </a:cubicBezTo>
                  <a:cubicBezTo>
                    <a:pt x="153248" y="339785"/>
                    <a:pt x="69692" y="321691"/>
                    <a:pt x="23398" y="256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16"/>
          <p:cNvPicPr preferRelativeResize="0"/>
          <p:nvPr/>
        </p:nvPicPr>
        <p:blipFill rotWithShape="1">
          <a:blip r:embed="rId3">
            <a:alphaModFix/>
          </a:blip>
          <a:srcRect b="408" l="0" r="0" t="27963"/>
          <a:stretch/>
        </p:blipFill>
        <p:spPr>
          <a:xfrm>
            <a:off x="4356571" y="0"/>
            <a:ext cx="4787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6"/>
          <p:cNvSpPr txBox="1"/>
          <p:nvPr/>
        </p:nvSpPr>
        <p:spPr>
          <a:xfrm>
            <a:off x="607849" y="1879050"/>
            <a:ext cx="3088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Write Your Topic or Idea On Social Media</a:t>
            </a:r>
            <a:endParaRPr sz="3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87" name="Google Shape;487;p16"/>
          <p:cNvSpPr/>
          <p:nvPr/>
        </p:nvSpPr>
        <p:spPr>
          <a:xfrm>
            <a:off x="8180609" y="3145263"/>
            <a:ext cx="787128" cy="989387"/>
          </a:xfrm>
          <a:custGeom>
            <a:rect b="b" l="l" r="r" t="t"/>
            <a:pathLst>
              <a:path extrusionOk="0" h="1978774" w="1574256">
                <a:moveTo>
                  <a:pt x="1574104" y="838967"/>
                </a:moveTo>
                <a:cubicBezTo>
                  <a:pt x="1573669" y="773033"/>
                  <a:pt x="1574144" y="690675"/>
                  <a:pt x="1514343" y="648724"/>
                </a:cubicBezTo>
                <a:cubicBezTo>
                  <a:pt x="1466660" y="622762"/>
                  <a:pt x="1404126" y="619398"/>
                  <a:pt x="1357077" y="648486"/>
                </a:cubicBezTo>
                <a:cubicBezTo>
                  <a:pt x="1349394" y="652642"/>
                  <a:pt x="1343058" y="658183"/>
                  <a:pt x="1337870" y="664752"/>
                </a:cubicBezTo>
                <a:cubicBezTo>
                  <a:pt x="1329276" y="628619"/>
                  <a:pt x="1310385" y="598501"/>
                  <a:pt x="1269950" y="586826"/>
                </a:cubicBezTo>
                <a:cubicBezTo>
                  <a:pt x="1240247" y="576180"/>
                  <a:pt x="1208485" y="580850"/>
                  <a:pt x="1177951" y="584531"/>
                </a:cubicBezTo>
                <a:cubicBezTo>
                  <a:pt x="1157198" y="587183"/>
                  <a:pt x="1135694" y="591417"/>
                  <a:pt x="1119694" y="605863"/>
                </a:cubicBezTo>
                <a:cubicBezTo>
                  <a:pt x="1107813" y="615084"/>
                  <a:pt x="1098070" y="627392"/>
                  <a:pt x="1096843" y="642827"/>
                </a:cubicBezTo>
                <a:cubicBezTo>
                  <a:pt x="1095813" y="648763"/>
                  <a:pt x="1094704" y="654660"/>
                  <a:pt x="1093635" y="660597"/>
                </a:cubicBezTo>
                <a:cubicBezTo>
                  <a:pt x="1087773" y="640571"/>
                  <a:pt x="1077556" y="622445"/>
                  <a:pt x="1059813" y="608118"/>
                </a:cubicBezTo>
                <a:cubicBezTo>
                  <a:pt x="1016645" y="574479"/>
                  <a:pt x="956448" y="572698"/>
                  <a:pt x="904766" y="583423"/>
                </a:cubicBezTo>
                <a:cubicBezTo>
                  <a:pt x="873994" y="591457"/>
                  <a:pt x="841717" y="610810"/>
                  <a:pt x="826153" y="639463"/>
                </a:cubicBezTo>
                <a:cubicBezTo>
                  <a:pt x="828608" y="555442"/>
                  <a:pt x="832608" y="471461"/>
                  <a:pt x="838311" y="387520"/>
                </a:cubicBezTo>
                <a:cubicBezTo>
                  <a:pt x="841598" y="326810"/>
                  <a:pt x="843420" y="268237"/>
                  <a:pt x="848727" y="207210"/>
                </a:cubicBezTo>
                <a:cubicBezTo>
                  <a:pt x="853915" y="138308"/>
                  <a:pt x="859618" y="41742"/>
                  <a:pt x="784450" y="8616"/>
                </a:cubicBezTo>
                <a:cubicBezTo>
                  <a:pt x="712689" y="-14298"/>
                  <a:pt x="611779" y="7587"/>
                  <a:pt x="584175" y="85157"/>
                </a:cubicBezTo>
                <a:cubicBezTo>
                  <a:pt x="541720" y="200007"/>
                  <a:pt x="545364" y="327641"/>
                  <a:pt x="544136" y="448507"/>
                </a:cubicBezTo>
                <a:cubicBezTo>
                  <a:pt x="545047" y="582196"/>
                  <a:pt x="538908" y="715806"/>
                  <a:pt x="539899" y="849534"/>
                </a:cubicBezTo>
                <a:cubicBezTo>
                  <a:pt x="540374" y="894888"/>
                  <a:pt x="540651" y="940243"/>
                  <a:pt x="540730" y="985597"/>
                </a:cubicBezTo>
                <a:cubicBezTo>
                  <a:pt x="540809" y="988882"/>
                  <a:pt x="540928" y="992167"/>
                  <a:pt x="541047" y="995452"/>
                </a:cubicBezTo>
                <a:cubicBezTo>
                  <a:pt x="539463" y="1006019"/>
                  <a:pt x="538790" y="1016704"/>
                  <a:pt x="537918" y="1027350"/>
                </a:cubicBezTo>
                <a:cubicBezTo>
                  <a:pt x="535463" y="1055568"/>
                  <a:pt x="532572" y="1083786"/>
                  <a:pt x="531463" y="1112083"/>
                </a:cubicBezTo>
                <a:cubicBezTo>
                  <a:pt x="529918" y="1133771"/>
                  <a:pt x="529166" y="1154549"/>
                  <a:pt x="520453" y="1175208"/>
                </a:cubicBezTo>
                <a:cubicBezTo>
                  <a:pt x="510117" y="1193610"/>
                  <a:pt x="486909" y="1202713"/>
                  <a:pt x="467028" y="1194837"/>
                </a:cubicBezTo>
                <a:cubicBezTo>
                  <a:pt x="436177" y="1180669"/>
                  <a:pt x="414712" y="1151541"/>
                  <a:pt x="388178" y="1130961"/>
                </a:cubicBezTo>
                <a:cubicBezTo>
                  <a:pt x="341010" y="1090435"/>
                  <a:pt x="305287" y="1038550"/>
                  <a:pt x="258397" y="997787"/>
                </a:cubicBezTo>
                <a:cubicBezTo>
                  <a:pt x="229169" y="970875"/>
                  <a:pt x="201962" y="939570"/>
                  <a:pt x="165408" y="922434"/>
                </a:cubicBezTo>
                <a:cubicBezTo>
                  <a:pt x="136022" y="908147"/>
                  <a:pt x="103191" y="918990"/>
                  <a:pt x="79112" y="938541"/>
                </a:cubicBezTo>
                <a:cubicBezTo>
                  <a:pt x="55865" y="957498"/>
                  <a:pt x="33013" y="977880"/>
                  <a:pt x="16895" y="1003446"/>
                </a:cubicBezTo>
                <a:cubicBezTo>
                  <a:pt x="-16" y="1029606"/>
                  <a:pt x="-4135" y="1064354"/>
                  <a:pt x="4103" y="1094155"/>
                </a:cubicBezTo>
                <a:cubicBezTo>
                  <a:pt x="13687" y="1123363"/>
                  <a:pt x="35310" y="1146356"/>
                  <a:pt x="52973" y="1170854"/>
                </a:cubicBezTo>
                <a:cubicBezTo>
                  <a:pt x="95468" y="1228279"/>
                  <a:pt x="147784" y="1277433"/>
                  <a:pt x="197685" y="1328289"/>
                </a:cubicBezTo>
                <a:cubicBezTo>
                  <a:pt x="234437" y="1361216"/>
                  <a:pt x="269605" y="1396360"/>
                  <a:pt x="296535" y="1438034"/>
                </a:cubicBezTo>
                <a:cubicBezTo>
                  <a:pt x="318475" y="1471001"/>
                  <a:pt x="348297" y="1497438"/>
                  <a:pt x="372495" y="1528545"/>
                </a:cubicBezTo>
                <a:cubicBezTo>
                  <a:pt x="416177" y="1584981"/>
                  <a:pt x="439702" y="1653883"/>
                  <a:pt x="481523" y="1711665"/>
                </a:cubicBezTo>
                <a:cubicBezTo>
                  <a:pt x="518750" y="1761491"/>
                  <a:pt x="557641" y="1811476"/>
                  <a:pt x="608254" y="1848440"/>
                </a:cubicBezTo>
                <a:cubicBezTo>
                  <a:pt x="624729" y="1860551"/>
                  <a:pt x="642392" y="1871157"/>
                  <a:pt x="660531" y="1880655"/>
                </a:cubicBezTo>
                <a:cubicBezTo>
                  <a:pt x="668452" y="1884613"/>
                  <a:pt x="676293" y="1889046"/>
                  <a:pt x="684214" y="1893241"/>
                </a:cubicBezTo>
                <a:cubicBezTo>
                  <a:pt x="687224" y="1895853"/>
                  <a:pt x="690828" y="1897911"/>
                  <a:pt x="694194" y="1899890"/>
                </a:cubicBezTo>
                <a:cubicBezTo>
                  <a:pt x="721956" y="1914493"/>
                  <a:pt x="752253" y="1923200"/>
                  <a:pt x="781876" y="1933094"/>
                </a:cubicBezTo>
                <a:cubicBezTo>
                  <a:pt x="871459" y="1963370"/>
                  <a:pt x="965874" y="1976074"/>
                  <a:pt x="1060328" y="1978488"/>
                </a:cubicBezTo>
                <a:cubicBezTo>
                  <a:pt x="1123496" y="1980111"/>
                  <a:pt x="1190069" y="1975520"/>
                  <a:pt x="1247811" y="1947025"/>
                </a:cubicBezTo>
                <a:cubicBezTo>
                  <a:pt x="1265712" y="1937606"/>
                  <a:pt x="1284484" y="1930126"/>
                  <a:pt x="1302187" y="1920350"/>
                </a:cubicBezTo>
                <a:cubicBezTo>
                  <a:pt x="1322503" y="1906578"/>
                  <a:pt x="1341830" y="1891064"/>
                  <a:pt x="1360048" y="1874640"/>
                </a:cubicBezTo>
                <a:cubicBezTo>
                  <a:pt x="1362582" y="1872424"/>
                  <a:pt x="1363849" y="1869891"/>
                  <a:pt x="1364206" y="1867358"/>
                </a:cubicBezTo>
                <a:cubicBezTo>
                  <a:pt x="1407968" y="1828771"/>
                  <a:pt x="1443453" y="1781873"/>
                  <a:pt x="1475769" y="1733511"/>
                </a:cubicBezTo>
                <a:cubicBezTo>
                  <a:pt x="1511333" y="1682101"/>
                  <a:pt x="1540679" y="1623647"/>
                  <a:pt x="1551808" y="1561908"/>
                </a:cubicBezTo>
                <a:cubicBezTo>
                  <a:pt x="1555253" y="1560246"/>
                  <a:pt x="1557986" y="1557080"/>
                  <a:pt x="1558580" y="1552370"/>
                </a:cubicBezTo>
                <a:cubicBezTo>
                  <a:pt x="1563411" y="1503928"/>
                  <a:pt x="1564877" y="1455329"/>
                  <a:pt x="1563926" y="1406650"/>
                </a:cubicBezTo>
                <a:cubicBezTo>
                  <a:pt x="1564164" y="1350808"/>
                  <a:pt x="1568718" y="1295124"/>
                  <a:pt x="1567887" y="1239282"/>
                </a:cubicBezTo>
                <a:cubicBezTo>
                  <a:pt x="1571253" y="1144021"/>
                  <a:pt x="1570897" y="1048722"/>
                  <a:pt x="1572599" y="953422"/>
                </a:cubicBezTo>
                <a:cubicBezTo>
                  <a:pt x="1573906" y="915270"/>
                  <a:pt x="1574580" y="877158"/>
                  <a:pt x="1574104" y="8389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6"/>
          <p:cNvSpPr/>
          <p:nvPr/>
        </p:nvSpPr>
        <p:spPr>
          <a:xfrm>
            <a:off x="8180609" y="3145263"/>
            <a:ext cx="787128" cy="989387"/>
          </a:xfrm>
          <a:custGeom>
            <a:rect b="b" l="l" r="r" t="t"/>
            <a:pathLst>
              <a:path extrusionOk="0" h="1978774" w="1574256">
                <a:moveTo>
                  <a:pt x="1574104" y="838967"/>
                </a:moveTo>
                <a:cubicBezTo>
                  <a:pt x="1573669" y="773033"/>
                  <a:pt x="1574144" y="690675"/>
                  <a:pt x="1514343" y="648724"/>
                </a:cubicBezTo>
                <a:cubicBezTo>
                  <a:pt x="1466660" y="622762"/>
                  <a:pt x="1404126" y="619398"/>
                  <a:pt x="1357077" y="648486"/>
                </a:cubicBezTo>
                <a:cubicBezTo>
                  <a:pt x="1349394" y="652642"/>
                  <a:pt x="1343058" y="658183"/>
                  <a:pt x="1337870" y="664752"/>
                </a:cubicBezTo>
                <a:cubicBezTo>
                  <a:pt x="1329276" y="628619"/>
                  <a:pt x="1310385" y="598501"/>
                  <a:pt x="1269950" y="586826"/>
                </a:cubicBezTo>
                <a:cubicBezTo>
                  <a:pt x="1240247" y="576180"/>
                  <a:pt x="1208485" y="580850"/>
                  <a:pt x="1177951" y="584531"/>
                </a:cubicBezTo>
                <a:cubicBezTo>
                  <a:pt x="1157198" y="587183"/>
                  <a:pt x="1135694" y="591417"/>
                  <a:pt x="1119694" y="605863"/>
                </a:cubicBezTo>
                <a:cubicBezTo>
                  <a:pt x="1107813" y="615084"/>
                  <a:pt x="1098070" y="627392"/>
                  <a:pt x="1096843" y="642827"/>
                </a:cubicBezTo>
                <a:cubicBezTo>
                  <a:pt x="1095813" y="648763"/>
                  <a:pt x="1094704" y="654660"/>
                  <a:pt x="1093635" y="660597"/>
                </a:cubicBezTo>
                <a:cubicBezTo>
                  <a:pt x="1087773" y="640571"/>
                  <a:pt x="1077556" y="622445"/>
                  <a:pt x="1059813" y="608118"/>
                </a:cubicBezTo>
                <a:cubicBezTo>
                  <a:pt x="1016645" y="574479"/>
                  <a:pt x="956448" y="572698"/>
                  <a:pt x="904766" y="583423"/>
                </a:cubicBezTo>
                <a:cubicBezTo>
                  <a:pt x="873994" y="591457"/>
                  <a:pt x="841717" y="610810"/>
                  <a:pt x="826153" y="639463"/>
                </a:cubicBezTo>
                <a:cubicBezTo>
                  <a:pt x="828608" y="555442"/>
                  <a:pt x="832608" y="471461"/>
                  <a:pt x="838311" y="387520"/>
                </a:cubicBezTo>
                <a:cubicBezTo>
                  <a:pt x="841598" y="326810"/>
                  <a:pt x="843420" y="268237"/>
                  <a:pt x="848727" y="207210"/>
                </a:cubicBezTo>
                <a:cubicBezTo>
                  <a:pt x="853915" y="138308"/>
                  <a:pt x="859618" y="41742"/>
                  <a:pt x="784450" y="8616"/>
                </a:cubicBezTo>
                <a:cubicBezTo>
                  <a:pt x="712689" y="-14298"/>
                  <a:pt x="611779" y="7587"/>
                  <a:pt x="584175" y="85157"/>
                </a:cubicBezTo>
                <a:cubicBezTo>
                  <a:pt x="541720" y="200007"/>
                  <a:pt x="545364" y="327641"/>
                  <a:pt x="544136" y="448507"/>
                </a:cubicBezTo>
                <a:cubicBezTo>
                  <a:pt x="545047" y="582196"/>
                  <a:pt x="538908" y="715806"/>
                  <a:pt x="539899" y="849534"/>
                </a:cubicBezTo>
                <a:cubicBezTo>
                  <a:pt x="540374" y="894888"/>
                  <a:pt x="540651" y="940243"/>
                  <a:pt x="540730" y="985597"/>
                </a:cubicBezTo>
                <a:cubicBezTo>
                  <a:pt x="540809" y="988882"/>
                  <a:pt x="540928" y="992167"/>
                  <a:pt x="541047" y="995452"/>
                </a:cubicBezTo>
                <a:cubicBezTo>
                  <a:pt x="539463" y="1006019"/>
                  <a:pt x="538790" y="1016704"/>
                  <a:pt x="537918" y="1027350"/>
                </a:cubicBezTo>
                <a:cubicBezTo>
                  <a:pt x="535463" y="1055568"/>
                  <a:pt x="532572" y="1083786"/>
                  <a:pt x="531463" y="1112083"/>
                </a:cubicBezTo>
                <a:cubicBezTo>
                  <a:pt x="529918" y="1133771"/>
                  <a:pt x="529166" y="1154549"/>
                  <a:pt x="520453" y="1175208"/>
                </a:cubicBezTo>
                <a:cubicBezTo>
                  <a:pt x="510117" y="1193610"/>
                  <a:pt x="486909" y="1202713"/>
                  <a:pt x="467028" y="1194837"/>
                </a:cubicBezTo>
                <a:cubicBezTo>
                  <a:pt x="436177" y="1180669"/>
                  <a:pt x="414712" y="1151541"/>
                  <a:pt x="388178" y="1130961"/>
                </a:cubicBezTo>
                <a:cubicBezTo>
                  <a:pt x="341010" y="1090435"/>
                  <a:pt x="305287" y="1038550"/>
                  <a:pt x="258397" y="997787"/>
                </a:cubicBezTo>
                <a:cubicBezTo>
                  <a:pt x="229169" y="970875"/>
                  <a:pt x="201962" y="939570"/>
                  <a:pt x="165408" y="922434"/>
                </a:cubicBezTo>
                <a:cubicBezTo>
                  <a:pt x="136022" y="908147"/>
                  <a:pt x="103191" y="918990"/>
                  <a:pt x="79112" y="938541"/>
                </a:cubicBezTo>
                <a:cubicBezTo>
                  <a:pt x="55865" y="957498"/>
                  <a:pt x="33013" y="977880"/>
                  <a:pt x="16895" y="1003446"/>
                </a:cubicBezTo>
                <a:cubicBezTo>
                  <a:pt x="-16" y="1029606"/>
                  <a:pt x="-4135" y="1064354"/>
                  <a:pt x="4103" y="1094155"/>
                </a:cubicBezTo>
                <a:cubicBezTo>
                  <a:pt x="13687" y="1123363"/>
                  <a:pt x="35310" y="1146356"/>
                  <a:pt x="52973" y="1170854"/>
                </a:cubicBezTo>
                <a:cubicBezTo>
                  <a:pt x="95468" y="1228279"/>
                  <a:pt x="147784" y="1277433"/>
                  <a:pt x="197685" y="1328289"/>
                </a:cubicBezTo>
                <a:cubicBezTo>
                  <a:pt x="234437" y="1361216"/>
                  <a:pt x="269605" y="1396360"/>
                  <a:pt x="296535" y="1438034"/>
                </a:cubicBezTo>
                <a:cubicBezTo>
                  <a:pt x="318475" y="1471001"/>
                  <a:pt x="348297" y="1497438"/>
                  <a:pt x="372495" y="1528545"/>
                </a:cubicBezTo>
                <a:cubicBezTo>
                  <a:pt x="416177" y="1584981"/>
                  <a:pt x="439702" y="1653883"/>
                  <a:pt x="481523" y="1711665"/>
                </a:cubicBezTo>
                <a:cubicBezTo>
                  <a:pt x="518750" y="1761491"/>
                  <a:pt x="557641" y="1811476"/>
                  <a:pt x="608254" y="1848440"/>
                </a:cubicBezTo>
                <a:cubicBezTo>
                  <a:pt x="624729" y="1860551"/>
                  <a:pt x="642392" y="1871157"/>
                  <a:pt x="660531" y="1880655"/>
                </a:cubicBezTo>
                <a:cubicBezTo>
                  <a:pt x="668452" y="1884613"/>
                  <a:pt x="676293" y="1889046"/>
                  <a:pt x="684214" y="1893241"/>
                </a:cubicBezTo>
                <a:cubicBezTo>
                  <a:pt x="687224" y="1895853"/>
                  <a:pt x="690828" y="1897911"/>
                  <a:pt x="694194" y="1899890"/>
                </a:cubicBezTo>
                <a:cubicBezTo>
                  <a:pt x="721956" y="1914493"/>
                  <a:pt x="752253" y="1923200"/>
                  <a:pt x="781876" y="1933094"/>
                </a:cubicBezTo>
                <a:cubicBezTo>
                  <a:pt x="871459" y="1963370"/>
                  <a:pt x="965874" y="1976074"/>
                  <a:pt x="1060328" y="1978488"/>
                </a:cubicBezTo>
                <a:cubicBezTo>
                  <a:pt x="1123496" y="1980111"/>
                  <a:pt x="1190069" y="1975520"/>
                  <a:pt x="1247811" y="1947025"/>
                </a:cubicBezTo>
                <a:cubicBezTo>
                  <a:pt x="1265712" y="1937606"/>
                  <a:pt x="1284484" y="1930126"/>
                  <a:pt x="1302187" y="1920350"/>
                </a:cubicBezTo>
                <a:cubicBezTo>
                  <a:pt x="1322503" y="1906578"/>
                  <a:pt x="1341830" y="1891064"/>
                  <a:pt x="1360048" y="1874640"/>
                </a:cubicBezTo>
                <a:cubicBezTo>
                  <a:pt x="1362582" y="1872424"/>
                  <a:pt x="1363849" y="1869891"/>
                  <a:pt x="1364206" y="1867358"/>
                </a:cubicBezTo>
                <a:cubicBezTo>
                  <a:pt x="1407968" y="1828771"/>
                  <a:pt x="1443453" y="1781873"/>
                  <a:pt x="1475769" y="1733511"/>
                </a:cubicBezTo>
                <a:cubicBezTo>
                  <a:pt x="1511333" y="1682101"/>
                  <a:pt x="1540679" y="1623647"/>
                  <a:pt x="1551808" y="1561908"/>
                </a:cubicBezTo>
                <a:cubicBezTo>
                  <a:pt x="1555253" y="1560246"/>
                  <a:pt x="1557986" y="1557080"/>
                  <a:pt x="1558580" y="1552370"/>
                </a:cubicBezTo>
                <a:cubicBezTo>
                  <a:pt x="1563411" y="1503928"/>
                  <a:pt x="1564877" y="1455329"/>
                  <a:pt x="1563926" y="1406650"/>
                </a:cubicBezTo>
                <a:cubicBezTo>
                  <a:pt x="1564164" y="1350808"/>
                  <a:pt x="1568718" y="1295124"/>
                  <a:pt x="1567887" y="1239282"/>
                </a:cubicBezTo>
                <a:cubicBezTo>
                  <a:pt x="1571253" y="1144021"/>
                  <a:pt x="1570897" y="1048722"/>
                  <a:pt x="1572599" y="953422"/>
                </a:cubicBezTo>
                <a:cubicBezTo>
                  <a:pt x="1573906" y="915270"/>
                  <a:pt x="1574580" y="877158"/>
                  <a:pt x="1574104" y="838967"/>
                </a:cubicBezTo>
                <a:close/>
                <a:moveTo>
                  <a:pt x="1445868" y="1732640"/>
                </a:moveTo>
                <a:cubicBezTo>
                  <a:pt x="1417433" y="1774433"/>
                  <a:pt x="1385314" y="1813930"/>
                  <a:pt x="1347414" y="1847530"/>
                </a:cubicBezTo>
                <a:cubicBezTo>
                  <a:pt x="1336087" y="1857464"/>
                  <a:pt x="1322860" y="1868506"/>
                  <a:pt x="1309672" y="1877252"/>
                </a:cubicBezTo>
                <a:cubicBezTo>
                  <a:pt x="1293118" y="1888175"/>
                  <a:pt x="1276405" y="1898821"/>
                  <a:pt x="1259613" y="1909348"/>
                </a:cubicBezTo>
                <a:cubicBezTo>
                  <a:pt x="1257474" y="1910694"/>
                  <a:pt x="1255811" y="1912594"/>
                  <a:pt x="1254702" y="1914731"/>
                </a:cubicBezTo>
                <a:cubicBezTo>
                  <a:pt x="1234465" y="1924704"/>
                  <a:pt x="1214029" y="1934281"/>
                  <a:pt x="1192208" y="1940178"/>
                </a:cubicBezTo>
                <a:cubicBezTo>
                  <a:pt x="1151416" y="1950785"/>
                  <a:pt x="1106585" y="1953595"/>
                  <a:pt x="1064170" y="1952368"/>
                </a:cubicBezTo>
                <a:cubicBezTo>
                  <a:pt x="1020012" y="1951101"/>
                  <a:pt x="974230" y="1948450"/>
                  <a:pt x="930270" y="1941959"/>
                </a:cubicBezTo>
                <a:cubicBezTo>
                  <a:pt x="863974" y="1931353"/>
                  <a:pt x="798628" y="1915206"/>
                  <a:pt x="734787" y="1894428"/>
                </a:cubicBezTo>
                <a:cubicBezTo>
                  <a:pt x="734946" y="1889006"/>
                  <a:pt x="732055" y="1883545"/>
                  <a:pt x="725599" y="1881922"/>
                </a:cubicBezTo>
                <a:cubicBezTo>
                  <a:pt x="691738" y="1870524"/>
                  <a:pt x="660650" y="1851290"/>
                  <a:pt x="630630" y="1832135"/>
                </a:cubicBezTo>
                <a:cubicBezTo>
                  <a:pt x="577878" y="1795487"/>
                  <a:pt x="536889" y="1742534"/>
                  <a:pt x="499186" y="1690927"/>
                </a:cubicBezTo>
                <a:cubicBezTo>
                  <a:pt x="463028" y="1639161"/>
                  <a:pt x="439821" y="1577422"/>
                  <a:pt x="403227" y="1525695"/>
                </a:cubicBezTo>
                <a:cubicBezTo>
                  <a:pt x="385445" y="1500406"/>
                  <a:pt x="363742" y="1478323"/>
                  <a:pt x="343228" y="1455329"/>
                </a:cubicBezTo>
                <a:cubicBezTo>
                  <a:pt x="320258" y="1429446"/>
                  <a:pt x="302357" y="1396637"/>
                  <a:pt x="278397" y="1371110"/>
                </a:cubicBezTo>
                <a:cubicBezTo>
                  <a:pt x="211308" y="1299873"/>
                  <a:pt x="135111" y="1236670"/>
                  <a:pt x="76221" y="1157952"/>
                </a:cubicBezTo>
                <a:cubicBezTo>
                  <a:pt x="44776" y="1116199"/>
                  <a:pt x="9726" y="1081649"/>
                  <a:pt x="34558" y="1025688"/>
                </a:cubicBezTo>
                <a:cubicBezTo>
                  <a:pt x="46875" y="1001982"/>
                  <a:pt x="66756" y="983619"/>
                  <a:pt x="86636" y="966284"/>
                </a:cubicBezTo>
                <a:cubicBezTo>
                  <a:pt x="111349" y="943924"/>
                  <a:pt x="139309" y="932328"/>
                  <a:pt x="168814" y="953857"/>
                </a:cubicBezTo>
                <a:cubicBezTo>
                  <a:pt x="204298" y="978790"/>
                  <a:pt x="234516" y="1011757"/>
                  <a:pt x="266753" y="1041242"/>
                </a:cubicBezTo>
                <a:cubicBezTo>
                  <a:pt x="300218" y="1077137"/>
                  <a:pt x="330713" y="1114893"/>
                  <a:pt x="368099" y="1147900"/>
                </a:cubicBezTo>
                <a:cubicBezTo>
                  <a:pt x="398672" y="1171923"/>
                  <a:pt x="423108" y="1205602"/>
                  <a:pt x="460256" y="1219889"/>
                </a:cubicBezTo>
                <a:cubicBezTo>
                  <a:pt x="489681" y="1230535"/>
                  <a:pt x="524018" y="1217871"/>
                  <a:pt x="540295" y="1191315"/>
                </a:cubicBezTo>
                <a:cubicBezTo>
                  <a:pt x="554908" y="1165076"/>
                  <a:pt x="553522" y="1133613"/>
                  <a:pt x="554433" y="1104524"/>
                </a:cubicBezTo>
                <a:cubicBezTo>
                  <a:pt x="554433" y="1086992"/>
                  <a:pt x="554710" y="1069460"/>
                  <a:pt x="554512" y="1051967"/>
                </a:cubicBezTo>
                <a:cubicBezTo>
                  <a:pt x="554908" y="1051492"/>
                  <a:pt x="555186" y="1050859"/>
                  <a:pt x="555225" y="1050186"/>
                </a:cubicBezTo>
                <a:cubicBezTo>
                  <a:pt x="555384" y="1048484"/>
                  <a:pt x="555225" y="1046862"/>
                  <a:pt x="555384" y="1045120"/>
                </a:cubicBezTo>
                <a:cubicBezTo>
                  <a:pt x="559067" y="969609"/>
                  <a:pt x="561324" y="893820"/>
                  <a:pt x="561403" y="818229"/>
                </a:cubicBezTo>
                <a:cubicBezTo>
                  <a:pt x="564968" y="683828"/>
                  <a:pt x="569760" y="549506"/>
                  <a:pt x="569878" y="415026"/>
                </a:cubicBezTo>
                <a:cubicBezTo>
                  <a:pt x="569997" y="324989"/>
                  <a:pt x="573482" y="234478"/>
                  <a:pt x="592532" y="146144"/>
                </a:cubicBezTo>
                <a:cubicBezTo>
                  <a:pt x="598987" y="117966"/>
                  <a:pt x="607739" y="88283"/>
                  <a:pt x="625442" y="64973"/>
                </a:cubicBezTo>
                <a:cubicBezTo>
                  <a:pt x="656214" y="33470"/>
                  <a:pt x="701917" y="23655"/>
                  <a:pt x="744609" y="26940"/>
                </a:cubicBezTo>
                <a:cubicBezTo>
                  <a:pt x="837162" y="30502"/>
                  <a:pt x="827737" y="145590"/>
                  <a:pt x="822192" y="212395"/>
                </a:cubicBezTo>
                <a:cubicBezTo>
                  <a:pt x="817440" y="267881"/>
                  <a:pt x="815499" y="323525"/>
                  <a:pt x="812687" y="379090"/>
                </a:cubicBezTo>
                <a:cubicBezTo>
                  <a:pt x="806668" y="479535"/>
                  <a:pt x="800886" y="580059"/>
                  <a:pt x="798153" y="680622"/>
                </a:cubicBezTo>
                <a:cubicBezTo>
                  <a:pt x="797599" y="746794"/>
                  <a:pt x="798509" y="812886"/>
                  <a:pt x="796806" y="879018"/>
                </a:cubicBezTo>
                <a:cubicBezTo>
                  <a:pt x="796331" y="919742"/>
                  <a:pt x="795460" y="960427"/>
                  <a:pt x="795658" y="1001151"/>
                </a:cubicBezTo>
                <a:cubicBezTo>
                  <a:pt x="796410" y="1018802"/>
                  <a:pt x="821202" y="1017694"/>
                  <a:pt x="821796" y="1001151"/>
                </a:cubicBezTo>
                <a:cubicBezTo>
                  <a:pt x="821915" y="952314"/>
                  <a:pt x="822628" y="903556"/>
                  <a:pt x="823420" y="854718"/>
                </a:cubicBezTo>
                <a:cubicBezTo>
                  <a:pt x="823380" y="848228"/>
                  <a:pt x="823460" y="841737"/>
                  <a:pt x="823460" y="835207"/>
                </a:cubicBezTo>
                <a:cubicBezTo>
                  <a:pt x="824727" y="810076"/>
                  <a:pt x="826271" y="784945"/>
                  <a:pt x="828846" y="759854"/>
                </a:cubicBezTo>
                <a:cubicBezTo>
                  <a:pt x="830192" y="736464"/>
                  <a:pt x="835301" y="713629"/>
                  <a:pt x="839143" y="690556"/>
                </a:cubicBezTo>
                <a:cubicBezTo>
                  <a:pt x="842034" y="669858"/>
                  <a:pt x="845440" y="647616"/>
                  <a:pt x="863301" y="634160"/>
                </a:cubicBezTo>
                <a:cubicBezTo>
                  <a:pt x="888766" y="610889"/>
                  <a:pt x="923181" y="602934"/>
                  <a:pt x="956963" y="603923"/>
                </a:cubicBezTo>
                <a:cubicBezTo>
                  <a:pt x="1002903" y="602538"/>
                  <a:pt x="1057952" y="619952"/>
                  <a:pt x="1069318" y="670016"/>
                </a:cubicBezTo>
                <a:cubicBezTo>
                  <a:pt x="1077556" y="703497"/>
                  <a:pt x="1074506" y="738641"/>
                  <a:pt x="1075417" y="772835"/>
                </a:cubicBezTo>
                <a:cubicBezTo>
                  <a:pt x="1075457" y="803942"/>
                  <a:pt x="1075734" y="835009"/>
                  <a:pt x="1074783" y="866077"/>
                </a:cubicBezTo>
                <a:cubicBezTo>
                  <a:pt x="1074071" y="897659"/>
                  <a:pt x="1072447" y="929320"/>
                  <a:pt x="1072289" y="960902"/>
                </a:cubicBezTo>
                <a:cubicBezTo>
                  <a:pt x="1072090" y="972221"/>
                  <a:pt x="1086744" y="978276"/>
                  <a:pt x="1094585" y="970123"/>
                </a:cubicBezTo>
                <a:cubicBezTo>
                  <a:pt x="1097080" y="967630"/>
                  <a:pt x="1098268" y="964384"/>
                  <a:pt x="1098387" y="960902"/>
                </a:cubicBezTo>
                <a:cubicBezTo>
                  <a:pt x="1098862" y="946298"/>
                  <a:pt x="1098902" y="931694"/>
                  <a:pt x="1099456" y="917130"/>
                </a:cubicBezTo>
                <a:cubicBezTo>
                  <a:pt x="1099615" y="912935"/>
                  <a:pt x="1099734" y="908780"/>
                  <a:pt x="1099892" y="904585"/>
                </a:cubicBezTo>
                <a:cubicBezTo>
                  <a:pt x="1100050" y="901458"/>
                  <a:pt x="1100169" y="898292"/>
                  <a:pt x="1100288" y="895165"/>
                </a:cubicBezTo>
                <a:cubicBezTo>
                  <a:pt x="1103456" y="809443"/>
                  <a:pt x="1105437" y="723167"/>
                  <a:pt x="1124327" y="639146"/>
                </a:cubicBezTo>
                <a:cubicBezTo>
                  <a:pt x="1133159" y="625572"/>
                  <a:pt x="1148050" y="615994"/>
                  <a:pt x="1164050" y="613382"/>
                </a:cubicBezTo>
                <a:cubicBezTo>
                  <a:pt x="1191772" y="609227"/>
                  <a:pt x="1220683" y="603330"/>
                  <a:pt x="1248603" y="608198"/>
                </a:cubicBezTo>
                <a:cubicBezTo>
                  <a:pt x="1293514" y="615203"/>
                  <a:pt x="1311494" y="646864"/>
                  <a:pt x="1315296" y="689448"/>
                </a:cubicBezTo>
                <a:cubicBezTo>
                  <a:pt x="1316365" y="698907"/>
                  <a:pt x="1317117" y="708444"/>
                  <a:pt x="1317672" y="718022"/>
                </a:cubicBezTo>
                <a:cubicBezTo>
                  <a:pt x="1312919" y="748773"/>
                  <a:pt x="1314662" y="782610"/>
                  <a:pt x="1314504" y="807544"/>
                </a:cubicBezTo>
                <a:cubicBezTo>
                  <a:pt x="1315414" y="839284"/>
                  <a:pt x="1315058" y="871064"/>
                  <a:pt x="1315137" y="902843"/>
                </a:cubicBezTo>
                <a:cubicBezTo>
                  <a:pt x="1315058" y="906445"/>
                  <a:pt x="1315018" y="910046"/>
                  <a:pt x="1314939" y="913608"/>
                </a:cubicBezTo>
                <a:cubicBezTo>
                  <a:pt x="1314781" y="928133"/>
                  <a:pt x="1314741" y="942697"/>
                  <a:pt x="1314741" y="957261"/>
                </a:cubicBezTo>
                <a:cubicBezTo>
                  <a:pt x="1315177" y="964147"/>
                  <a:pt x="1313236" y="972339"/>
                  <a:pt x="1316919" y="978434"/>
                </a:cubicBezTo>
                <a:cubicBezTo>
                  <a:pt x="1316959" y="978790"/>
                  <a:pt x="1316959" y="979146"/>
                  <a:pt x="1316959" y="979503"/>
                </a:cubicBezTo>
                <a:cubicBezTo>
                  <a:pt x="1317315" y="981561"/>
                  <a:pt x="1319018" y="982510"/>
                  <a:pt x="1320642" y="982392"/>
                </a:cubicBezTo>
                <a:cubicBezTo>
                  <a:pt x="1328682" y="987893"/>
                  <a:pt x="1341038" y="981798"/>
                  <a:pt x="1340840" y="971508"/>
                </a:cubicBezTo>
                <a:cubicBezTo>
                  <a:pt x="1341157" y="953541"/>
                  <a:pt x="1340840" y="935494"/>
                  <a:pt x="1341077" y="917566"/>
                </a:cubicBezTo>
                <a:cubicBezTo>
                  <a:pt x="1341869" y="877752"/>
                  <a:pt x="1342028" y="838057"/>
                  <a:pt x="1343770" y="798283"/>
                </a:cubicBezTo>
                <a:cubicBezTo>
                  <a:pt x="1343810" y="773112"/>
                  <a:pt x="1345592" y="742995"/>
                  <a:pt x="1344206" y="713312"/>
                </a:cubicBezTo>
                <a:cubicBezTo>
                  <a:pt x="1347335" y="697403"/>
                  <a:pt x="1353196" y="682720"/>
                  <a:pt x="1366740" y="673142"/>
                </a:cubicBezTo>
                <a:cubicBezTo>
                  <a:pt x="1401354" y="649594"/>
                  <a:pt x="1445789" y="650109"/>
                  <a:pt x="1484204" y="663446"/>
                </a:cubicBezTo>
                <a:cubicBezTo>
                  <a:pt x="1510501" y="671361"/>
                  <a:pt x="1526937" y="695820"/>
                  <a:pt x="1535174" y="720832"/>
                </a:cubicBezTo>
                <a:cubicBezTo>
                  <a:pt x="1552164" y="771648"/>
                  <a:pt x="1546897" y="826303"/>
                  <a:pt x="1548006" y="879018"/>
                </a:cubicBezTo>
                <a:cubicBezTo>
                  <a:pt x="1547451" y="936008"/>
                  <a:pt x="1545352" y="992959"/>
                  <a:pt x="1545154" y="1049949"/>
                </a:cubicBezTo>
                <a:cubicBezTo>
                  <a:pt x="1544521" y="1163256"/>
                  <a:pt x="1542026" y="1276602"/>
                  <a:pt x="1537867" y="1389790"/>
                </a:cubicBezTo>
                <a:cubicBezTo>
                  <a:pt x="1538818" y="1443575"/>
                  <a:pt x="1537630" y="1497121"/>
                  <a:pt x="1533075" y="1550708"/>
                </a:cubicBezTo>
                <a:cubicBezTo>
                  <a:pt x="1533075" y="1551578"/>
                  <a:pt x="1533194" y="1552330"/>
                  <a:pt x="1533313" y="1553122"/>
                </a:cubicBezTo>
                <a:cubicBezTo>
                  <a:pt x="1518501" y="1618502"/>
                  <a:pt x="1486066" y="1679133"/>
                  <a:pt x="1445868" y="17326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8193684" y="3158493"/>
            <a:ext cx="760909" cy="963127"/>
          </a:xfrm>
          <a:custGeom>
            <a:rect b="b" l="l" r="r" t="t"/>
            <a:pathLst>
              <a:path extrusionOk="0" h="1926255" w="1521818">
                <a:moveTo>
                  <a:pt x="1508987" y="694254"/>
                </a:moveTo>
                <a:cubicBezTo>
                  <a:pt x="1525977" y="745071"/>
                  <a:pt x="1520709" y="799725"/>
                  <a:pt x="1521818" y="852441"/>
                </a:cubicBezTo>
                <a:cubicBezTo>
                  <a:pt x="1521264" y="909431"/>
                  <a:pt x="1519165" y="966421"/>
                  <a:pt x="1518967" y="1023371"/>
                </a:cubicBezTo>
                <a:cubicBezTo>
                  <a:pt x="1518333" y="1136678"/>
                  <a:pt x="1515799" y="1250025"/>
                  <a:pt x="1511680" y="1363253"/>
                </a:cubicBezTo>
                <a:cubicBezTo>
                  <a:pt x="1512630" y="1417037"/>
                  <a:pt x="1511442" y="1470544"/>
                  <a:pt x="1506848" y="1524170"/>
                </a:cubicBezTo>
                <a:cubicBezTo>
                  <a:pt x="1506848" y="1525080"/>
                  <a:pt x="1506927" y="1525911"/>
                  <a:pt x="1507086" y="1526703"/>
                </a:cubicBezTo>
                <a:cubicBezTo>
                  <a:pt x="1492353" y="1592083"/>
                  <a:pt x="1459878" y="1652714"/>
                  <a:pt x="1419720" y="1706221"/>
                </a:cubicBezTo>
                <a:cubicBezTo>
                  <a:pt x="1391285" y="1748014"/>
                  <a:pt x="1359167" y="1787471"/>
                  <a:pt x="1321266" y="1821111"/>
                </a:cubicBezTo>
                <a:cubicBezTo>
                  <a:pt x="1309939" y="1831005"/>
                  <a:pt x="1296712" y="1842047"/>
                  <a:pt x="1283524" y="1850833"/>
                </a:cubicBezTo>
                <a:cubicBezTo>
                  <a:pt x="1266970" y="1861756"/>
                  <a:pt x="1250257" y="1872402"/>
                  <a:pt x="1233465" y="1882969"/>
                </a:cubicBezTo>
                <a:cubicBezTo>
                  <a:pt x="1231326" y="1884314"/>
                  <a:pt x="1229624" y="1886214"/>
                  <a:pt x="1228515" y="1888351"/>
                </a:cubicBezTo>
                <a:cubicBezTo>
                  <a:pt x="1208277" y="1898324"/>
                  <a:pt x="1187842" y="1907862"/>
                  <a:pt x="1166060" y="1913799"/>
                </a:cubicBezTo>
                <a:cubicBezTo>
                  <a:pt x="1125268" y="1924405"/>
                  <a:pt x="1080477" y="1927215"/>
                  <a:pt x="1038022" y="1925988"/>
                </a:cubicBezTo>
                <a:cubicBezTo>
                  <a:pt x="993824" y="1924722"/>
                  <a:pt x="948122" y="1922031"/>
                  <a:pt x="904122" y="1915580"/>
                </a:cubicBezTo>
                <a:cubicBezTo>
                  <a:pt x="837826" y="1904973"/>
                  <a:pt x="772480" y="1888826"/>
                  <a:pt x="708600" y="1868088"/>
                </a:cubicBezTo>
                <a:cubicBezTo>
                  <a:pt x="708798" y="1862666"/>
                  <a:pt x="705907" y="1857205"/>
                  <a:pt x="699451" y="1855542"/>
                </a:cubicBezTo>
                <a:cubicBezTo>
                  <a:pt x="665551" y="1844145"/>
                  <a:pt x="634502" y="1824910"/>
                  <a:pt x="604482" y="1805755"/>
                </a:cubicBezTo>
                <a:cubicBezTo>
                  <a:pt x="551770" y="1769108"/>
                  <a:pt x="510741" y="1716194"/>
                  <a:pt x="473038" y="1664547"/>
                </a:cubicBezTo>
                <a:cubicBezTo>
                  <a:pt x="436880" y="1612781"/>
                  <a:pt x="413673" y="1551042"/>
                  <a:pt x="377079" y="1499316"/>
                </a:cubicBezTo>
                <a:cubicBezTo>
                  <a:pt x="359297" y="1474066"/>
                  <a:pt x="337594" y="1451943"/>
                  <a:pt x="317080" y="1428949"/>
                </a:cubicBezTo>
                <a:cubicBezTo>
                  <a:pt x="294110" y="1403066"/>
                  <a:pt x="276209" y="1370258"/>
                  <a:pt x="252249" y="1344731"/>
                </a:cubicBezTo>
                <a:cubicBezTo>
                  <a:pt x="185160" y="1273494"/>
                  <a:pt x="108924" y="1210290"/>
                  <a:pt x="50073" y="1131573"/>
                </a:cubicBezTo>
                <a:cubicBezTo>
                  <a:pt x="18628" y="1089820"/>
                  <a:pt x="-16421" y="1055270"/>
                  <a:pt x="8410" y="999309"/>
                </a:cubicBezTo>
                <a:cubicBezTo>
                  <a:pt x="20727" y="975603"/>
                  <a:pt x="40568" y="957279"/>
                  <a:pt x="60489" y="939905"/>
                </a:cubicBezTo>
                <a:cubicBezTo>
                  <a:pt x="85162" y="917544"/>
                  <a:pt x="113161" y="905948"/>
                  <a:pt x="142666" y="927517"/>
                </a:cubicBezTo>
                <a:cubicBezTo>
                  <a:pt x="178151" y="952450"/>
                  <a:pt x="208368" y="985417"/>
                  <a:pt x="240605" y="1014902"/>
                </a:cubicBezTo>
                <a:cubicBezTo>
                  <a:pt x="274070" y="1050798"/>
                  <a:pt x="304565" y="1088553"/>
                  <a:pt x="341951" y="1121560"/>
                </a:cubicBezTo>
                <a:cubicBezTo>
                  <a:pt x="372525" y="1145583"/>
                  <a:pt x="396960" y="1179262"/>
                  <a:pt x="434108" y="1193549"/>
                </a:cubicBezTo>
                <a:cubicBezTo>
                  <a:pt x="463533" y="1204235"/>
                  <a:pt x="497870" y="1191531"/>
                  <a:pt x="514147" y="1164975"/>
                </a:cubicBezTo>
                <a:cubicBezTo>
                  <a:pt x="528760" y="1138736"/>
                  <a:pt x="527374" y="1107273"/>
                  <a:pt x="528285" y="1078184"/>
                </a:cubicBezTo>
                <a:cubicBezTo>
                  <a:pt x="528285" y="1060652"/>
                  <a:pt x="528602" y="1043120"/>
                  <a:pt x="528404" y="1025587"/>
                </a:cubicBezTo>
                <a:cubicBezTo>
                  <a:pt x="528800" y="1025113"/>
                  <a:pt x="529077" y="1024519"/>
                  <a:pt x="529077" y="1023846"/>
                </a:cubicBezTo>
                <a:cubicBezTo>
                  <a:pt x="529236" y="1022144"/>
                  <a:pt x="529117" y="1020522"/>
                  <a:pt x="529236" y="1018780"/>
                </a:cubicBezTo>
                <a:cubicBezTo>
                  <a:pt x="532919" y="943269"/>
                  <a:pt x="535137" y="867480"/>
                  <a:pt x="535255" y="791889"/>
                </a:cubicBezTo>
                <a:cubicBezTo>
                  <a:pt x="538859" y="657488"/>
                  <a:pt x="543612" y="523166"/>
                  <a:pt x="543730" y="388686"/>
                </a:cubicBezTo>
                <a:cubicBezTo>
                  <a:pt x="543849" y="298610"/>
                  <a:pt x="547334" y="208139"/>
                  <a:pt x="566384" y="119804"/>
                </a:cubicBezTo>
                <a:cubicBezTo>
                  <a:pt x="572839" y="91626"/>
                  <a:pt x="581552" y="61944"/>
                  <a:pt x="599294" y="38633"/>
                </a:cubicBezTo>
                <a:cubicBezTo>
                  <a:pt x="630066" y="7170"/>
                  <a:pt x="675769" y="-2685"/>
                  <a:pt x="718461" y="600"/>
                </a:cubicBezTo>
                <a:cubicBezTo>
                  <a:pt x="810975" y="4162"/>
                  <a:pt x="801589" y="119250"/>
                  <a:pt x="796044" y="186055"/>
                </a:cubicBezTo>
                <a:cubicBezTo>
                  <a:pt x="791292" y="241541"/>
                  <a:pt x="789351" y="297185"/>
                  <a:pt x="786540" y="352750"/>
                </a:cubicBezTo>
                <a:cubicBezTo>
                  <a:pt x="780520" y="453195"/>
                  <a:pt x="774777" y="553719"/>
                  <a:pt x="772005" y="654282"/>
                </a:cubicBezTo>
                <a:cubicBezTo>
                  <a:pt x="771451" y="720454"/>
                  <a:pt x="772362" y="786546"/>
                  <a:pt x="770659" y="852678"/>
                </a:cubicBezTo>
                <a:cubicBezTo>
                  <a:pt x="770183" y="893363"/>
                  <a:pt x="769312" y="934087"/>
                  <a:pt x="769510" y="974811"/>
                </a:cubicBezTo>
                <a:cubicBezTo>
                  <a:pt x="770263" y="992462"/>
                  <a:pt x="795054" y="991354"/>
                  <a:pt x="795648" y="974811"/>
                </a:cubicBezTo>
                <a:cubicBezTo>
                  <a:pt x="795767" y="925974"/>
                  <a:pt x="796480" y="877216"/>
                  <a:pt x="797272" y="828379"/>
                </a:cubicBezTo>
                <a:cubicBezTo>
                  <a:pt x="797233" y="822244"/>
                  <a:pt x="797233" y="816110"/>
                  <a:pt x="797233" y="809936"/>
                </a:cubicBezTo>
                <a:cubicBezTo>
                  <a:pt x="798500" y="784449"/>
                  <a:pt x="800084" y="758922"/>
                  <a:pt x="802698" y="733475"/>
                </a:cubicBezTo>
                <a:cubicBezTo>
                  <a:pt x="804044" y="710125"/>
                  <a:pt x="809153" y="687249"/>
                  <a:pt x="812995" y="664176"/>
                </a:cubicBezTo>
                <a:cubicBezTo>
                  <a:pt x="815846" y="643478"/>
                  <a:pt x="819292" y="621276"/>
                  <a:pt x="837113" y="607780"/>
                </a:cubicBezTo>
                <a:cubicBezTo>
                  <a:pt x="862578" y="584509"/>
                  <a:pt x="897033" y="576555"/>
                  <a:pt x="930776" y="577544"/>
                </a:cubicBezTo>
                <a:cubicBezTo>
                  <a:pt x="976716" y="576119"/>
                  <a:pt x="1031764" y="593572"/>
                  <a:pt x="1043131" y="643636"/>
                </a:cubicBezTo>
                <a:cubicBezTo>
                  <a:pt x="1051368" y="677118"/>
                  <a:pt x="1048319" y="712262"/>
                  <a:pt x="1049230" y="746416"/>
                </a:cubicBezTo>
                <a:cubicBezTo>
                  <a:pt x="1049269" y="777523"/>
                  <a:pt x="1049546" y="808590"/>
                  <a:pt x="1048596" y="839658"/>
                </a:cubicBezTo>
                <a:cubicBezTo>
                  <a:pt x="1047883" y="871279"/>
                  <a:pt x="1046259" y="902901"/>
                  <a:pt x="1046101" y="934483"/>
                </a:cubicBezTo>
                <a:cubicBezTo>
                  <a:pt x="1045903" y="945802"/>
                  <a:pt x="1060556" y="951896"/>
                  <a:pt x="1068398" y="943704"/>
                </a:cubicBezTo>
                <a:cubicBezTo>
                  <a:pt x="1070893" y="941211"/>
                  <a:pt x="1072081" y="937926"/>
                  <a:pt x="1072200" y="934483"/>
                </a:cubicBezTo>
                <a:cubicBezTo>
                  <a:pt x="1072675" y="919879"/>
                  <a:pt x="1072715" y="905315"/>
                  <a:pt x="1073269" y="890711"/>
                </a:cubicBezTo>
                <a:cubicBezTo>
                  <a:pt x="1073507" y="884894"/>
                  <a:pt x="1073705" y="879076"/>
                  <a:pt x="1073903" y="873298"/>
                </a:cubicBezTo>
                <a:cubicBezTo>
                  <a:pt x="1073903" y="873258"/>
                  <a:pt x="1073903" y="873258"/>
                  <a:pt x="1073903" y="873219"/>
                </a:cubicBezTo>
                <a:cubicBezTo>
                  <a:pt x="1073982" y="871715"/>
                  <a:pt x="1074021" y="870250"/>
                  <a:pt x="1074101" y="868747"/>
                </a:cubicBezTo>
                <a:cubicBezTo>
                  <a:pt x="1077269" y="783024"/>
                  <a:pt x="1079249" y="696748"/>
                  <a:pt x="1098140" y="612727"/>
                </a:cubicBezTo>
                <a:cubicBezTo>
                  <a:pt x="1106932" y="599153"/>
                  <a:pt x="1121862" y="589575"/>
                  <a:pt x="1137823" y="586963"/>
                </a:cubicBezTo>
                <a:cubicBezTo>
                  <a:pt x="1165545" y="582808"/>
                  <a:pt x="1194456" y="576950"/>
                  <a:pt x="1222376" y="581779"/>
                </a:cubicBezTo>
                <a:cubicBezTo>
                  <a:pt x="1267287" y="588784"/>
                  <a:pt x="1285266" y="620445"/>
                  <a:pt x="1289108" y="663029"/>
                </a:cubicBezTo>
                <a:cubicBezTo>
                  <a:pt x="1290177" y="672408"/>
                  <a:pt x="1290969" y="681907"/>
                  <a:pt x="1291524" y="691445"/>
                </a:cubicBezTo>
                <a:cubicBezTo>
                  <a:pt x="1286692" y="722235"/>
                  <a:pt x="1288474" y="756152"/>
                  <a:pt x="1288316" y="781085"/>
                </a:cubicBezTo>
                <a:cubicBezTo>
                  <a:pt x="1289227" y="813142"/>
                  <a:pt x="1288870" y="845199"/>
                  <a:pt x="1288950" y="877255"/>
                </a:cubicBezTo>
                <a:cubicBezTo>
                  <a:pt x="1288950" y="877414"/>
                  <a:pt x="1288950" y="877532"/>
                  <a:pt x="1288950" y="877691"/>
                </a:cubicBezTo>
                <a:cubicBezTo>
                  <a:pt x="1288910" y="880857"/>
                  <a:pt x="1288831" y="884023"/>
                  <a:pt x="1288752" y="887189"/>
                </a:cubicBezTo>
                <a:cubicBezTo>
                  <a:pt x="1288554" y="901714"/>
                  <a:pt x="1288554" y="916278"/>
                  <a:pt x="1288554" y="930842"/>
                </a:cubicBezTo>
                <a:cubicBezTo>
                  <a:pt x="1288989" y="937768"/>
                  <a:pt x="1287009" y="945960"/>
                  <a:pt x="1290732" y="952055"/>
                </a:cubicBezTo>
                <a:cubicBezTo>
                  <a:pt x="1290771" y="952371"/>
                  <a:pt x="1290771" y="952727"/>
                  <a:pt x="1290771" y="953044"/>
                </a:cubicBezTo>
                <a:cubicBezTo>
                  <a:pt x="1291088" y="955102"/>
                  <a:pt x="1292791" y="956052"/>
                  <a:pt x="1294415" y="955973"/>
                </a:cubicBezTo>
                <a:cubicBezTo>
                  <a:pt x="1294415" y="955973"/>
                  <a:pt x="1294415" y="955973"/>
                  <a:pt x="1294454" y="955973"/>
                </a:cubicBezTo>
                <a:cubicBezTo>
                  <a:pt x="1302454" y="961474"/>
                  <a:pt x="1314850" y="955339"/>
                  <a:pt x="1314692" y="945089"/>
                </a:cubicBezTo>
                <a:cubicBezTo>
                  <a:pt x="1315009" y="927122"/>
                  <a:pt x="1314652" y="909075"/>
                  <a:pt x="1314930" y="891147"/>
                </a:cubicBezTo>
                <a:cubicBezTo>
                  <a:pt x="1315682" y="851333"/>
                  <a:pt x="1315880" y="811638"/>
                  <a:pt x="1317623" y="771864"/>
                </a:cubicBezTo>
                <a:cubicBezTo>
                  <a:pt x="1317662" y="746693"/>
                  <a:pt x="1319484" y="716496"/>
                  <a:pt x="1318058" y="686775"/>
                </a:cubicBezTo>
                <a:cubicBezTo>
                  <a:pt x="1321187" y="670865"/>
                  <a:pt x="1327088" y="656261"/>
                  <a:pt x="1340553" y="646684"/>
                </a:cubicBezTo>
                <a:cubicBezTo>
                  <a:pt x="1375206" y="623136"/>
                  <a:pt x="1419602" y="623650"/>
                  <a:pt x="1458057" y="636988"/>
                </a:cubicBezTo>
                <a:cubicBezTo>
                  <a:pt x="1484314" y="644824"/>
                  <a:pt x="1500710" y="669282"/>
                  <a:pt x="1508987" y="694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16"/>
          <p:cNvGrpSpPr/>
          <p:nvPr/>
        </p:nvGrpSpPr>
        <p:grpSpPr>
          <a:xfrm rot="-570452">
            <a:off x="3874695" y="211594"/>
            <a:ext cx="1563317" cy="604055"/>
            <a:chOff x="7748544" y="423348"/>
            <a:chExt cx="3126202" cy="1207943"/>
          </a:xfrm>
        </p:grpSpPr>
        <p:sp>
          <p:nvSpPr>
            <p:cNvPr id="491" name="Google Shape;491;p16"/>
            <p:cNvSpPr/>
            <p:nvPr/>
          </p:nvSpPr>
          <p:spPr>
            <a:xfrm>
              <a:off x="7748544" y="423348"/>
              <a:ext cx="1112395" cy="1207943"/>
            </a:xfrm>
            <a:custGeom>
              <a:rect b="b" l="l" r="r" t="t"/>
              <a:pathLst>
                <a:path extrusionOk="0" h="1207943" w="1112395">
                  <a:moveTo>
                    <a:pt x="1100541" y="248497"/>
                  </a:moveTo>
                  <a:cubicBezTo>
                    <a:pt x="1100103" y="187524"/>
                    <a:pt x="1101416" y="126550"/>
                    <a:pt x="1099040" y="65577"/>
                  </a:cubicBezTo>
                  <a:cubicBezTo>
                    <a:pt x="1097915" y="51847"/>
                    <a:pt x="1102479" y="36244"/>
                    <a:pt x="1094413" y="24075"/>
                  </a:cubicBezTo>
                  <a:cubicBezTo>
                    <a:pt x="1080470" y="3792"/>
                    <a:pt x="1052208" y="1482"/>
                    <a:pt x="1029636" y="109"/>
                  </a:cubicBezTo>
                  <a:cubicBezTo>
                    <a:pt x="971549" y="-3323"/>
                    <a:pt x="962921" y="74813"/>
                    <a:pt x="953354" y="117626"/>
                  </a:cubicBezTo>
                  <a:cubicBezTo>
                    <a:pt x="926343" y="259669"/>
                    <a:pt x="911399" y="403646"/>
                    <a:pt x="911774" y="548310"/>
                  </a:cubicBezTo>
                  <a:cubicBezTo>
                    <a:pt x="913400" y="612030"/>
                    <a:pt x="919965" y="675562"/>
                    <a:pt x="917027" y="739407"/>
                  </a:cubicBezTo>
                  <a:cubicBezTo>
                    <a:pt x="916214" y="786214"/>
                    <a:pt x="915901" y="833332"/>
                    <a:pt x="906522" y="879390"/>
                  </a:cubicBezTo>
                  <a:cubicBezTo>
                    <a:pt x="892391" y="833582"/>
                    <a:pt x="882137" y="786650"/>
                    <a:pt x="864442" y="742028"/>
                  </a:cubicBezTo>
                  <a:cubicBezTo>
                    <a:pt x="855501" y="717688"/>
                    <a:pt x="844121" y="694223"/>
                    <a:pt x="835930" y="669633"/>
                  </a:cubicBezTo>
                  <a:cubicBezTo>
                    <a:pt x="817735" y="610532"/>
                    <a:pt x="798914" y="551556"/>
                    <a:pt x="775029" y="494514"/>
                  </a:cubicBezTo>
                  <a:cubicBezTo>
                    <a:pt x="759711" y="461250"/>
                    <a:pt x="750457" y="424304"/>
                    <a:pt x="728385" y="394659"/>
                  </a:cubicBezTo>
                  <a:cubicBezTo>
                    <a:pt x="694433" y="353969"/>
                    <a:pt x="614149" y="369446"/>
                    <a:pt x="566442" y="371942"/>
                  </a:cubicBezTo>
                  <a:cubicBezTo>
                    <a:pt x="533991" y="374314"/>
                    <a:pt x="510544" y="436036"/>
                    <a:pt x="500852" y="463184"/>
                  </a:cubicBezTo>
                  <a:cubicBezTo>
                    <a:pt x="458272" y="604853"/>
                    <a:pt x="424883" y="749704"/>
                    <a:pt x="410627" y="897114"/>
                  </a:cubicBezTo>
                  <a:cubicBezTo>
                    <a:pt x="388680" y="854239"/>
                    <a:pt x="381427" y="805435"/>
                    <a:pt x="368171" y="759440"/>
                  </a:cubicBezTo>
                  <a:cubicBezTo>
                    <a:pt x="356291" y="700339"/>
                    <a:pt x="340410" y="642298"/>
                    <a:pt x="326029" y="583821"/>
                  </a:cubicBezTo>
                  <a:cubicBezTo>
                    <a:pt x="294453" y="463372"/>
                    <a:pt x="262752" y="342922"/>
                    <a:pt x="232114" y="222223"/>
                  </a:cubicBezTo>
                  <a:cubicBezTo>
                    <a:pt x="223673" y="179535"/>
                    <a:pt x="217170" y="136348"/>
                    <a:pt x="204790" y="94597"/>
                  </a:cubicBezTo>
                  <a:cubicBezTo>
                    <a:pt x="188283" y="36806"/>
                    <a:pt x="95682" y="39302"/>
                    <a:pt x="47849" y="47291"/>
                  </a:cubicBezTo>
                  <a:cubicBezTo>
                    <a:pt x="30967" y="50099"/>
                    <a:pt x="12710" y="55841"/>
                    <a:pt x="5394" y="72816"/>
                  </a:cubicBezTo>
                  <a:cubicBezTo>
                    <a:pt x="1643" y="82427"/>
                    <a:pt x="-4172" y="98404"/>
                    <a:pt x="4581" y="106642"/>
                  </a:cubicBezTo>
                  <a:cubicBezTo>
                    <a:pt x="1955" y="167927"/>
                    <a:pt x="22214" y="227653"/>
                    <a:pt x="30967" y="287815"/>
                  </a:cubicBezTo>
                  <a:cubicBezTo>
                    <a:pt x="55040" y="491456"/>
                    <a:pt x="107562" y="690728"/>
                    <a:pt x="172214" y="884945"/>
                  </a:cubicBezTo>
                  <a:cubicBezTo>
                    <a:pt x="195849" y="956652"/>
                    <a:pt x="211543" y="1031044"/>
                    <a:pt x="241055" y="1100693"/>
                  </a:cubicBezTo>
                  <a:cubicBezTo>
                    <a:pt x="268192" y="1175895"/>
                    <a:pt x="305958" y="1201421"/>
                    <a:pt x="385554" y="1207350"/>
                  </a:cubicBezTo>
                  <a:cubicBezTo>
                    <a:pt x="450456" y="1212717"/>
                    <a:pt x="478405" y="1181450"/>
                    <a:pt x="500102" y="1124720"/>
                  </a:cubicBezTo>
                  <a:cubicBezTo>
                    <a:pt x="525237" y="1060938"/>
                    <a:pt x="533428" y="992975"/>
                    <a:pt x="551498" y="926696"/>
                  </a:cubicBezTo>
                  <a:cubicBezTo>
                    <a:pt x="565567" y="858608"/>
                    <a:pt x="575508" y="789459"/>
                    <a:pt x="594641" y="722494"/>
                  </a:cubicBezTo>
                  <a:cubicBezTo>
                    <a:pt x="606646" y="679556"/>
                    <a:pt x="622465" y="637555"/>
                    <a:pt x="630719" y="593619"/>
                  </a:cubicBezTo>
                  <a:cubicBezTo>
                    <a:pt x="686930" y="722556"/>
                    <a:pt x="690932" y="865847"/>
                    <a:pt x="733950" y="999215"/>
                  </a:cubicBezTo>
                  <a:cubicBezTo>
                    <a:pt x="743766" y="1028922"/>
                    <a:pt x="751207" y="1059378"/>
                    <a:pt x="763087" y="1088398"/>
                  </a:cubicBezTo>
                  <a:cubicBezTo>
                    <a:pt x="769214" y="1105997"/>
                    <a:pt x="779219" y="1122161"/>
                    <a:pt x="794600" y="1133145"/>
                  </a:cubicBezTo>
                  <a:cubicBezTo>
                    <a:pt x="843371" y="1170279"/>
                    <a:pt x="910086" y="1160730"/>
                    <a:pt x="964922" y="1143692"/>
                  </a:cubicBezTo>
                  <a:cubicBezTo>
                    <a:pt x="989432" y="1133520"/>
                    <a:pt x="1022571" y="1135330"/>
                    <a:pt x="1034638" y="1107183"/>
                  </a:cubicBezTo>
                  <a:cubicBezTo>
                    <a:pt x="1058711" y="1061500"/>
                    <a:pt x="1065151" y="1010075"/>
                    <a:pt x="1073217" y="959835"/>
                  </a:cubicBezTo>
                  <a:cubicBezTo>
                    <a:pt x="1087973" y="903418"/>
                    <a:pt x="1093350" y="845315"/>
                    <a:pt x="1097852" y="787337"/>
                  </a:cubicBezTo>
                  <a:cubicBezTo>
                    <a:pt x="1104167" y="723368"/>
                    <a:pt x="1109732" y="659336"/>
                    <a:pt x="1112171" y="595117"/>
                  </a:cubicBezTo>
                  <a:cubicBezTo>
                    <a:pt x="1113609" y="545564"/>
                    <a:pt x="1107669" y="496074"/>
                    <a:pt x="1107982" y="446521"/>
                  </a:cubicBezTo>
                  <a:cubicBezTo>
                    <a:pt x="1107982" y="379931"/>
                    <a:pt x="1101604" y="315462"/>
                    <a:pt x="1100541" y="2484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8996694" y="436568"/>
              <a:ext cx="827092" cy="1067327"/>
            </a:xfrm>
            <a:custGeom>
              <a:rect b="b" l="l" r="r" t="t"/>
              <a:pathLst>
                <a:path extrusionOk="0" h="1067327" w="827092">
                  <a:moveTo>
                    <a:pt x="746391" y="245138"/>
                  </a:moveTo>
                  <a:cubicBezTo>
                    <a:pt x="711876" y="158764"/>
                    <a:pt x="654540" y="78506"/>
                    <a:pt x="576257" y="26832"/>
                  </a:cubicBezTo>
                  <a:cubicBezTo>
                    <a:pt x="556248" y="16097"/>
                    <a:pt x="537553" y="5675"/>
                    <a:pt x="514481" y="2804"/>
                  </a:cubicBezTo>
                  <a:cubicBezTo>
                    <a:pt x="504102" y="3116"/>
                    <a:pt x="488845" y="-4872"/>
                    <a:pt x="481280" y="4801"/>
                  </a:cubicBezTo>
                  <a:cubicBezTo>
                    <a:pt x="413564" y="-9241"/>
                    <a:pt x="345660" y="13164"/>
                    <a:pt x="280946" y="31325"/>
                  </a:cubicBezTo>
                  <a:cubicBezTo>
                    <a:pt x="256685" y="37379"/>
                    <a:pt x="235551" y="51046"/>
                    <a:pt x="216418" y="66711"/>
                  </a:cubicBezTo>
                  <a:cubicBezTo>
                    <a:pt x="189845" y="88554"/>
                    <a:pt x="163646" y="111021"/>
                    <a:pt x="140949" y="136921"/>
                  </a:cubicBezTo>
                  <a:cubicBezTo>
                    <a:pt x="82425" y="207631"/>
                    <a:pt x="30590" y="288076"/>
                    <a:pt x="10645" y="378631"/>
                  </a:cubicBezTo>
                  <a:cubicBezTo>
                    <a:pt x="5205" y="413143"/>
                    <a:pt x="6768" y="448342"/>
                    <a:pt x="3704" y="483042"/>
                  </a:cubicBezTo>
                  <a:cubicBezTo>
                    <a:pt x="-9614" y="648800"/>
                    <a:pt x="9332" y="833094"/>
                    <a:pt x="121003" y="964527"/>
                  </a:cubicBezTo>
                  <a:cubicBezTo>
                    <a:pt x="152579" y="998353"/>
                    <a:pt x="195660" y="1019634"/>
                    <a:pt x="236739" y="1039855"/>
                  </a:cubicBezTo>
                  <a:cubicBezTo>
                    <a:pt x="278257" y="1057080"/>
                    <a:pt x="323713" y="1061636"/>
                    <a:pt x="368045" y="1065942"/>
                  </a:cubicBezTo>
                  <a:cubicBezTo>
                    <a:pt x="444827" y="1071808"/>
                    <a:pt x="522985" y="1059077"/>
                    <a:pt x="593264" y="1027186"/>
                  </a:cubicBezTo>
                  <a:cubicBezTo>
                    <a:pt x="664794" y="989990"/>
                    <a:pt x="718441" y="926770"/>
                    <a:pt x="754957" y="855998"/>
                  </a:cubicBezTo>
                  <a:cubicBezTo>
                    <a:pt x="784032" y="807194"/>
                    <a:pt x="799788" y="751837"/>
                    <a:pt x="814107" y="697229"/>
                  </a:cubicBezTo>
                  <a:cubicBezTo>
                    <a:pt x="833365" y="609919"/>
                    <a:pt x="829175" y="518677"/>
                    <a:pt x="814732" y="430930"/>
                  </a:cubicBezTo>
                  <a:cubicBezTo>
                    <a:pt x="804853" y="364776"/>
                    <a:pt x="774465" y="304989"/>
                    <a:pt x="746391" y="245138"/>
                  </a:cubicBezTo>
                  <a:close/>
                  <a:moveTo>
                    <a:pt x="163146" y="483478"/>
                  </a:moveTo>
                  <a:cubicBezTo>
                    <a:pt x="170524" y="410959"/>
                    <a:pt x="196910" y="339064"/>
                    <a:pt x="233738" y="276031"/>
                  </a:cubicBezTo>
                  <a:cubicBezTo>
                    <a:pt x="267002" y="206008"/>
                    <a:pt x="322213" y="154271"/>
                    <a:pt x="397182" y="131429"/>
                  </a:cubicBezTo>
                  <a:cubicBezTo>
                    <a:pt x="403684" y="135111"/>
                    <a:pt x="411688" y="132303"/>
                    <a:pt x="418878" y="133489"/>
                  </a:cubicBezTo>
                  <a:cubicBezTo>
                    <a:pt x="434510" y="134612"/>
                    <a:pt x="451392" y="135985"/>
                    <a:pt x="467274" y="137795"/>
                  </a:cubicBezTo>
                  <a:cubicBezTo>
                    <a:pt x="511042" y="153335"/>
                    <a:pt x="548933" y="183478"/>
                    <a:pt x="576569" y="220487"/>
                  </a:cubicBezTo>
                  <a:cubicBezTo>
                    <a:pt x="643097" y="304739"/>
                    <a:pt x="668295" y="382189"/>
                    <a:pt x="667107" y="489345"/>
                  </a:cubicBezTo>
                  <a:cubicBezTo>
                    <a:pt x="665794" y="605238"/>
                    <a:pt x="635657" y="712894"/>
                    <a:pt x="570630" y="809940"/>
                  </a:cubicBezTo>
                  <a:cubicBezTo>
                    <a:pt x="553247" y="837150"/>
                    <a:pt x="523735" y="854188"/>
                    <a:pt x="493785" y="864985"/>
                  </a:cubicBezTo>
                  <a:cubicBezTo>
                    <a:pt x="467149" y="876343"/>
                    <a:pt x="439199" y="886953"/>
                    <a:pt x="409749" y="885393"/>
                  </a:cubicBezTo>
                  <a:cubicBezTo>
                    <a:pt x="292075" y="885330"/>
                    <a:pt x="221045" y="790281"/>
                    <a:pt x="182717" y="689553"/>
                  </a:cubicBezTo>
                  <a:cubicBezTo>
                    <a:pt x="162583" y="623025"/>
                    <a:pt x="159895" y="552503"/>
                    <a:pt x="163146" y="48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9889211" y="487593"/>
              <a:ext cx="985535" cy="1035449"/>
            </a:xfrm>
            <a:custGeom>
              <a:rect b="b" l="l" r="r" t="t"/>
              <a:pathLst>
                <a:path extrusionOk="0" h="1035449" w="985535">
                  <a:moveTo>
                    <a:pt x="908128" y="103558"/>
                  </a:moveTo>
                  <a:cubicBezTo>
                    <a:pt x="869112" y="92636"/>
                    <a:pt x="854731" y="119909"/>
                    <a:pt x="842288" y="151176"/>
                  </a:cubicBezTo>
                  <a:cubicBezTo>
                    <a:pt x="825656" y="191617"/>
                    <a:pt x="812838" y="233493"/>
                    <a:pt x="798770" y="274808"/>
                  </a:cubicBezTo>
                  <a:cubicBezTo>
                    <a:pt x="781888" y="319742"/>
                    <a:pt x="766256" y="366362"/>
                    <a:pt x="751875" y="412358"/>
                  </a:cubicBezTo>
                  <a:cubicBezTo>
                    <a:pt x="737932" y="449491"/>
                    <a:pt x="724989" y="486811"/>
                    <a:pt x="714485" y="525131"/>
                  </a:cubicBezTo>
                  <a:cubicBezTo>
                    <a:pt x="694101" y="597338"/>
                    <a:pt x="677281" y="669920"/>
                    <a:pt x="651521" y="740567"/>
                  </a:cubicBezTo>
                  <a:cubicBezTo>
                    <a:pt x="631387" y="654754"/>
                    <a:pt x="631137" y="563699"/>
                    <a:pt x="615506" y="476764"/>
                  </a:cubicBezTo>
                  <a:cubicBezTo>
                    <a:pt x="611316" y="450614"/>
                    <a:pt x="607815" y="424340"/>
                    <a:pt x="602750" y="398315"/>
                  </a:cubicBezTo>
                  <a:cubicBezTo>
                    <a:pt x="601000" y="373102"/>
                    <a:pt x="584305" y="360059"/>
                    <a:pt x="560983" y="354192"/>
                  </a:cubicBezTo>
                  <a:cubicBezTo>
                    <a:pt x="527594" y="346142"/>
                    <a:pt x="493642" y="340088"/>
                    <a:pt x="459815" y="334097"/>
                  </a:cubicBezTo>
                  <a:cubicBezTo>
                    <a:pt x="424863" y="325547"/>
                    <a:pt x="401666" y="331975"/>
                    <a:pt x="379032" y="360558"/>
                  </a:cubicBezTo>
                  <a:cubicBezTo>
                    <a:pt x="348394" y="402622"/>
                    <a:pt x="319131" y="446058"/>
                    <a:pt x="293120" y="491055"/>
                  </a:cubicBezTo>
                  <a:cubicBezTo>
                    <a:pt x="256668" y="562264"/>
                    <a:pt x="239848" y="641211"/>
                    <a:pt x="200957" y="711671"/>
                  </a:cubicBezTo>
                  <a:cubicBezTo>
                    <a:pt x="207272" y="649824"/>
                    <a:pt x="201144" y="587789"/>
                    <a:pt x="202207" y="525817"/>
                  </a:cubicBezTo>
                  <a:cubicBezTo>
                    <a:pt x="204833" y="496298"/>
                    <a:pt x="210148" y="466841"/>
                    <a:pt x="211023" y="437134"/>
                  </a:cubicBezTo>
                  <a:cubicBezTo>
                    <a:pt x="212337" y="382776"/>
                    <a:pt x="210586" y="328168"/>
                    <a:pt x="207772" y="273809"/>
                  </a:cubicBezTo>
                  <a:cubicBezTo>
                    <a:pt x="201207" y="226316"/>
                    <a:pt x="200206" y="178511"/>
                    <a:pt x="198018" y="130643"/>
                  </a:cubicBezTo>
                  <a:cubicBezTo>
                    <a:pt x="196955" y="110111"/>
                    <a:pt x="196330" y="89516"/>
                    <a:pt x="197455" y="69045"/>
                  </a:cubicBezTo>
                  <a:cubicBezTo>
                    <a:pt x="198143" y="53069"/>
                    <a:pt x="205396" y="34533"/>
                    <a:pt x="192453" y="21490"/>
                  </a:cubicBezTo>
                  <a:cubicBezTo>
                    <a:pt x="167130" y="-3973"/>
                    <a:pt x="126613" y="-353"/>
                    <a:pt x="93474" y="957"/>
                  </a:cubicBezTo>
                  <a:cubicBezTo>
                    <a:pt x="80594" y="2580"/>
                    <a:pt x="73591" y="15124"/>
                    <a:pt x="66025" y="24236"/>
                  </a:cubicBezTo>
                  <a:cubicBezTo>
                    <a:pt x="52144" y="22051"/>
                    <a:pt x="49893" y="76098"/>
                    <a:pt x="46642" y="87581"/>
                  </a:cubicBezTo>
                  <a:cubicBezTo>
                    <a:pt x="33887" y="174267"/>
                    <a:pt x="31698" y="262139"/>
                    <a:pt x="26884" y="349324"/>
                  </a:cubicBezTo>
                  <a:cubicBezTo>
                    <a:pt x="26821" y="349262"/>
                    <a:pt x="26884" y="349012"/>
                    <a:pt x="26884" y="348763"/>
                  </a:cubicBezTo>
                  <a:cubicBezTo>
                    <a:pt x="26884" y="348451"/>
                    <a:pt x="26946" y="348076"/>
                    <a:pt x="26946" y="347702"/>
                  </a:cubicBezTo>
                  <a:cubicBezTo>
                    <a:pt x="19318" y="437383"/>
                    <a:pt x="10189" y="526940"/>
                    <a:pt x="7563" y="616997"/>
                  </a:cubicBezTo>
                  <a:cubicBezTo>
                    <a:pt x="2749" y="704120"/>
                    <a:pt x="-2003" y="791617"/>
                    <a:pt x="873" y="878865"/>
                  </a:cubicBezTo>
                  <a:cubicBezTo>
                    <a:pt x="-3692" y="976660"/>
                    <a:pt x="107480" y="1006741"/>
                    <a:pt x="186451" y="1011796"/>
                  </a:cubicBezTo>
                  <a:cubicBezTo>
                    <a:pt x="266609" y="1021470"/>
                    <a:pt x="287180" y="960371"/>
                    <a:pt x="309940" y="897837"/>
                  </a:cubicBezTo>
                  <a:cubicBezTo>
                    <a:pt x="332574" y="836364"/>
                    <a:pt x="361024" y="777201"/>
                    <a:pt x="382470" y="715228"/>
                  </a:cubicBezTo>
                  <a:cubicBezTo>
                    <a:pt x="399540" y="664615"/>
                    <a:pt x="415672" y="613377"/>
                    <a:pt x="437806" y="564698"/>
                  </a:cubicBezTo>
                  <a:cubicBezTo>
                    <a:pt x="443371" y="594904"/>
                    <a:pt x="443996" y="625672"/>
                    <a:pt x="444934" y="656314"/>
                  </a:cubicBezTo>
                  <a:cubicBezTo>
                    <a:pt x="445622" y="699314"/>
                    <a:pt x="452875" y="741752"/>
                    <a:pt x="456689" y="784565"/>
                  </a:cubicBezTo>
                  <a:cubicBezTo>
                    <a:pt x="458627" y="843666"/>
                    <a:pt x="465193" y="902456"/>
                    <a:pt x="479949" y="959872"/>
                  </a:cubicBezTo>
                  <a:cubicBezTo>
                    <a:pt x="491266" y="1001811"/>
                    <a:pt x="540349" y="1010423"/>
                    <a:pt x="576990" y="1018287"/>
                  </a:cubicBezTo>
                  <a:cubicBezTo>
                    <a:pt x="608878" y="1025651"/>
                    <a:pt x="640704" y="1035075"/>
                    <a:pt x="673655" y="1035449"/>
                  </a:cubicBezTo>
                  <a:cubicBezTo>
                    <a:pt x="708107" y="1035449"/>
                    <a:pt x="731679" y="1004682"/>
                    <a:pt x="743372" y="975412"/>
                  </a:cubicBezTo>
                  <a:cubicBezTo>
                    <a:pt x="756627" y="946142"/>
                    <a:pt x="768007" y="916123"/>
                    <a:pt x="777824" y="885543"/>
                  </a:cubicBezTo>
                  <a:cubicBezTo>
                    <a:pt x="792580" y="845226"/>
                    <a:pt x="814214" y="807531"/>
                    <a:pt x="825219" y="765842"/>
                  </a:cubicBezTo>
                  <a:cubicBezTo>
                    <a:pt x="839850" y="712919"/>
                    <a:pt x="855731" y="660433"/>
                    <a:pt x="869987" y="607386"/>
                  </a:cubicBezTo>
                  <a:cubicBezTo>
                    <a:pt x="898749" y="524194"/>
                    <a:pt x="924010" y="439693"/>
                    <a:pt x="944894" y="354255"/>
                  </a:cubicBezTo>
                  <a:cubicBezTo>
                    <a:pt x="954898" y="286478"/>
                    <a:pt x="973343" y="220887"/>
                    <a:pt x="985536" y="153485"/>
                  </a:cubicBezTo>
                  <a:cubicBezTo>
                    <a:pt x="982785" y="118349"/>
                    <a:pt x="936515" y="109299"/>
                    <a:pt x="908128" y="1035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6"/>
          <p:cNvGrpSpPr/>
          <p:nvPr/>
        </p:nvGrpSpPr>
        <p:grpSpPr>
          <a:xfrm rot="-570452">
            <a:off x="3874695" y="211594"/>
            <a:ext cx="1563317" cy="604055"/>
            <a:chOff x="7748544" y="423348"/>
            <a:chExt cx="3126202" cy="1207943"/>
          </a:xfrm>
        </p:grpSpPr>
        <p:sp>
          <p:nvSpPr>
            <p:cNvPr id="495" name="Google Shape;495;p16"/>
            <p:cNvSpPr/>
            <p:nvPr/>
          </p:nvSpPr>
          <p:spPr>
            <a:xfrm>
              <a:off x="7748544" y="423348"/>
              <a:ext cx="1112395" cy="1207943"/>
            </a:xfrm>
            <a:custGeom>
              <a:rect b="b" l="l" r="r" t="t"/>
              <a:pathLst>
                <a:path extrusionOk="0" h="1207943" w="1112395">
                  <a:moveTo>
                    <a:pt x="385554" y="1207350"/>
                  </a:moveTo>
                  <a:cubicBezTo>
                    <a:pt x="305958" y="1201421"/>
                    <a:pt x="268192" y="1175895"/>
                    <a:pt x="241055" y="1100693"/>
                  </a:cubicBezTo>
                  <a:cubicBezTo>
                    <a:pt x="211543" y="1031044"/>
                    <a:pt x="195849" y="956652"/>
                    <a:pt x="172214" y="884945"/>
                  </a:cubicBezTo>
                  <a:cubicBezTo>
                    <a:pt x="107562" y="690728"/>
                    <a:pt x="55040" y="491456"/>
                    <a:pt x="30967" y="287815"/>
                  </a:cubicBezTo>
                  <a:cubicBezTo>
                    <a:pt x="22214" y="227653"/>
                    <a:pt x="1955" y="167927"/>
                    <a:pt x="4581" y="106642"/>
                  </a:cubicBezTo>
                  <a:cubicBezTo>
                    <a:pt x="-4172" y="98404"/>
                    <a:pt x="1643" y="82427"/>
                    <a:pt x="5394" y="72816"/>
                  </a:cubicBezTo>
                  <a:cubicBezTo>
                    <a:pt x="12710" y="55841"/>
                    <a:pt x="30967" y="50099"/>
                    <a:pt x="47849" y="47291"/>
                  </a:cubicBezTo>
                  <a:cubicBezTo>
                    <a:pt x="95682" y="39302"/>
                    <a:pt x="188283" y="36806"/>
                    <a:pt x="204790" y="94597"/>
                  </a:cubicBezTo>
                  <a:cubicBezTo>
                    <a:pt x="217170" y="136348"/>
                    <a:pt x="223673" y="179535"/>
                    <a:pt x="232114" y="222223"/>
                  </a:cubicBezTo>
                  <a:cubicBezTo>
                    <a:pt x="262752" y="342922"/>
                    <a:pt x="294453" y="463372"/>
                    <a:pt x="326029" y="583821"/>
                  </a:cubicBezTo>
                  <a:cubicBezTo>
                    <a:pt x="340410" y="642298"/>
                    <a:pt x="356291" y="700339"/>
                    <a:pt x="368171" y="759440"/>
                  </a:cubicBezTo>
                  <a:cubicBezTo>
                    <a:pt x="381427" y="805435"/>
                    <a:pt x="388680" y="854239"/>
                    <a:pt x="410627" y="897114"/>
                  </a:cubicBezTo>
                  <a:cubicBezTo>
                    <a:pt x="424883" y="749704"/>
                    <a:pt x="458272" y="604853"/>
                    <a:pt x="500852" y="463184"/>
                  </a:cubicBezTo>
                  <a:cubicBezTo>
                    <a:pt x="510544" y="436036"/>
                    <a:pt x="533991" y="374314"/>
                    <a:pt x="566442" y="371942"/>
                  </a:cubicBezTo>
                  <a:cubicBezTo>
                    <a:pt x="614149" y="369446"/>
                    <a:pt x="694433" y="353969"/>
                    <a:pt x="728385" y="394659"/>
                  </a:cubicBezTo>
                  <a:cubicBezTo>
                    <a:pt x="750457" y="424304"/>
                    <a:pt x="759711" y="461250"/>
                    <a:pt x="775029" y="494514"/>
                  </a:cubicBezTo>
                  <a:cubicBezTo>
                    <a:pt x="798914" y="551556"/>
                    <a:pt x="817735" y="610532"/>
                    <a:pt x="835930" y="669633"/>
                  </a:cubicBezTo>
                  <a:cubicBezTo>
                    <a:pt x="844121" y="694223"/>
                    <a:pt x="855501" y="717688"/>
                    <a:pt x="864442" y="742028"/>
                  </a:cubicBezTo>
                  <a:cubicBezTo>
                    <a:pt x="882137" y="786650"/>
                    <a:pt x="892391" y="833582"/>
                    <a:pt x="906522" y="879390"/>
                  </a:cubicBezTo>
                  <a:cubicBezTo>
                    <a:pt x="915901" y="833332"/>
                    <a:pt x="916214" y="786214"/>
                    <a:pt x="917027" y="739407"/>
                  </a:cubicBezTo>
                  <a:cubicBezTo>
                    <a:pt x="919965" y="675562"/>
                    <a:pt x="913400" y="612030"/>
                    <a:pt x="911774" y="548310"/>
                  </a:cubicBezTo>
                  <a:cubicBezTo>
                    <a:pt x="911399" y="403646"/>
                    <a:pt x="926343" y="259669"/>
                    <a:pt x="953354" y="117626"/>
                  </a:cubicBezTo>
                  <a:cubicBezTo>
                    <a:pt x="962921" y="74813"/>
                    <a:pt x="971549" y="-3323"/>
                    <a:pt x="1029636" y="109"/>
                  </a:cubicBezTo>
                  <a:cubicBezTo>
                    <a:pt x="1052208" y="1482"/>
                    <a:pt x="1080470" y="3792"/>
                    <a:pt x="1094413" y="24075"/>
                  </a:cubicBezTo>
                  <a:cubicBezTo>
                    <a:pt x="1102479" y="36244"/>
                    <a:pt x="1097915" y="51847"/>
                    <a:pt x="1099040" y="65577"/>
                  </a:cubicBezTo>
                  <a:cubicBezTo>
                    <a:pt x="1101416" y="126550"/>
                    <a:pt x="1100103" y="187524"/>
                    <a:pt x="1100541" y="248497"/>
                  </a:cubicBezTo>
                  <a:cubicBezTo>
                    <a:pt x="1101604" y="315462"/>
                    <a:pt x="1107982" y="379931"/>
                    <a:pt x="1107982" y="446521"/>
                  </a:cubicBezTo>
                  <a:cubicBezTo>
                    <a:pt x="1107669" y="496074"/>
                    <a:pt x="1113609" y="545564"/>
                    <a:pt x="1112171" y="595117"/>
                  </a:cubicBezTo>
                  <a:cubicBezTo>
                    <a:pt x="1109732" y="659336"/>
                    <a:pt x="1104167" y="723368"/>
                    <a:pt x="1097852" y="787337"/>
                  </a:cubicBezTo>
                  <a:cubicBezTo>
                    <a:pt x="1093350" y="845315"/>
                    <a:pt x="1087973" y="903418"/>
                    <a:pt x="1073217" y="959835"/>
                  </a:cubicBezTo>
                  <a:cubicBezTo>
                    <a:pt x="1065151" y="1010075"/>
                    <a:pt x="1058711" y="1061500"/>
                    <a:pt x="1034638" y="1107183"/>
                  </a:cubicBezTo>
                  <a:cubicBezTo>
                    <a:pt x="1022571" y="1135330"/>
                    <a:pt x="989432" y="1133520"/>
                    <a:pt x="964922" y="1143692"/>
                  </a:cubicBezTo>
                  <a:cubicBezTo>
                    <a:pt x="910086" y="1160730"/>
                    <a:pt x="843371" y="1170279"/>
                    <a:pt x="794600" y="1133145"/>
                  </a:cubicBezTo>
                  <a:cubicBezTo>
                    <a:pt x="779219" y="1122161"/>
                    <a:pt x="769214" y="1105997"/>
                    <a:pt x="763087" y="1088398"/>
                  </a:cubicBezTo>
                  <a:cubicBezTo>
                    <a:pt x="751207" y="1059378"/>
                    <a:pt x="743766" y="1028922"/>
                    <a:pt x="733950" y="999215"/>
                  </a:cubicBezTo>
                  <a:cubicBezTo>
                    <a:pt x="690932" y="865847"/>
                    <a:pt x="686930" y="722556"/>
                    <a:pt x="630719" y="593619"/>
                  </a:cubicBezTo>
                  <a:cubicBezTo>
                    <a:pt x="622465" y="637555"/>
                    <a:pt x="606646" y="679556"/>
                    <a:pt x="594641" y="722494"/>
                  </a:cubicBezTo>
                  <a:cubicBezTo>
                    <a:pt x="575508" y="789459"/>
                    <a:pt x="565567" y="858608"/>
                    <a:pt x="551498" y="926696"/>
                  </a:cubicBezTo>
                  <a:cubicBezTo>
                    <a:pt x="533428" y="992975"/>
                    <a:pt x="525237" y="1060938"/>
                    <a:pt x="500102" y="1124720"/>
                  </a:cubicBezTo>
                  <a:cubicBezTo>
                    <a:pt x="478405" y="1181450"/>
                    <a:pt x="450456" y="1212717"/>
                    <a:pt x="385554" y="1207350"/>
                  </a:cubicBezTo>
                  <a:close/>
                  <a:moveTo>
                    <a:pt x="403936" y="1179016"/>
                  </a:moveTo>
                  <a:cubicBezTo>
                    <a:pt x="432698" y="1178517"/>
                    <a:pt x="450331" y="1164350"/>
                    <a:pt x="462086" y="1138887"/>
                  </a:cubicBezTo>
                  <a:cubicBezTo>
                    <a:pt x="479093" y="1105186"/>
                    <a:pt x="490473" y="1067179"/>
                    <a:pt x="497976" y="1030607"/>
                  </a:cubicBezTo>
                  <a:cubicBezTo>
                    <a:pt x="504103" y="995096"/>
                    <a:pt x="515045" y="958088"/>
                    <a:pt x="522924" y="923389"/>
                  </a:cubicBezTo>
                  <a:cubicBezTo>
                    <a:pt x="535429" y="861229"/>
                    <a:pt x="545871" y="798570"/>
                    <a:pt x="560752" y="736973"/>
                  </a:cubicBezTo>
                  <a:cubicBezTo>
                    <a:pt x="572945" y="689792"/>
                    <a:pt x="591265" y="641612"/>
                    <a:pt x="601332" y="594306"/>
                  </a:cubicBezTo>
                  <a:cubicBezTo>
                    <a:pt x="606021" y="578516"/>
                    <a:pt x="604708" y="559232"/>
                    <a:pt x="614525" y="545689"/>
                  </a:cubicBezTo>
                  <a:cubicBezTo>
                    <a:pt x="658856" y="507120"/>
                    <a:pt x="709002" y="756008"/>
                    <a:pt x="714692" y="785777"/>
                  </a:cubicBezTo>
                  <a:cubicBezTo>
                    <a:pt x="730448" y="865161"/>
                    <a:pt x="743891" y="943172"/>
                    <a:pt x="770402" y="1019498"/>
                  </a:cubicBezTo>
                  <a:cubicBezTo>
                    <a:pt x="790849" y="1090083"/>
                    <a:pt x="800790" y="1131772"/>
                    <a:pt x="886639" y="1130025"/>
                  </a:cubicBezTo>
                  <a:cubicBezTo>
                    <a:pt x="919340" y="1127404"/>
                    <a:pt x="950666" y="1118542"/>
                    <a:pt x="981679" y="1108306"/>
                  </a:cubicBezTo>
                  <a:cubicBezTo>
                    <a:pt x="989119" y="1106060"/>
                    <a:pt x="998060" y="1106185"/>
                    <a:pt x="1004188" y="1101067"/>
                  </a:cubicBezTo>
                  <a:cubicBezTo>
                    <a:pt x="1040703" y="1042153"/>
                    <a:pt x="1037640" y="969322"/>
                    <a:pt x="1056210" y="904167"/>
                  </a:cubicBezTo>
                  <a:cubicBezTo>
                    <a:pt x="1069966" y="801254"/>
                    <a:pt x="1078282" y="697156"/>
                    <a:pt x="1083471" y="593557"/>
                  </a:cubicBezTo>
                  <a:cubicBezTo>
                    <a:pt x="1084784" y="556174"/>
                    <a:pt x="1080970" y="518916"/>
                    <a:pt x="1079845" y="481533"/>
                  </a:cubicBezTo>
                  <a:cubicBezTo>
                    <a:pt x="1079470" y="411510"/>
                    <a:pt x="1075718" y="341487"/>
                    <a:pt x="1072154" y="271526"/>
                  </a:cubicBezTo>
                  <a:cubicBezTo>
                    <a:pt x="1070653" y="204624"/>
                    <a:pt x="1073217" y="137784"/>
                    <a:pt x="1070341" y="70944"/>
                  </a:cubicBezTo>
                  <a:cubicBezTo>
                    <a:pt x="1069340" y="60272"/>
                    <a:pt x="1072342" y="48227"/>
                    <a:pt x="1069215" y="38304"/>
                  </a:cubicBezTo>
                  <a:cubicBezTo>
                    <a:pt x="1055522" y="29504"/>
                    <a:pt x="1037827" y="29005"/>
                    <a:pt x="1021945" y="28818"/>
                  </a:cubicBezTo>
                  <a:cubicBezTo>
                    <a:pt x="988306" y="36244"/>
                    <a:pt x="978802" y="146646"/>
                    <a:pt x="972237" y="177913"/>
                  </a:cubicBezTo>
                  <a:cubicBezTo>
                    <a:pt x="964546" y="222847"/>
                    <a:pt x="957731" y="267844"/>
                    <a:pt x="952729" y="313153"/>
                  </a:cubicBezTo>
                  <a:cubicBezTo>
                    <a:pt x="942850" y="393661"/>
                    <a:pt x="941412" y="474855"/>
                    <a:pt x="940349" y="555924"/>
                  </a:cubicBezTo>
                  <a:cubicBezTo>
                    <a:pt x="943100" y="617023"/>
                    <a:pt x="948227" y="678183"/>
                    <a:pt x="945664" y="739407"/>
                  </a:cubicBezTo>
                  <a:cubicBezTo>
                    <a:pt x="944913" y="789147"/>
                    <a:pt x="944288" y="839199"/>
                    <a:pt x="934096" y="888065"/>
                  </a:cubicBezTo>
                  <a:cubicBezTo>
                    <a:pt x="928969" y="903979"/>
                    <a:pt x="934284" y="933124"/>
                    <a:pt x="914025" y="937992"/>
                  </a:cubicBezTo>
                  <a:cubicBezTo>
                    <a:pt x="885638" y="942673"/>
                    <a:pt x="870945" y="854239"/>
                    <a:pt x="863317" y="832583"/>
                  </a:cubicBezTo>
                  <a:cubicBezTo>
                    <a:pt x="845997" y="763247"/>
                    <a:pt x="812358" y="699652"/>
                    <a:pt x="793662" y="630815"/>
                  </a:cubicBezTo>
                  <a:cubicBezTo>
                    <a:pt x="776280" y="575958"/>
                    <a:pt x="755959" y="522223"/>
                    <a:pt x="733387" y="469238"/>
                  </a:cubicBezTo>
                  <a:cubicBezTo>
                    <a:pt x="722507" y="446646"/>
                    <a:pt x="717255" y="416690"/>
                    <a:pt x="693933" y="403521"/>
                  </a:cubicBezTo>
                  <a:cubicBezTo>
                    <a:pt x="653478" y="389916"/>
                    <a:pt x="608460" y="398029"/>
                    <a:pt x="567005" y="400838"/>
                  </a:cubicBezTo>
                  <a:cubicBezTo>
                    <a:pt x="549435" y="418562"/>
                    <a:pt x="538618" y="442402"/>
                    <a:pt x="529739" y="464994"/>
                  </a:cubicBezTo>
                  <a:cubicBezTo>
                    <a:pt x="486408" y="601857"/>
                    <a:pt x="454457" y="742465"/>
                    <a:pt x="440452" y="885319"/>
                  </a:cubicBezTo>
                  <a:cubicBezTo>
                    <a:pt x="438763" y="901421"/>
                    <a:pt x="436700" y="917460"/>
                    <a:pt x="435387" y="933561"/>
                  </a:cubicBezTo>
                  <a:cubicBezTo>
                    <a:pt x="435512" y="948539"/>
                    <a:pt x="427509" y="966201"/>
                    <a:pt x="409876" y="955654"/>
                  </a:cubicBezTo>
                  <a:cubicBezTo>
                    <a:pt x="400247" y="946729"/>
                    <a:pt x="397121" y="933000"/>
                    <a:pt x="390868" y="921766"/>
                  </a:cubicBezTo>
                  <a:cubicBezTo>
                    <a:pt x="378676" y="899860"/>
                    <a:pt x="368734" y="876831"/>
                    <a:pt x="362919" y="852367"/>
                  </a:cubicBezTo>
                  <a:cubicBezTo>
                    <a:pt x="333719" y="745897"/>
                    <a:pt x="312085" y="637618"/>
                    <a:pt x="282260" y="531273"/>
                  </a:cubicBezTo>
                  <a:cubicBezTo>
                    <a:pt x="267754" y="471048"/>
                    <a:pt x="249559" y="411884"/>
                    <a:pt x="236366" y="351347"/>
                  </a:cubicBezTo>
                  <a:cubicBezTo>
                    <a:pt x="221610" y="294992"/>
                    <a:pt x="204228" y="239323"/>
                    <a:pt x="195349" y="181595"/>
                  </a:cubicBezTo>
                  <a:cubicBezTo>
                    <a:pt x="189221" y="153823"/>
                    <a:pt x="185032" y="125552"/>
                    <a:pt x="175966" y="98528"/>
                  </a:cubicBezTo>
                  <a:cubicBezTo>
                    <a:pt x="172089" y="87607"/>
                    <a:pt x="160147" y="83113"/>
                    <a:pt x="150267" y="79057"/>
                  </a:cubicBezTo>
                  <a:cubicBezTo>
                    <a:pt x="118754" y="69883"/>
                    <a:pt x="25403" y="61582"/>
                    <a:pt x="18462" y="101899"/>
                  </a:cubicBezTo>
                  <a:cubicBezTo>
                    <a:pt x="25090" y="126675"/>
                    <a:pt x="25528" y="153386"/>
                    <a:pt x="32093" y="178412"/>
                  </a:cubicBezTo>
                  <a:cubicBezTo>
                    <a:pt x="39909" y="216169"/>
                    <a:pt x="49538" y="253552"/>
                    <a:pt x="56291" y="291560"/>
                  </a:cubicBezTo>
                  <a:cubicBezTo>
                    <a:pt x="65044" y="346167"/>
                    <a:pt x="71797" y="403958"/>
                    <a:pt x="83614" y="457443"/>
                  </a:cubicBezTo>
                  <a:cubicBezTo>
                    <a:pt x="115315" y="606912"/>
                    <a:pt x="157520" y="753761"/>
                    <a:pt x="206041" y="898550"/>
                  </a:cubicBezTo>
                  <a:cubicBezTo>
                    <a:pt x="229113" y="971568"/>
                    <a:pt x="246495" y="1048456"/>
                    <a:pt x="279572" y="1117668"/>
                  </a:cubicBezTo>
                  <a:cubicBezTo>
                    <a:pt x="298892" y="1167533"/>
                    <a:pt x="355854" y="1179890"/>
                    <a:pt x="403936" y="1179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8996694" y="436568"/>
              <a:ext cx="827092" cy="1067327"/>
            </a:xfrm>
            <a:custGeom>
              <a:rect b="b" l="l" r="r" t="t"/>
              <a:pathLst>
                <a:path extrusionOk="0" h="1067327" w="827092">
                  <a:moveTo>
                    <a:pt x="368045" y="1065942"/>
                  </a:moveTo>
                  <a:cubicBezTo>
                    <a:pt x="323713" y="1061636"/>
                    <a:pt x="278257" y="1057080"/>
                    <a:pt x="236739" y="1039855"/>
                  </a:cubicBezTo>
                  <a:cubicBezTo>
                    <a:pt x="195660" y="1019634"/>
                    <a:pt x="152579" y="998353"/>
                    <a:pt x="121003" y="964527"/>
                  </a:cubicBezTo>
                  <a:cubicBezTo>
                    <a:pt x="9332" y="833094"/>
                    <a:pt x="-9614" y="648800"/>
                    <a:pt x="3704" y="483042"/>
                  </a:cubicBezTo>
                  <a:cubicBezTo>
                    <a:pt x="6768" y="448342"/>
                    <a:pt x="5205" y="413143"/>
                    <a:pt x="10645" y="378631"/>
                  </a:cubicBezTo>
                  <a:cubicBezTo>
                    <a:pt x="30590" y="288076"/>
                    <a:pt x="82425" y="207631"/>
                    <a:pt x="140949" y="136921"/>
                  </a:cubicBezTo>
                  <a:cubicBezTo>
                    <a:pt x="163646" y="111021"/>
                    <a:pt x="189845" y="88554"/>
                    <a:pt x="216418" y="66711"/>
                  </a:cubicBezTo>
                  <a:cubicBezTo>
                    <a:pt x="235551" y="51046"/>
                    <a:pt x="256685" y="37379"/>
                    <a:pt x="280946" y="31325"/>
                  </a:cubicBezTo>
                  <a:cubicBezTo>
                    <a:pt x="345660" y="13164"/>
                    <a:pt x="413564" y="-9241"/>
                    <a:pt x="481280" y="4801"/>
                  </a:cubicBezTo>
                  <a:cubicBezTo>
                    <a:pt x="488845" y="-4872"/>
                    <a:pt x="504102" y="3116"/>
                    <a:pt x="514481" y="2804"/>
                  </a:cubicBezTo>
                  <a:cubicBezTo>
                    <a:pt x="537553" y="5675"/>
                    <a:pt x="556248" y="16097"/>
                    <a:pt x="576257" y="26832"/>
                  </a:cubicBezTo>
                  <a:cubicBezTo>
                    <a:pt x="654540" y="78506"/>
                    <a:pt x="711876" y="158764"/>
                    <a:pt x="746391" y="245138"/>
                  </a:cubicBezTo>
                  <a:cubicBezTo>
                    <a:pt x="774465" y="304989"/>
                    <a:pt x="804853" y="364776"/>
                    <a:pt x="814732" y="430930"/>
                  </a:cubicBezTo>
                  <a:cubicBezTo>
                    <a:pt x="829175" y="518677"/>
                    <a:pt x="833365" y="609919"/>
                    <a:pt x="814107" y="697229"/>
                  </a:cubicBezTo>
                  <a:cubicBezTo>
                    <a:pt x="799788" y="751837"/>
                    <a:pt x="784032" y="807194"/>
                    <a:pt x="754957" y="855998"/>
                  </a:cubicBezTo>
                  <a:cubicBezTo>
                    <a:pt x="718441" y="926770"/>
                    <a:pt x="664794" y="989990"/>
                    <a:pt x="593264" y="1027186"/>
                  </a:cubicBezTo>
                  <a:cubicBezTo>
                    <a:pt x="522985" y="1059077"/>
                    <a:pt x="444827" y="1071808"/>
                    <a:pt x="368045" y="1065942"/>
                  </a:cubicBezTo>
                  <a:close/>
                  <a:moveTo>
                    <a:pt x="441450" y="1037546"/>
                  </a:moveTo>
                  <a:cubicBezTo>
                    <a:pt x="517169" y="1029807"/>
                    <a:pt x="591763" y="1007277"/>
                    <a:pt x="647162" y="953668"/>
                  </a:cubicBezTo>
                  <a:cubicBezTo>
                    <a:pt x="678800" y="926645"/>
                    <a:pt x="701622" y="891571"/>
                    <a:pt x="722005" y="855748"/>
                  </a:cubicBezTo>
                  <a:cubicBezTo>
                    <a:pt x="764899" y="783603"/>
                    <a:pt x="789596" y="700412"/>
                    <a:pt x="796974" y="616971"/>
                  </a:cubicBezTo>
                  <a:cubicBezTo>
                    <a:pt x="801289" y="511500"/>
                    <a:pt x="792222" y="401847"/>
                    <a:pt x="743390" y="306486"/>
                  </a:cubicBezTo>
                  <a:cubicBezTo>
                    <a:pt x="718879" y="257932"/>
                    <a:pt x="701809" y="205509"/>
                    <a:pt x="669859" y="161073"/>
                  </a:cubicBezTo>
                  <a:cubicBezTo>
                    <a:pt x="634906" y="111895"/>
                    <a:pt x="591138" y="63590"/>
                    <a:pt x="536053" y="38128"/>
                  </a:cubicBezTo>
                  <a:cubicBezTo>
                    <a:pt x="518608" y="31637"/>
                    <a:pt x="500162" y="27331"/>
                    <a:pt x="483656" y="19779"/>
                  </a:cubicBezTo>
                  <a:cubicBezTo>
                    <a:pt x="460958" y="16597"/>
                    <a:pt x="437886" y="16659"/>
                    <a:pt x="415252" y="20091"/>
                  </a:cubicBezTo>
                  <a:cubicBezTo>
                    <a:pt x="388240" y="23774"/>
                    <a:pt x="361917" y="31138"/>
                    <a:pt x="335844" y="38877"/>
                  </a:cubicBezTo>
                  <a:cubicBezTo>
                    <a:pt x="308269" y="47863"/>
                    <a:pt x="278945" y="53917"/>
                    <a:pt x="254622" y="69769"/>
                  </a:cubicBezTo>
                  <a:cubicBezTo>
                    <a:pt x="169711" y="130743"/>
                    <a:pt x="103996" y="217117"/>
                    <a:pt x="61729" y="312103"/>
                  </a:cubicBezTo>
                  <a:cubicBezTo>
                    <a:pt x="52662" y="334071"/>
                    <a:pt x="43909" y="356414"/>
                    <a:pt x="38969" y="379692"/>
                  </a:cubicBezTo>
                  <a:cubicBezTo>
                    <a:pt x="34029" y="407464"/>
                    <a:pt x="35092" y="435923"/>
                    <a:pt x="33279" y="464007"/>
                  </a:cubicBezTo>
                  <a:cubicBezTo>
                    <a:pt x="31091" y="500391"/>
                    <a:pt x="27777" y="536776"/>
                    <a:pt x="28215" y="573285"/>
                  </a:cubicBezTo>
                  <a:cubicBezTo>
                    <a:pt x="29778" y="705904"/>
                    <a:pt x="55476" y="847011"/>
                    <a:pt x="146014" y="949299"/>
                  </a:cubicBezTo>
                  <a:cubicBezTo>
                    <a:pt x="177840" y="979131"/>
                    <a:pt x="218232" y="1000038"/>
                    <a:pt x="258061" y="1017263"/>
                  </a:cubicBezTo>
                  <a:cubicBezTo>
                    <a:pt x="316961" y="1036048"/>
                    <a:pt x="379987" y="1040292"/>
                    <a:pt x="441450" y="10375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9129779" y="541750"/>
              <a:ext cx="562684" cy="809082"/>
            </a:xfrm>
            <a:custGeom>
              <a:rect b="b" l="l" r="r" t="t"/>
              <a:pathLst>
                <a:path extrusionOk="0" h="809082" w="562684">
                  <a:moveTo>
                    <a:pt x="265659" y="808294"/>
                  </a:moveTo>
                  <a:cubicBezTo>
                    <a:pt x="165805" y="805798"/>
                    <a:pt x="87460" y="732717"/>
                    <a:pt x="46442" y="646405"/>
                  </a:cubicBezTo>
                  <a:cubicBezTo>
                    <a:pt x="13366" y="590050"/>
                    <a:pt x="3925" y="523834"/>
                    <a:pt x="1048" y="459552"/>
                  </a:cubicBezTo>
                  <a:cubicBezTo>
                    <a:pt x="-452" y="427849"/>
                    <a:pt x="-640" y="395958"/>
                    <a:pt x="2486" y="364379"/>
                  </a:cubicBezTo>
                  <a:cubicBezTo>
                    <a:pt x="8989" y="311144"/>
                    <a:pt x="26809" y="259656"/>
                    <a:pt x="47255" y="210228"/>
                  </a:cubicBezTo>
                  <a:cubicBezTo>
                    <a:pt x="71828" y="163858"/>
                    <a:pt x="94525" y="115055"/>
                    <a:pt x="130540" y="76236"/>
                  </a:cubicBezTo>
                  <a:cubicBezTo>
                    <a:pt x="178248" y="27807"/>
                    <a:pt x="248590" y="-9951"/>
                    <a:pt x="318181" y="2344"/>
                  </a:cubicBezTo>
                  <a:cubicBezTo>
                    <a:pt x="338315" y="2032"/>
                    <a:pt x="357073" y="8897"/>
                    <a:pt x="374080" y="19319"/>
                  </a:cubicBezTo>
                  <a:cubicBezTo>
                    <a:pt x="399966" y="31926"/>
                    <a:pt x="422975" y="49775"/>
                    <a:pt x="442921" y="70370"/>
                  </a:cubicBezTo>
                  <a:cubicBezTo>
                    <a:pt x="490629" y="124229"/>
                    <a:pt x="531646" y="187387"/>
                    <a:pt x="549341" y="257659"/>
                  </a:cubicBezTo>
                  <a:cubicBezTo>
                    <a:pt x="583855" y="417863"/>
                    <a:pt x="550904" y="592983"/>
                    <a:pt x="456427" y="727474"/>
                  </a:cubicBezTo>
                  <a:cubicBezTo>
                    <a:pt x="433855" y="759490"/>
                    <a:pt x="398277" y="776777"/>
                    <a:pt x="362450" y="790071"/>
                  </a:cubicBezTo>
                  <a:cubicBezTo>
                    <a:pt x="332062" y="803301"/>
                    <a:pt x="299048" y="811789"/>
                    <a:pt x="265659" y="808294"/>
                  </a:cubicBezTo>
                  <a:close/>
                  <a:moveTo>
                    <a:pt x="276664" y="780210"/>
                  </a:moveTo>
                  <a:cubicBezTo>
                    <a:pt x="306114" y="781770"/>
                    <a:pt x="334063" y="771161"/>
                    <a:pt x="360699" y="759802"/>
                  </a:cubicBezTo>
                  <a:cubicBezTo>
                    <a:pt x="390649" y="749005"/>
                    <a:pt x="420162" y="731968"/>
                    <a:pt x="437544" y="704757"/>
                  </a:cubicBezTo>
                  <a:cubicBezTo>
                    <a:pt x="502571" y="607711"/>
                    <a:pt x="532709" y="500056"/>
                    <a:pt x="534022" y="384162"/>
                  </a:cubicBezTo>
                  <a:cubicBezTo>
                    <a:pt x="535210" y="277006"/>
                    <a:pt x="510012" y="199556"/>
                    <a:pt x="443484" y="115304"/>
                  </a:cubicBezTo>
                  <a:cubicBezTo>
                    <a:pt x="415847" y="78296"/>
                    <a:pt x="377956" y="48152"/>
                    <a:pt x="334188" y="32612"/>
                  </a:cubicBezTo>
                  <a:cubicBezTo>
                    <a:pt x="318306" y="30802"/>
                    <a:pt x="301424" y="29429"/>
                    <a:pt x="285793" y="28306"/>
                  </a:cubicBezTo>
                  <a:cubicBezTo>
                    <a:pt x="278602" y="27120"/>
                    <a:pt x="270599" y="29929"/>
                    <a:pt x="264096" y="26246"/>
                  </a:cubicBezTo>
                  <a:cubicBezTo>
                    <a:pt x="189127" y="49088"/>
                    <a:pt x="133917" y="100825"/>
                    <a:pt x="100653" y="170848"/>
                  </a:cubicBezTo>
                  <a:cubicBezTo>
                    <a:pt x="63825" y="233881"/>
                    <a:pt x="37439" y="305776"/>
                    <a:pt x="30061" y="378296"/>
                  </a:cubicBezTo>
                  <a:cubicBezTo>
                    <a:pt x="26809" y="447320"/>
                    <a:pt x="29498" y="517842"/>
                    <a:pt x="49631" y="584370"/>
                  </a:cubicBezTo>
                  <a:cubicBezTo>
                    <a:pt x="87960" y="685099"/>
                    <a:pt x="158990" y="780147"/>
                    <a:pt x="276664" y="780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9889211" y="487593"/>
              <a:ext cx="985535" cy="1035449"/>
            </a:xfrm>
            <a:custGeom>
              <a:rect b="b" l="l" r="r" t="t"/>
              <a:pathLst>
                <a:path extrusionOk="0" h="1035449" w="985535">
                  <a:moveTo>
                    <a:pt x="673655" y="1035449"/>
                  </a:moveTo>
                  <a:cubicBezTo>
                    <a:pt x="640704" y="1035075"/>
                    <a:pt x="608878" y="1025651"/>
                    <a:pt x="576990" y="1018287"/>
                  </a:cubicBezTo>
                  <a:cubicBezTo>
                    <a:pt x="540349" y="1010423"/>
                    <a:pt x="491266" y="1001811"/>
                    <a:pt x="479949" y="959872"/>
                  </a:cubicBezTo>
                  <a:cubicBezTo>
                    <a:pt x="465193" y="902456"/>
                    <a:pt x="458627" y="843666"/>
                    <a:pt x="456689" y="784565"/>
                  </a:cubicBezTo>
                  <a:cubicBezTo>
                    <a:pt x="452875" y="741752"/>
                    <a:pt x="445622" y="699314"/>
                    <a:pt x="444934" y="656314"/>
                  </a:cubicBezTo>
                  <a:cubicBezTo>
                    <a:pt x="443996" y="625672"/>
                    <a:pt x="443371" y="594904"/>
                    <a:pt x="437806" y="564698"/>
                  </a:cubicBezTo>
                  <a:cubicBezTo>
                    <a:pt x="415672" y="613377"/>
                    <a:pt x="399540" y="664615"/>
                    <a:pt x="382470" y="715228"/>
                  </a:cubicBezTo>
                  <a:cubicBezTo>
                    <a:pt x="361024" y="777201"/>
                    <a:pt x="332574" y="836364"/>
                    <a:pt x="309940" y="897837"/>
                  </a:cubicBezTo>
                  <a:cubicBezTo>
                    <a:pt x="287180" y="960371"/>
                    <a:pt x="266609" y="1021470"/>
                    <a:pt x="186451" y="1011796"/>
                  </a:cubicBezTo>
                  <a:cubicBezTo>
                    <a:pt x="107480" y="1006741"/>
                    <a:pt x="-3692" y="976660"/>
                    <a:pt x="873" y="878865"/>
                  </a:cubicBezTo>
                  <a:cubicBezTo>
                    <a:pt x="-2003" y="791617"/>
                    <a:pt x="2749" y="704120"/>
                    <a:pt x="7563" y="616997"/>
                  </a:cubicBezTo>
                  <a:cubicBezTo>
                    <a:pt x="10189" y="526940"/>
                    <a:pt x="19318" y="437383"/>
                    <a:pt x="26946" y="347702"/>
                  </a:cubicBezTo>
                  <a:cubicBezTo>
                    <a:pt x="26946" y="348076"/>
                    <a:pt x="26884" y="348451"/>
                    <a:pt x="26884" y="348763"/>
                  </a:cubicBezTo>
                  <a:cubicBezTo>
                    <a:pt x="26884" y="349012"/>
                    <a:pt x="26821" y="349262"/>
                    <a:pt x="26884" y="349324"/>
                  </a:cubicBezTo>
                  <a:cubicBezTo>
                    <a:pt x="31698" y="262139"/>
                    <a:pt x="33887" y="174267"/>
                    <a:pt x="46642" y="87581"/>
                  </a:cubicBezTo>
                  <a:cubicBezTo>
                    <a:pt x="49893" y="76098"/>
                    <a:pt x="52144" y="22051"/>
                    <a:pt x="66025" y="24236"/>
                  </a:cubicBezTo>
                  <a:cubicBezTo>
                    <a:pt x="73591" y="15124"/>
                    <a:pt x="80594" y="2580"/>
                    <a:pt x="93474" y="957"/>
                  </a:cubicBezTo>
                  <a:cubicBezTo>
                    <a:pt x="126613" y="-353"/>
                    <a:pt x="167130" y="-3973"/>
                    <a:pt x="192453" y="21490"/>
                  </a:cubicBezTo>
                  <a:cubicBezTo>
                    <a:pt x="205396" y="34533"/>
                    <a:pt x="198143" y="53069"/>
                    <a:pt x="197455" y="69045"/>
                  </a:cubicBezTo>
                  <a:cubicBezTo>
                    <a:pt x="196330" y="89516"/>
                    <a:pt x="196955" y="110111"/>
                    <a:pt x="198018" y="130643"/>
                  </a:cubicBezTo>
                  <a:cubicBezTo>
                    <a:pt x="200206" y="178511"/>
                    <a:pt x="201207" y="226316"/>
                    <a:pt x="207772" y="273809"/>
                  </a:cubicBezTo>
                  <a:cubicBezTo>
                    <a:pt x="210586" y="328168"/>
                    <a:pt x="212337" y="382776"/>
                    <a:pt x="211023" y="437134"/>
                  </a:cubicBezTo>
                  <a:cubicBezTo>
                    <a:pt x="210148" y="466841"/>
                    <a:pt x="204833" y="496298"/>
                    <a:pt x="202207" y="525817"/>
                  </a:cubicBezTo>
                  <a:cubicBezTo>
                    <a:pt x="201144" y="587789"/>
                    <a:pt x="207272" y="649824"/>
                    <a:pt x="200957" y="711671"/>
                  </a:cubicBezTo>
                  <a:cubicBezTo>
                    <a:pt x="239848" y="641211"/>
                    <a:pt x="256668" y="562264"/>
                    <a:pt x="293120" y="491055"/>
                  </a:cubicBezTo>
                  <a:cubicBezTo>
                    <a:pt x="319131" y="446058"/>
                    <a:pt x="348394" y="402622"/>
                    <a:pt x="379032" y="360558"/>
                  </a:cubicBezTo>
                  <a:cubicBezTo>
                    <a:pt x="401666" y="331975"/>
                    <a:pt x="424863" y="325547"/>
                    <a:pt x="459815" y="334097"/>
                  </a:cubicBezTo>
                  <a:cubicBezTo>
                    <a:pt x="493642" y="340088"/>
                    <a:pt x="527594" y="346142"/>
                    <a:pt x="560983" y="354192"/>
                  </a:cubicBezTo>
                  <a:cubicBezTo>
                    <a:pt x="584305" y="360059"/>
                    <a:pt x="601000" y="373102"/>
                    <a:pt x="602750" y="398315"/>
                  </a:cubicBezTo>
                  <a:cubicBezTo>
                    <a:pt x="607815" y="424340"/>
                    <a:pt x="611316" y="450614"/>
                    <a:pt x="615506" y="476764"/>
                  </a:cubicBezTo>
                  <a:cubicBezTo>
                    <a:pt x="631137" y="563699"/>
                    <a:pt x="631387" y="654754"/>
                    <a:pt x="651521" y="740567"/>
                  </a:cubicBezTo>
                  <a:cubicBezTo>
                    <a:pt x="677281" y="669920"/>
                    <a:pt x="694101" y="597338"/>
                    <a:pt x="714485" y="525131"/>
                  </a:cubicBezTo>
                  <a:cubicBezTo>
                    <a:pt x="724989" y="486811"/>
                    <a:pt x="737932" y="449491"/>
                    <a:pt x="751875" y="412358"/>
                  </a:cubicBezTo>
                  <a:cubicBezTo>
                    <a:pt x="766256" y="366362"/>
                    <a:pt x="781888" y="319742"/>
                    <a:pt x="798770" y="274808"/>
                  </a:cubicBezTo>
                  <a:cubicBezTo>
                    <a:pt x="812838" y="233493"/>
                    <a:pt x="825656" y="191617"/>
                    <a:pt x="842288" y="151176"/>
                  </a:cubicBezTo>
                  <a:cubicBezTo>
                    <a:pt x="854731" y="119909"/>
                    <a:pt x="869112" y="92636"/>
                    <a:pt x="908128" y="103558"/>
                  </a:cubicBezTo>
                  <a:cubicBezTo>
                    <a:pt x="936515" y="109299"/>
                    <a:pt x="982785" y="118349"/>
                    <a:pt x="985536" y="153485"/>
                  </a:cubicBezTo>
                  <a:cubicBezTo>
                    <a:pt x="973343" y="220887"/>
                    <a:pt x="954898" y="286478"/>
                    <a:pt x="944894" y="354255"/>
                  </a:cubicBezTo>
                  <a:cubicBezTo>
                    <a:pt x="924010" y="439693"/>
                    <a:pt x="898749" y="524194"/>
                    <a:pt x="869987" y="607386"/>
                  </a:cubicBezTo>
                  <a:cubicBezTo>
                    <a:pt x="855731" y="660433"/>
                    <a:pt x="839850" y="712919"/>
                    <a:pt x="825219" y="765842"/>
                  </a:cubicBezTo>
                  <a:cubicBezTo>
                    <a:pt x="814214" y="807531"/>
                    <a:pt x="792580" y="845226"/>
                    <a:pt x="777824" y="885543"/>
                  </a:cubicBezTo>
                  <a:cubicBezTo>
                    <a:pt x="768007" y="916123"/>
                    <a:pt x="756627" y="946142"/>
                    <a:pt x="743372" y="975412"/>
                  </a:cubicBezTo>
                  <a:cubicBezTo>
                    <a:pt x="731679" y="1004682"/>
                    <a:pt x="708107" y="1035449"/>
                    <a:pt x="673655" y="1035449"/>
                  </a:cubicBezTo>
                  <a:close/>
                  <a:moveTo>
                    <a:pt x="676219" y="1006741"/>
                  </a:moveTo>
                  <a:cubicBezTo>
                    <a:pt x="707169" y="1000687"/>
                    <a:pt x="715735" y="964989"/>
                    <a:pt x="727365" y="940213"/>
                  </a:cubicBezTo>
                  <a:cubicBezTo>
                    <a:pt x="736681" y="918869"/>
                    <a:pt x="743684" y="896652"/>
                    <a:pt x="751313" y="874684"/>
                  </a:cubicBezTo>
                  <a:cubicBezTo>
                    <a:pt x="762255" y="844165"/>
                    <a:pt x="777386" y="815520"/>
                    <a:pt x="788891" y="785251"/>
                  </a:cubicBezTo>
                  <a:cubicBezTo>
                    <a:pt x="802709" y="741939"/>
                    <a:pt x="814777" y="698004"/>
                    <a:pt x="827532" y="654317"/>
                  </a:cubicBezTo>
                  <a:cubicBezTo>
                    <a:pt x="850979" y="563824"/>
                    <a:pt x="885806" y="477575"/>
                    <a:pt x="906940" y="386645"/>
                  </a:cubicBezTo>
                  <a:cubicBezTo>
                    <a:pt x="918070" y="351821"/>
                    <a:pt x="922009" y="315623"/>
                    <a:pt x="928825" y="279863"/>
                  </a:cubicBezTo>
                  <a:cubicBezTo>
                    <a:pt x="938391" y="237737"/>
                    <a:pt x="948520" y="195673"/>
                    <a:pt x="956836" y="153298"/>
                  </a:cubicBezTo>
                  <a:cubicBezTo>
                    <a:pt x="939391" y="136135"/>
                    <a:pt x="911755" y="133202"/>
                    <a:pt x="888433" y="130081"/>
                  </a:cubicBezTo>
                  <a:cubicBezTo>
                    <a:pt x="881805" y="132640"/>
                    <a:pt x="878866" y="141190"/>
                    <a:pt x="875240" y="146870"/>
                  </a:cubicBezTo>
                  <a:cubicBezTo>
                    <a:pt x="847791" y="207593"/>
                    <a:pt x="831784" y="272686"/>
                    <a:pt x="807524" y="334658"/>
                  </a:cubicBezTo>
                  <a:cubicBezTo>
                    <a:pt x="785765" y="402996"/>
                    <a:pt x="760379" y="469274"/>
                    <a:pt x="740746" y="537924"/>
                  </a:cubicBezTo>
                  <a:cubicBezTo>
                    <a:pt x="717611" y="618807"/>
                    <a:pt x="700291" y="702123"/>
                    <a:pt x="666402" y="779385"/>
                  </a:cubicBezTo>
                  <a:cubicBezTo>
                    <a:pt x="662275" y="788871"/>
                    <a:pt x="651021" y="796111"/>
                    <a:pt x="641141" y="790119"/>
                  </a:cubicBezTo>
                  <a:cubicBezTo>
                    <a:pt x="627073" y="780446"/>
                    <a:pt x="627948" y="760537"/>
                    <a:pt x="623259" y="745622"/>
                  </a:cubicBezTo>
                  <a:cubicBezTo>
                    <a:pt x="606690" y="673102"/>
                    <a:pt x="603125" y="598836"/>
                    <a:pt x="594122" y="525255"/>
                  </a:cubicBezTo>
                  <a:cubicBezTo>
                    <a:pt x="591058" y="504348"/>
                    <a:pt x="587494" y="483441"/>
                    <a:pt x="584242" y="462534"/>
                  </a:cubicBezTo>
                  <a:cubicBezTo>
                    <a:pt x="580804" y="440691"/>
                    <a:pt x="577740" y="418848"/>
                    <a:pt x="573738" y="399002"/>
                  </a:cubicBezTo>
                  <a:cubicBezTo>
                    <a:pt x="573488" y="390202"/>
                    <a:pt x="566860" y="386208"/>
                    <a:pt x="559170" y="383774"/>
                  </a:cubicBezTo>
                  <a:cubicBezTo>
                    <a:pt x="532846" y="375599"/>
                    <a:pt x="503084" y="372166"/>
                    <a:pt x="476948" y="366050"/>
                  </a:cubicBezTo>
                  <a:cubicBezTo>
                    <a:pt x="459753" y="363491"/>
                    <a:pt x="442558" y="358249"/>
                    <a:pt x="425176" y="358249"/>
                  </a:cubicBezTo>
                  <a:cubicBezTo>
                    <a:pt x="413296" y="361244"/>
                    <a:pt x="404792" y="371105"/>
                    <a:pt x="396789" y="379780"/>
                  </a:cubicBezTo>
                  <a:cubicBezTo>
                    <a:pt x="365713" y="422905"/>
                    <a:pt x="334450" y="466092"/>
                    <a:pt x="309502" y="513023"/>
                  </a:cubicBezTo>
                  <a:cubicBezTo>
                    <a:pt x="287493" y="558020"/>
                    <a:pt x="273987" y="606387"/>
                    <a:pt x="255042" y="652570"/>
                  </a:cubicBezTo>
                  <a:cubicBezTo>
                    <a:pt x="241286" y="690078"/>
                    <a:pt x="222904" y="725713"/>
                    <a:pt x="204521" y="760850"/>
                  </a:cubicBezTo>
                  <a:cubicBezTo>
                    <a:pt x="200582" y="768713"/>
                    <a:pt x="189765" y="771584"/>
                    <a:pt x="182699" y="765967"/>
                  </a:cubicBezTo>
                  <a:cubicBezTo>
                    <a:pt x="172883" y="757729"/>
                    <a:pt x="172757" y="743063"/>
                    <a:pt x="172195" y="731205"/>
                  </a:cubicBezTo>
                  <a:cubicBezTo>
                    <a:pt x="173445" y="690827"/>
                    <a:pt x="176572" y="653818"/>
                    <a:pt x="175446" y="613939"/>
                  </a:cubicBezTo>
                  <a:cubicBezTo>
                    <a:pt x="173633" y="571251"/>
                    <a:pt x="170944" y="527627"/>
                    <a:pt x="178072" y="485626"/>
                  </a:cubicBezTo>
                  <a:cubicBezTo>
                    <a:pt x="184075" y="443125"/>
                    <a:pt x="183825" y="400063"/>
                    <a:pt x="181886" y="357250"/>
                  </a:cubicBezTo>
                  <a:cubicBezTo>
                    <a:pt x="181073" y="325484"/>
                    <a:pt x="182011" y="293656"/>
                    <a:pt x="177822" y="262077"/>
                  </a:cubicBezTo>
                  <a:cubicBezTo>
                    <a:pt x="173383" y="229437"/>
                    <a:pt x="171757" y="196609"/>
                    <a:pt x="171069" y="163658"/>
                  </a:cubicBezTo>
                  <a:cubicBezTo>
                    <a:pt x="169194" y="122842"/>
                    <a:pt x="165754" y="81839"/>
                    <a:pt x="171695" y="41149"/>
                  </a:cubicBezTo>
                  <a:cubicBezTo>
                    <a:pt x="153249" y="24985"/>
                    <a:pt x="125300" y="29541"/>
                    <a:pt x="102415" y="28916"/>
                  </a:cubicBezTo>
                  <a:cubicBezTo>
                    <a:pt x="96100" y="29977"/>
                    <a:pt x="89535" y="28854"/>
                    <a:pt x="83345" y="30539"/>
                  </a:cubicBezTo>
                  <a:cubicBezTo>
                    <a:pt x="77530" y="32349"/>
                    <a:pt x="73341" y="36905"/>
                    <a:pt x="68526" y="40212"/>
                  </a:cubicBezTo>
                  <a:cubicBezTo>
                    <a:pt x="55833" y="147431"/>
                    <a:pt x="54958" y="254151"/>
                    <a:pt x="50769" y="361619"/>
                  </a:cubicBezTo>
                  <a:cubicBezTo>
                    <a:pt x="38076" y="512399"/>
                    <a:pt x="30448" y="663367"/>
                    <a:pt x="28322" y="814646"/>
                  </a:cubicBezTo>
                  <a:cubicBezTo>
                    <a:pt x="26696" y="919244"/>
                    <a:pt x="26946" y="948014"/>
                    <a:pt x="136680" y="976410"/>
                  </a:cubicBezTo>
                  <a:cubicBezTo>
                    <a:pt x="239973" y="995944"/>
                    <a:pt x="249727" y="981091"/>
                    <a:pt x="283679" y="886666"/>
                  </a:cubicBezTo>
                  <a:cubicBezTo>
                    <a:pt x="306313" y="825193"/>
                    <a:pt x="334825" y="766029"/>
                    <a:pt x="356209" y="704057"/>
                  </a:cubicBezTo>
                  <a:cubicBezTo>
                    <a:pt x="377718" y="640026"/>
                    <a:pt x="397977" y="575245"/>
                    <a:pt x="430490" y="515832"/>
                  </a:cubicBezTo>
                  <a:cubicBezTo>
                    <a:pt x="440370" y="503038"/>
                    <a:pt x="457752" y="511525"/>
                    <a:pt x="459440" y="526254"/>
                  </a:cubicBezTo>
                  <a:cubicBezTo>
                    <a:pt x="465443" y="552778"/>
                    <a:pt x="470382" y="579614"/>
                    <a:pt x="471820" y="606762"/>
                  </a:cubicBezTo>
                  <a:cubicBezTo>
                    <a:pt x="474134" y="654629"/>
                    <a:pt x="474822" y="702559"/>
                    <a:pt x="482262" y="749990"/>
                  </a:cubicBezTo>
                  <a:cubicBezTo>
                    <a:pt x="488202" y="812836"/>
                    <a:pt x="488702" y="876244"/>
                    <a:pt x="504209" y="937592"/>
                  </a:cubicBezTo>
                  <a:cubicBezTo>
                    <a:pt x="506648" y="979968"/>
                    <a:pt x="555418" y="983525"/>
                    <a:pt x="587994" y="991388"/>
                  </a:cubicBezTo>
                  <a:cubicBezTo>
                    <a:pt x="616819" y="998004"/>
                    <a:pt x="646519" y="1006866"/>
                    <a:pt x="676219" y="1006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7767068" y="452228"/>
              <a:ext cx="1065280" cy="1150115"/>
            </a:xfrm>
            <a:custGeom>
              <a:rect b="b" l="l" r="r" t="t"/>
              <a:pathLst>
                <a:path extrusionOk="0" h="1150115" w="1065280">
                  <a:moveTo>
                    <a:pt x="1061383" y="452590"/>
                  </a:moveTo>
                  <a:cubicBezTo>
                    <a:pt x="1062508" y="489911"/>
                    <a:pt x="1066322" y="527169"/>
                    <a:pt x="1065009" y="564614"/>
                  </a:cubicBezTo>
                  <a:cubicBezTo>
                    <a:pt x="1059820" y="668213"/>
                    <a:pt x="1051566" y="772312"/>
                    <a:pt x="1037748" y="875224"/>
                  </a:cubicBezTo>
                  <a:cubicBezTo>
                    <a:pt x="1019177" y="940379"/>
                    <a:pt x="1022241" y="1013210"/>
                    <a:pt x="985726" y="1072187"/>
                  </a:cubicBezTo>
                  <a:cubicBezTo>
                    <a:pt x="979598" y="1077305"/>
                    <a:pt x="970657" y="1077117"/>
                    <a:pt x="963216" y="1079426"/>
                  </a:cubicBezTo>
                  <a:cubicBezTo>
                    <a:pt x="932203" y="1089662"/>
                    <a:pt x="900878" y="1098461"/>
                    <a:pt x="868177" y="1101082"/>
                  </a:cubicBezTo>
                  <a:cubicBezTo>
                    <a:pt x="782328" y="1102830"/>
                    <a:pt x="772386" y="1061203"/>
                    <a:pt x="751940" y="990556"/>
                  </a:cubicBezTo>
                  <a:cubicBezTo>
                    <a:pt x="725429" y="914167"/>
                    <a:pt x="711986" y="836156"/>
                    <a:pt x="696229" y="756834"/>
                  </a:cubicBezTo>
                  <a:cubicBezTo>
                    <a:pt x="690477" y="727065"/>
                    <a:pt x="640394" y="478178"/>
                    <a:pt x="596062" y="516747"/>
                  </a:cubicBezTo>
                  <a:cubicBezTo>
                    <a:pt x="586246" y="530352"/>
                    <a:pt x="587559" y="549574"/>
                    <a:pt x="582869" y="565363"/>
                  </a:cubicBezTo>
                  <a:cubicBezTo>
                    <a:pt x="572740" y="612669"/>
                    <a:pt x="554483" y="660849"/>
                    <a:pt x="542290" y="708030"/>
                  </a:cubicBezTo>
                  <a:cubicBezTo>
                    <a:pt x="527409" y="769628"/>
                    <a:pt x="516904" y="832287"/>
                    <a:pt x="504462" y="894446"/>
                  </a:cubicBezTo>
                  <a:cubicBezTo>
                    <a:pt x="496583" y="929208"/>
                    <a:pt x="485641" y="966154"/>
                    <a:pt x="479514" y="1001665"/>
                  </a:cubicBezTo>
                  <a:cubicBezTo>
                    <a:pt x="472010" y="1038299"/>
                    <a:pt x="460631" y="1076244"/>
                    <a:pt x="443624" y="1110007"/>
                  </a:cubicBezTo>
                  <a:cubicBezTo>
                    <a:pt x="431869" y="1135470"/>
                    <a:pt x="414236" y="1149574"/>
                    <a:pt x="385412" y="1150074"/>
                  </a:cubicBezTo>
                  <a:cubicBezTo>
                    <a:pt x="337329" y="1150947"/>
                    <a:pt x="280430" y="1138590"/>
                    <a:pt x="261172" y="1088725"/>
                  </a:cubicBezTo>
                  <a:cubicBezTo>
                    <a:pt x="228096" y="1019514"/>
                    <a:pt x="210651" y="942626"/>
                    <a:pt x="187641" y="869607"/>
                  </a:cubicBezTo>
                  <a:cubicBezTo>
                    <a:pt x="139058" y="724818"/>
                    <a:pt x="96853" y="577970"/>
                    <a:pt x="65152" y="428563"/>
                  </a:cubicBezTo>
                  <a:cubicBezTo>
                    <a:pt x="53272" y="375078"/>
                    <a:pt x="46582" y="317287"/>
                    <a:pt x="37828" y="262680"/>
                  </a:cubicBezTo>
                  <a:cubicBezTo>
                    <a:pt x="31013" y="224735"/>
                    <a:pt x="21446" y="187289"/>
                    <a:pt x="13631" y="149532"/>
                  </a:cubicBezTo>
                  <a:cubicBezTo>
                    <a:pt x="7065" y="124444"/>
                    <a:pt x="6628" y="97733"/>
                    <a:pt x="0" y="73019"/>
                  </a:cubicBezTo>
                  <a:cubicBezTo>
                    <a:pt x="6940" y="32702"/>
                    <a:pt x="100292" y="41003"/>
                    <a:pt x="131805" y="50239"/>
                  </a:cubicBezTo>
                  <a:cubicBezTo>
                    <a:pt x="141684" y="54296"/>
                    <a:pt x="153689" y="58789"/>
                    <a:pt x="157504" y="69711"/>
                  </a:cubicBezTo>
                  <a:cubicBezTo>
                    <a:pt x="166570" y="96734"/>
                    <a:pt x="170697" y="125005"/>
                    <a:pt x="176887" y="152777"/>
                  </a:cubicBezTo>
                  <a:cubicBezTo>
                    <a:pt x="185703" y="210506"/>
                    <a:pt x="203085" y="266112"/>
                    <a:pt x="217841" y="322530"/>
                  </a:cubicBezTo>
                  <a:cubicBezTo>
                    <a:pt x="231034" y="383004"/>
                    <a:pt x="249230" y="442168"/>
                    <a:pt x="263861" y="502393"/>
                  </a:cubicBezTo>
                  <a:cubicBezTo>
                    <a:pt x="293686" y="608675"/>
                    <a:pt x="315320" y="717017"/>
                    <a:pt x="344519" y="823487"/>
                  </a:cubicBezTo>
                  <a:cubicBezTo>
                    <a:pt x="350334" y="847951"/>
                    <a:pt x="360276" y="870918"/>
                    <a:pt x="372469" y="892886"/>
                  </a:cubicBezTo>
                  <a:cubicBezTo>
                    <a:pt x="378721" y="904120"/>
                    <a:pt x="381848" y="917849"/>
                    <a:pt x="391477" y="926836"/>
                  </a:cubicBezTo>
                  <a:cubicBezTo>
                    <a:pt x="409109" y="937384"/>
                    <a:pt x="417112" y="919722"/>
                    <a:pt x="416987" y="904744"/>
                  </a:cubicBezTo>
                  <a:cubicBezTo>
                    <a:pt x="418300" y="888580"/>
                    <a:pt x="420364" y="872603"/>
                    <a:pt x="422052" y="856501"/>
                  </a:cubicBezTo>
                  <a:cubicBezTo>
                    <a:pt x="436058" y="713585"/>
                    <a:pt x="468071" y="573040"/>
                    <a:pt x="511339" y="436177"/>
                  </a:cubicBezTo>
                  <a:cubicBezTo>
                    <a:pt x="520218" y="413647"/>
                    <a:pt x="531098" y="389744"/>
                    <a:pt x="548605" y="372020"/>
                  </a:cubicBezTo>
                  <a:cubicBezTo>
                    <a:pt x="590122" y="369212"/>
                    <a:pt x="635141" y="361099"/>
                    <a:pt x="675533" y="374704"/>
                  </a:cubicBezTo>
                  <a:cubicBezTo>
                    <a:pt x="698856" y="387934"/>
                    <a:pt x="704045" y="417891"/>
                    <a:pt x="714987" y="440420"/>
                  </a:cubicBezTo>
                  <a:cubicBezTo>
                    <a:pt x="737559" y="493343"/>
                    <a:pt x="757818" y="547140"/>
                    <a:pt x="775263" y="601997"/>
                  </a:cubicBezTo>
                  <a:cubicBezTo>
                    <a:pt x="793958" y="670772"/>
                    <a:pt x="827597" y="734429"/>
                    <a:pt x="844917" y="803766"/>
                  </a:cubicBezTo>
                  <a:cubicBezTo>
                    <a:pt x="852545" y="825422"/>
                    <a:pt x="867176" y="913855"/>
                    <a:pt x="895626" y="909175"/>
                  </a:cubicBezTo>
                  <a:cubicBezTo>
                    <a:pt x="915884" y="904307"/>
                    <a:pt x="910569" y="875162"/>
                    <a:pt x="915697" y="859247"/>
                  </a:cubicBezTo>
                  <a:cubicBezTo>
                    <a:pt x="925888" y="810381"/>
                    <a:pt x="926514" y="760329"/>
                    <a:pt x="927264" y="710589"/>
                  </a:cubicBezTo>
                  <a:cubicBezTo>
                    <a:pt x="929765" y="649303"/>
                    <a:pt x="924700" y="588205"/>
                    <a:pt x="921949" y="527107"/>
                  </a:cubicBezTo>
                  <a:cubicBezTo>
                    <a:pt x="923012" y="446100"/>
                    <a:pt x="924388" y="364843"/>
                    <a:pt x="934329" y="284336"/>
                  </a:cubicBezTo>
                  <a:cubicBezTo>
                    <a:pt x="939269" y="239027"/>
                    <a:pt x="946147" y="193967"/>
                    <a:pt x="953837" y="149095"/>
                  </a:cubicBezTo>
                  <a:cubicBezTo>
                    <a:pt x="960403" y="117828"/>
                    <a:pt x="969907" y="7489"/>
                    <a:pt x="1003546" y="0"/>
                  </a:cubicBezTo>
                  <a:cubicBezTo>
                    <a:pt x="1019365" y="125"/>
                    <a:pt x="1037122" y="686"/>
                    <a:pt x="1050816" y="9424"/>
                  </a:cubicBezTo>
                  <a:cubicBezTo>
                    <a:pt x="1053879" y="19347"/>
                    <a:pt x="1050878" y="31392"/>
                    <a:pt x="1051941" y="42064"/>
                  </a:cubicBezTo>
                  <a:cubicBezTo>
                    <a:pt x="1054755" y="108904"/>
                    <a:pt x="1052191" y="175806"/>
                    <a:pt x="1053754" y="242646"/>
                  </a:cubicBezTo>
                  <a:cubicBezTo>
                    <a:pt x="1057256" y="312544"/>
                    <a:pt x="1060945" y="382567"/>
                    <a:pt x="1061383" y="4525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9024806" y="453958"/>
              <a:ext cx="769752" cy="1020847"/>
            </a:xfrm>
            <a:custGeom>
              <a:rect b="b" l="l" r="r" t="t"/>
              <a:pathLst>
                <a:path extrusionOk="0" h="1020847" w="769752">
                  <a:moveTo>
                    <a:pt x="561400" y="815329"/>
                  </a:moveTo>
                  <a:cubicBezTo>
                    <a:pt x="655939" y="680838"/>
                    <a:pt x="688891" y="505718"/>
                    <a:pt x="654314" y="345514"/>
                  </a:cubicBezTo>
                  <a:cubicBezTo>
                    <a:pt x="636619" y="275241"/>
                    <a:pt x="595602" y="212083"/>
                    <a:pt x="547894" y="158224"/>
                  </a:cubicBezTo>
                  <a:cubicBezTo>
                    <a:pt x="527948" y="137567"/>
                    <a:pt x="504939" y="119781"/>
                    <a:pt x="479053" y="107174"/>
                  </a:cubicBezTo>
                  <a:cubicBezTo>
                    <a:pt x="462046" y="96752"/>
                    <a:pt x="443350" y="89949"/>
                    <a:pt x="423154" y="90199"/>
                  </a:cubicBezTo>
                  <a:cubicBezTo>
                    <a:pt x="353625" y="77904"/>
                    <a:pt x="283283" y="115662"/>
                    <a:pt x="235513" y="164091"/>
                  </a:cubicBezTo>
                  <a:cubicBezTo>
                    <a:pt x="199498" y="202909"/>
                    <a:pt x="176801" y="251713"/>
                    <a:pt x="152228" y="298083"/>
                  </a:cubicBezTo>
                  <a:cubicBezTo>
                    <a:pt x="131782" y="347449"/>
                    <a:pt x="113962" y="398936"/>
                    <a:pt x="107459" y="452233"/>
                  </a:cubicBezTo>
                  <a:cubicBezTo>
                    <a:pt x="104271" y="483812"/>
                    <a:pt x="104521" y="515703"/>
                    <a:pt x="106021" y="547407"/>
                  </a:cubicBezTo>
                  <a:cubicBezTo>
                    <a:pt x="108897" y="611688"/>
                    <a:pt x="118402" y="677904"/>
                    <a:pt x="151415" y="734260"/>
                  </a:cubicBezTo>
                  <a:cubicBezTo>
                    <a:pt x="192433" y="820571"/>
                    <a:pt x="270778" y="893652"/>
                    <a:pt x="370632" y="896149"/>
                  </a:cubicBezTo>
                  <a:cubicBezTo>
                    <a:pt x="404021" y="899644"/>
                    <a:pt x="437035" y="891156"/>
                    <a:pt x="467485" y="877925"/>
                  </a:cubicBezTo>
                  <a:cubicBezTo>
                    <a:pt x="503250" y="864570"/>
                    <a:pt x="538828" y="847282"/>
                    <a:pt x="561400" y="815329"/>
                  </a:cubicBezTo>
                  <a:close/>
                  <a:moveTo>
                    <a:pt x="715214" y="289096"/>
                  </a:moveTo>
                  <a:cubicBezTo>
                    <a:pt x="764047" y="384457"/>
                    <a:pt x="773114" y="494047"/>
                    <a:pt x="768799" y="599581"/>
                  </a:cubicBezTo>
                  <a:cubicBezTo>
                    <a:pt x="761421" y="682960"/>
                    <a:pt x="736786" y="766213"/>
                    <a:pt x="693830" y="838296"/>
                  </a:cubicBezTo>
                  <a:cubicBezTo>
                    <a:pt x="673447" y="874118"/>
                    <a:pt x="650625" y="909255"/>
                    <a:pt x="618986" y="936215"/>
                  </a:cubicBezTo>
                  <a:cubicBezTo>
                    <a:pt x="563588" y="989825"/>
                    <a:pt x="489057" y="1012417"/>
                    <a:pt x="413275" y="1020093"/>
                  </a:cubicBezTo>
                  <a:cubicBezTo>
                    <a:pt x="351812" y="1022839"/>
                    <a:pt x="288785" y="1018533"/>
                    <a:pt x="229886" y="999873"/>
                  </a:cubicBezTo>
                  <a:cubicBezTo>
                    <a:pt x="190057" y="982648"/>
                    <a:pt x="149665" y="961741"/>
                    <a:pt x="117839" y="931847"/>
                  </a:cubicBezTo>
                  <a:cubicBezTo>
                    <a:pt x="27301" y="829621"/>
                    <a:pt x="1602" y="688514"/>
                    <a:pt x="39" y="555832"/>
                  </a:cubicBezTo>
                  <a:cubicBezTo>
                    <a:pt x="-398" y="519323"/>
                    <a:pt x="2916" y="482939"/>
                    <a:pt x="5104" y="446554"/>
                  </a:cubicBezTo>
                  <a:cubicBezTo>
                    <a:pt x="6917" y="418470"/>
                    <a:pt x="5854" y="390074"/>
                    <a:pt x="10794" y="362302"/>
                  </a:cubicBezTo>
                  <a:cubicBezTo>
                    <a:pt x="15733" y="338961"/>
                    <a:pt x="24487" y="316681"/>
                    <a:pt x="33553" y="294651"/>
                  </a:cubicBezTo>
                  <a:cubicBezTo>
                    <a:pt x="75821" y="199664"/>
                    <a:pt x="141474" y="113290"/>
                    <a:pt x="226447" y="52316"/>
                  </a:cubicBezTo>
                  <a:cubicBezTo>
                    <a:pt x="250770" y="36464"/>
                    <a:pt x="280094" y="30473"/>
                    <a:pt x="307668" y="21424"/>
                  </a:cubicBezTo>
                  <a:cubicBezTo>
                    <a:pt x="333742" y="13685"/>
                    <a:pt x="360065" y="6321"/>
                    <a:pt x="387077" y="2639"/>
                  </a:cubicBezTo>
                  <a:cubicBezTo>
                    <a:pt x="409711" y="-794"/>
                    <a:pt x="432783" y="-856"/>
                    <a:pt x="455480" y="2327"/>
                  </a:cubicBezTo>
                  <a:cubicBezTo>
                    <a:pt x="471987" y="9878"/>
                    <a:pt x="490432" y="14184"/>
                    <a:pt x="507877" y="20675"/>
                  </a:cubicBezTo>
                  <a:cubicBezTo>
                    <a:pt x="562963" y="46075"/>
                    <a:pt x="606731" y="94442"/>
                    <a:pt x="641683" y="143558"/>
                  </a:cubicBezTo>
                  <a:cubicBezTo>
                    <a:pt x="673634" y="188118"/>
                    <a:pt x="690704" y="240604"/>
                    <a:pt x="715214" y="2890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9917082" y="516303"/>
              <a:ext cx="928965" cy="977968"/>
            </a:xfrm>
            <a:custGeom>
              <a:rect b="b" l="l" r="r" t="t"/>
              <a:pathLst>
                <a:path extrusionOk="0" h="977968" w="928965">
                  <a:moveTo>
                    <a:pt x="928965" y="124525"/>
                  </a:moveTo>
                  <a:cubicBezTo>
                    <a:pt x="920649" y="166901"/>
                    <a:pt x="910520" y="208964"/>
                    <a:pt x="900953" y="251091"/>
                  </a:cubicBezTo>
                  <a:cubicBezTo>
                    <a:pt x="894138" y="286788"/>
                    <a:pt x="890199" y="323048"/>
                    <a:pt x="879069" y="357872"/>
                  </a:cubicBezTo>
                  <a:cubicBezTo>
                    <a:pt x="857935" y="448802"/>
                    <a:pt x="823108" y="535114"/>
                    <a:pt x="799661" y="625545"/>
                  </a:cubicBezTo>
                  <a:cubicBezTo>
                    <a:pt x="786906" y="669231"/>
                    <a:pt x="774838" y="713167"/>
                    <a:pt x="761020" y="756479"/>
                  </a:cubicBezTo>
                  <a:cubicBezTo>
                    <a:pt x="749515" y="786685"/>
                    <a:pt x="734383" y="815393"/>
                    <a:pt x="723441" y="845911"/>
                  </a:cubicBezTo>
                  <a:cubicBezTo>
                    <a:pt x="715751" y="867879"/>
                    <a:pt x="708810" y="890097"/>
                    <a:pt x="699494" y="911440"/>
                  </a:cubicBezTo>
                  <a:cubicBezTo>
                    <a:pt x="687864" y="936217"/>
                    <a:pt x="679298" y="971915"/>
                    <a:pt x="648347" y="977968"/>
                  </a:cubicBezTo>
                  <a:cubicBezTo>
                    <a:pt x="618648" y="978031"/>
                    <a:pt x="589010" y="969231"/>
                    <a:pt x="559998" y="962616"/>
                  </a:cubicBezTo>
                  <a:cubicBezTo>
                    <a:pt x="527484" y="954752"/>
                    <a:pt x="478714" y="951195"/>
                    <a:pt x="476213" y="908819"/>
                  </a:cubicBezTo>
                  <a:cubicBezTo>
                    <a:pt x="460769" y="847471"/>
                    <a:pt x="460268" y="784064"/>
                    <a:pt x="454266" y="721218"/>
                  </a:cubicBezTo>
                  <a:cubicBezTo>
                    <a:pt x="446825" y="673724"/>
                    <a:pt x="446075" y="625857"/>
                    <a:pt x="443824" y="577989"/>
                  </a:cubicBezTo>
                  <a:cubicBezTo>
                    <a:pt x="442386" y="550779"/>
                    <a:pt x="437446" y="523943"/>
                    <a:pt x="431444" y="497481"/>
                  </a:cubicBezTo>
                  <a:cubicBezTo>
                    <a:pt x="429756" y="482753"/>
                    <a:pt x="412311" y="474203"/>
                    <a:pt x="402494" y="487059"/>
                  </a:cubicBezTo>
                  <a:cubicBezTo>
                    <a:pt x="369981" y="546472"/>
                    <a:pt x="349722" y="611253"/>
                    <a:pt x="328213" y="675285"/>
                  </a:cubicBezTo>
                  <a:cubicBezTo>
                    <a:pt x="306767" y="737257"/>
                    <a:pt x="278317" y="796421"/>
                    <a:pt x="255683" y="857893"/>
                  </a:cubicBezTo>
                  <a:cubicBezTo>
                    <a:pt x="221731" y="952318"/>
                    <a:pt x="212039" y="967172"/>
                    <a:pt x="108684" y="947638"/>
                  </a:cubicBezTo>
                  <a:cubicBezTo>
                    <a:pt x="-1050" y="919242"/>
                    <a:pt x="-1300" y="890471"/>
                    <a:pt x="326" y="785873"/>
                  </a:cubicBezTo>
                  <a:cubicBezTo>
                    <a:pt x="2451" y="634594"/>
                    <a:pt x="10017" y="483627"/>
                    <a:pt x="22773" y="332846"/>
                  </a:cubicBezTo>
                  <a:cubicBezTo>
                    <a:pt x="26899" y="225378"/>
                    <a:pt x="27837" y="118659"/>
                    <a:pt x="40530" y="11440"/>
                  </a:cubicBezTo>
                  <a:cubicBezTo>
                    <a:pt x="45345" y="8132"/>
                    <a:pt x="49596" y="3576"/>
                    <a:pt x="55349" y="1766"/>
                  </a:cubicBezTo>
                  <a:cubicBezTo>
                    <a:pt x="61539" y="81"/>
                    <a:pt x="68104" y="1205"/>
                    <a:pt x="74419" y="144"/>
                  </a:cubicBezTo>
                  <a:cubicBezTo>
                    <a:pt x="97241" y="768"/>
                    <a:pt x="125253" y="-3788"/>
                    <a:pt x="143698" y="12376"/>
                  </a:cubicBezTo>
                  <a:cubicBezTo>
                    <a:pt x="137758" y="53004"/>
                    <a:pt x="141197" y="94069"/>
                    <a:pt x="143073" y="134885"/>
                  </a:cubicBezTo>
                  <a:cubicBezTo>
                    <a:pt x="143698" y="167774"/>
                    <a:pt x="145387" y="200664"/>
                    <a:pt x="149826" y="233304"/>
                  </a:cubicBezTo>
                  <a:cubicBezTo>
                    <a:pt x="154015" y="264883"/>
                    <a:pt x="153077" y="296712"/>
                    <a:pt x="153890" y="328478"/>
                  </a:cubicBezTo>
                  <a:cubicBezTo>
                    <a:pt x="155828" y="371290"/>
                    <a:pt x="156078" y="414353"/>
                    <a:pt x="150076" y="456853"/>
                  </a:cubicBezTo>
                  <a:cubicBezTo>
                    <a:pt x="142948" y="498792"/>
                    <a:pt x="145636" y="542478"/>
                    <a:pt x="147450" y="585166"/>
                  </a:cubicBezTo>
                  <a:cubicBezTo>
                    <a:pt x="148575" y="625045"/>
                    <a:pt x="145449" y="661992"/>
                    <a:pt x="144199" y="702433"/>
                  </a:cubicBezTo>
                  <a:cubicBezTo>
                    <a:pt x="144761" y="714228"/>
                    <a:pt x="144886" y="728956"/>
                    <a:pt x="154703" y="737194"/>
                  </a:cubicBezTo>
                  <a:cubicBezTo>
                    <a:pt x="161706" y="742749"/>
                    <a:pt x="172585" y="739940"/>
                    <a:pt x="176524" y="732077"/>
                  </a:cubicBezTo>
                  <a:cubicBezTo>
                    <a:pt x="194907" y="696941"/>
                    <a:pt x="213352" y="661305"/>
                    <a:pt x="227108" y="623797"/>
                  </a:cubicBezTo>
                  <a:cubicBezTo>
                    <a:pt x="246054" y="577615"/>
                    <a:pt x="259559" y="529248"/>
                    <a:pt x="281569" y="484251"/>
                  </a:cubicBezTo>
                  <a:cubicBezTo>
                    <a:pt x="306579" y="437257"/>
                    <a:pt x="337780" y="394132"/>
                    <a:pt x="368855" y="351007"/>
                  </a:cubicBezTo>
                  <a:cubicBezTo>
                    <a:pt x="376859" y="342333"/>
                    <a:pt x="385362" y="332472"/>
                    <a:pt x="397242" y="329476"/>
                  </a:cubicBezTo>
                  <a:cubicBezTo>
                    <a:pt x="414624" y="329476"/>
                    <a:pt x="431819" y="334719"/>
                    <a:pt x="449014" y="337277"/>
                  </a:cubicBezTo>
                  <a:cubicBezTo>
                    <a:pt x="475150" y="343393"/>
                    <a:pt x="504912" y="346826"/>
                    <a:pt x="531236" y="355002"/>
                  </a:cubicBezTo>
                  <a:cubicBezTo>
                    <a:pt x="538927" y="357435"/>
                    <a:pt x="545617" y="361430"/>
                    <a:pt x="545804" y="370229"/>
                  </a:cubicBezTo>
                  <a:cubicBezTo>
                    <a:pt x="549806" y="390013"/>
                    <a:pt x="552932" y="411919"/>
                    <a:pt x="556309" y="433762"/>
                  </a:cubicBezTo>
                  <a:cubicBezTo>
                    <a:pt x="559560" y="454669"/>
                    <a:pt x="563124" y="475576"/>
                    <a:pt x="566188" y="496483"/>
                  </a:cubicBezTo>
                  <a:cubicBezTo>
                    <a:pt x="575192" y="570001"/>
                    <a:pt x="578756" y="644330"/>
                    <a:pt x="595325" y="716849"/>
                  </a:cubicBezTo>
                  <a:cubicBezTo>
                    <a:pt x="600015" y="731765"/>
                    <a:pt x="599139" y="751673"/>
                    <a:pt x="613208" y="761347"/>
                  </a:cubicBezTo>
                  <a:cubicBezTo>
                    <a:pt x="623087" y="767338"/>
                    <a:pt x="634341" y="760099"/>
                    <a:pt x="638468" y="750612"/>
                  </a:cubicBezTo>
                  <a:cubicBezTo>
                    <a:pt x="672358" y="673350"/>
                    <a:pt x="689677" y="590034"/>
                    <a:pt x="712812" y="509152"/>
                  </a:cubicBezTo>
                  <a:cubicBezTo>
                    <a:pt x="732445" y="440439"/>
                    <a:pt x="757831" y="374161"/>
                    <a:pt x="779590" y="305886"/>
                  </a:cubicBezTo>
                  <a:cubicBezTo>
                    <a:pt x="803850" y="243913"/>
                    <a:pt x="819857" y="178821"/>
                    <a:pt x="847306" y="118097"/>
                  </a:cubicBezTo>
                  <a:cubicBezTo>
                    <a:pt x="850932" y="112355"/>
                    <a:pt x="853871" y="103868"/>
                    <a:pt x="860499" y="101309"/>
                  </a:cubicBezTo>
                  <a:cubicBezTo>
                    <a:pt x="883946" y="104429"/>
                    <a:pt x="911520" y="107363"/>
                    <a:pt x="928965" y="1245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16"/>
          <p:cNvSpPr/>
          <p:nvPr/>
        </p:nvSpPr>
        <p:spPr>
          <a:xfrm rot="-850509">
            <a:off x="1354864" y="3920650"/>
            <a:ext cx="1113808" cy="1221546"/>
          </a:xfrm>
          <a:custGeom>
            <a:rect b="b" l="l" r="r" t="t"/>
            <a:pathLst>
              <a:path extrusionOk="0" h="2441962" w="2226586">
                <a:moveTo>
                  <a:pt x="2225361" y="835502"/>
                </a:moveTo>
                <a:cubicBezTo>
                  <a:pt x="2221841" y="811814"/>
                  <a:pt x="2217931" y="788224"/>
                  <a:pt x="2214461" y="764586"/>
                </a:cubicBezTo>
                <a:cubicBezTo>
                  <a:pt x="2211675" y="747345"/>
                  <a:pt x="2206738" y="730544"/>
                  <a:pt x="2204440" y="713205"/>
                </a:cubicBezTo>
                <a:cubicBezTo>
                  <a:pt x="2200726" y="698846"/>
                  <a:pt x="2208155" y="678089"/>
                  <a:pt x="2191634" y="670372"/>
                </a:cubicBezTo>
                <a:cubicBezTo>
                  <a:pt x="2171593" y="663193"/>
                  <a:pt x="2149158" y="668370"/>
                  <a:pt x="2128482" y="670177"/>
                </a:cubicBezTo>
                <a:cubicBezTo>
                  <a:pt x="2094853" y="674231"/>
                  <a:pt x="2061273" y="677503"/>
                  <a:pt x="2027546" y="679994"/>
                </a:cubicBezTo>
                <a:cubicBezTo>
                  <a:pt x="1968646" y="685318"/>
                  <a:pt x="1909600" y="690397"/>
                  <a:pt x="1850798" y="696990"/>
                </a:cubicBezTo>
                <a:cubicBezTo>
                  <a:pt x="1807149" y="704707"/>
                  <a:pt x="1763304" y="711838"/>
                  <a:pt x="1718873" y="712815"/>
                </a:cubicBezTo>
                <a:cubicBezTo>
                  <a:pt x="1689252" y="714329"/>
                  <a:pt x="1660950" y="719066"/>
                  <a:pt x="1630303" y="715745"/>
                </a:cubicBezTo>
                <a:cubicBezTo>
                  <a:pt x="1634800" y="678626"/>
                  <a:pt x="1653961" y="644585"/>
                  <a:pt x="1663443" y="608589"/>
                </a:cubicBezTo>
                <a:cubicBezTo>
                  <a:pt x="1674930" y="566196"/>
                  <a:pt x="1678400" y="522190"/>
                  <a:pt x="1682751" y="478625"/>
                </a:cubicBezTo>
                <a:cubicBezTo>
                  <a:pt x="1691842" y="414058"/>
                  <a:pt x="1696632" y="351200"/>
                  <a:pt x="1702205" y="285900"/>
                </a:cubicBezTo>
                <a:cubicBezTo>
                  <a:pt x="1712763" y="214642"/>
                  <a:pt x="1715891" y="142700"/>
                  <a:pt x="1720534" y="70905"/>
                </a:cubicBezTo>
                <a:cubicBezTo>
                  <a:pt x="1721463" y="56155"/>
                  <a:pt x="1706457" y="46191"/>
                  <a:pt x="1692918" y="46045"/>
                </a:cubicBezTo>
                <a:cubicBezTo>
                  <a:pt x="1672095" y="45947"/>
                  <a:pt x="1651468" y="50587"/>
                  <a:pt x="1630499" y="48145"/>
                </a:cubicBezTo>
                <a:cubicBezTo>
                  <a:pt x="1613342" y="46826"/>
                  <a:pt x="1596332" y="44042"/>
                  <a:pt x="1579224" y="42235"/>
                </a:cubicBezTo>
                <a:cubicBezTo>
                  <a:pt x="1567200" y="40819"/>
                  <a:pt x="1552878" y="38328"/>
                  <a:pt x="1544080" y="48731"/>
                </a:cubicBezTo>
                <a:cubicBezTo>
                  <a:pt x="1525115" y="73835"/>
                  <a:pt x="1523404" y="107682"/>
                  <a:pt x="1518125" y="137718"/>
                </a:cubicBezTo>
                <a:cubicBezTo>
                  <a:pt x="1513579" y="170100"/>
                  <a:pt x="1506638" y="201455"/>
                  <a:pt x="1499991" y="233641"/>
                </a:cubicBezTo>
                <a:cubicBezTo>
                  <a:pt x="1490655" y="273300"/>
                  <a:pt x="1488015" y="313935"/>
                  <a:pt x="1484789" y="354423"/>
                </a:cubicBezTo>
                <a:cubicBezTo>
                  <a:pt x="1473107" y="454058"/>
                  <a:pt x="1459910" y="553644"/>
                  <a:pt x="1452431" y="653767"/>
                </a:cubicBezTo>
                <a:cubicBezTo>
                  <a:pt x="1421588" y="659579"/>
                  <a:pt x="1389719" y="656941"/>
                  <a:pt x="1358485" y="657674"/>
                </a:cubicBezTo>
                <a:cubicBezTo>
                  <a:pt x="1296212" y="660067"/>
                  <a:pt x="1234624" y="651618"/>
                  <a:pt x="1172792" y="645317"/>
                </a:cubicBezTo>
                <a:cubicBezTo>
                  <a:pt x="1138234" y="641703"/>
                  <a:pt x="1103334" y="644292"/>
                  <a:pt x="1068679" y="642582"/>
                </a:cubicBezTo>
                <a:cubicBezTo>
                  <a:pt x="1021950" y="637307"/>
                  <a:pt x="974879" y="638040"/>
                  <a:pt x="928004" y="634768"/>
                </a:cubicBezTo>
                <a:cubicBezTo>
                  <a:pt x="928884" y="607905"/>
                  <a:pt x="938073" y="582069"/>
                  <a:pt x="940224" y="555304"/>
                </a:cubicBezTo>
                <a:cubicBezTo>
                  <a:pt x="945258" y="493570"/>
                  <a:pt x="951955" y="431250"/>
                  <a:pt x="958358" y="369320"/>
                </a:cubicBezTo>
                <a:cubicBezTo>
                  <a:pt x="965201" y="297182"/>
                  <a:pt x="980354" y="226120"/>
                  <a:pt x="985926" y="153836"/>
                </a:cubicBezTo>
                <a:cubicBezTo>
                  <a:pt x="988272" y="110563"/>
                  <a:pt x="996240" y="67925"/>
                  <a:pt x="999808" y="24799"/>
                </a:cubicBezTo>
                <a:cubicBezTo>
                  <a:pt x="997120" y="-9194"/>
                  <a:pt x="952053" y="623"/>
                  <a:pt x="928835" y="3700"/>
                </a:cubicBezTo>
                <a:cubicBezTo>
                  <a:pt x="892420" y="12345"/>
                  <a:pt x="854734" y="11173"/>
                  <a:pt x="818123" y="16936"/>
                </a:cubicBezTo>
                <a:cubicBezTo>
                  <a:pt x="803313" y="20257"/>
                  <a:pt x="792266" y="46094"/>
                  <a:pt x="812698" y="49317"/>
                </a:cubicBezTo>
                <a:cubicBezTo>
                  <a:pt x="792217" y="125997"/>
                  <a:pt x="787671" y="205509"/>
                  <a:pt x="776527" y="283849"/>
                </a:cubicBezTo>
                <a:cubicBezTo>
                  <a:pt x="760006" y="406097"/>
                  <a:pt x="736055" y="527709"/>
                  <a:pt x="732242" y="651325"/>
                </a:cubicBezTo>
                <a:cubicBezTo>
                  <a:pt x="698222" y="660067"/>
                  <a:pt x="663762" y="664463"/>
                  <a:pt x="628716" y="666172"/>
                </a:cubicBezTo>
                <a:cubicBezTo>
                  <a:pt x="579445" y="672326"/>
                  <a:pt x="532179" y="677943"/>
                  <a:pt x="482273" y="680580"/>
                </a:cubicBezTo>
                <a:cubicBezTo>
                  <a:pt x="423471" y="688346"/>
                  <a:pt x="364425" y="693571"/>
                  <a:pt x="305281" y="698065"/>
                </a:cubicBezTo>
                <a:cubicBezTo>
                  <a:pt x="242128" y="702851"/>
                  <a:pt x="180052" y="710861"/>
                  <a:pt x="116606" y="713645"/>
                </a:cubicBezTo>
                <a:cubicBezTo>
                  <a:pt x="101160" y="714817"/>
                  <a:pt x="85030" y="712229"/>
                  <a:pt x="69975" y="715745"/>
                </a:cubicBezTo>
                <a:cubicBezTo>
                  <a:pt x="60981" y="719506"/>
                  <a:pt x="57218" y="729176"/>
                  <a:pt x="55409" y="738065"/>
                </a:cubicBezTo>
                <a:cubicBezTo>
                  <a:pt x="48859" y="779238"/>
                  <a:pt x="51059" y="821289"/>
                  <a:pt x="50424" y="862804"/>
                </a:cubicBezTo>
                <a:cubicBezTo>
                  <a:pt x="48762" y="901388"/>
                  <a:pt x="49641" y="916089"/>
                  <a:pt x="93193" y="914379"/>
                </a:cubicBezTo>
                <a:cubicBezTo>
                  <a:pt x="128093" y="911498"/>
                  <a:pt x="163042" y="910277"/>
                  <a:pt x="198039" y="910716"/>
                </a:cubicBezTo>
                <a:cubicBezTo>
                  <a:pt x="279032" y="909153"/>
                  <a:pt x="360368" y="914819"/>
                  <a:pt x="441068" y="906711"/>
                </a:cubicBezTo>
                <a:cubicBezTo>
                  <a:pt x="532912" y="894892"/>
                  <a:pt x="624659" y="892645"/>
                  <a:pt x="717236" y="885807"/>
                </a:cubicBezTo>
                <a:cubicBezTo>
                  <a:pt x="716747" y="915991"/>
                  <a:pt x="707705" y="946370"/>
                  <a:pt x="706874" y="976748"/>
                </a:cubicBezTo>
                <a:cubicBezTo>
                  <a:pt x="701399" y="1052842"/>
                  <a:pt x="693676" y="1128789"/>
                  <a:pt x="685807" y="1204638"/>
                </a:cubicBezTo>
                <a:cubicBezTo>
                  <a:pt x="681750" y="1247080"/>
                  <a:pt x="679501" y="1289816"/>
                  <a:pt x="674271" y="1332063"/>
                </a:cubicBezTo>
                <a:cubicBezTo>
                  <a:pt x="665619" y="1372356"/>
                  <a:pt x="659998" y="1413333"/>
                  <a:pt x="653155" y="1454017"/>
                </a:cubicBezTo>
                <a:cubicBezTo>
                  <a:pt x="612732" y="1462564"/>
                  <a:pt x="570500" y="1461050"/>
                  <a:pt x="529442" y="1465788"/>
                </a:cubicBezTo>
                <a:cubicBezTo>
                  <a:pt x="483006" y="1469451"/>
                  <a:pt x="437548" y="1481368"/>
                  <a:pt x="390868" y="1482442"/>
                </a:cubicBezTo>
                <a:cubicBezTo>
                  <a:pt x="315252" y="1485666"/>
                  <a:pt x="239636" y="1489573"/>
                  <a:pt x="164313" y="1497143"/>
                </a:cubicBezTo>
                <a:cubicBezTo>
                  <a:pt x="123303" y="1502272"/>
                  <a:pt x="82146" y="1505202"/>
                  <a:pt x="40843" y="1505886"/>
                </a:cubicBezTo>
                <a:cubicBezTo>
                  <a:pt x="-167" y="1502809"/>
                  <a:pt x="4575" y="1555947"/>
                  <a:pt x="2962" y="1583933"/>
                </a:cubicBezTo>
                <a:cubicBezTo>
                  <a:pt x="1789" y="1618561"/>
                  <a:pt x="1789" y="1653237"/>
                  <a:pt x="371" y="1687816"/>
                </a:cubicBezTo>
                <a:cubicBezTo>
                  <a:pt x="176" y="1695142"/>
                  <a:pt x="-1193" y="1703006"/>
                  <a:pt x="2962" y="1709550"/>
                </a:cubicBezTo>
                <a:cubicBezTo>
                  <a:pt x="16746" y="1732359"/>
                  <a:pt x="71588" y="1722982"/>
                  <a:pt x="96321" y="1724984"/>
                </a:cubicBezTo>
                <a:cubicBezTo>
                  <a:pt x="136891" y="1724105"/>
                  <a:pt x="177559" y="1727670"/>
                  <a:pt x="218031" y="1724544"/>
                </a:cubicBezTo>
                <a:cubicBezTo>
                  <a:pt x="243302" y="1722200"/>
                  <a:pt x="268426" y="1718684"/>
                  <a:pt x="293647" y="1715900"/>
                </a:cubicBezTo>
                <a:cubicBezTo>
                  <a:pt x="344775" y="1709550"/>
                  <a:pt x="396245" y="1708525"/>
                  <a:pt x="447617" y="1705790"/>
                </a:cubicBezTo>
                <a:cubicBezTo>
                  <a:pt x="506957" y="1702420"/>
                  <a:pt x="566297" y="1698024"/>
                  <a:pt x="625783" y="1698415"/>
                </a:cubicBezTo>
                <a:cubicBezTo>
                  <a:pt x="627885" y="1739050"/>
                  <a:pt x="614589" y="1779050"/>
                  <a:pt x="611803" y="1819539"/>
                </a:cubicBezTo>
                <a:cubicBezTo>
                  <a:pt x="603885" y="1921762"/>
                  <a:pt x="596602" y="2024522"/>
                  <a:pt x="583844" y="2126697"/>
                </a:cubicBezTo>
                <a:cubicBezTo>
                  <a:pt x="573824" y="2219738"/>
                  <a:pt x="568692" y="2313267"/>
                  <a:pt x="558623" y="2406308"/>
                </a:cubicBezTo>
                <a:cubicBezTo>
                  <a:pt x="552904" y="2432828"/>
                  <a:pt x="585017" y="2439862"/>
                  <a:pt x="605253" y="2439422"/>
                </a:cubicBezTo>
                <a:cubicBezTo>
                  <a:pt x="633017" y="2440252"/>
                  <a:pt x="660927" y="2438445"/>
                  <a:pt x="688544" y="2441962"/>
                </a:cubicBezTo>
                <a:cubicBezTo>
                  <a:pt x="730189" y="2442255"/>
                  <a:pt x="725790" y="2369580"/>
                  <a:pt x="731118" y="2340227"/>
                </a:cubicBezTo>
                <a:cubicBezTo>
                  <a:pt x="736250" y="2299494"/>
                  <a:pt x="739770" y="2258615"/>
                  <a:pt x="747346" y="2218272"/>
                </a:cubicBezTo>
                <a:cubicBezTo>
                  <a:pt x="776234" y="2045377"/>
                  <a:pt x="802922" y="1871994"/>
                  <a:pt x="821203" y="1697682"/>
                </a:cubicBezTo>
                <a:cubicBezTo>
                  <a:pt x="901609" y="1685765"/>
                  <a:pt x="983287" y="1696363"/>
                  <a:pt x="1064182" y="1695191"/>
                </a:cubicBezTo>
                <a:cubicBezTo>
                  <a:pt x="1103774" y="1693921"/>
                  <a:pt x="1143220" y="1694898"/>
                  <a:pt x="1182715" y="1698610"/>
                </a:cubicBezTo>
                <a:cubicBezTo>
                  <a:pt x="1215561" y="1700613"/>
                  <a:pt x="1248457" y="1699733"/>
                  <a:pt x="1281304" y="1701638"/>
                </a:cubicBezTo>
                <a:cubicBezTo>
                  <a:pt x="1310485" y="1702468"/>
                  <a:pt x="1339520" y="1703543"/>
                  <a:pt x="1368358" y="1708085"/>
                </a:cubicBezTo>
                <a:cubicBezTo>
                  <a:pt x="1401499" y="1712334"/>
                  <a:pt x="1434981" y="1710967"/>
                  <a:pt x="1468268" y="1712530"/>
                </a:cubicBezTo>
                <a:cubicBezTo>
                  <a:pt x="1472129" y="1757658"/>
                  <a:pt x="1469245" y="1800833"/>
                  <a:pt x="1466850" y="1846352"/>
                </a:cubicBezTo>
                <a:cubicBezTo>
                  <a:pt x="1466264" y="1899979"/>
                  <a:pt x="1465922" y="1953655"/>
                  <a:pt x="1463038" y="2007233"/>
                </a:cubicBezTo>
                <a:cubicBezTo>
                  <a:pt x="1456977" y="2113559"/>
                  <a:pt x="1446077" y="2220861"/>
                  <a:pt x="1443584" y="2327773"/>
                </a:cubicBezTo>
                <a:cubicBezTo>
                  <a:pt x="1443388" y="2347651"/>
                  <a:pt x="1442997" y="2367578"/>
                  <a:pt x="1442460" y="2387456"/>
                </a:cubicBezTo>
                <a:cubicBezTo>
                  <a:pt x="1443193" y="2398787"/>
                  <a:pt x="1439576" y="2411241"/>
                  <a:pt x="1444268" y="2421888"/>
                </a:cubicBezTo>
                <a:cubicBezTo>
                  <a:pt x="1458443" y="2442597"/>
                  <a:pt x="1516854" y="2432291"/>
                  <a:pt x="1540365" y="2431998"/>
                </a:cubicBezTo>
                <a:cubicBezTo>
                  <a:pt x="1558646" y="2430777"/>
                  <a:pt x="1581033" y="2430924"/>
                  <a:pt x="1600242" y="2430973"/>
                </a:cubicBezTo>
                <a:cubicBezTo>
                  <a:pt x="1610605" y="2432194"/>
                  <a:pt x="1621163" y="2428335"/>
                  <a:pt x="1626735" y="2419202"/>
                </a:cubicBezTo>
                <a:cubicBezTo>
                  <a:pt x="1635631" y="2406504"/>
                  <a:pt x="1637244" y="2390582"/>
                  <a:pt x="1638613" y="2375539"/>
                </a:cubicBezTo>
                <a:cubicBezTo>
                  <a:pt x="1642279" y="2332950"/>
                  <a:pt x="1644771" y="2290361"/>
                  <a:pt x="1648975" y="2247821"/>
                </a:cubicBezTo>
                <a:cubicBezTo>
                  <a:pt x="1655867" y="2154291"/>
                  <a:pt x="1667451" y="2061250"/>
                  <a:pt x="1672486" y="1967623"/>
                </a:cubicBezTo>
                <a:cubicBezTo>
                  <a:pt x="1674637" y="1884155"/>
                  <a:pt x="1673170" y="1800589"/>
                  <a:pt x="1673708" y="1717121"/>
                </a:cubicBezTo>
                <a:cubicBezTo>
                  <a:pt x="1720339" y="1708818"/>
                  <a:pt x="1770587" y="1711846"/>
                  <a:pt x="1818147" y="1710381"/>
                </a:cubicBezTo>
                <a:cubicBezTo>
                  <a:pt x="1864484" y="1711113"/>
                  <a:pt x="1910626" y="1706522"/>
                  <a:pt x="1956964" y="1706131"/>
                </a:cubicBezTo>
                <a:cubicBezTo>
                  <a:pt x="2004475" y="1704373"/>
                  <a:pt x="2051937" y="1701394"/>
                  <a:pt x="2099448" y="1700710"/>
                </a:cubicBezTo>
                <a:cubicBezTo>
                  <a:pt x="2118462" y="1700368"/>
                  <a:pt x="2137524" y="1700466"/>
                  <a:pt x="2156539" y="1700417"/>
                </a:cubicBezTo>
                <a:cubicBezTo>
                  <a:pt x="2162257" y="1700613"/>
                  <a:pt x="2168025" y="1699978"/>
                  <a:pt x="2172864" y="1696705"/>
                </a:cubicBezTo>
                <a:cubicBezTo>
                  <a:pt x="2190705" y="1683665"/>
                  <a:pt x="2189043" y="1658903"/>
                  <a:pt x="2189483" y="1639074"/>
                </a:cubicBezTo>
                <a:cubicBezTo>
                  <a:pt x="2189972" y="1605520"/>
                  <a:pt x="2188897" y="1571967"/>
                  <a:pt x="2190559" y="1538413"/>
                </a:cubicBezTo>
                <a:cubicBezTo>
                  <a:pt x="2191194" y="1522931"/>
                  <a:pt x="2192318" y="1507351"/>
                  <a:pt x="2192025" y="1491869"/>
                </a:cubicBezTo>
                <a:cubicBezTo>
                  <a:pt x="2187430" y="1461978"/>
                  <a:pt x="2139284" y="1476093"/>
                  <a:pt x="2117582" y="1472674"/>
                </a:cubicBezTo>
                <a:cubicBezTo>
                  <a:pt x="2023782" y="1469890"/>
                  <a:pt x="1929787" y="1469988"/>
                  <a:pt x="1835987" y="1473114"/>
                </a:cubicBezTo>
                <a:cubicBezTo>
                  <a:pt x="1794929" y="1475995"/>
                  <a:pt x="1754848" y="1481759"/>
                  <a:pt x="1713202" y="1481075"/>
                </a:cubicBezTo>
                <a:cubicBezTo>
                  <a:pt x="1695117" y="1480684"/>
                  <a:pt x="1677129" y="1485177"/>
                  <a:pt x="1659191" y="1482393"/>
                </a:cubicBezTo>
                <a:cubicBezTo>
                  <a:pt x="1654498" y="1481221"/>
                  <a:pt x="1647704" y="1483028"/>
                  <a:pt x="1644038" y="1480391"/>
                </a:cubicBezTo>
                <a:cubicBezTo>
                  <a:pt x="1640372" y="1465397"/>
                  <a:pt x="1642816" y="1449622"/>
                  <a:pt x="1642767" y="1434334"/>
                </a:cubicBezTo>
                <a:cubicBezTo>
                  <a:pt x="1644674" y="1395799"/>
                  <a:pt x="1646433" y="1357264"/>
                  <a:pt x="1647167" y="1318729"/>
                </a:cubicBezTo>
                <a:cubicBezTo>
                  <a:pt x="1659973" y="1199119"/>
                  <a:pt x="1674343" y="1080730"/>
                  <a:pt x="1684021" y="960582"/>
                </a:cubicBezTo>
                <a:cubicBezTo>
                  <a:pt x="1738766" y="934013"/>
                  <a:pt x="1801283" y="934111"/>
                  <a:pt x="1859694" y="920240"/>
                </a:cubicBezTo>
                <a:cubicBezTo>
                  <a:pt x="1914048" y="910130"/>
                  <a:pt x="1968060" y="900215"/>
                  <a:pt x="2023587" y="899434"/>
                </a:cubicBezTo>
                <a:cubicBezTo>
                  <a:pt x="2082437" y="896797"/>
                  <a:pt x="2140799" y="887273"/>
                  <a:pt x="2198868" y="877602"/>
                </a:cubicBezTo>
                <a:cubicBezTo>
                  <a:pt x="2227560" y="877505"/>
                  <a:pt x="2228489" y="858848"/>
                  <a:pt x="2225361" y="835502"/>
                </a:cubicBezTo>
                <a:close/>
                <a:moveTo>
                  <a:pt x="934994" y="908763"/>
                </a:moveTo>
                <a:cubicBezTo>
                  <a:pt x="937389" y="907248"/>
                  <a:pt x="939442" y="905051"/>
                  <a:pt x="940810" y="902413"/>
                </a:cubicBezTo>
                <a:cubicBezTo>
                  <a:pt x="976052" y="898311"/>
                  <a:pt x="1012272" y="900850"/>
                  <a:pt x="1047759" y="902804"/>
                </a:cubicBezTo>
                <a:cubicBezTo>
                  <a:pt x="1086080" y="904269"/>
                  <a:pt x="1124450" y="903585"/>
                  <a:pt x="1162821" y="905490"/>
                </a:cubicBezTo>
                <a:cubicBezTo>
                  <a:pt x="1218348" y="906809"/>
                  <a:pt x="1273728" y="911449"/>
                  <a:pt x="1329255" y="912377"/>
                </a:cubicBezTo>
                <a:cubicBezTo>
                  <a:pt x="1381116" y="918042"/>
                  <a:pt x="1433612" y="917310"/>
                  <a:pt x="1485278" y="924782"/>
                </a:cubicBezTo>
                <a:cubicBezTo>
                  <a:pt x="1485962" y="1010937"/>
                  <a:pt x="1489482" y="1097238"/>
                  <a:pt x="1485718" y="1183441"/>
                </a:cubicBezTo>
                <a:cubicBezTo>
                  <a:pt x="1484300" y="1258655"/>
                  <a:pt x="1470516" y="1333332"/>
                  <a:pt x="1468170" y="1408449"/>
                </a:cubicBezTo>
                <a:cubicBezTo>
                  <a:pt x="1464846" y="1438193"/>
                  <a:pt x="1467290" y="1469207"/>
                  <a:pt x="1460056" y="1499195"/>
                </a:cubicBezTo>
                <a:cubicBezTo>
                  <a:pt x="1439918" y="1497827"/>
                  <a:pt x="1419731" y="1498364"/>
                  <a:pt x="1399592" y="1497046"/>
                </a:cubicBezTo>
                <a:cubicBezTo>
                  <a:pt x="1376228" y="1495385"/>
                  <a:pt x="1353304" y="1490013"/>
                  <a:pt x="1330037" y="1487571"/>
                </a:cubicBezTo>
                <a:cubicBezTo>
                  <a:pt x="1274999" y="1483370"/>
                  <a:pt x="1220352" y="1479463"/>
                  <a:pt x="1165020" y="1476630"/>
                </a:cubicBezTo>
                <a:cubicBezTo>
                  <a:pt x="1114577" y="1472039"/>
                  <a:pt x="1064084" y="1469451"/>
                  <a:pt x="1013494" y="1466667"/>
                </a:cubicBezTo>
                <a:cubicBezTo>
                  <a:pt x="974879" y="1462564"/>
                  <a:pt x="936265" y="1459585"/>
                  <a:pt x="897601" y="1463541"/>
                </a:cubicBezTo>
                <a:cubicBezTo>
                  <a:pt x="900485" y="1453187"/>
                  <a:pt x="899458" y="1438974"/>
                  <a:pt x="901267" y="1430623"/>
                </a:cubicBezTo>
                <a:cubicBezTo>
                  <a:pt x="905373" y="1393211"/>
                  <a:pt x="904395" y="1356434"/>
                  <a:pt x="908061" y="1318827"/>
                </a:cubicBezTo>
                <a:cubicBezTo>
                  <a:pt x="914611" y="1227544"/>
                  <a:pt x="920721" y="1136164"/>
                  <a:pt x="926782" y="1044392"/>
                </a:cubicBezTo>
                <a:cubicBezTo>
                  <a:pt x="929715" y="999166"/>
                  <a:pt x="930057" y="953696"/>
                  <a:pt x="934994" y="9087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3" name="Google Shape;503;p16"/>
          <p:cNvGrpSpPr/>
          <p:nvPr/>
        </p:nvGrpSpPr>
        <p:grpSpPr>
          <a:xfrm rot="-853013">
            <a:off x="1355569" y="3920635"/>
            <a:ext cx="1113324" cy="1221075"/>
            <a:chOff x="2710378" y="7839932"/>
            <a:chExt cx="2226586" cy="2441962"/>
          </a:xfrm>
        </p:grpSpPr>
        <p:sp>
          <p:nvSpPr>
            <p:cNvPr id="504" name="Google Shape;504;p16"/>
            <p:cNvSpPr/>
            <p:nvPr/>
          </p:nvSpPr>
          <p:spPr>
            <a:xfrm>
              <a:off x="2710378" y="7839932"/>
              <a:ext cx="2226586" cy="2441962"/>
            </a:xfrm>
            <a:custGeom>
              <a:rect b="b" l="l" r="r" t="t"/>
              <a:pathLst>
                <a:path extrusionOk="0" h="2441962" w="2226586">
                  <a:moveTo>
                    <a:pt x="2225361" y="835502"/>
                  </a:moveTo>
                  <a:cubicBezTo>
                    <a:pt x="2221841" y="811814"/>
                    <a:pt x="2217931" y="788224"/>
                    <a:pt x="2214461" y="764586"/>
                  </a:cubicBezTo>
                  <a:cubicBezTo>
                    <a:pt x="2211675" y="747345"/>
                    <a:pt x="2206738" y="730544"/>
                    <a:pt x="2204440" y="713205"/>
                  </a:cubicBezTo>
                  <a:cubicBezTo>
                    <a:pt x="2200726" y="698846"/>
                    <a:pt x="2208155" y="678089"/>
                    <a:pt x="2191634" y="670372"/>
                  </a:cubicBezTo>
                  <a:cubicBezTo>
                    <a:pt x="2171593" y="663193"/>
                    <a:pt x="2149158" y="668370"/>
                    <a:pt x="2128482" y="670177"/>
                  </a:cubicBezTo>
                  <a:cubicBezTo>
                    <a:pt x="2094853" y="674231"/>
                    <a:pt x="2061273" y="677503"/>
                    <a:pt x="2027546" y="679994"/>
                  </a:cubicBezTo>
                  <a:cubicBezTo>
                    <a:pt x="1968646" y="685318"/>
                    <a:pt x="1909600" y="690397"/>
                    <a:pt x="1850798" y="696990"/>
                  </a:cubicBezTo>
                  <a:cubicBezTo>
                    <a:pt x="1807149" y="704707"/>
                    <a:pt x="1763304" y="711838"/>
                    <a:pt x="1718873" y="712815"/>
                  </a:cubicBezTo>
                  <a:cubicBezTo>
                    <a:pt x="1689252" y="714329"/>
                    <a:pt x="1660950" y="719066"/>
                    <a:pt x="1630303" y="715745"/>
                  </a:cubicBezTo>
                  <a:cubicBezTo>
                    <a:pt x="1634800" y="678626"/>
                    <a:pt x="1653961" y="644585"/>
                    <a:pt x="1663443" y="608589"/>
                  </a:cubicBezTo>
                  <a:cubicBezTo>
                    <a:pt x="1674930" y="566196"/>
                    <a:pt x="1678400" y="522190"/>
                    <a:pt x="1682751" y="478625"/>
                  </a:cubicBezTo>
                  <a:cubicBezTo>
                    <a:pt x="1691842" y="414058"/>
                    <a:pt x="1696632" y="351200"/>
                    <a:pt x="1702205" y="285900"/>
                  </a:cubicBezTo>
                  <a:cubicBezTo>
                    <a:pt x="1712763" y="214642"/>
                    <a:pt x="1715891" y="142700"/>
                    <a:pt x="1720534" y="70905"/>
                  </a:cubicBezTo>
                  <a:cubicBezTo>
                    <a:pt x="1721463" y="56155"/>
                    <a:pt x="1706457" y="46191"/>
                    <a:pt x="1692918" y="46045"/>
                  </a:cubicBezTo>
                  <a:cubicBezTo>
                    <a:pt x="1672095" y="45947"/>
                    <a:pt x="1651468" y="50587"/>
                    <a:pt x="1630499" y="48145"/>
                  </a:cubicBezTo>
                  <a:cubicBezTo>
                    <a:pt x="1613342" y="46826"/>
                    <a:pt x="1596332" y="44042"/>
                    <a:pt x="1579224" y="42235"/>
                  </a:cubicBezTo>
                  <a:cubicBezTo>
                    <a:pt x="1567200" y="40819"/>
                    <a:pt x="1552878" y="38328"/>
                    <a:pt x="1544080" y="48731"/>
                  </a:cubicBezTo>
                  <a:cubicBezTo>
                    <a:pt x="1525115" y="73835"/>
                    <a:pt x="1523404" y="107682"/>
                    <a:pt x="1518125" y="137718"/>
                  </a:cubicBezTo>
                  <a:cubicBezTo>
                    <a:pt x="1513579" y="170100"/>
                    <a:pt x="1506638" y="201455"/>
                    <a:pt x="1499991" y="233641"/>
                  </a:cubicBezTo>
                  <a:cubicBezTo>
                    <a:pt x="1490655" y="273300"/>
                    <a:pt x="1488015" y="313935"/>
                    <a:pt x="1484789" y="354423"/>
                  </a:cubicBezTo>
                  <a:cubicBezTo>
                    <a:pt x="1473107" y="454058"/>
                    <a:pt x="1459910" y="553644"/>
                    <a:pt x="1452431" y="653767"/>
                  </a:cubicBezTo>
                  <a:cubicBezTo>
                    <a:pt x="1421588" y="659579"/>
                    <a:pt x="1389719" y="656941"/>
                    <a:pt x="1358485" y="657674"/>
                  </a:cubicBezTo>
                  <a:cubicBezTo>
                    <a:pt x="1296212" y="660067"/>
                    <a:pt x="1234624" y="651618"/>
                    <a:pt x="1172792" y="645317"/>
                  </a:cubicBezTo>
                  <a:cubicBezTo>
                    <a:pt x="1138234" y="641703"/>
                    <a:pt x="1103334" y="644292"/>
                    <a:pt x="1068679" y="642582"/>
                  </a:cubicBezTo>
                  <a:cubicBezTo>
                    <a:pt x="1021950" y="637307"/>
                    <a:pt x="974879" y="638040"/>
                    <a:pt x="928004" y="634768"/>
                  </a:cubicBezTo>
                  <a:cubicBezTo>
                    <a:pt x="928884" y="607905"/>
                    <a:pt x="938073" y="582069"/>
                    <a:pt x="940224" y="555304"/>
                  </a:cubicBezTo>
                  <a:cubicBezTo>
                    <a:pt x="945258" y="493570"/>
                    <a:pt x="951955" y="431250"/>
                    <a:pt x="958358" y="369320"/>
                  </a:cubicBezTo>
                  <a:cubicBezTo>
                    <a:pt x="965201" y="297182"/>
                    <a:pt x="980354" y="226120"/>
                    <a:pt x="985926" y="153836"/>
                  </a:cubicBezTo>
                  <a:cubicBezTo>
                    <a:pt x="988272" y="110563"/>
                    <a:pt x="996240" y="67925"/>
                    <a:pt x="999808" y="24799"/>
                  </a:cubicBezTo>
                  <a:cubicBezTo>
                    <a:pt x="997120" y="-9194"/>
                    <a:pt x="952053" y="623"/>
                    <a:pt x="928835" y="3700"/>
                  </a:cubicBezTo>
                  <a:cubicBezTo>
                    <a:pt x="892420" y="12345"/>
                    <a:pt x="854734" y="11173"/>
                    <a:pt x="818123" y="16936"/>
                  </a:cubicBezTo>
                  <a:cubicBezTo>
                    <a:pt x="803313" y="20257"/>
                    <a:pt x="792266" y="46094"/>
                    <a:pt x="812698" y="49317"/>
                  </a:cubicBezTo>
                  <a:cubicBezTo>
                    <a:pt x="792217" y="125997"/>
                    <a:pt x="787671" y="205509"/>
                    <a:pt x="776527" y="283849"/>
                  </a:cubicBezTo>
                  <a:cubicBezTo>
                    <a:pt x="760006" y="406097"/>
                    <a:pt x="736055" y="527709"/>
                    <a:pt x="732242" y="651325"/>
                  </a:cubicBezTo>
                  <a:cubicBezTo>
                    <a:pt x="698222" y="660067"/>
                    <a:pt x="663762" y="664463"/>
                    <a:pt x="628716" y="666172"/>
                  </a:cubicBezTo>
                  <a:cubicBezTo>
                    <a:pt x="579445" y="672326"/>
                    <a:pt x="532179" y="677943"/>
                    <a:pt x="482273" y="680580"/>
                  </a:cubicBezTo>
                  <a:cubicBezTo>
                    <a:pt x="423471" y="688346"/>
                    <a:pt x="364425" y="693571"/>
                    <a:pt x="305281" y="698065"/>
                  </a:cubicBezTo>
                  <a:cubicBezTo>
                    <a:pt x="242128" y="702851"/>
                    <a:pt x="180052" y="710861"/>
                    <a:pt x="116606" y="713645"/>
                  </a:cubicBezTo>
                  <a:cubicBezTo>
                    <a:pt x="101160" y="714817"/>
                    <a:pt x="85030" y="712229"/>
                    <a:pt x="69975" y="715745"/>
                  </a:cubicBezTo>
                  <a:cubicBezTo>
                    <a:pt x="60981" y="719506"/>
                    <a:pt x="57218" y="729176"/>
                    <a:pt x="55409" y="738065"/>
                  </a:cubicBezTo>
                  <a:cubicBezTo>
                    <a:pt x="48859" y="779238"/>
                    <a:pt x="51059" y="821289"/>
                    <a:pt x="50424" y="862804"/>
                  </a:cubicBezTo>
                  <a:cubicBezTo>
                    <a:pt x="48762" y="901388"/>
                    <a:pt x="49641" y="916089"/>
                    <a:pt x="93193" y="914379"/>
                  </a:cubicBezTo>
                  <a:cubicBezTo>
                    <a:pt x="128093" y="911498"/>
                    <a:pt x="163042" y="910277"/>
                    <a:pt x="198039" y="910716"/>
                  </a:cubicBezTo>
                  <a:cubicBezTo>
                    <a:pt x="279032" y="909153"/>
                    <a:pt x="360368" y="914819"/>
                    <a:pt x="441068" y="906711"/>
                  </a:cubicBezTo>
                  <a:cubicBezTo>
                    <a:pt x="532912" y="894892"/>
                    <a:pt x="624659" y="892645"/>
                    <a:pt x="717236" y="885807"/>
                  </a:cubicBezTo>
                  <a:cubicBezTo>
                    <a:pt x="716747" y="915991"/>
                    <a:pt x="707705" y="946370"/>
                    <a:pt x="706874" y="976748"/>
                  </a:cubicBezTo>
                  <a:cubicBezTo>
                    <a:pt x="701399" y="1052842"/>
                    <a:pt x="693676" y="1128789"/>
                    <a:pt x="685807" y="1204638"/>
                  </a:cubicBezTo>
                  <a:cubicBezTo>
                    <a:pt x="681750" y="1247080"/>
                    <a:pt x="679501" y="1289816"/>
                    <a:pt x="674271" y="1332063"/>
                  </a:cubicBezTo>
                  <a:cubicBezTo>
                    <a:pt x="665619" y="1372356"/>
                    <a:pt x="659998" y="1413333"/>
                    <a:pt x="653155" y="1454017"/>
                  </a:cubicBezTo>
                  <a:cubicBezTo>
                    <a:pt x="612732" y="1462564"/>
                    <a:pt x="570500" y="1461050"/>
                    <a:pt x="529442" y="1465788"/>
                  </a:cubicBezTo>
                  <a:cubicBezTo>
                    <a:pt x="483006" y="1469451"/>
                    <a:pt x="437548" y="1481368"/>
                    <a:pt x="390868" y="1482442"/>
                  </a:cubicBezTo>
                  <a:cubicBezTo>
                    <a:pt x="315252" y="1485666"/>
                    <a:pt x="239636" y="1489573"/>
                    <a:pt x="164313" y="1497143"/>
                  </a:cubicBezTo>
                  <a:cubicBezTo>
                    <a:pt x="123303" y="1502272"/>
                    <a:pt x="82146" y="1505202"/>
                    <a:pt x="40843" y="1505886"/>
                  </a:cubicBezTo>
                  <a:cubicBezTo>
                    <a:pt x="-167" y="1502809"/>
                    <a:pt x="4575" y="1555947"/>
                    <a:pt x="2962" y="1583933"/>
                  </a:cubicBezTo>
                  <a:cubicBezTo>
                    <a:pt x="1789" y="1618561"/>
                    <a:pt x="1789" y="1653237"/>
                    <a:pt x="371" y="1687816"/>
                  </a:cubicBezTo>
                  <a:cubicBezTo>
                    <a:pt x="176" y="1695142"/>
                    <a:pt x="-1193" y="1703006"/>
                    <a:pt x="2962" y="1709550"/>
                  </a:cubicBezTo>
                  <a:cubicBezTo>
                    <a:pt x="16746" y="1732359"/>
                    <a:pt x="71588" y="1722982"/>
                    <a:pt x="96321" y="1724984"/>
                  </a:cubicBezTo>
                  <a:cubicBezTo>
                    <a:pt x="136891" y="1724105"/>
                    <a:pt x="177559" y="1727670"/>
                    <a:pt x="218031" y="1724544"/>
                  </a:cubicBezTo>
                  <a:cubicBezTo>
                    <a:pt x="243302" y="1722200"/>
                    <a:pt x="268426" y="1718684"/>
                    <a:pt x="293647" y="1715900"/>
                  </a:cubicBezTo>
                  <a:cubicBezTo>
                    <a:pt x="344775" y="1709550"/>
                    <a:pt x="396245" y="1708525"/>
                    <a:pt x="447617" y="1705790"/>
                  </a:cubicBezTo>
                  <a:cubicBezTo>
                    <a:pt x="506957" y="1702420"/>
                    <a:pt x="566297" y="1698024"/>
                    <a:pt x="625783" y="1698415"/>
                  </a:cubicBezTo>
                  <a:cubicBezTo>
                    <a:pt x="627885" y="1739050"/>
                    <a:pt x="614589" y="1779050"/>
                    <a:pt x="611803" y="1819539"/>
                  </a:cubicBezTo>
                  <a:cubicBezTo>
                    <a:pt x="603885" y="1921762"/>
                    <a:pt x="596602" y="2024522"/>
                    <a:pt x="583844" y="2126697"/>
                  </a:cubicBezTo>
                  <a:cubicBezTo>
                    <a:pt x="573824" y="2219738"/>
                    <a:pt x="568692" y="2313267"/>
                    <a:pt x="558623" y="2406308"/>
                  </a:cubicBezTo>
                  <a:cubicBezTo>
                    <a:pt x="552904" y="2432828"/>
                    <a:pt x="585017" y="2439862"/>
                    <a:pt x="605253" y="2439422"/>
                  </a:cubicBezTo>
                  <a:cubicBezTo>
                    <a:pt x="633017" y="2440252"/>
                    <a:pt x="660927" y="2438445"/>
                    <a:pt x="688544" y="2441962"/>
                  </a:cubicBezTo>
                  <a:cubicBezTo>
                    <a:pt x="730189" y="2442255"/>
                    <a:pt x="725790" y="2369580"/>
                    <a:pt x="731118" y="2340227"/>
                  </a:cubicBezTo>
                  <a:cubicBezTo>
                    <a:pt x="736250" y="2299494"/>
                    <a:pt x="739770" y="2258615"/>
                    <a:pt x="747346" y="2218272"/>
                  </a:cubicBezTo>
                  <a:cubicBezTo>
                    <a:pt x="776234" y="2045377"/>
                    <a:pt x="802922" y="1871994"/>
                    <a:pt x="821203" y="1697682"/>
                  </a:cubicBezTo>
                  <a:cubicBezTo>
                    <a:pt x="901609" y="1685765"/>
                    <a:pt x="983287" y="1696363"/>
                    <a:pt x="1064182" y="1695191"/>
                  </a:cubicBezTo>
                  <a:cubicBezTo>
                    <a:pt x="1103774" y="1693921"/>
                    <a:pt x="1143220" y="1694898"/>
                    <a:pt x="1182715" y="1698610"/>
                  </a:cubicBezTo>
                  <a:cubicBezTo>
                    <a:pt x="1215561" y="1700613"/>
                    <a:pt x="1248457" y="1699733"/>
                    <a:pt x="1281304" y="1701638"/>
                  </a:cubicBezTo>
                  <a:cubicBezTo>
                    <a:pt x="1310485" y="1702468"/>
                    <a:pt x="1339520" y="1703543"/>
                    <a:pt x="1368358" y="1708085"/>
                  </a:cubicBezTo>
                  <a:cubicBezTo>
                    <a:pt x="1401499" y="1712334"/>
                    <a:pt x="1434981" y="1710967"/>
                    <a:pt x="1468268" y="1712530"/>
                  </a:cubicBezTo>
                  <a:cubicBezTo>
                    <a:pt x="1472129" y="1757658"/>
                    <a:pt x="1469245" y="1800833"/>
                    <a:pt x="1466850" y="1846352"/>
                  </a:cubicBezTo>
                  <a:cubicBezTo>
                    <a:pt x="1466264" y="1899979"/>
                    <a:pt x="1465922" y="1953655"/>
                    <a:pt x="1463038" y="2007233"/>
                  </a:cubicBezTo>
                  <a:cubicBezTo>
                    <a:pt x="1456977" y="2113559"/>
                    <a:pt x="1446077" y="2220861"/>
                    <a:pt x="1443584" y="2327773"/>
                  </a:cubicBezTo>
                  <a:cubicBezTo>
                    <a:pt x="1443388" y="2347651"/>
                    <a:pt x="1442997" y="2367578"/>
                    <a:pt x="1442460" y="2387456"/>
                  </a:cubicBezTo>
                  <a:cubicBezTo>
                    <a:pt x="1443193" y="2398787"/>
                    <a:pt x="1439576" y="2411241"/>
                    <a:pt x="1444268" y="2421888"/>
                  </a:cubicBezTo>
                  <a:cubicBezTo>
                    <a:pt x="1458443" y="2442597"/>
                    <a:pt x="1516854" y="2432291"/>
                    <a:pt x="1540365" y="2431998"/>
                  </a:cubicBezTo>
                  <a:cubicBezTo>
                    <a:pt x="1558646" y="2430777"/>
                    <a:pt x="1581033" y="2430924"/>
                    <a:pt x="1600242" y="2430973"/>
                  </a:cubicBezTo>
                  <a:cubicBezTo>
                    <a:pt x="1610605" y="2432194"/>
                    <a:pt x="1621163" y="2428335"/>
                    <a:pt x="1626735" y="2419202"/>
                  </a:cubicBezTo>
                  <a:cubicBezTo>
                    <a:pt x="1635631" y="2406504"/>
                    <a:pt x="1637244" y="2390582"/>
                    <a:pt x="1638613" y="2375539"/>
                  </a:cubicBezTo>
                  <a:cubicBezTo>
                    <a:pt x="1642279" y="2332950"/>
                    <a:pt x="1644771" y="2290361"/>
                    <a:pt x="1648975" y="2247821"/>
                  </a:cubicBezTo>
                  <a:cubicBezTo>
                    <a:pt x="1655867" y="2154291"/>
                    <a:pt x="1667451" y="2061250"/>
                    <a:pt x="1672486" y="1967623"/>
                  </a:cubicBezTo>
                  <a:cubicBezTo>
                    <a:pt x="1674637" y="1884155"/>
                    <a:pt x="1673170" y="1800589"/>
                    <a:pt x="1673708" y="1717121"/>
                  </a:cubicBezTo>
                  <a:cubicBezTo>
                    <a:pt x="1720339" y="1708818"/>
                    <a:pt x="1770587" y="1711846"/>
                    <a:pt x="1818147" y="1710381"/>
                  </a:cubicBezTo>
                  <a:cubicBezTo>
                    <a:pt x="1864484" y="1711113"/>
                    <a:pt x="1910626" y="1706522"/>
                    <a:pt x="1956964" y="1706131"/>
                  </a:cubicBezTo>
                  <a:cubicBezTo>
                    <a:pt x="2004475" y="1704373"/>
                    <a:pt x="2051937" y="1701394"/>
                    <a:pt x="2099448" y="1700710"/>
                  </a:cubicBezTo>
                  <a:cubicBezTo>
                    <a:pt x="2118462" y="1700368"/>
                    <a:pt x="2137524" y="1700466"/>
                    <a:pt x="2156539" y="1700417"/>
                  </a:cubicBezTo>
                  <a:cubicBezTo>
                    <a:pt x="2162257" y="1700613"/>
                    <a:pt x="2168025" y="1699978"/>
                    <a:pt x="2172864" y="1696705"/>
                  </a:cubicBezTo>
                  <a:cubicBezTo>
                    <a:pt x="2190705" y="1683665"/>
                    <a:pt x="2189043" y="1658903"/>
                    <a:pt x="2189483" y="1639074"/>
                  </a:cubicBezTo>
                  <a:cubicBezTo>
                    <a:pt x="2189972" y="1605520"/>
                    <a:pt x="2188897" y="1571967"/>
                    <a:pt x="2190559" y="1538413"/>
                  </a:cubicBezTo>
                  <a:cubicBezTo>
                    <a:pt x="2191194" y="1522931"/>
                    <a:pt x="2192318" y="1507351"/>
                    <a:pt x="2192025" y="1491869"/>
                  </a:cubicBezTo>
                  <a:cubicBezTo>
                    <a:pt x="2187430" y="1461978"/>
                    <a:pt x="2139284" y="1476093"/>
                    <a:pt x="2117582" y="1472674"/>
                  </a:cubicBezTo>
                  <a:cubicBezTo>
                    <a:pt x="2023782" y="1469890"/>
                    <a:pt x="1929787" y="1469988"/>
                    <a:pt x="1835987" y="1473114"/>
                  </a:cubicBezTo>
                  <a:cubicBezTo>
                    <a:pt x="1794929" y="1475995"/>
                    <a:pt x="1754848" y="1481759"/>
                    <a:pt x="1713202" y="1481075"/>
                  </a:cubicBezTo>
                  <a:cubicBezTo>
                    <a:pt x="1695117" y="1480684"/>
                    <a:pt x="1677129" y="1485177"/>
                    <a:pt x="1659191" y="1482393"/>
                  </a:cubicBezTo>
                  <a:cubicBezTo>
                    <a:pt x="1654498" y="1481221"/>
                    <a:pt x="1647704" y="1483028"/>
                    <a:pt x="1644038" y="1480391"/>
                  </a:cubicBezTo>
                  <a:cubicBezTo>
                    <a:pt x="1640372" y="1465397"/>
                    <a:pt x="1642816" y="1449622"/>
                    <a:pt x="1642767" y="1434334"/>
                  </a:cubicBezTo>
                  <a:cubicBezTo>
                    <a:pt x="1644674" y="1395799"/>
                    <a:pt x="1646433" y="1357264"/>
                    <a:pt x="1647167" y="1318729"/>
                  </a:cubicBezTo>
                  <a:cubicBezTo>
                    <a:pt x="1659973" y="1199119"/>
                    <a:pt x="1674343" y="1080730"/>
                    <a:pt x="1684021" y="960582"/>
                  </a:cubicBezTo>
                  <a:cubicBezTo>
                    <a:pt x="1738766" y="934013"/>
                    <a:pt x="1801283" y="934111"/>
                    <a:pt x="1859694" y="920240"/>
                  </a:cubicBezTo>
                  <a:cubicBezTo>
                    <a:pt x="1914048" y="910130"/>
                    <a:pt x="1968060" y="900215"/>
                    <a:pt x="2023587" y="899434"/>
                  </a:cubicBezTo>
                  <a:cubicBezTo>
                    <a:pt x="2082437" y="896797"/>
                    <a:pt x="2140799" y="887273"/>
                    <a:pt x="2198868" y="877602"/>
                  </a:cubicBezTo>
                  <a:cubicBezTo>
                    <a:pt x="2227560" y="877505"/>
                    <a:pt x="2228489" y="858848"/>
                    <a:pt x="2225361" y="835502"/>
                  </a:cubicBezTo>
                  <a:close/>
                  <a:moveTo>
                    <a:pt x="1977591" y="875942"/>
                  </a:moveTo>
                  <a:cubicBezTo>
                    <a:pt x="1914732" y="880240"/>
                    <a:pt x="1851140" y="896943"/>
                    <a:pt x="1788672" y="906711"/>
                  </a:cubicBezTo>
                  <a:cubicBezTo>
                    <a:pt x="1752453" y="911546"/>
                    <a:pt x="1715989" y="917847"/>
                    <a:pt x="1682213" y="932450"/>
                  </a:cubicBezTo>
                  <a:cubicBezTo>
                    <a:pt x="1674783" y="935576"/>
                    <a:pt x="1666572" y="939141"/>
                    <a:pt x="1661488" y="945686"/>
                  </a:cubicBezTo>
                  <a:cubicBezTo>
                    <a:pt x="1655183" y="957603"/>
                    <a:pt x="1657871" y="972353"/>
                    <a:pt x="1655183" y="985393"/>
                  </a:cubicBezTo>
                  <a:cubicBezTo>
                    <a:pt x="1649659" y="1052549"/>
                    <a:pt x="1642865" y="1120437"/>
                    <a:pt x="1635582" y="1187788"/>
                  </a:cubicBezTo>
                  <a:cubicBezTo>
                    <a:pt x="1627322" y="1249327"/>
                    <a:pt x="1619598" y="1311110"/>
                    <a:pt x="1619403" y="1373333"/>
                  </a:cubicBezTo>
                  <a:cubicBezTo>
                    <a:pt x="1618328" y="1397069"/>
                    <a:pt x="1616617" y="1420757"/>
                    <a:pt x="1616128" y="1444542"/>
                  </a:cubicBezTo>
                  <a:cubicBezTo>
                    <a:pt x="1615981" y="1460953"/>
                    <a:pt x="1613977" y="1478096"/>
                    <a:pt x="1620869" y="1493480"/>
                  </a:cubicBezTo>
                  <a:cubicBezTo>
                    <a:pt x="1626100" y="1504176"/>
                    <a:pt x="1638270" y="1508816"/>
                    <a:pt x="1649708" y="1508230"/>
                  </a:cubicBezTo>
                  <a:cubicBezTo>
                    <a:pt x="1665252" y="1510477"/>
                    <a:pt x="1680698" y="1510233"/>
                    <a:pt x="1696241" y="1508279"/>
                  </a:cubicBezTo>
                  <a:cubicBezTo>
                    <a:pt x="1740917" y="1507742"/>
                    <a:pt x="1785397" y="1504762"/>
                    <a:pt x="1829878" y="1500025"/>
                  </a:cubicBezTo>
                  <a:cubicBezTo>
                    <a:pt x="1941763" y="1494799"/>
                    <a:pt x="2053941" y="1498315"/>
                    <a:pt x="2165826" y="1499439"/>
                  </a:cubicBezTo>
                  <a:cubicBezTo>
                    <a:pt x="2164262" y="1539244"/>
                    <a:pt x="2162746" y="1579049"/>
                    <a:pt x="2163382" y="1618854"/>
                  </a:cubicBezTo>
                  <a:cubicBezTo>
                    <a:pt x="2162893" y="1635850"/>
                    <a:pt x="2164506" y="1653286"/>
                    <a:pt x="2160987" y="1669990"/>
                  </a:cubicBezTo>
                  <a:cubicBezTo>
                    <a:pt x="2160547" y="1670918"/>
                    <a:pt x="2159520" y="1673408"/>
                    <a:pt x="2158787" y="1674141"/>
                  </a:cubicBezTo>
                  <a:cubicBezTo>
                    <a:pt x="2020947" y="1673750"/>
                    <a:pt x="1883449" y="1685667"/>
                    <a:pt x="1745610" y="1684984"/>
                  </a:cubicBezTo>
                  <a:cubicBezTo>
                    <a:pt x="1720583" y="1685570"/>
                    <a:pt x="1695410" y="1686547"/>
                    <a:pt x="1670775" y="1690942"/>
                  </a:cubicBezTo>
                  <a:cubicBezTo>
                    <a:pt x="1653912" y="1693433"/>
                    <a:pt x="1645602" y="1703494"/>
                    <a:pt x="1647509" y="1720344"/>
                  </a:cubicBezTo>
                  <a:cubicBezTo>
                    <a:pt x="1647509" y="1749893"/>
                    <a:pt x="1647509" y="1779441"/>
                    <a:pt x="1647460" y="1808990"/>
                  </a:cubicBezTo>
                  <a:cubicBezTo>
                    <a:pt x="1646629" y="1865303"/>
                    <a:pt x="1648389" y="1921616"/>
                    <a:pt x="1645700" y="1977880"/>
                  </a:cubicBezTo>
                  <a:cubicBezTo>
                    <a:pt x="1641887" y="2047917"/>
                    <a:pt x="1633236" y="2117612"/>
                    <a:pt x="1627761" y="2187552"/>
                  </a:cubicBezTo>
                  <a:cubicBezTo>
                    <a:pt x="1624144" y="2234341"/>
                    <a:pt x="1619305" y="2280984"/>
                    <a:pt x="1616128" y="2327822"/>
                  </a:cubicBezTo>
                  <a:cubicBezTo>
                    <a:pt x="1612316" y="2353170"/>
                    <a:pt x="1616470" y="2381546"/>
                    <a:pt x="1604837" y="2404843"/>
                  </a:cubicBezTo>
                  <a:cubicBezTo>
                    <a:pt x="1559281" y="2402401"/>
                    <a:pt x="1513824" y="2411046"/>
                    <a:pt x="1468415" y="2406894"/>
                  </a:cubicBezTo>
                  <a:cubicBezTo>
                    <a:pt x="1469832" y="2321765"/>
                    <a:pt x="1472863" y="2239030"/>
                    <a:pt x="1478875" y="2153657"/>
                  </a:cubicBezTo>
                  <a:cubicBezTo>
                    <a:pt x="1487966" y="2055096"/>
                    <a:pt x="1493343" y="1955657"/>
                    <a:pt x="1492952" y="1856560"/>
                  </a:cubicBezTo>
                  <a:cubicBezTo>
                    <a:pt x="1494858" y="1813678"/>
                    <a:pt x="1497889" y="1769819"/>
                    <a:pt x="1495836" y="1726400"/>
                  </a:cubicBezTo>
                  <a:cubicBezTo>
                    <a:pt x="1495445" y="1706718"/>
                    <a:pt x="1493685" y="1683372"/>
                    <a:pt x="1468023" y="1686498"/>
                  </a:cubicBezTo>
                  <a:cubicBezTo>
                    <a:pt x="1441482" y="1685081"/>
                    <a:pt x="1414941" y="1685619"/>
                    <a:pt x="1388399" y="1683958"/>
                  </a:cubicBezTo>
                  <a:cubicBezTo>
                    <a:pt x="1356725" y="1679855"/>
                    <a:pt x="1321141" y="1675899"/>
                    <a:pt x="1288294" y="1675802"/>
                  </a:cubicBezTo>
                  <a:cubicBezTo>
                    <a:pt x="1251928" y="1673653"/>
                    <a:pt x="1215513" y="1674483"/>
                    <a:pt x="1179195" y="1672285"/>
                  </a:cubicBezTo>
                  <a:cubicBezTo>
                    <a:pt x="1132955" y="1667059"/>
                    <a:pt x="1086520" y="1668964"/>
                    <a:pt x="1040084" y="1669111"/>
                  </a:cubicBezTo>
                  <a:cubicBezTo>
                    <a:pt x="982700" y="1668622"/>
                    <a:pt x="925365" y="1663250"/>
                    <a:pt x="867980" y="1667255"/>
                  </a:cubicBezTo>
                  <a:cubicBezTo>
                    <a:pt x="847255" y="1669599"/>
                    <a:pt x="824233" y="1666424"/>
                    <a:pt x="805366" y="1676485"/>
                  </a:cubicBezTo>
                  <a:cubicBezTo>
                    <a:pt x="798962" y="1680148"/>
                    <a:pt x="795883" y="1687182"/>
                    <a:pt x="795150" y="1694312"/>
                  </a:cubicBezTo>
                  <a:cubicBezTo>
                    <a:pt x="793195" y="1712041"/>
                    <a:pt x="791826" y="1729917"/>
                    <a:pt x="789089" y="1747548"/>
                  </a:cubicBezTo>
                  <a:cubicBezTo>
                    <a:pt x="779411" y="1823300"/>
                    <a:pt x="772372" y="1899442"/>
                    <a:pt x="759126" y="1974705"/>
                  </a:cubicBezTo>
                  <a:cubicBezTo>
                    <a:pt x="745293" y="2067502"/>
                    <a:pt x="730580" y="2160055"/>
                    <a:pt x="715134" y="2252558"/>
                  </a:cubicBezTo>
                  <a:cubicBezTo>
                    <a:pt x="710686" y="2287870"/>
                    <a:pt x="706483" y="2323328"/>
                    <a:pt x="702719" y="2358738"/>
                  </a:cubicBezTo>
                  <a:cubicBezTo>
                    <a:pt x="700079" y="2377883"/>
                    <a:pt x="700422" y="2399031"/>
                    <a:pt x="689961" y="2415930"/>
                  </a:cubicBezTo>
                  <a:cubicBezTo>
                    <a:pt x="682678" y="2415099"/>
                    <a:pt x="675347" y="2414318"/>
                    <a:pt x="668015" y="2413976"/>
                  </a:cubicBezTo>
                  <a:cubicBezTo>
                    <a:pt x="640495" y="2411681"/>
                    <a:pt x="611559" y="2417590"/>
                    <a:pt x="584871" y="2409922"/>
                  </a:cubicBezTo>
                  <a:cubicBezTo>
                    <a:pt x="594060" y="2325233"/>
                    <a:pt x="599046" y="2240153"/>
                    <a:pt x="607502" y="2155415"/>
                  </a:cubicBezTo>
                  <a:cubicBezTo>
                    <a:pt x="614589" y="2084108"/>
                    <a:pt x="624023" y="2013045"/>
                    <a:pt x="629302" y="1941591"/>
                  </a:cubicBezTo>
                  <a:cubicBezTo>
                    <a:pt x="632479" y="1899491"/>
                    <a:pt x="633848" y="1860028"/>
                    <a:pt x="638687" y="1817341"/>
                  </a:cubicBezTo>
                  <a:cubicBezTo>
                    <a:pt x="641913" y="1787500"/>
                    <a:pt x="648023" y="1758098"/>
                    <a:pt x="651542" y="1728305"/>
                  </a:cubicBezTo>
                  <a:cubicBezTo>
                    <a:pt x="653351" y="1709599"/>
                    <a:pt x="657310" y="1681907"/>
                    <a:pt x="635656" y="1673457"/>
                  </a:cubicBezTo>
                  <a:cubicBezTo>
                    <a:pt x="597824" y="1670527"/>
                    <a:pt x="559160" y="1673604"/>
                    <a:pt x="521181" y="1675655"/>
                  </a:cubicBezTo>
                  <a:cubicBezTo>
                    <a:pt x="437646" y="1681028"/>
                    <a:pt x="353573" y="1681711"/>
                    <a:pt x="270332" y="1692359"/>
                  </a:cubicBezTo>
                  <a:cubicBezTo>
                    <a:pt x="221501" y="1700173"/>
                    <a:pt x="172280" y="1700710"/>
                    <a:pt x="123009" y="1698805"/>
                  </a:cubicBezTo>
                  <a:cubicBezTo>
                    <a:pt x="90896" y="1697878"/>
                    <a:pt x="58293" y="1701394"/>
                    <a:pt x="26522" y="1696363"/>
                  </a:cubicBezTo>
                  <a:cubicBezTo>
                    <a:pt x="27108" y="1673604"/>
                    <a:pt x="27988" y="1650795"/>
                    <a:pt x="28379" y="1628036"/>
                  </a:cubicBezTo>
                  <a:cubicBezTo>
                    <a:pt x="30481" y="1596582"/>
                    <a:pt x="25739" y="1563078"/>
                    <a:pt x="35515" y="1532846"/>
                  </a:cubicBezTo>
                  <a:lnTo>
                    <a:pt x="35515" y="1532846"/>
                  </a:lnTo>
                  <a:cubicBezTo>
                    <a:pt x="116851" y="1532211"/>
                    <a:pt x="197062" y="1518438"/>
                    <a:pt x="278299" y="1515068"/>
                  </a:cubicBezTo>
                  <a:cubicBezTo>
                    <a:pt x="353525" y="1509842"/>
                    <a:pt x="429092" y="1510037"/>
                    <a:pt x="503389" y="1495385"/>
                  </a:cubicBezTo>
                  <a:cubicBezTo>
                    <a:pt x="540391" y="1490647"/>
                    <a:pt x="577734" y="1489133"/>
                    <a:pt x="614883" y="1486008"/>
                  </a:cubicBezTo>
                  <a:cubicBezTo>
                    <a:pt x="632235" y="1484201"/>
                    <a:pt x="650271" y="1484542"/>
                    <a:pt x="666499" y="1477412"/>
                  </a:cubicBezTo>
                  <a:cubicBezTo>
                    <a:pt x="672707" y="1474921"/>
                    <a:pt x="677937" y="1469353"/>
                    <a:pt x="678719" y="1462515"/>
                  </a:cubicBezTo>
                  <a:cubicBezTo>
                    <a:pt x="680723" y="1446007"/>
                    <a:pt x="683656" y="1429695"/>
                    <a:pt x="687078" y="1413431"/>
                  </a:cubicBezTo>
                  <a:cubicBezTo>
                    <a:pt x="690695" y="1387545"/>
                    <a:pt x="694214" y="1363125"/>
                    <a:pt x="700177" y="1337289"/>
                  </a:cubicBezTo>
                  <a:cubicBezTo>
                    <a:pt x="703941" y="1314968"/>
                    <a:pt x="704381" y="1292160"/>
                    <a:pt x="706629" y="1269693"/>
                  </a:cubicBezTo>
                  <a:cubicBezTo>
                    <a:pt x="712397" y="1196482"/>
                    <a:pt x="721635" y="1123514"/>
                    <a:pt x="727403" y="1050302"/>
                  </a:cubicBezTo>
                  <a:cubicBezTo>
                    <a:pt x="730825" y="1013330"/>
                    <a:pt x="732438" y="976162"/>
                    <a:pt x="737423" y="939385"/>
                  </a:cubicBezTo>
                  <a:cubicBezTo>
                    <a:pt x="739281" y="915405"/>
                    <a:pt x="751941" y="886833"/>
                    <a:pt x="736641" y="865294"/>
                  </a:cubicBezTo>
                  <a:cubicBezTo>
                    <a:pt x="730385" y="858554"/>
                    <a:pt x="720560" y="859678"/>
                    <a:pt x="712202" y="859971"/>
                  </a:cubicBezTo>
                  <a:cubicBezTo>
                    <a:pt x="693774" y="860655"/>
                    <a:pt x="675395" y="862511"/>
                    <a:pt x="657066" y="864122"/>
                  </a:cubicBezTo>
                  <a:cubicBezTo>
                    <a:pt x="575193" y="867395"/>
                    <a:pt x="493564" y="874086"/>
                    <a:pt x="412180" y="883317"/>
                  </a:cubicBezTo>
                  <a:cubicBezTo>
                    <a:pt x="331724" y="887077"/>
                    <a:pt x="251171" y="883414"/>
                    <a:pt x="170618" y="884831"/>
                  </a:cubicBezTo>
                  <a:cubicBezTo>
                    <a:pt x="139140" y="883610"/>
                    <a:pt x="108150" y="889422"/>
                    <a:pt x="76770" y="887810"/>
                  </a:cubicBezTo>
                  <a:cubicBezTo>
                    <a:pt x="77845" y="838872"/>
                    <a:pt x="73935" y="789299"/>
                    <a:pt x="81902" y="740849"/>
                  </a:cubicBezTo>
                  <a:cubicBezTo>
                    <a:pt x="143783" y="740996"/>
                    <a:pt x="205273" y="733670"/>
                    <a:pt x="266861" y="728102"/>
                  </a:cubicBezTo>
                  <a:cubicBezTo>
                    <a:pt x="329525" y="721850"/>
                    <a:pt x="392530" y="719555"/>
                    <a:pt x="454852" y="710568"/>
                  </a:cubicBezTo>
                  <a:cubicBezTo>
                    <a:pt x="506908" y="704121"/>
                    <a:pt x="560382" y="703047"/>
                    <a:pt x="613123" y="694744"/>
                  </a:cubicBezTo>
                  <a:cubicBezTo>
                    <a:pt x="638296" y="691178"/>
                    <a:pt x="663762" y="691129"/>
                    <a:pt x="688935" y="687760"/>
                  </a:cubicBezTo>
                  <a:cubicBezTo>
                    <a:pt x="706776" y="684829"/>
                    <a:pt x="724226" y="679799"/>
                    <a:pt x="741969" y="676282"/>
                  </a:cubicBezTo>
                  <a:cubicBezTo>
                    <a:pt x="756877" y="673303"/>
                    <a:pt x="758881" y="658602"/>
                    <a:pt x="758295" y="645854"/>
                  </a:cubicBezTo>
                  <a:cubicBezTo>
                    <a:pt x="759175" y="608980"/>
                    <a:pt x="762156" y="572203"/>
                    <a:pt x="766311" y="535524"/>
                  </a:cubicBezTo>
                  <a:cubicBezTo>
                    <a:pt x="773936" y="445120"/>
                    <a:pt x="791533" y="356084"/>
                    <a:pt x="799989" y="265827"/>
                  </a:cubicBezTo>
                  <a:cubicBezTo>
                    <a:pt x="806930" y="190759"/>
                    <a:pt x="813333" y="118329"/>
                    <a:pt x="824429" y="43701"/>
                  </a:cubicBezTo>
                  <a:cubicBezTo>
                    <a:pt x="824722" y="43310"/>
                    <a:pt x="825015" y="42919"/>
                    <a:pt x="825308" y="42577"/>
                  </a:cubicBezTo>
                  <a:cubicBezTo>
                    <a:pt x="846962" y="38865"/>
                    <a:pt x="871011" y="40233"/>
                    <a:pt x="893349" y="36472"/>
                  </a:cubicBezTo>
                  <a:cubicBezTo>
                    <a:pt x="919988" y="33933"/>
                    <a:pt x="946383" y="24653"/>
                    <a:pt x="973315" y="27681"/>
                  </a:cubicBezTo>
                  <a:cubicBezTo>
                    <a:pt x="964126" y="94153"/>
                    <a:pt x="959971" y="161211"/>
                    <a:pt x="951222" y="227731"/>
                  </a:cubicBezTo>
                  <a:cubicBezTo>
                    <a:pt x="935385" y="323507"/>
                    <a:pt x="925756" y="420358"/>
                    <a:pt x="917446" y="517013"/>
                  </a:cubicBezTo>
                  <a:cubicBezTo>
                    <a:pt x="915540" y="548906"/>
                    <a:pt x="910310" y="580652"/>
                    <a:pt x="903809" y="611959"/>
                  </a:cubicBezTo>
                  <a:cubicBezTo>
                    <a:pt x="900974" y="636721"/>
                    <a:pt x="894424" y="664951"/>
                    <a:pt x="929617" y="661532"/>
                  </a:cubicBezTo>
                  <a:cubicBezTo>
                    <a:pt x="962415" y="663828"/>
                    <a:pt x="995262" y="664511"/>
                    <a:pt x="1028109" y="665635"/>
                  </a:cubicBezTo>
                  <a:cubicBezTo>
                    <a:pt x="1048150" y="667393"/>
                    <a:pt x="1072052" y="670226"/>
                    <a:pt x="1092972" y="669786"/>
                  </a:cubicBezTo>
                  <a:cubicBezTo>
                    <a:pt x="1124841" y="669640"/>
                    <a:pt x="1156515" y="669591"/>
                    <a:pt x="1188238" y="673840"/>
                  </a:cubicBezTo>
                  <a:cubicBezTo>
                    <a:pt x="1247040" y="679799"/>
                    <a:pt x="1305548" y="686734"/>
                    <a:pt x="1364839" y="684292"/>
                  </a:cubicBezTo>
                  <a:cubicBezTo>
                    <a:pt x="1388057" y="684097"/>
                    <a:pt x="1411372" y="684634"/>
                    <a:pt x="1434541" y="683022"/>
                  </a:cubicBezTo>
                  <a:cubicBezTo>
                    <a:pt x="1446126" y="681996"/>
                    <a:pt x="1458883" y="681752"/>
                    <a:pt x="1468854" y="675159"/>
                  </a:cubicBezTo>
                  <a:cubicBezTo>
                    <a:pt x="1483127" y="665635"/>
                    <a:pt x="1478044" y="645806"/>
                    <a:pt x="1480341" y="631105"/>
                  </a:cubicBezTo>
                  <a:cubicBezTo>
                    <a:pt x="1484740" y="580018"/>
                    <a:pt x="1491828" y="526440"/>
                    <a:pt x="1497204" y="475059"/>
                  </a:cubicBezTo>
                  <a:cubicBezTo>
                    <a:pt x="1501359" y="423923"/>
                    <a:pt x="1510891" y="373374"/>
                    <a:pt x="1513872" y="322091"/>
                  </a:cubicBezTo>
                  <a:cubicBezTo>
                    <a:pt x="1516659" y="271785"/>
                    <a:pt x="1529563" y="225680"/>
                    <a:pt x="1538703" y="175521"/>
                  </a:cubicBezTo>
                  <a:cubicBezTo>
                    <a:pt x="1546622" y="139574"/>
                    <a:pt x="1545400" y="100502"/>
                    <a:pt x="1563045" y="67437"/>
                  </a:cubicBezTo>
                  <a:cubicBezTo>
                    <a:pt x="1594132" y="69879"/>
                    <a:pt x="1624926" y="76473"/>
                    <a:pt x="1656258" y="75252"/>
                  </a:cubicBezTo>
                  <a:cubicBezTo>
                    <a:pt x="1668918" y="75300"/>
                    <a:pt x="1681431" y="71442"/>
                    <a:pt x="1694042" y="72956"/>
                  </a:cubicBezTo>
                  <a:lnTo>
                    <a:pt x="1694042" y="72956"/>
                  </a:lnTo>
                  <a:cubicBezTo>
                    <a:pt x="1689838" y="150563"/>
                    <a:pt x="1683875" y="227634"/>
                    <a:pt x="1673708" y="304948"/>
                  </a:cubicBezTo>
                  <a:cubicBezTo>
                    <a:pt x="1670775" y="355449"/>
                    <a:pt x="1665692" y="407025"/>
                    <a:pt x="1658604" y="457819"/>
                  </a:cubicBezTo>
                  <a:cubicBezTo>
                    <a:pt x="1654010" y="497624"/>
                    <a:pt x="1651223" y="537673"/>
                    <a:pt x="1643843" y="577087"/>
                  </a:cubicBezTo>
                  <a:cubicBezTo>
                    <a:pt x="1637000" y="618357"/>
                    <a:pt x="1615737" y="655281"/>
                    <a:pt x="1607085" y="696014"/>
                  </a:cubicBezTo>
                  <a:cubicBezTo>
                    <a:pt x="1605424" y="706758"/>
                    <a:pt x="1601171" y="718334"/>
                    <a:pt x="1604837" y="729079"/>
                  </a:cubicBezTo>
                  <a:cubicBezTo>
                    <a:pt x="1615444" y="754720"/>
                    <a:pt x="1694335" y="739042"/>
                    <a:pt x="1719215" y="739335"/>
                  </a:cubicBezTo>
                  <a:cubicBezTo>
                    <a:pt x="1774595" y="739091"/>
                    <a:pt x="1828851" y="725757"/>
                    <a:pt x="1883645" y="719945"/>
                  </a:cubicBezTo>
                  <a:cubicBezTo>
                    <a:pt x="1953200" y="713498"/>
                    <a:pt x="2021729" y="707149"/>
                    <a:pt x="2091578" y="700995"/>
                  </a:cubicBezTo>
                  <a:cubicBezTo>
                    <a:pt x="2119879" y="698993"/>
                    <a:pt x="2147985" y="692595"/>
                    <a:pt x="2176433" y="693767"/>
                  </a:cubicBezTo>
                  <a:cubicBezTo>
                    <a:pt x="2176726" y="714964"/>
                    <a:pt x="2181418" y="735672"/>
                    <a:pt x="2186111" y="756234"/>
                  </a:cubicBezTo>
                  <a:cubicBezTo>
                    <a:pt x="2191047" y="787785"/>
                    <a:pt x="2197500" y="819336"/>
                    <a:pt x="2200139" y="851180"/>
                  </a:cubicBezTo>
                  <a:cubicBezTo>
                    <a:pt x="2126527" y="864025"/>
                    <a:pt x="2052328" y="872962"/>
                    <a:pt x="1977591" y="8759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3581523" y="8713541"/>
              <a:ext cx="642588" cy="652154"/>
            </a:xfrm>
            <a:custGeom>
              <a:rect b="b" l="l" r="r" t="t"/>
              <a:pathLst>
                <a:path extrusionOk="0" h="652154" w="642588">
                  <a:moveTo>
                    <a:pt x="620487" y="25532"/>
                  </a:moveTo>
                  <a:cubicBezTo>
                    <a:pt x="596634" y="21283"/>
                    <a:pt x="572096" y="20599"/>
                    <a:pt x="547950" y="18255"/>
                  </a:cubicBezTo>
                  <a:cubicBezTo>
                    <a:pt x="492179" y="15520"/>
                    <a:pt x="436603" y="10782"/>
                    <a:pt x="380733" y="9659"/>
                  </a:cubicBezTo>
                  <a:cubicBezTo>
                    <a:pt x="318363" y="5068"/>
                    <a:pt x="255309" y="4042"/>
                    <a:pt x="192694" y="3407"/>
                  </a:cubicBezTo>
                  <a:cubicBezTo>
                    <a:pt x="148508" y="2235"/>
                    <a:pt x="104223" y="-3968"/>
                    <a:pt x="60280" y="3993"/>
                  </a:cubicBezTo>
                  <a:cubicBezTo>
                    <a:pt x="49527" y="8340"/>
                    <a:pt x="38529" y="24995"/>
                    <a:pt x="48940" y="33981"/>
                  </a:cubicBezTo>
                  <a:cubicBezTo>
                    <a:pt x="48403" y="36521"/>
                    <a:pt x="47963" y="39012"/>
                    <a:pt x="47376" y="41356"/>
                  </a:cubicBezTo>
                  <a:cubicBezTo>
                    <a:pt x="41511" y="71442"/>
                    <a:pt x="40289" y="102114"/>
                    <a:pt x="37893" y="132590"/>
                  </a:cubicBezTo>
                  <a:cubicBezTo>
                    <a:pt x="34130" y="180405"/>
                    <a:pt x="29731" y="228268"/>
                    <a:pt x="25722" y="276083"/>
                  </a:cubicBezTo>
                  <a:cubicBezTo>
                    <a:pt x="18977" y="361554"/>
                    <a:pt x="10619" y="444974"/>
                    <a:pt x="6464" y="530982"/>
                  </a:cubicBezTo>
                  <a:cubicBezTo>
                    <a:pt x="5340" y="543143"/>
                    <a:pt x="3776" y="559309"/>
                    <a:pt x="2456" y="572594"/>
                  </a:cubicBezTo>
                  <a:cubicBezTo>
                    <a:pt x="696" y="583973"/>
                    <a:pt x="-5072" y="599505"/>
                    <a:pt x="11010" y="602679"/>
                  </a:cubicBezTo>
                  <a:lnTo>
                    <a:pt x="11010" y="602679"/>
                  </a:lnTo>
                  <a:cubicBezTo>
                    <a:pt x="12867" y="603558"/>
                    <a:pt x="15213" y="604145"/>
                    <a:pt x="17902" y="604096"/>
                  </a:cubicBezTo>
                  <a:cubicBezTo>
                    <a:pt x="64093" y="604438"/>
                    <a:pt x="105151" y="609712"/>
                    <a:pt x="150707" y="614987"/>
                  </a:cubicBezTo>
                  <a:cubicBezTo>
                    <a:pt x="246560" y="621971"/>
                    <a:pt x="342168" y="631251"/>
                    <a:pt x="438167" y="637747"/>
                  </a:cubicBezTo>
                  <a:cubicBezTo>
                    <a:pt x="462558" y="639310"/>
                    <a:pt x="486508" y="644389"/>
                    <a:pt x="510655" y="647710"/>
                  </a:cubicBezTo>
                  <a:cubicBezTo>
                    <a:pt x="538321" y="651373"/>
                    <a:pt x="566231" y="650201"/>
                    <a:pt x="594043" y="652155"/>
                  </a:cubicBezTo>
                  <a:cubicBezTo>
                    <a:pt x="624886" y="651764"/>
                    <a:pt x="618190" y="587832"/>
                    <a:pt x="621318" y="565512"/>
                  </a:cubicBezTo>
                  <a:cubicBezTo>
                    <a:pt x="623029" y="542410"/>
                    <a:pt x="624397" y="518429"/>
                    <a:pt x="625717" y="494840"/>
                  </a:cubicBezTo>
                  <a:cubicBezTo>
                    <a:pt x="628699" y="442483"/>
                    <a:pt x="637839" y="390468"/>
                    <a:pt x="639990" y="338062"/>
                  </a:cubicBezTo>
                  <a:cubicBezTo>
                    <a:pt x="644682" y="243995"/>
                    <a:pt x="641847" y="149880"/>
                    <a:pt x="640527" y="55764"/>
                  </a:cubicBezTo>
                  <a:cubicBezTo>
                    <a:pt x="641994" y="40086"/>
                    <a:pt x="637008" y="28316"/>
                    <a:pt x="620487" y="25532"/>
                  </a:cubicBezTo>
                  <a:close/>
                  <a:moveTo>
                    <a:pt x="614573" y="309832"/>
                  </a:moveTo>
                  <a:cubicBezTo>
                    <a:pt x="613155" y="385046"/>
                    <a:pt x="599371" y="459723"/>
                    <a:pt x="597025" y="534840"/>
                  </a:cubicBezTo>
                  <a:cubicBezTo>
                    <a:pt x="593701" y="564584"/>
                    <a:pt x="596145" y="595597"/>
                    <a:pt x="588911" y="625585"/>
                  </a:cubicBezTo>
                  <a:cubicBezTo>
                    <a:pt x="568772" y="624218"/>
                    <a:pt x="548585" y="624755"/>
                    <a:pt x="528447" y="623436"/>
                  </a:cubicBezTo>
                  <a:cubicBezTo>
                    <a:pt x="505083" y="621776"/>
                    <a:pt x="482158" y="616403"/>
                    <a:pt x="458892" y="613961"/>
                  </a:cubicBezTo>
                  <a:cubicBezTo>
                    <a:pt x="403853" y="609761"/>
                    <a:pt x="349206" y="605854"/>
                    <a:pt x="293875" y="603021"/>
                  </a:cubicBezTo>
                  <a:cubicBezTo>
                    <a:pt x="243431" y="598430"/>
                    <a:pt x="192939" y="595842"/>
                    <a:pt x="142349" y="593058"/>
                  </a:cubicBezTo>
                  <a:cubicBezTo>
                    <a:pt x="103734" y="588955"/>
                    <a:pt x="65119" y="585976"/>
                    <a:pt x="26456" y="589932"/>
                  </a:cubicBezTo>
                  <a:cubicBezTo>
                    <a:pt x="29340" y="579578"/>
                    <a:pt x="28313" y="565365"/>
                    <a:pt x="30122" y="557014"/>
                  </a:cubicBezTo>
                  <a:cubicBezTo>
                    <a:pt x="34228" y="519602"/>
                    <a:pt x="33250" y="482825"/>
                    <a:pt x="36916" y="445218"/>
                  </a:cubicBezTo>
                  <a:cubicBezTo>
                    <a:pt x="43466" y="353935"/>
                    <a:pt x="49576" y="262554"/>
                    <a:pt x="55637" y="170783"/>
                  </a:cubicBezTo>
                  <a:cubicBezTo>
                    <a:pt x="58569" y="125557"/>
                    <a:pt x="58912" y="80087"/>
                    <a:pt x="63848" y="35153"/>
                  </a:cubicBezTo>
                  <a:cubicBezTo>
                    <a:pt x="66244" y="33639"/>
                    <a:pt x="68296" y="31441"/>
                    <a:pt x="69665" y="28804"/>
                  </a:cubicBezTo>
                  <a:cubicBezTo>
                    <a:pt x="104907" y="24701"/>
                    <a:pt x="141127" y="27241"/>
                    <a:pt x="176613" y="29195"/>
                  </a:cubicBezTo>
                  <a:cubicBezTo>
                    <a:pt x="214935" y="30660"/>
                    <a:pt x="253305" y="29976"/>
                    <a:pt x="291675" y="31881"/>
                  </a:cubicBezTo>
                  <a:cubicBezTo>
                    <a:pt x="347202" y="33200"/>
                    <a:pt x="402583" y="37840"/>
                    <a:pt x="458110" y="38768"/>
                  </a:cubicBezTo>
                  <a:cubicBezTo>
                    <a:pt x="509971" y="44433"/>
                    <a:pt x="562467" y="43700"/>
                    <a:pt x="614133" y="51173"/>
                  </a:cubicBezTo>
                  <a:cubicBezTo>
                    <a:pt x="614817" y="137328"/>
                    <a:pt x="618336" y="223629"/>
                    <a:pt x="614573" y="309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6"/>
          <p:cNvSpPr/>
          <p:nvPr/>
        </p:nvSpPr>
        <p:spPr>
          <a:xfrm rot="-850509">
            <a:off x="1368099" y="3934055"/>
            <a:ext cx="1087384" cy="1195025"/>
          </a:xfrm>
          <a:custGeom>
            <a:rect b="b" l="l" r="r" t="t"/>
            <a:pathLst>
              <a:path extrusionOk="0" h="2388946" w="2173763">
                <a:moveTo>
                  <a:pt x="1484711" y="1184786"/>
                </a:moveTo>
                <a:cubicBezTo>
                  <a:pt x="1489404" y="1090719"/>
                  <a:pt x="1486569" y="996604"/>
                  <a:pt x="1485249" y="902488"/>
                </a:cubicBezTo>
                <a:cubicBezTo>
                  <a:pt x="1486813" y="886908"/>
                  <a:pt x="1481827" y="875137"/>
                  <a:pt x="1465257" y="872354"/>
                </a:cubicBezTo>
                <a:cubicBezTo>
                  <a:pt x="1441355" y="868153"/>
                  <a:pt x="1416867" y="867421"/>
                  <a:pt x="1392720" y="865076"/>
                </a:cubicBezTo>
                <a:cubicBezTo>
                  <a:pt x="1336949" y="862341"/>
                  <a:pt x="1281373" y="857604"/>
                  <a:pt x="1225504" y="856480"/>
                </a:cubicBezTo>
                <a:cubicBezTo>
                  <a:pt x="1163134" y="851889"/>
                  <a:pt x="1100080" y="850864"/>
                  <a:pt x="1037465" y="850229"/>
                </a:cubicBezTo>
                <a:cubicBezTo>
                  <a:pt x="993278" y="849057"/>
                  <a:pt x="948993" y="842854"/>
                  <a:pt x="905051" y="850815"/>
                </a:cubicBezTo>
                <a:cubicBezTo>
                  <a:pt x="894297" y="855162"/>
                  <a:pt x="883299" y="871816"/>
                  <a:pt x="893662" y="880852"/>
                </a:cubicBezTo>
                <a:cubicBezTo>
                  <a:pt x="893124" y="883391"/>
                  <a:pt x="892733" y="885882"/>
                  <a:pt x="892098" y="888178"/>
                </a:cubicBezTo>
                <a:cubicBezTo>
                  <a:pt x="886232" y="918264"/>
                  <a:pt x="885010" y="948935"/>
                  <a:pt x="882615" y="979412"/>
                </a:cubicBezTo>
                <a:cubicBezTo>
                  <a:pt x="878851" y="1027275"/>
                  <a:pt x="874452" y="1075090"/>
                  <a:pt x="870444" y="1122905"/>
                </a:cubicBezTo>
                <a:cubicBezTo>
                  <a:pt x="863699" y="1208376"/>
                  <a:pt x="855340" y="1291795"/>
                  <a:pt x="851186" y="1377803"/>
                </a:cubicBezTo>
                <a:cubicBezTo>
                  <a:pt x="850061" y="1389965"/>
                  <a:pt x="848497" y="1406131"/>
                  <a:pt x="847178" y="1419415"/>
                </a:cubicBezTo>
                <a:cubicBezTo>
                  <a:pt x="845418" y="1430746"/>
                  <a:pt x="839699" y="1446278"/>
                  <a:pt x="855585" y="1449452"/>
                </a:cubicBezTo>
                <a:cubicBezTo>
                  <a:pt x="857442" y="1450380"/>
                  <a:pt x="859837" y="1450966"/>
                  <a:pt x="862623" y="1450917"/>
                </a:cubicBezTo>
                <a:cubicBezTo>
                  <a:pt x="908814" y="1451259"/>
                  <a:pt x="949873" y="1456485"/>
                  <a:pt x="995429" y="1461809"/>
                </a:cubicBezTo>
                <a:cubicBezTo>
                  <a:pt x="1091526" y="1468793"/>
                  <a:pt x="1187427" y="1478122"/>
                  <a:pt x="1283622" y="1484617"/>
                </a:cubicBezTo>
                <a:cubicBezTo>
                  <a:pt x="1307768" y="1486229"/>
                  <a:pt x="1331475" y="1491211"/>
                  <a:pt x="1355377" y="1494483"/>
                </a:cubicBezTo>
                <a:cubicBezTo>
                  <a:pt x="1383042" y="1498146"/>
                  <a:pt x="1411001" y="1496974"/>
                  <a:pt x="1438765" y="1498928"/>
                </a:cubicBezTo>
                <a:cubicBezTo>
                  <a:pt x="1469608" y="1498586"/>
                  <a:pt x="1462911" y="1434605"/>
                  <a:pt x="1466040" y="1412285"/>
                </a:cubicBezTo>
                <a:cubicBezTo>
                  <a:pt x="1467750" y="1389183"/>
                  <a:pt x="1469119" y="1365251"/>
                  <a:pt x="1470439" y="1341613"/>
                </a:cubicBezTo>
                <a:cubicBezTo>
                  <a:pt x="1473469" y="1289207"/>
                  <a:pt x="1482561" y="1237192"/>
                  <a:pt x="1484711" y="1184786"/>
                </a:cubicBezTo>
                <a:close/>
                <a:moveTo>
                  <a:pt x="2159736" y="729153"/>
                </a:moveTo>
                <a:cubicBezTo>
                  <a:pt x="2164673" y="760753"/>
                  <a:pt x="2171076" y="792304"/>
                  <a:pt x="2173764" y="824099"/>
                </a:cubicBezTo>
                <a:cubicBezTo>
                  <a:pt x="2100152" y="837188"/>
                  <a:pt x="2025953" y="846077"/>
                  <a:pt x="1951216" y="849057"/>
                </a:cubicBezTo>
                <a:cubicBezTo>
                  <a:pt x="1888357" y="853306"/>
                  <a:pt x="1824765" y="870009"/>
                  <a:pt x="1762297" y="879826"/>
                </a:cubicBezTo>
                <a:cubicBezTo>
                  <a:pt x="1726078" y="884661"/>
                  <a:pt x="1689614" y="890962"/>
                  <a:pt x="1655838" y="905565"/>
                </a:cubicBezTo>
                <a:cubicBezTo>
                  <a:pt x="1648408" y="908691"/>
                  <a:pt x="1640197" y="912256"/>
                  <a:pt x="1635113" y="918801"/>
                </a:cubicBezTo>
                <a:cubicBezTo>
                  <a:pt x="1628808" y="930718"/>
                  <a:pt x="1631496" y="945468"/>
                  <a:pt x="1628808" y="958508"/>
                </a:cubicBezTo>
                <a:cubicBezTo>
                  <a:pt x="1623284" y="1025615"/>
                  <a:pt x="1616490" y="1093552"/>
                  <a:pt x="1609207" y="1160903"/>
                </a:cubicBezTo>
                <a:cubicBezTo>
                  <a:pt x="1600898" y="1222491"/>
                  <a:pt x="1593224" y="1284225"/>
                  <a:pt x="1593028" y="1346448"/>
                </a:cubicBezTo>
                <a:cubicBezTo>
                  <a:pt x="1591953" y="1370184"/>
                  <a:pt x="1590242" y="1393872"/>
                  <a:pt x="1589753" y="1417657"/>
                </a:cubicBezTo>
                <a:cubicBezTo>
                  <a:pt x="1589607" y="1434067"/>
                  <a:pt x="1587603" y="1451211"/>
                  <a:pt x="1594495" y="1466595"/>
                </a:cubicBezTo>
                <a:cubicBezTo>
                  <a:pt x="1599676" y="1477291"/>
                  <a:pt x="1611896" y="1481931"/>
                  <a:pt x="1623333" y="1481345"/>
                </a:cubicBezTo>
                <a:cubicBezTo>
                  <a:pt x="1638877" y="1483592"/>
                  <a:pt x="1654323" y="1483347"/>
                  <a:pt x="1669866" y="1481443"/>
                </a:cubicBezTo>
                <a:cubicBezTo>
                  <a:pt x="1714542" y="1480857"/>
                  <a:pt x="1759023" y="1477926"/>
                  <a:pt x="1803503" y="1473189"/>
                </a:cubicBezTo>
                <a:cubicBezTo>
                  <a:pt x="1915388" y="1467963"/>
                  <a:pt x="2027517" y="1471479"/>
                  <a:pt x="2139402" y="1472603"/>
                </a:cubicBezTo>
                <a:cubicBezTo>
                  <a:pt x="2137838" y="1512408"/>
                  <a:pt x="2136323" y="1552164"/>
                  <a:pt x="2136909" y="1592017"/>
                </a:cubicBezTo>
                <a:cubicBezTo>
                  <a:pt x="2136420" y="1609014"/>
                  <a:pt x="2138033" y="1626450"/>
                  <a:pt x="2134514" y="1643153"/>
                </a:cubicBezTo>
                <a:cubicBezTo>
                  <a:pt x="2134123" y="1644130"/>
                  <a:pt x="2133048" y="1646572"/>
                  <a:pt x="2132314" y="1647305"/>
                </a:cubicBezTo>
                <a:cubicBezTo>
                  <a:pt x="1994474" y="1646914"/>
                  <a:pt x="1856977" y="1658831"/>
                  <a:pt x="1719137" y="1658099"/>
                </a:cubicBezTo>
                <a:cubicBezTo>
                  <a:pt x="1694111" y="1658685"/>
                  <a:pt x="1668938" y="1659710"/>
                  <a:pt x="1644303" y="1664057"/>
                </a:cubicBezTo>
                <a:cubicBezTo>
                  <a:pt x="1627439" y="1666548"/>
                  <a:pt x="1619130" y="1676609"/>
                  <a:pt x="1621036" y="1693459"/>
                </a:cubicBezTo>
                <a:cubicBezTo>
                  <a:pt x="1621036" y="1723008"/>
                  <a:pt x="1621036" y="1752556"/>
                  <a:pt x="1620987" y="1782105"/>
                </a:cubicBezTo>
                <a:cubicBezTo>
                  <a:pt x="1620156" y="1838418"/>
                  <a:pt x="1621916" y="1894779"/>
                  <a:pt x="1619227" y="1950995"/>
                </a:cubicBezTo>
                <a:cubicBezTo>
                  <a:pt x="1615464" y="2021032"/>
                  <a:pt x="1606763" y="2090727"/>
                  <a:pt x="1601289" y="2160667"/>
                </a:cubicBezTo>
                <a:cubicBezTo>
                  <a:pt x="1597672" y="2207456"/>
                  <a:pt x="1592833" y="2254099"/>
                  <a:pt x="1589655" y="2300936"/>
                </a:cubicBezTo>
                <a:cubicBezTo>
                  <a:pt x="1585843" y="2326285"/>
                  <a:pt x="1589998" y="2354661"/>
                  <a:pt x="1578364" y="2377958"/>
                </a:cubicBezTo>
                <a:cubicBezTo>
                  <a:pt x="1532809" y="2375516"/>
                  <a:pt x="1487351" y="2384210"/>
                  <a:pt x="1441942" y="2380009"/>
                </a:cubicBezTo>
                <a:cubicBezTo>
                  <a:pt x="1443408" y="2294880"/>
                  <a:pt x="1446390" y="2212096"/>
                  <a:pt x="1452402" y="2126723"/>
                </a:cubicBezTo>
                <a:cubicBezTo>
                  <a:pt x="1461543" y="2028163"/>
                  <a:pt x="1466870" y="1928723"/>
                  <a:pt x="1466479" y="1829626"/>
                </a:cubicBezTo>
                <a:cubicBezTo>
                  <a:pt x="1468435" y="1786793"/>
                  <a:pt x="1471416" y="1742886"/>
                  <a:pt x="1469363" y="1699466"/>
                </a:cubicBezTo>
                <a:cubicBezTo>
                  <a:pt x="1468972" y="1679784"/>
                  <a:pt x="1467213" y="1656438"/>
                  <a:pt x="1441551" y="1659564"/>
                </a:cubicBezTo>
                <a:cubicBezTo>
                  <a:pt x="1415009" y="1658147"/>
                  <a:pt x="1388468" y="1658685"/>
                  <a:pt x="1361926" y="1657024"/>
                </a:cubicBezTo>
                <a:cubicBezTo>
                  <a:pt x="1330253" y="1652921"/>
                  <a:pt x="1294668" y="1649014"/>
                  <a:pt x="1261821" y="1648868"/>
                </a:cubicBezTo>
                <a:cubicBezTo>
                  <a:pt x="1225455" y="1646719"/>
                  <a:pt x="1189040" y="1647549"/>
                  <a:pt x="1152723" y="1645351"/>
                </a:cubicBezTo>
                <a:cubicBezTo>
                  <a:pt x="1106483" y="1640125"/>
                  <a:pt x="1059998" y="1642079"/>
                  <a:pt x="1013612" y="1642177"/>
                </a:cubicBezTo>
                <a:cubicBezTo>
                  <a:pt x="956227" y="1641737"/>
                  <a:pt x="898892" y="1636316"/>
                  <a:pt x="841508" y="1640321"/>
                </a:cubicBezTo>
                <a:cubicBezTo>
                  <a:pt x="820783" y="1642665"/>
                  <a:pt x="797761" y="1639490"/>
                  <a:pt x="778893" y="1649551"/>
                </a:cubicBezTo>
                <a:cubicBezTo>
                  <a:pt x="772490" y="1653215"/>
                  <a:pt x="769410" y="1660248"/>
                  <a:pt x="768677" y="1667378"/>
                </a:cubicBezTo>
                <a:cubicBezTo>
                  <a:pt x="766673" y="1685156"/>
                  <a:pt x="765402" y="1702983"/>
                  <a:pt x="762616" y="1720614"/>
                </a:cubicBezTo>
                <a:cubicBezTo>
                  <a:pt x="752938" y="1796366"/>
                  <a:pt x="745899" y="1872508"/>
                  <a:pt x="732653" y="1947771"/>
                </a:cubicBezTo>
                <a:cubicBezTo>
                  <a:pt x="718771" y="2040568"/>
                  <a:pt x="704108" y="2133121"/>
                  <a:pt x="688662" y="2225625"/>
                </a:cubicBezTo>
                <a:cubicBezTo>
                  <a:pt x="684214" y="2260985"/>
                  <a:pt x="680010" y="2296394"/>
                  <a:pt x="676246" y="2331804"/>
                </a:cubicBezTo>
                <a:cubicBezTo>
                  <a:pt x="673607" y="2350949"/>
                  <a:pt x="673998" y="2372097"/>
                  <a:pt x="663489" y="2388947"/>
                </a:cubicBezTo>
                <a:cubicBezTo>
                  <a:pt x="656206" y="2388117"/>
                  <a:pt x="648874" y="2387335"/>
                  <a:pt x="641542" y="2386993"/>
                </a:cubicBezTo>
                <a:cubicBezTo>
                  <a:pt x="614023" y="2384698"/>
                  <a:pt x="585086" y="2390608"/>
                  <a:pt x="558398" y="2382940"/>
                </a:cubicBezTo>
                <a:cubicBezTo>
                  <a:pt x="567587" y="2298250"/>
                  <a:pt x="572524" y="2213219"/>
                  <a:pt x="581029" y="2128432"/>
                </a:cubicBezTo>
                <a:cubicBezTo>
                  <a:pt x="588117" y="2057125"/>
                  <a:pt x="597551" y="1986062"/>
                  <a:pt x="602830" y="1914609"/>
                </a:cubicBezTo>
                <a:cubicBezTo>
                  <a:pt x="606007" y="1872508"/>
                  <a:pt x="607375" y="1833045"/>
                  <a:pt x="612214" y="1790359"/>
                </a:cubicBezTo>
                <a:cubicBezTo>
                  <a:pt x="615440" y="1760566"/>
                  <a:pt x="621550" y="1731115"/>
                  <a:pt x="625070" y="1701322"/>
                </a:cubicBezTo>
                <a:cubicBezTo>
                  <a:pt x="626878" y="1682617"/>
                  <a:pt x="630886" y="1654924"/>
                  <a:pt x="609184" y="1646475"/>
                </a:cubicBezTo>
                <a:cubicBezTo>
                  <a:pt x="571351" y="1643544"/>
                  <a:pt x="532688" y="1646621"/>
                  <a:pt x="494708" y="1648672"/>
                </a:cubicBezTo>
                <a:cubicBezTo>
                  <a:pt x="411173" y="1654045"/>
                  <a:pt x="327101" y="1654729"/>
                  <a:pt x="243859" y="1665376"/>
                </a:cubicBezTo>
                <a:cubicBezTo>
                  <a:pt x="195029" y="1673239"/>
                  <a:pt x="145807" y="1673728"/>
                  <a:pt x="96537" y="1671823"/>
                </a:cubicBezTo>
                <a:cubicBezTo>
                  <a:pt x="64423" y="1670944"/>
                  <a:pt x="31820" y="1674411"/>
                  <a:pt x="0" y="1669332"/>
                </a:cubicBezTo>
                <a:cubicBezTo>
                  <a:pt x="587" y="1646572"/>
                  <a:pt x="1515" y="1623764"/>
                  <a:pt x="1857" y="1601004"/>
                </a:cubicBezTo>
                <a:cubicBezTo>
                  <a:pt x="3959" y="1569502"/>
                  <a:pt x="-782" y="1536046"/>
                  <a:pt x="8994" y="1505814"/>
                </a:cubicBezTo>
                <a:cubicBezTo>
                  <a:pt x="9043" y="1505814"/>
                  <a:pt x="9043" y="1505765"/>
                  <a:pt x="9043" y="1505765"/>
                </a:cubicBezTo>
                <a:cubicBezTo>
                  <a:pt x="90378" y="1505130"/>
                  <a:pt x="170589" y="1491357"/>
                  <a:pt x="251827" y="1487987"/>
                </a:cubicBezTo>
                <a:cubicBezTo>
                  <a:pt x="327052" y="1482810"/>
                  <a:pt x="402668" y="1483006"/>
                  <a:pt x="476916" y="1468305"/>
                </a:cubicBezTo>
                <a:cubicBezTo>
                  <a:pt x="513918" y="1463567"/>
                  <a:pt x="551213" y="1462053"/>
                  <a:pt x="588410" y="1458927"/>
                </a:cubicBezTo>
                <a:cubicBezTo>
                  <a:pt x="605762" y="1457120"/>
                  <a:pt x="623799" y="1457462"/>
                  <a:pt x="640027" y="1450331"/>
                </a:cubicBezTo>
                <a:cubicBezTo>
                  <a:pt x="646283" y="1447841"/>
                  <a:pt x="651464" y="1442273"/>
                  <a:pt x="652247" y="1435435"/>
                </a:cubicBezTo>
                <a:cubicBezTo>
                  <a:pt x="654299" y="1418927"/>
                  <a:pt x="657183" y="1402614"/>
                  <a:pt x="660605" y="1386350"/>
                </a:cubicBezTo>
                <a:cubicBezTo>
                  <a:pt x="664222" y="1360465"/>
                  <a:pt x="667692" y="1336045"/>
                  <a:pt x="673705" y="1310208"/>
                </a:cubicBezTo>
                <a:cubicBezTo>
                  <a:pt x="677468" y="1287888"/>
                  <a:pt x="677859" y="1265080"/>
                  <a:pt x="680157" y="1242613"/>
                </a:cubicBezTo>
                <a:cubicBezTo>
                  <a:pt x="685924" y="1169401"/>
                  <a:pt x="695212" y="1096482"/>
                  <a:pt x="700930" y="1023222"/>
                </a:cubicBezTo>
                <a:cubicBezTo>
                  <a:pt x="704352" y="986249"/>
                  <a:pt x="705965" y="949082"/>
                  <a:pt x="710951" y="912305"/>
                </a:cubicBezTo>
                <a:cubicBezTo>
                  <a:pt x="712808" y="888324"/>
                  <a:pt x="725468" y="859753"/>
                  <a:pt x="710169" y="838214"/>
                </a:cubicBezTo>
                <a:cubicBezTo>
                  <a:pt x="703912" y="831474"/>
                  <a:pt x="694087" y="832597"/>
                  <a:pt x="685729" y="832890"/>
                </a:cubicBezTo>
                <a:cubicBezTo>
                  <a:pt x="667301" y="833574"/>
                  <a:pt x="648923" y="835430"/>
                  <a:pt x="630593" y="837042"/>
                </a:cubicBezTo>
                <a:cubicBezTo>
                  <a:pt x="548720" y="840314"/>
                  <a:pt x="467091" y="847005"/>
                  <a:pt x="385707" y="856236"/>
                </a:cubicBezTo>
                <a:cubicBezTo>
                  <a:pt x="305252" y="859997"/>
                  <a:pt x="224699" y="856334"/>
                  <a:pt x="144145" y="857750"/>
                </a:cubicBezTo>
                <a:cubicBezTo>
                  <a:pt x="112716" y="856529"/>
                  <a:pt x="81726" y="862341"/>
                  <a:pt x="50346" y="860730"/>
                </a:cubicBezTo>
                <a:cubicBezTo>
                  <a:pt x="51421" y="811791"/>
                  <a:pt x="47511" y="762218"/>
                  <a:pt x="55478" y="713769"/>
                </a:cubicBezTo>
                <a:cubicBezTo>
                  <a:pt x="117359" y="713915"/>
                  <a:pt x="178850" y="706589"/>
                  <a:pt x="240438" y="701021"/>
                </a:cubicBezTo>
                <a:cubicBezTo>
                  <a:pt x="303101" y="694770"/>
                  <a:pt x="366107" y="692474"/>
                  <a:pt x="428428" y="683488"/>
                </a:cubicBezTo>
                <a:cubicBezTo>
                  <a:pt x="480484" y="677041"/>
                  <a:pt x="533958" y="676015"/>
                  <a:pt x="586699" y="667663"/>
                </a:cubicBezTo>
                <a:cubicBezTo>
                  <a:pt x="611872" y="664098"/>
                  <a:pt x="637338" y="664049"/>
                  <a:pt x="662511" y="660679"/>
                </a:cubicBezTo>
                <a:cubicBezTo>
                  <a:pt x="680352" y="657749"/>
                  <a:pt x="697753" y="652718"/>
                  <a:pt x="715545" y="649202"/>
                </a:cubicBezTo>
                <a:cubicBezTo>
                  <a:pt x="730454" y="646222"/>
                  <a:pt x="732458" y="631521"/>
                  <a:pt x="731871" y="618774"/>
                </a:cubicBezTo>
                <a:cubicBezTo>
                  <a:pt x="732751" y="581899"/>
                  <a:pt x="735781" y="545123"/>
                  <a:pt x="739887" y="508443"/>
                </a:cubicBezTo>
                <a:cubicBezTo>
                  <a:pt x="747464" y="418040"/>
                  <a:pt x="765109" y="329004"/>
                  <a:pt x="773565" y="238747"/>
                </a:cubicBezTo>
                <a:cubicBezTo>
                  <a:pt x="780555" y="163679"/>
                  <a:pt x="786860" y="91248"/>
                  <a:pt x="798005" y="16620"/>
                </a:cubicBezTo>
                <a:cubicBezTo>
                  <a:pt x="798298" y="16229"/>
                  <a:pt x="798591" y="15888"/>
                  <a:pt x="798885" y="15497"/>
                </a:cubicBezTo>
                <a:cubicBezTo>
                  <a:pt x="820538" y="11785"/>
                  <a:pt x="844587" y="13201"/>
                  <a:pt x="866925" y="9392"/>
                </a:cubicBezTo>
                <a:cubicBezTo>
                  <a:pt x="893564" y="6852"/>
                  <a:pt x="919959" y="-2428"/>
                  <a:pt x="946891" y="601"/>
                </a:cubicBezTo>
                <a:cubicBezTo>
                  <a:pt x="937702" y="67072"/>
                  <a:pt x="933547" y="134081"/>
                  <a:pt x="924798" y="200651"/>
                </a:cubicBezTo>
                <a:cubicBezTo>
                  <a:pt x="908961" y="296427"/>
                  <a:pt x="899332" y="393278"/>
                  <a:pt x="891022" y="489933"/>
                </a:cubicBezTo>
                <a:cubicBezTo>
                  <a:pt x="889116" y="521777"/>
                  <a:pt x="883935" y="553572"/>
                  <a:pt x="877385" y="584879"/>
                </a:cubicBezTo>
                <a:cubicBezTo>
                  <a:pt x="874550" y="609641"/>
                  <a:pt x="868000" y="637871"/>
                  <a:pt x="903193" y="634501"/>
                </a:cubicBezTo>
                <a:cubicBezTo>
                  <a:pt x="935991" y="636796"/>
                  <a:pt x="968838" y="637480"/>
                  <a:pt x="1001685" y="638603"/>
                </a:cubicBezTo>
                <a:cubicBezTo>
                  <a:pt x="1021726" y="640361"/>
                  <a:pt x="1045628" y="643194"/>
                  <a:pt x="1066548" y="642755"/>
                </a:cubicBezTo>
                <a:cubicBezTo>
                  <a:pt x="1098418" y="642608"/>
                  <a:pt x="1130140" y="642559"/>
                  <a:pt x="1161814" y="646808"/>
                </a:cubicBezTo>
                <a:cubicBezTo>
                  <a:pt x="1220616" y="652767"/>
                  <a:pt x="1279125" y="659702"/>
                  <a:pt x="1338415" y="657260"/>
                </a:cubicBezTo>
                <a:cubicBezTo>
                  <a:pt x="1361633" y="657065"/>
                  <a:pt x="1384949" y="657602"/>
                  <a:pt x="1408117" y="655990"/>
                </a:cubicBezTo>
                <a:cubicBezTo>
                  <a:pt x="1419702" y="654965"/>
                  <a:pt x="1432459" y="654721"/>
                  <a:pt x="1442431" y="648127"/>
                </a:cubicBezTo>
                <a:cubicBezTo>
                  <a:pt x="1456704" y="638603"/>
                  <a:pt x="1451620" y="618774"/>
                  <a:pt x="1453917" y="604073"/>
                </a:cubicBezTo>
                <a:cubicBezTo>
                  <a:pt x="1458316" y="552986"/>
                  <a:pt x="1465404" y="499457"/>
                  <a:pt x="1470781" y="448028"/>
                </a:cubicBezTo>
                <a:cubicBezTo>
                  <a:pt x="1474936" y="396892"/>
                  <a:pt x="1484467" y="346342"/>
                  <a:pt x="1487449" y="295060"/>
                </a:cubicBezTo>
                <a:cubicBezTo>
                  <a:pt x="1490186" y="244754"/>
                  <a:pt x="1503139" y="198649"/>
                  <a:pt x="1512279" y="148489"/>
                </a:cubicBezTo>
                <a:cubicBezTo>
                  <a:pt x="1520198" y="112543"/>
                  <a:pt x="1518976" y="73470"/>
                  <a:pt x="1536621" y="40405"/>
                </a:cubicBezTo>
                <a:cubicBezTo>
                  <a:pt x="1567709" y="42896"/>
                  <a:pt x="1598503" y="49441"/>
                  <a:pt x="1629834" y="48220"/>
                </a:cubicBezTo>
                <a:cubicBezTo>
                  <a:pt x="1642494" y="48269"/>
                  <a:pt x="1655007" y="44362"/>
                  <a:pt x="1667618" y="45924"/>
                </a:cubicBezTo>
                <a:cubicBezTo>
                  <a:pt x="1667618" y="45973"/>
                  <a:pt x="1667618" y="45973"/>
                  <a:pt x="1667618" y="45973"/>
                </a:cubicBezTo>
                <a:cubicBezTo>
                  <a:pt x="1663415" y="123532"/>
                  <a:pt x="1657451" y="200651"/>
                  <a:pt x="1647284" y="277965"/>
                </a:cubicBezTo>
                <a:cubicBezTo>
                  <a:pt x="1644351" y="328466"/>
                  <a:pt x="1639317" y="380042"/>
                  <a:pt x="1632181" y="430836"/>
                </a:cubicBezTo>
                <a:cubicBezTo>
                  <a:pt x="1627586" y="470641"/>
                  <a:pt x="1624800" y="510690"/>
                  <a:pt x="1617419" y="550153"/>
                </a:cubicBezTo>
                <a:cubicBezTo>
                  <a:pt x="1610576" y="591423"/>
                  <a:pt x="1589313" y="628347"/>
                  <a:pt x="1580711" y="669080"/>
                </a:cubicBezTo>
                <a:cubicBezTo>
                  <a:pt x="1579049" y="679825"/>
                  <a:pt x="1574796" y="691400"/>
                  <a:pt x="1578462" y="702145"/>
                </a:cubicBezTo>
                <a:cubicBezTo>
                  <a:pt x="1589069" y="727786"/>
                  <a:pt x="1667960" y="712108"/>
                  <a:pt x="1692840" y="712401"/>
                </a:cubicBezTo>
                <a:cubicBezTo>
                  <a:pt x="1748220" y="712157"/>
                  <a:pt x="1802476" y="698824"/>
                  <a:pt x="1857270" y="693011"/>
                </a:cubicBezTo>
                <a:cubicBezTo>
                  <a:pt x="1926825" y="686565"/>
                  <a:pt x="1995354" y="680215"/>
                  <a:pt x="2065203" y="674061"/>
                </a:cubicBezTo>
                <a:cubicBezTo>
                  <a:pt x="2093504" y="672010"/>
                  <a:pt x="2121610" y="665661"/>
                  <a:pt x="2150058" y="666784"/>
                </a:cubicBezTo>
                <a:cubicBezTo>
                  <a:pt x="2150302" y="687883"/>
                  <a:pt x="2155043" y="708592"/>
                  <a:pt x="2159736" y="7291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7"/>
          <p:cNvPicPr preferRelativeResize="0"/>
          <p:nvPr/>
        </p:nvPicPr>
        <p:blipFill rotWithShape="1">
          <a:blip r:embed="rId3">
            <a:alphaModFix/>
          </a:blip>
          <a:srcRect b="5226" l="7243" r="17067" t="17464"/>
          <a:stretch/>
        </p:blipFill>
        <p:spPr>
          <a:xfrm>
            <a:off x="514350" y="514350"/>
            <a:ext cx="2687292" cy="41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7"/>
          <p:cNvPicPr preferRelativeResize="0"/>
          <p:nvPr/>
        </p:nvPicPr>
        <p:blipFill rotWithShape="1">
          <a:blip r:embed="rId4">
            <a:alphaModFix/>
          </a:blip>
          <a:srcRect b="43039" l="0" r="10386" t="13376"/>
          <a:stretch/>
        </p:blipFill>
        <p:spPr>
          <a:xfrm>
            <a:off x="3395432" y="514350"/>
            <a:ext cx="2687292" cy="196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7"/>
          <p:cNvPicPr preferRelativeResize="0"/>
          <p:nvPr/>
        </p:nvPicPr>
        <p:blipFill rotWithShape="1">
          <a:blip r:embed="rId5">
            <a:alphaModFix/>
          </a:blip>
          <a:srcRect b="0" l="4254" r="4245" t="0"/>
          <a:stretch/>
        </p:blipFill>
        <p:spPr>
          <a:xfrm>
            <a:off x="3395432" y="2668646"/>
            <a:ext cx="2687291" cy="196050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7"/>
          <p:cNvSpPr/>
          <p:nvPr/>
        </p:nvSpPr>
        <p:spPr>
          <a:xfrm rot="-817112">
            <a:off x="7186716" y="4072756"/>
            <a:ext cx="850256" cy="1253987"/>
          </a:xfrm>
          <a:custGeom>
            <a:rect b="b" l="l" r="r" t="t"/>
            <a:pathLst>
              <a:path extrusionOk="0" h="2512847" w="1703816">
                <a:moveTo>
                  <a:pt x="1694884" y="873843"/>
                </a:moveTo>
                <a:cubicBezTo>
                  <a:pt x="1686941" y="758054"/>
                  <a:pt x="1686991" y="641007"/>
                  <a:pt x="1669648" y="526173"/>
                </a:cubicBezTo>
                <a:cubicBezTo>
                  <a:pt x="1662158" y="461996"/>
                  <a:pt x="1650546" y="397970"/>
                  <a:pt x="1635867" y="334748"/>
                </a:cubicBezTo>
                <a:cubicBezTo>
                  <a:pt x="1636873" y="331883"/>
                  <a:pt x="1637325" y="328617"/>
                  <a:pt x="1636873" y="325048"/>
                </a:cubicBezTo>
                <a:cubicBezTo>
                  <a:pt x="1626366" y="278511"/>
                  <a:pt x="1619429" y="234085"/>
                  <a:pt x="1606862" y="187247"/>
                </a:cubicBezTo>
                <a:cubicBezTo>
                  <a:pt x="1590072" y="116788"/>
                  <a:pt x="1528693" y="76834"/>
                  <a:pt x="1469174" y="57335"/>
                </a:cubicBezTo>
                <a:cubicBezTo>
                  <a:pt x="1408448" y="40600"/>
                  <a:pt x="1345159" y="42912"/>
                  <a:pt x="1283328" y="32559"/>
                </a:cubicBezTo>
                <a:cubicBezTo>
                  <a:pt x="1218028" y="28187"/>
                  <a:pt x="1152929" y="21352"/>
                  <a:pt x="1087478" y="18638"/>
                </a:cubicBezTo>
                <a:cubicBezTo>
                  <a:pt x="1041080" y="18286"/>
                  <a:pt x="994731" y="18236"/>
                  <a:pt x="948433" y="14718"/>
                </a:cubicBezTo>
                <a:cubicBezTo>
                  <a:pt x="856289" y="3611"/>
                  <a:pt x="763793" y="2556"/>
                  <a:pt x="671197" y="2003"/>
                </a:cubicBezTo>
                <a:cubicBezTo>
                  <a:pt x="591671" y="-459"/>
                  <a:pt x="511089" y="-3223"/>
                  <a:pt x="432317" y="10848"/>
                </a:cubicBezTo>
                <a:cubicBezTo>
                  <a:pt x="338816" y="21854"/>
                  <a:pt x="235764" y="35675"/>
                  <a:pt x="166744" y="113722"/>
                </a:cubicBezTo>
                <a:cubicBezTo>
                  <a:pt x="149702" y="134880"/>
                  <a:pt x="137688" y="160762"/>
                  <a:pt x="127332" y="186845"/>
                </a:cubicBezTo>
                <a:cubicBezTo>
                  <a:pt x="118887" y="189207"/>
                  <a:pt x="119139" y="202223"/>
                  <a:pt x="116022" y="210214"/>
                </a:cubicBezTo>
                <a:cubicBezTo>
                  <a:pt x="96366" y="261927"/>
                  <a:pt x="86212" y="317962"/>
                  <a:pt x="77063" y="373093"/>
                </a:cubicBezTo>
                <a:cubicBezTo>
                  <a:pt x="54241" y="493356"/>
                  <a:pt x="42478" y="615578"/>
                  <a:pt x="26844" y="737147"/>
                </a:cubicBezTo>
                <a:cubicBezTo>
                  <a:pt x="13422" y="859721"/>
                  <a:pt x="2262" y="982899"/>
                  <a:pt x="0" y="1106378"/>
                </a:cubicBezTo>
                <a:cubicBezTo>
                  <a:pt x="955" y="1229253"/>
                  <a:pt x="19203" y="1351627"/>
                  <a:pt x="41120" y="1471839"/>
                </a:cubicBezTo>
                <a:cubicBezTo>
                  <a:pt x="58765" y="1565767"/>
                  <a:pt x="78571" y="1659545"/>
                  <a:pt x="107577" y="1750056"/>
                </a:cubicBezTo>
                <a:cubicBezTo>
                  <a:pt x="132460" y="1819258"/>
                  <a:pt x="151462" y="1890772"/>
                  <a:pt x="176948" y="1959774"/>
                </a:cubicBezTo>
                <a:cubicBezTo>
                  <a:pt x="203239" y="2028473"/>
                  <a:pt x="240087" y="2091796"/>
                  <a:pt x="275476" y="2155068"/>
                </a:cubicBezTo>
                <a:cubicBezTo>
                  <a:pt x="301868" y="2196730"/>
                  <a:pt x="331728" y="2235427"/>
                  <a:pt x="358069" y="2277140"/>
                </a:cubicBezTo>
                <a:cubicBezTo>
                  <a:pt x="390493" y="2325134"/>
                  <a:pt x="429753" y="2367550"/>
                  <a:pt x="471879" y="2405041"/>
                </a:cubicBezTo>
                <a:cubicBezTo>
                  <a:pt x="508576" y="2431426"/>
                  <a:pt x="547132" y="2455900"/>
                  <a:pt x="588001" y="2473490"/>
                </a:cubicBezTo>
                <a:cubicBezTo>
                  <a:pt x="661244" y="2499020"/>
                  <a:pt x="739061" y="2508569"/>
                  <a:pt x="815521" y="2512237"/>
                </a:cubicBezTo>
                <a:cubicBezTo>
                  <a:pt x="913898" y="2517263"/>
                  <a:pt x="1011018" y="2490677"/>
                  <a:pt x="1102810" y="2453538"/>
                </a:cubicBezTo>
                <a:cubicBezTo>
                  <a:pt x="1152678" y="2430722"/>
                  <a:pt x="1204204" y="2411926"/>
                  <a:pt x="1249044" y="2377853"/>
                </a:cubicBezTo>
                <a:cubicBezTo>
                  <a:pt x="1284735" y="2357399"/>
                  <a:pt x="1311127" y="2323777"/>
                  <a:pt x="1335608" y="2289402"/>
                </a:cubicBezTo>
                <a:cubicBezTo>
                  <a:pt x="1366624" y="2253771"/>
                  <a:pt x="1395278" y="2215325"/>
                  <a:pt x="1418100" y="2172608"/>
                </a:cubicBezTo>
                <a:cubicBezTo>
                  <a:pt x="1446904" y="2122553"/>
                  <a:pt x="1477519" y="2073000"/>
                  <a:pt x="1500844" y="2018824"/>
                </a:cubicBezTo>
                <a:cubicBezTo>
                  <a:pt x="1524319" y="1956256"/>
                  <a:pt x="1549454" y="1894692"/>
                  <a:pt x="1577303" y="1834335"/>
                </a:cubicBezTo>
                <a:cubicBezTo>
                  <a:pt x="1608973" y="1754830"/>
                  <a:pt x="1628628" y="1670400"/>
                  <a:pt x="1647831" y="1586372"/>
                </a:cubicBezTo>
                <a:cubicBezTo>
                  <a:pt x="1671508" y="1493700"/>
                  <a:pt x="1690359" y="1399772"/>
                  <a:pt x="1699559" y="1303934"/>
                </a:cubicBezTo>
                <a:cubicBezTo>
                  <a:pt x="1699760" y="1300918"/>
                  <a:pt x="1699910" y="1297903"/>
                  <a:pt x="1700112" y="1294888"/>
                </a:cubicBezTo>
                <a:cubicBezTo>
                  <a:pt x="1703882" y="1289108"/>
                  <a:pt x="1703781" y="1281821"/>
                  <a:pt x="1701218" y="1275740"/>
                </a:cubicBezTo>
                <a:cubicBezTo>
                  <a:pt x="1707954" y="1141959"/>
                  <a:pt x="1700061" y="1007574"/>
                  <a:pt x="1694884" y="8738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17"/>
          <p:cNvGrpSpPr/>
          <p:nvPr/>
        </p:nvGrpSpPr>
        <p:grpSpPr>
          <a:xfrm rot="-818997">
            <a:off x="7188262" y="4073360"/>
            <a:ext cx="851947" cy="1256540"/>
            <a:chOff x="14374655" y="8144248"/>
            <a:chExt cx="1703816" cy="2512847"/>
          </a:xfrm>
        </p:grpSpPr>
        <p:grpSp>
          <p:nvGrpSpPr>
            <p:cNvPr id="517" name="Google Shape;517;p17"/>
            <p:cNvGrpSpPr/>
            <p:nvPr/>
          </p:nvGrpSpPr>
          <p:grpSpPr>
            <a:xfrm>
              <a:off x="14374655" y="8144248"/>
              <a:ext cx="1703816" cy="2512847"/>
              <a:chOff x="14374655" y="8144248"/>
              <a:chExt cx="1703816" cy="2512847"/>
            </a:xfrm>
          </p:grpSpPr>
          <p:sp>
            <p:nvSpPr>
              <p:cNvPr id="518" name="Google Shape;518;p17"/>
              <p:cNvSpPr/>
              <p:nvPr/>
            </p:nvSpPr>
            <p:spPr>
              <a:xfrm>
                <a:off x="14440456" y="9496126"/>
                <a:ext cx="4423" cy="4925"/>
              </a:xfrm>
              <a:custGeom>
                <a:rect b="b" l="l" r="r" t="t"/>
                <a:pathLst>
                  <a:path extrusionOk="0" h="4925" w="4423">
                    <a:moveTo>
                      <a:pt x="2212" y="0"/>
                    </a:moveTo>
                    <a:cubicBezTo>
                      <a:pt x="1005" y="0"/>
                      <a:pt x="0" y="1106"/>
                      <a:pt x="0" y="2463"/>
                    </a:cubicBezTo>
                    <a:cubicBezTo>
                      <a:pt x="0" y="3820"/>
                      <a:pt x="1005" y="4925"/>
                      <a:pt x="2212" y="4925"/>
                    </a:cubicBezTo>
                    <a:cubicBezTo>
                      <a:pt x="3418" y="4925"/>
                      <a:pt x="4424" y="3820"/>
                      <a:pt x="4424" y="2463"/>
                    </a:cubicBezTo>
                    <a:cubicBezTo>
                      <a:pt x="4424" y="1106"/>
                      <a:pt x="3418" y="0"/>
                      <a:pt x="22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14374655" y="8144248"/>
                <a:ext cx="1703816" cy="2512847"/>
              </a:xfrm>
              <a:custGeom>
                <a:rect b="b" l="l" r="r" t="t"/>
                <a:pathLst>
                  <a:path extrusionOk="0" h="2512847" w="1703816">
                    <a:moveTo>
                      <a:pt x="1701218" y="1275740"/>
                    </a:moveTo>
                    <a:cubicBezTo>
                      <a:pt x="1707954" y="1141959"/>
                      <a:pt x="1700061" y="1007574"/>
                      <a:pt x="1694884" y="873843"/>
                    </a:cubicBezTo>
                    <a:cubicBezTo>
                      <a:pt x="1686941" y="758054"/>
                      <a:pt x="1686991" y="641007"/>
                      <a:pt x="1669648" y="526173"/>
                    </a:cubicBezTo>
                    <a:cubicBezTo>
                      <a:pt x="1662158" y="461996"/>
                      <a:pt x="1650546" y="397970"/>
                      <a:pt x="1635867" y="334748"/>
                    </a:cubicBezTo>
                    <a:cubicBezTo>
                      <a:pt x="1636873" y="331883"/>
                      <a:pt x="1637325" y="328617"/>
                      <a:pt x="1636873" y="325048"/>
                    </a:cubicBezTo>
                    <a:cubicBezTo>
                      <a:pt x="1626366" y="278511"/>
                      <a:pt x="1619429" y="234085"/>
                      <a:pt x="1606862" y="187247"/>
                    </a:cubicBezTo>
                    <a:cubicBezTo>
                      <a:pt x="1590072" y="116788"/>
                      <a:pt x="1528693" y="76834"/>
                      <a:pt x="1469174" y="57335"/>
                    </a:cubicBezTo>
                    <a:cubicBezTo>
                      <a:pt x="1408448" y="40600"/>
                      <a:pt x="1345159" y="42912"/>
                      <a:pt x="1283328" y="32559"/>
                    </a:cubicBezTo>
                    <a:cubicBezTo>
                      <a:pt x="1218028" y="28187"/>
                      <a:pt x="1152929" y="21352"/>
                      <a:pt x="1087478" y="18638"/>
                    </a:cubicBezTo>
                    <a:cubicBezTo>
                      <a:pt x="1041080" y="18286"/>
                      <a:pt x="994731" y="18236"/>
                      <a:pt x="948433" y="14718"/>
                    </a:cubicBezTo>
                    <a:cubicBezTo>
                      <a:pt x="856289" y="3611"/>
                      <a:pt x="763793" y="2556"/>
                      <a:pt x="671197" y="2003"/>
                    </a:cubicBezTo>
                    <a:cubicBezTo>
                      <a:pt x="591671" y="-459"/>
                      <a:pt x="511089" y="-3223"/>
                      <a:pt x="432317" y="10848"/>
                    </a:cubicBezTo>
                    <a:cubicBezTo>
                      <a:pt x="338816" y="21854"/>
                      <a:pt x="235764" y="35675"/>
                      <a:pt x="166744" y="113722"/>
                    </a:cubicBezTo>
                    <a:cubicBezTo>
                      <a:pt x="149702" y="134880"/>
                      <a:pt x="137688" y="160762"/>
                      <a:pt x="127332" y="186845"/>
                    </a:cubicBezTo>
                    <a:cubicBezTo>
                      <a:pt x="118887" y="189207"/>
                      <a:pt x="119139" y="202223"/>
                      <a:pt x="116022" y="210214"/>
                    </a:cubicBezTo>
                    <a:cubicBezTo>
                      <a:pt x="96366" y="261927"/>
                      <a:pt x="86212" y="317962"/>
                      <a:pt x="77063" y="373093"/>
                    </a:cubicBezTo>
                    <a:cubicBezTo>
                      <a:pt x="54241" y="493356"/>
                      <a:pt x="42478" y="615578"/>
                      <a:pt x="26844" y="737147"/>
                    </a:cubicBezTo>
                    <a:cubicBezTo>
                      <a:pt x="13422" y="859721"/>
                      <a:pt x="2262" y="982899"/>
                      <a:pt x="0" y="1106378"/>
                    </a:cubicBezTo>
                    <a:cubicBezTo>
                      <a:pt x="955" y="1229253"/>
                      <a:pt x="19203" y="1351627"/>
                      <a:pt x="41120" y="1471839"/>
                    </a:cubicBezTo>
                    <a:cubicBezTo>
                      <a:pt x="58765" y="1565767"/>
                      <a:pt x="78571" y="1659545"/>
                      <a:pt x="107577" y="1750056"/>
                    </a:cubicBezTo>
                    <a:cubicBezTo>
                      <a:pt x="132460" y="1819258"/>
                      <a:pt x="151462" y="1890772"/>
                      <a:pt x="176948" y="1959774"/>
                    </a:cubicBezTo>
                    <a:cubicBezTo>
                      <a:pt x="203239" y="2028473"/>
                      <a:pt x="240087" y="2091796"/>
                      <a:pt x="275476" y="2155068"/>
                    </a:cubicBezTo>
                    <a:cubicBezTo>
                      <a:pt x="301868" y="2196730"/>
                      <a:pt x="331728" y="2235427"/>
                      <a:pt x="358069" y="2277140"/>
                    </a:cubicBezTo>
                    <a:cubicBezTo>
                      <a:pt x="390493" y="2325134"/>
                      <a:pt x="429753" y="2367550"/>
                      <a:pt x="471879" y="2405041"/>
                    </a:cubicBezTo>
                    <a:cubicBezTo>
                      <a:pt x="508576" y="2431426"/>
                      <a:pt x="547132" y="2455900"/>
                      <a:pt x="588001" y="2473490"/>
                    </a:cubicBezTo>
                    <a:cubicBezTo>
                      <a:pt x="661244" y="2499020"/>
                      <a:pt x="739061" y="2508569"/>
                      <a:pt x="815521" y="2512237"/>
                    </a:cubicBezTo>
                    <a:cubicBezTo>
                      <a:pt x="913898" y="2517263"/>
                      <a:pt x="1011018" y="2490677"/>
                      <a:pt x="1102810" y="2453538"/>
                    </a:cubicBezTo>
                    <a:cubicBezTo>
                      <a:pt x="1152678" y="2430722"/>
                      <a:pt x="1204204" y="2411926"/>
                      <a:pt x="1249044" y="2377853"/>
                    </a:cubicBezTo>
                    <a:cubicBezTo>
                      <a:pt x="1284735" y="2357399"/>
                      <a:pt x="1311127" y="2323777"/>
                      <a:pt x="1335608" y="2289402"/>
                    </a:cubicBezTo>
                    <a:cubicBezTo>
                      <a:pt x="1366624" y="2253771"/>
                      <a:pt x="1395278" y="2215325"/>
                      <a:pt x="1418100" y="2172608"/>
                    </a:cubicBezTo>
                    <a:cubicBezTo>
                      <a:pt x="1446904" y="2122553"/>
                      <a:pt x="1477519" y="2073000"/>
                      <a:pt x="1500844" y="2018824"/>
                    </a:cubicBezTo>
                    <a:cubicBezTo>
                      <a:pt x="1524319" y="1956256"/>
                      <a:pt x="1549454" y="1894692"/>
                      <a:pt x="1577303" y="1834335"/>
                    </a:cubicBezTo>
                    <a:cubicBezTo>
                      <a:pt x="1608973" y="1754830"/>
                      <a:pt x="1628628" y="1670400"/>
                      <a:pt x="1647831" y="1586372"/>
                    </a:cubicBezTo>
                    <a:cubicBezTo>
                      <a:pt x="1671508" y="1493700"/>
                      <a:pt x="1690359" y="1399772"/>
                      <a:pt x="1699559" y="1303934"/>
                    </a:cubicBezTo>
                    <a:cubicBezTo>
                      <a:pt x="1699760" y="1300918"/>
                      <a:pt x="1699910" y="1297903"/>
                      <a:pt x="1700112" y="1294888"/>
                    </a:cubicBezTo>
                    <a:cubicBezTo>
                      <a:pt x="1703882" y="1289108"/>
                      <a:pt x="1703781" y="1281821"/>
                      <a:pt x="1701218" y="1275740"/>
                    </a:cubicBezTo>
                    <a:close/>
                    <a:moveTo>
                      <a:pt x="1243062" y="69145"/>
                    </a:moveTo>
                    <a:cubicBezTo>
                      <a:pt x="1284534" y="70954"/>
                      <a:pt x="1326610" y="78292"/>
                      <a:pt x="1369188" y="82212"/>
                    </a:cubicBezTo>
                    <a:cubicBezTo>
                      <a:pt x="1430567" y="84925"/>
                      <a:pt x="1501145" y="97339"/>
                      <a:pt x="1545533" y="147343"/>
                    </a:cubicBezTo>
                    <a:cubicBezTo>
                      <a:pt x="1545483" y="152017"/>
                      <a:pt x="1546639" y="156590"/>
                      <a:pt x="1549052" y="160711"/>
                    </a:cubicBezTo>
                    <a:cubicBezTo>
                      <a:pt x="1556643" y="179155"/>
                      <a:pt x="1561670" y="197750"/>
                      <a:pt x="1568355" y="217048"/>
                    </a:cubicBezTo>
                    <a:cubicBezTo>
                      <a:pt x="1592233" y="308313"/>
                      <a:pt x="1617066" y="398372"/>
                      <a:pt x="1629634" y="492752"/>
                    </a:cubicBezTo>
                    <a:cubicBezTo>
                      <a:pt x="1647580" y="609949"/>
                      <a:pt x="1651199" y="728604"/>
                      <a:pt x="1657885" y="847057"/>
                    </a:cubicBezTo>
                    <a:cubicBezTo>
                      <a:pt x="1663214" y="941488"/>
                      <a:pt x="1665828" y="1037376"/>
                      <a:pt x="1667889" y="1132259"/>
                    </a:cubicBezTo>
                    <a:cubicBezTo>
                      <a:pt x="1668190" y="1178746"/>
                      <a:pt x="1668593" y="1225132"/>
                      <a:pt x="1666029" y="1271418"/>
                    </a:cubicBezTo>
                    <a:cubicBezTo>
                      <a:pt x="1659142" y="1274634"/>
                      <a:pt x="1652255" y="1277851"/>
                      <a:pt x="1645418" y="1281168"/>
                    </a:cubicBezTo>
                    <a:cubicBezTo>
                      <a:pt x="1590424" y="1306748"/>
                      <a:pt x="1531357" y="1314739"/>
                      <a:pt x="1473497" y="1332529"/>
                    </a:cubicBezTo>
                    <a:cubicBezTo>
                      <a:pt x="1392010" y="1346752"/>
                      <a:pt x="1309166" y="1349415"/>
                      <a:pt x="1227026" y="1357456"/>
                    </a:cubicBezTo>
                    <a:cubicBezTo>
                      <a:pt x="1113065" y="1366553"/>
                      <a:pt x="997546" y="1367759"/>
                      <a:pt x="882228" y="1362532"/>
                    </a:cubicBezTo>
                    <a:cubicBezTo>
                      <a:pt x="883033" y="1359064"/>
                      <a:pt x="883183" y="1355245"/>
                      <a:pt x="883033" y="1351878"/>
                    </a:cubicBezTo>
                    <a:cubicBezTo>
                      <a:pt x="883234" y="1331876"/>
                      <a:pt x="883787" y="1311874"/>
                      <a:pt x="884289" y="1291872"/>
                    </a:cubicBezTo>
                    <a:cubicBezTo>
                      <a:pt x="884490" y="1290968"/>
                      <a:pt x="884691" y="1290013"/>
                      <a:pt x="884792" y="1289008"/>
                    </a:cubicBezTo>
                    <a:cubicBezTo>
                      <a:pt x="887356" y="1244682"/>
                      <a:pt x="885395" y="1200155"/>
                      <a:pt x="885596" y="1155779"/>
                    </a:cubicBezTo>
                    <a:cubicBezTo>
                      <a:pt x="883435" y="1050794"/>
                      <a:pt x="886149" y="945810"/>
                      <a:pt x="882329" y="840875"/>
                    </a:cubicBezTo>
                    <a:cubicBezTo>
                      <a:pt x="881776" y="836604"/>
                      <a:pt x="881625" y="831628"/>
                      <a:pt x="881122" y="826703"/>
                    </a:cubicBezTo>
                    <a:cubicBezTo>
                      <a:pt x="913647" y="826552"/>
                      <a:pt x="948936" y="819165"/>
                      <a:pt x="957683" y="780619"/>
                    </a:cubicBezTo>
                    <a:cubicBezTo>
                      <a:pt x="970552" y="722824"/>
                      <a:pt x="968692" y="662165"/>
                      <a:pt x="970099" y="603014"/>
                    </a:cubicBezTo>
                    <a:cubicBezTo>
                      <a:pt x="970501" y="549491"/>
                      <a:pt x="972060" y="495868"/>
                      <a:pt x="967837" y="442497"/>
                    </a:cubicBezTo>
                    <a:cubicBezTo>
                      <a:pt x="965173" y="407719"/>
                      <a:pt x="965324" y="368017"/>
                      <a:pt x="942049" y="341181"/>
                    </a:cubicBezTo>
                    <a:cubicBezTo>
                      <a:pt x="930688" y="327360"/>
                      <a:pt x="907664" y="311982"/>
                      <a:pt x="888864" y="314143"/>
                    </a:cubicBezTo>
                    <a:cubicBezTo>
                      <a:pt x="890824" y="283386"/>
                      <a:pt x="886501" y="252127"/>
                      <a:pt x="883686" y="221571"/>
                    </a:cubicBezTo>
                    <a:cubicBezTo>
                      <a:pt x="876849" y="163978"/>
                      <a:pt x="882077" y="104576"/>
                      <a:pt x="874638" y="47284"/>
                    </a:cubicBezTo>
                    <a:cubicBezTo>
                      <a:pt x="894745" y="48741"/>
                      <a:pt x="914853" y="50601"/>
                      <a:pt x="934910" y="53113"/>
                    </a:cubicBezTo>
                    <a:cubicBezTo>
                      <a:pt x="1038315" y="60049"/>
                      <a:pt x="1138854" y="57184"/>
                      <a:pt x="1243062" y="69145"/>
                    </a:cubicBezTo>
                    <a:close/>
                    <a:moveTo>
                      <a:pt x="867047" y="341331"/>
                    </a:moveTo>
                    <a:cubicBezTo>
                      <a:pt x="868253" y="341683"/>
                      <a:pt x="869510" y="341884"/>
                      <a:pt x="870767" y="341884"/>
                    </a:cubicBezTo>
                    <a:cubicBezTo>
                      <a:pt x="875090" y="353141"/>
                      <a:pt x="887205" y="353091"/>
                      <a:pt x="896806" y="354398"/>
                    </a:cubicBezTo>
                    <a:cubicBezTo>
                      <a:pt x="904598" y="356860"/>
                      <a:pt x="911284" y="362539"/>
                      <a:pt x="916763" y="368922"/>
                    </a:cubicBezTo>
                    <a:cubicBezTo>
                      <a:pt x="931794" y="389476"/>
                      <a:pt x="929431" y="418625"/>
                      <a:pt x="932196" y="443602"/>
                    </a:cubicBezTo>
                    <a:cubicBezTo>
                      <a:pt x="934961" y="480188"/>
                      <a:pt x="935514" y="516875"/>
                      <a:pt x="934810" y="553562"/>
                    </a:cubicBezTo>
                    <a:cubicBezTo>
                      <a:pt x="934106" y="611859"/>
                      <a:pt x="934961" y="667643"/>
                      <a:pt x="929783" y="726091"/>
                    </a:cubicBezTo>
                    <a:cubicBezTo>
                      <a:pt x="927471" y="744233"/>
                      <a:pt x="928124" y="764788"/>
                      <a:pt x="918171" y="780267"/>
                    </a:cubicBezTo>
                    <a:cubicBezTo>
                      <a:pt x="908519" y="784840"/>
                      <a:pt x="897912" y="785996"/>
                      <a:pt x="887506" y="786951"/>
                    </a:cubicBezTo>
                    <a:cubicBezTo>
                      <a:pt x="853524" y="789966"/>
                      <a:pt x="813259" y="783584"/>
                      <a:pt x="814968" y="736142"/>
                    </a:cubicBezTo>
                    <a:cubicBezTo>
                      <a:pt x="814716" y="689153"/>
                      <a:pt x="805115" y="642515"/>
                      <a:pt x="804411" y="595375"/>
                    </a:cubicBezTo>
                    <a:cubicBezTo>
                      <a:pt x="798932" y="544767"/>
                      <a:pt x="799937" y="493557"/>
                      <a:pt x="801496" y="442698"/>
                    </a:cubicBezTo>
                    <a:cubicBezTo>
                      <a:pt x="806774" y="379626"/>
                      <a:pt x="804009" y="350930"/>
                      <a:pt x="867047" y="341331"/>
                    </a:cubicBezTo>
                    <a:close/>
                    <a:moveTo>
                      <a:pt x="35591" y="1090597"/>
                    </a:moveTo>
                    <a:cubicBezTo>
                      <a:pt x="44086" y="839518"/>
                      <a:pt x="77515" y="588540"/>
                      <a:pt x="112302" y="340276"/>
                    </a:cubicBezTo>
                    <a:cubicBezTo>
                      <a:pt x="115368" y="317058"/>
                      <a:pt x="117781" y="293839"/>
                      <a:pt x="121753" y="270822"/>
                    </a:cubicBezTo>
                    <a:cubicBezTo>
                      <a:pt x="124115" y="256198"/>
                      <a:pt x="128237" y="241573"/>
                      <a:pt x="131756" y="226848"/>
                    </a:cubicBezTo>
                    <a:cubicBezTo>
                      <a:pt x="132862" y="224838"/>
                      <a:pt x="133918" y="222828"/>
                      <a:pt x="135024" y="220918"/>
                    </a:cubicBezTo>
                    <a:cubicBezTo>
                      <a:pt x="153724" y="189609"/>
                      <a:pt x="170665" y="155636"/>
                      <a:pt x="197106" y="130608"/>
                    </a:cubicBezTo>
                    <a:cubicBezTo>
                      <a:pt x="253861" y="78593"/>
                      <a:pt x="329415" y="62863"/>
                      <a:pt x="400848" y="53867"/>
                    </a:cubicBezTo>
                    <a:cubicBezTo>
                      <a:pt x="488166" y="40298"/>
                      <a:pt x="576339" y="36177"/>
                      <a:pt x="664511" y="41203"/>
                    </a:cubicBezTo>
                    <a:cubicBezTo>
                      <a:pt x="727851" y="41957"/>
                      <a:pt x="791140" y="42057"/>
                      <a:pt x="854329" y="45877"/>
                    </a:cubicBezTo>
                    <a:cubicBezTo>
                      <a:pt x="851262" y="69648"/>
                      <a:pt x="852217" y="104475"/>
                      <a:pt x="850910" y="111511"/>
                    </a:cubicBezTo>
                    <a:cubicBezTo>
                      <a:pt x="848548" y="162119"/>
                      <a:pt x="848095" y="212877"/>
                      <a:pt x="852770" y="263334"/>
                    </a:cubicBezTo>
                    <a:cubicBezTo>
                      <a:pt x="854379" y="281979"/>
                      <a:pt x="852418" y="301076"/>
                      <a:pt x="854278" y="319671"/>
                    </a:cubicBezTo>
                    <a:cubicBezTo>
                      <a:pt x="796619" y="316756"/>
                      <a:pt x="774501" y="356559"/>
                      <a:pt x="770228" y="423500"/>
                    </a:cubicBezTo>
                    <a:cubicBezTo>
                      <a:pt x="765402" y="482500"/>
                      <a:pt x="764397" y="542255"/>
                      <a:pt x="769826" y="601255"/>
                    </a:cubicBezTo>
                    <a:cubicBezTo>
                      <a:pt x="769574" y="636484"/>
                      <a:pt x="775556" y="670910"/>
                      <a:pt x="778472" y="705838"/>
                    </a:cubicBezTo>
                    <a:cubicBezTo>
                      <a:pt x="776310" y="768808"/>
                      <a:pt x="791442" y="820773"/>
                      <a:pt x="856038" y="825648"/>
                    </a:cubicBezTo>
                    <a:cubicBezTo>
                      <a:pt x="856742" y="825698"/>
                      <a:pt x="857445" y="825748"/>
                      <a:pt x="858149" y="825799"/>
                    </a:cubicBezTo>
                    <a:cubicBezTo>
                      <a:pt x="844375" y="978325"/>
                      <a:pt x="853172" y="1133114"/>
                      <a:pt x="849402" y="1286344"/>
                    </a:cubicBezTo>
                    <a:cubicBezTo>
                      <a:pt x="849402" y="1288606"/>
                      <a:pt x="849855" y="1290817"/>
                      <a:pt x="850508" y="1292827"/>
                    </a:cubicBezTo>
                    <a:cubicBezTo>
                      <a:pt x="848548" y="1304436"/>
                      <a:pt x="848447" y="1317955"/>
                      <a:pt x="847442" y="1324589"/>
                    </a:cubicBezTo>
                    <a:cubicBezTo>
                      <a:pt x="848196" y="1334690"/>
                      <a:pt x="843822" y="1350571"/>
                      <a:pt x="847542" y="1360773"/>
                    </a:cubicBezTo>
                    <a:cubicBezTo>
                      <a:pt x="780081" y="1356954"/>
                      <a:pt x="712720" y="1351023"/>
                      <a:pt x="645912" y="1343133"/>
                    </a:cubicBezTo>
                    <a:cubicBezTo>
                      <a:pt x="565280" y="1331826"/>
                      <a:pt x="483793" y="1328458"/>
                      <a:pt x="403362" y="1315442"/>
                    </a:cubicBezTo>
                    <a:cubicBezTo>
                      <a:pt x="322679" y="1300164"/>
                      <a:pt x="243304" y="1281570"/>
                      <a:pt x="164582" y="1253075"/>
                    </a:cubicBezTo>
                    <a:cubicBezTo>
                      <a:pt x="128086" y="1243275"/>
                      <a:pt x="93199" y="1228751"/>
                      <a:pt x="59620" y="1210106"/>
                    </a:cubicBezTo>
                    <a:cubicBezTo>
                      <a:pt x="59821" y="1206990"/>
                      <a:pt x="56000" y="1207241"/>
                      <a:pt x="53939" y="1207141"/>
                    </a:cubicBezTo>
                    <a:cubicBezTo>
                      <a:pt x="49666" y="1204678"/>
                      <a:pt x="43081" y="1201562"/>
                      <a:pt x="39763" y="1206136"/>
                    </a:cubicBezTo>
                    <a:cubicBezTo>
                      <a:pt x="36747" y="1167790"/>
                      <a:pt x="35038" y="1129294"/>
                      <a:pt x="35591" y="1090597"/>
                    </a:cubicBezTo>
                    <a:close/>
                    <a:moveTo>
                      <a:pt x="1607415" y="1603660"/>
                    </a:moveTo>
                    <a:cubicBezTo>
                      <a:pt x="1596104" y="1649845"/>
                      <a:pt x="1584894" y="1696181"/>
                      <a:pt x="1571573" y="1741763"/>
                    </a:cubicBezTo>
                    <a:cubicBezTo>
                      <a:pt x="1553878" y="1804382"/>
                      <a:pt x="1524370" y="1861272"/>
                      <a:pt x="1499888" y="1920675"/>
                    </a:cubicBezTo>
                    <a:cubicBezTo>
                      <a:pt x="1483149" y="1963643"/>
                      <a:pt x="1468319" y="2007517"/>
                      <a:pt x="1446553" y="2047822"/>
                    </a:cubicBezTo>
                    <a:cubicBezTo>
                      <a:pt x="1425389" y="2091796"/>
                      <a:pt x="1397791" y="2131347"/>
                      <a:pt x="1374718" y="2175070"/>
                    </a:cubicBezTo>
                    <a:cubicBezTo>
                      <a:pt x="1355062" y="2207737"/>
                      <a:pt x="1330330" y="2238594"/>
                      <a:pt x="1305698" y="2267541"/>
                    </a:cubicBezTo>
                    <a:cubicBezTo>
                      <a:pt x="1281971" y="2303072"/>
                      <a:pt x="1253066" y="2333025"/>
                      <a:pt x="1217224" y="2352976"/>
                    </a:cubicBezTo>
                    <a:cubicBezTo>
                      <a:pt x="1189877" y="2373581"/>
                      <a:pt x="1159263" y="2386597"/>
                      <a:pt x="1128398" y="2399111"/>
                    </a:cubicBezTo>
                    <a:cubicBezTo>
                      <a:pt x="1057970" y="2432682"/>
                      <a:pt x="983219" y="2457408"/>
                      <a:pt x="907162" y="2469017"/>
                    </a:cubicBezTo>
                    <a:cubicBezTo>
                      <a:pt x="821302" y="2480073"/>
                      <a:pt x="735039" y="2468062"/>
                      <a:pt x="650386" y="2451428"/>
                    </a:cubicBezTo>
                    <a:cubicBezTo>
                      <a:pt x="524712" y="2423284"/>
                      <a:pt x="429401" y="2326140"/>
                      <a:pt x="359175" y="2212109"/>
                    </a:cubicBezTo>
                    <a:cubicBezTo>
                      <a:pt x="305387" y="2140343"/>
                      <a:pt x="262406" y="2059984"/>
                      <a:pt x="223146" y="1977715"/>
                    </a:cubicBezTo>
                    <a:cubicBezTo>
                      <a:pt x="196352" y="1913840"/>
                      <a:pt x="178607" y="1849763"/>
                      <a:pt x="156941" y="1782873"/>
                    </a:cubicBezTo>
                    <a:cubicBezTo>
                      <a:pt x="116374" y="1671455"/>
                      <a:pt x="92647" y="1553806"/>
                      <a:pt x="70528" y="1436559"/>
                    </a:cubicBezTo>
                    <a:cubicBezTo>
                      <a:pt x="59117" y="1364542"/>
                      <a:pt x="47555" y="1292325"/>
                      <a:pt x="41020" y="1219554"/>
                    </a:cubicBezTo>
                    <a:cubicBezTo>
                      <a:pt x="41070" y="1219604"/>
                      <a:pt x="41070" y="1219654"/>
                      <a:pt x="41120" y="1219705"/>
                    </a:cubicBezTo>
                    <a:cubicBezTo>
                      <a:pt x="47806" y="1228198"/>
                      <a:pt x="56553" y="1234430"/>
                      <a:pt x="64898" y="1240762"/>
                    </a:cubicBezTo>
                    <a:cubicBezTo>
                      <a:pt x="97623" y="1264583"/>
                      <a:pt x="135828" y="1275690"/>
                      <a:pt x="172625" y="1289209"/>
                    </a:cubicBezTo>
                    <a:cubicBezTo>
                      <a:pt x="198112" y="1299712"/>
                      <a:pt x="224252" y="1308306"/>
                      <a:pt x="250593" y="1315844"/>
                    </a:cubicBezTo>
                    <a:cubicBezTo>
                      <a:pt x="360231" y="1349817"/>
                      <a:pt x="473136" y="1363989"/>
                      <a:pt x="586292" y="1374594"/>
                    </a:cubicBezTo>
                    <a:cubicBezTo>
                      <a:pt x="723427" y="1392284"/>
                      <a:pt x="860964" y="1404797"/>
                      <a:pt x="999105" y="1404596"/>
                    </a:cubicBezTo>
                    <a:cubicBezTo>
                      <a:pt x="1121360" y="1407260"/>
                      <a:pt x="1243313" y="1395852"/>
                      <a:pt x="1365116" y="1385197"/>
                    </a:cubicBezTo>
                    <a:cubicBezTo>
                      <a:pt x="1398143" y="1382182"/>
                      <a:pt x="1431271" y="1379468"/>
                      <a:pt x="1464147" y="1374342"/>
                    </a:cubicBezTo>
                    <a:cubicBezTo>
                      <a:pt x="1497073" y="1368462"/>
                      <a:pt x="1528793" y="1356451"/>
                      <a:pt x="1561468" y="1349415"/>
                    </a:cubicBezTo>
                    <a:cubicBezTo>
                      <a:pt x="1595752" y="1342781"/>
                      <a:pt x="1629835" y="1330770"/>
                      <a:pt x="1662460" y="1315995"/>
                    </a:cubicBezTo>
                    <a:cubicBezTo>
                      <a:pt x="1661002" y="1329966"/>
                      <a:pt x="1659192" y="1343887"/>
                      <a:pt x="1656880" y="1357758"/>
                    </a:cubicBezTo>
                    <a:cubicBezTo>
                      <a:pt x="1648133" y="1441434"/>
                      <a:pt x="1625461" y="1521994"/>
                      <a:pt x="1607415" y="16036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17"/>
            <p:cNvGrpSpPr/>
            <p:nvPr/>
          </p:nvGrpSpPr>
          <p:grpSpPr>
            <a:xfrm>
              <a:off x="14410138" y="8183336"/>
              <a:ext cx="1632576" cy="2434252"/>
              <a:chOff x="14410138" y="8183336"/>
              <a:chExt cx="1632576" cy="2434252"/>
            </a:xfrm>
          </p:grpSpPr>
          <p:sp>
            <p:nvSpPr>
              <p:cNvPr id="521" name="Google Shape;521;p17"/>
              <p:cNvSpPr/>
              <p:nvPr/>
            </p:nvSpPr>
            <p:spPr>
              <a:xfrm>
                <a:off x="14410138" y="8183336"/>
                <a:ext cx="822665" cy="1321634"/>
              </a:xfrm>
              <a:custGeom>
                <a:rect b="b" l="l" r="r" t="t"/>
                <a:pathLst>
                  <a:path extrusionOk="0" h="1321634" w="822665">
                    <a:moveTo>
                      <a:pt x="18556" y="1168053"/>
                    </a:moveTo>
                    <a:cubicBezTo>
                      <a:pt x="20617" y="1168153"/>
                      <a:pt x="24388" y="1167852"/>
                      <a:pt x="24237" y="1170968"/>
                    </a:cubicBezTo>
                    <a:cubicBezTo>
                      <a:pt x="57766" y="1189613"/>
                      <a:pt x="92704" y="1204137"/>
                      <a:pt x="129199" y="1213937"/>
                    </a:cubicBezTo>
                    <a:cubicBezTo>
                      <a:pt x="207871" y="1242432"/>
                      <a:pt x="287246" y="1261026"/>
                      <a:pt x="367979" y="1276304"/>
                    </a:cubicBezTo>
                    <a:cubicBezTo>
                      <a:pt x="448460" y="1289371"/>
                      <a:pt x="529846" y="1292738"/>
                      <a:pt x="610529" y="1303995"/>
                    </a:cubicBezTo>
                    <a:cubicBezTo>
                      <a:pt x="677337" y="1311835"/>
                      <a:pt x="744698" y="1317866"/>
                      <a:pt x="812159" y="1321635"/>
                    </a:cubicBezTo>
                    <a:cubicBezTo>
                      <a:pt x="808440" y="1311433"/>
                      <a:pt x="812763" y="1295552"/>
                      <a:pt x="812059" y="1285451"/>
                    </a:cubicBezTo>
                    <a:cubicBezTo>
                      <a:pt x="813064" y="1278817"/>
                      <a:pt x="813165" y="1265399"/>
                      <a:pt x="815125" y="1253790"/>
                    </a:cubicBezTo>
                    <a:cubicBezTo>
                      <a:pt x="814371" y="1251729"/>
                      <a:pt x="814019" y="1249468"/>
                      <a:pt x="814019" y="1247156"/>
                    </a:cubicBezTo>
                    <a:cubicBezTo>
                      <a:pt x="817790" y="1093976"/>
                      <a:pt x="808942" y="939187"/>
                      <a:pt x="822666" y="786661"/>
                    </a:cubicBezTo>
                    <a:cubicBezTo>
                      <a:pt x="821962" y="786610"/>
                      <a:pt x="821258" y="786560"/>
                      <a:pt x="820605" y="786510"/>
                    </a:cubicBezTo>
                    <a:cubicBezTo>
                      <a:pt x="755958" y="781635"/>
                      <a:pt x="740877" y="729620"/>
                      <a:pt x="743039" y="666700"/>
                    </a:cubicBezTo>
                    <a:cubicBezTo>
                      <a:pt x="740174" y="631772"/>
                      <a:pt x="734141" y="597296"/>
                      <a:pt x="734393" y="562067"/>
                    </a:cubicBezTo>
                    <a:cubicBezTo>
                      <a:pt x="728913" y="503116"/>
                      <a:pt x="729919" y="443312"/>
                      <a:pt x="734795" y="384311"/>
                    </a:cubicBezTo>
                    <a:cubicBezTo>
                      <a:pt x="739068" y="317371"/>
                      <a:pt x="761186" y="277568"/>
                      <a:pt x="818795" y="280483"/>
                    </a:cubicBezTo>
                    <a:cubicBezTo>
                      <a:pt x="816935" y="261888"/>
                      <a:pt x="818946" y="242791"/>
                      <a:pt x="817337" y="224196"/>
                    </a:cubicBezTo>
                    <a:cubicBezTo>
                      <a:pt x="812662" y="173739"/>
                      <a:pt x="813115" y="122981"/>
                      <a:pt x="815477" y="72373"/>
                    </a:cubicBezTo>
                    <a:cubicBezTo>
                      <a:pt x="816784" y="65337"/>
                      <a:pt x="815779" y="30459"/>
                      <a:pt x="818896" y="6688"/>
                    </a:cubicBezTo>
                    <a:cubicBezTo>
                      <a:pt x="755757" y="2869"/>
                      <a:pt x="692418" y="2819"/>
                      <a:pt x="629078" y="2065"/>
                    </a:cubicBezTo>
                    <a:cubicBezTo>
                      <a:pt x="540906" y="-2961"/>
                      <a:pt x="452783" y="1160"/>
                      <a:pt x="365415" y="14729"/>
                    </a:cubicBezTo>
                    <a:cubicBezTo>
                      <a:pt x="293932" y="23775"/>
                      <a:pt x="218377" y="39505"/>
                      <a:pt x="161623" y="91520"/>
                    </a:cubicBezTo>
                    <a:cubicBezTo>
                      <a:pt x="135181" y="116548"/>
                      <a:pt x="118241" y="150521"/>
                      <a:pt x="99540" y="181830"/>
                    </a:cubicBezTo>
                    <a:cubicBezTo>
                      <a:pt x="98434" y="183740"/>
                      <a:pt x="97328" y="185750"/>
                      <a:pt x="96273" y="187760"/>
                    </a:cubicBezTo>
                    <a:cubicBezTo>
                      <a:pt x="92754" y="202485"/>
                      <a:pt x="88632" y="217110"/>
                      <a:pt x="86269" y="231734"/>
                    </a:cubicBezTo>
                    <a:cubicBezTo>
                      <a:pt x="82298" y="254802"/>
                      <a:pt x="79885" y="278020"/>
                      <a:pt x="76819" y="301188"/>
                    </a:cubicBezTo>
                    <a:cubicBezTo>
                      <a:pt x="42032" y="549452"/>
                      <a:pt x="8603" y="800431"/>
                      <a:pt x="107" y="1051509"/>
                    </a:cubicBezTo>
                    <a:cubicBezTo>
                      <a:pt x="-446" y="1090206"/>
                      <a:pt x="1163" y="1128703"/>
                      <a:pt x="4330" y="1167098"/>
                    </a:cubicBezTo>
                    <a:cubicBezTo>
                      <a:pt x="7598" y="1162475"/>
                      <a:pt x="14233" y="1165590"/>
                      <a:pt x="18556" y="1168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15249242" y="8191432"/>
                <a:ext cx="793471" cy="1318388"/>
              </a:xfrm>
              <a:custGeom>
                <a:rect b="b" l="l" r="r" t="t"/>
                <a:pathLst>
                  <a:path extrusionOk="0" h="1318388" w="793471">
                    <a:moveTo>
                      <a:pt x="793251" y="1085126"/>
                    </a:moveTo>
                    <a:cubicBezTo>
                      <a:pt x="791140" y="990243"/>
                      <a:pt x="788576" y="894405"/>
                      <a:pt x="783248" y="799924"/>
                    </a:cubicBezTo>
                    <a:cubicBezTo>
                      <a:pt x="776562" y="681471"/>
                      <a:pt x="772942" y="562816"/>
                      <a:pt x="755047" y="445619"/>
                    </a:cubicBezTo>
                    <a:cubicBezTo>
                      <a:pt x="742479" y="351239"/>
                      <a:pt x="717646" y="261130"/>
                      <a:pt x="693768" y="169915"/>
                    </a:cubicBezTo>
                    <a:cubicBezTo>
                      <a:pt x="687032" y="150617"/>
                      <a:pt x="682055" y="132022"/>
                      <a:pt x="674465" y="113578"/>
                    </a:cubicBezTo>
                    <a:cubicBezTo>
                      <a:pt x="672052" y="109407"/>
                      <a:pt x="670845" y="104834"/>
                      <a:pt x="670896" y="100160"/>
                    </a:cubicBezTo>
                    <a:cubicBezTo>
                      <a:pt x="626608" y="50105"/>
                      <a:pt x="555980" y="37742"/>
                      <a:pt x="494601" y="35028"/>
                    </a:cubicBezTo>
                    <a:cubicBezTo>
                      <a:pt x="452023" y="31108"/>
                      <a:pt x="409947" y="23771"/>
                      <a:pt x="368475" y="21962"/>
                    </a:cubicBezTo>
                    <a:cubicBezTo>
                      <a:pt x="264317" y="9951"/>
                      <a:pt x="163728" y="12866"/>
                      <a:pt x="60223" y="5830"/>
                    </a:cubicBezTo>
                    <a:cubicBezTo>
                      <a:pt x="40165" y="3317"/>
                      <a:pt x="20108" y="1457"/>
                      <a:pt x="0" y="0"/>
                    </a:cubicBezTo>
                    <a:cubicBezTo>
                      <a:pt x="7490" y="57292"/>
                      <a:pt x="2262" y="116745"/>
                      <a:pt x="9049" y="174288"/>
                    </a:cubicBezTo>
                    <a:cubicBezTo>
                      <a:pt x="11813" y="204893"/>
                      <a:pt x="16187" y="236102"/>
                      <a:pt x="14176" y="266859"/>
                    </a:cubicBezTo>
                    <a:cubicBezTo>
                      <a:pt x="32977" y="264648"/>
                      <a:pt x="56000" y="280076"/>
                      <a:pt x="67361" y="293897"/>
                    </a:cubicBezTo>
                    <a:cubicBezTo>
                      <a:pt x="90636" y="320733"/>
                      <a:pt x="90485" y="360385"/>
                      <a:pt x="93200" y="395213"/>
                    </a:cubicBezTo>
                    <a:cubicBezTo>
                      <a:pt x="97422" y="448585"/>
                      <a:pt x="95864" y="502258"/>
                      <a:pt x="95462" y="555730"/>
                    </a:cubicBezTo>
                    <a:cubicBezTo>
                      <a:pt x="94054" y="614932"/>
                      <a:pt x="95864" y="675591"/>
                      <a:pt x="83045" y="733335"/>
                    </a:cubicBezTo>
                    <a:cubicBezTo>
                      <a:pt x="74298" y="771881"/>
                      <a:pt x="39009" y="779319"/>
                      <a:pt x="6485" y="779419"/>
                    </a:cubicBezTo>
                    <a:cubicBezTo>
                      <a:pt x="6987" y="784344"/>
                      <a:pt x="7189" y="789370"/>
                      <a:pt x="7691" y="793592"/>
                    </a:cubicBezTo>
                    <a:cubicBezTo>
                      <a:pt x="11562" y="898526"/>
                      <a:pt x="8797" y="1003561"/>
                      <a:pt x="10959" y="1108495"/>
                    </a:cubicBezTo>
                    <a:cubicBezTo>
                      <a:pt x="10808" y="1152922"/>
                      <a:pt x="12768" y="1197398"/>
                      <a:pt x="10154" y="1241724"/>
                    </a:cubicBezTo>
                    <a:cubicBezTo>
                      <a:pt x="10104" y="1242729"/>
                      <a:pt x="9903" y="1243684"/>
                      <a:pt x="9652" y="1244639"/>
                    </a:cubicBezTo>
                    <a:cubicBezTo>
                      <a:pt x="9149" y="1264590"/>
                      <a:pt x="8596" y="1284592"/>
                      <a:pt x="8395" y="1304544"/>
                    </a:cubicBezTo>
                    <a:cubicBezTo>
                      <a:pt x="8546" y="1307961"/>
                      <a:pt x="8395" y="1311831"/>
                      <a:pt x="7591" y="1315299"/>
                    </a:cubicBezTo>
                    <a:cubicBezTo>
                      <a:pt x="122858" y="1320525"/>
                      <a:pt x="238378" y="1319319"/>
                      <a:pt x="352338" y="1310172"/>
                    </a:cubicBezTo>
                    <a:cubicBezTo>
                      <a:pt x="434479" y="1302132"/>
                      <a:pt x="517272" y="1299418"/>
                      <a:pt x="598809" y="1285245"/>
                    </a:cubicBezTo>
                    <a:cubicBezTo>
                      <a:pt x="656619" y="1267505"/>
                      <a:pt x="715686" y="1259514"/>
                      <a:pt x="770731" y="1233884"/>
                    </a:cubicBezTo>
                    <a:cubicBezTo>
                      <a:pt x="777567" y="1230567"/>
                      <a:pt x="784454" y="1227401"/>
                      <a:pt x="791341" y="1224134"/>
                    </a:cubicBezTo>
                    <a:cubicBezTo>
                      <a:pt x="793955" y="1177999"/>
                      <a:pt x="793553" y="1131613"/>
                      <a:pt x="793251" y="1085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7"/>
              <p:cNvSpPr/>
              <p:nvPr/>
            </p:nvSpPr>
            <p:spPr>
              <a:xfrm>
                <a:off x="14415623" y="9363752"/>
                <a:ext cx="1621540" cy="1253836"/>
              </a:xfrm>
              <a:custGeom>
                <a:rect b="b" l="l" r="r" t="t"/>
                <a:pathLst>
                  <a:path extrusionOk="0" h="1253836" w="1621540">
                    <a:moveTo>
                      <a:pt x="1423177" y="154839"/>
                    </a:moveTo>
                    <a:cubicBezTo>
                      <a:pt x="1390301" y="160015"/>
                      <a:pt x="1357174" y="162628"/>
                      <a:pt x="1324147" y="165694"/>
                    </a:cubicBezTo>
                    <a:cubicBezTo>
                      <a:pt x="1202344" y="176298"/>
                      <a:pt x="1080390" y="187756"/>
                      <a:pt x="958135" y="185093"/>
                    </a:cubicBezTo>
                    <a:cubicBezTo>
                      <a:pt x="819995" y="185294"/>
                      <a:pt x="682407" y="172730"/>
                      <a:pt x="545323" y="155090"/>
                    </a:cubicBezTo>
                    <a:cubicBezTo>
                      <a:pt x="432166" y="144486"/>
                      <a:pt x="319261" y="130364"/>
                      <a:pt x="209623" y="96341"/>
                    </a:cubicBezTo>
                    <a:cubicBezTo>
                      <a:pt x="183282" y="88802"/>
                      <a:pt x="157142" y="80158"/>
                      <a:pt x="131656" y="69705"/>
                    </a:cubicBezTo>
                    <a:cubicBezTo>
                      <a:pt x="94858" y="56136"/>
                      <a:pt x="56654" y="45080"/>
                      <a:pt x="23928" y="21258"/>
                    </a:cubicBezTo>
                    <a:cubicBezTo>
                      <a:pt x="15584" y="14926"/>
                      <a:pt x="6837" y="8694"/>
                      <a:pt x="151" y="201"/>
                    </a:cubicBezTo>
                    <a:cubicBezTo>
                      <a:pt x="101" y="101"/>
                      <a:pt x="50" y="101"/>
                      <a:pt x="0" y="0"/>
                    </a:cubicBezTo>
                    <a:cubicBezTo>
                      <a:pt x="6585" y="72720"/>
                      <a:pt x="18147" y="144988"/>
                      <a:pt x="29558" y="217055"/>
                    </a:cubicBezTo>
                    <a:cubicBezTo>
                      <a:pt x="51677" y="334303"/>
                      <a:pt x="75404" y="451952"/>
                      <a:pt x="116022" y="563369"/>
                    </a:cubicBezTo>
                    <a:cubicBezTo>
                      <a:pt x="137638" y="630260"/>
                      <a:pt x="155433" y="694336"/>
                      <a:pt x="182176" y="758211"/>
                    </a:cubicBezTo>
                    <a:cubicBezTo>
                      <a:pt x="221487" y="840480"/>
                      <a:pt x="264467" y="920840"/>
                      <a:pt x="318256" y="992655"/>
                    </a:cubicBezTo>
                    <a:cubicBezTo>
                      <a:pt x="388432" y="1106636"/>
                      <a:pt x="483793" y="1203781"/>
                      <a:pt x="609466" y="1231924"/>
                    </a:cubicBezTo>
                    <a:cubicBezTo>
                      <a:pt x="694070" y="1248609"/>
                      <a:pt x="780382" y="1260620"/>
                      <a:pt x="866243" y="1249564"/>
                    </a:cubicBezTo>
                    <a:cubicBezTo>
                      <a:pt x="942300" y="1237955"/>
                      <a:pt x="1017051" y="1213178"/>
                      <a:pt x="1087478" y="1179658"/>
                    </a:cubicBezTo>
                    <a:cubicBezTo>
                      <a:pt x="1118344" y="1167094"/>
                      <a:pt x="1148958" y="1154078"/>
                      <a:pt x="1176304" y="1133473"/>
                    </a:cubicBezTo>
                    <a:cubicBezTo>
                      <a:pt x="1212146" y="1113521"/>
                      <a:pt x="1241051" y="1083568"/>
                      <a:pt x="1264778" y="1048088"/>
                    </a:cubicBezTo>
                    <a:cubicBezTo>
                      <a:pt x="1289360" y="1019191"/>
                      <a:pt x="1314143" y="988333"/>
                      <a:pt x="1333798" y="955617"/>
                    </a:cubicBezTo>
                    <a:cubicBezTo>
                      <a:pt x="1356872" y="911894"/>
                      <a:pt x="1384520" y="872343"/>
                      <a:pt x="1405684" y="828369"/>
                    </a:cubicBezTo>
                    <a:cubicBezTo>
                      <a:pt x="1427450" y="788013"/>
                      <a:pt x="1442280" y="744140"/>
                      <a:pt x="1459019" y="701221"/>
                    </a:cubicBezTo>
                    <a:cubicBezTo>
                      <a:pt x="1483450" y="641768"/>
                      <a:pt x="1513009" y="584929"/>
                      <a:pt x="1530653" y="522310"/>
                    </a:cubicBezTo>
                    <a:cubicBezTo>
                      <a:pt x="1543924" y="476678"/>
                      <a:pt x="1555185" y="430392"/>
                      <a:pt x="1566495" y="384207"/>
                    </a:cubicBezTo>
                    <a:cubicBezTo>
                      <a:pt x="1584592" y="302541"/>
                      <a:pt x="1607214" y="221930"/>
                      <a:pt x="1615960" y="138355"/>
                    </a:cubicBezTo>
                    <a:cubicBezTo>
                      <a:pt x="1618273" y="124484"/>
                      <a:pt x="1620083" y="110513"/>
                      <a:pt x="1621540" y="96542"/>
                    </a:cubicBezTo>
                    <a:cubicBezTo>
                      <a:pt x="1588916" y="111317"/>
                      <a:pt x="1554783" y="123328"/>
                      <a:pt x="1520549" y="129962"/>
                    </a:cubicBezTo>
                    <a:cubicBezTo>
                      <a:pt x="1487773" y="136998"/>
                      <a:pt x="1456104" y="149009"/>
                      <a:pt x="1423177" y="154839"/>
                    </a:cubicBezTo>
                    <a:close/>
                    <a:moveTo>
                      <a:pt x="27045" y="137299"/>
                    </a:moveTo>
                    <a:cubicBezTo>
                      <a:pt x="25838" y="137299"/>
                      <a:pt x="24833" y="136194"/>
                      <a:pt x="24833" y="134837"/>
                    </a:cubicBezTo>
                    <a:cubicBezTo>
                      <a:pt x="24833" y="133480"/>
                      <a:pt x="25838" y="132374"/>
                      <a:pt x="27045" y="132374"/>
                    </a:cubicBezTo>
                    <a:cubicBezTo>
                      <a:pt x="28251" y="132374"/>
                      <a:pt x="29257" y="133480"/>
                      <a:pt x="29257" y="134837"/>
                    </a:cubicBezTo>
                    <a:cubicBezTo>
                      <a:pt x="29257" y="136194"/>
                      <a:pt x="28251" y="137299"/>
                      <a:pt x="27045" y="137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4" name="Google Shape;524;p17"/>
            <p:cNvSpPr/>
            <p:nvPr/>
          </p:nvSpPr>
          <p:spPr>
            <a:xfrm>
              <a:off x="15174927" y="8485529"/>
              <a:ext cx="134814" cy="446299"/>
            </a:xfrm>
            <a:custGeom>
              <a:rect b="b" l="l" r="r" t="t"/>
              <a:pathLst>
                <a:path extrusionOk="0" h="446299" w="134814">
                  <a:moveTo>
                    <a:pt x="131923" y="102371"/>
                  </a:moveTo>
                  <a:cubicBezTo>
                    <a:pt x="134688" y="138958"/>
                    <a:pt x="135241" y="175594"/>
                    <a:pt x="134537" y="212331"/>
                  </a:cubicBezTo>
                  <a:cubicBezTo>
                    <a:pt x="133833" y="270628"/>
                    <a:pt x="134688" y="326412"/>
                    <a:pt x="129510" y="384860"/>
                  </a:cubicBezTo>
                  <a:cubicBezTo>
                    <a:pt x="127198" y="403002"/>
                    <a:pt x="127851" y="423557"/>
                    <a:pt x="117898" y="439036"/>
                  </a:cubicBezTo>
                  <a:cubicBezTo>
                    <a:pt x="108246" y="443559"/>
                    <a:pt x="97589" y="444715"/>
                    <a:pt x="87234" y="445670"/>
                  </a:cubicBezTo>
                  <a:cubicBezTo>
                    <a:pt x="53251" y="448685"/>
                    <a:pt x="12986" y="442303"/>
                    <a:pt x="14695" y="394861"/>
                  </a:cubicBezTo>
                  <a:cubicBezTo>
                    <a:pt x="14444" y="347872"/>
                    <a:pt x="4842" y="301234"/>
                    <a:pt x="4138" y="254094"/>
                  </a:cubicBezTo>
                  <a:cubicBezTo>
                    <a:pt x="-1341" y="203486"/>
                    <a:pt x="-336" y="152275"/>
                    <a:pt x="1273" y="101416"/>
                  </a:cubicBezTo>
                  <a:cubicBezTo>
                    <a:pt x="6451" y="38295"/>
                    <a:pt x="3686" y="9599"/>
                    <a:pt x="66623" y="0"/>
                  </a:cubicBezTo>
                  <a:cubicBezTo>
                    <a:pt x="67880" y="402"/>
                    <a:pt x="69187" y="553"/>
                    <a:pt x="70444" y="603"/>
                  </a:cubicBezTo>
                  <a:cubicBezTo>
                    <a:pt x="74767" y="11860"/>
                    <a:pt x="86882" y="11760"/>
                    <a:pt x="96483" y="13067"/>
                  </a:cubicBezTo>
                  <a:cubicBezTo>
                    <a:pt x="104275" y="15529"/>
                    <a:pt x="110961" y="21208"/>
                    <a:pt x="116440" y="27591"/>
                  </a:cubicBezTo>
                  <a:cubicBezTo>
                    <a:pt x="131571" y="48296"/>
                    <a:pt x="129209" y="77394"/>
                    <a:pt x="131923" y="102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17"/>
          <p:cNvGrpSpPr/>
          <p:nvPr/>
        </p:nvGrpSpPr>
        <p:grpSpPr>
          <a:xfrm rot="-382386">
            <a:off x="245032" y="3161046"/>
            <a:ext cx="1486615" cy="976019"/>
            <a:chOff x="489167" y="6322016"/>
            <a:chExt cx="2973290" cy="1952034"/>
          </a:xfrm>
        </p:grpSpPr>
        <p:sp>
          <p:nvSpPr>
            <p:cNvPr id="526" name="Google Shape;526;p17"/>
            <p:cNvSpPr/>
            <p:nvPr/>
          </p:nvSpPr>
          <p:spPr>
            <a:xfrm>
              <a:off x="762205" y="6413611"/>
              <a:ext cx="545988" cy="886802"/>
            </a:xfrm>
            <a:custGeom>
              <a:rect b="b" l="l" r="r" t="t"/>
              <a:pathLst>
                <a:path extrusionOk="0" h="886802" w="545988">
                  <a:moveTo>
                    <a:pt x="25837" y="852174"/>
                  </a:moveTo>
                  <a:cubicBezTo>
                    <a:pt x="87860" y="883827"/>
                    <a:pt x="160230" y="879067"/>
                    <a:pt x="227902" y="881626"/>
                  </a:cubicBezTo>
                  <a:cubicBezTo>
                    <a:pt x="282551" y="877342"/>
                    <a:pt x="336724" y="885612"/>
                    <a:pt x="391374" y="886624"/>
                  </a:cubicBezTo>
                  <a:cubicBezTo>
                    <a:pt x="398331" y="886743"/>
                    <a:pt x="405348" y="886802"/>
                    <a:pt x="412305" y="886802"/>
                  </a:cubicBezTo>
                  <a:cubicBezTo>
                    <a:pt x="431453" y="886802"/>
                    <a:pt x="450601" y="886207"/>
                    <a:pt x="469571" y="884006"/>
                  </a:cubicBezTo>
                  <a:cubicBezTo>
                    <a:pt x="488065" y="881923"/>
                    <a:pt x="507391" y="879365"/>
                    <a:pt x="522674" y="867882"/>
                  </a:cubicBezTo>
                  <a:cubicBezTo>
                    <a:pt x="556807" y="844856"/>
                    <a:pt x="553596" y="799101"/>
                    <a:pt x="512149" y="786785"/>
                  </a:cubicBezTo>
                  <a:cubicBezTo>
                    <a:pt x="495201" y="780835"/>
                    <a:pt x="477123" y="780954"/>
                    <a:pt x="459402" y="780002"/>
                  </a:cubicBezTo>
                  <a:cubicBezTo>
                    <a:pt x="417776" y="775599"/>
                    <a:pt x="375318" y="776730"/>
                    <a:pt x="333513" y="774826"/>
                  </a:cubicBezTo>
                  <a:cubicBezTo>
                    <a:pt x="268755" y="770661"/>
                    <a:pt x="204056" y="768638"/>
                    <a:pt x="139357" y="759594"/>
                  </a:cubicBezTo>
                  <a:cubicBezTo>
                    <a:pt x="129486" y="712471"/>
                    <a:pt x="137871" y="662492"/>
                    <a:pt x="135849" y="614477"/>
                  </a:cubicBezTo>
                  <a:cubicBezTo>
                    <a:pt x="136919" y="578777"/>
                    <a:pt x="133114" y="543138"/>
                    <a:pt x="135373" y="507498"/>
                  </a:cubicBezTo>
                  <a:cubicBezTo>
                    <a:pt x="141855" y="444191"/>
                    <a:pt x="143520" y="380587"/>
                    <a:pt x="143520" y="316983"/>
                  </a:cubicBezTo>
                  <a:cubicBezTo>
                    <a:pt x="142688" y="284496"/>
                    <a:pt x="146374" y="252903"/>
                    <a:pt x="147445" y="220119"/>
                  </a:cubicBezTo>
                  <a:cubicBezTo>
                    <a:pt x="147147" y="180076"/>
                    <a:pt x="149348" y="139796"/>
                    <a:pt x="146731" y="99812"/>
                  </a:cubicBezTo>
                  <a:cubicBezTo>
                    <a:pt x="144174" y="84105"/>
                    <a:pt x="143163" y="68159"/>
                    <a:pt x="141855" y="52273"/>
                  </a:cubicBezTo>
                  <a:cubicBezTo>
                    <a:pt x="140131" y="40730"/>
                    <a:pt x="139774" y="28473"/>
                    <a:pt x="131448" y="19311"/>
                  </a:cubicBezTo>
                  <a:cubicBezTo>
                    <a:pt x="99872" y="-17460"/>
                    <a:pt x="54975" y="2829"/>
                    <a:pt x="38147" y="42099"/>
                  </a:cubicBezTo>
                  <a:cubicBezTo>
                    <a:pt x="5678" y="119268"/>
                    <a:pt x="17215" y="205423"/>
                    <a:pt x="7343" y="286995"/>
                  </a:cubicBezTo>
                  <a:cubicBezTo>
                    <a:pt x="-685" y="417952"/>
                    <a:pt x="1456" y="549206"/>
                    <a:pt x="326" y="680342"/>
                  </a:cubicBezTo>
                  <a:cubicBezTo>
                    <a:pt x="148" y="716457"/>
                    <a:pt x="-149" y="752633"/>
                    <a:pt x="89" y="788748"/>
                  </a:cubicBezTo>
                  <a:cubicBezTo>
                    <a:pt x="-328" y="812667"/>
                    <a:pt x="1278" y="840631"/>
                    <a:pt x="25837" y="8521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992836" y="6352138"/>
              <a:ext cx="455948" cy="775311"/>
            </a:xfrm>
            <a:custGeom>
              <a:rect b="b" l="l" r="r" t="t"/>
              <a:pathLst>
                <a:path extrusionOk="0" h="775311" w="455948">
                  <a:moveTo>
                    <a:pt x="76064" y="710458"/>
                  </a:moveTo>
                  <a:cubicBezTo>
                    <a:pt x="126609" y="752345"/>
                    <a:pt x="193508" y="771861"/>
                    <a:pt x="258267" y="775252"/>
                  </a:cubicBezTo>
                  <a:cubicBezTo>
                    <a:pt x="260229" y="775252"/>
                    <a:pt x="262191" y="775312"/>
                    <a:pt x="264213" y="775312"/>
                  </a:cubicBezTo>
                  <a:cubicBezTo>
                    <a:pt x="295730" y="775312"/>
                    <a:pt x="335810" y="771266"/>
                    <a:pt x="350855" y="740565"/>
                  </a:cubicBezTo>
                  <a:cubicBezTo>
                    <a:pt x="356623" y="727296"/>
                    <a:pt x="354899" y="710696"/>
                    <a:pt x="344492" y="700165"/>
                  </a:cubicBezTo>
                  <a:cubicBezTo>
                    <a:pt x="323203" y="680590"/>
                    <a:pt x="292460" y="677496"/>
                    <a:pt x="267008" y="665358"/>
                  </a:cubicBezTo>
                  <a:cubicBezTo>
                    <a:pt x="241081" y="653280"/>
                    <a:pt x="214916" y="639595"/>
                    <a:pt x="189465" y="625613"/>
                  </a:cubicBezTo>
                  <a:cubicBezTo>
                    <a:pt x="162467" y="612642"/>
                    <a:pt x="140049" y="591580"/>
                    <a:pt x="126847" y="564448"/>
                  </a:cubicBezTo>
                  <a:cubicBezTo>
                    <a:pt x="83913" y="468060"/>
                    <a:pt x="143676" y="435812"/>
                    <a:pt x="232756" y="434860"/>
                  </a:cubicBezTo>
                  <a:cubicBezTo>
                    <a:pt x="246314" y="434562"/>
                    <a:pt x="259932" y="434682"/>
                    <a:pt x="273549" y="434741"/>
                  </a:cubicBezTo>
                  <a:cubicBezTo>
                    <a:pt x="282469" y="434800"/>
                    <a:pt x="291449" y="434860"/>
                    <a:pt x="300428" y="434860"/>
                  </a:cubicBezTo>
                  <a:cubicBezTo>
                    <a:pt x="321063" y="437240"/>
                    <a:pt x="335453" y="426173"/>
                    <a:pt x="344254" y="408145"/>
                  </a:cubicBezTo>
                  <a:cubicBezTo>
                    <a:pt x="355791" y="385119"/>
                    <a:pt x="359596" y="353228"/>
                    <a:pt x="340330" y="333236"/>
                  </a:cubicBezTo>
                  <a:cubicBezTo>
                    <a:pt x="328674" y="321693"/>
                    <a:pt x="313035" y="315446"/>
                    <a:pt x="299001" y="307354"/>
                  </a:cubicBezTo>
                  <a:cubicBezTo>
                    <a:pt x="272301" y="291825"/>
                    <a:pt x="243460" y="276653"/>
                    <a:pt x="225085" y="251009"/>
                  </a:cubicBezTo>
                  <a:cubicBezTo>
                    <a:pt x="198860" y="214358"/>
                    <a:pt x="213489" y="158488"/>
                    <a:pt x="249644" y="133915"/>
                  </a:cubicBezTo>
                  <a:cubicBezTo>
                    <a:pt x="284313" y="110354"/>
                    <a:pt x="328317" y="112734"/>
                    <a:pt x="368338" y="114757"/>
                  </a:cubicBezTo>
                  <a:cubicBezTo>
                    <a:pt x="398606" y="115590"/>
                    <a:pt x="442611" y="114043"/>
                    <a:pt x="454147" y="80069"/>
                  </a:cubicBezTo>
                  <a:cubicBezTo>
                    <a:pt x="460153" y="59304"/>
                    <a:pt x="450639" y="36992"/>
                    <a:pt x="433096" y="25033"/>
                  </a:cubicBezTo>
                  <a:cubicBezTo>
                    <a:pt x="400628" y="2483"/>
                    <a:pt x="359061" y="-1444"/>
                    <a:pt x="320527" y="400"/>
                  </a:cubicBezTo>
                  <a:cubicBezTo>
                    <a:pt x="305185" y="1531"/>
                    <a:pt x="285264" y="-1385"/>
                    <a:pt x="273252" y="9801"/>
                  </a:cubicBezTo>
                  <a:cubicBezTo>
                    <a:pt x="191070" y="30328"/>
                    <a:pt x="144925" y="76142"/>
                    <a:pt x="103002" y="147422"/>
                  </a:cubicBezTo>
                  <a:cubicBezTo>
                    <a:pt x="69522" y="216262"/>
                    <a:pt x="100980" y="303784"/>
                    <a:pt x="168533" y="338591"/>
                  </a:cubicBezTo>
                  <a:cubicBezTo>
                    <a:pt x="111089" y="347992"/>
                    <a:pt x="59948" y="386666"/>
                    <a:pt x="29086" y="435336"/>
                  </a:cubicBezTo>
                  <a:cubicBezTo>
                    <a:pt x="2445" y="488052"/>
                    <a:pt x="-6297" y="550169"/>
                    <a:pt x="4526" y="608180"/>
                  </a:cubicBezTo>
                  <a:cubicBezTo>
                    <a:pt x="13981" y="650364"/>
                    <a:pt x="42109" y="684874"/>
                    <a:pt x="76064" y="710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358121" y="6497987"/>
              <a:ext cx="511516" cy="764049"/>
            </a:xfrm>
            <a:custGeom>
              <a:rect b="b" l="l" r="r" t="t"/>
              <a:pathLst>
                <a:path extrusionOk="0" h="764049" w="511516">
                  <a:moveTo>
                    <a:pt x="144998" y="208866"/>
                  </a:moveTo>
                  <a:cubicBezTo>
                    <a:pt x="140895" y="241055"/>
                    <a:pt x="135781" y="273125"/>
                    <a:pt x="131380" y="305254"/>
                  </a:cubicBezTo>
                  <a:cubicBezTo>
                    <a:pt x="117762" y="400869"/>
                    <a:pt x="107594" y="496900"/>
                    <a:pt x="101528" y="593288"/>
                  </a:cubicBezTo>
                  <a:cubicBezTo>
                    <a:pt x="100042" y="624524"/>
                    <a:pt x="99447" y="655821"/>
                    <a:pt x="98079" y="686998"/>
                  </a:cubicBezTo>
                  <a:cubicBezTo>
                    <a:pt x="93144" y="726565"/>
                    <a:pt x="105929" y="752863"/>
                    <a:pt x="146484" y="762383"/>
                  </a:cubicBezTo>
                  <a:cubicBezTo>
                    <a:pt x="150766" y="763514"/>
                    <a:pt x="154750" y="764049"/>
                    <a:pt x="158497" y="764049"/>
                  </a:cubicBezTo>
                  <a:cubicBezTo>
                    <a:pt x="188824" y="764049"/>
                    <a:pt x="202144" y="729183"/>
                    <a:pt x="206961" y="701397"/>
                  </a:cubicBezTo>
                  <a:cubicBezTo>
                    <a:pt x="216714" y="654452"/>
                    <a:pt x="222184" y="606734"/>
                    <a:pt x="230153" y="559433"/>
                  </a:cubicBezTo>
                  <a:cubicBezTo>
                    <a:pt x="239727" y="512964"/>
                    <a:pt x="242343" y="465722"/>
                    <a:pt x="247101" y="418659"/>
                  </a:cubicBezTo>
                  <a:cubicBezTo>
                    <a:pt x="256556" y="356007"/>
                    <a:pt x="261432" y="292819"/>
                    <a:pt x="269519" y="229988"/>
                  </a:cubicBezTo>
                  <a:cubicBezTo>
                    <a:pt x="272849" y="194884"/>
                    <a:pt x="273444" y="159780"/>
                    <a:pt x="280104" y="124556"/>
                  </a:cubicBezTo>
                  <a:cubicBezTo>
                    <a:pt x="288786" y="120273"/>
                    <a:pt x="298895" y="120213"/>
                    <a:pt x="308350" y="119202"/>
                  </a:cubicBezTo>
                  <a:cubicBezTo>
                    <a:pt x="349322" y="116108"/>
                    <a:pt x="389997" y="120273"/>
                    <a:pt x="430315" y="127710"/>
                  </a:cubicBezTo>
                  <a:cubicBezTo>
                    <a:pt x="448571" y="129792"/>
                    <a:pt x="467421" y="131637"/>
                    <a:pt x="485677" y="130268"/>
                  </a:cubicBezTo>
                  <a:cubicBezTo>
                    <a:pt x="503398" y="123545"/>
                    <a:pt x="506609" y="100579"/>
                    <a:pt x="510118" y="84157"/>
                  </a:cubicBezTo>
                  <a:cubicBezTo>
                    <a:pt x="512794" y="71424"/>
                    <a:pt x="512794" y="55597"/>
                    <a:pt x="499414" y="49053"/>
                  </a:cubicBezTo>
                  <a:cubicBezTo>
                    <a:pt x="476579" y="37510"/>
                    <a:pt x="449701" y="37450"/>
                    <a:pt x="424665" y="34951"/>
                  </a:cubicBezTo>
                  <a:cubicBezTo>
                    <a:pt x="373941" y="30251"/>
                    <a:pt x="322087" y="25253"/>
                    <a:pt x="271184" y="20612"/>
                  </a:cubicBezTo>
                  <a:cubicBezTo>
                    <a:pt x="217784" y="15257"/>
                    <a:pt x="165097" y="4429"/>
                    <a:pt x="111400" y="2049"/>
                  </a:cubicBezTo>
                  <a:cubicBezTo>
                    <a:pt x="85651" y="1692"/>
                    <a:pt x="59070" y="-2414"/>
                    <a:pt x="33618" y="2108"/>
                  </a:cubicBezTo>
                  <a:cubicBezTo>
                    <a:pt x="23033" y="4429"/>
                    <a:pt x="10486" y="18351"/>
                    <a:pt x="9297" y="30548"/>
                  </a:cubicBezTo>
                  <a:cubicBezTo>
                    <a:pt x="3053" y="39652"/>
                    <a:pt x="-3607" y="68628"/>
                    <a:pt x="2280" y="72733"/>
                  </a:cubicBezTo>
                  <a:cubicBezTo>
                    <a:pt x="2518" y="76422"/>
                    <a:pt x="4004" y="79992"/>
                    <a:pt x="6740" y="82134"/>
                  </a:cubicBezTo>
                  <a:cubicBezTo>
                    <a:pt x="7632" y="82848"/>
                    <a:pt x="8464" y="83205"/>
                    <a:pt x="9237" y="83205"/>
                  </a:cubicBezTo>
                  <a:cubicBezTo>
                    <a:pt x="9416" y="83205"/>
                    <a:pt x="9535" y="83145"/>
                    <a:pt x="9713" y="83086"/>
                  </a:cubicBezTo>
                  <a:cubicBezTo>
                    <a:pt x="10010" y="83383"/>
                    <a:pt x="10308" y="83621"/>
                    <a:pt x="10605" y="83919"/>
                  </a:cubicBezTo>
                  <a:cubicBezTo>
                    <a:pt x="25115" y="121641"/>
                    <a:pt x="112411" y="104446"/>
                    <a:pt x="148982" y="117476"/>
                  </a:cubicBezTo>
                  <a:cubicBezTo>
                    <a:pt x="156177" y="147464"/>
                    <a:pt x="147555" y="178700"/>
                    <a:pt x="144998" y="208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898492" y="6359271"/>
              <a:ext cx="91319" cy="171763"/>
            </a:xfrm>
            <a:custGeom>
              <a:rect b="b" l="l" r="r" t="t"/>
              <a:pathLst>
                <a:path extrusionOk="0" h="171763" w="91319">
                  <a:moveTo>
                    <a:pt x="16368" y="170752"/>
                  </a:moveTo>
                  <a:cubicBezTo>
                    <a:pt x="19519" y="171466"/>
                    <a:pt x="22552" y="171764"/>
                    <a:pt x="25526" y="171764"/>
                  </a:cubicBezTo>
                  <a:cubicBezTo>
                    <a:pt x="80472" y="171764"/>
                    <a:pt x="110978" y="58478"/>
                    <a:pt x="77142" y="22779"/>
                  </a:cubicBezTo>
                  <a:cubicBezTo>
                    <a:pt x="58945" y="-3520"/>
                    <a:pt x="74" y="-14110"/>
                    <a:pt x="134" y="30216"/>
                  </a:cubicBezTo>
                  <a:cubicBezTo>
                    <a:pt x="15" y="38903"/>
                    <a:pt x="966" y="56336"/>
                    <a:pt x="13157" y="54849"/>
                  </a:cubicBezTo>
                  <a:cubicBezTo>
                    <a:pt x="35635" y="107803"/>
                    <a:pt x="-28529" y="158971"/>
                    <a:pt x="16368" y="17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863112" y="6540595"/>
              <a:ext cx="422657" cy="731437"/>
            </a:xfrm>
            <a:custGeom>
              <a:rect b="b" l="l" r="r" t="t"/>
              <a:pathLst>
                <a:path extrusionOk="0" h="731437" w="422657">
                  <a:moveTo>
                    <a:pt x="172345" y="731318"/>
                  </a:moveTo>
                  <a:cubicBezTo>
                    <a:pt x="174724" y="731378"/>
                    <a:pt x="177043" y="731437"/>
                    <a:pt x="179421" y="731437"/>
                  </a:cubicBezTo>
                  <a:cubicBezTo>
                    <a:pt x="228005" y="731437"/>
                    <a:pt x="279919" y="715134"/>
                    <a:pt x="311733" y="677174"/>
                  </a:cubicBezTo>
                  <a:cubicBezTo>
                    <a:pt x="358235" y="616248"/>
                    <a:pt x="386719" y="534615"/>
                    <a:pt x="371853" y="458040"/>
                  </a:cubicBezTo>
                  <a:cubicBezTo>
                    <a:pt x="355262" y="364568"/>
                    <a:pt x="285746" y="291503"/>
                    <a:pt x="258511" y="201660"/>
                  </a:cubicBezTo>
                  <a:cubicBezTo>
                    <a:pt x="249829" y="168638"/>
                    <a:pt x="231870" y="70822"/>
                    <a:pt x="294369" y="93075"/>
                  </a:cubicBezTo>
                  <a:cubicBezTo>
                    <a:pt x="315479" y="104856"/>
                    <a:pt x="332605" y="122943"/>
                    <a:pt x="354489" y="133415"/>
                  </a:cubicBezTo>
                  <a:cubicBezTo>
                    <a:pt x="379108" y="145850"/>
                    <a:pt x="408305" y="138651"/>
                    <a:pt x="419128" y="111877"/>
                  </a:cubicBezTo>
                  <a:cubicBezTo>
                    <a:pt x="432032" y="84091"/>
                    <a:pt x="406819" y="58804"/>
                    <a:pt x="387552" y="41668"/>
                  </a:cubicBezTo>
                  <a:cubicBezTo>
                    <a:pt x="354608" y="11324"/>
                    <a:pt x="308105" y="-457"/>
                    <a:pt x="264279" y="78"/>
                  </a:cubicBezTo>
                  <a:cubicBezTo>
                    <a:pt x="237401" y="-993"/>
                    <a:pt x="212009" y="9003"/>
                    <a:pt x="189947" y="23759"/>
                  </a:cubicBezTo>
                  <a:cubicBezTo>
                    <a:pt x="123167" y="64516"/>
                    <a:pt x="83919" y="157750"/>
                    <a:pt x="118053" y="231231"/>
                  </a:cubicBezTo>
                  <a:cubicBezTo>
                    <a:pt x="129292" y="252413"/>
                    <a:pt x="146418" y="269727"/>
                    <a:pt x="159976" y="289421"/>
                  </a:cubicBezTo>
                  <a:cubicBezTo>
                    <a:pt x="205408" y="359986"/>
                    <a:pt x="248937" y="439655"/>
                    <a:pt x="237460" y="526821"/>
                  </a:cubicBezTo>
                  <a:cubicBezTo>
                    <a:pt x="233833" y="573230"/>
                    <a:pt x="196726" y="636477"/>
                    <a:pt x="144218" y="602622"/>
                  </a:cubicBezTo>
                  <a:cubicBezTo>
                    <a:pt x="119539" y="586320"/>
                    <a:pt x="109549" y="557284"/>
                    <a:pt x="91412" y="535210"/>
                  </a:cubicBezTo>
                  <a:cubicBezTo>
                    <a:pt x="72859" y="509923"/>
                    <a:pt x="38190" y="525155"/>
                    <a:pt x="20410" y="543659"/>
                  </a:cubicBezTo>
                  <a:cubicBezTo>
                    <a:pt x="6673" y="556511"/>
                    <a:pt x="1202" y="574955"/>
                    <a:pt x="489" y="593341"/>
                  </a:cubicBezTo>
                  <a:cubicBezTo>
                    <a:pt x="-8253" y="675449"/>
                    <a:pt x="102235" y="730188"/>
                    <a:pt x="172345" y="7313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461753" y="6322016"/>
              <a:ext cx="372112" cy="785502"/>
            </a:xfrm>
            <a:custGeom>
              <a:rect b="b" l="l" r="r" t="t"/>
              <a:pathLst>
                <a:path extrusionOk="0" h="785502" w="372112">
                  <a:moveTo>
                    <a:pt x="35575" y="782825"/>
                  </a:moveTo>
                  <a:cubicBezTo>
                    <a:pt x="58707" y="786217"/>
                    <a:pt x="82256" y="784908"/>
                    <a:pt x="105566" y="785443"/>
                  </a:cubicBezTo>
                  <a:cubicBezTo>
                    <a:pt x="106993" y="785443"/>
                    <a:pt x="108361" y="785503"/>
                    <a:pt x="109788" y="785503"/>
                  </a:cubicBezTo>
                  <a:cubicBezTo>
                    <a:pt x="176033" y="785503"/>
                    <a:pt x="241446" y="756229"/>
                    <a:pt x="284142" y="705179"/>
                  </a:cubicBezTo>
                  <a:cubicBezTo>
                    <a:pt x="329574" y="655022"/>
                    <a:pt x="357642" y="590823"/>
                    <a:pt x="349316" y="522280"/>
                  </a:cubicBezTo>
                  <a:cubicBezTo>
                    <a:pt x="343132" y="478965"/>
                    <a:pt x="315897" y="446955"/>
                    <a:pt x="282299" y="421013"/>
                  </a:cubicBezTo>
                  <a:cubicBezTo>
                    <a:pt x="263507" y="404532"/>
                    <a:pt x="242754" y="390669"/>
                    <a:pt x="220692" y="378948"/>
                  </a:cubicBezTo>
                  <a:cubicBezTo>
                    <a:pt x="266719" y="362823"/>
                    <a:pt x="316135" y="342772"/>
                    <a:pt x="343132" y="299695"/>
                  </a:cubicBezTo>
                  <a:cubicBezTo>
                    <a:pt x="362340" y="272028"/>
                    <a:pt x="370011" y="238471"/>
                    <a:pt x="371438" y="205211"/>
                  </a:cubicBezTo>
                  <a:cubicBezTo>
                    <a:pt x="379228" y="128339"/>
                    <a:pt x="318335" y="61581"/>
                    <a:pt x="251257" y="33200"/>
                  </a:cubicBezTo>
                  <a:cubicBezTo>
                    <a:pt x="209096" y="14756"/>
                    <a:pt x="163367" y="714"/>
                    <a:pt x="117103" y="0"/>
                  </a:cubicBezTo>
                  <a:cubicBezTo>
                    <a:pt x="95814" y="416"/>
                    <a:pt x="87251" y="22848"/>
                    <a:pt x="83088" y="40400"/>
                  </a:cubicBezTo>
                  <a:cubicBezTo>
                    <a:pt x="75298" y="66044"/>
                    <a:pt x="69352" y="92283"/>
                    <a:pt x="65843" y="118879"/>
                  </a:cubicBezTo>
                  <a:cubicBezTo>
                    <a:pt x="63643" y="120723"/>
                    <a:pt x="62572" y="123519"/>
                    <a:pt x="61918" y="126256"/>
                  </a:cubicBezTo>
                  <a:cubicBezTo>
                    <a:pt x="59361" y="137680"/>
                    <a:pt x="57994" y="149282"/>
                    <a:pt x="55734" y="160766"/>
                  </a:cubicBezTo>
                  <a:cubicBezTo>
                    <a:pt x="49430" y="192776"/>
                    <a:pt x="43781" y="224905"/>
                    <a:pt x="39797" y="257273"/>
                  </a:cubicBezTo>
                  <a:cubicBezTo>
                    <a:pt x="24455" y="364192"/>
                    <a:pt x="11075" y="470754"/>
                    <a:pt x="3880" y="578625"/>
                  </a:cubicBezTo>
                  <a:cubicBezTo>
                    <a:pt x="2750" y="633959"/>
                    <a:pt x="-1948" y="689293"/>
                    <a:pt x="906" y="744686"/>
                  </a:cubicBezTo>
                  <a:cubicBezTo>
                    <a:pt x="193" y="764142"/>
                    <a:pt x="18270" y="778184"/>
                    <a:pt x="35575" y="782825"/>
                  </a:cubicBezTo>
                  <a:close/>
                  <a:moveTo>
                    <a:pt x="126379" y="597010"/>
                  </a:moveTo>
                  <a:cubicBezTo>
                    <a:pt x="126617" y="567797"/>
                    <a:pt x="129234" y="538940"/>
                    <a:pt x="131196" y="509666"/>
                  </a:cubicBezTo>
                  <a:cubicBezTo>
                    <a:pt x="134169" y="494435"/>
                    <a:pt x="134526" y="477418"/>
                    <a:pt x="142732" y="463852"/>
                  </a:cubicBezTo>
                  <a:cubicBezTo>
                    <a:pt x="211534" y="465280"/>
                    <a:pt x="263032" y="535489"/>
                    <a:pt x="230206" y="599569"/>
                  </a:cubicBezTo>
                  <a:cubicBezTo>
                    <a:pt x="216827" y="626105"/>
                    <a:pt x="193873" y="651214"/>
                    <a:pt x="162237" y="652166"/>
                  </a:cubicBezTo>
                  <a:cubicBezTo>
                    <a:pt x="116032" y="653891"/>
                    <a:pt x="128163" y="631163"/>
                    <a:pt x="126379" y="597010"/>
                  </a:cubicBezTo>
                  <a:close/>
                  <a:moveTo>
                    <a:pt x="156231" y="254655"/>
                  </a:moveTo>
                  <a:cubicBezTo>
                    <a:pt x="157837" y="209793"/>
                    <a:pt x="156528" y="161539"/>
                    <a:pt x="176747" y="119890"/>
                  </a:cubicBezTo>
                  <a:cubicBezTo>
                    <a:pt x="179780" y="119592"/>
                    <a:pt x="182753" y="119473"/>
                    <a:pt x="185786" y="119473"/>
                  </a:cubicBezTo>
                  <a:cubicBezTo>
                    <a:pt x="234488" y="119473"/>
                    <a:pt x="280871" y="156898"/>
                    <a:pt x="262496" y="209614"/>
                  </a:cubicBezTo>
                  <a:cubicBezTo>
                    <a:pt x="253160" y="238947"/>
                    <a:pt x="225093" y="260605"/>
                    <a:pt x="194230" y="262092"/>
                  </a:cubicBezTo>
                  <a:cubicBezTo>
                    <a:pt x="181682" y="262389"/>
                    <a:pt x="167351" y="262092"/>
                    <a:pt x="156231" y="2546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828111" y="6557571"/>
              <a:ext cx="378120" cy="738558"/>
            </a:xfrm>
            <a:custGeom>
              <a:rect b="b" l="l" r="r" t="t"/>
              <a:pathLst>
                <a:path extrusionOk="0" h="738558" w="378120">
                  <a:moveTo>
                    <a:pt x="6209" y="475157"/>
                  </a:moveTo>
                  <a:cubicBezTo>
                    <a:pt x="-9014" y="523946"/>
                    <a:pt x="6091" y="576364"/>
                    <a:pt x="26309" y="621524"/>
                  </a:cubicBezTo>
                  <a:cubicBezTo>
                    <a:pt x="42781" y="650262"/>
                    <a:pt x="56874" y="684831"/>
                    <a:pt x="86072" y="702740"/>
                  </a:cubicBezTo>
                  <a:cubicBezTo>
                    <a:pt x="121633" y="722969"/>
                    <a:pt x="162783" y="734215"/>
                    <a:pt x="203339" y="738142"/>
                  </a:cubicBezTo>
                  <a:cubicBezTo>
                    <a:pt x="207918" y="738380"/>
                    <a:pt x="212615" y="738558"/>
                    <a:pt x="217313" y="738558"/>
                  </a:cubicBezTo>
                  <a:cubicBezTo>
                    <a:pt x="238067" y="738558"/>
                    <a:pt x="259474" y="735286"/>
                    <a:pt x="275352" y="721363"/>
                  </a:cubicBezTo>
                  <a:cubicBezTo>
                    <a:pt x="289445" y="709344"/>
                    <a:pt x="301160" y="690126"/>
                    <a:pt x="299257" y="671086"/>
                  </a:cubicBezTo>
                  <a:cubicBezTo>
                    <a:pt x="293965" y="653058"/>
                    <a:pt x="269940" y="649726"/>
                    <a:pt x="255966" y="639850"/>
                  </a:cubicBezTo>
                  <a:cubicBezTo>
                    <a:pt x="213745" y="615336"/>
                    <a:pt x="170157" y="593262"/>
                    <a:pt x="135786" y="557622"/>
                  </a:cubicBezTo>
                  <a:cubicBezTo>
                    <a:pt x="99036" y="518413"/>
                    <a:pt x="113902" y="471468"/>
                    <a:pt x="160880" y="450287"/>
                  </a:cubicBezTo>
                  <a:cubicBezTo>
                    <a:pt x="174081" y="444337"/>
                    <a:pt x="186569" y="437078"/>
                    <a:pt x="200306" y="432377"/>
                  </a:cubicBezTo>
                  <a:cubicBezTo>
                    <a:pt x="216005" y="427796"/>
                    <a:pt x="233131" y="422441"/>
                    <a:pt x="241575" y="407150"/>
                  </a:cubicBezTo>
                  <a:cubicBezTo>
                    <a:pt x="253409" y="385909"/>
                    <a:pt x="256561" y="360860"/>
                    <a:pt x="261020" y="337179"/>
                  </a:cubicBezTo>
                  <a:cubicBezTo>
                    <a:pt x="266908" y="314153"/>
                    <a:pt x="249662" y="298446"/>
                    <a:pt x="230693" y="289342"/>
                  </a:cubicBezTo>
                  <a:cubicBezTo>
                    <a:pt x="214102" y="280358"/>
                    <a:pt x="198046" y="269946"/>
                    <a:pt x="185499" y="255666"/>
                  </a:cubicBezTo>
                  <a:cubicBezTo>
                    <a:pt x="138878" y="205687"/>
                    <a:pt x="155766" y="128517"/>
                    <a:pt x="216421" y="99363"/>
                  </a:cubicBezTo>
                  <a:cubicBezTo>
                    <a:pt x="252160" y="87523"/>
                    <a:pt x="290159" y="90438"/>
                    <a:pt x="327146" y="86868"/>
                  </a:cubicBezTo>
                  <a:cubicBezTo>
                    <a:pt x="341359" y="85738"/>
                    <a:pt x="356463" y="84786"/>
                    <a:pt x="368535" y="76396"/>
                  </a:cubicBezTo>
                  <a:cubicBezTo>
                    <a:pt x="382925" y="66341"/>
                    <a:pt x="379893" y="44922"/>
                    <a:pt x="367524" y="34509"/>
                  </a:cubicBezTo>
                  <a:cubicBezTo>
                    <a:pt x="355690" y="23621"/>
                    <a:pt x="339813" y="18802"/>
                    <a:pt x="325065" y="13268"/>
                  </a:cubicBezTo>
                  <a:cubicBezTo>
                    <a:pt x="303955" y="6069"/>
                    <a:pt x="281834" y="298"/>
                    <a:pt x="259474" y="119"/>
                  </a:cubicBezTo>
                  <a:cubicBezTo>
                    <a:pt x="249425" y="0"/>
                    <a:pt x="239494" y="0"/>
                    <a:pt x="229504" y="0"/>
                  </a:cubicBezTo>
                  <a:cubicBezTo>
                    <a:pt x="228136" y="60"/>
                    <a:pt x="226709" y="0"/>
                    <a:pt x="225281" y="0"/>
                  </a:cubicBezTo>
                  <a:cubicBezTo>
                    <a:pt x="218265" y="0"/>
                    <a:pt x="210415" y="-59"/>
                    <a:pt x="206431" y="6128"/>
                  </a:cubicBezTo>
                  <a:cubicBezTo>
                    <a:pt x="114378" y="18623"/>
                    <a:pt x="29461" y="88356"/>
                    <a:pt x="27498" y="186112"/>
                  </a:cubicBezTo>
                  <a:cubicBezTo>
                    <a:pt x="26012" y="215088"/>
                    <a:pt x="40462" y="241089"/>
                    <a:pt x="53960" y="265900"/>
                  </a:cubicBezTo>
                  <a:cubicBezTo>
                    <a:pt x="61156" y="278752"/>
                    <a:pt x="67221" y="292258"/>
                    <a:pt x="75844" y="304217"/>
                  </a:cubicBezTo>
                  <a:cubicBezTo>
                    <a:pt x="88213" y="320996"/>
                    <a:pt x="104923" y="333907"/>
                    <a:pt x="119076" y="349020"/>
                  </a:cubicBezTo>
                  <a:cubicBezTo>
                    <a:pt x="66270" y="372879"/>
                    <a:pt x="26428" y="421430"/>
                    <a:pt x="6209" y="475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489167" y="7402804"/>
              <a:ext cx="391170" cy="859227"/>
            </a:xfrm>
            <a:custGeom>
              <a:rect b="b" l="l" r="r" t="t"/>
              <a:pathLst>
                <a:path extrusionOk="0" h="859227" w="391170">
                  <a:moveTo>
                    <a:pt x="373921" y="9110"/>
                  </a:moveTo>
                  <a:cubicBezTo>
                    <a:pt x="356379" y="66"/>
                    <a:pt x="336041" y="1018"/>
                    <a:pt x="316834" y="304"/>
                  </a:cubicBezTo>
                  <a:cubicBezTo>
                    <a:pt x="265039" y="-1719"/>
                    <a:pt x="213661" y="6849"/>
                    <a:pt x="162282" y="11549"/>
                  </a:cubicBezTo>
                  <a:cubicBezTo>
                    <a:pt x="133560" y="13394"/>
                    <a:pt x="104719" y="16190"/>
                    <a:pt x="76116" y="19105"/>
                  </a:cubicBezTo>
                  <a:cubicBezTo>
                    <a:pt x="43113" y="20593"/>
                    <a:pt x="15283" y="49212"/>
                    <a:pt x="18197" y="82769"/>
                  </a:cubicBezTo>
                  <a:cubicBezTo>
                    <a:pt x="19326" y="95323"/>
                    <a:pt x="21883" y="107759"/>
                    <a:pt x="21646" y="120372"/>
                  </a:cubicBezTo>
                  <a:cubicBezTo>
                    <a:pt x="16591" y="151312"/>
                    <a:pt x="13261" y="182489"/>
                    <a:pt x="12012" y="213785"/>
                  </a:cubicBezTo>
                  <a:cubicBezTo>
                    <a:pt x="9812" y="277628"/>
                    <a:pt x="9931" y="341589"/>
                    <a:pt x="7374" y="405431"/>
                  </a:cubicBezTo>
                  <a:cubicBezTo>
                    <a:pt x="4519" y="477424"/>
                    <a:pt x="-595" y="549299"/>
                    <a:pt x="59" y="621411"/>
                  </a:cubicBezTo>
                  <a:cubicBezTo>
                    <a:pt x="-654" y="674960"/>
                    <a:pt x="5292" y="728271"/>
                    <a:pt x="5114" y="781760"/>
                  </a:cubicBezTo>
                  <a:cubicBezTo>
                    <a:pt x="6779" y="809546"/>
                    <a:pt x="1962" y="852267"/>
                    <a:pt x="37880" y="858454"/>
                  </a:cubicBezTo>
                  <a:cubicBezTo>
                    <a:pt x="42637" y="858990"/>
                    <a:pt x="47097" y="859228"/>
                    <a:pt x="51260" y="859228"/>
                  </a:cubicBezTo>
                  <a:cubicBezTo>
                    <a:pt x="121072" y="859228"/>
                    <a:pt x="111855" y="788543"/>
                    <a:pt x="112866" y="732733"/>
                  </a:cubicBezTo>
                  <a:cubicBezTo>
                    <a:pt x="112509" y="661633"/>
                    <a:pt x="116672" y="590769"/>
                    <a:pt x="121786" y="519847"/>
                  </a:cubicBezTo>
                  <a:cubicBezTo>
                    <a:pt x="163531" y="496702"/>
                    <a:pt x="214493" y="496940"/>
                    <a:pt x="259747" y="483553"/>
                  </a:cubicBezTo>
                  <a:cubicBezTo>
                    <a:pt x="282879" y="475580"/>
                    <a:pt x="310174" y="477067"/>
                    <a:pt x="330570" y="462431"/>
                  </a:cubicBezTo>
                  <a:cubicBezTo>
                    <a:pt x="345734" y="447199"/>
                    <a:pt x="351562" y="424530"/>
                    <a:pt x="355427" y="403943"/>
                  </a:cubicBezTo>
                  <a:cubicBezTo>
                    <a:pt x="359471" y="387284"/>
                    <a:pt x="348172" y="370862"/>
                    <a:pt x="331641" y="367411"/>
                  </a:cubicBezTo>
                  <a:cubicBezTo>
                    <a:pt x="305297" y="360807"/>
                    <a:pt x="278122" y="365210"/>
                    <a:pt x="251540" y="367471"/>
                  </a:cubicBezTo>
                  <a:cubicBezTo>
                    <a:pt x="215088" y="371279"/>
                    <a:pt x="178933" y="373778"/>
                    <a:pt x="141766" y="374908"/>
                  </a:cubicBezTo>
                  <a:cubicBezTo>
                    <a:pt x="134393" y="354619"/>
                    <a:pt x="137188" y="332069"/>
                    <a:pt x="134750" y="310828"/>
                  </a:cubicBezTo>
                  <a:cubicBezTo>
                    <a:pt x="129576" y="271083"/>
                    <a:pt x="129517" y="230981"/>
                    <a:pt x="128149" y="190938"/>
                  </a:cubicBezTo>
                  <a:cubicBezTo>
                    <a:pt x="127614" y="173207"/>
                    <a:pt x="126305" y="155358"/>
                    <a:pt x="126722" y="137627"/>
                  </a:cubicBezTo>
                  <a:cubicBezTo>
                    <a:pt x="134393" y="129238"/>
                    <a:pt x="148010" y="129000"/>
                    <a:pt x="158536" y="125846"/>
                  </a:cubicBezTo>
                  <a:cubicBezTo>
                    <a:pt x="188863" y="119658"/>
                    <a:pt x="219667" y="115374"/>
                    <a:pt x="250589" y="112875"/>
                  </a:cubicBezTo>
                  <a:cubicBezTo>
                    <a:pt x="288112" y="110139"/>
                    <a:pt x="330333" y="113292"/>
                    <a:pt x="367380" y="102701"/>
                  </a:cubicBezTo>
                  <a:cubicBezTo>
                    <a:pt x="387479" y="91932"/>
                    <a:pt x="389739" y="65812"/>
                    <a:pt x="390750" y="45404"/>
                  </a:cubicBezTo>
                  <a:cubicBezTo>
                    <a:pt x="392831" y="31184"/>
                    <a:pt x="387182" y="16011"/>
                    <a:pt x="373921" y="9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874544" y="7407103"/>
              <a:ext cx="491954" cy="858320"/>
            </a:xfrm>
            <a:custGeom>
              <a:rect b="b" l="l" r="r" t="t"/>
              <a:pathLst>
                <a:path extrusionOk="0" h="858320" w="491954">
                  <a:moveTo>
                    <a:pt x="381614" y="51042"/>
                  </a:moveTo>
                  <a:cubicBezTo>
                    <a:pt x="349443" y="29265"/>
                    <a:pt x="309898" y="25755"/>
                    <a:pt x="273981" y="13081"/>
                  </a:cubicBezTo>
                  <a:cubicBezTo>
                    <a:pt x="211779" y="765"/>
                    <a:pt x="101708" y="-19643"/>
                    <a:pt x="62936" y="44854"/>
                  </a:cubicBezTo>
                  <a:cubicBezTo>
                    <a:pt x="41767" y="80255"/>
                    <a:pt x="52649" y="122975"/>
                    <a:pt x="49913" y="161947"/>
                  </a:cubicBezTo>
                  <a:cubicBezTo>
                    <a:pt x="43134" y="230966"/>
                    <a:pt x="29398" y="299032"/>
                    <a:pt x="25711" y="368408"/>
                  </a:cubicBezTo>
                  <a:cubicBezTo>
                    <a:pt x="11320" y="474970"/>
                    <a:pt x="5671" y="582306"/>
                    <a:pt x="914" y="689642"/>
                  </a:cubicBezTo>
                  <a:cubicBezTo>
                    <a:pt x="141" y="724686"/>
                    <a:pt x="557" y="759672"/>
                    <a:pt x="438" y="794716"/>
                  </a:cubicBezTo>
                  <a:cubicBezTo>
                    <a:pt x="-2892" y="836782"/>
                    <a:pt x="12569" y="852966"/>
                    <a:pt x="53838" y="857547"/>
                  </a:cubicBezTo>
                  <a:cubicBezTo>
                    <a:pt x="56871" y="858083"/>
                    <a:pt x="59666" y="858321"/>
                    <a:pt x="62342" y="858321"/>
                  </a:cubicBezTo>
                  <a:cubicBezTo>
                    <a:pt x="95999" y="858321"/>
                    <a:pt x="103016" y="818337"/>
                    <a:pt x="106703" y="789719"/>
                  </a:cubicBezTo>
                  <a:cubicBezTo>
                    <a:pt x="115326" y="737062"/>
                    <a:pt x="114791" y="683513"/>
                    <a:pt x="121094" y="630619"/>
                  </a:cubicBezTo>
                  <a:cubicBezTo>
                    <a:pt x="122937" y="605034"/>
                    <a:pt x="123056" y="579450"/>
                    <a:pt x="124186" y="553806"/>
                  </a:cubicBezTo>
                  <a:cubicBezTo>
                    <a:pt x="124543" y="551902"/>
                    <a:pt x="126565" y="550950"/>
                    <a:pt x="127933" y="549820"/>
                  </a:cubicBezTo>
                  <a:cubicBezTo>
                    <a:pt x="141966" y="542382"/>
                    <a:pt x="157963" y="542561"/>
                    <a:pt x="173721" y="542739"/>
                  </a:cubicBezTo>
                  <a:cubicBezTo>
                    <a:pt x="179073" y="542799"/>
                    <a:pt x="184366" y="542858"/>
                    <a:pt x="189599" y="542620"/>
                  </a:cubicBezTo>
                  <a:cubicBezTo>
                    <a:pt x="214217" y="542144"/>
                    <a:pt x="238717" y="540240"/>
                    <a:pt x="263277" y="539169"/>
                  </a:cubicBezTo>
                  <a:cubicBezTo>
                    <a:pt x="271007" y="558387"/>
                    <a:pt x="270710" y="579747"/>
                    <a:pt x="273683" y="600037"/>
                  </a:cubicBezTo>
                  <a:cubicBezTo>
                    <a:pt x="280998" y="651265"/>
                    <a:pt x="285755" y="702850"/>
                    <a:pt x="291999" y="754138"/>
                  </a:cubicBezTo>
                  <a:cubicBezTo>
                    <a:pt x="295567" y="772404"/>
                    <a:pt x="299253" y="790135"/>
                    <a:pt x="302643" y="808639"/>
                  </a:cubicBezTo>
                  <a:cubicBezTo>
                    <a:pt x="303892" y="814946"/>
                    <a:pt x="305973" y="821431"/>
                    <a:pt x="311444" y="825358"/>
                  </a:cubicBezTo>
                  <a:cubicBezTo>
                    <a:pt x="328154" y="838567"/>
                    <a:pt x="371683" y="842434"/>
                    <a:pt x="389939" y="831427"/>
                  </a:cubicBezTo>
                  <a:cubicBezTo>
                    <a:pt x="408908" y="814708"/>
                    <a:pt x="401951" y="783412"/>
                    <a:pt x="404092" y="760505"/>
                  </a:cubicBezTo>
                  <a:cubicBezTo>
                    <a:pt x="404746" y="725817"/>
                    <a:pt x="404508" y="691070"/>
                    <a:pt x="399097" y="656739"/>
                  </a:cubicBezTo>
                  <a:cubicBezTo>
                    <a:pt x="394161" y="615149"/>
                    <a:pt x="391426" y="572905"/>
                    <a:pt x="379413" y="532565"/>
                  </a:cubicBezTo>
                  <a:cubicBezTo>
                    <a:pt x="368829" y="501745"/>
                    <a:pt x="371564" y="507932"/>
                    <a:pt x="392377" y="485382"/>
                  </a:cubicBezTo>
                  <a:cubicBezTo>
                    <a:pt x="409087" y="466938"/>
                    <a:pt x="424429" y="447184"/>
                    <a:pt x="437630" y="426181"/>
                  </a:cubicBezTo>
                  <a:cubicBezTo>
                    <a:pt x="464925" y="380784"/>
                    <a:pt x="483122" y="329972"/>
                    <a:pt x="489425" y="277375"/>
                  </a:cubicBezTo>
                  <a:cubicBezTo>
                    <a:pt x="502448" y="175215"/>
                    <a:pt x="464985" y="108101"/>
                    <a:pt x="381614" y="51042"/>
                  </a:cubicBezTo>
                  <a:close/>
                  <a:moveTo>
                    <a:pt x="211839" y="397622"/>
                  </a:moveTo>
                  <a:cubicBezTo>
                    <a:pt x="210590" y="397622"/>
                    <a:pt x="209341" y="397622"/>
                    <a:pt x="208033" y="397622"/>
                  </a:cubicBezTo>
                  <a:cubicBezTo>
                    <a:pt x="195724" y="397741"/>
                    <a:pt x="181511" y="397800"/>
                    <a:pt x="173543" y="389232"/>
                  </a:cubicBezTo>
                  <a:cubicBezTo>
                    <a:pt x="169440" y="364540"/>
                    <a:pt x="172056" y="339194"/>
                    <a:pt x="172175" y="314264"/>
                  </a:cubicBezTo>
                  <a:cubicBezTo>
                    <a:pt x="173840" y="260120"/>
                    <a:pt x="178241" y="206095"/>
                    <a:pt x="179906" y="151951"/>
                  </a:cubicBezTo>
                  <a:cubicBezTo>
                    <a:pt x="191977" y="148084"/>
                    <a:pt x="188052" y="132079"/>
                    <a:pt x="192215" y="122618"/>
                  </a:cubicBezTo>
                  <a:cubicBezTo>
                    <a:pt x="193583" y="118632"/>
                    <a:pt x="195307" y="113634"/>
                    <a:pt x="200362" y="114051"/>
                  </a:cubicBezTo>
                  <a:cubicBezTo>
                    <a:pt x="224624" y="112980"/>
                    <a:pt x="249600" y="119049"/>
                    <a:pt x="272970" y="126426"/>
                  </a:cubicBezTo>
                  <a:cubicBezTo>
                    <a:pt x="313763" y="141539"/>
                    <a:pt x="343020" y="180808"/>
                    <a:pt x="353486" y="222219"/>
                  </a:cubicBezTo>
                  <a:cubicBezTo>
                    <a:pt x="358125" y="254706"/>
                    <a:pt x="356757" y="289751"/>
                    <a:pt x="343437" y="320095"/>
                  </a:cubicBezTo>
                  <a:cubicBezTo>
                    <a:pt x="320542" y="368051"/>
                    <a:pt x="267737" y="393992"/>
                    <a:pt x="216299" y="397681"/>
                  </a:cubicBezTo>
                  <a:cubicBezTo>
                    <a:pt x="214872" y="397622"/>
                    <a:pt x="213385" y="397622"/>
                    <a:pt x="211839" y="397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1060574" y="7556079"/>
              <a:ext cx="3092" cy="3093"/>
            </a:xfrm>
            <a:custGeom>
              <a:rect b="b" l="l" r="r" t="t"/>
              <a:pathLst>
                <a:path extrusionOk="0" h="3093" w="3092">
                  <a:moveTo>
                    <a:pt x="1546" y="0"/>
                  </a:moveTo>
                  <a:cubicBezTo>
                    <a:pt x="714" y="0"/>
                    <a:pt x="0" y="714"/>
                    <a:pt x="0" y="1547"/>
                  </a:cubicBezTo>
                  <a:cubicBezTo>
                    <a:pt x="0" y="2380"/>
                    <a:pt x="714" y="3094"/>
                    <a:pt x="1546" y="3094"/>
                  </a:cubicBezTo>
                  <a:cubicBezTo>
                    <a:pt x="2379" y="3094"/>
                    <a:pt x="3092" y="2380"/>
                    <a:pt x="3092" y="1547"/>
                  </a:cubicBezTo>
                  <a:cubicBezTo>
                    <a:pt x="3092" y="714"/>
                    <a:pt x="2379" y="0"/>
                    <a:pt x="1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1403546" y="7386920"/>
              <a:ext cx="207264" cy="720831"/>
            </a:xfrm>
            <a:custGeom>
              <a:rect b="b" l="l" r="r" t="t"/>
              <a:pathLst>
                <a:path extrusionOk="0" h="720831" w="207264">
                  <a:moveTo>
                    <a:pt x="198583" y="158866"/>
                  </a:moveTo>
                  <a:cubicBezTo>
                    <a:pt x="202270" y="124951"/>
                    <a:pt x="209941" y="90918"/>
                    <a:pt x="206314" y="56706"/>
                  </a:cubicBezTo>
                  <a:cubicBezTo>
                    <a:pt x="203757" y="36834"/>
                    <a:pt x="187820" y="22435"/>
                    <a:pt x="170278" y="14700"/>
                  </a:cubicBezTo>
                  <a:cubicBezTo>
                    <a:pt x="146908" y="4942"/>
                    <a:pt x="117829" y="-6481"/>
                    <a:pt x="93210" y="4466"/>
                  </a:cubicBezTo>
                  <a:cubicBezTo>
                    <a:pt x="61336" y="26778"/>
                    <a:pt x="62109" y="78126"/>
                    <a:pt x="58185" y="113468"/>
                  </a:cubicBezTo>
                  <a:cubicBezTo>
                    <a:pt x="45221" y="174157"/>
                    <a:pt x="37193" y="235798"/>
                    <a:pt x="30117" y="297438"/>
                  </a:cubicBezTo>
                  <a:cubicBezTo>
                    <a:pt x="18759" y="397099"/>
                    <a:pt x="6628" y="496819"/>
                    <a:pt x="3119" y="597074"/>
                  </a:cubicBezTo>
                  <a:cubicBezTo>
                    <a:pt x="3714" y="626407"/>
                    <a:pt x="-3838" y="656930"/>
                    <a:pt x="2644" y="685727"/>
                  </a:cubicBezTo>
                  <a:cubicBezTo>
                    <a:pt x="12337" y="709170"/>
                    <a:pt x="37788" y="720415"/>
                    <a:pt x="62050" y="719998"/>
                  </a:cubicBezTo>
                  <a:cubicBezTo>
                    <a:pt x="66926" y="720475"/>
                    <a:pt x="72100" y="720831"/>
                    <a:pt x="77273" y="720831"/>
                  </a:cubicBezTo>
                  <a:cubicBezTo>
                    <a:pt x="94637" y="720831"/>
                    <a:pt x="112180" y="716845"/>
                    <a:pt x="119910" y="699293"/>
                  </a:cubicBezTo>
                  <a:cubicBezTo>
                    <a:pt x="134360" y="663118"/>
                    <a:pt x="134420" y="623016"/>
                    <a:pt x="143221" y="585293"/>
                  </a:cubicBezTo>
                  <a:cubicBezTo>
                    <a:pt x="157136" y="533291"/>
                    <a:pt x="163618" y="479980"/>
                    <a:pt x="168256" y="426491"/>
                  </a:cubicBezTo>
                  <a:cubicBezTo>
                    <a:pt x="173786" y="372883"/>
                    <a:pt x="180387" y="319393"/>
                    <a:pt x="186452" y="265785"/>
                  </a:cubicBezTo>
                  <a:cubicBezTo>
                    <a:pt x="190912" y="230205"/>
                    <a:pt x="194361" y="194446"/>
                    <a:pt x="198583" y="158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1575801" y="7460396"/>
              <a:ext cx="380944" cy="813654"/>
            </a:xfrm>
            <a:custGeom>
              <a:rect b="b" l="l" r="r" t="t"/>
              <a:pathLst>
                <a:path extrusionOk="0" h="813654" w="380944">
                  <a:moveTo>
                    <a:pt x="202763" y="206173"/>
                  </a:moveTo>
                  <a:cubicBezTo>
                    <a:pt x="192356" y="112403"/>
                    <a:pt x="266213" y="90448"/>
                    <a:pt x="344113" y="86104"/>
                  </a:cubicBezTo>
                  <a:cubicBezTo>
                    <a:pt x="356363" y="85450"/>
                    <a:pt x="368554" y="79202"/>
                    <a:pt x="372478" y="66827"/>
                  </a:cubicBezTo>
                  <a:cubicBezTo>
                    <a:pt x="379912" y="50881"/>
                    <a:pt x="377355" y="32020"/>
                    <a:pt x="362964" y="21013"/>
                  </a:cubicBezTo>
                  <a:cubicBezTo>
                    <a:pt x="346254" y="6376"/>
                    <a:pt x="323895" y="-288"/>
                    <a:pt x="301952" y="10"/>
                  </a:cubicBezTo>
                  <a:cubicBezTo>
                    <a:pt x="291902" y="367"/>
                    <a:pt x="277452" y="-883"/>
                    <a:pt x="271446" y="8696"/>
                  </a:cubicBezTo>
                  <a:cubicBezTo>
                    <a:pt x="200146" y="18633"/>
                    <a:pt x="130155" y="59389"/>
                    <a:pt x="94595" y="123172"/>
                  </a:cubicBezTo>
                  <a:cubicBezTo>
                    <a:pt x="75387" y="157324"/>
                    <a:pt x="67300" y="197307"/>
                    <a:pt x="66111" y="236279"/>
                  </a:cubicBezTo>
                  <a:cubicBezTo>
                    <a:pt x="62186" y="302144"/>
                    <a:pt x="115883" y="353789"/>
                    <a:pt x="174636" y="373602"/>
                  </a:cubicBezTo>
                  <a:cubicBezTo>
                    <a:pt x="120998" y="382170"/>
                    <a:pt x="73246" y="415430"/>
                    <a:pt x="38875" y="456543"/>
                  </a:cubicBezTo>
                  <a:cubicBezTo>
                    <a:pt x="11224" y="490993"/>
                    <a:pt x="3255" y="537164"/>
                    <a:pt x="936" y="580241"/>
                  </a:cubicBezTo>
                  <a:cubicBezTo>
                    <a:pt x="-5486" y="641823"/>
                    <a:pt x="21749" y="700369"/>
                    <a:pt x="63910" y="744101"/>
                  </a:cubicBezTo>
                  <a:cubicBezTo>
                    <a:pt x="97806" y="782894"/>
                    <a:pt x="147817" y="805980"/>
                    <a:pt x="198422" y="812703"/>
                  </a:cubicBezTo>
                  <a:cubicBezTo>
                    <a:pt x="204904" y="813239"/>
                    <a:pt x="211742" y="813655"/>
                    <a:pt x="218521" y="813655"/>
                  </a:cubicBezTo>
                  <a:cubicBezTo>
                    <a:pt x="238561" y="813655"/>
                    <a:pt x="258958" y="810204"/>
                    <a:pt x="273765" y="796222"/>
                  </a:cubicBezTo>
                  <a:cubicBezTo>
                    <a:pt x="290237" y="780336"/>
                    <a:pt x="305044" y="750289"/>
                    <a:pt x="287145" y="730416"/>
                  </a:cubicBezTo>
                  <a:cubicBezTo>
                    <a:pt x="272873" y="713935"/>
                    <a:pt x="251049" y="707509"/>
                    <a:pt x="232258" y="697692"/>
                  </a:cubicBezTo>
                  <a:cubicBezTo>
                    <a:pt x="204428" y="683174"/>
                    <a:pt x="177193" y="662766"/>
                    <a:pt x="154536" y="640514"/>
                  </a:cubicBezTo>
                  <a:cubicBezTo>
                    <a:pt x="138302" y="622009"/>
                    <a:pt x="127360" y="599102"/>
                    <a:pt x="121652" y="575244"/>
                  </a:cubicBezTo>
                  <a:cubicBezTo>
                    <a:pt x="107737" y="492719"/>
                    <a:pt x="231188" y="464933"/>
                    <a:pt x="290178" y="446786"/>
                  </a:cubicBezTo>
                  <a:cubicBezTo>
                    <a:pt x="305342" y="441847"/>
                    <a:pt x="320565" y="436968"/>
                    <a:pt x="336264" y="433815"/>
                  </a:cubicBezTo>
                  <a:cubicBezTo>
                    <a:pt x="357850" y="430186"/>
                    <a:pt x="374798" y="422570"/>
                    <a:pt x="377117" y="398413"/>
                  </a:cubicBezTo>
                  <a:cubicBezTo>
                    <a:pt x="379733" y="382348"/>
                    <a:pt x="380328" y="366046"/>
                    <a:pt x="380804" y="349743"/>
                  </a:cubicBezTo>
                  <a:cubicBezTo>
                    <a:pt x="381041" y="341711"/>
                    <a:pt x="381577" y="333084"/>
                    <a:pt x="376463" y="326360"/>
                  </a:cubicBezTo>
                  <a:cubicBezTo>
                    <a:pt x="321219" y="274120"/>
                    <a:pt x="208531" y="322136"/>
                    <a:pt x="202763" y="206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2008418" y="7387876"/>
              <a:ext cx="485954" cy="710712"/>
            </a:xfrm>
            <a:custGeom>
              <a:rect b="b" l="l" r="r" t="t"/>
              <a:pathLst>
                <a:path extrusionOk="0" h="710712" w="485954">
                  <a:moveTo>
                    <a:pt x="478028" y="47837"/>
                  </a:moveTo>
                  <a:cubicBezTo>
                    <a:pt x="468335" y="39566"/>
                    <a:pt x="454895" y="37781"/>
                    <a:pt x="442645" y="36413"/>
                  </a:cubicBezTo>
                  <a:cubicBezTo>
                    <a:pt x="431525" y="35639"/>
                    <a:pt x="420167" y="33735"/>
                    <a:pt x="409107" y="35461"/>
                  </a:cubicBezTo>
                  <a:cubicBezTo>
                    <a:pt x="396500" y="38257"/>
                    <a:pt x="390732" y="51288"/>
                    <a:pt x="387580" y="62652"/>
                  </a:cubicBezTo>
                  <a:cubicBezTo>
                    <a:pt x="378303" y="94781"/>
                    <a:pt x="372833" y="127922"/>
                    <a:pt x="367183" y="160825"/>
                  </a:cubicBezTo>
                  <a:cubicBezTo>
                    <a:pt x="354814" y="243112"/>
                    <a:pt x="339889" y="325101"/>
                    <a:pt x="327758" y="407447"/>
                  </a:cubicBezTo>
                  <a:cubicBezTo>
                    <a:pt x="320562" y="369487"/>
                    <a:pt x="310512" y="332538"/>
                    <a:pt x="295349" y="297017"/>
                  </a:cubicBezTo>
                  <a:cubicBezTo>
                    <a:pt x="275844" y="242576"/>
                    <a:pt x="256636" y="188016"/>
                    <a:pt x="239213" y="132860"/>
                  </a:cubicBezTo>
                  <a:cubicBezTo>
                    <a:pt x="233266" y="114594"/>
                    <a:pt x="228687" y="95912"/>
                    <a:pt x="224287" y="77229"/>
                  </a:cubicBezTo>
                  <a:cubicBezTo>
                    <a:pt x="219827" y="55334"/>
                    <a:pt x="215605" y="29392"/>
                    <a:pt x="193959" y="17790"/>
                  </a:cubicBezTo>
                  <a:cubicBezTo>
                    <a:pt x="172492" y="6366"/>
                    <a:pt x="147754" y="3213"/>
                    <a:pt x="123909" y="595"/>
                  </a:cubicBezTo>
                  <a:cubicBezTo>
                    <a:pt x="106783" y="-1904"/>
                    <a:pt x="92332" y="3332"/>
                    <a:pt x="83829" y="18980"/>
                  </a:cubicBezTo>
                  <a:cubicBezTo>
                    <a:pt x="74433" y="39923"/>
                    <a:pt x="71757" y="63842"/>
                    <a:pt x="69616" y="86511"/>
                  </a:cubicBezTo>
                  <a:cubicBezTo>
                    <a:pt x="66108" y="105193"/>
                    <a:pt x="62600" y="123043"/>
                    <a:pt x="58734" y="141785"/>
                  </a:cubicBezTo>
                  <a:cubicBezTo>
                    <a:pt x="52074" y="174510"/>
                    <a:pt x="43273" y="206698"/>
                    <a:pt x="36256" y="239363"/>
                  </a:cubicBezTo>
                  <a:cubicBezTo>
                    <a:pt x="28942" y="273099"/>
                    <a:pt x="26742" y="307608"/>
                    <a:pt x="22460" y="341820"/>
                  </a:cubicBezTo>
                  <a:cubicBezTo>
                    <a:pt x="18357" y="375139"/>
                    <a:pt x="10448" y="407923"/>
                    <a:pt x="8426" y="441480"/>
                  </a:cubicBezTo>
                  <a:cubicBezTo>
                    <a:pt x="5691" y="478013"/>
                    <a:pt x="7058" y="514009"/>
                    <a:pt x="4085" y="550661"/>
                  </a:cubicBezTo>
                  <a:cubicBezTo>
                    <a:pt x="2123" y="579577"/>
                    <a:pt x="2004" y="612242"/>
                    <a:pt x="636" y="641932"/>
                  </a:cubicBezTo>
                  <a:cubicBezTo>
                    <a:pt x="-1743" y="681855"/>
                    <a:pt x="577" y="697801"/>
                    <a:pt x="42976" y="708511"/>
                  </a:cubicBezTo>
                  <a:cubicBezTo>
                    <a:pt x="50052" y="709998"/>
                    <a:pt x="56415" y="710712"/>
                    <a:pt x="62124" y="710712"/>
                  </a:cubicBezTo>
                  <a:cubicBezTo>
                    <a:pt x="89894" y="710712"/>
                    <a:pt x="102085" y="693398"/>
                    <a:pt x="108388" y="660674"/>
                  </a:cubicBezTo>
                  <a:cubicBezTo>
                    <a:pt x="114810" y="628426"/>
                    <a:pt x="120876" y="596118"/>
                    <a:pt x="126049" y="563691"/>
                  </a:cubicBezTo>
                  <a:cubicBezTo>
                    <a:pt x="143057" y="475038"/>
                    <a:pt x="148409" y="385314"/>
                    <a:pt x="166962" y="296958"/>
                  </a:cubicBezTo>
                  <a:cubicBezTo>
                    <a:pt x="177725" y="331943"/>
                    <a:pt x="185634" y="367880"/>
                    <a:pt x="197349" y="402568"/>
                  </a:cubicBezTo>
                  <a:cubicBezTo>
                    <a:pt x="210491" y="434995"/>
                    <a:pt x="225060" y="466767"/>
                    <a:pt x="235883" y="500087"/>
                  </a:cubicBezTo>
                  <a:cubicBezTo>
                    <a:pt x="248192" y="537154"/>
                    <a:pt x="258302" y="574996"/>
                    <a:pt x="271919" y="611944"/>
                  </a:cubicBezTo>
                  <a:cubicBezTo>
                    <a:pt x="285358" y="654724"/>
                    <a:pt x="305874" y="670134"/>
                    <a:pt x="351128" y="664779"/>
                  </a:cubicBezTo>
                  <a:cubicBezTo>
                    <a:pt x="386034" y="663946"/>
                    <a:pt x="393765" y="627771"/>
                    <a:pt x="398819" y="599807"/>
                  </a:cubicBezTo>
                  <a:cubicBezTo>
                    <a:pt x="409463" y="553874"/>
                    <a:pt x="414578" y="506037"/>
                    <a:pt x="422486" y="459390"/>
                  </a:cubicBezTo>
                  <a:cubicBezTo>
                    <a:pt x="432298" y="394833"/>
                    <a:pt x="446511" y="331110"/>
                    <a:pt x="456382" y="266614"/>
                  </a:cubicBezTo>
                  <a:cubicBezTo>
                    <a:pt x="463815" y="218360"/>
                    <a:pt x="468870" y="169631"/>
                    <a:pt x="478503" y="121734"/>
                  </a:cubicBezTo>
                  <a:cubicBezTo>
                    <a:pt x="480822" y="102337"/>
                    <a:pt x="494321" y="62116"/>
                    <a:pt x="478028" y="478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2491018" y="7440239"/>
              <a:ext cx="454148" cy="758307"/>
            </a:xfrm>
            <a:custGeom>
              <a:rect b="b" l="l" r="r" t="t"/>
              <a:pathLst>
                <a:path extrusionOk="0" h="758307" w="454148">
                  <a:moveTo>
                    <a:pt x="440589" y="484018"/>
                  </a:moveTo>
                  <a:cubicBezTo>
                    <a:pt x="451709" y="452365"/>
                    <a:pt x="451887" y="418748"/>
                    <a:pt x="453076" y="385667"/>
                  </a:cubicBezTo>
                  <a:cubicBezTo>
                    <a:pt x="454028" y="352764"/>
                    <a:pt x="456644" y="319147"/>
                    <a:pt x="447308" y="287197"/>
                  </a:cubicBezTo>
                  <a:cubicBezTo>
                    <a:pt x="440767" y="264171"/>
                    <a:pt x="435415" y="240549"/>
                    <a:pt x="424830" y="218952"/>
                  </a:cubicBezTo>
                  <a:cubicBezTo>
                    <a:pt x="414008" y="196461"/>
                    <a:pt x="397357" y="177600"/>
                    <a:pt x="381718" y="158441"/>
                  </a:cubicBezTo>
                  <a:cubicBezTo>
                    <a:pt x="360904" y="134106"/>
                    <a:pt x="338070" y="111259"/>
                    <a:pt x="312618" y="91803"/>
                  </a:cubicBezTo>
                  <a:cubicBezTo>
                    <a:pt x="292103" y="77344"/>
                    <a:pt x="269149" y="68063"/>
                    <a:pt x="247444" y="55389"/>
                  </a:cubicBezTo>
                  <a:cubicBezTo>
                    <a:pt x="220684" y="39325"/>
                    <a:pt x="192081" y="26890"/>
                    <a:pt x="162765" y="16299"/>
                  </a:cubicBezTo>
                  <a:cubicBezTo>
                    <a:pt x="146471" y="11479"/>
                    <a:pt x="127680" y="2198"/>
                    <a:pt x="111505" y="11598"/>
                  </a:cubicBezTo>
                  <a:cubicBezTo>
                    <a:pt x="112219" y="7017"/>
                    <a:pt x="113229" y="-3336"/>
                    <a:pt x="105796" y="1067"/>
                  </a:cubicBezTo>
                  <a:cubicBezTo>
                    <a:pt x="88373" y="35457"/>
                    <a:pt x="87600" y="76273"/>
                    <a:pt x="78918" y="113520"/>
                  </a:cubicBezTo>
                  <a:cubicBezTo>
                    <a:pt x="55369" y="226567"/>
                    <a:pt x="28729" y="339674"/>
                    <a:pt x="15765" y="454745"/>
                  </a:cubicBezTo>
                  <a:cubicBezTo>
                    <a:pt x="9105" y="531320"/>
                    <a:pt x="4407" y="608311"/>
                    <a:pt x="601" y="685184"/>
                  </a:cubicBezTo>
                  <a:cubicBezTo>
                    <a:pt x="126" y="702141"/>
                    <a:pt x="-2907" y="722073"/>
                    <a:pt x="11127" y="734687"/>
                  </a:cubicBezTo>
                  <a:cubicBezTo>
                    <a:pt x="40860" y="758129"/>
                    <a:pt x="82723" y="754500"/>
                    <a:pt x="118522" y="757891"/>
                  </a:cubicBezTo>
                  <a:cubicBezTo>
                    <a:pt x="125182" y="758129"/>
                    <a:pt x="131842" y="758308"/>
                    <a:pt x="138562" y="758308"/>
                  </a:cubicBezTo>
                  <a:cubicBezTo>
                    <a:pt x="165143" y="758308"/>
                    <a:pt x="191843" y="755690"/>
                    <a:pt x="216878" y="746408"/>
                  </a:cubicBezTo>
                  <a:cubicBezTo>
                    <a:pt x="250655" y="732961"/>
                    <a:pt x="284313" y="717373"/>
                    <a:pt x="313391" y="695239"/>
                  </a:cubicBezTo>
                  <a:cubicBezTo>
                    <a:pt x="345324" y="668762"/>
                    <a:pt x="365305" y="631099"/>
                    <a:pt x="389448" y="597899"/>
                  </a:cubicBezTo>
                  <a:cubicBezTo>
                    <a:pt x="413889" y="563568"/>
                    <a:pt x="429290" y="524359"/>
                    <a:pt x="440589" y="484018"/>
                  </a:cubicBezTo>
                  <a:close/>
                  <a:moveTo>
                    <a:pt x="236264" y="182836"/>
                  </a:moveTo>
                  <a:cubicBezTo>
                    <a:pt x="283658" y="211455"/>
                    <a:pt x="323322" y="258221"/>
                    <a:pt x="333253" y="313971"/>
                  </a:cubicBezTo>
                  <a:cubicBezTo>
                    <a:pt x="345027" y="381978"/>
                    <a:pt x="320468" y="480032"/>
                    <a:pt x="283896" y="537924"/>
                  </a:cubicBezTo>
                  <a:cubicBezTo>
                    <a:pt x="250952" y="574695"/>
                    <a:pt x="214202" y="617891"/>
                    <a:pt x="161100" y="619735"/>
                  </a:cubicBezTo>
                  <a:cubicBezTo>
                    <a:pt x="141892" y="620568"/>
                    <a:pt x="113408" y="623007"/>
                    <a:pt x="119414" y="595281"/>
                  </a:cubicBezTo>
                  <a:cubicBezTo>
                    <a:pt x="120306" y="566900"/>
                    <a:pt x="122387" y="538579"/>
                    <a:pt x="123755" y="510257"/>
                  </a:cubicBezTo>
                  <a:cubicBezTo>
                    <a:pt x="128988" y="447546"/>
                    <a:pt x="134875" y="384655"/>
                    <a:pt x="146411" y="322777"/>
                  </a:cubicBezTo>
                  <a:cubicBezTo>
                    <a:pt x="158305" y="268276"/>
                    <a:pt x="163657" y="212883"/>
                    <a:pt x="171982" y="157846"/>
                  </a:cubicBezTo>
                  <a:cubicBezTo>
                    <a:pt x="173885" y="157668"/>
                    <a:pt x="175728" y="157549"/>
                    <a:pt x="177572" y="157549"/>
                  </a:cubicBezTo>
                  <a:cubicBezTo>
                    <a:pt x="199217" y="157549"/>
                    <a:pt x="218960" y="170757"/>
                    <a:pt x="236264" y="1828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2663237" y="7608973"/>
              <a:ext cx="3092" cy="3093"/>
            </a:xfrm>
            <a:custGeom>
              <a:rect b="b" l="l" r="r" t="t"/>
              <a:pathLst>
                <a:path extrusionOk="0" h="3093" w="3092">
                  <a:moveTo>
                    <a:pt x="3092" y="1547"/>
                  </a:moveTo>
                  <a:cubicBezTo>
                    <a:pt x="3092" y="2401"/>
                    <a:pt x="2400" y="3094"/>
                    <a:pt x="1546" y="3094"/>
                  </a:cubicBezTo>
                  <a:cubicBezTo>
                    <a:pt x="692" y="3094"/>
                    <a:pt x="0" y="2401"/>
                    <a:pt x="0" y="1547"/>
                  </a:cubicBezTo>
                  <a:cubicBezTo>
                    <a:pt x="0" y="693"/>
                    <a:pt x="692" y="0"/>
                    <a:pt x="1546" y="0"/>
                  </a:cubicBezTo>
                  <a:cubicBezTo>
                    <a:pt x="2400" y="0"/>
                    <a:pt x="3092" y="693"/>
                    <a:pt x="3092" y="15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2869771" y="7428762"/>
              <a:ext cx="400651" cy="820965"/>
            </a:xfrm>
            <a:custGeom>
              <a:rect b="b" l="l" r="r" t="t"/>
              <a:pathLst>
                <a:path extrusionOk="0" h="820965" w="400651">
                  <a:moveTo>
                    <a:pt x="336508" y="287"/>
                  </a:moveTo>
                  <a:cubicBezTo>
                    <a:pt x="325744" y="1596"/>
                    <a:pt x="299817" y="-4711"/>
                    <a:pt x="298866" y="10937"/>
                  </a:cubicBezTo>
                  <a:cubicBezTo>
                    <a:pt x="179221" y="24146"/>
                    <a:pt x="106553" y="122022"/>
                    <a:pt x="112916" y="239651"/>
                  </a:cubicBezTo>
                  <a:cubicBezTo>
                    <a:pt x="118685" y="301351"/>
                    <a:pt x="150082" y="358113"/>
                    <a:pt x="180826" y="410769"/>
                  </a:cubicBezTo>
                  <a:cubicBezTo>
                    <a:pt x="192125" y="434688"/>
                    <a:pt x="203661" y="458844"/>
                    <a:pt x="209429" y="484845"/>
                  </a:cubicBezTo>
                  <a:cubicBezTo>
                    <a:pt x="215970" y="516320"/>
                    <a:pt x="218409" y="548985"/>
                    <a:pt x="217160" y="581174"/>
                  </a:cubicBezTo>
                  <a:cubicBezTo>
                    <a:pt x="215673" y="604497"/>
                    <a:pt x="210559" y="627702"/>
                    <a:pt x="197596" y="647515"/>
                  </a:cubicBezTo>
                  <a:cubicBezTo>
                    <a:pt x="174404" y="678276"/>
                    <a:pt x="139914" y="702313"/>
                    <a:pt x="100547" y="704633"/>
                  </a:cubicBezTo>
                  <a:cubicBezTo>
                    <a:pt x="61300" y="709572"/>
                    <a:pt x="56364" y="663520"/>
                    <a:pt x="19198" y="709929"/>
                  </a:cubicBezTo>
                  <a:cubicBezTo>
                    <a:pt x="-11546" y="745033"/>
                    <a:pt x="-6194" y="782815"/>
                    <a:pt x="41260" y="796023"/>
                  </a:cubicBezTo>
                  <a:cubicBezTo>
                    <a:pt x="67841" y="807150"/>
                    <a:pt x="93768" y="821965"/>
                    <a:pt x="123561" y="820775"/>
                  </a:cubicBezTo>
                  <a:cubicBezTo>
                    <a:pt x="182789" y="823095"/>
                    <a:pt x="228934" y="804115"/>
                    <a:pt x="275020" y="768297"/>
                  </a:cubicBezTo>
                  <a:cubicBezTo>
                    <a:pt x="300888" y="748424"/>
                    <a:pt x="328420" y="728076"/>
                    <a:pt x="343644" y="698386"/>
                  </a:cubicBezTo>
                  <a:cubicBezTo>
                    <a:pt x="353753" y="678513"/>
                    <a:pt x="362673" y="657867"/>
                    <a:pt x="368679" y="636388"/>
                  </a:cubicBezTo>
                  <a:cubicBezTo>
                    <a:pt x="375755" y="608245"/>
                    <a:pt x="374625" y="579805"/>
                    <a:pt x="374804" y="550651"/>
                  </a:cubicBezTo>
                  <a:cubicBezTo>
                    <a:pt x="375042" y="528160"/>
                    <a:pt x="374328" y="505491"/>
                    <a:pt x="368560" y="483655"/>
                  </a:cubicBezTo>
                  <a:cubicBezTo>
                    <a:pt x="363921" y="468185"/>
                    <a:pt x="358510" y="453013"/>
                    <a:pt x="354110" y="437484"/>
                  </a:cubicBezTo>
                  <a:cubicBezTo>
                    <a:pt x="347628" y="416897"/>
                    <a:pt x="340254" y="396073"/>
                    <a:pt x="327350" y="378521"/>
                  </a:cubicBezTo>
                  <a:cubicBezTo>
                    <a:pt x="291195" y="326281"/>
                    <a:pt x="251769" y="272851"/>
                    <a:pt x="236903" y="209842"/>
                  </a:cubicBezTo>
                  <a:cubicBezTo>
                    <a:pt x="234048" y="193420"/>
                    <a:pt x="232264" y="175273"/>
                    <a:pt x="239460" y="159684"/>
                  </a:cubicBezTo>
                  <a:cubicBezTo>
                    <a:pt x="254326" y="135290"/>
                    <a:pt x="280431" y="119106"/>
                    <a:pt x="308024" y="113037"/>
                  </a:cubicBezTo>
                  <a:cubicBezTo>
                    <a:pt x="317181" y="111252"/>
                    <a:pt x="326339" y="109527"/>
                    <a:pt x="335675" y="108872"/>
                  </a:cubicBezTo>
                  <a:cubicBezTo>
                    <a:pt x="351969" y="107623"/>
                    <a:pt x="370998" y="109765"/>
                    <a:pt x="383010" y="96259"/>
                  </a:cubicBezTo>
                  <a:cubicBezTo>
                    <a:pt x="396925" y="81027"/>
                    <a:pt x="403823" y="57941"/>
                    <a:pt x="399244" y="37712"/>
                  </a:cubicBezTo>
                  <a:cubicBezTo>
                    <a:pt x="390562" y="11711"/>
                    <a:pt x="362673" y="-2212"/>
                    <a:pt x="336508" y="2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3323292" y="7369337"/>
              <a:ext cx="139165" cy="609577"/>
            </a:xfrm>
            <a:custGeom>
              <a:rect b="b" l="l" r="r" t="t"/>
              <a:pathLst>
                <a:path extrusionOk="0" h="609577" w="139165">
                  <a:moveTo>
                    <a:pt x="94210" y="3426"/>
                  </a:moveTo>
                  <a:cubicBezTo>
                    <a:pt x="81781" y="-501"/>
                    <a:pt x="66855" y="-2821"/>
                    <a:pt x="56211" y="6580"/>
                  </a:cubicBezTo>
                  <a:cubicBezTo>
                    <a:pt x="26181" y="40613"/>
                    <a:pt x="24159" y="91603"/>
                    <a:pt x="16904" y="134978"/>
                  </a:cubicBezTo>
                  <a:cubicBezTo>
                    <a:pt x="12860" y="162823"/>
                    <a:pt x="9887" y="191085"/>
                    <a:pt x="11314" y="219228"/>
                  </a:cubicBezTo>
                  <a:cubicBezTo>
                    <a:pt x="11374" y="220835"/>
                    <a:pt x="11968" y="222322"/>
                    <a:pt x="12979" y="223452"/>
                  </a:cubicBezTo>
                  <a:cubicBezTo>
                    <a:pt x="10482" y="321506"/>
                    <a:pt x="-401" y="419441"/>
                    <a:pt x="135" y="517793"/>
                  </a:cubicBezTo>
                  <a:cubicBezTo>
                    <a:pt x="-103" y="533976"/>
                    <a:pt x="-163" y="549565"/>
                    <a:pt x="1146" y="565808"/>
                  </a:cubicBezTo>
                  <a:cubicBezTo>
                    <a:pt x="1859" y="582647"/>
                    <a:pt x="2811" y="602281"/>
                    <a:pt x="23088" y="606803"/>
                  </a:cubicBezTo>
                  <a:cubicBezTo>
                    <a:pt x="89333" y="626438"/>
                    <a:pt x="85468" y="536892"/>
                    <a:pt x="91533" y="494529"/>
                  </a:cubicBezTo>
                  <a:cubicBezTo>
                    <a:pt x="98551" y="435685"/>
                    <a:pt x="105746" y="376900"/>
                    <a:pt x="112525" y="318055"/>
                  </a:cubicBezTo>
                  <a:cubicBezTo>
                    <a:pt x="121504" y="224047"/>
                    <a:pt x="134408" y="130634"/>
                    <a:pt x="139166" y="36269"/>
                  </a:cubicBezTo>
                  <a:cubicBezTo>
                    <a:pt x="136074" y="15028"/>
                    <a:pt x="111692" y="8840"/>
                    <a:pt x="94210" y="3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3303289" y="8103442"/>
              <a:ext cx="110985" cy="115446"/>
            </a:xfrm>
            <a:custGeom>
              <a:rect b="b" l="l" r="r" t="t"/>
              <a:pathLst>
                <a:path extrusionOk="0" h="115446" w="110985">
                  <a:moveTo>
                    <a:pt x="41010" y="7879"/>
                  </a:moveTo>
                  <a:cubicBezTo>
                    <a:pt x="30425" y="18529"/>
                    <a:pt x="15499" y="24420"/>
                    <a:pt x="8065" y="37985"/>
                  </a:cubicBezTo>
                  <a:cubicBezTo>
                    <a:pt x="-10191" y="66188"/>
                    <a:pt x="3784" y="106111"/>
                    <a:pt x="37501" y="113192"/>
                  </a:cubicBezTo>
                  <a:cubicBezTo>
                    <a:pt x="80079" y="125389"/>
                    <a:pt x="113617" y="86001"/>
                    <a:pt x="110822" y="45304"/>
                  </a:cubicBezTo>
                  <a:cubicBezTo>
                    <a:pt x="111357" y="11627"/>
                    <a:pt x="68483" y="-13422"/>
                    <a:pt x="41010" y="78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17"/>
          <p:cNvGrpSpPr/>
          <p:nvPr/>
        </p:nvGrpSpPr>
        <p:grpSpPr>
          <a:xfrm rot="-382386">
            <a:off x="245032" y="3161046"/>
            <a:ext cx="1486615" cy="976019"/>
            <a:chOff x="489167" y="6322016"/>
            <a:chExt cx="2973290" cy="1952034"/>
          </a:xfrm>
        </p:grpSpPr>
        <p:grpSp>
          <p:nvGrpSpPr>
            <p:cNvPr id="545" name="Google Shape;545;p17"/>
            <p:cNvGrpSpPr/>
            <p:nvPr/>
          </p:nvGrpSpPr>
          <p:grpSpPr>
            <a:xfrm>
              <a:off x="489167" y="6322016"/>
              <a:ext cx="2973290" cy="1952034"/>
              <a:chOff x="489167" y="6322016"/>
              <a:chExt cx="2973290" cy="1952034"/>
            </a:xfrm>
          </p:grpSpPr>
          <p:sp>
            <p:nvSpPr>
              <p:cNvPr id="546" name="Google Shape;546;p17"/>
              <p:cNvSpPr/>
              <p:nvPr/>
            </p:nvSpPr>
            <p:spPr>
              <a:xfrm>
                <a:off x="762205" y="6413611"/>
                <a:ext cx="545988" cy="886802"/>
              </a:xfrm>
              <a:custGeom>
                <a:rect b="b" l="l" r="r" t="t"/>
                <a:pathLst>
                  <a:path extrusionOk="0" h="886802" w="545988">
                    <a:moveTo>
                      <a:pt x="25837" y="852174"/>
                    </a:moveTo>
                    <a:cubicBezTo>
                      <a:pt x="87860" y="883827"/>
                      <a:pt x="160230" y="879067"/>
                      <a:pt x="227902" y="881626"/>
                    </a:cubicBezTo>
                    <a:cubicBezTo>
                      <a:pt x="282551" y="877342"/>
                      <a:pt x="336724" y="885612"/>
                      <a:pt x="391374" y="886624"/>
                    </a:cubicBezTo>
                    <a:cubicBezTo>
                      <a:pt x="398331" y="886743"/>
                      <a:pt x="405348" y="886802"/>
                      <a:pt x="412305" y="886802"/>
                    </a:cubicBezTo>
                    <a:cubicBezTo>
                      <a:pt x="431453" y="886802"/>
                      <a:pt x="450601" y="886207"/>
                      <a:pt x="469571" y="884006"/>
                    </a:cubicBezTo>
                    <a:cubicBezTo>
                      <a:pt x="488065" y="881923"/>
                      <a:pt x="507391" y="879365"/>
                      <a:pt x="522674" y="867882"/>
                    </a:cubicBezTo>
                    <a:cubicBezTo>
                      <a:pt x="556807" y="844856"/>
                      <a:pt x="553596" y="799101"/>
                      <a:pt x="512149" y="786785"/>
                    </a:cubicBezTo>
                    <a:cubicBezTo>
                      <a:pt x="495201" y="780835"/>
                      <a:pt x="477123" y="780954"/>
                      <a:pt x="459402" y="780002"/>
                    </a:cubicBezTo>
                    <a:cubicBezTo>
                      <a:pt x="417776" y="775599"/>
                      <a:pt x="375318" y="776730"/>
                      <a:pt x="333513" y="774826"/>
                    </a:cubicBezTo>
                    <a:cubicBezTo>
                      <a:pt x="268755" y="770661"/>
                      <a:pt x="204056" y="768638"/>
                      <a:pt x="139357" y="759594"/>
                    </a:cubicBezTo>
                    <a:cubicBezTo>
                      <a:pt x="129486" y="712471"/>
                      <a:pt x="137871" y="662492"/>
                      <a:pt x="135849" y="614477"/>
                    </a:cubicBezTo>
                    <a:cubicBezTo>
                      <a:pt x="136919" y="578777"/>
                      <a:pt x="133114" y="543138"/>
                      <a:pt x="135373" y="507498"/>
                    </a:cubicBezTo>
                    <a:cubicBezTo>
                      <a:pt x="141855" y="444191"/>
                      <a:pt x="143520" y="380587"/>
                      <a:pt x="143520" y="316983"/>
                    </a:cubicBezTo>
                    <a:cubicBezTo>
                      <a:pt x="142688" y="284496"/>
                      <a:pt x="146374" y="252903"/>
                      <a:pt x="147445" y="220119"/>
                    </a:cubicBezTo>
                    <a:cubicBezTo>
                      <a:pt x="147147" y="180076"/>
                      <a:pt x="149348" y="139796"/>
                      <a:pt x="146731" y="99812"/>
                    </a:cubicBezTo>
                    <a:cubicBezTo>
                      <a:pt x="144174" y="84105"/>
                      <a:pt x="143163" y="68159"/>
                      <a:pt x="141855" y="52273"/>
                    </a:cubicBezTo>
                    <a:cubicBezTo>
                      <a:pt x="140131" y="40730"/>
                      <a:pt x="139774" y="28473"/>
                      <a:pt x="131448" y="19311"/>
                    </a:cubicBezTo>
                    <a:cubicBezTo>
                      <a:pt x="99872" y="-17460"/>
                      <a:pt x="54975" y="2829"/>
                      <a:pt x="38147" y="42099"/>
                    </a:cubicBezTo>
                    <a:cubicBezTo>
                      <a:pt x="5678" y="119268"/>
                      <a:pt x="17215" y="205423"/>
                      <a:pt x="7343" y="286995"/>
                    </a:cubicBezTo>
                    <a:cubicBezTo>
                      <a:pt x="-685" y="417952"/>
                      <a:pt x="1456" y="549206"/>
                      <a:pt x="326" y="680342"/>
                    </a:cubicBezTo>
                    <a:cubicBezTo>
                      <a:pt x="148" y="716457"/>
                      <a:pt x="-149" y="752633"/>
                      <a:pt x="89" y="788748"/>
                    </a:cubicBezTo>
                    <a:cubicBezTo>
                      <a:pt x="-328" y="812667"/>
                      <a:pt x="1278" y="840631"/>
                      <a:pt x="25837" y="852174"/>
                    </a:cubicBezTo>
                    <a:close/>
                    <a:moveTo>
                      <a:pt x="24588" y="767924"/>
                    </a:moveTo>
                    <a:cubicBezTo>
                      <a:pt x="24588" y="735675"/>
                      <a:pt x="24588" y="703487"/>
                      <a:pt x="24945" y="671238"/>
                    </a:cubicBezTo>
                    <a:cubicBezTo>
                      <a:pt x="25540" y="596567"/>
                      <a:pt x="24588" y="521896"/>
                      <a:pt x="26313" y="447226"/>
                    </a:cubicBezTo>
                    <a:cubicBezTo>
                      <a:pt x="26135" y="365831"/>
                      <a:pt x="31784" y="284675"/>
                      <a:pt x="36957" y="203459"/>
                    </a:cubicBezTo>
                    <a:cubicBezTo>
                      <a:pt x="38801" y="154849"/>
                      <a:pt x="38444" y="104810"/>
                      <a:pt x="55630" y="58699"/>
                    </a:cubicBezTo>
                    <a:cubicBezTo>
                      <a:pt x="64549" y="29068"/>
                      <a:pt x="94342" y="4495"/>
                      <a:pt x="120983" y="31389"/>
                    </a:cubicBezTo>
                    <a:cubicBezTo>
                      <a:pt x="118723" y="38053"/>
                      <a:pt x="123123" y="45371"/>
                      <a:pt x="122766" y="52451"/>
                    </a:cubicBezTo>
                    <a:cubicBezTo>
                      <a:pt x="122231" y="71669"/>
                      <a:pt x="124313" y="92970"/>
                      <a:pt x="124372" y="112605"/>
                    </a:cubicBezTo>
                    <a:cubicBezTo>
                      <a:pt x="121696" y="155563"/>
                      <a:pt x="124669" y="200663"/>
                      <a:pt x="121934" y="243918"/>
                    </a:cubicBezTo>
                    <a:cubicBezTo>
                      <a:pt x="117236" y="292172"/>
                      <a:pt x="120091" y="340663"/>
                      <a:pt x="117831" y="389036"/>
                    </a:cubicBezTo>
                    <a:cubicBezTo>
                      <a:pt x="118782" y="448118"/>
                      <a:pt x="106830" y="506665"/>
                      <a:pt x="110933" y="565688"/>
                    </a:cubicBezTo>
                    <a:cubicBezTo>
                      <a:pt x="114025" y="630065"/>
                      <a:pt x="105878" y="695097"/>
                      <a:pt x="113549" y="759059"/>
                    </a:cubicBezTo>
                    <a:cubicBezTo>
                      <a:pt x="116523" y="774290"/>
                      <a:pt x="125086" y="785178"/>
                      <a:pt x="141558" y="784405"/>
                    </a:cubicBezTo>
                    <a:cubicBezTo>
                      <a:pt x="166058" y="787082"/>
                      <a:pt x="190439" y="791247"/>
                      <a:pt x="215176" y="792021"/>
                    </a:cubicBezTo>
                    <a:cubicBezTo>
                      <a:pt x="304375" y="800232"/>
                      <a:pt x="394109" y="799220"/>
                      <a:pt x="483486" y="805884"/>
                    </a:cubicBezTo>
                    <a:cubicBezTo>
                      <a:pt x="495439" y="807371"/>
                      <a:pt x="513397" y="809989"/>
                      <a:pt x="520593" y="821473"/>
                    </a:cubicBezTo>
                    <a:cubicBezTo>
                      <a:pt x="523388" y="832599"/>
                      <a:pt x="516787" y="843368"/>
                      <a:pt x="507213" y="848723"/>
                    </a:cubicBezTo>
                    <a:cubicBezTo>
                      <a:pt x="490265" y="859433"/>
                      <a:pt x="469036" y="859016"/>
                      <a:pt x="449709" y="861218"/>
                    </a:cubicBezTo>
                    <a:cubicBezTo>
                      <a:pt x="413079" y="864074"/>
                      <a:pt x="376567" y="861694"/>
                      <a:pt x="340055" y="859314"/>
                    </a:cubicBezTo>
                    <a:cubicBezTo>
                      <a:pt x="315555" y="857707"/>
                      <a:pt x="290995" y="856042"/>
                      <a:pt x="266436" y="856042"/>
                    </a:cubicBezTo>
                    <a:cubicBezTo>
                      <a:pt x="261262" y="856042"/>
                      <a:pt x="256148" y="856101"/>
                      <a:pt x="250975" y="856279"/>
                    </a:cubicBezTo>
                    <a:cubicBezTo>
                      <a:pt x="190974" y="856458"/>
                      <a:pt x="77513" y="861158"/>
                      <a:pt x="29940" y="824805"/>
                    </a:cubicBezTo>
                    <a:cubicBezTo>
                      <a:pt x="25480" y="819985"/>
                      <a:pt x="25897" y="813143"/>
                      <a:pt x="25183" y="807015"/>
                    </a:cubicBezTo>
                    <a:cubicBezTo>
                      <a:pt x="24469" y="795115"/>
                      <a:pt x="24588" y="781549"/>
                      <a:pt x="24588" y="7679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992836" y="6352138"/>
                <a:ext cx="455948" cy="775311"/>
              </a:xfrm>
              <a:custGeom>
                <a:rect b="b" l="l" r="r" t="t"/>
                <a:pathLst>
                  <a:path extrusionOk="0" h="775311" w="455948">
                    <a:moveTo>
                      <a:pt x="76064" y="710458"/>
                    </a:moveTo>
                    <a:cubicBezTo>
                      <a:pt x="126609" y="752345"/>
                      <a:pt x="193508" y="771861"/>
                      <a:pt x="258267" y="775252"/>
                    </a:cubicBezTo>
                    <a:cubicBezTo>
                      <a:pt x="260229" y="775252"/>
                      <a:pt x="262191" y="775312"/>
                      <a:pt x="264213" y="775312"/>
                    </a:cubicBezTo>
                    <a:cubicBezTo>
                      <a:pt x="295730" y="775312"/>
                      <a:pt x="335810" y="771266"/>
                      <a:pt x="350855" y="740565"/>
                    </a:cubicBezTo>
                    <a:cubicBezTo>
                      <a:pt x="356623" y="727296"/>
                      <a:pt x="354899" y="710696"/>
                      <a:pt x="344492" y="700165"/>
                    </a:cubicBezTo>
                    <a:cubicBezTo>
                      <a:pt x="323203" y="680590"/>
                      <a:pt x="292460" y="677496"/>
                      <a:pt x="267008" y="665358"/>
                    </a:cubicBezTo>
                    <a:cubicBezTo>
                      <a:pt x="241081" y="653280"/>
                      <a:pt x="214916" y="639595"/>
                      <a:pt x="189465" y="625613"/>
                    </a:cubicBezTo>
                    <a:cubicBezTo>
                      <a:pt x="162467" y="612642"/>
                      <a:pt x="140049" y="591580"/>
                      <a:pt x="126847" y="564448"/>
                    </a:cubicBezTo>
                    <a:cubicBezTo>
                      <a:pt x="83913" y="468060"/>
                      <a:pt x="143676" y="435812"/>
                      <a:pt x="232756" y="434860"/>
                    </a:cubicBezTo>
                    <a:cubicBezTo>
                      <a:pt x="246314" y="434562"/>
                      <a:pt x="259932" y="434682"/>
                      <a:pt x="273549" y="434741"/>
                    </a:cubicBezTo>
                    <a:cubicBezTo>
                      <a:pt x="282469" y="434800"/>
                      <a:pt x="291449" y="434860"/>
                      <a:pt x="300428" y="434860"/>
                    </a:cubicBezTo>
                    <a:cubicBezTo>
                      <a:pt x="321063" y="437240"/>
                      <a:pt x="335453" y="426173"/>
                      <a:pt x="344254" y="408145"/>
                    </a:cubicBezTo>
                    <a:cubicBezTo>
                      <a:pt x="355791" y="385119"/>
                      <a:pt x="359596" y="353228"/>
                      <a:pt x="340330" y="333236"/>
                    </a:cubicBezTo>
                    <a:cubicBezTo>
                      <a:pt x="328674" y="321693"/>
                      <a:pt x="313035" y="315446"/>
                      <a:pt x="299001" y="307354"/>
                    </a:cubicBezTo>
                    <a:cubicBezTo>
                      <a:pt x="272301" y="291825"/>
                      <a:pt x="243460" y="276653"/>
                      <a:pt x="225085" y="251009"/>
                    </a:cubicBezTo>
                    <a:cubicBezTo>
                      <a:pt x="198860" y="214358"/>
                      <a:pt x="213489" y="158488"/>
                      <a:pt x="249644" y="133915"/>
                    </a:cubicBezTo>
                    <a:cubicBezTo>
                      <a:pt x="284313" y="110354"/>
                      <a:pt x="328317" y="112734"/>
                      <a:pt x="368338" y="114757"/>
                    </a:cubicBezTo>
                    <a:cubicBezTo>
                      <a:pt x="398606" y="115590"/>
                      <a:pt x="442611" y="114043"/>
                      <a:pt x="454147" y="80069"/>
                    </a:cubicBezTo>
                    <a:cubicBezTo>
                      <a:pt x="460153" y="59304"/>
                      <a:pt x="450639" y="36992"/>
                      <a:pt x="433096" y="25033"/>
                    </a:cubicBezTo>
                    <a:cubicBezTo>
                      <a:pt x="400628" y="2483"/>
                      <a:pt x="359061" y="-1444"/>
                      <a:pt x="320527" y="400"/>
                    </a:cubicBezTo>
                    <a:cubicBezTo>
                      <a:pt x="305185" y="1531"/>
                      <a:pt x="285264" y="-1385"/>
                      <a:pt x="273252" y="9801"/>
                    </a:cubicBezTo>
                    <a:cubicBezTo>
                      <a:pt x="191070" y="30328"/>
                      <a:pt x="144925" y="76142"/>
                      <a:pt x="103002" y="147422"/>
                    </a:cubicBezTo>
                    <a:cubicBezTo>
                      <a:pt x="69522" y="216262"/>
                      <a:pt x="100980" y="303784"/>
                      <a:pt x="168533" y="338591"/>
                    </a:cubicBezTo>
                    <a:cubicBezTo>
                      <a:pt x="111089" y="347992"/>
                      <a:pt x="59948" y="386666"/>
                      <a:pt x="29086" y="435336"/>
                    </a:cubicBezTo>
                    <a:cubicBezTo>
                      <a:pt x="2445" y="488052"/>
                      <a:pt x="-6297" y="550169"/>
                      <a:pt x="4526" y="608180"/>
                    </a:cubicBezTo>
                    <a:cubicBezTo>
                      <a:pt x="13981" y="650364"/>
                      <a:pt x="42109" y="684874"/>
                      <a:pt x="76064" y="710458"/>
                    </a:cubicBezTo>
                    <a:close/>
                    <a:moveTo>
                      <a:pt x="53229" y="442833"/>
                    </a:moveTo>
                    <a:cubicBezTo>
                      <a:pt x="84032" y="399518"/>
                      <a:pt x="133567" y="361974"/>
                      <a:pt x="188692" y="361974"/>
                    </a:cubicBezTo>
                    <a:cubicBezTo>
                      <a:pt x="190060" y="361974"/>
                      <a:pt x="191427" y="361974"/>
                      <a:pt x="192854" y="362034"/>
                    </a:cubicBezTo>
                    <a:cubicBezTo>
                      <a:pt x="195530" y="361855"/>
                      <a:pt x="198266" y="361855"/>
                      <a:pt x="201001" y="361855"/>
                    </a:cubicBezTo>
                    <a:cubicBezTo>
                      <a:pt x="208137" y="361855"/>
                      <a:pt x="215392" y="361915"/>
                      <a:pt x="221695" y="358523"/>
                    </a:cubicBezTo>
                    <a:cubicBezTo>
                      <a:pt x="235075" y="348884"/>
                      <a:pt x="224431" y="335378"/>
                      <a:pt x="211943" y="332106"/>
                    </a:cubicBezTo>
                    <a:cubicBezTo>
                      <a:pt x="137432" y="305391"/>
                      <a:pt x="92892" y="237146"/>
                      <a:pt x="123874" y="159619"/>
                    </a:cubicBezTo>
                    <a:cubicBezTo>
                      <a:pt x="147601" y="121302"/>
                      <a:pt x="173587" y="81318"/>
                      <a:pt x="213667" y="58471"/>
                    </a:cubicBezTo>
                    <a:cubicBezTo>
                      <a:pt x="242449" y="42228"/>
                      <a:pt x="273906" y="28543"/>
                      <a:pt x="307207" y="26104"/>
                    </a:cubicBezTo>
                    <a:cubicBezTo>
                      <a:pt x="324095" y="25628"/>
                      <a:pt x="339854" y="25509"/>
                      <a:pt x="356802" y="27829"/>
                    </a:cubicBezTo>
                    <a:cubicBezTo>
                      <a:pt x="367624" y="28186"/>
                      <a:pt x="380350" y="35564"/>
                      <a:pt x="390459" y="31042"/>
                    </a:cubicBezTo>
                    <a:cubicBezTo>
                      <a:pt x="409369" y="37527"/>
                      <a:pt x="442135" y="53235"/>
                      <a:pt x="428161" y="77689"/>
                    </a:cubicBezTo>
                    <a:cubicBezTo>
                      <a:pt x="407348" y="94884"/>
                      <a:pt x="376663" y="89827"/>
                      <a:pt x="351271" y="89351"/>
                    </a:cubicBezTo>
                    <a:cubicBezTo>
                      <a:pt x="276523" y="83877"/>
                      <a:pt x="203796" y="107855"/>
                      <a:pt x="188513" y="189547"/>
                    </a:cubicBezTo>
                    <a:cubicBezTo>
                      <a:pt x="176620" y="253091"/>
                      <a:pt x="225977" y="295811"/>
                      <a:pt x="276820" y="322764"/>
                    </a:cubicBezTo>
                    <a:cubicBezTo>
                      <a:pt x="305126" y="340792"/>
                      <a:pt x="341578" y="346028"/>
                      <a:pt x="325939" y="388808"/>
                    </a:cubicBezTo>
                    <a:cubicBezTo>
                      <a:pt x="318565" y="408443"/>
                      <a:pt x="313570" y="412012"/>
                      <a:pt x="292757" y="410228"/>
                    </a:cubicBezTo>
                    <a:cubicBezTo>
                      <a:pt x="285621" y="410228"/>
                      <a:pt x="278545" y="410168"/>
                      <a:pt x="271468" y="410168"/>
                    </a:cubicBezTo>
                    <a:cubicBezTo>
                      <a:pt x="256959" y="410049"/>
                      <a:pt x="242389" y="409990"/>
                      <a:pt x="227939" y="410406"/>
                    </a:cubicBezTo>
                    <a:cubicBezTo>
                      <a:pt x="177810" y="412429"/>
                      <a:pt x="111446" y="421830"/>
                      <a:pt x="93903" y="476985"/>
                    </a:cubicBezTo>
                    <a:cubicBezTo>
                      <a:pt x="74458" y="537317"/>
                      <a:pt x="111327" y="608299"/>
                      <a:pt x="163954" y="639417"/>
                    </a:cubicBezTo>
                    <a:cubicBezTo>
                      <a:pt x="201358" y="659527"/>
                      <a:pt x="238346" y="681304"/>
                      <a:pt x="278366" y="695941"/>
                    </a:cubicBezTo>
                    <a:cubicBezTo>
                      <a:pt x="294362" y="702069"/>
                      <a:pt x="311964" y="705817"/>
                      <a:pt x="325998" y="716230"/>
                    </a:cubicBezTo>
                    <a:cubicBezTo>
                      <a:pt x="342887" y="741814"/>
                      <a:pt x="294422" y="749608"/>
                      <a:pt x="277415" y="750739"/>
                    </a:cubicBezTo>
                    <a:cubicBezTo>
                      <a:pt x="204212" y="752107"/>
                      <a:pt x="128810" y="728248"/>
                      <a:pt x="75112" y="677436"/>
                    </a:cubicBezTo>
                    <a:cubicBezTo>
                      <a:pt x="52931" y="658575"/>
                      <a:pt x="36281" y="633050"/>
                      <a:pt x="29145" y="604669"/>
                    </a:cubicBezTo>
                    <a:cubicBezTo>
                      <a:pt x="18560" y="550764"/>
                      <a:pt x="26529" y="491443"/>
                      <a:pt x="53229" y="4428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1358121" y="6497987"/>
                <a:ext cx="511516" cy="764049"/>
              </a:xfrm>
              <a:custGeom>
                <a:rect b="b" l="l" r="r" t="t"/>
                <a:pathLst>
                  <a:path extrusionOk="0" h="764049" w="511516">
                    <a:moveTo>
                      <a:pt x="148982" y="117476"/>
                    </a:moveTo>
                    <a:cubicBezTo>
                      <a:pt x="156177" y="147464"/>
                      <a:pt x="147555" y="178700"/>
                      <a:pt x="144998" y="208866"/>
                    </a:cubicBezTo>
                    <a:cubicBezTo>
                      <a:pt x="140895" y="241055"/>
                      <a:pt x="135781" y="273125"/>
                      <a:pt x="131380" y="305254"/>
                    </a:cubicBezTo>
                    <a:cubicBezTo>
                      <a:pt x="117762" y="400869"/>
                      <a:pt x="107594" y="496900"/>
                      <a:pt x="101528" y="593288"/>
                    </a:cubicBezTo>
                    <a:cubicBezTo>
                      <a:pt x="100042" y="624524"/>
                      <a:pt x="99447" y="655821"/>
                      <a:pt x="98079" y="686998"/>
                    </a:cubicBezTo>
                    <a:cubicBezTo>
                      <a:pt x="93144" y="726565"/>
                      <a:pt x="105929" y="752863"/>
                      <a:pt x="146484" y="762383"/>
                    </a:cubicBezTo>
                    <a:cubicBezTo>
                      <a:pt x="150766" y="763514"/>
                      <a:pt x="154750" y="764049"/>
                      <a:pt x="158497" y="764049"/>
                    </a:cubicBezTo>
                    <a:cubicBezTo>
                      <a:pt x="188824" y="764049"/>
                      <a:pt x="202144" y="729183"/>
                      <a:pt x="206961" y="701397"/>
                    </a:cubicBezTo>
                    <a:cubicBezTo>
                      <a:pt x="216714" y="654452"/>
                      <a:pt x="222184" y="606734"/>
                      <a:pt x="230153" y="559433"/>
                    </a:cubicBezTo>
                    <a:cubicBezTo>
                      <a:pt x="239727" y="512964"/>
                      <a:pt x="242343" y="465722"/>
                      <a:pt x="247101" y="418659"/>
                    </a:cubicBezTo>
                    <a:cubicBezTo>
                      <a:pt x="256556" y="356007"/>
                      <a:pt x="261432" y="292819"/>
                      <a:pt x="269519" y="229988"/>
                    </a:cubicBezTo>
                    <a:cubicBezTo>
                      <a:pt x="272849" y="194884"/>
                      <a:pt x="273444" y="159780"/>
                      <a:pt x="280104" y="124556"/>
                    </a:cubicBezTo>
                    <a:cubicBezTo>
                      <a:pt x="288786" y="120273"/>
                      <a:pt x="298895" y="120213"/>
                      <a:pt x="308350" y="119202"/>
                    </a:cubicBezTo>
                    <a:cubicBezTo>
                      <a:pt x="349322" y="116108"/>
                      <a:pt x="389997" y="120273"/>
                      <a:pt x="430315" y="127710"/>
                    </a:cubicBezTo>
                    <a:cubicBezTo>
                      <a:pt x="448571" y="129792"/>
                      <a:pt x="467421" y="131637"/>
                      <a:pt x="485677" y="130268"/>
                    </a:cubicBezTo>
                    <a:cubicBezTo>
                      <a:pt x="503398" y="123545"/>
                      <a:pt x="506609" y="100579"/>
                      <a:pt x="510118" y="84157"/>
                    </a:cubicBezTo>
                    <a:cubicBezTo>
                      <a:pt x="512794" y="71424"/>
                      <a:pt x="512794" y="55597"/>
                      <a:pt x="499414" y="49053"/>
                    </a:cubicBezTo>
                    <a:cubicBezTo>
                      <a:pt x="476579" y="37510"/>
                      <a:pt x="449701" y="37450"/>
                      <a:pt x="424665" y="34951"/>
                    </a:cubicBezTo>
                    <a:cubicBezTo>
                      <a:pt x="373941" y="30251"/>
                      <a:pt x="322087" y="25253"/>
                      <a:pt x="271184" y="20612"/>
                    </a:cubicBezTo>
                    <a:cubicBezTo>
                      <a:pt x="217784" y="15257"/>
                      <a:pt x="165097" y="4429"/>
                      <a:pt x="111400" y="2049"/>
                    </a:cubicBezTo>
                    <a:cubicBezTo>
                      <a:pt x="85651" y="1692"/>
                      <a:pt x="59070" y="-2414"/>
                      <a:pt x="33618" y="2108"/>
                    </a:cubicBezTo>
                    <a:cubicBezTo>
                      <a:pt x="23033" y="4429"/>
                      <a:pt x="10486" y="18351"/>
                      <a:pt x="9297" y="30548"/>
                    </a:cubicBezTo>
                    <a:cubicBezTo>
                      <a:pt x="3053" y="39652"/>
                      <a:pt x="-3607" y="68628"/>
                      <a:pt x="2280" y="72733"/>
                    </a:cubicBezTo>
                    <a:cubicBezTo>
                      <a:pt x="2518" y="76422"/>
                      <a:pt x="4004" y="79992"/>
                      <a:pt x="6740" y="82134"/>
                    </a:cubicBezTo>
                    <a:cubicBezTo>
                      <a:pt x="7632" y="82848"/>
                      <a:pt x="8464" y="83205"/>
                      <a:pt x="9237" y="83205"/>
                    </a:cubicBezTo>
                    <a:cubicBezTo>
                      <a:pt x="9416" y="83205"/>
                      <a:pt x="9535" y="83145"/>
                      <a:pt x="9713" y="83086"/>
                    </a:cubicBezTo>
                    <a:cubicBezTo>
                      <a:pt x="10010" y="83383"/>
                      <a:pt x="10308" y="83621"/>
                      <a:pt x="10605" y="83919"/>
                    </a:cubicBezTo>
                    <a:cubicBezTo>
                      <a:pt x="25115" y="121641"/>
                      <a:pt x="112411" y="104446"/>
                      <a:pt x="148982" y="117476"/>
                    </a:cubicBezTo>
                    <a:close/>
                    <a:moveTo>
                      <a:pt x="28564" y="42032"/>
                    </a:moveTo>
                    <a:cubicBezTo>
                      <a:pt x="31953" y="23171"/>
                      <a:pt x="48663" y="24123"/>
                      <a:pt x="64362" y="25075"/>
                    </a:cubicBezTo>
                    <a:cubicBezTo>
                      <a:pt x="69179" y="25372"/>
                      <a:pt x="73877" y="25670"/>
                      <a:pt x="78099" y="25432"/>
                    </a:cubicBezTo>
                    <a:cubicBezTo>
                      <a:pt x="125493" y="26562"/>
                      <a:pt x="173244" y="31679"/>
                      <a:pt x="220163" y="39414"/>
                    </a:cubicBezTo>
                    <a:cubicBezTo>
                      <a:pt x="281175" y="47863"/>
                      <a:pt x="342722" y="51433"/>
                      <a:pt x="403912" y="57858"/>
                    </a:cubicBezTo>
                    <a:cubicBezTo>
                      <a:pt x="431504" y="61547"/>
                      <a:pt x="460940" y="59703"/>
                      <a:pt x="486986" y="70472"/>
                    </a:cubicBezTo>
                    <a:cubicBezTo>
                      <a:pt x="485856" y="82729"/>
                      <a:pt x="483774" y="95402"/>
                      <a:pt x="477947" y="106350"/>
                    </a:cubicBezTo>
                    <a:cubicBezTo>
                      <a:pt x="440543" y="107540"/>
                      <a:pt x="403436" y="96414"/>
                      <a:pt x="365735" y="94510"/>
                    </a:cubicBezTo>
                    <a:cubicBezTo>
                      <a:pt x="360324" y="94629"/>
                      <a:pt x="353247" y="94450"/>
                      <a:pt x="345219" y="94212"/>
                    </a:cubicBezTo>
                    <a:cubicBezTo>
                      <a:pt x="313405" y="93320"/>
                      <a:pt x="267497" y="92487"/>
                      <a:pt x="257388" y="114918"/>
                    </a:cubicBezTo>
                    <a:cubicBezTo>
                      <a:pt x="248885" y="150319"/>
                      <a:pt x="248885" y="187209"/>
                      <a:pt x="245495" y="223324"/>
                    </a:cubicBezTo>
                    <a:cubicBezTo>
                      <a:pt x="241987" y="254680"/>
                      <a:pt x="237883" y="286036"/>
                      <a:pt x="234732" y="317392"/>
                    </a:cubicBezTo>
                    <a:cubicBezTo>
                      <a:pt x="230985" y="364931"/>
                      <a:pt x="221649" y="411816"/>
                      <a:pt x="218676" y="459415"/>
                    </a:cubicBezTo>
                    <a:cubicBezTo>
                      <a:pt x="216119" y="507074"/>
                      <a:pt x="205415" y="553661"/>
                      <a:pt x="198933" y="600785"/>
                    </a:cubicBezTo>
                    <a:cubicBezTo>
                      <a:pt x="192868" y="624644"/>
                      <a:pt x="186148" y="740488"/>
                      <a:pt x="158853" y="739298"/>
                    </a:cubicBezTo>
                    <a:cubicBezTo>
                      <a:pt x="116157" y="734240"/>
                      <a:pt x="121271" y="710500"/>
                      <a:pt x="123055" y="677002"/>
                    </a:cubicBezTo>
                    <a:cubicBezTo>
                      <a:pt x="124423" y="645409"/>
                      <a:pt x="124839" y="613755"/>
                      <a:pt x="126801" y="582161"/>
                    </a:cubicBezTo>
                    <a:cubicBezTo>
                      <a:pt x="131499" y="520878"/>
                      <a:pt x="136554" y="457095"/>
                      <a:pt x="143987" y="395692"/>
                    </a:cubicBezTo>
                    <a:cubicBezTo>
                      <a:pt x="154156" y="315845"/>
                      <a:pt x="167654" y="236355"/>
                      <a:pt x="175504" y="156269"/>
                    </a:cubicBezTo>
                    <a:cubicBezTo>
                      <a:pt x="179666" y="103077"/>
                      <a:pt x="169260" y="88798"/>
                      <a:pt x="119487" y="88798"/>
                    </a:cubicBezTo>
                    <a:cubicBezTo>
                      <a:pt x="117108" y="88798"/>
                      <a:pt x="114670" y="88857"/>
                      <a:pt x="112113" y="88917"/>
                    </a:cubicBezTo>
                    <a:cubicBezTo>
                      <a:pt x="105156" y="88560"/>
                      <a:pt x="97960" y="88679"/>
                      <a:pt x="90646" y="88798"/>
                    </a:cubicBezTo>
                    <a:cubicBezTo>
                      <a:pt x="68763" y="89155"/>
                      <a:pt x="46047" y="89512"/>
                      <a:pt x="27850" y="77731"/>
                    </a:cubicBezTo>
                    <a:cubicBezTo>
                      <a:pt x="21844" y="67200"/>
                      <a:pt x="28266" y="53515"/>
                      <a:pt x="28564" y="420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1898492" y="6359271"/>
                <a:ext cx="91319" cy="171763"/>
              </a:xfrm>
              <a:custGeom>
                <a:rect b="b" l="l" r="r" t="t"/>
                <a:pathLst>
                  <a:path extrusionOk="0" h="171763" w="91319">
                    <a:moveTo>
                      <a:pt x="16368" y="170752"/>
                    </a:moveTo>
                    <a:cubicBezTo>
                      <a:pt x="19519" y="171466"/>
                      <a:pt x="22552" y="171764"/>
                      <a:pt x="25526" y="171764"/>
                    </a:cubicBezTo>
                    <a:cubicBezTo>
                      <a:pt x="80472" y="171764"/>
                      <a:pt x="110978" y="58478"/>
                      <a:pt x="77142" y="22779"/>
                    </a:cubicBezTo>
                    <a:cubicBezTo>
                      <a:pt x="58945" y="-3520"/>
                      <a:pt x="74" y="-14110"/>
                      <a:pt x="134" y="30216"/>
                    </a:cubicBezTo>
                    <a:cubicBezTo>
                      <a:pt x="15" y="38903"/>
                      <a:pt x="966" y="56336"/>
                      <a:pt x="13157" y="54849"/>
                    </a:cubicBezTo>
                    <a:cubicBezTo>
                      <a:pt x="35635" y="107803"/>
                      <a:pt x="-28529" y="158971"/>
                      <a:pt x="16368" y="170752"/>
                    </a:cubicBezTo>
                    <a:close/>
                    <a:moveTo>
                      <a:pt x="17498" y="36702"/>
                    </a:moveTo>
                    <a:cubicBezTo>
                      <a:pt x="18211" y="32299"/>
                      <a:pt x="18568" y="25575"/>
                      <a:pt x="23682" y="24147"/>
                    </a:cubicBezTo>
                    <a:cubicBezTo>
                      <a:pt x="31829" y="24147"/>
                      <a:pt x="39381" y="25218"/>
                      <a:pt x="47112" y="28669"/>
                    </a:cubicBezTo>
                    <a:cubicBezTo>
                      <a:pt x="68936" y="40569"/>
                      <a:pt x="69649" y="67403"/>
                      <a:pt x="64535" y="88941"/>
                    </a:cubicBezTo>
                    <a:cubicBezTo>
                      <a:pt x="58767" y="110718"/>
                      <a:pt x="51393" y="142490"/>
                      <a:pt x="26001" y="147726"/>
                    </a:cubicBezTo>
                    <a:cubicBezTo>
                      <a:pt x="25407" y="147726"/>
                      <a:pt x="24753" y="147726"/>
                      <a:pt x="24098" y="147726"/>
                    </a:cubicBezTo>
                    <a:cubicBezTo>
                      <a:pt x="36527" y="112146"/>
                      <a:pt x="47468" y="66748"/>
                      <a:pt x="17498" y="367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7"/>
              <p:cNvSpPr/>
              <p:nvPr/>
            </p:nvSpPr>
            <p:spPr>
              <a:xfrm>
                <a:off x="1863112" y="6540595"/>
                <a:ext cx="422657" cy="731437"/>
              </a:xfrm>
              <a:custGeom>
                <a:rect b="b" l="l" r="r" t="t"/>
                <a:pathLst>
                  <a:path extrusionOk="0" h="731437" w="422657">
                    <a:moveTo>
                      <a:pt x="172345" y="731318"/>
                    </a:moveTo>
                    <a:cubicBezTo>
                      <a:pt x="174724" y="731378"/>
                      <a:pt x="177043" y="731437"/>
                      <a:pt x="179421" y="731437"/>
                    </a:cubicBezTo>
                    <a:cubicBezTo>
                      <a:pt x="228005" y="731437"/>
                      <a:pt x="279919" y="715134"/>
                      <a:pt x="311733" y="677174"/>
                    </a:cubicBezTo>
                    <a:cubicBezTo>
                      <a:pt x="358235" y="616248"/>
                      <a:pt x="386719" y="534615"/>
                      <a:pt x="371853" y="458040"/>
                    </a:cubicBezTo>
                    <a:cubicBezTo>
                      <a:pt x="355262" y="364568"/>
                      <a:pt x="285746" y="291503"/>
                      <a:pt x="258511" y="201660"/>
                    </a:cubicBezTo>
                    <a:cubicBezTo>
                      <a:pt x="249829" y="168638"/>
                      <a:pt x="231870" y="70822"/>
                      <a:pt x="294369" y="93075"/>
                    </a:cubicBezTo>
                    <a:cubicBezTo>
                      <a:pt x="315479" y="104856"/>
                      <a:pt x="332605" y="122943"/>
                      <a:pt x="354489" y="133415"/>
                    </a:cubicBezTo>
                    <a:cubicBezTo>
                      <a:pt x="379108" y="145850"/>
                      <a:pt x="408305" y="138651"/>
                      <a:pt x="419128" y="111877"/>
                    </a:cubicBezTo>
                    <a:cubicBezTo>
                      <a:pt x="432032" y="84091"/>
                      <a:pt x="406819" y="58804"/>
                      <a:pt x="387552" y="41668"/>
                    </a:cubicBezTo>
                    <a:cubicBezTo>
                      <a:pt x="354608" y="11324"/>
                      <a:pt x="308105" y="-457"/>
                      <a:pt x="264279" y="78"/>
                    </a:cubicBezTo>
                    <a:cubicBezTo>
                      <a:pt x="237401" y="-993"/>
                      <a:pt x="212009" y="9003"/>
                      <a:pt x="189947" y="23759"/>
                    </a:cubicBezTo>
                    <a:cubicBezTo>
                      <a:pt x="123167" y="64516"/>
                      <a:pt x="83919" y="157750"/>
                      <a:pt x="118053" y="231231"/>
                    </a:cubicBezTo>
                    <a:cubicBezTo>
                      <a:pt x="129292" y="252413"/>
                      <a:pt x="146418" y="269727"/>
                      <a:pt x="159976" y="289421"/>
                    </a:cubicBezTo>
                    <a:cubicBezTo>
                      <a:pt x="205408" y="359986"/>
                      <a:pt x="248937" y="439655"/>
                      <a:pt x="237460" y="526821"/>
                    </a:cubicBezTo>
                    <a:cubicBezTo>
                      <a:pt x="233833" y="573230"/>
                      <a:pt x="196726" y="636477"/>
                      <a:pt x="144218" y="602622"/>
                    </a:cubicBezTo>
                    <a:cubicBezTo>
                      <a:pt x="119539" y="586320"/>
                      <a:pt x="109549" y="557284"/>
                      <a:pt x="91412" y="535210"/>
                    </a:cubicBezTo>
                    <a:cubicBezTo>
                      <a:pt x="72859" y="509923"/>
                      <a:pt x="38190" y="525155"/>
                      <a:pt x="20410" y="543659"/>
                    </a:cubicBezTo>
                    <a:cubicBezTo>
                      <a:pt x="6673" y="556511"/>
                      <a:pt x="1202" y="574955"/>
                      <a:pt x="489" y="593341"/>
                    </a:cubicBezTo>
                    <a:cubicBezTo>
                      <a:pt x="-8253" y="675449"/>
                      <a:pt x="102235" y="730188"/>
                      <a:pt x="172345" y="731318"/>
                    </a:cubicBezTo>
                    <a:close/>
                    <a:moveTo>
                      <a:pt x="26416" y="582690"/>
                    </a:moveTo>
                    <a:cubicBezTo>
                      <a:pt x="28973" y="566328"/>
                      <a:pt x="42828" y="553655"/>
                      <a:pt x="57814" y="548002"/>
                    </a:cubicBezTo>
                    <a:cubicBezTo>
                      <a:pt x="59895" y="547110"/>
                      <a:pt x="61858" y="546693"/>
                      <a:pt x="63641" y="546693"/>
                    </a:cubicBezTo>
                    <a:cubicBezTo>
                      <a:pt x="76665" y="546693"/>
                      <a:pt x="82552" y="568411"/>
                      <a:pt x="89985" y="577514"/>
                    </a:cubicBezTo>
                    <a:cubicBezTo>
                      <a:pt x="98905" y="591675"/>
                      <a:pt x="108657" y="605597"/>
                      <a:pt x="121621" y="616307"/>
                    </a:cubicBezTo>
                    <a:cubicBezTo>
                      <a:pt x="170502" y="658432"/>
                      <a:pt x="229492" y="630527"/>
                      <a:pt x="250662" y="574836"/>
                    </a:cubicBezTo>
                    <a:cubicBezTo>
                      <a:pt x="275518" y="509090"/>
                      <a:pt x="262436" y="434955"/>
                      <a:pt x="234487" y="372184"/>
                    </a:cubicBezTo>
                    <a:cubicBezTo>
                      <a:pt x="216885" y="335889"/>
                      <a:pt x="197915" y="301202"/>
                      <a:pt x="174486" y="268061"/>
                    </a:cubicBezTo>
                    <a:cubicBezTo>
                      <a:pt x="157657" y="245511"/>
                      <a:pt x="136487" y="224627"/>
                      <a:pt x="130957" y="195948"/>
                    </a:cubicBezTo>
                    <a:cubicBezTo>
                      <a:pt x="123999" y="142935"/>
                      <a:pt x="144991" y="87006"/>
                      <a:pt x="186617" y="53032"/>
                    </a:cubicBezTo>
                    <a:cubicBezTo>
                      <a:pt x="208679" y="34588"/>
                      <a:pt x="235498" y="17809"/>
                      <a:pt x="265290" y="16976"/>
                    </a:cubicBezTo>
                    <a:cubicBezTo>
                      <a:pt x="269453" y="25306"/>
                      <a:pt x="280632" y="23759"/>
                      <a:pt x="288422" y="25484"/>
                    </a:cubicBezTo>
                    <a:cubicBezTo>
                      <a:pt x="308105" y="28043"/>
                      <a:pt x="327551" y="33636"/>
                      <a:pt x="345688" y="41787"/>
                    </a:cubicBezTo>
                    <a:cubicBezTo>
                      <a:pt x="361387" y="50890"/>
                      <a:pt x="402775" y="80521"/>
                      <a:pt x="397245" y="100750"/>
                    </a:cubicBezTo>
                    <a:cubicBezTo>
                      <a:pt x="394093" y="110032"/>
                      <a:pt x="384995" y="117469"/>
                      <a:pt x="374945" y="114376"/>
                    </a:cubicBezTo>
                    <a:cubicBezTo>
                      <a:pt x="344736" y="106284"/>
                      <a:pt x="325469" y="77010"/>
                      <a:pt x="295855" y="67253"/>
                    </a:cubicBezTo>
                    <a:cubicBezTo>
                      <a:pt x="248104" y="52854"/>
                      <a:pt x="219918" y="99620"/>
                      <a:pt x="225032" y="142221"/>
                    </a:cubicBezTo>
                    <a:cubicBezTo>
                      <a:pt x="225567" y="207491"/>
                      <a:pt x="256489" y="266038"/>
                      <a:pt x="287411" y="321848"/>
                    </a:cubicBezTo>
                    <a:cubicBezTo>
                      <a:pt x="319820" y="381168"/>
                      <a:pt x="357581" y="443880"/>
                      <a:pt x="350861" y="514207"/>
                    </a:cubicBezTo>
                    <a:cubicBezTo>
                      <a:pt x="346520" y="567221"/>
                      <a:pt x="324756" y="621840"/>
                      <a:pt x="291336" y="663490"/>
                    </a:cubicBezTo>
                    <a:cubicBezTo>
                      <a:pt x="267074" y="690918"/>
                      <a:pt x="229313" y="703413"/>
                      <a:pt x="193634" y="706567"/>
                    </a:cubicBezTo>
                    <a:cubicBezTo>
                      <a:pt x="142434" y="710256"/>
                      <a:pt x="90758" y="691930"/>
                      <a:pt x="52878" y="657361"/>
                    </a:cubicBezTo>
                    <a:cubicBezTo>
                      <a:pt x="29686" y="638976"/>
                      <a:pt x="19875" y="611428"/>
                      <a:pt x="26416" y="5826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7"/>
              <p:cNvSpPr/>
              <p:nvPr/>
            </p:nvSpPr>
            <p:spPr>
              <a:xfrm>
                <a:off x="2461753" y="6322016"/>
                <a:ext cx="372112" cy="785502"/>
              </a:xfrm>
              <a:custGeom>
                <a:rect b="b" l="l" r="r" t="t"/>
                <a:pathLst>
                  <a:path extrusionOk="0" h="785502" w="372112">
                    <a:moveTo>
                      <a:pt x="35575" y="782825"/>
                    </a:moveTo>
                    <a:cubicBezTo>
                      <a:pt x="58707" y="786217"/>
                      <a:pt x="82256" y="784908"/>
                      <a:pt x="105566" y="785443"/>
                    </a:cubicBezTo>
                    <a:cubicBezTo>
                      <a:pt x="106993" y="785443"/>
                      <a:pt x="108361" y="785503"/>
                      <a:pt x="109788" y="785503"/>
                    </a:cubicBezTo>
                    <a:cubicBezTo>
                      <a:pt x="176033" y="785503"/>
                      <a:pt x="241446" y="756229"/>
                      <a:pt x="284142" y="705179"/>
                    </a:cubicBezTo>
                    <a:cubicBezTo>
                      <a:pt x="329574" y="655022"/>
                      <a:pt x="357642" y="590823"/>
                      <a:pt x="349316" y="522280"/>
                    </a:cubicBezTo>
                    <a:cubicBezTo>
                      <a:pt x="343132" y="478965"/>
                      <a:pt x="315897" y="446955"/>
                      <a:pt x="282299" y="421013"/>
                    </a:cubicBezTo>
                    <a:cubicBezTo>
                      <a:pt x="263507" y="404532"/>
                      <a:pt x="242754" y="390669"/>
                      <a:pt x="220692" y="378948"/>
                    </a:cubicBezTo>
                    <a:cubicBezTo>
                      <a:pt x="266719" y="362823"/>
                      <a:pt x="316135" y="342772"/>
                      <a:pt x="343132" y="299695"/>
                    </a:cubicBezTo>
                    <a:cubicBezTo>
                      <a:pt x="362340" y="272028"/>
                      <a:pt x="370011" y="238471"/>
                      <a:pt x="371438" y="205211"/>
                    </a:cubicBezTo>
                    <a:cubicBezTo>
                      <a:pt x="379228" y="128339"/>
                      <a:pt x="318335" y="61581"/>
                      <a:pt x="251257" y="33200"/>
                    </a:cubicBezTo>
                    <a:cubicBezTo>
                      <a:pt x="209096" y="14756"/>
                      <a:pt x="163367" y="714"/>
                      <a:pt x="117103" y="0"/>
                    </a:cubicBezTo>
                    <a:cubicBezTo>
                      <a:pt x="95814" y="416"/>
                      <a:pt x="87251" y="22848"/>
                      <a:pt x="83088" y="40400"/>
                    </a:cubicBezTo>
                    <a:cubicBezTo>
                      <a:pt x="75298" y="66044"/>
                      <a:pt x="69352" y="92283"/>
                      <a:pt x="65843" y="118879"/>
                    </a:cubicBezTo>
                    <a:cubicBezTo>
                      <a:pt x="63643" y="120723"/>
                      <a:pt x="62572" y="123519"/>
                      <a:pt x="61918" y="126256"/>
                    </a:cubicBezTo>
                    <a:cubicBezTo>
                      <a:pt x="59361" y="137680"/>
                      <a:pt x="57994" y="149282"/>
                      <a:pt x="55734" y="160766"/>
                    </a:cubicBezTo>
                    <a:cubicBezTo>
                      <a:pt x="49430" y="192776"/>
                      <a:pt x="43781" y="224905"/>
                      <a:pt x="39797" y="257273"/>
                    </a:cubicBezTo>
                    <a:cubicBezTo>
                      <a:pt x="24455" y="364192"/>
                      <a:pt x="11075" y="470754"/>
                      <a:pt x="3880" y="578625"/>
                    </a:cubicBezTo>
                    <a:cubicBezTo>
                      <a:pt x="2750" y="633959"/>
                      <a:pt x="-1948" y="689293"/>
                      <a:pt x="906" y="744686"/>
                    </a:cubicBezTo>
                    <a:cubicBezTo>
                      <a:pt x="193" y="764142"/>
                      <a:pt x="18270" y="778184"/>
                      <a:pt x="35575" y="782825"/>
                    </a:cubicBezTo>
                    <a:close/>
                    <a:moveTo>
                      <a:pt x="24574" y="687211"/>
                    </a:moveTo>
                    <a:cubicBezTo>
                      <a:pt x="26536" y="630806"/>
                      <a:pt x="27071" y="575650"/>
                      <a:pt x="31888" y="519186"/>
                    </a:cubicBezTo>
                    <a:cubicBezTo>
                      <a:pt x="41462" y="420002"/>
                      <a:pt x="52582" y="321115"/>
                      <a:pt x="64654" y="222168"/>
                    </a:cubicBezTo>
                    <a:cubicBezTo>
                      <a:pt x="66081" y="200273"/>
                      <a:pt x="72682" y="179865"/>
                      <a:pt x="78985" y="159040"/>
                    </a:cubicBezTo>
                    <a:cubicBezTo>
                      <a:pt x="87072" y="119711"/>
                      <a:pt x="95933" y="80561"/>
                      <a:pt x="108183" y="42244"/>
                    </a:cubicBezTo>
                    <a:cubicBezTo>
                      <a:pt x="111870" y="26358"/>
                      <a:pt x="114724" y="22669"/>
                      <a:pt x="131196" y="24930"/>
                    </a:cubicBezTo>
                    <a:cubicBezTo>
                      <a:pt x="158550" y="27786"/>
                      <a:pt x="185607" y="35045"/>
                      <a:pt x="212188" y="43791"/>
                    </a:cubicBezTo>
                    <a:cubicBezTo>
                      <a:pt x="250722" y="57416"/>
                      <a:pt x="287710" y="77348"/>
                      <a:pt x="314708" y="108704"/>
                    </a:cubicBezTo>
                    <a:cubicBezTo>
                      <a:pt x="334688" y="134943"/>
                      <a:pt x="351101" y="167489"/>
                      <a:pt x="347116" y="201284"/>
                    </a:cubicBezTo>
                    <a:cubicBezTo>
                      <a:pt x="344738" y="288688"/>
                      <a:pt x="296273" y="328136"/>
                      <a:pt x="218016" y="353899"/>
                    </a:cubicBezTo>
                    <a:cubicBezTo>
                      <a:pt x="207907" y="358004"/>
                      <a:pt x="195241" y="359372"/>
                      <a:pt x="186321" y="366334"/>
                    </a:cubicBezTo>
                    <a:cubicBezTo>
                      <a:pt x="175795" y="377460"/>
                      <a:pt x="184596" y="389122"/>
                      <a:pt x="196549" y="393703"/>
                    </a:cubicBezTo>
                    <a:cubicBezTo>
                      <a:pt x="227233" y="409292"/>
                      <a:pt x="255420" y="428748"/>
                      <a:pt x="280931" y="452072"/>
                    </a:cubicBezTo>
                    <a:cubicBezTo>
                      <a:pt x="303171" y="470100"/>
                      <a:pt x="318989" y="494316"/>
                      <a:pt x="324400" y="522637"/>
                    </a:cubicBezTo>
                    <a:cubicBezTo>
                      <a:pt x="330525" y="569344"/>
                      <a:pt x="318097" y="617121"/>
                      <a:pt x="291278" y="655736"/>
                    </a:cubicBezTo>
                    <a:cubicBezTo>
                      <a:pt x="272249" y="682986"/>
                      <a:pt x="250722" y="709047"/>
                      <a:pt x="222357" y="727075"/>
                    </a:cubicBezTo>
                    <a:cubicBezTo>
                      <a:pt x="182158" y="755753"/>
                      <a:pt x="131374" y="762893"/>
                      <a:pt x="83029" y="760751"/>
                    </a:cubicBezTo>
                    <a:cubicBezTo>
                      <a:pt x="80055" y="760454"/>
                      <a:pt x="77023" y="760335"/>
                      <a:pt x="73930" y="760335"/>
                    </a:cubicBezTo>
                    <a:cubicBezTo>
                      <a:pt x="71552" y="760335"/>
                      <a:pt x="69114" y="760394"/>
                      <a:pt x="66676" y="760454"/>
                    </a:cubicBezTo>
                    <a:cubicBezTo>
                      <a:pt x="52404" y="760751"/>
                      <a:pt x="37775" y="761049"/>
                      <a:pt x="27428" y="750577"/>
                    </a:cubicBezTo>
                    <a:cubicBezTo>
                      <a:pt x="21719" y="730823"/>
                      <a:pt x="25525" y="707976"/>
                      <a:pt x="24574" y="6872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2593855" y="6417089"/>
                <a:ext cx="158936" cy="191651"/>
              </a:xfrm>
              <a:custGeom>
                <a:rect b="b" l="l" r="r" t="t"/>
                <a:pathLst>
                  <a:path extrusionOk="0" h="191651" w="158936">
                    <a:moveTo>
                      <a:pt x="55348" y="191532"/>
                    </a:moveTo>
                    <a:cubicBezTo>
                      <a:pt x="56954" y="191592"/>
                      <a:pt x="58500" y="191651"/>
                      <a:pt x="60046" y="191651"/>
                    </a:cubicBezTo>
                    <a:cubicBezTo>
                      <a:pt x="136162" y="191651"/>
                      <a:pt x="191228" y="96156"/>
                      <a:pt x="137411" y="35348"/>
                    </a:cubicBezTo>
                    <a:cubicBezTo>
                      <a:pt x="117847" y="11965"/>
                      <a:pt x="87579" y="1017"/>
                      <a:pt x="57668" y="363"/>
                    </a:cubicBezTo>
                    <a:cubicBezTo>
                      <a:pt x="46428" y="-351"/>
                      <a:pt x="32811" y="-1065"/>
                      <a:pt x="25556" y="9288"/>
                    </a:cubicBezTo>
                    <a:cubicBezTo>
                      <a:pt x="20145" y="16665"/>
                      <a:pt x="14793" y="30172"/>
                      <a:pt x="23653" y="36835"/>
                    </a:cubicBezTo>
                    <a:cubicBezTo>
                      <a:pt x="8073" y="65990"/>
                      <a:pt x="5694" y="100142"/>
                      <a:pt x="1889" y="132450"/>
                    </a:cubicBezTo>
                    <a:cubicBezTo>
                      <a:pt x="1710" y="145064"/>
                      <a:pt x="-2631" y="158808"/>
                      <a:pt x="2483" y="170708"/>
                    </a:cubicBezTo>
                    <a:cubicBezTo>
                      <a:pt x="13247" y="188081"/>
                      <a:pt x="36735" y="190699"/>
                      <a:pt x="55348" y="191532"/>
                    </a:cubicBezTo>
                    <a:close/>
                    <a:moveTo>
                      <a:pt x="44645" y="24817"/>
                    </a:moveTo>
                    <a:cubicBezTo>
                      <a:pt x="47677" y="24519"/>
                      <a:pt x="50651" y="24400"/>
                      <a:pt x="53683" y="24400"/>
                    </a:cubicBezTo>
                    <a:cubicBezTo>
                      <a:pt x="102386" y="24400"/>
                      <a:pt x="148769" y="61825"/>
                      <a:pt x="130394" y="114541"/>
                    </a:cubicBezTo>
                    <a:cubicBezTo>
                      <a:pt x="121058" y="143874"/>
                      <a:pt x="92990" y="165531"/>
                      <a:pt x="62127" y="167019"/>
                    </a:cubicBezTo>
                    <a:cubicBezTo>
                      <a:pt x="49580" y="167316"/>
                      <a:pt x="35249" y="167019"/>
                      <a:pt x="24129" y="159581"/>
                    </a:cubicBezTo>
                    <a:cubicBezTo>
                      <a:pt x="25734" y="114719"/>
                      <a:pt x="24426" y="66466"/>
                      <a:pt x="44645" y="24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2565229" y="6761309"/>
                <a:ext cx="161400" cy="237386"/>
              </a:xfrm>
              <a:custGeom>
                <a:rect b="b" l="l" r="r" t="t"/>
                <a:pathLst>
                  <a:path extrusionOk="0" h="237386" w="161400">
                    <a:moveTo>
                      <a:pt x="44607" y="236553"/>
                    </a:moveTo>
                    <a:cubicBezTo>
                      <a:pt x="48592" y="237089"/>
                      <a:pt x="52517" y="237386"/>
                      <a:pt x="56382" y="237386"/>
                    </a:cubicBezTo>
                    <a:cubicBezTo>
                      <a:pt x="100505" y="237386"/>
                      <a:pt x="137017" y="202044"/>
                      <a:pt x="152657" y="162061"/>
                    </a:cubicBezTo>
                    <a:cubicBezTo>
                      <a:pt x="181200" y="96136"/>
                      <a:pt x="136482" y="18490"/>
                      <a:pt x="67502" y="4092"/>
                    </a:cubicBezTo>
                    <a:cubicBezTo>
                      <a:pt x="56441" y="1771"/>
                      <a:pt x="44845" y="-1144"/>
                      <a:pt x="33606" y="462"/>
                    </a:cubicBezTo>
                    <a:cubicBezTo>
                      <a:pt x="3338" y="11410"/>
                      <a:pt x="8452" y="51750"/>
                      <a:pt x="7263" y="77870"/>
                    </a:cubicBezTo>
                    <a:cubicBezTo>
                      <a:pt x="7263" y="115652"/>
                      <a:pt x="-111" y="152898"/>
                      <a:pt x="246" y="190680"/>
                    </a:cubicBezTo>
                    <a:cubicBezTo>
                      <a:pt x="-2549" y="218466"/>
                      <a:pt x="18859" y="234768"/>
                      <a:pt x="44607" y="236553"/>
                    </a:cubicBezTo>
                    <a:close/>
                    <a:moveTo>
                      <a:pt x="22902" y="157717"/>
                    </a:moveTo>
                    <a:cubicBezTo>
                      <a:pt x="23140" y="128503"/>
                      <a:pt x="25757" y="99647"/>
                      <a:pt x="27719" y="70373"/>
                    </a:cubicBezTo>
                    <a:cubicBezTo>
                      <a:pt x="30692" y="55142"/>
                      <a:pt x="31049" y="38125"/>
                      <a:pt x="39256" y="24559"/>
                    </a:cubicBezTo>
                    <a:cubicBezTo>
                      <a:pt x="108058" y="25987"/>
                      <a:pt x="159555" y="96196"/>
                      <a:pt x="126730" y="160276"/>
                    </a:cubicBezTo>
                    <a:cubicBezTo>
                      <a:pt x="113350" y="186812"/>
                      <a:pt x="90396" y="211921"/>
                      <a:pt x="58760" y="212873"/>
                    </a:cubicBezTo>
                    <a:cubicBezTo>
                      <a:pt x="12555" y="214598"/>
                      <a:pt x="24686" y="191870"/>
                      <a:pt x="22902" y="1577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2828111" y="6557571"/>
                <a:ext cx="378120" cy="738558"/>
              </a:xfrm>
              <a:custGeom>
                <a:rect b="b" l="l" r="r" t="t"/>
                <a:pathLst>
                  <a:path extrusionOk="0" h="738558" w="378120">
                    <a:moveTo>
                      <a:pt x="6209" y="475157"/>
                    </a:moveTo>
                    <a:cubicBezTo>
                      <a:pt x="-9014" y="523946"/>
                      <a:pt x="6091" y="576364"/>
                      <a:pt x="26309" y="621524"/>
                    </a:cubicBezTo>
                    <a:cubicBezTo>
                      <a:pt x="42781" y="650262"/>
                      <a:pt x="56874" y="684831"/>
                      <a:pt x="86072" y="702740"/>
                    </a:cubicBezTo>
                    <a:cubicBezTo>
                      <a:pt x="121633" y="722969"/>
                      <a:pt x="162783" y="734215"/>
                      <a:pt x="203339" y="738142"/>
                    </a:cubicBezTo>
                    <a:cubicBezTo>
                      <a:pt x="207918" y="738380"/>
                      <a:pt x="212615" y="738558"/>
                      <a:pt x="217313" y="738558"/>
                    </a:cubicBezTo>
                    <a:cubicBezTo>
                      <a:pt x="238067" y="738558"/>
                      <a:pt x="259474" y="735286"/>
                      <a:pt x="275352" y="721363"/>
                    </a:cubicBezTo>
                    <a:cubicBezTo>
                      <a:pt x="289445" y="709344"/>
                      <a:pt x="301160" y="690126"/>
                      <a:pt x="299257" y="671086"/>
                    </a:cubicBezTo>
                    <a:cubicBezTo>
                      <a:pt x="293965" y="653058"/>
                      <a:pt x="269940" y="649726"/>
                      <a:pt x="255966" y="639850"/>
                    </a:cubicBezTo>
                    <a:cubicBezTo>
                      <a:pt x="213745" y="615336"/>
                      <a:pt x="170157" y="593262"/>
                      <a:pt x="135786" y="557622"/>
                    </a:cubicBezTo>
                    <a:cubicBezTo>
                      <a:pt x="99036" y="518413"/>
                      <a:pt x="113902" y="471468"/>
                      <a:pt x="160880" y="450287"/>
                    </a:cubicBezTo>
                    <a:cubicBezTo>
                      <a:pt x="174081" y="444337"/>
                      <a:pt x="186569" y="437078"/>
                      <a:pt x="200306" y="432377"/>
                    </a:cubicBezTo>
                    <a:cubicBezTo>
                      <a:pt x="216005" y="427796"/>
                      <a:pt x="233131" y="422441"/>
                      <a:pt x="241575" y="407150"/>
                    </a:cubicBezTo>
                    <a:cubicBezTo>
                      <a:pt x="253409" y="385909"/>
                      <a:pt x="256561" y="360860"/>
                      <a:pt x="261020" y="337179"/>
                    </a:cubicBezTo>
                    <a:cubicBezTo>
                      <a:pt x="266908" y="314153"/>
                      <a:pt x="249662" y="298446"/>
                      <a:pt x="230693" y="289342"/>
                    </a:cubicBezTo>
                    <a:cubicBezTo>
                      <a:pt x="214102" y="280358"/>
                      <a:pt x="198046" y="269946"/>
                      <a:pt x="185499" y="255666"/>
                    </a:cubicBezTo>
                    <a:cubicBezTo>
                      <a:pt x="138878" y="205687"/>
                      <a:pt x="155766" y="128517"/>
                      <a:pt x="216421" y="99363"/>
                    </a:cubicBezTo>
                    <a:cubicBezTo>
                      <a:pt x="252160" y="87523"/>
                      <a:pt x="290159" y="90438"/>
                      <a:pt x="327146" y="86868"/>
                    </a:cubicBezTo>
                    <a:cubicBezTo>
                      <a:pt x="341359" y="85738"/>
                      <a:pt x="356463" y="84786"/>
                      <a:pt x="368535" y="76396"/>
                    </a:cubicBezTo>
                    <a:cubicBezTo>
                      <a:pt x="382925" y="66341"/>
                      <a:pt x="379893" y="44922"/>
                      <a:pt x="367524" y="34509"/>
                    </a:cubicBezTo>
                    <a:cubicBezTo>
                      <a:pt x="355690" y="23621"/>
                      <a:pt x="339813" y="18802"/>
                      <a:pt x="325065" y="13268"/>
                    </a:cubicBezTo>
                    <a:cubicBezTo>
                      <a:pt x="303955" y="6069"/>
                      <a:pt x="281834" y="298"/>
                      <a:pt x="259474" y="119"/>
                    </a:cubicBezTo>
                    <a:cubicBezTo>
                      <a:pt x="249425" y="0"/>
                      <a:pt x="239494" y="0"/>
                      <a:pt x="229504" y="0"/>
                    </a:cubicBezTo>
                    <a:cubicBezTo>
                      <a:pt x="228136" y="60"/>
                      <a:pt x="226709" y="0"/>
                      <a:pt x="225281" y="0"/>
                    </a:cubicBezTo>
                    <a:cubicBezTo>
                      <a:pt x="218265" y="0"/>
                      <a:pt x="210415" y="-59"/>
                      <a:pt x="206431" y="6128"/>
                    </a:cubicBezTo>
                    <a:cubicBezTo>
                      <a:pt x="114378" y="18623"/>
                      <a:pt x="29461" y="88356"/>
                      <a:pt x="27498" y="186112"/>
                    </a:cubicBezTo>
                    <a:cubicBezTo>
                      <a:pt x="26012" y="215088"/>
                      <a:pt x="40462" y="241089"/>
                      <a:pt x="53960" y="265900"/>
                    </a:cubicBezTo>
                    <a:cubicBezTo>
                      <a:pt x="61156" y="278752"/>
                      <a:pt x="67221" y="292258"/>
                      <a:pt x="75844" y="304217"/>
                    </a:cubicBezTo>
                    <a:cubicBezTo>
                      <a:pt x="88213" y="320996"/>
                      <a:pt x="104923" y="333907"/>
                      <a:pt x="119076" y="349020"/>
                    </a:cubicBezTo>
                    <a:cubicBezTo>
                      <a:pt x="66270" y="372879"/>
                      <a:pt x="26428" y="421430"/>
                      <a:pt x="6209" y="475157"/>
                    </a:cubicBezTo>
                    <a:close/>
                    <a:moveTo>
                      <a:pt x="120146" y="375616"/>
                    </a:moveTo>
                    <a:cubicBezTo>
                      <a:pt x="127995" y="371272"/>
                      <a:pt x="137094" y="369368"/>
                      <a:pt x="144349" y="364132"/>
                    </a:cubicBezTo>
                    <a:cubicBezTo>
                      <a:pt x="158323" y="352054"/>
                      <a:pt x="144349" y="338607"/>
                      <a:pt x="134477" y="329802"/>
                    </a:cubicBezTo>
                    <a:cubicBezTo>
                      <a:pt x="117589" y="312011"/>
                      <a:pt x="98263" y="298327"/>
                      <a:pt x="86905" y="275717"/>
                    </a:cubicBezTo>
                    <a:cubicBezTo>
                      <a:pt x="74417" y="251144"/>
                      <a:pt x="58837" y="228951"/>
                      <a:pt x="52533" y="201403"/>
                    </a:cubicBezTo>
                    <a:cubicBezTo>
                      <a:pt x="43197" y="107871"/>
                      <a:pt x="124428" y="40935"/>
                      <a:pt x="208809" y="22193"/>
                    </a:cubicBezTo>
                    <a:cubicBezTo>
                      <a:pt x="212080" y="24990"/>
                      <a:pt x="216362" y="25287"/>
                      <a:pt x="220405" y="24692"/>
                    </a:cubicBezTo>
                    <a:cubicBezTo>
                      <a:pt x="236045" y="24573"/>
                      <a:pt x="251803" y="24454"/>
                      <a:pt x="267443" y="24990"/>
                    </a:cubicBezTo>
                    <a:cubicBezTo>
                      <a:pt x="283320" y="26536"/>
                      <a:pt x="296997" y="29928"/>
                      <a:pt x="313231" y="35045"/>
                    </a:cubicBezTo>
                    <a:cubicBezTo>
                      <a:pt x="326790" y="41114"/>
                      <a:pt x="345402" y="43494"/>
                      <a:pt x="353846" y="56762"/>
                    </a:cubicBezTo>
                    <a:cubicBezTo>
                      <a:pt x="340705" y="63366"/>
                      <a:pt x="325184" y="61819"/>
                      <a:pt x="310912" y="63545"/>
                    </a:cubicBezTo>
                    <a:cubicBezTo>
                      <a:pt x="271546" y="66877"/>
                      <a:pt x="223379" y="62533"/>
                      <a:pt x="188710" y="87047"/>
                    </a:cubicBezTo>
                    <a:cubicBezTo>
                      <a:pt x="137986" y="122984"/>
                      <a:pt x="119076" y="186945"/>
                      <a:pt x="147262" y="243350"/>
                    </a:cubicBezTo>
                    <a:cubicBezTo>
                      <a:pt x="163853" y="277026"/>
                      <a:pt x="195668" y="298922"/>
                      <a:pt x="227957" y="315998"/>
                    </a:cubicBezTo>
                    <a:cubicBezTo>
                      <a:pt x="232477" y="319330"/>
                      <a:pt x="238959" y="322721"/>
                      <a:pt x="237294" y="329326"/>
                    </a:cubicBezTo>
                    <a:cubicBezTo>
                      <a:pt x="236223" y="341106"/>
                      <a:pt x="233428" y="352649"/>
                      <a:pt x="230752" y="364192"/>
                    </a:cubicBezTo>
                    <a:cubicBezTo>
                      <a:pt x="226887" y="379900"/>
                      <a:pt x="223973" y="400903"/>
                      <a:pt x="205301" y="404949"/>
                    </a:cubicBezTo>
                    <a:cubicBezTo>
                      <a:pt x="168194" y="418157"/>
                      <a:pt x="125498" y="434043"/>
                      <a:pt x="102723" y="468017"/>
                    </a:cubicBezTo>
                    <a:cubicBezTo>
                      <a:pt x="84348" y="496041"/>
                      <a:pt x="88272" y="536738"/>
                      <a:pt x="108550" y="562799"/>
                    </a:cubicBezTo>
                    <a:cubicBezTo>
                      <a:pt x="151663" y="615574"/>
                      <a:pt x="216481" y="645026"/>
                      <a:pt x="275114" y="677512"/>
                    </a:cubicBezTo>
                    <a:cubicBezTo>
                      <a:pt x="270178" y="700062"/>
                      <a:pt x="249365" y="713271"/>
                      <a:pt x="227125" y="713688"/>
                    </a:cubicBezTo>
                    <a:cubicBezTo>
                      <a:pt x="181693" y="715056"/>
                      <a:pt x="134894" y="702264"/>
                      <a:pt x="95646" y="679535"/>
                    </a:cubicBezTo>
                    <a:cubicBezTo>
                      <a:pt x="74476" y="663768"/>
                      <a:pt x="64545" y="637291"/>
                      <a:pt x="50809" y="615396"/>
                    </a:cubicBezTo>
                    <a:cubicBezTo>
                      <a:pt x="32493" y="576126"/>
                      <a:pt x="18103" y="531562"/>
                      <a:pt x="28033" y="488068"/>
                    </a:cubicBezTo>
                    <a:cubicBezTo>
                      <a:pt x="43197" y="441481"/>
                      <a:pt x="77152" y="399653"/>
                      <a:pt x="120146" y="3756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489167" y="7402804"/>
                <a:ext cx="391170" cy="859227"/>
              </a:xfrm>
              <a:custGeom>
                <a:rect b="b" l="l" r="r" t="t"/>
                <a:pathLst>
                  <a:path extrusionOk="0" h="859227" w="391170">
                    <a:moveTo>
                      <a:pt x="373921" y="9110"/>
                    </a:moveTo>
                    <a:cubicBezTo>
                      <a:pt x="356379" y="66"/>
                      <a:pt x="336041" y="1018"/>
                      <a:pt x="316834" y="304"/>
                    </a:cubicBezTo>
                    <a:cubicBezTo>
                      <a:pt x="265039" y="-1719"/>
                      <a:pt x="213661" y="6849"/>
                      <a:pt x="162282" y="11549"/>
                    </a:cubicBezTo>
                    <a:cubicBezTo>
                      <a:pt x="133560" y="13394"/>
                      <a:pt x="104719" y="16190"/>
                      <a:pt x="76116" y="19105"/>
                    </a:cubicBezTo>
                    <a:cubicBezTo>
                      <a:pt x="43113" y="20593"/>
                      <a:pt x="15283" y="49212"/>
                      <a:pt x="18197" y="82769"/>
                    </a:cubicBezTo>
                    <a:cubicBezTo>
                      <a:pt x="19326" y="95323"/>
                      <a:pt x="21883" y="107759"/>
                      <a:pt x="21646" y="120372"/>
                    </a:cubicBezTo>
                    <a:cubicBezTo>
                      <a:pt x="16591" y="151312"/>
                      <a:pt x="13261" y="182489"/>
                      <a:pt x="12012" y="213785"/>
                    </a:cubicBezTo>
                    <a:cubicBezTo>
                      <a:pt x="9812" y="277628"/>
                      <a:pt x="9931" y="341589"/>
                      <a:pt x="7374" y="405431"/>
                    </a:cubicBezTo>
                    <a:cubicBezTo>
                      <a:pt x="4519" y="477424"/>
                      <a:pt x="-595" y="549299"/>
                      <a:pt x="59" y="621411"/>
                    </a:cubicBezTo>
                    <a:cubicBezTo>
                      <a:pt x="-654" y="674960"/>
                      <a:pt x="5292" y="728271"/>
                      <a:pt x="5114" y="781760"/>
                    </a:cubicBezTo>
                    <a:cubicBezTo>
                      <a:pt x="6779" y="809546"/>
                      <a:pt x="1962" y="852267"/>
                      <a:pt x="37880" y="858454"/>
                    </a:cubicBezTo>
                    <a:cubicBezTo>
                      <a:pt x="42637" y="858990"/>
                      <a:pt x="47097" y="859228"/>
                      <a:pt x="51260" y="859228"/>
                    </a:cubicBezTo>
                    <a:cubicBezTo>
                      <a:pt x="121072" y="859228"/>
                      <a:pt x="111855" y="788543"/>
                      <a:pt x="112866" y="732733"/>
                    </a:cubicBezTo>
                    <a:cubicBezTo>
                      <a:pt x="112509" y="661633"/>
                      <a:pt x="116672" y="590769"/>
                      <a:pt x="121786" y="519847"/>
                    </a:cubicBezTo>
                    <a:cubicBezTo>
                      <a:pt x="163531" y="496702"/>
                      <a:pt x="214493" y="496940"/>
                      <a:pt x="259747" y="483553"/>
                    </a:cubicBezTo>
                    <a:cubicBezTo>
                      <a:pt x="282879" y="475580"/>
                      <a:pt x="310174" y="477067"/>
                      <a:pt x="330570" y="462431"/>
                    </a:cubicBezTo>
                    <a:cubicBezTo>
                      <a:pt x="345734" y="447199"/>
                      <a:pt x="351562" y="424530"/>
                      <a:pt x="355427" y="403943"/>
                    </a:cubicBezTo>
                    <a:cubicBezTo>
                      <a:pt x="359471" y="387284"/>
                      <a:pt x="348172" y="370862"/>
                      <a:pt x="331641" y="367411"/>
                    </a:cubicBezTo>
                    <a:cubicBezTo>
                      <a:pt x="305297" y="360807"/>
                      <a:pt x="278122" y="365210"/>
                      <a:pt x="251540" y="367471"/>
                    </a:cubicBezTo>
                    <a:cubicBezTo>
                      <a:pt x="215088" y="371279"/>
                      <a:pt x="178933" y="373778"/>
                      <a:pt x="141766" y="374908"/>
                    </a:cubicBezTo>
                    <a:cubicBezTo>
                      <a:pt x="134393" y="354619"/>
                      <a:pt x="137188" y="332069"/>
                      <a:pt x="134750" y="310828"/>
                    </a:cubicBezTo>
                    <a:cubicBezTo>
                      <a:pt x="129576" y="271083"/>
                      <a:pt x="129517" y="230981"/>
                      <a:pt x="128149" y="190938"/>
                    </a:cubicBezTo>
                    <a:cubicBezTo>
                      <a:pt x="127614" y="173207"/>
                      <a:pt x="126305" y="155358"/>
                      <a:pt x="126722" y="137627"/>
                    </a:cubicBezTo>
                    <a:cubicBezTo>
                      <a:pt x="134393" y="129238"/>
                      <a:pt x="148010" y="129000"/>
                      <a:pt x="158536" y="125846"/>
                    </a:cubicBezTo>
                    <a:cubicBezTo>
                      <a:pt x="188863" y="119658"/>
                      <a:pt x="219667" y="115374"/>
                      <a:pt x="250589" y="112875"/>
                    </a:cubicBezTo>
                    <a:cubicBezTo>
                      <a:pt x="288112" y="110139"/>
                      <a:pt x="330333" y="113292"/>
                      <a:pt x="367380" y="102701"/>
                    </a:cubicBezTo>
                    <a:cubicBezTo>
                      <a:pt x="387479" y="91932"/>
                      <a:pt x="389739" y="65812"/>
                      <a:pt x="390750" y="45404"/>
                    </a:cubicBezTo>
                    <a:cubicBezTo>
                      <a:pt x="392831" y="31184"/>
                      <a:pt x="387182" y="16011"/>
                      <a:pt x="373921" y="9110"/>
                    </a:cubicBezTo>
                    <a:close/>
                    <a:moveTo>
                      <a:pt x="366071" y="46891"/>
                    </a:moveTo>
                    <a:cubicBezTo>
                      <a:pt x="365655" y="52246"/>
                      <a:pt x="365061" y="59208"/>
                      <a:pt x="363812" y="66109"/>
                    </a:cubicBezTo>
                    <a:cubicBezTo>
                      <a:pt x="362087" y="71643"/>
                      <a:pt x="360720" y="80389"/>
                      <a:pt x="353881" y="81222"/>
                    </a:cubicBezTo>
                    <a:cubicBezTo>
                      <a:pt x="340858" y="83781"/>
                      <a:pt x="327657" y="84792"/>
                      <a:pt x="314455" y="85685"/>
                    </a:cubicBezTo>
                    <a:cubicBezTo>
                      <a:pt x="275921" y="87588"/>
                      <a:pt x="234652" y="87767"/>
                      <a:pt x="196118" y="94371"/>
                    </a:cubicBezTo>
                    <a:cubicBezTo>
                      <a:pt x="167634" y="100202"/>
                      <a:pt x="134809" y="100262"/>
                      <a:pt x="110904" y="118290"/>
                    </a:cubicBezTo>
                    <a:cubicBezTo>
                      <a:pt x="98773" y="128821"/>
                      <a:pt x="102460" y="145778"/>
                      <a:pt x="102460" y="159998"/>
                    </a:cubicBezTo>
                    <a:cubicBezTo>
                      <a:pt x="104660" y="212238"/>
                      <a:pt x="104125" y="264538"/>
                      <a:pt x="110606" y="316480"/>
                    </a:cubicBezTo>
                    <a:cubicBezTo>
                      <a:pt x="114055" y="341946"/>
                      <a:pt x="107038" y="378478"/>
                      <a:pt x="128803" y="396566"/>
                    </a:cubicBezTo>
                    <a:cubicBezTo>
                      <a:pt x="132668" y="398886"/>
                      <a:pt x="136950" y="399660"/>
                      <a:pt x="141410" y="399421"/>
                    </a:cubicBezTo>
                    <a:cubicBezTo>
                      <a:pt x="157406" y="399184"/>
                      <a:pt x="173343" y="398053"/>
                      <a:pt x="189339" y="397220"/>
                    </a:cubicBezTo>
                    <a:cubicBezTo>
                      <a:pt x="222937" y="395495"/>
                      <a:pt x="256357" y="391508"/>
                      <a:pt x="289896" y="388652"/>
                    </a:cubicBezTo>
                    <a:cubicBezTo>
                      <a:pt x="291918" y="388652"/>
                      <a:pt x="294058" y="388593"/>
                      <a:pt x="296140" y="388593"/>
                    </a:cubicBezTo>
                    <a:cubicBezTo>
                      <a:pt x="307795" y="388474"/>
                      <a:pt x="320104" y="388295"/>
                      <a:pt x="330333" y="393591"/>
                    </a:cubicBezTo>
                    <a:cubicBezTo>
                      <a:pt x="333484" y="401742"/>
                      <a:pt x="328132" y="412333"/>
                      <a:pt x="326110" y="420722"/>
                    </a:cubicBezTo>
                    <a:cubicBezTo>
                      <a:pt x="318142" y="445890"/>
                      <a:pt x="312314" y="447496"/>
                      <a:pt x="287577" y="451959"/>
                    </a:cubicBezTo>
                    <a:cubicBezTo>
                      <a:pt x="267001" y="455707"/>
                      <a:pt x="246902" y="461955"/>
                      <a:pt x="226446" y="466179"/>
                    </a:cubicBezTo>
                    <a:cubicBezTo>
                      <a:pt x="187317" y="474866"/>
                      <a:pt x="141053" y="477900"/>
                      <a:pt x="106087" y="500926"/>
                    </a:cubicBezTo>
                    <a:cubicBezTo>
                      <a:pt x="91696" y="513778"/>
                      <a:pt x="97821" y="536209"/>
                      <a:pt x="95026" y="553345"/>
                    </a:cubicBezTo>
                    <a:cubicBezTo>
                      <a:pt x="91994" y="586248"/>
                      <a:pt x="91042" y="621947"/>
                      <a:pt x="89853" y="655326"/>
                    </a:cubicBezTo>
                    <a:cubicBezTo>
                      <a:pt x="86642" y="699117"/>
                      <a:pt x="89496" y="743027"/>
                      <a:pt x="87355" y="786818"/>
                    </a:cubicBezTo>
                    <a:cubicBezTo>
                      <a:pt x="85631" y="813057"/>
                      <a:pt x="83668" y="834179"/>
                      <a:pt x="51854" y="834476"/>
                    </a:cubicBezTo>
                    <a:cubicBezTo>
                      <a:pt x="29733" y="838046"/>
                      <a:pt x="32230" y="820078"/>
                      <a:pt x="30447" y="804489"/>
                    </a:cubicBezTo>
                    <a:cubicBezTo>
                      <a:pt x="29198" y="786639"/>
                      <a:pt x="29436" y="768671"/>
                      <a:pt x="29079" y="750762"/>
                    </a:cubicBezTo>
                    <a:cubicBezTo>
                      <a:pt x="26462" y="696796"/>
                      <a:pt x="22597" y="642771"/>
                      <a:pt x="23548" y="588627"/>
                    </a:cubicBezTo>
                    <a:cubicBezTo>
                      <a:pt x="23132" y="516456"/>
                      <a:pt x="28781" y="444521"/>
                      <a:pt x="28841" y="372350"/>
                    </a:cubicBezTo>
                    <a:cubicBezTo>
                      <a:pt x="30565" y="289170"/>
                      <a:pt x="24322" y="206289"/>
                      <a:pt x="32409" y="123228"/>
                    </a:cubicBezTo>
                    <a:cubicBezTo>
                      <a:pt x="37999" y="119361"/>
                      <a:pt x="35382" y="111150"/>
                      <a:pt x="36631" y="105379"/>
                    </a:cubicBezTo>
                    <a:cubicBezTo>
                      <a:pt x="39247" y="88064"/>
                      <a:pt x="40199" y="68311"/>
                      <a:pt x="52389" y="54567"/>
                    </a:cubicBezTo>
                    <a:cubicBezTo>
                      <a:pt x="68267" y="39097"/>
                      <a:pt x="94253" y="43381"/>
                      <a:pt x="114710" y="40108"/>
                    </a:cubicBezTo>
                    <a:cubicBezTo>
                      <a:pt x="140934" y="37253"/>
                      <a:pt x="167337" y="36241"/>
                      <a:pt x="193561" y="32790"/>
                    </a:cubicBezTo>
                    <a:cubicBezTo>
                      <a:pt x="227873" y="29875"/>
                      <a:pt x="262185" y="24579"/>
                      <a:pt x="296675" y="24579"/>
                    </a:cubicBezTo>
                    <a:cubicBezTo>
                      <a:pt x="299291" y="24579"/>
                      <a:pt x="301908" y="24639"/>
                      <a:pt x="304524" y="24698"/>
                    </a:cubicBezTo>
                    <a:cubicBezTo>
                      <a:pt x="309995" y="25055"/>
                      <a:pt x="315585" y="25055"/>
                      <a:pt x="321294" y="24996"/>
                    </a:cubicBezTo>
                    <a:cubicBezTo>
                      <a:pt x="335982" y="24877"/>
                      <a:pt x="350967" y="24817"/>
                      <a:pt x="363812" y="31779"/>
                    </a:cubicBezTo>
                    <a:cubicBezTo>
                      <a:pt x="368153" y="35527"/>
                      <a:pt x="365953" y="41834"/>
                      <a:pt x="366071" y="468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874544" y="7407103"/>
                <a:ext cx="491954" cy="858320"/>
              </a:xfrm>
              <a:custGeom>
                <a:rect b="b" l="l" r="r" t="t"/>
                <a:pathLst>
                  <a:path extrusionOk="0" h="858320" w="491954">
                    <a:moveTo>
                      <a:pt x="381614" y="51042"/>
                    </a:moveTo>
                    <a:cubicBezTo>
                      <a:pt x="349443" y="29265"/>
                      <a:pt x="309898" y="25755"/>
                      <a:pt x="273981" y="13081"/>
                    </a:cubicBezTo>
                    <a:cubicBezTo>
                      <a:pt x="211779" y="765"/>
                      <a:pt x="101708" y="-19643"/>
                      <a:pt x="62936" y="44854"/>
                    </a:cubicBezTo>
                    <a:cubicBezTo>
                      <a:pt x="41767" y="80255"/>
                      <a:pt x="52649" y="122975"/>
                      <a:pt x="49913" y="161947"/>
                    </a:cubicBezTo>
                    <a:cubicBezTo>
                      <a:pt x="43134" y="230966"/>
                      <a:pt x="29398" y="299032"/>
                      <a:pt x="25711" y="368408"/>
                    </a:cubicBezTo>
                    <a:cubicBezTo>
                      <a:pt x="11320" y="474970"/>
                      <a:pt x="5671" y="582306"/>
                      <a:pt x="914" y="689642"/>
                    </a:cubicBezTo>
                    <a:cubicBezTo>
                      <a:pt x="141" y="724686"/>
                      <a:pt x="557" y="759672"/>
                      <a:pt x="438" y="794716"/>
                    </a:cubicBezTo>
                    <a:cubicBezTo>
                      <a:pt x="-2892" y="836782"/>
                      <a:pt x="12569" y="852966"/>
                      <a:pt x="53838" y="857547"/>
                    </a:cubicBezTo>
                    <a:cubicBezTo>
                      <a:pt x="56871" y="858083"/>
                      <a:pt x="59666" y="858321"/>
                      <a:pt x="62342" y="858321"/>
                    </a:cubicBezTo>
                    <a:cubicBezTo>
                      <a:pt x="95999" y="858321"/>
                      <a:pt x="103016" y="818337"/>
                      <a:pt x="106703" y="789719"/>
                    </a:cubicBezTo>
                    <a:cubicBezTo>
                      <a:pt x="115326" y="737062"/>
                      <a:pt x="114791" y="683513"/>
                      <a:pt x="121094" y="630619"/>
                    </a:cubicBezTo>
                    <a:cubicBezTo>
                      <a:pt x="122937" y="605034"/>
                      <a:pt x="123056" y="579450"/>
                      <a:pt x="124186" y="553806"/>
                    </a:cubicBezTo>
                    <a:cubicBezTo>
                      <a:pt x="124543" y="551902"/>
                      <a:pt x="126565" y="550950"/>
                      <a:pt x="127933" y="549820"/>
                    </a:cubicBezTo>
                    <a:cubicBezTo>
                      <a:pt x="141966" y="542382"/>
                      <a:pt x="157963" y="542561"/>
                      <a:pt x="173721" y="542739"/>
                    </a:cubicBezTo>
                    <a:cubicBezTo>
                      <a:pt x="179073" y="542799"/>
                      <a:pt x="184366" y="542858"/>
                      <a:pt x="189599" y="542620"/>
                    </a:cubicBezTo>
                    <a:cubicBezTo>
                      <a:pt x="214217" y="542144"/>
                      <a:pt x="238717" y="540240"/>
                      <a:pt x="263277" y="539169"/>
                    </a:cubicBezTo>
                    <a:cubicBezTo>
                      <a:pt x="271007" y="558387"/>
                      <a:pt x="270710" y="579747"/>
                      <a:pt x="273683" y="600037"/>
                    </a:cubicBezTo>
                    <a:cubicBezTo>
                      <a:pt x="280998" y="651265"/>
                      <a:pt x="285755" y="702850"/>
                      <a:pt x="291999" y="754138"/>
                    </a:cubicBezTo>
                    <a:cubicBezTo>
                      <a:pt x="295567" y="772404"/>
                      <a:pt x="299253" y="790135"/>
                      <a:pt x="302643" y="808639"/>
                    </a:cubicBezTo>
                    <a:cubicBezTo>
                      <a:pt x="303892" y="814946"/>
                      <a:pt x="305973" y="821431"/>
                      <a:pt x="311444" y="825358"/>
                    </a:cubicBezTo>
                    <a:cubicBezTo>
                      <a:pt x="328154" y="838567"/>
                      <a:pt x="371683" y="842434"/>
                      <a:pt x="389939" y="831427"/>
                    </a:cubicBezTo>
                    <a:cubicBezTo>
                      <a:pt x="408908" y="814708"/>
                      <a:pt x="401951" y="783412"/>
                      <a:pt x="404092" y="760505"/>
                    </a:cubicBezTo>
                    <a:cubicBezTo>
                      <a:pt x="404746" y="725817"/>
                      <a:pt x="404508" y="691070"/>
                      <a:pt x="399097" y="656739"/>
                    </a:cubicBezTo>
                    <a:cubicBezTo>
                      <a:pt x="394161" y="615149"/>
                      <a:pt x="391426" y="572905"/>
                      <a:pt x="379413" y="532565"/>
                    </a:cubicBezTo>
                    <a:cubicBezTo>
                      <a:pt x="368829" y="501745"/>
                      <a:pt x="371564" y="507932"/>
                      <a:pt x="392377" y="485382"/>
                    </a:cubicBezTo>
                    <a:cubicBezTo>
                      <a:pt x="409087" y="466938"/>
                      <a:pt x="424429" y="447184"/>
                      <a:pt x="437630" y="426181"/>
                    </a:cubicBezTo>
                    <a:cubicBezTo>
                      <a:pt x="464925" y="380784"/>
                      <a:pt x="483122" y="329972"/>
                      <a:pt x="489425" y="277375"/>
                    </a:cubicBezTo>
                    <a:cubicBezTo>
                      <a:pt x="502448" y="175215"/>
                      <a:pt x="464985" y="108101"/>
                      <a:pt x="381614" y="51042"/>
                    </a:cubicBezTo>
                    <a:close/>
                    <a:moveTo>
                      <a:pt x="456005" y="322237"/>
                    </a:moveTo>
                    <a:cubicBezTo>
                      <a:pt x="439058" y="383045"/>
                      <a:pt x="405876" y="438676"/>
                      <a:pt x="360741" y="482765"/>
                    </a:cubicBezTo>
                    <a:cubicBezTo>
                      <a:pt x="354854" y="489071"/>
                      <a:pt x="349145" y="496271"/>
                      <a:pt x="348194" y="505077"/>
                    </a:cubicBezTo>
                    <a:cubicBezTo>
                      <a:pt x="348015" y="524414"/>
                      <a:pt x="358541" y="542204"/>
                      <a:pt x="361336" y="561184"/>
                    </a:cubicBezTo>
                    <a:cubicBezTo>
                      <a:pt x="370137" y="604439"/>
                      <a:pt x="373229" y="651324"/>
                      <a:pt x="378819" y="695413"/>
                    </a:cubicBezTo>
                    <a:cubicBezTo>
                      <a:pt x="379711" y="712727"/>
                      <a:pt x="379473" y="730101"/>
                      <a:pt x="379413" y="747415"/>
                    </a:cubicBezTo>
                    <a:cubicBezTo>
                      <a:pt x="378462" y="768656"/>
                      <a:pt x="381376" y="790968"/>
                      <a:pt x="375429" y="811555"/>
                    </a:cubicBezTo>
                    <a:cubicBezTo>
                      <a:pt x="359849" y="814113"/>
                      <a:pt x="341891" y="814232"/>
                      <a:pt x="327321" y="806795"/>
                    </a:cubicBezTo>
                    <a:cubicBezTo>
                      <a:pt x="311622" y="740037"/>
                      <a:pt x="308709" y="670721"/>
                      <a:pt x="298659" y="602833"/>
                    </a:cubicBezTo>
                    <a:cubicBezTo>
                      <a:pt x="293426" y="576594"/>
                      <a:pt x="297767" y="535599"/>
                      <a:pt x="275586" y="517512"/>
                    </a:cubicBezTo>
                    <a:cubicBezTo>
                      <a:pt x="268212" y="513644"/>
                      <a:pt x="260006" y="514477"/>
                      <a:pt x="251800" y="515251"/>
                    </a:cubicBezTo>
                    <a:cubicBezTo>
                      <a:pt x="247875" y="515608"/>
                      <a:pt x="244010" y="515965"/>
                      <a:pt x="240263" y="515846"/>
                    </a:cubicBezTo>
                    <a:cubicBezTo>
                      <a:pt x="223554" y="516500"/>
                      <a:pt x="206903" y="517988"/>
                      <a:pt x="190134" y="518107"/>
                    </a:cubicBezTo>
                    <a:cubicBezTo>
                      <a:pt x="186506" y="518166"/>
                      <a:pt x="182522" y="518166"/>
                      <a:pt x="178300" y="518166"/>
                    </a:cubicBezTo>
                    <a:cubicBezTo>
                      <a:pt x="146486" y="518107"/>
                      <a:pt x="101887" y="518047"/>
                      <a:pt x="99389" y="555948"/>
                    </a:cubicBezTo>
                    <a:cubicBezTo>
                      <a:pt x="98378" y="594265"/>
                      <a:pt x="96832" y="632463"/>
                      <a:pt x="92491" y="670543"/>
                    </a:cubicBezTo>
                    <a:cubicBezTo>
                      <a:pt x="89637" y="693569"/>
                      <a:pt x="87912" y="834938"/>
                      <a:pt x="62936" y="833391"/>
                    </a:cubicBezTo>
                    <a:cubicBezTo>
                      <a:pt x="22975" y="831308"/>
                      <a:pt x="23808" y="823335"/>
                      <a:pt x="24819" y="788112"/>
                    </a:cubicBezTo>
                    <a:cubicBezTo>
                      <a:pt x="24819" y="761635"/>
                      <a:pt x="24759" y="735218"/>
                      <a:pt x="24878" y="708741"/>
                    </a:cubicBezTo>
                    <a:cubicBezTo>
                      <a:pt x="28208" y="598252"/>
                      <a:pt x="34155" y="486572"/>
                      <a:pt x="47416" y="376440"/>
                    </a:cubicBezTo>
                    <a:cubicBezTo>
                      <a:pt x="50568" y="310694"/>
                      <a:pt x="61212" y="245900"/>
                      <a:pt x="66980" y="180451"/>
                    </a:cubicBezTo>
                    <a:cubicBezTo>
                      <a:pt x="73878" y="146537"/>
                      <a:pt x="70726" y="113039"/>
                      <a:pt x="76138" y="78768"/>
                    </a:cubicBezTo>
                    <a:cubicBezTo>
                      <a:pt x="80895" y="49733"/>
                      <a:pt x="101887" y="34441"/>
                      <a:pt x="129360" y="28372"/>
                    </a:cubicBezTo>
                    <a:cubicBezTo>
                      <a:pt x="142918" y="25933"/>
                      <a:pt x="156595" y="24922"/>
                      <a:pt x="170272" y="24922"/>
                    </a:cubicBezTo>
                    <a:cubicBezTo>
                      <a:pt x="200065" y="24922"/>
                      <a:pt x="229976" y="29681"/>
                      <a:pt x="259174" y="34798"/>
                    </a:cubicBezTo>
                    <a:cubicBezTo>
                      <a:pt x="284447" y="41700"/>
                      <a:pt x="310552" y="49852"/>
                      <a:pt x="336122" y="56099"/>
                    </a:cubicBezTo>
                    <a:cubicBezTo>
                      <a:pt x="367461" y="66987"/>
                      <a:pt x="391723" y="88169"/>
                      <a:pt x="415212" y="111373"/>
                    </a:cubicBezTo>
                    <a:cubicBezTo>
                      <a:pt x="474856" y="163851"/>
                      <a:pt x="474321" y="250600"/>
                      <a:pt x="456005" y="322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1060574" y="7556079"/>
                <a:ext cx="3092" cy="3093"/>
              </a:xfrm>
              <a:custGeom>
                <a:rect b="b" l="l" r="r" t="t"/>
                <a:pathLst>
                  <a:path extrusionOk="0" h="3093" w="3092">
                    <a:moveTo>
                      <a:pt x="3092" y="1547"/>
                    </a:moveTo>
                    <a:cubicBezTo>
                      <a:pt x="3092" y="2401"/>
                      <a:pt x="2400" y="3094"/>
                      <a:pt x="1546" y="3094"/>
                    </a:cubicBezTo>
                    <a:cubicBezTo>
                      <a:pt x="692" y="3094"/>
                      <a:pt x="0" y="2401"/>
                      <a:pt x="0" y="1547"/>
                    </a:cubicBezTo>
                    <a:cubicBezTo>
                      <a:pt x="0" y="693"/>
                      <a:pt x="692" y="0"/>
                      <a:pt x="1546" y="0"/>
                    </a:cubicBezTo>
                    <a:cubicBezTo>
                      <a:pt x="2400" y="0"/>
                      <a:pt x="3092" y="693"/>
                      <a:pt x="3092" y="15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1022510" y="7496329"/>
                <a:ext cx="232731" cy="332730"/>
              </a:xfrm>
              <a:custGeom>
                <a:rect b="b" l="l" r="r" t="t"/>
                <a:pathLst>
                  <a:path extrusionOk="0" h="332730" w="232731">
                    <a:moveTo>
                      <a:pt x="89026" y="2751"/>
                    </a:moveTo>
                    <a:cubicBezTo>
                      <a:pt x="73030" y="1025"/>
                      <a:pt x="55844" y="-2307"/>
                      <a:pt x="40145" y="2453"/>
                    </a:cubicBezTo>
                    <a:cubicBezTo>
                      <a:pt x="20819" y="11021"/>
                      <a:pt x="16359" y="36010"/>
                      <a:pt x="17608" y="54991"/>
                    </a:cubicBezTo>
                    <a:cubicBezTo>
                      <a:pt x="11185" y="110562"/>
                      <a:pt x="5536" y="166194"/>
                      <a:pt x="2028" y="222003"/>
                    </a:cubicBezTo>
                    <a:cubicBezTo>
                      <a:pt x="719" y="247231"/>
                      <a:pt x="-1124" y="272577"/>
                      <a:pt x="898" y="297745"/>
                    </a:cubicBezTo>
                    <a:cubicBezTo>
                      <a:pt x="1195" y="315476"/>
                      <a:pt x="16240" y="327495"/>
                      <a:pt x="32712" y="330172"/>
                    </a:cubicBezTo>
                    <a:cubicBezTo>
                      <a:pt x="42405" y="331898"/>
                      <a:pt x="52276" y="332731"/>
                      <a:pt x="62207" y="332731"/>
                    </a:cubicBezTo>
                    <a:cubicBezTo>
                      <a:pt x="120959" y="332731"/>
                      <a:pt x="181495" y="303279"/>
                      <a:pt x="211585" y="252526"/>
                    </a:cubicBezTo>
                    <a:cubicBezTo>
                      <a:pt x="225203" y="230393"/>
                      <a:pt x="230733" y="204213"/>
                      <a:pt x="231803" y="178450"/>
                    </a:cubicBezTo>
                    <a:cubicBezTo>
                      <a:pt x="236501" y="135373"/>
                      <a:pt x="223240" y="91701"/>
                      <a:pt x="194816" y="58917"/>
                    </a:cubicBezTo>
                    <a:cubicBezTo>
                      <a:pt x="169364" y="25360"/>
                      <a:pt x="129582" y="9117"/>
                      <a:pt x="89026" y="2751"/>
                    </a:cubicBezTo>
                    <a:close/>
                    <a:moveTo>
                      <a:pt x="195470" y="230869"/>
                    </a:moveTo>
                    <a:cubicBezTo>
                      <a:pt x="172576" y="278825"/>
                      <a:pt x="119770" y="304766"/>
                      <a:pt x="68332" y="308455"/>
                    </a:cubicBezTo>
                    <a:cubicBezTo>
                      <a:pt x="66905" y="308396"/>
                      <a:pt x="65418" y="308396"/>
                      <a:pt x="63872" y="308396"/>
                    </a:cubicBezTo>
                    <a:cubicBezTo>
                      <a:pt x="62623" y="308396"/>
                      <a:pt x="61374" y="308396"/>
                      <a:pt x="60066" y="308396"/>
                    </a:cubicBezTo>
                    <a:cubicBezTo>
                      <a:pt x="47757" y="308515"/>
                      <a:pt x="33544" y="308574"/>
                      <a:pt x="25576" y="300006"/>
                    </a:cubicBezTo>
                    <a:cubicBezTo>
                      <a:pt x="21473" y="275314"/>
                      <a:pt x="24089" y="249968"/>
                      <a:pt x="24208" y="225038"/>
                    </a:cubicBezTo>
                    <a:cubicBezTo>
                      <a:pt x="25873" y="170894"/>
                      <a:pt x="30274" y="116869"/>
                      <a:pt x="31939" y="62725"/>
                    </a:cubicBezTo>
                    <a:cubicBezTo>
                      <a:pt x="44010" y="58858"/>
                      <a:pt x="40086" y="42853"/>
                      <a:pt x="44248" y="33392"/>
                    </a:cubicBezTo>
                    <a:cubicBezTo>
                      <a:pt x="45616" y="29406"/>
                      <a:pt x="47341" y="24408"/>
                      <a:pt x="52395" y="24825"/>
                    </a:cubicBezTo>
                    <a:cubicBezTo>
                      <a:pt x="76657" y="23754"/>
                      <a:pt x="101633" y="29823"/>
                      <a:pt x="125003" y="37200"/>
                    </a:cubicBezTo>
                    <a:cubicBezTo>
                      <a:pt x="165796" y="52313"/>
                      <a:pt x="195054" y="91582"/>
                      <a:pt x="205520" y="132993"/>
                    </a:cubicBezTo>
                    <a:cubicBezTo>
                      <a:pt x="210158" y="165480"/>
                      <a:pt x="208790" y="200525"/>
                      <a:pt x="195470" y="2308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1403546" y="7386920"/>
                <a:ext cx="207264" cy="720831"/>
              </a:xfrm>
              <a:custGeom>
                <a:rect b="b" l="l" r="r" t="t"/>
                <a:pathLst>
                  <a:path extrusionOk="0" h="720831" w="207264">
                    <a:moveTo>
                      <a:pt x="198583" y="158866"/>
                    </a:moveTo>
                    <a:cubicBezTo>
                      <a:pt x="202270" y="124951"/>
                      <a:pt x="209941" y="90918"/>
                      <a:pt x="206314" y="56706"/>
                    </a:cubicBezTo>
                    <a:cubicBezTo>
                      <a:pt x="203757" y="36834"/>
                      <a:pt x="187820" y="22435"/>
                      <a:pt x="170278" y="14700"/>
                    </a:cubicBezTo>
                    <a:cubicBezTo>
                      <a:pt x="146908" y="4942"/>
                      <a:pt x="117829" y="-6481"/>
                      <a:pt x="93210" y="4466"/>
                    </a:cubicBezTo>
                    <a:cubicBezTo>
                      <a:pt x="61336" y="26778"/>
                      <a:pt x="62109" y="78126"/>
                      <a:pt x="58185" y="113468"/>
                    </a:cubicBezTo>
                    <a:cubicBezTo>
                      <a:pt x="45221" y="174157"/>
                      <a:pt x="37193" y="235798"/>
                      <a:pt x="30117" y="297438"/>
                    </a:cubicBezTo>
                    <a:cubicBezTo>
                      <a:pt x="18759" y="397099"/>
                      <a:pt x="6628" y="496819"/>
                      <a:pt x="3119" y="597074"/>
                    </a:cubicBezTo>
                    <a:cubicBezTo>
                      <a:pt x="3714" y="626407"/>
                      <a:pt x="-3838" y="656930"/>
                      <a:pt x="2644" y="685727"/>
                    </a:cubicBezTo>
                    <a:cubicBezTo>
                      <a:pt x="12337" y="709170"/>
                      <a:pt x="37788" y="720415"/>
                      <a:pt x="62050" y="719998"/>
                    </a:cubicBezTo>
                    <a:cubicBezTo>
                      <a:pt x="66926" y="720475"/>
                      <a:pt x="72100" y="720831"/>
                      <a:pt x="77273" y="720831"/>
                    </a:cubicBezTo>
                    <a:cubicBezTo>
                      <a:pt x="94637" y="720831"/>
                      <a:pt x="112180" y="716845"/>
                      <a:pt x="119910" y="699293"/>
                    </a:cubicBezTo>
                    <a:cubicBezTo>
                      <a:pt x="134360" y="663118"/>
                      <a:pt x="134420" y="623016"/>
                      <a:pt x="143221" y="585293"/>
                    </a:cubicBezTo>
                    <a:cubicBezTo>
                      <a:pt x="157136" y="533291"/>
                      <a:pt x="163618" y="479980"/>
                      <a:pt x="168256" y="426491"/>
                    </a:cubicBezTo>
                    <a:cubicBezTo>
                      <a:pt x="173786" y="372883"/>
                      <a:pt x="180387" y="319393"/>
                      <a:pt x="186452" y="265785"/>
                    </a:cubicBezTo>
                    <a:cubicBezTo>
                      <a:pt x="190912" y="230205"/>
                      <a:pt x="194361" y="194446"/>
                      <a:pt x="198583" y="158866"/>
                    </a:cubicBezTo>
                    <a:close/>
                    <a:moveTo>
                      <a:pt x="182587" y="78185"/>
                    </a:moveTo>
                    <a:cubicBezTo>
                      <a:pt x="182468" y="88717"/>
                      <a:pt x="181814" y="99248"/>
                      <a:pt x="180327" y="109660"/>
                    </a:cubicBezTo>
                    <a:cubicBezTo>
                      <a:pt x="175451" y="144229"/>
                      <a:pt x="171467" y="178857"/>
                      <a:pt x="167840" y="213605"/>
                    </a:cubicBezTo>
                    <a:cubicBezTo>
                      <a:pt x="159633" y="285539"/>
                      <a:pt x="150892" y="357532"/>
                      <a:pt x="143280" y="429526"/>
                    </a:cubicBezTo>
                    <a:cubicBezTo>
                      <a:pt x="139296" y="481766"/>
                      <a:pt x="131447" y="533410"/>
                      <a:pt x="118483" y="584163"/>
                    </a:cubicBezTo>
                    <a:cubicBezTo>
                      <a:pt x="113072" y="610521"/>
                      <a:pt x="110098" y="637295"/>
                      <a:pt x="104984" y="663653"/>
                    </a:cubicBezTo>
                    <a:cubicBezTo>
                      <a:pt x="101416" y="675553"/>
                      <a:pt x="101178" y="696675"/>
                      <a:pt x="84409" y="695902"/>
                    </a:cubicBezTo>
                    <a:cubicBezTo>
                      <a:pt x="6212" y="699055"/>
                      <a:pt x="26430" y="668294"/>
                      <a:pt x="26965" y="609747"/>
                    </a:cubicBezTo>
                    <a:cubicBezTo>
                      <a:pt x="28095" y="556258"/>
                      <a:pt x="32317" y="503006"/>
                      <a:pt x="36718" y="449636"/>
                    </a:cubicBezTo>
                    <a:cubicBezTo>
                      <a:pt x="45340" y="358187"/>
                      <a:pt x="54022" y="266678"/>
                      <a:pt x="65261" y="175466"/>
                    </a:cubicBezTo>
                    <a:cubicBezTo>
                      <a:pt x="72338" y="135364"/>
                      <a:pt x="73051" y="94191"/>
                      <a:pt x="86966" y="55635"/>
                    </a:cubicBezTo>
                    <a:cubicBezTo>
                      <a:pt x="91367" y="44985"/>
                      <a:pt x="95589" y="30348"/>
                      <a:pt x="107244" y="24994"/>
                    </a:cubicBezTo>
                    <a:cubicBezTo>
                      <a:pt x="108850" y="24875"/>
                      <a:pt x="110515" y="24875"/>
                      <a:pt x="112120" y="24875"/>
                    </a:cubicBezTo>
                    <a:cubicBezTo>
                      <a:pt x="134123" y="24875"/>
                      <a:pt x="156779" y="32847"/>
                      <a:pt x="174262" y="45997"/>
                    </a:cubicBezTo>
                    <a:cubicBezTo>
                      <a:pt x="183598" y="54029"/>
                      <a:pt x="182885" y="67000"/>
                      <a:pt x="182587" y="781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1575801" y="7460396"/>
                <a:ext cx="380944" cy="813654"/>
              </a:xfrm>
              <a:custGeom>
                <a:rect b="b" l="l" r="r" t="t"/>
                <a:pathLst>
                  <a:path extrusionOk="0" h="813654" w="380944">
                    <a:moveTo>
                      <a:pt x="202763" y="206173"/>
                    </a:moveTo>
                    <a:cubicBezTo>
                      <a:pt x="192356" y="112403"/>
                      <a:pt x="266213" y="90448"/>
                      <a:pt x="344113" y="86104"/>
                    </a:cubicBezTo>
                    <a:cubicBezTo>
                      <a:pt x="356363" y="85450"/>
                      <a:pt x="368554" y="79202"/>
                      <a:pt x="372478" y="66827"/>
                    </a:cubicBezTo>
                    <a:cubicBezTo>
                      <a:pt x="379912" y="50881"/>
                      <a:pt x="377355" y="32020"/>
                      <a:pt x="362964" y="21013"/>
                    </a:cubicBezTo>
                    <a:cubicBezTo>
                      <a:pt x="346254" y="6376"/>
                      <a:pt x="323895" y="-288"/>
                      <a:pt x="301952" y="10"/>
                    </a:cubicBezTo>
                    <a:cubicBezTo>
                      <a:pt x="291902" y="367"/>
                      <a:pt x="277452" y="-883"/>
                      <a:pt x="271446" y="8696"/>
                    </a:cubicBezTo>
                    <a:cubicBezTo>
                      <a:pt x="200146" y="18633"/>
                      <a:pt x="130155" y="59389"/>
                      <a:pt x="94595" y="123172"/>
                    </a:cubicBezTo>
                    <a:cubicBezTo>
                      <a:pt x="75387" y="157324"/>
                      <a:pt x="67300" y="197307"/>
                      <a:pt x="66111" y="236279"/>
                    </a:cubicBezTo>
                    <a:cubicBezTo>
                      <a:pt x="62186" y="302144"/>
                      <a:pt x="115883" y="353789"/>
                      <a:pt x="174636" y="373602"/>
                    </a:cubicBezTo>
                    <a:cubicBezTo>
                      <a:pt x="120998" y="382170"/>
                      <a:pt x="73246" y="415430"/>
                      <a:pt x="38875" y="456543"/>
                    </a:cubicBezTo>
                    <a:cubicBezTo>
                      <a:pt x="11224" y="490993"/>
                      <a:pt x="3255" y="537164"/>
                      <a:pt x="936" y="580241"/>
                    </a:cubicBezTo>
                    <a:cubicBezTo>
                      <a:pt x="-5486" y="641823"/>
                      <a:pt x="21749" y="700369"/>
                      <a:pt x="63910" y="744101"/>
                    </a:cubicBezTo>
                    <a:cubicBezTo>
                      <a:pt x="97806" y="782894"/>
                      <a:pt x="147817" y="805980"/>
                      <a:pt x="198422" y="812703"/>
                    </a:cubicBezTo>
                    <a:cubicBezTo>
                      <a:pt x="204904" y="813239"/>
                      <a:pt x="211742" y="813655"/>
                      <a:pt x="218521" y="813655"/>
                    </a:cubicBezTo>
                    <a:cubicBezTo>
                      <a:pt x="238561" y="813655"/>
                      <a:pt x="258958" y="810204"/>
                      <a:pt x="273765" y="796222"/>
                    </a:cubicBezTo>
                    <a:cubicBezTo>
                      <a:pt x="290237" y="780336"/>
                      <a:pt x="305044" y="750289"/>
                      <a:pt x="287145" y="730416"/>
                    </a:cubicBezTo>
                    <a:cubicBezTo>
                      <a:pt x="272873" y="713935"/>
                      <a:pt x="251049" y="707509"/>
                      <a:pt x="232258" y="697692"/>
                    </a:cubicBezTo>
                    <a:cubicBezTo>
                      <a:pt x="204428" y="683174"/>
                      <a:pt x="177193" y="662766"/>
                      <a:pt x="154536" y="640514"/>
                    </a:cubicBezTo>
                    <a:cubicBezTo>
                      <a:pt x="138302" y="622009"/>
                      <a:pt x="127360" y="599102"/>
                      <a:pt x="121652" y="575244"/>
                    </a:cubicBezTo>
                    <a:cubicBezTo>
                      <a:pt x="107737" y="492719"/>
                      <a:pt x="231188" y="464933"/>
                      <a:pt x="290178" y="446786"/>
                    </a:cubicBezTo>
                    <a:cubicBezTo>
                      <a:pt x="305342" y="441847"/>
                      <a:pt x="320565" y="436968"/>
                      <a:pt x="336264" y="433815"/>
                    </a:cubicBezTo>
                    <a:cubicBezTo>
                      <a:pt x="357850" y="430186"/>
                      <a:pt x="374798" y="422570"/>
                      <a:pt x="377117" y="398413"/>
                    </a:cubicBezTo>
                    <a:cubicBezTo>
                      <a:pt x="379733" y="382348"/>
                      <a:pt x="380328" y="366046"/>
                      <a:pt x="380804" y="349743"/>
                    </a:cubicBezTo>
                    <a:cubicBezTo>
                      <a:pt x="381041" y="341711"/>
                      <a:pt x="381577" y="333084"/>
                      <a:pt x="376463" y="326360"/>
                    </a:cubicBezTo>
                    <a:cubicBezTo>
                      <a:pt x="321219" y="274120"/>
                      <a:pt x="208531" y="322136"/>
                      <a:pt x="202763" y="206173"/>
                    </a:cubicBezTo>
                    <a:close/>
                    <a:moveTo>
                      <a:pt x="352676" y="395676"/>
                    </a:moveTo>
                    <a:cubicBezTo>
                      <a:pt x="351725" y="400020"/>
                      <a:pt x="351071" y="405315"/>
                      <a:pt x="345838" y="405969"/>
                    </a:cubicBezTo>
                    <a:cubicBezTo>
                      <a:pt x="298741" y="417572"/>
                      <a:pt x="252417" y="432208"/>
                      <a:pt x="206271" y="447024"/>
                    </a:cubicBezTo>
                    <a:cubicBezTo>
                      <a:pt x="141692" y="470466"/>
                      <a:pt x="71284" y="523539"/>
                      <a:pt x="103515" y="600292"/>
                    </a:cubicBezTo>
                    <a:cubicBezTo>
                      <a:pt x="114754" y="632838"/>
                      <a:pt x="135745" y="661279"/>
                      <a:pt x="163634" y="681389"/>
                    </a:cubicBezTo>
                    <a:cubicBezTo>
                      <a:pt x="183674" y="696561"/>
                      <a:pt x="203714" y="711972"/>
                      <a:pt x="226787" y="722324"/>
                    </a:cubicBezTo>
                    <a:cubicBezTo>
                      <a:pt x="241713" y="730833"/>
                      <a:pt x="262764" y="734819"/>
                      <a:pt x="271089" y="751122"/>
                    </a:cubicBezTo>
                    <a:cubicBezTo>
                      <a:pt x="267402" y="776468"/>
                      <a:pt x="247303" y="789141"/>
                      <a:pt x="222862" y="789022"/>
                    </a:cubicBezTo>
                    <a:cubicBezTo>
                      <a:pt x="173090" y="789618"/>
                      <a:pt x="121711" y="768971"/>
                      <a:pt x="86983" y="732856"/>
                    </a:cubicBezTo>
                    <a:cubicBezTo>
                      <a:pt x="58202" y="702392"/>
                      <a:pt x="32037" y="665979"/>
                      <a:pt x="26506" y="623437"/>
                    </a:cubicBezTo>
                    <a:cubicBezTo>
                      <a:pt x="22522" y="572804"/>
                      <a:pt x="26150" y="515745"/>
                      <a:pt x="56834" y="473263"/>
                    </a:cubicBezTo>
                    <a:cubicBezTo>
                      <a:pt x="92038" y="430126"/>
                      <a:pt x="143476" y="397342"/>
                      <a:pt x="200206" y="395379"/>
                    </a:cubicBezTo>
                    <a:cubicBezTo>
                      <a:pt x="213051" y="394665"/>
                      <a:pt x="225895" y="394903"/>
                      <a:pt x="238740" y="394605"/>
                    </a:cubicBezTo>
                    <a:cubicBezTo>
                      <a:pt x="249265" y="395498"/>
                      <a:pt x="263180" y="391630"/>
                      <a:pt x="259969" y="378303"/>
                    </a:cubicBezTo>
                    <a:cubicBezTo>
                      <a:pt x="258185" y="370568"/>
                      <a:pt x="249800" y="368783"/>
                      <a:pt x="243021" y="368247"/>
                    </a:cubicBezTo>
                    <a:cubicBezTo>
                      <a:pt x="232793" y="366879"/>
                      <a:pt x="222981" y="363547"/>
                      <a:pt x="213170" y="360572"/>
                    </a:cubicBezTo>
                    <a:cubicBezTo>
                      <a:pt x="125814" y="336177"/>
                      <a:pt x="72176" y="288638"/>
                      <a:pt x="95368" y="192012"/>
                    </a:cubicBezTo>
                    <a:cubicBezTo>
                      <a:pt x="109164" y="102883"/>
                      <a:pt x="191524" y="41837"/>
                      <a:pt x="275787" y="24404"/>
                    </a:cubicBezTo>
                    <a:cubicBezTo>
                      <a:pt x="279950" y="26962"/>
                      <a:pt x="284707" y="26129"/>
                      <a:pt x="289405" y="25237"/>
                    </a:cubicBezTo>
                    <a:cubicBezTo>
                      <a:pt x="291783" y="24820"/>
                      <a:pt x="294221" y="24344"/>
                      <a:pt x="296541" y="24404"/>
                    </a:cubicBezTo>
                    <a:cubicBezTo>
                      <a:pt x="294162" y="24999"/>
                      <a:pt x="294876" y="28509"/>
                      <a:pt x="297314" y="27498"/>
                    </a:cubicBezTo>
                    <a:cubicBezTo>
                      <a:pt x="298919" y="26605"/>
                      <a:pt x="300346" y="25534"/>
                      <a:pt x="301833" y="24464"/>
                    </a:cubicBezTo>
                    <a:cubicBezTo>
                      <a:pt x="316343" y="24404"/>
                      <a:pt x="330733" y="27736"/>
                      <a:pt x="342686" y="36125"/>
                    </a:cubicBezTo>
                    <a:cubicBezTo>
                      <a:pt x="353152" y="42492"/>
                      <a:pt x="354222" y="49810"/>
                      <a:pt x="348514" y="60103"/>
                    </a:cubicBezTo>
                    <a:cubicBezTo>
                      <a:pt x="312061" y="65518"/>
                      <a:pt x="273825" y="66172"/>
                      <a:pt x="240464" y="84319"/>
                    </a:cubicBezTo>
                    <a:cubicBezTo>
                      <a:pt x="188253" y="105382"/>
                      <a:pt x="171187" y="165476"/>
                      <a:pt x="179096" y="217239"/>
                    </a:cubicBezTo>
                    <a:cubicBezTo>
                      <a:pt x="184031" y="278761"/>
                      <a:pt x="225122" y="307737"/>
                      <a:pt x="282388" y="318149"/>
                    </a:cubicBezTo>
                    <a:cubicBezTo>
                      <a:pt x="307126" y="323980"/>
                      <a:pt x="335134" y="325408"/>
                      <a:pt x="356423" y="340402"/>
                    </a:cubicBezTo>
                    <a:cubicBezTo>
                      <a:pt x="356423" y="358966"/>
                      <a:pt x="355590" y="377232"/>
                      <a:pt x="352676" y="3956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7"/>
              <p:cNvSpPr/>
              <p:nvPr/>
            </p:nvSpPr>
            <p:spPr>
              <a:xfrm>
                <a:off x="2008418" y="7387876"/>
                <a:ext cx="485954" cy="710712"/>
              </a:xfrm>
              <a:custGeom>
                <a:rect b="b" l="l" r="r" t="t"/>
                <a:pathLst>
                  <a:path extrusionOk="0" h="710712" w="485954">
                    <a:moveTo>
                      <a:pt x="478028" y="47837"/>
                    </a:moveTo>
                    <a:cubicBezTo>
                      <a:pt x="468335" y="39566"/>
                      <a:pt x="454895" y="37781"/>
                      <a:pt x="442645" y="36413"/>
                    </a:cubicBezTo>
                    <a:cubicBezTo>
                      <a:pt x="431525" y="35639"/>
                      <a:pt x="420167" y="33735"/>
                      <a:pt x="409107" y="35461"/>
                    </a:cubicBezTo>
                    <a:cubicBezTo>
                      <a:pt x="396500" y="38257"/>
                      <a:pt x="390732" y="51288"/>
                      <a:pt x="387580" y="62652"/>
                    </a:cubicBezTo>
                    <a:cubicBezTo>
                      <a:pt x="378303" y="94781"/>
                      <a:pt x="372833" y="127922"/>
                      <a:pt x="367183" y="160825"/>
                    </a:cubicBezTo>
                    <a:cubicBezTo>
                      <a:pt x="354814" y="243112"/>
                      <a:pt x="339889" y="325101"/>
                      <a:pt x="327758" y="407447"/>
                    </a:cubicBezTo>
                    <a:cubicBezTo>
                      <a:pt x="320562" y="369487"/>
                      <a:pt x="310512" y="332538"/>
                      <a:pt x="295349" y="297017"/>
                    </a:cubicBezTo>
                    <a:cubicBezTo>
                      <a:pt x="275844" y="242576"/>
                      <a:pt x="256636" y="188016"/>
                      <a:pt x="239213" y="132860"/>
                    </a:cubicBezTo>
                    <a:cubicBezTo>
                      <a:pt x="233266" y="114594"/>
                      <a:pt x="228687" y="95912"/>
                      <a:pt x="224287" y="77229"/>
                    </a:cubicBezTo>
                    <a:cubicBezTo>
                      <a:pt x="219827" y="55334"/>
                      <a:pt x="215605" y="29392"/>
                      <a:pt x="193959" y="17790"/>
                    </a:cubicBezTo>
                    <a:cubicBezTo>
                      <a:pt x="172492" y="6366"/>
                      <a:pt x="147754" y="3213"/>
                      <a:pt x="123909" y="595"/>
                    </a:cubicBezTo>
                    <a:cubicBezTo>
                      <a:pt x="106783" y="-1904"/>
                      <a:pt x="92332" y="3332"/>
                      <a:pt x="83829" y="18980"/>
                    </a:cubicBezTo>
                    <a:cubicBezTo>
                      <a:pt x="74433" y="39923"/>
                      <a:pt x="71757" y="63842"/>
                      <a:pt x="69616" y="86511"/>
                    </a:cubicBezTo>
                    <a:cubicBezTo>
                      <a:pt x="66108" y="105193"/>
                      <a:pt x="62600" y="123043"/>
                      <a:pt x="58734" y="141785"/>
                    </a:cubicBezTo>
                    <a:cubicBezTo>
                      <a:pt x="52074" y="174510"/>
                      <a:pt x="43273" y="206698"/>
                      <a:pt x="36256" y="239363"/>
                    </a:cubicBezTo>
                    <a:cubicBezTo>
                      <a:pt x="28942" y="273099"/>
                      <a:pt x="26742" y="307608"/>
                      <a:pt x="22460" y="341820"/>
                    </a:cubicBezTo>
                    <a:cubicBezTo>
                      <a:pt x="18357" y="375139"/>
                      <a:pt x="10448" y="407923"/>
                      <a:pt x="8426" y="441480"/>
                    </a:cubicBezTo>
                    <a:cubicBezTo>
                      <a:pt x="5691" y="478013"/>
                      <a:pt x="7058" y="514009"/>
                      <a:pt x="4085" y="550661"/>
                    </a:cubicBezTo>
                    <a:cubicBezTo>
                      <a:pt x="2123" y="579577"/>
                      <a:pt x="2004" y="612242"/>
                      <a:pt x="636" y="641932"/>
                    </a:cubicBezTo>
                    <a:cubicBezTo>
                      <a:pt x="-1743" y="681855"/>
                      <a:pt x="577" y="697801"/>
                      <a:pt x="42976" y="708511"/>
                    </a:cubicBezTo>
                    <a:cubicBezTo>
                      <a:pt x="50052" y="709998"/>
                      <a:pt x="56415" y="710712"/>
                      <a:pt x="62124" y="710712"/>
                    </a:cubicBezTo>
                    <a:cubicBezTo>
                      <a:pt x="89894" y="710712"/>
                      <a:pt x="102085" y="693398"/>
                      <a:pt x="108388" y="660674"/>
                    </a:cubicBezTo>
                    <a:cubicBezTo>
                      <a:pt x="114810" y="628426"/>
                      <a:pt x="120876" y="596118"/>
                      <a:pt x="126049" y="563691"/>
                    </a:cubicBezTo>
                    <a:cubicBezTo>
                      <a:pt x="143057" y="475038"/>
                      <a:pt x="148409" y="385314"/>
                      <a:pt x="166962" y="296958"/>
                    </a:cubicBezTo>
                    <a:cubicBezTo>
                      <a:pt x="177725" y="331943"/>
                      <a:pt x="185634" y="367880"/>
                      <a:pt x="197349" y="402568"/>
                    </a:cubicBezTo>
                    <a:cubicBezTo>
                      <a:pt x="210491" y="434995"/>
                      <a:pt x="225060" y="466767"/>
                      <a:pt x="235883" y="500087"/>
                    </a:cubicBezTo>
                    <a:cubicBezTo>
                      <a:pt x="248192" y="537154"/>
                      <a:pt x="258302" y="574996"/>
                      <a:pt x="271919" y="611944"/>
                    </a:cubicBezTo>
                    <a:cubicBezTo>
                      <a:pt x="285358" y="654724"/>
                      <a:pt x="305874" y="670134"/>
                      <a:pt x="351128" y="664779"/>
                    </a:cubicBezTo>
                    <a:cubicBezTo>
                      <a:pt x="386034" y="663946"/>
                      <a:pt x="393765" y="627771"/>
                      <a:pt x="398819" y="599807"/>
                    </a:cubicBezTo>
                    <a:cubicBezTo>
                      <a:pt x="409463" y="553874"/>
                      <a:pt x="414578" y="506037"/>
                      <a:pt x="422486" y="459390"/>
                    </a:cubicBezTo>
                    <a:cubicBezTo>
                      <a:pt x="432298" y="394833"/>
                      <a:pt x="446511" y="331110"/>
                      <a:pt x="456382" y="266614"/>
                    </a:cubicBezTo>
                    <a:cubicBezTo>
                      <a:pt x="463815" y="218360"/>
                      <a:pt x="468870" y="169631"/>
                      <a:pt x="478503" y="121734"/>
                    </a:cubicBezTo>
                    <a:cubicBezTo>
                      <a:pt x="480822" y="102337"/>
                      <a:pt x="494321" y="62116"/>
                      <a:pt x="478028" y="47837"/>
                    </a:cubicBezTo>
                    <a:close/>
                    <a:moveTo>
                      <a:pt x="446927" y="158326"/>
                    </a:moveTo>
                    <a:cubicBezTo>
                      <a:pt x="437115" y="231093"/>
                      <a:pt x="426054" y="303622"/>
                      <a:pt x="412199" y="375734"/>
                    </a:cubicBezTo>
                    <a:cubicBezTo>
                      <a:pt x="396619" y="450167"/>
                      <a:pt x="390137" y="525017"/>
                      <a:pt x="373724" y="599450"/>
                    </a:cubicBezTo>
                    <a:cubicBezTo>
                      <a:pt x="369919" y="612539"/>
                      <a:pt x="369978" y="630329"/>
                      <a:pt x="357609" y="638481"/>
                    </a:cubicBezTo>
                    <a:cubicBezTo>
                      <a:pt x="342981" y="641753"/>
                      <a:pt x="325201" y="643419"/>
                      <a:pt x="311821" y="635625"/>
                    </a:cubicBezTo>
                    <a:cubicBezTo>
                      <a:pt x="302782" y="626819"/>
                      <a:pt x="298976" y="614205"/>
                      <a:pt x="294576" y="602722"/>
                    </a:cubicBezTo>
                    <a:cubicBezTo>
                      <a:pt x="286191" y="578923"/>
                      <a:pt x="278341" y="555004"/>
                      <a:pt x="271324" y="530847"/>
                    </a:cubicBezTo>
                    <a:cubicBezTo>
                      <a:pt x="261691" y="499194"/>
                      <a:pt x="251284" y="467719"/>
                      <a:pt x="238499" y="437137"/>
                    </a:cubicBezTo>
                    <a:cubicBezTo>
                      <a:pt x="230115" y="417086"/>
                      <a:pt x="220422" y="397392"/>
                      <a:pt x="214594" y="376329"/>
                    </a:cubicBezTo>
                    <a:cubicBezTo>
                      <a:pt x="208588" y="353898"/>
                      <a:pt x="202225" y="331527"/>
                      <a:pt x="195922" y="309155"/>
                    </a:cubicBezTo>
                    <a:cubicBezTo>
                      <a:pt x="189737" y="291722"/>
                      <a:pt x="184564" y="247752"/>
                      <a:pt x="158220" y="254773"/>
                    </a:cubicBezTo>
                    <a:cubicBezTo>
                      <a:pt x="147457" y="259771"/>
                      <a:pt x="147695" y="273456"/>
                      <a:pt x="144781" y="283452"/>
                    </a:cubicBezTo>
                    <a:cubicBezTo>
                      <a:pt x="139489" y="307846"/>
                      <a:pt x="134196" y="332241"/>
                      <a:pt x="130807" y="356992"/>
                    </a:cubicBezTo>
                    <a:cubicBezTo>
                      <a:pt x="123136" y="422917"/>
                      <a:pt x="113681" y="488782"/>
                      <a:pt x="102739" y="554290"/>
                    </a:cubicBezTo>
                    <a:cubicBezTo>
                      <a:pt x="98755" y="578446"/>
                      <a:pt x="94949" y="602603"/>
                      <a:pt x="89894" y="626462"/>
                    </a:cubicBezTo>
                    <a:cubicBezTo>
                      <a:pt x="85672" y="640385"/>
                      <a:pt x="84423" y="687091"/>
                      <a:pt x="65513" y="685782"/>
                    </a:cubicBezTo>
                    <a:cubicBezTo>
                      <a:pt x="51955" y="686437"/>
                      <a:pt x="37564" y="683640"/>
                      <a:pt x="26801" y="674894"/>
                    </a:cubicBezTo>
                    <a:cubicBezTo>
                      <a:pt x="22103" y="663768"/>
                      <a:pt x="25909" y="649309"/>
                      <a:pt x="25136" y="636993"/>
                    </a:cubicBezTo>
                    <a:cubicBezTo>
                      <a:pt x="26444" y="604745"/>
                      <a:pt x="26266" y="572497"/>
                      <a:pt x="28644" y="540308"/>
                    </a:cubicBezTo>
                    <a:cubicBezTo>
                      <a:pt x="30904" y="503538"/>
                      <a:pt x="28882" y="466648"/>
                      <a:pt x="32450" y="429878"/>
                    </a:cubicBezTo>
                    <a:cubicBezTo>
                      <a:pt x="35542" y="396440"/>
                      <a:pt x="43154" y="363478"/>
                      <a:pt x="45949" y="329980"/>
                    </a:cubicBezTo>
                    <a:cubicBezTo>
                      <a:pt x="49160" y="277859"/>
                      <a:pt x="58734" y="226571"/>
                      <a:pt x="71044" y="175938"/>
                    </a:cubicBezTo>
                    <a:cubicBezTo>
                      <a:pt x="77942" y="143511"/>
                      <a:pt x="83115" y="110786"/>
                      <a:pt x="87040" y="77824"/>
                    </a:cubicBezTo>
                    <a:cubicBezTo>
                      <a:pt x="89597" y="60926"/>
                      <a:pt x="89656" y="26060"/>
                      <a:pt x="112313" y="24870"/>
                    </a:cubicBezTo>
                    <a:cubicBezTo>
                      <a:pt x="136575" y="25525"/>
                      <a:pt x="162383" y="28857"/>
                      <a:pt x="183969" y="40459"/>
                    </a:cubicBezTo>
                    <a:cubicBezTo>
                      <a:pt x="195268" y="49384"/>
                      <a:pt x="196041" y="65151"/>
                      <a:pt x="199371" y="78240"/>
                    </a:cubicBezTo>
                    <a:cubicBezTo>
                      <a:pt x="209064" y="123162"/>
                      <a:pt x="223811" y="166775"/>
                      <a:pt x="238737" y="210209"/>
                    </a:cubicBezTo>
                    <a:cubicBezTo>
                      <a:pt x="250749" y="241386"/>
                      <a:pt x="260383" y="274884"/>
                      <a:pt x="272692" y="306537"/>
                    </a:cubicBezTo>
                    <a:cubicBezTo>
                      <a:pt x="279947" y="326469"/>
                      <a:pt x="288748" y="345925"/>
                      <a:pt x="293803" y="366571"/>
                    </a:cubicBezTo>
                    <a:cubicBezTo>
                      <a:pt x="301711" y="399772"/>
                      <a:pt x="305696" y="435828"/>
                      <a:pt x="323298" y="465458"/>
                    </a:cubicBezTo>
                    <a:cubicBezTo>
                      <a:pt x="327698" y="470278"/>
                      <a:pt x="335548" y="470813"/>
                      <a:pt x="340721" y="466946"/>
                    </a:cubicBezTo>
                    <a:cubicBezTo>
                      <a:pt x="349641" y="458140"/>
                      <a:pt x="346549" y="443563"/>
                      <a:pt x="349106" y="432199"/>
                    </a:cubicBezTo>
                    <a:cubicBezTo>
                      <a:pt x="352257" y="407923"/>
                      <a:pt x="356123" y="383826"/>
                      <a:pt x="359869" y="359670"/>
                    </a:cubicBezTo>
                    <a:cubicBezTo>
                      <a:pt x="367243" y="310524"/>
                      <a:pt x="376579" y="261675"/>
                      <a:pt x="384012" y="212529"/>
                    </a:cubicBezTo>
                    <a:cubicBezTo>
                      <a:pt x="392813" y="161360"/>
                      <a:pt x="397332" y="108109"/>
                      <a:pt x="415291" y="59260"/>
                    </a:cubicBezTo>
                    <a:cubicBezTo>
                      <a:pt x="430514" y="59915"/>
                      <a:pt x="446986" y="59498"/>
                      <a:pt x="461318" y="65686"/>
                    </a:cubicBezTo>
                    <a:cubicBezTo>
                      <a:pt x="460426" y="97161"/>
                      <a:pt x="451268" y="127446"/>
                      <a:pt x="446927" y="158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2491018" y="7440239"/>
                <a:ext cx="454148" cy="758307"/>
              </a:xfrm>
              <a:custGeom>
                <a:rect b="b" l="l" r="r" t="t"/>
                <a:pathLst>
                  <a:path extrusionOk="0" h="758307" w="454148">
                    <a:moveTo>
                      <a:pt x="440589" y="484018"/>
                    </a:moveTo>
                    <a:cubicBezTo>
                      <a:pt x="451709" y="452365"/>
                      <a:pt x="451887" y="418748"/>
                      <a:pt x="453076" y="385667"/>
                    </a:cubicBezTo>
                    <a:cubicBezTo>
                      <a:pt x="454028" y="352764"/>
                      <a:pt x="456644" y="319147"/>
                      <a:pt x="447308" y="287197"/>
                    </a:cubicBezTo>
                    <a:cubicBezTo>
                      <a:pt x="440767" y="264171"/>
                      <a:pt x="435415" y="240549"/>
                      <a:pt x="424830" y="218952"/>
                    </a:cubicBezTo>
                    <a:cubicBezTo>
                      <a:pt x="414008" y="196461"/>
                      <a:pt x="397357" y="177600"/>
                      <a:pt x="381718" y="158441"/>
                    </a:cubicBezTo>
                    <a:cubicBezTo>
                      <a:pt x="360904" y="134106"/>
                      <a:pt x="338070" y="111259"/>
                      <a:pt x="312618" y="91803"/>
                    </a:cubicBezTo>
                    <a:cubicBezTo>
                      <a:pt x="292103" y="77344"/>
                      <a:pt x="269149" y="68063"/>
                      <a:pt x="247444" y="55389"/>
                    </a:cubicBezTo>
                    <a:cubicBezTo>
                      <a:pt x="220684" y="39325"/>
                      <a:pt x="192081" y="26890"/>
                      <a:pt x="162765" y="16299"/>
                    </a:cubicBezTo>
                    <a:cubicBezTo>
                      <a:pt x="146471" y="11479"/>
                      <a:pt x="127680" y="2198"/>
                      <a:pt x="111505" y="11598"/>
                    </a:cubicBezTo>
                    <a:cubicBezTo>
                      <a:pt x="112219" y="7017"/>
                      <a:pt x="113229" y="-3336"/>
                      <a:pt x="105796" y="1067"/>
                    </a:cubicBezTo>
                    <a:cubicBezTo>
                      <a:pt x="88373" y="35457"/>
                      <a:pt x="87600" y="76273"/>
                      <a:pt x="78918" y="113520"/>
                    </a:cubicBezTo>
                    <a:cubicBezTo>
                      <a:pt x="55369" y="226567"/>
                      <a:pt x="28729" y="339674"/>
                      <a:pt x="15765" y="454745"/>
                    </a:cubicBezTo>
                    <a:cubicBezTo>
                      <a:pt x="9105" y="531320"/>
                      <a:pt x="4407" y="608311"/>
                      <a:pt x="601" y="685184"/>
                    </a:cubicBezTo>
                    <a:cubicBezTo>
                      <a:pt x="126" y="702141"/>
                      <a:pt x="-2907" y="722073"/>
                      <a:pt x="11127" y="734687"/>
                    </a:cubicBezTo>
                    <a:cubicBezTo>
                      <a:pt x="40860" y="758129"/>
                      <a:pt x="82723" y="754500"/>
                      <a:pt x="118522" y="757891"/>
                    </a:cubicBezTo>
                    <a:cubicBezTo>
                      <a:pt x="125182" y="758129"/>
                      <a:pt x="131842" y="758308"/>
                      <a:pt x="138562" y="758308"/>
                    </a:cubicBezTo>
                    <a:cubicBezTo>
                      <a:pt x="165143" y="758308"/>
                      <a:pt x="191843" y="755690"/>
                      <a:pt x="216878" y="746408"/>
                    </a:cubicBezTo>
                    <a:cubicBezTo>
                      <a:pt x="250655" y="732961"/>
                      <a:pt x="284313" y="717373"/>
                      <a:pt x="313391" y="695239"/>
                    </a:cubicBezTo>
                    <a:cubicBezTo>
                      <a:pt x="345324" y="668762"/>
                      <a:pt x="365305" y="631099"/>
                      <a:pt x="389448" y="597899"/>
                    </a:cubicBezTo>
                    <a:cubicBezTo>
                      <a:pt x="413889" y="563568"/>
                      <a:pt x="429290" y="524359"/>
                      <a:pt x="440589" y="484018"/>
                    </a:cubicBezTo>
                    <a:close/>
                    <a:moveTo>
                      <a:pt x="303401" y="671677"/>
                    </a:moveTo>
                    <a:cubicBezTo>
                      <a:pt x="275809" y="694941"/>
                      <a:pt x="242032" y="709459"/>
                      <a:pt x="208969" y="723263"/>
                    </a:cubicBezTo>
                    <a:cubicBezTo>
                      <a:pt x="183340" y="732902"/>
                      <a:pt x="155629" y="734151"/>
                      <a:pt x="128572" y="733675"/>
                    </a:cubicBezTo>
                    <a:cubicBezTo>
                      <a:pt x="97471" y="731712"/>
                      <a:pt x="63932" y="732961"/>
                      <a:pt x="34259" y="720942"/>
                    </a:cubicBezTo>
                    <a:cubicBezTo>
                      <a:pt x="20641" y="716004"/>
                      <a:pt x="25101" y="700356"/>
                      <a:pt x="24863" y="689051"/>
                    </a:cubicBezTo>
                    <a:cubicBezTo>
                      <a:pt x="25696" y="666025"/>
                      <a:pt x="27420" y="643059"/>
                      <a:pt x="28372" y="620033"/>
                    </a:cubicBezTo>
                    <a:cubicBezTo>
                      <a:pt x="32951" y="495621"/>
                      <a:pt x="46093" y="371447"/>
                      <a:pt x="71901" y="249415"/>
                    </a:cubicBezTo>
                    <a:cubicBezTo>
                      <a:pt x="80166" y="200150"/>
                      <a:pt x="90751" y="151182"/>
                      <a:pt x="98839" y="101858"/>
                    </a:cubicBezTo>
                    <a:cubicBezTo>
                      <a:pt x="103537" y="81331"/>
                      <a:pt x="100325" y="58126"/>
                      <a:pt x="111148" y="39563"/>
                    </a:cubicBezTo>
                    <a:cubicBezTo>
                      <a:pt x="116619" y="34565"/>
                      <a:pt x="122328" y="32839"/>
                      <a:pt x="128155" y="32839"/>
                    </a:cubicBezTo>
                    <a:cubicBezTo>
                      <a:pt x="137135" y="32839"/>
                      <a:pt x="146411" y="36945"/>
                      <a:pt x="155807" y="39860"/>
                    </a:cubicBezTo>
                    <a:cubicBezTo>
                      <a:pt x="177750" y="48309"/>
                      <a:pt x="200228" y="56936"/>
                      <a:pt x="220744" y="68658"/>
                    </a:cubicBezTo>
                    <a:cubicBezTo>
                      <a:pt x="261418" y="91446"/>
                      <a:pt x="304531" y="109414"/>
                      <a:pt x="336048" y="145233"/>
                    </a:cubicBezTo>
                    <a:cubicBezTo>
                      <a:pt x="372917" y="182360"/>
                      <a:pt x="408120" y="223473"/>
                      <a:pt x="418824" y="276427"/>
                    </a:cubicBezTo>
                    <a:cubicBezTo>
                      <a:pt x="430123" y="308795"/>
                      <a:pt x="430598" y="342828"/>
                      <a:pt x="428874" y="376742"/>
                    </a:cubicBezTo>
                    <a:cubicBezTo>
                      <a:pt x="427447" y="402565"/>
                      <a:pt x="428398" y="428744"/>
                      <a:pt x="423165" y="454210"/>
                    </a:cubicBezTo>
                    <a:cubicBezTo>
                      <a:pt x="411807" y="500262"/>
                      <a:pt x="396168" y="546552"/>
                      <a:pt x="368278" y="585583"/>
                    </a:cubicBezTo>
                    <a:cubicBezTo>
                      <a:pt x="347227" y="614618"/>
                      <a:pt x="329507" y="646748"/>
                      <a:pt x="303401" y="6716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2663237" y="7608973"/>
                <a:ext cx="3092" cy="3093"/>
              </a:xfrm>
              <a:custGeom>
                <a:rect b="b" l="l" r="r" t="t"/>
                <a:pathLst>
                  <a:path extrusionOk="0" h="3093" w="3092">
                    <a:moveTo>
                      <a:pt x="1546" y="0"/>
                    </a:moveTo>
                    <a:cubicBezTo>
                      <a:pt x="714" y="0"/>
                      <a:pt x="0" y="714"/>
                      <a:pt x="0" y="1547"/>
                    </a:cubicBezTo>
                    <a:cubicBezTo>
                      <a:pt x="0" y="2380"/>
                      <a:pt x="714" y="3094"/>
                      <a:pt x="1546" y="3094"/>
                    </a:cubicBezTo>
                    <a:cubicBezTo>
                      <a:pt x="2379" y="3094"/>
                      <a:pt x="3092" y="2380"/>
                      <a:pt x="3092" y="1547"/>
                    </a:cubicBezTo>
                    <a:cubicBezTo>
                      <a:pt x="3092" y="714"/>
                      <a:pt x="2379" y="0"/>
                      <a:pt x="15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2585491" y="7573189"/>
                <a:ext cx="266496" cy="512012"/>
              </a:xfrm>
              <a:custGeom>
                <a:rect b="b" l="l" r="r" t="t"/>
                <a:pathLst>
                  <a:path extrusionOk="0" h="512012" w="266496">
                    <a:moveTo>
                      <a:pt x="155884" y="29894"/>
                    </a:moveTo>
                    <a:cubicBezTo>
                      <a:pt x="136082" y="16031"/>
                      <a:pt x="113545" y="1215"/>
                      <a:pt x="88093" y="561"/>
                    </a:cubicBezTo>
                    <a:cubicBezTo>
                      <a:pt x="74713" y="-2533"/>
                      <a:pt x="54555" y="7522"/>
                      <a:pt x="66626" y="22099"/>
                    </a:cubicBezTo>
                    <a:cubicBezTo>
                      <a:pt x="55625" y="54705"/>
                      <a:pt x="52711" y="89333"/>
                      <a:pt x="45456" y="122950"/>
                    </a:cubicBezTo>
                    <a:cubicBezTo>
                      <a:pt x="25000" y="209937"/>
                      <a:pt x="11026" y="298293"/>
                      <a:pt x="4841" y="387481"/>
                    </a:cubicBezTo>
                    <a:cubicBezTo>
                      <a:pt x="3355" y="415208"/>
                      <a:pt x="976" y="440376"/>
                      <a:pt x="381" y="468935"/>
                    </a:cubicBezTo>
                    <a:cubicBezTo>
                      <a:pt x="-3603" y="496364"/>
                      <a:pt x="24405" y="512310"/>
                      <a:pt x="48667" y="511655"/>
                    </a:cubicBezTo>
                    <a:cubicBezTo>
                      <a:pt x="51938" y="511893"/>
                      <a:pt x="55149" y="512012"/>
                      <a:pt x="58301" y="512012"/>
                    </a:cubicBezTo>
                    <a:cubicBezTo>
                      <a:pt x="101830" y="512012"/>
                      <a:pt x="140958" y="491902"/>
                      <a:pt x="170929" y="460248"/>
                    </a:cubicBezTo>
                    <a:cubicBezTo>
                      <a:pt x="185974" y="445493"/>
                      <a:pt x="201138" y="430558"/>
                      <a:pt x="213626" y="413542"/>
                    </a:cubicBezTo>
                    <a:cubicBezTo>
                      <a:pt x="229741" y="386589"/>
                      <a:pt x="240980" y="356661"/>
                      <a:pt x="249246" y="326376"/>
                    </a:cubicBezTo>
                    <a:cubicBezTo>
                      <a:pt x="277195" y="234212"/>
                      <a:pt x="276897" y="140621"/>
                      <a:pt x="205063" y="68449"/>
                    </a:cubicBezTo>
                    <a:cubicBezTo>
                      <a:pt x="190553" y="52860"/>
                      <a:pt x="173546" y="41913"/>
                      <a:pt x="155884" y="29894"/>
                    </a:cubicBezTo>
                    <a:close/>
                    <a:moveTo>
                      <a:pt x="189423" y="404974"/>
                    </a:moveTo>
                    <a:cubicBezTo>
                      <a:pt x="156479" y="441744"/>
                      <a:pt x="119729" y="484940"/>
                      <a:pt x="66626" y="486785"/>
                    </a:cubicBezTo>
                    <a:cubicBezTo>
                      <a:pt x="47419" y="487618"/>
                      <a:pt x="18935" y="490057"/>
                      <a:pt x="24941" y="462331"/>
                    </a:cubicBezTo>
                    <a:cubicBezTo>
                      <a:pt x="25833" y="433950"/>
                      <a:pt x="27914" y="405628"/>
                      <a:pt x="29282" y="377307"/>
                    </a:cubicBezTo>
                    <a:cubicBezTo>
                      <a:pt x="34515" y="314595"/>
                      <a:pt x="40402" y="251705"/>
                      <a:pt x="51938" y="189826"/>
                    </a:cubicBezTo>
                    <a:cubicBezTo>
                      <a:pt x="63831" y="135326"/>
                      <a:pt x="69183" y="79932"/>
                      <a:pt x="77508" y="24896"/>
                    </a:cubicBezTo>
                    <a:cubicBezTo>
                      <a:pt x="79411" y="24717"/>
                      <a:pt x="81255" y="24598"/>
                      <a:pt x="83098" y="24598"/>
                    </a:cubicBezTo>
                    <a:cubicBezTo>
                      <a:pt x="104744" y="24598"/>
                      <a:pt x="124486" y="37807"/>
                      <a:pt x="141791" y="49885"/>
                    </a:cubicBezTo>
                    <a:cubicBezTo>
                      <a:pt x="189185" y="78504"/>
                      <a:pt x="228849" y="125270"/>
                      <a:pt x="238780" y="181021"/>
                    </a:cubicBezTo>
                    <a:cubicBezTo>
                      <a:pt x="250554" y="249028"/>
                      <a:pt x="225994" y="347082"/>
                      <a:pt x="189423" y="4049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7"/>
              <p:cNvSpPr/>
              <p:nvPr/>
            </p:nvSpPr>
            <p:spPr>
              <a:xfrm>
                <a:off x="2869771" y="7428762"/>
                <a:ext cx="400651" cy="820965"/>
              </a:xfrm>
              <a:custGeom>
                <a:rect b="b" l="l" r="r" t="t"/>
                <a:pathLst>
                  <a:path extrusionOk="0" h="820965" w="400651">
                    <a:moveTo>
                      <a:pt x="336508" y="287"/>
                    </a:moveTo>
                    <a:cubicBezTo>
                      <a:pt x="325744" y="1596"/>
                      <a:pt x="299817" y="-4711"/>
                      <a:pt x="298866" y="10937"/>
                    </a:cubicBezTo>
                    <a:cubicBezTo>
                      <a:pt x="179221" y="24146"/>
                      <a:pt x="106553" y="122022"/>
                      <a:pt x="112916" y="239651"/>
                    </a:cubicBezTo>
                    <a:cubicBezTo>
                      <a:pt x="118685" y="301351"/>
                      <a:pt x="150082" y="358113"/>
                      <a:pt x="180826" y="410769"/>
                    </a:cubicBezTo>
                    <a:cubicBezTo>
                      <a:pt x="192125" y="434688"/>
                      <a:pt x="203661" y="458844"/>
                      <a:pt x="209429" y="484845"/>
                    </a:cubicBezTo>
                    <a:cubicBezTo>
                      <a:pt x="215970" y="516320"/>
                      <a:pt x="218409" y="548985"/>
                      <a:pt x="217160" y="581174"/>
                    </a:cubicBezTo>
                    <a:cubicBezTo>
                      <a:pt x="215673" y="604497"/>
                      <a:pt x="210559" y="627702"/>
                      <a:pt x="197596" y="647515"/>
                    </a:cubicBezTo>
                    <a:cubicBezTo>
                      <a:pt x="174404" y="678276"/>
                      <a:pt x="139914" y="702313"/>
                      <a:pt x="100547" y="704633"/>
                    </a:cubicBezTo>
                    <a:cubicBezTo>
                      <a:pt x="61300" y="709572"/>
                      <a:pt x="56364" y="663520"/>
                      <a:pt x="19198" y="709929"/>
                    </a:cubicBezTo>
                    <a:cubicBezTo>
                      <a:pt x="-11546" y="745033"/>
                      <a:pt x="-6194" y="782815"/>
                      <a:pt x="41260" y="796023"/>
                    </a:cubicBezTo>
                    <a:cubicBezTo>
                      <a:pt x="67841" y="807150"/>
                      <a:pt x="93768" y="821965"/>
                      <a:pt x="123561" y="820775"/>
                    </a:cubicBezTo>
                    <a:cubicBezTo>
                      <a:pt x="182789" y="823095"/>
                      <a:pt x="228934" y="804115"/>
                      <a:pt x="275020" y="768297"/>
                    </a:cubicBezTo>
                    <a:cubicBezTo>
                      <a:pt x="300888" y="748424"/>
                      <a:pt x="328420" y="728076"/>
                      <a:pt x="343644" y="698386"/>
                    </a:cubicBezTo>
                    <a:cubicBezTo>
                      <a:pt x="353753" y="678513"/>
                      <a:pt x="362673" y="657867"/>
                      <a:pt x="368679" y="636388"/>
                    </a:cubicBezTo>
                    <a:cubicBezTo>
                      <a:pt x="375755" y="608245"/>
                      <a:pt x="374625" y="579805"/>
                      <a:pt x="374804" y="550651"/>
                    </a:cubicBezTo>
                    <a:cubicBezTo>
                      <a:pt x="375042" y="528160"/>
                      <a:pt x="374328" y="505491"/>
                      <a:pt x="368560" y="483655"/>
                    </a:cubicBezTo>
                    <a:cubicBezTo>
                      <a:pt x="363921" y="468185"/>
                      <a:pt x="358510" y="453013"/>
                      <a:pt x="354110" y="437484"/>
                    </a:cubicBezTo>
                    <a:cubicBezTo>
                      <a:pt x="347628" y="416897"/>
                      <a:pt x="340254" y="396073"/>
                      <a:pt x="327350" y="378521"/>
                    </a:cubicBezTo>
                    <a:cubicBezTo>
                      <a:pt x="291195" y="326281"/>
                      <a:pt x="251769" y="272851"/>
                      <a:pt x="236903" y="209842"/>
                    </a:cubicBezTo>
                    <a:cubicBezTo>
                      <a:pt x="234048" y="193420"/>
                      <a:pt x="232264" y="175273"/>
                      <a:pt x="239460" y="159684"/>
                    </a:cubicBezTo>
                    <a:cubicBezTo>
                      <a:pt x="254326" y="135290"/>
                      <a:pt x="280431" y="119106"/>
                      <a:pt x="308024" y="113037"/>
                    </a:cubicBezTo>
                    <a:cubicBezTo>
                      <a:pt x="317181" y="111252"/>
                      <a:pt x="326339" y="109527"/>
                      <a:pt x="335675" y="108872"/>
                    </a:cubicBezTo>
                    <a:cubicBezTo>
                      <a:pt x="351969" y="107623"/>
                      <a:pt x="370998" y="109765"/>
                      <a:pt x="383010" y="96259"/>
                    </a:cubicBezTo>
                    <a:cubicBezTo>
                      <a:pt x="396925" y="81027"/>
                      <a:pt x="403823" y="57941"/>
                      <a:pt x="399244" y="37712"/>
                    </a:cubicBezTo>
                    <a:cubicBezTo>
                      <a:pt x="390562" y="11711"/>
                      <a:pt x="362673" y="-2212"/>
                      <a:pt x="336508" y="287"/>
                    </a:cubicBezTo>
                    <a:close/>
                    <a:moveTo>
                      <a:pt x="168160" y="111193"/>
                    </a:moveTo>
                    <a:lnTo>
                      <a:pt x="168160" y="111193"/>
                    </a:lnTo>
                    <a:cubicBezTo>
                      <a:pt x="168101" y="111252"/>
                      <a:pt x="168101" y="111312"/>
                      <a:pt x="168041" y="111371"/>
                    </a:cubicBezTo>
                    <a:cubicBezTo>
                      <a:pt x="168101" y="111252"/>
                      <a:pt x="168101" y="111252"/>
                      <a:pt x="168160" y="111193"/>
                    </a:cubicBezTo>
                    <a:close/>
                    <a:moveTo>
                      <a:pt x="353218" y="83228"/>
                    </a:moveTo>
                    <a:cubicBezTo>
                      <a:pt x="332107" y="83942"/>
                      <a:pt x="310878" y="85727"/>
                      <a:pt x="290660" y="92332"/>
                    </a:cubicBezTo>
                    <a:cubicBezTo>
                      <a:pt x="260035" y="101316"/>
                      <a:pt x="231550" y="122379"/>
                      <a:pt x="216387" y="150760"/>
                    </a:cubicBezTo>
                    <a:cubicBezTo>
                      <a:pt x="207407" y="171703"/>
                      <a:pt x="208835" y="195562"/>
                      <a:pt x="213473" y="217398"/>
                    </a:cubicBezTo>
                    <a:cubicBezTo>
                      <a:pt x="226020" y="268032"/>
                      <a:pt x="252958" y="314084"/>
                      <a:pt x="282394" y="356685"/>
                    </a:cubicBezTo>
                    <a:cubicBezTo>
                      <a:pt x="293930" y="373225"/>
                      <a:pt x="305883" y="388695"/>
                      <a:pt x="315932" y="406307"/>
                    </a:cubicBezTo>
                    <a:cubicBezTo>
                      <a:pt x="325328" y="425168"/>
                      <a:pt x="330918" y="445576"/>
                      <a:pt x="336983" y="465686"/>
                    </a:cubicBezTo>
                    <a:cubicBezTo>
                      <a:pt x="349293" y="495674"/>
                      <a:pt x="351255" y="527863"/>
                      <a:pt x="350244" y="559932"/>
                    </a:cubicBezTo>
                    <a:cubicBezTo>
                      <a:pt x="350066" y="581649"/>
                      <a:pt x="350542" y="603486"/>
                      <a:pt x="346201" y="624846"/>
                    </a:cubicBezTo>
                    <a:cubicBezTo>
                      <a:pt x="339600" y="650073"/>
                      <a:pt x="329967" y="673575"/>
                      <a:pt x="316468" y="696185"/>
                    </a:cubicBezTo>
                    <a:cubicBezTo>
                      <a:pt x="298747" y="721710"/>
                      <a:pt x="272344" y="739500"/>
                      <a:pt x="247606" y="757587"/>
                    </a:cubicBezTo>
                    <a:cubicBezTo>
                      <a:pt x="231729" y="767940"/>
                      <a:pt x="217755" y="778412"/>
                      <a:pt x="199499" y="785135"/>
                    </a:cubicBezTo>
                    <a:cubicBezTo>
                      <a:pt x="181064" y="791085"/>
                      <a:pt x="163462" y="794417"/>
                      <a:pt x="143601" y="796143"/>
                    </a:cubicBezTo>
                    <a:cubicBezTo>
                      <a:pt x="130102" y="796678"/>
                      <a:pt x="116544" y="796499"/>
                      <a:pt x="103164" y="794298"/>
                    </a:cubicBezTo>
                    <a:cubicBezTo>
                      <a:pt x="86097" y="790490"/>
                      <a:pt x="70874" y="781506"/>
                      <a:pt x="54818" y="774842"/>
                    </a:cubicBezTo>
                    <a:cubicBezTo>
                      <a:pt x="43520" y="770439"/>
                      <a:pt x="26691" y="767583"/>
                      <a:pt x="24015" y="753482"/>
                    </a:cubicBezTo>
                    <a:cubicBezTo>
                      <a:pt x="26393" y="737774"/>
                      <a:pt x="37692" y="724149"/>
                      <a:pt x="49466" y="714153"/>
                    </a:cubicBezTo>
                    <a:cubicBezTo>
                      <a:pt x="61300" y="720877"/>
                      <a:pt x="73490" y="728968"/>
                      <a:pt x="87465" y="729444"/>
                    </a:cubicBezTo>
                    <a:cubicBezTo>
                      <a:pt x="98407" y="729504"/>
                      <a:pt x="106970" y="729206"/>
                      <a:pt x="118565" y="726945"/>
                    </a:cubicBezTo>
                    <a:cubicBezTo>
                      <a:pt x="157040" y="720044"/>
                      <a:pt x="189924" y="696244"/>
                      <a:pt x="214187" y="666257"/>
                    </a:cubicBezTo>
                    <a:cubicBezTo>
                      <a:pt x="252542" y="613005"/>
                      <a:pt x="243860" y="541547"/>
                      <a:pt x="233453" y="480502"/>
                    </a:cubicBezTo>
                    <a:cubicBezTo>
                      <a:pt x="223998" y="435223"/>
                      <a:pt x="199855" y="395180"/>
                      <a:pt x="177318" y="355495"/>
                    </a:cubicBezTo>
                    <a:cubicBezTo>
                      <a:pt x="132480" y="268984"/>
                      <a:pt x="118268" y="199786"/>
                      <a:pt x="168398" y="110717"/>
                    </a:cubicBezTo>
                    <a:cubicBezTo>
                      <a:pt x="196109" y="69068"/>
                      <a:pt x="242908" y="41817"/>
                      <a:pt x="291373" y="31881"/>
                    </a:cubicBezTo>
                    <a:cubicBezTo>
                      <a:pt x="297974" y="30572"/>
                      <a:pt x="304515" y="29323"/>
                      <a:pt x="311235" y="28728"/>
                    </a:cubicBezTo>
                    <a:cubicBezTo>
                      <a:pt x="316230" y="28787"/>
                      <a:pt x="321939" y="27657"/>
                      <a:pt x="323485" y="22064"/>
                    </a:cubicBezTo>
                    <a:cubicBezTo>
                      <a:pt x="342573" y="22956"/>
                      <a:pt x="371355" y="24265"/>
                      <a:pt x="376171" y="47648"/>
                    </a:cubicBezTo>
                    <a:cubicBezTo>
                      <a:pt x="375755" y="61868"/>
                      <a:pt x="370879" y="83585"/>
                      <a:pt x="353218" y="832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3323292" y="7369337"/>
                <a:ext cx="139165" cy="609577"/>
              </a:xfrm>
              <a:custGeom>
                <a:rect b="b" l="l" r="r" t="t"/>
                <a:pathLst>
                  <a:path extrusionOk="0" h="609577" w="139165">
                    <a:moveTo>
                      <a:pt x="94210" y="3426"/>
                    </a:moveTo>
                    <a:cubicBezTo>
                      <a:pt x="81781" y="-501"/>
                      <a:pt x="66855" y="-2821"/>
                      <a:pt x="56211" y="6580"/>
                    </a:cubicBezTo>
                    <a:cubicBezTo>
                      <a:pt x="26181" y="40613"/>
                      <a:pt x="24159" y="91603"/>
                      <a:pt x="16904" y="134978"/>
                    </a:cubicBezTo>
                    <a:cubicBezTo>
                      <a:pt x="12860" y="162823"/>
                      <a:pt x="9887" y="191085"/>
                      <a:pt x="11314" y="219228"/>
                    </a:cubicBezTo>
                    <a:cubicBezTo>
                      <a:pt x="11374" y="220835"/>
                      <a:pt x="11968" y="222322"/>
                      <a:pt x="12979" y="223452"/>
                    </a:cubicBezTo>
                    <a:cubicBezTo>
                      <a:pt x="10482" y="321506"/>
                      <a:pt x="-401" y="419441"/>
                      <a:pt x="135" y="517793"/>
                    </a:cubicBezTo>
                    <a:cubicBezTo>
                      <a:pt x="-103" y="533976"/>
                      <a:pt x="-163" y="549565"/>
                      <a:pt x="1146" y="565808"/>
                    </a:cubicBezTo>
                    <a:cubicBezTo>
                      <a:pt x="1859" y="582647"/>
                      <a:pt x="2811" y="602281"/>
                      <a:pt x="23088" y="606803"/>
                    </a:cubicBezTo>
                    <a:cubicBezTo>
                      <a:pt x="89333" y="626438"/>
                      <a:pt x="85468" y="536892"/>
                      <a:pt x="91533" y="494529"/>
                    </a:cubicBezTo>
                    <a:cubicBezTo>
                      <a:pt x="98551" y="435685"/>
                      <a:pt x="105746" y="376900"/>
                      <a:pt x="112525" y="318055"/>
                    </a:cubicBezTo>
                    <a:cubicBezTo>
                      <a:pt x="121504" y="224047"/>
                      <a:pt x="134408" y="130634"/>
                      <a:pt x="139166" y="36269"/>
                    </a:cubicBezTo>
                    <a:cubicBezTo>
                      <a:pt x="136074" y="15028"/>
                      <a:pt x="111692" y="8840"/>
                      <a:pt x="94210" y="3426"/>
                    </a:cubicBezTo>
                    <a:close/>
                    <a:moveTo>
                      <a:pt x="80651" y="380708"/>
                    </a:moveTo>
                    <a:cubicBezTo>
                      <a:pt x="77678" y="409922"/>
                      <a:pt x="73337" y="438897"/>
                      <a:pt x="69888" y="468052"/>
                    </a:cubicBezTo>
                    <a:cubicBezTo>
                      <a:pt x="64952" y="488638"/>
                      <a:pt x="66023" y="587466"/>
                      <a:pt x="40334" y="585026"/>
                    </a:cubicBezTo>
                    <a:cubicBezTo>
                      <a:pt x="35814" y="585145"/>
                      <a:pt x="31235" y="584253"/>
                      <a:pt x="27132" y="582290"/>
                    </a:cubicBezTo>
                    <a:lnTo>
                      <a:pt x="27132" y="582290"/>
                    </a:lnTo>
                    <a:cubicBezTo>
                      <a:pt x="17023" y="485188"/>
                      <a:pt x="26240" y="386836"/>
                      <a:pt x="28976" y="289377"/>
                    </a:cubicBezTo>
                    <a:cubicBezTo>
                      <a:pt x="30105" y="249513"/>
                      <a:pt x="28559" y="209530"/>
                      <a:pt x="30938" y="169666"/>
                    </a:cubicBezTo>
                    <a:cubicBezTo>
                      <a:pt x="37479" y="135454"/>
                      <a:pt x="41820" y="100587"/>
                      <a:pt x="51692" y="67090"/>
                    </a:cubicBezTo>
                    <a:cubicBezTo>
                      <a:pt x="55557" y="56142"/>
                      <a:pt x="60255" y="45432"/>
                      <a:pt x="65369" y="35020"/>
                    </a:cubicBezTo>
                    <a:cubicBezTo>
                      <a:pt x="68282" y="28773"/>
                      <a:pt x="72385" y="21990"/>
                      <a:pt x="80235" y="25084"/>
                    </a:cubicBezTo>
                    <a:cubicBezTo>
                      <a:pt x="91831" y="28654"/>
                      <a:pt x="105805" y="30439"/>
                      <a:pt x="114785" y="39125"/>
                    </a:cubicBezTo>
                    <a:cubicBezTo>
                      <a:pt x="107292" y="153363"/>
                      <a:pt x="92604" y="266946"/>
                      <a:pt x="80651" y="3807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3303289" y="8103442"/>
                <a:ext cx="110985" cy="115446"/>
              </a:xfrm>
              <a:custGeom>
                <a:rect b="b" l="l" r="r" t="t"/>
                <a:pathLst>
                  <a:path extrusionOk="0" h="115446" w="110985">
                    <a:moveTo>
                      <a:pt x="41010" y="7879"/>
                    </a:moveTo>
                    <a:cubicBezTo>
                      <a:pt x="30425" y="18529"/>
                      <a:pt x="15499" y="24420"/>
                      <a:pt x="8065" y="37985"/>
                    </a:cubicBezTo>
                    <a:cubicBezTo>
                      <a:pt x="-10191" y="66188"/>
                      <a:pt x="3784" y="106111"/>
                      <a:pt x="37501" y="113192"/>
                    </a:cubicBezTo>
                    <a:cubicBezTo>
                      <a:pt x="80079" y="125389"/>
                      <a:pt x="113617" y="86001"/>
                      <a:pt x="110822" y="45304"/>
                    </a:cubicBezTo>
                    <a:cubicBezTo>
                      <a:pt x="111357" y="11627"/>
                      <a:pt x="68483" y="-13422"/>
                      <a:pt x="41010" y="7879"/>
                    </a:cubicBezTo>
                    <a:close/>
                    <a:moveTo>
                      <a:pt x="53973" y="90999"/>
                    </a:moveTo>
                    <a:cubicBezTo>
                      <a:pt x="24359" y="92308"/>
                      <a:pt x="14190" y="63570"/>
                      <a:pt x="30127" y="41139"/>
                    </a:cubicBezTo>
                    <a:cubicBezTo>
                      <a:pt x="40712" y="44590"/>
                      <a:pt x="46837" y="32155"/>
                      <a:pt x="54984" y="27692"/>
                    </a:cubicBezTo>
                    <a:cubicBezTo>
                      <a:pt x="100297" y="10021"/>
                      <a:pt x="93102" y="90939"/>
                      <a:pt x="53973" y="909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8" name="Google Shape;568;p17"/>
            <p:cNvSpPr/>
            <p:nvPr/>
          </p:nvSpPr>
          <p:spPr>
            <a:xfrm>
              <a:off x="786728" y="6433497"/>
              <a:ext cx="496775" cy="842636"/>
            </a:xfrm>
            <a:custGeom>
              <a:rect b="b" l="l" r="r" t="t"/>
              <a:pathLst>
                <a:path extrusionOk="0" h="842636" w="496775">
                  <a:moveTo>
                    <a:pt x="496129" y="801586"/>
                  </a:moveTo>
                  <a:cubicBezTo>
                    <a:pt x="498924" y="812713"/>
                    <a:pt x="492323" y="823482"/>
                    <a:pt x="482749" y="828837"/>
                  </a:cubicBezTo>
                  <a:cubicBezTo>
                    <a:pt x="465801" y="839547"/>
                    <a:pt x="444572" y="839130"/>
                    <a:pt x="425246" y="841332"/>
                  </a:cubicBezTo>
                  <a:cubicBezTo>
                    <a:pt x="388615" y="844187"/>
                    <a:pt x="352103" y="841808"/>
                    <a:pt x="315591" y="839428"/>
                  </a:cubicBezTo>
                  <a:cubicBezTo>
                    <a:pt x="291091" y="837821"/>
                    <a:pt x="266532" y="836155"/>
                    <a:pt x="241972" y="836155"/>
                  </a:cubicBezTo>
                  <a:cubicBezTo>
                    <a:pt x="236799" y="836155"/>
                    <a:pt x="231685" y="836215"/>
                    <a:pt x="226511" y="836393"/>
                  </a:cubicBezTo>
                  <a:cubicBezTo>
                    <a:pt x="166510" y="836572"/>
                    <a:pt x="53049" y="841272"/>
                    <a:pt x="5477" y="804918"/>
                  </a:cubicBezTo>
                  <a:cubicBezTo>
                    <a:pt x="1017" y="800099"/>
                    <a:pt x="1433" y="793257"/>
                    <a:pt x="719" y="787128"/>
                  </a:cubicBezTo>
                  <a:cubicBezTo>
                    <a:pt x="-113" y="775228"/>
                    <a:pt x="6" y="761663"/>
                    <a:pt x="6" y="748097"/>
                  </a:cubicBezTo>
                  <a:cubicBezTo>
                    <a:pt x="6" y="715849"/>
                    <a:pt x="6" y="683660"/>
                    <a:pt x="363" y="651412"/>
                  </a:cubicBezTo>
                  <a:cubicBezTo>
                    <a:pt x="957" y="576741"/>
                    <a:pt x="6" y="502070"/>
                    <a:pt x="1730" y="427399"/>
                  </a:cubicBezTo>
                  <a:cubicBezTo>
                    <a:pt x="1552" y="346004"/>
                    <a:pt x="7201" y="264848"/>
                    <a:pt x="12375" y="183632"/>
                  </a:cubicBezTo>
                  <a:cubicBezTo>
                    <a:pt x="14218" y="135022"/>
                    <a:pt x="13861" y="84983"/>
                    <a:pt x="31047" y="38872"/>
                  </a:cubicBezTo>
                  <a:cubicBezTo>
                    <a:pt x="39967" y="9241"/>
                    <a:pt x="69759" y="-15332"/>
                    <a:pt x="96400" y="11562"/>
                  </a:cubicBezTo>
                  <a:cubicBezTo>
                    <a:pt x="94140" y="18226"/>
                    <a:pt x="98541" y="25544"/>
                    <a:pt x="98184" y="32624"/>
                  </a:cubicBezTo>
                  <a:cubicBezTo>
                    <a:pt x="97649" y="51843"/>
                    <a:pt x="99730" y="73143"/>
                    <a:pt x="99789" y="92778"/>
                  </a:cubicBezTo>
                  <a:cubicBezTo>
                    <a:pt x="97114" y="135736"/>
                    <a:pt x="100087" y="180836"/>
                    <a:pt x="97351" y="224091"/>
                  </a:cubicBezTo>
                  <a:cubicBezTo>
                    <a:pt x="92654" y="272345"/>
                    <a:pt x="95508" y="320836"/>
                    <a:pt x="93248" y="369209"/>
                  </a:cubicBezTo>
                  <a:cubicBezTo>
                    <a:pt x="94200" y="428291"/>
                    <a:pt x="82247" y="486838"/>
                    <a:pt x="86350" y="545861"/>
                  </a:cubicBezTo>
                  <a:cubicBezTo>
                    <a:pt x="89442" y="610238"/>
                    <a:pt x="81296" y="675270"/>
                    <a:pt x="88967" y="739232"/>
                  </a:cubicBezTo>
                  <a:cubicBezTo>
                    <a:pt x="91940" y="754463"/>
                    <a:pt x="100503" y="765352"/>
                    <a:pt x="116975" y="764578"/>
                  </a:cubicBezTo>
                  <a:cubicBezTo>
                    <a:pt x="141475" y="767256"/>
                    <a:pt x="165856" y="771420"/>
                    <a:pt x="190594" y="772194"/>
                  </a:cubicBezTo>
                  <a:cubicBezTo>
                    <a:pt x="279792" y="780405"/>
                    <a:pt x="369526" y="779393"/>
                    <a:pt x="458903" y="786057"/>
                  </a:cubicBezTo>
                  <a:cubicBezTo>
                    <a:pt x="470975" y="787426"/>
                    <a:pt x="488934" y="790103"/>
                    <a:pt x="496129" y="801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1017591" y="6378021"/>
              <a:ext cx="406838" cy="724911"/>
            </a:xfrm>
            <a:custGeom>
              <a:rect b="b" l="l" r="r" t="t"/>
              <a:pathLst>
                <a:path extrusionOk="0" h="724911" w="406838">
                  <a:moveTo>
                    <a:pt x="365764" y="5159"/>
                  </a:moveTo>
                  <a:cubicBezTo>
                    <a:pt x="384674" y="11644"/>
                    <a:pt x="417440" y="27352"/>
                    <a:pt x="403465" y="51806"/>
                  </a:cubicBezTo>
                  <a:cubicBezTo>
                    <a:pt x="382652" y="69001"/>
                    <a:pt x="351968" y="63944"/>
                    <a:pt x="326576" y="63468"/>
                  </a:cubicBezTo>
                  <a:cubicBezTo>
                    <a:pt x="251827" y="57994"/>
                    <a:pt x="179101" y="81972"/>
                    <a:pt x="163818" y="163663"/>
                  </a:cubicBezTo>
                  <a:cubicBezTo>
                    <a:pt x="151925" y="227208"/>
                    <a:pt x="201341" y="269928"/>
                    <a:pt x="252125" y="296881"/>
                  </a:cubicBezTo>
                  <a:cubicBezTo>
                    <a:pt x="280431" y="314909"/>
                    <a:pt x="316883" y="320145"/>
                    <a:pt x="301244" y="362925"/>
                  </a:cubicBezTo>
                  <a:cubicBezTo>
                    <a:pt x="293870" y="382559"/>
                    <a:pt x="288875" y="386129"/>
                    <a:pt x="268062" y="384344"/>
                  </a:cubicBezTo>
                  <a:cubicBezTo>
                    <a:pt x="260926" y="384344"/>
                    <a:pt x="253849" y="384285"/>
                    <a:pt x="246773" y="384285"/>
                  </a:cubicBezTo>
                  <a:cubicBezTo>
                    <a:pt x="232263" y="384166"/>
                    <a:pt x="217694" y="384106"/>
                    <a:pt x="203244" y="384523"/>
                  </a:cubicBezTo>
                  <a:cubicBezTo>
                    <a:pt x="153114" y="386546"/>
                    <a:pt x="86750" y="395947"/>
                    <a:pt x="69208" y="451102"/>
                  </a:cubicBezTo>
                  <a:cubicBezTo>
                    <a:pt x="49763" y="511434"/>
                    <a:pt x="86631" y="582416"/>
                    <a:pt x="139259" y="613534"/>
                  </a:cubicBezTo>
                  <a:cubicBezTo>
                    <a:pt x="176663" y="633644"/>
                    <a:pt x="213650" y="655421"/>
                    <a:pt x="253671" y="670057"/>
                  </a:cubicBezTo>
                  <a:cubicBezTo>
                    <a:pt x="269667" y="676186"/>
                    <a:pt x="287269" y="679934"/>
                    <a:pt x="301303" y="690346"/>
                  </a:cubicBezTo>
                  <a:cubicBezTo>
                    <a:pt x="318191" y="715931"/>
                    <a:pt x="269727" y="723725"/>
                    <a:pt x="252719" y="724856"/>
                  </a:cubicBezTo>
                  <a:cubicBezTo>
                    <a:pt x="179517" y="726224"/>
                    <a:pt x="104114" y="702365"/>
                    <a:pt x="50417" y="651553"/>
                  </a:cubicBezTo>
                  <a:cubicBezTo>
                    <a:pt x="28236" y="632692"/>
                    <a:pt x="11586" y="607167"/>
                    <a:pt x="4450" y="578786"/>
                  </a:cubicBezTo>
                  <a:cubicBezTo>
                    <a:pt x="-6016" y="524821"/>
                    <a:pt x="1952" y="465501"/>
                    <a:pt x="28652" y="416950"/>
                  </a:cubicBezTo>
                  <a:cubicBezTo>
                    <a:pt x="59396" y="373694"/>
                    <a:pt x="108991" y="336091"/>
                    <a:pt x="164115" y="336150"/>
                  </a:cubicBezTo>
                  <a:cubicBezTo>
                    <a:pt x="165483" y="336150"/>
                    <a:pt x="166851" y="336150"/>
                    <a:pt x="168278" y="336210"/>
                  </a:cubicBezTo>
                  <a:cubicBezTo>
                    <a:pt x="170954" y="336031"/>
                    <a:pt x="173689" y="336031"/>
                    <a:pt x="176425" y="336031"/>
                  </a:cubicBezTo>
                  <a:cubicBezTo>
                    <a:pt x="183561" y="336031"/>
                    <a:pt x="190816" y="336091"/>
                    <a:pt x="197119" y="332699"/>
                  </a:cubicBezTo>
                  <a:cubicBezTo>
                    <a:pt x="210499" y="323061"/>
                    <a:pt x="199854" y="309554"/>
                    <a:pt x="187367" y="306282"/>
                  </a:cubicBezTo>
                  <a:cubicBezTo>
                    <a:pt x="112856" y="279567"/>
                    <a:pt x="68316" y="211322"/>
                    <a:pt x="99298" y="133795"/>
                  </a:cubicBezTo>
                  <a:cubicBezTo>
                    <a:pt x="123025" y="95478"/>
                    <a:pt x="149011" y="55495"/>
                    <a:pt x="189091" y="32647"/>
                  </a:cubicBezTo>
                  <a:cubicBezTo>
                    <a:pt x="217872" y="16404"/>
                    <a:pt x="249330" y="2719"/>
                    <a:pt x="282631" y="280"/>
                  </a:cubicBezTo>
                  <a:cubicBezTo>
                    <a:pt x="299519" y="-196"/>
                    <a:pt x="315277" y="-315"/>
                    <a:pt x="332225" y="2005"/>
                  </a:cubicBezTo>
                  <a:cubicBezTo>
                    <a:pt x="342870" y="2303"/>
                    <a:pt x="355595" y="9681"/>
                    <a:pt x="365764" y="51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383456" y="6522585"/>
              <a:ext cx="461710" cy="714708"/>
            </a:xfrm>
            <a:custGeom>
              <a:rect b="b" l="l" r="r" t="t"/>
              <a:pathLst>
                <a:path extrusionOk="0" h="714708" w="461710">
                  <a:moveTo>
                    <a:pt x="461711" y="45874"/>
                  </a:moveTo>
                  <a:cubicBezTo>
                    <a:pt x="460581" y="58131"/>
                    <a:pt x="458499" y="70804"/>
                    <a:pt x="452672" y="81752"/>
                  </a:cubicBezTo>
                  <a:cubicBezTo>
                    <a:pt x="415268" y="82942"/>
                    <a:pt x="378161" y="71816"/>
                    <a:pt x="340460" y="69912"/>
                  </a:cubicBezTo>
                  <a:cubicBezTo>
                    <a:pt x="335048" y="70031"/>
                    <a:pt x="327972" y="69852"/>
                    <a:pt x="319944" y="69614"/>
                  </a:cubicBezTo>
                  <a:cubicBezTo>
                    <a:pt x="288130" y="68722"/>
                    <a:pt x="242222" y="67889"/>
                    <a:pt x="232113" y="90320"/>
                  </a:cubicBezTo>
                  <a:cubicBezTo>
                    <a:pt x="223610" y="125722"/>
                    <a:pt x="223610" y="162611"/>
                    <a:pt x="220220" y="198727"/>
                  </a:cubicBezTo>
                  <a:cubicBezTo>
                    <a:pt x="216712" y="230083"/>
                    <a:pt x="212608" y="261438"/>
                    <a:pt x="209457" y="292794"/>
                  </a:cubicBezTo>
                  <a:cubicBezTo>
                    <a:pt x="205710" y="340334"/>
                    <a:pt x="196374" y="387219"/>
                    <a:pt x="193401" y="434818"/>
                  </a:cubicBezTo>
                  <a:cubicBezTo>
                    <a:pt x="190844" y="482476"/>
                    <a:pt x="180140" y="529064"/>
                    <a:pt x="173658" y="576187"/>
                  </a:cubicBezTo>
                  <a:cubicBezTo>
                    <a:pt x="167593" y="600046"/>
                    <a:pt x="160873" y="715890"/>
                    <a:pt x="133578" y="714700"/>
                  </a:cubicBezTo>
                  <a:cubicBezTo>
                    <a:pt x="90882" y="709642"/>
                    <a:pt x="95996" y="685903"/>
                    <a:pt x="97780" y="652405"/>
                  </a:cubicBezTo>
                  <a:cubicBezTo>
                    <a:pt x="99148" y="620811"/>
                    <a:pt x="99564" y="589157"/>
                    <a:pt x="101526" y="557564"/>
                  </a:cubicBezTo>
                  <a:cubicBezTo>
                    <a:pt x="106224" y="496280"/>
                    <a:pt x="111279" y="432497"/>
                    <a:pt x="118712" y="371095"/>
                  </a:cubicBezTo>
                  <a:cubicBezTo>
                    <a:pt x="128880" y="291247"/>
                    <a:pt x="142379" y="211757"/>
                    <a:pt x="150229" y="131672"/>
                  </a:cubicBezTo>
                  <a:cubicBezTo>
                    <a:pt x="154391" y="78480"/>
                    <a:pt x="143985" y="64200"/>
                    <a:pt x="94152" y="64200"/>
                  </a:cubicBezTo>
                  <a:cubicBezTo>
                    <a:pt x="91774" y="64200"/>
                    <a:pt x="89336" y="64200"/>
                    <a:pt x="86779" y="64319"/>
                  </a:cubicBezTo>
                  <a:cubicBezTo>
                    <a:pt x="79821" y="63962"/>
                    <a:pt x="72626" y="64081"/>
                    <a:pt x="65312" y="64200"/>
                  </a:cubicBezTo>
                  <a:cubicBezTo>
                    <a:pt x="43428" y="64557"/>
                    <a:pt x="20712" y="64914"/>
                    <a:pt x="2516" y="53133"/>
                  </a:cubicBezTo>
                  <a:cubicBezTo>
                    <a:pt x="-3431" y="42542"/>
                    <a:pt x="2991" y="28858"/>
                    <a:pt x="3289" y="17375"/>
                  </a:cubicBezTo>
                  <a:cubicBezTo>
                    <a:pt x="6678" y="-1487"/>
                    <a:pt x="23388" y="-535"/>
                    <a:pt x="39087" y="417"/>
                  </a:cubicBezTo>
                  <a:cubicBezTo>
                    <a:pt x="43904" y="715"/>
                    <a:pt x="48602" y="1012"/>
                    <a:pt x="52824" y="774"/>
                  </a:cubicBezTo>
                  <a:cubicBezTo>
                    <a:pt x="100218" y="1905"/>
                    <a:pt x="147969" y="7022"/>
                    <a:pt x="194888" y="14757"/>
                  </a:cubicBezTo>
                  <a:cubicBezTo>
                    <a:pt x="255899" y="23205"/>
                    <a:pt x="317447" y="26775"/>
                    <a:pt x="378637" y="33201"/>
                  </a:cubicBezTo>
                  <a:cubicBezTo>
                    <a:pt x="406170" y="36950"/>
                    <a:pt x="435605" y="35046"/>
                    <a:pt x="461711" y="458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1916049" y="6383418"/>
              <a:ext cx="49598" cy="123578"/>
            </a:xfrm>
            <a:custGeom>
              <a:rect b="b" l="l" r="r" t="t"/>
              <a:pathLst>
                <a:path extrusionOk="0" h="123578" w="49598">
                  <a:moveTo>
                    <a:pt x="29555" y="4522"/>
                  </a:moveTo>
                  <a:cubicBezTo>
                    <a:pt x="51378" y="16422"/>
                    <a:pt x="52092" y="43256"/>
                    <a:pt x="46978" y="64794"/>
                  </a:cubicBezTo>
                  <a:cubicBezTo>
                    <a:pt x="41210" y="86571"/>
                    <a:pt x="33836" y="118343"/>
                    <a:pt x="8444" y="123579"/>
                  </a:cubicBezTo>
                  <a:cubicBezTo>
                    <a:pt x="7850" y="123579"/>
                    <a:pt x="7195" y="123579"/>
                    <a:pt x="6541" y="123579"/>
                  </a:cubicBezTo>
                  <a:cubicBezTo>
                    <a:pt x="19029" y="87999"/>
                    <a:pt x="29971" y="42601"/>
                    <a:pt x="0" y="12554"/>
                  </a:cubicBezTo>
                  <a:cubicBezTo>
                    <a:pt x="714" y="8151"/>
                    <a:pt x="1070" y="1428"/>
                    <a:pt x="6184" y="0"/>
                  </a:cubicBezTo>
                  <a:cubicBezTo>
                    <a:pt x="14212" y="0"/>
                    <a:pt x="21765" y="1071"/>
                    <a:pt x="29555" y="45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1887718" y="6557571"/>
              <a:ext cx="373143" cy="689998"/>
            </a:xfrm>
            <a:custGeom>
              <a:rect b="b" l="l" r="r" t="t"/>
              <a:pathLst>
                <a:path extrusionOk="0" h="689998" w="373143">
                  <a:moveTo>
                    <a:pt x="321082" y="24811"/>
                  </a:moveTo>
                  <a:cubicBezTo>
                    <a:pt x="336781" y="33914"/>
                    <a:pt x="378169" y="63545"/>
                    <a:pt x="372639" y="83715"/>
                  </a:cubicBezTo>
                  <a:cubicBezTo>
                    <a:pt x="369487" y="92997"/>
                    <a:pt x="360389" y="100434"/>
                    <a:pt x="350339" y="97340"/>
                  </a:cubicBezTo>
                  <a:cubicBezTo>
                    <a:pt x="320130" y="89248"/>
                    <a:pt x="300863" y="59975"/>
                    <a:pt x="271249" y="50217"/>
                  </a:cubicBezTo>
                  <a:cubicBezTo>
                    <a:pt x="223498" y="35818"/>
                    <a:pt x="195312" y="82584"/>
                    <a:pt x="200426" y="125185"/>
                  </a:cubicBezTo>
                  <a:cubicBezTo>
                    <a:pt x="200961" y="190455"/>
                    <a:pt x="231883" y="249002"/>
                    <a:pt x="262805" y="304812"/>
                  </a:cubicBezTo>
                  <a:cubicBezTo>
                    <a:pt x="295214" y="364132"/>
                    <a:pt x="332975" y="426844"/>
                    <a:pt x="326255" y="497172"/>
                  </a:cubicBezTo>
                  <a:cubicBezTo>
                    <a:pt x="321914" y="550185"/>
                    <a:pt x="300150" y="604805"/>
                    <a:pt x="266730" y="646454"/>
                  </a:cubicBezTo>
                  <a:cubicBezTo>
                    <a:pt x="242468" y="673883"/>
                    <a:pt x="204707" y="686378"/>
                    <a:pt x="169028" y="689531"/>
                  </a:cubicBezTo>
                  <a:cubicBezTo>
                    <a:pt x="117828" y="693220"/>
                    <a:pt x="66152" y="674894"/>
                    <a:pt x="28272" y="640326"/>
                  </a:cubicBezTo>
                  <a:cubicBezTo>
                    <a:pt x="5259" y="622000"/>
                    <a:pt x="-4553" y="594393"/>
                    <a:pt x="1988" y="565714"/>
                  </a:cubicBezTo>
                  <a:cubicBezTo>
                    <a:pt x="4545" y="549352"/>
                    <a:pt x="18401" y="536679"/>
                    <a:pt x="33386" y="531026"/>
                  </a:cubicBezTo>
                  <a:cubicBezTo>
                    <a:pt x="35468" y="530134"/>
                    <a:pt x="37430" y="529717"/>
                    <a:pt x="39214" y="529717"/>
                  </a:cubicBezTo>
                  <a:cubicBezTo>
                    <a:pt x="52237" y="529717"/>
                    <a:pt x="58124" y="551434"/>
                    <a:pt x="65557" y="560538"/>
                  </a:cubicBezTo>
                  <a:cubicBezTo>
                    <a:pt x="74477" y="574698"/>
                    <a:pt x="84230" y="588621"/>
                    <a:pt x="97193" y="599331"/>
                  </a:cubicBezTo>
                  <a:cubicBezTo>
                    <a:pt x="146074" y="641456"/>
                    <a:pt x="205064" y="613551"/>
                    <a:pt x="226234" y="557860"/>
                  </a:cubicBezTo>
                  <a:cubicBezTo>
                    <a:pt x="251091" y="492114"/>
                    <a:pt x="238008" y="417979"/>
                    <a:pt x="210059" y="355208"/>
                  </a:cubicBezTo>
                  <a:cubicBezTo>
                    <a:pt x="192457" y="318913"/>
                    <a:pt x="173488" y="284226"/>
                    <a:pt x="150058" y="251085"/>
                  </a:cubicBezTo>
                  <a:cubicBezTo>
                    <a:pt x="133229" y="228535"/>
                    <a:pt x="112060" y="207651"/>
                    <a:pt x="106529" y="178972"/>
                  </a:cubicBezTo>
                  <a:cubicBezTo>
                    <a:pt x="99572" y="125959"/>
                    <a:pt x="120563" y="70030"/>
                    <a:pt x="162189" y="36056"/>
                  </a:cubicBezTo>
                  <a:cubicBezTo>
                    <a:pt x="184251" y="17612"/>
                    <a:pt x="211070" y="833"/>
                    <a:pt x="240862" y="0"/>
                  </a:cubicBezTo>
                  <a:cubicBezTo>
                    <a:pt x="245025" y="8330"/>
                    <a:pt x="256205" y="6783"/>
                    <a:pt x="263995" y="8508"/>
                  </a:cubicBezTo>
                  <a:cubicBezTo>
                    <a:pt x="283499" y="11067"/>
                    <a:pt x="302945" y="16660"/>
                    <a:pt x="321082" y="248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485894" y="6346458"/>
              <a:ext cx="323575" cy="736722"/>
            </a:xfrm>
            <a:custGeom>
              <a:rect b="b" l="l" r="r" t="t"/>
              <a:pathLst>
                <a:path extrusionOk="0" h="736722" w="323575">
                  <a:moveTo>
                    <a:pt x="231993" y="576912"/>
                  </a:moveTo>
                  <a:cubicBezTo>
                    <a:pt x="260536" y="510987"/>
                    <a:pt x="215818" y="433341"/>
                    <a:pt x="146837" y="418943"/>
                  </a:cubicBezTo>
                  <a:cubicBezTo>
                    <a:pt x="135777" y="416622"/>
                    <a:pt x="124181" y="413707"/>
                    <a:pt x="112942" y="415313"/>
                  </a:cubicBezTo>
                  <a:cubicBezTo>
                    <a:pt x="82674" y="426261"/>
                    <a:pt x="87788" y="466601"/>
                    <a:pt x="86599" y="492721"/>
                  </a:cubicBezTo>
                  <a:cubicBezTo>
                    <a:pt x="86599" y="530503"/>
                    <a:pt x="79225" y="567749"/>
                    <a:pt x="79582" y="605531"/>
                  </a:cubicBezTo>
                  <a:cubicBezTo>
                    <a:pt x="76787" y="633317"/>
                    <a:pt x="98194" y="649619"/>
                    <a:pt x="124003" y="651464"/>
                  </a:cubicBezTo>
                  <a:cubicBezTo>
                    <a:pt x="127987" y="652059"/>
                    <a:pt x="131911" y="652297"/>
                    <a:pt x="135777" y="652297"/>
                  </a:cubicBezTo>
                  <a:cubicBezTo>
                    <a:pt x="179841" y="652237"/>
                    <a:pt x="216353" y="616954"/>
                    <a:pt x="231993" y="576912"/>
                  </a:cubicBezTo>
                  <a:close/>
                  <a:moveTo>
                    <a:pt x="168007" y="262282"/>
                  </a:moveTo>
                  <a:cubicBezTo>
                    <a:pt x="244123" y="262282"/>
                    <a:pt x="299189" y="166846"/>
                    <a:pt x="245432" y="105979"/>
                  </a:cubicBezTo>
                  <a:cubicBezTo>
                    <a:pt x="225868" y="82596"/>
                    <a:pt x="195600" y="71648"/>
                    <a:pt x="165688" y="70994"/>
                  </a:cubicBezTo>
                  <a:cubicBezTo>
                    <a:pt x="154449" y="70280"/>
                    <a:pt x="140831" y="69566"/>
                    <a:pt x="133577" y="79919"/>
                  </a:cubicBezTo>
                  <a:cubicBezTo>
                    <a:pt x="128165" y="87297"/>
                    <a:pt x="122813" y="100803"/>
                    <a:pt x="131674" y="107467"/>
                  </a:cubicBezTo>
                  <a:cubicBezTo>
                    <a:pt x="116094" y="136621"/>
                    <a:pt x="113715" y="170773"/>
                    <a:pt x="109909" y="203081"/>
                  </a:cubicBezTo>
                  <a:cubicBezTo>
                    <a:pt x="109731" y="215695"/>
                    <a:pt x="105390" y="229439"/>
                    <a:pt x="110504" y="241339"/>
                  </a:cubicBezTo>
                  <a:cubicBezTo>
                    <a:pt x="121148" y="258653"/>
                    <a:pt x="144637" y="261271"/>
                    <a:pt x="163250" y="262104"/>
                  </a:cubicBezTo>
                  <a:cubicBezTo>
                    <a:pt x="164915" y="262282"/>
                    <a:pt x="166461" y="262282"/>
                    <a:pt x="168007" y="262282"/>
                  </a:cubicBezTo>
                  <a:close/>
                  <a:moveTo>
                    <a:pt x="290566" y="84322"/>
                  </a:moveTo>
                  <a:cubicBezTo>
                    <a:pt x="310547" y="110561"/>
                    <a:pt x="326959" y="143106"/>
                    <a:pt x="322975" y="176902"/>
                  </a:cubicBezTo>
                  <a:cubicBezTo>
                    <a:pt x="320597" y="264305"/>
                    <a:pt x="272132" y="303753"/>
                    <a:pt x="193875" y="329516"/>
                  </a:cubicBezTo>
                  <a:cubicBezTo>
                    <a:pt x="183766" y="333621"/>
                    <a:pt x="171099" y="334990"/>
                    <a:pt x="162180" y="341951"/>
                  </a:cubicBezTo>
                  <a:cubicBezTo>
                    <a:pt x="151654" y="353078"/>
                    <a:pt x="160455" y="364739"/>
                    <a:pt x="172408" y="369321"/>
                  </a:cubicBezTo>
                  <a:cubicBezTo>
                    <a:pt x="203092" y="384909"/>
                    <a:pt x="231279" y="404365"/>
                    <a:pt x="256790" y="427689"/>
                  </a:cubicBezTo>
                  <a:cubicBezTo>
                    <a:pt x="279030" y="445717"/>
                    <a:pt x="294848" y="469933"/>
                    <a:pt x="300259" y="498254"/>
                  </a:cubicBezTo>
                  <a:cubicBezTo>
                    <a:pt x="306384" y="544961"/>
                    <a:pt x="293956" y="592739"/>
                    <a:pt x="267137" y="631353"/>
                  </a:cubicBezTo>
                  <a:cubicBezTo>
                    <a:pt x="248108" y="658604"/>
                    <a:pt x="226581" y="684664"/>
                    <a:pt x="198216" y="702692"/>
                  </a:cubicBezTo>
                  <a:cubicBezTo>
                    <a:pt x="158017" y="731371"/>
                    <a:pt x="107233" y="738510"/>
                    <a:pt x="58887" y="736368"/>
                  </a:cubicBezTo>
                  <a:cubicBezTo>
                    <a:pt x="55914" y="736071"/>
                    <a:pt x="52882" y="735952"/>
                    <a:pt x="49730" y="735952"/>
                  </a:cubicBezTo>
                  <a:cubicBezTo>
                    <a:pt x="47351" y="735952"/>
                    <a:pt x="44913" y="736011"/>
                    <a:pt x="42475" y="736071"/>
                  </a:cubicBezTo>
                  <a:cubicBezTo>
                    <a:pt x="28203" y="736368"/>
                    <a:pt x="13575" y="736666"/>
                    <a:pt x="3228" y="726194"/>
                  </a:cubicBezTo>
                  <a:cubicBezTo>
                    <a:pt x="-2481" y="706441"/>
                    <a:pt x="1325" y="683653"/>
                    <a:pt x="373" y="662887"/>
                  </a:cubicBezTo>
                  <a:cubicBezTo>
                    <a:pt x="2336" y="606483"/>
                    <a:pt x="2871" y="551327"/>
                    <a:pt x="7688" y="494863"/>
                  </a:cubicBezTo>
                  <a:cubicBezTo>
                    <a:pt x="17261" y="395679"/>
                    <a:pt x="28382" y="296792"/>
                    <a:pt x="40453" y="197845"/>
                  </a:cubicBezTo>
                  <a:cubicBezTo>
                    <a:pt x="41880" y="175950"/>
                    <a:pt x="48481" y="155542"/>
                    <a:pt x="54784" y="134717"/>
                  </a:cubicBezTo>
                  <a:cubicBezTo>
                    <a:pt x="62872" y="95388"/>
                    <a:pt x="71732" y="56238"/>
                    <a:pt x="83982" y="17921"/>
                  </a:cubicBezTo>
                  <a:cubicBezTo>
                    <a:pt x="87669" y="2035"/>
                    <a:pt x="90523" y="-1654"/>
                    <a:pt x="106995" y="607"/>
                  </a:cubicBezTo>
                  <a:cubicBezTo>
                    <a:pt x="134350" y="3463"/>
                    <a:pt x="161407" y="10722"/>
                    <a:pt x="187988" y="19468"/>
                  </a:cubicBezTo>
                  <a:cubicBezTo>
                    <a:pt x="226581" y="33034"/>
                    <a:pt x="263628" y="52906"/>
                    <a:pt x="290566" y="843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2852843" y="6579764"/>
              <a:ext cx="329055" cy="691594"/>
            </a:xfrm>
            <a:custGeom>
              <a:rect b="b" l="l" r="r" t="t"/>
              <a:pathLst>
                <a:path extrusionOk="0" h="691594" w="329055">
                  <a:moveTo>
                    <a:pt x="288440" y="12852"/>
                  </a:moveTo>
                  <a:cubicBezTo>
                    <a:pt x="301998" y="18921"/>
                    <a:pt x="320611" y="21301"/>
                    <a:pt x="329055" y="34569"/>
                  </a:cubicBezTo>
                  <a:cubicBezTo>
                    <a:pt x="315913" y="41173"/>
                    <a:pt x="300392" y="39626"/>
                    <a:pt x="286121" y="41352"/>
                  </a:cubicBezTo>
                  <a:cubicBezTo>
                    <a:pt x="246754" y="44684"/>
                    <a:pt x="198587" y="40340"/>
                    <a:pt x="163918" y="64854"/>
                  </a:cubicBezTo>
                  <a:cubicBezTo>
                    <a:pt x="113194" y="100791"/>
                    <a:pt x="94284" y="164752"/>
                    <a:pt x="122471" y="221157"/>
                  </a:cubicBezTo>
                  <a:cubicBezTo>
                    <a:pt x="139062" y="254833"/>
                    <a:pt x="170876" y="276729"/>
                    <a:pt x="203166" y="293805"/>
                  </a:cubicBezTo>
                  <a:cubicBezTo>
                    <a:pt x="207685" y="297137"/>
                    <a:pt x="214167" y="300528"/>
                    <a:pt x="212502" y="307133"/>
                  </a:cubicBezTo>
                  <a:cubicBezTo>
                    <a:pt x="211432" y="318913"/>
                    <a:pt x="208637" y="330456"/>
                    <a:pt x="205961" y="341999"/>
                  </a:cubicBezTo>
                  <a:cubicBezTo>
                    <a:pt x="202095" y="357707"/>
                    <a:pt x="199182" y="378710"/>
                    <a:pt x="180509" y="382755"/>
                  </a:cubicBezTo>
                  <a:cubicBezTo>
                    <a:pt x="143403" y="395964"/>
                    <a:pt x="100706" y="411850"/>
                    <a:pt x="77931" y="445824"/>
                  </a:cubicBezTo>
                  <a:cubicBezTo>
                    <a:pt x="59556" y="473848"/>
                    <a:pt x="63481" y="514545"/>
                    <a:pt x="83759" y="540606"/>
                  </a:cubicBezTo>
                  <a:cubicBezTo>
                    <a:pt x="126871" y="593381"/>
                    <a:pt x="191689" y="622833"/>
                    <a:pt x="250322" y="655319"/>
                  </a:cubicBezTo>
                  <a:cubicBezTo>
                    <a:pt x="245387" y="677869"/>
                    <a:pt x="224574" y="691078"/>
                    <a:pt x="202333" y="691494"/>
                  </a:cubicBezTo>
                  <a:cubicBezTo>
                    <a:pt x="156901" y="692863"/>
                    <a:pt x="110102" y="680071"/>
                    <a:pt x="70854" y="657342"/>
                  </a:cubicBezTo>
                  <a:cubicBezTo>
                    <a:pt x="49685" y="641575"/>
                    <a:pt x="39754" y="615098"/>
                    <a:pt x="26017" y="593203"/>
                  </a:cubicBezTo>
                  <a:cubicBezTo>
                    <a:pt x="7702" y="553933"/>
                    <a:pt x="-6689" y="509369"/>
                    <a:pt x="3242" y="465875"/>
                  </a:cubicBezTo>
                  <a:cubicBezTo>
                    <a:pt x="18584" y="419347"/>
                    <a:pt x="52480" y="377460"/>
                    <a:pt x="95473" y="353423"/>
                  </a:cubicBezTo>
                  <a:cubicBezTo>
                    <a:pt x="103323" y="349079"/>
                    <a:pt x="112421" y="347175"/>
                    <a:pt x="119676" y="341939"/>
                  </a:cubicBezTo>
                  <a:cubicBezTo>
                    <a:pt x="133650" y="329861"/>
                    <a:pt x="119676" y="316414"/>
                    <a:pt x="109805" y="307609"/>
                  </a:cubicBezTo>
                  <a:cubicBezTo>
                    <a:pt x="92916" y="289818"/>
                    <a:pt x="73590" y="276134"/>
                    <a:pt x="62232" y="253524"/>
                  </a:cubicBezTo>
                  <a:cubicBezTo>
                    <a:pt x="49744" y="228951"/>
                    <a:pt x="34164" y="206758"/>
                    <a:pt x="27861" y="179210"/>
                  </a:cubicBezTo>
                  <a:cubicBezTo>
                    <a:pt x="18525" y="85678"/>
                    <a:pt x="99755" y="18742"/>
                    <a:pt x="184137" y="0"/>
                  </a:cubicBezTo>
                  <a:cubicBezTo>
                    <a:pt x="187407" y="2796"/>
                    <a:pt x="191689" y="3094"/>
                    <a:pt x="195733" y="2499"/>
                  </a:cubicBezTo>
                  <a:cubicBezTo>
                    <a:pt x="211372" y="2380"/>
                    <a:pt x="227131" y="2261"/>
                    <a:pt x="242770" y="2796"/>
                  </a:cubicBezTo>
                  <a:cubicBezTo>
                    <a:pt x="258528" y="4343"/>
                    <a:pt x="272265" y="7735"/>
                    <a:pt x="288440" y="128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345827" y="7393686"/>
              <a:ext cx="92190" cy="560723"/>
            </a:xfrm>
            <a:custGeom>
              <a:rect b="b" l="l" r="r" t="t"/>
              <a:pathLst>
                <a:path extrusionOk="0" h="560723" w="92190">
                  <a:moveTo>
                    <a:pt x="92190" y="14836"/>
                  </a:moveTo>
                  <a:cubicBezTo>
                    <a:pt x="84757" y="129014"/>
                    <a:pt x="70128" y="242597"/>
                    <a:pt x="58116" y="356359"/>
                  </a:cubicBezTo>
                  <a:cubicBezTo>
                    <a:pt x="55143" y="385572"/>
                    <a:pt x="50802" y="414548"/>
                    <a:pt x="47353" y="443703"/>
                  </a:cubicBezTo>
                  <a:cubicBezTo>
                    <a:pt x="42417" y="464289"/>
                    <a:pt x="43488" y="563176"/>
                    <a:pt x="17799" y="560677"/>
                  </a:cubicBezTo>
                  <a:cubicBezTo>
                    <a:pt x="13279" y="560796"/>
                    <a:pt x="8700" y="559904"/>
                    <a:pt x="4597" y="557940"/>
                  </a:cubicBezTo>
                  <a:lnTo>
                    <a:pt x="4597" y="557940"/>
                  </a:lnTo>
                  <a:cubicBezTo>
                    <a:pt x="-5453" y="460838"/>
                    <a:pt x="3705" y="362427"/>
                    <a:pt x="6441" y="265028"/>
                  </a:cubicBezTo>
                  <a:cubicBezTo>
                    <a:pt x="7570" y="225164"/>
                    <a:pt x="6024" y="185181"/>
                    <a:pt x="8403" y="145316"/>
                  </a:cubicBezTo>
                  <a:cubicBezTo>
                    <a:pt x="14944" y="111105"/>
                    <a:pt x="19285" y="76238"/>
                    <a:pt x="29156" y="42800"/>
                  </a:cubicBezTo>
                  <a:cubicBezTo>
                    <a:pt x="33022" y="31852"/>
                    <a:pt x="37720" y="21143"/>
                    <a:pt x="42834" y="10730"/>
                  </a:cubicBezTo>
                  <a:cubicBezTo>
                    <a:pt x="45747" y="4483"/>
                    <a:pt x="49850" y="-2359"/>
                    <a:pt x="57700" y="794"/>
                  </a:cubicBezTo>
                  <a:cubicBezTo>
                    <a:pt x="69236" y="4304"/>
                    <a:pt x="83211" y="6149"/>
                    <a:pt x="92190" y="148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325918" y="8128596"/>
              <a:ext cx="63589" cy="65887"/>
            </a:xfrm>
            <a:custGeom>
              <a:rect b="b" l="l" r="r" t="t"/>
              <a:pathLst>
                <a:path extrusionOk="0" h="65887" w="63589">
                  <a:moveTo>
                    <a:pt x="32355" y="2538"/>
                  </a:moveTo>
                  <a:cubicBezTo>
                    <a:pt x="77668" y="-15193"/>
                    <a:pt x="70473" y="65785"/>
                    <a:pt x="31344" y="65845"/>
                  </a:cubicBezTo>
                  <a:cubicBezTo>
                    <a:pt x="1730" y="67154"/>
                    <a:pt x="-8439" y="38416"/>
                    <a:pt x="7498" y="15985"/>
                  </a:cubicBezTo>
                  <a:cubicBezTo>
                    <a:pt x="18024" y="19436"/>
                    <a:pt x="24208" y="7000"/>
                    <a:pt x="32355" y="2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2893846" y="7450826"/>
              <a:ext cx="352156" cy="774306"/>
            </a:xfrm>
            <a:custGeom>
              <a:rect b="b" l="l" r="r" t="t"/>
              <a:pathLst>
                <a:path extrusionOk="0" h="774306" w="352156">
                  <a:moveTo>
                    <a:pt x="352156" y="25644"/>
                  </a:moveTo>
                  <a:cubicBezTo>
                    <a:pt x="351681" y="39745"/>
                    <a:pt x="346864" y="61522"/>
                    <a:pt x="329203" y="61165"/>
                  </a:cubicBezTo>
                  <a:cubicBezTo>
                    <a:pt x="308092" y="61879"/>
                    <a:pt x="286863" y="63664"/>
                    <a:pt x="266645" y="70268"/>
                  </a:cubicBezTo>
                  <a:cubicBezTo>
                    <a:pt x="236079" y="79312"/>
                    <a:pt x="207536" y="100374"/>
                    <a:pt x="192372" y="128696"/>
                  </a:cubicBezTo>
                  <a:cubicBezTo>
                    <a:pt x="183393" y="149639"/>
                    <a:pt x="184820" y="173498"/>
                    <a:pt x="189458" y="195334"/>
                  </a:cubicBezTo>
                  <a:cubicBezTo>
                    <a:pt x="202005" y="245968"/>
                    <a:pt x="228943" y="292020"/>
                    <a:pt x="258379" y="334621"/>
                  </a:cubicBezTo>
                  <a:cubicBezTo>
                    <a:pt x="269915" y="351162"/>
                    <a:pt x="281868" y="366631"/>
                    <a:pt x="291918" y="384243"/>
                  </a:cubicBezTo>
                  <a:cubicBezTo>
                    <a:pt x="301313" y="403104"/>
                    <a:pt x="306903" y="423512"/>
                    <a:pt x="312969" y="443623"/>
                  </a:cubicBezTo>
                  <a:cubicBezTo>
                    <a:pt x="325278" y="473610"/>
                    <a:pt x="327300" y="505858"/>
                    <a:pt x="326229" y="537869"/>
                  </a:cubicBezTo>
                  <a:cubicBezTo>
                    <a:pt x="326051" y="559586"/>
                    <a:pt x="326527" y="581422"/>
                    <a:pt x="322186" y="602782"/>
                  </a:cubicBezTo>
                  <a:cubicBezTo>
                    <a:pt x="315585" y="628009"/>
                    <a:pt x="305951" y="651511"/>
                    <a:pt x="292453" y="674121"/>
                  </a:cubicBezTo>
                  <a:cubicBezTo>
                    <a:pt x="274732" y="699646"/>
                    <a:pt x="248329" y="717436"/>
                    <a:pt x="223591" y="735524"/>
                  </a:cubicBezTo>
                  <a:cubicBezTo>
                    <a:pt x="207714" y="745876"/>
                    <a:pt x="193799" y="756348"/>
                    <a:pt x="175484" y="763072"/>
                  </a:cubicBezTo>
                  <a:cubicBezTo>
                    <a:pt x="157049" y="769021"/>
                    <a:pt x="139447" y="772353"/>
                    <a:pt x="119586" y="774079"/>
                  </a:cubicBezTo>
                  <a:cubicBezTo>
                    <a:pt x="106087" y="774555"/>
                    <a:pt x="92529" y="774436"/>
                    <a:pt x="79149" y="772234"/>
                  </a:cubicBezTo>
                  <a:cubicBezTo>
                    <a:pt x="62082" y="768426"/>
                    <a:pt x="46859" y="759442"/>
                    <a:pt x="30744" y="752778"/>
                  </a:cubicBezTo>
                  <a:cubicBezTo>
                    <a:pt x="19445" y="748375"/>
                    <a:pt x="2676" y="745519"/>
                    <a:pt x="0" y="731418"/>
                  </a:cubicBezTo>
                  <a:cubicBezTo>
                    <a:pt x="2379" y="715711"/>
                    <a:pt x="13677" y="702085"/>
                    <a:pt x="25451" y="692090"/>
                  </a:cubicBezTo>
                  <a:cubicBezTo>
                    <a:pt x="37285" y="698813"/>
                    <a:pt x="49476" y="706905"/>
                    <a:pt x="63450" y="707381"/>
                  </a:cubicBezTo>
                  <a:cubicBezTo>
                    <a:pt x="74392" y="707440"/>
                    <a:pt x="82955" y="707143"/>
                    <a:pt x="94551" y="704882"/>
                  </a:cubicBezTo>
                  <a:cubicBezTo>
                    <a:pt x="133025" y="697980"/>
                    <a:pt x="165969" y="674180"/>
                    <a:pt x="190231" y="644193"/>
                  </a:cubicBezTo>
                  <a:cubicBezTo>
                    <a:pt x="228587" y="590942"/>
                    <a:pt x="219904" y="519484"/>
                    <a:pt x="209498" y="458438"/>
                  </a:cubicBezTo>
                  <a:cubicBezTo>
                    <a:pt x="200043" y="413159"/>
                    <a:pt x="175900" y="373117"/>
                    <a:pt x="153362" y="333431"/>
                  </a:cubicBezTo>
                  <a:cubicBezTo>
                    <a:pt x="108585" y="246920"/>
                    <a:pt x="94313" y="177663"/>
                    <a:pt x="144502" y="88653"/>
                  </a:cubicBezTo>
                  <a:cubicBezTo>
                    <a:pt x="172153" y="47004"/>
                    <a:pt x="219012" y="19754"/>
                    <a:pt x="267477" y="9817"/>
                  </a:cubicBezTo>
                  <a:cubicBezTo>
                    <a:pt x="274018" y="8508"/>
                    <a:pt x="280619" y="7259"/>
                    <a:pt x="287339" y="6664"/>
                  </a:cubicBezTo>
                  <a:cubicBezTo>
                    <a:pt x="292393" y="6723"/>
                    <a:pt x="298102" y="5593"/>
                    <a:pt x="299589" y="0"/>
                  </a:cubicBezTo>
                  <a:cubicBezTo>
                    <a:pt x="318499" y="1011"/>
                    <a:pt x="347340" y="2261"/>
                    <a:pt x="352156" y="256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2515426" y="7473138"/>
              <a:ext cx="405272" cy="700921"/>
            </a:xfrm>
            <a:custGeom>
              <a:rect b="b" l="l" r="r" t="t"/>
              <a:pathLst>
                <a:path extrusionOk="0" h="700921" w="405272">
                  <a:moveTo>
                    <a:pt x="319311" y="426368"/>
                  </a:moveTo>
                  <a:cubicBezTo>
                    <a:pt x="347260" y="334204"/>
                    <a:pt x="346962" y="240613"/>
                    <a:pt x="275128" y="168441"/>
                  </a:cubicBezTo>
                  <a:cubicBezTo>
                    <a:pt x="260559" y="152912"/>
                    <a:pt x="243551" y="141964"/>
                    <a:pt x="225890" y="129945"/>
                  </a:cubicBezTo>
                  <a:cubicBezTo>
                    <a:pt x="206088" y="116082"/>
                    <a:pt x="183550" y="101267"/>
                    <a:pt x="158099" y="100612"/>
                  </a:cubicBezTo>
                  <a:cubicBezTo>
                    <a:pt x="144719" y="97518"/>
                    <a:pt x="124560" y="107574"/>
                    <a:pt x="136632" y="122151"/>
                  </a:cubicBezTo>
                  <a:cubicBezTo>
                    <a:pt x="125631" y="154756"/>
                    <a:pt x="122717" y="189385"/>
                    <a:pt x="115462" y="223001"/>
                  </a:cubicBezTo>
                  <a:cubicBezTo>
                    <a:pt x="95006" y="309989"/>
                    <a:pt x="81031" y="398344"/>
                    <a:pt x="74847" y="487533"/>
                  </a:cubicBezTo>
                  <a:cubicBezTo>
                    <a:pt x="73360" y="515259"/>
                    <a:pt x="70982" y="540427"/>
                    <a:pt x="70387" y="568987"/>
                  </a:cubicBezTo>
                  <a:cubicBezTo>
                    <a:pt x="66403" y="596415"/>
                    <a:pt x="94411" y="612361"/>
                    <a:pt x="118673" y="611707"/>
                  </a:cubicBezTo>
                  <a:cubicBezTo>
                    <a:pt x="121944" y="611945"/>
                    <a:pt x="125155" y="612064"/>
                    <a:pt x="128307" y="612064"/>
                  </a:cubicBezTo>
                  <a:cubicBezTo>
                    <a:pt x="171836" y="612064"/>
                    <a:pt x="210964" y="591953"/>
                    <a:pt x="240935" y="560300"/>
                  </a:cubicBezTo>
                  <a:cubicBezTo>
                    <a:pt x="255980" y="545544"/>
                    <a:pt x="271143" y="530610"/>
                    <a:pt x="283631" y="513593"/>
                  </a:cubicBezTo>
                  <a:cubicBezTo>
                    <a:pt x="299866" y="486581"/>
                    <a:pt x="311104" y="456593"/>
                    <a:pt x="319311" y="426368"/>
                  </a:cubicBezTo>
                  <a:close/>
                  <a:moveTo>
                    <a:pt x="394475" y="243588"/>
                  </a:moveTo>
                  <a:cubicBezTo>
                    <a:pt x="405774" y="275955"/>
                    <a:pt x="406250" y="309989"/>
                    <a:pt x="404525" y="343903"/>
                  </a:cubicBezTo>
                  <a:cubicBezTo>
                    <a:pt x="403098" y="369725"/>
                    <a:pt x="404050" y="395905"/>
                    <a:pt x="398817" y="421370"/>
                  </a:cubicBezTo>
                  <a:cubicBezTo>
                    <a:pt x="387459" y="467422"/>
                    <a:pt x="371819" y="513712"/>
                    <a:pt x="343930" y="552743"/>
                  </a:cubicBezTo>
                  <a:cubicBezTo>
                    <a:pt x="322879" y="581779"/>
                    <a:pt x="305158" y="613908"/>
                    <a:pt x="279052" y="638838"/>
                  </a:cubicBezTo>
                  <a:cubicBezTo>
                    <a:pt x="251460" y="662102"/>
                    <a:pt x="217684" y="676620"/>
                    <a:pt x="184621" y="690424"/>
                  </a:cubicBezTo>
                  <a:cubicBezTo>
                    <a:pt x="158991" y="700062"/>
                    <a:pt x="131280" y="701312"/>
                    <a:pt x="104223" y="700836"/>
                  </a:cubicBezTo>
                  <a:cubicBezTo>
                    <a:pt x="73122" y="698872"/>
                    <a:pt x="39584" y="700122"/>
                    <a:pt x="9910" y="688103"/>
                  </a:cubicBezTo>
                  <a:cubicBezTo>
                    <a:pt x="-3708" y="683165"/>
                    <a:pt x="752" y="667517"/>
                    <a:pt x="515" y="656212"/>
                  </a:cubicBezTo>
                  <a:cubicBezTo>
                    <a:pt x="1347" y="633186"/>
                    <a:pt x="3072" y="610219"/>
                    <a:pt x="4023" y="587193"/>
                  </a:cubicBezTo>
                  <a:cubicBezTo>
                    <a:pt x="8602" y="462781"/>
                    <a:pt x="21744" y="338607"/>
                    <a:pt x="47552" y="216575"/>
                  </a:cubicBezTo>
                  <a:cubicBezTo>
                    <a:pt x="55818" y="167310"/>
                    <a:pt x="66403" y="118343"/>
                    <a:pt x="74490" y="69019"/>
                  </a:cubicBezTo>
                  <a:cubicBezTo>
                    <a:pt x="79188" y="48491"/>
                    <a:pt x="75977" y="25287"/>
                    <a:pt x="86799" y="6723"/>
                  </a:cubicBezTo>
                  <a:cubicBezTo>
                    <a:pt x="92270" y="1725"/>
                    <a:pt x="97979" y="0"/>
                    <a:pt x="103866" y="0"/>
                  </a:cubicBezTo>
                  <a:cubicBezTo>
                    <a:pt x="112845" y="0"/>
                    <a:pt x="122122" y="4105"/>
                    <a:pt x="131458" y="7080"/>
                  </a:cubicBezTo>
                  <a:cubicBezTo>
                    <a:pt x="153401" y="15529"/>
                    <a:pt x="175879" y="24156"/>
                    <a:pt x="196395" y="35878"/>
                  </a:cubicBezTo>
                  <a:cubicBezTo>
                    <a:pt x="237069" y="58666"/>
                    <a:pt x="280182" y="76634"/>
                    <a:pt x="311699" y="112453"/>
                  </a:cubicBezTo>
                  <a:cubicBezTo>
                    <a:pt x="348508" y="149520"/>
                    <a:pt x="383772" y="190634"/>
                    <a:pt x="394475" y="2435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2032826" y="7412747"/>
              <a:ext cx="436909" cy="661003"/>
            </a:xfrm>
            <a:custGeom>
              <a:rect b="b" l="l" r="r" t="t"/>
              <a:pathLst>
                <a:path extrusionOk="0" h="661003" w="436909">
                  <a:moveTo>
                    <a:pt x="436910" y="40935"/>
                  </a:moveTo>
                  <a:cubicBezTo>
                    <a:pt x="436018" y="72231"/>
                    <a:pt x="426860" y="102576"/>
                    <a:pt x="422519" y="133456"/>
                  </a:cubicBezTo>
                  <a:cubicBezTo>
                    <a:pt x="412707" y="206223"/>
                    <a:pt x="401646" y="278752"/>
                    <a:pt x="387791" y="350864"/>
                  </a:cubicBezTo>
                  <a:cubicBezTo>
                    <a:pt x="372211" y="425297"/>
                    <a:pt x="365729" y="500146"/>
                    <a:pt x="349316" y="574580"/>
                  </a:cubicBezTo>
                  <a:cubicBezTo>
                    <a:pt x="345511" y="587669"/>
                    <a:pt x="345570" y="605459"/>
                    <a:pt x="333201" y="613611"/>
                  </a:cubicBezTo>
                  <a:cubicBezTo>
                    <a:pt x="318573" y="616883"/>
                    <a:pt x="300792" y="618549"/>
                    <a:pt x="287413" y="610755"/>
                  </a:cubicBezTo>
                  <a:cubicBezTo>
                    <a:pt x="278374" y="601949"/>
                    <a:pt x="274568" y="589335"/>
                    <a:pt x="270167" y="577852"/>
                  </a:cubicBezTo>
                  <a:cubicBezTo>
                    <a:pt x="261783" y="554052"/>
                    <a:pt x="253933" y="530134"/>
                    <a:pt x="246916" y="505977"/>
                  </a:cubicBezTo>
                  <a:cubicBezTo>
                    <a:pt x="237283" y="474324"/>
                    <a:pt x="226876" y="442849"/>
                    <a:pt x="214091" y="412267"/>
                  </a:cubicBezTo>
                  <a:cubicBezTo>
                    <a:pt x="205706" y="392216"/>
                    <a:pt x="196014" y="372522"/>
                    <a:pt x="190186" y="351459"/>
                  </a:cubicBezTo>
                  <a:cubicBezTo>
                    <a:pt x="184180" y="329028"/>
                    <a:pt x="177817" y="306657"/>
                    <a:pt x="171514" y="284285"/>
                  </a:cubicBezTo>
                  <a:cubicBezTo>
                    <a:pt x="165329" y="266852"/>
                    <a:pt x="160156" y="222882"/>
                    <a:pt x="133812" y="229903"/>
                  </a:cubicBezTo>
                  <a:cubicBezTo>
                    <a:pt x="123049" y="234901"/>
                    <a:pt x="123287" y="248586"/>
                    <a:pt x="120373" y="258582"/>
                  </a:cubicBezTo>
                  <a:cubicBezTo>
                    <a:pt x="115081" y="282976"/>
                    <a:pt x="109788" y="307370"/>
                    <a:pt x="106399" y="332122"/>
                  </a:cubicBezTo>
                  <a:cubicBezTo>
                    <a:pt x="98728" y="398047"/>
                    <a:pt x="89273" y="463912"/>
                    <a:pt x="78331" y="529420"/>
                  </a:cubicBezTo>
                  <a:cubicBezTo>
                    <a:pt x="74347" y="553576"/>
                    <a:pt x="70541" y="577733"/>
                    <a:pt x="65486" y="601592"/>
                  </a:cubicBezTo>
                  <a:cubicBezTo>
                    <a:pt x="61264" y="615514"/>
                    <a:pt x="60015" y="662221"/>
                    <a:pt x="41105" y="660912"/>
                  </a:cubicBezTo>
                  <a:cubicBezTo>
                    <a:pt x="27547" y="661567"/>
                    <a:pt x="13156" y="658770"/>
                    <a:pt x="2393" y="650024"/>
                  </a:cubicBezTo>
                  <a:cubicBezTo>
                    <a:pt x="-2305" y="638898"/>
                    <a:pt x="1501" y="624439"/>
                    <a:pt x="728" y="612123"/>
                  </a:cubicBezTo>
                  <a:cubicBezTo>
                    <a:pt x="2036" y="579875"/>
                    <a:pt x="1858" y="547626"/>
                    <a:pt x="4236" y="515438"/>
                  </a:cubicBezTo>
                  <a:cubicBezTo>
                    <a:pt x="6496" y="478667"/>
                    <a:pt x="4474" y="441778"/>
                    <a:pt x="8042" y="405008"/>
                  </a:cubicBezTo>
                  <a:cubicBezTo>
                    <a:pt x="11134" y="371570"/>
                    <a:pt x="18746" y="338607"/>
                    <a:pt x="21541" y="305110"/>
                  </a:cubicBezTo>
                  <a:cubicBezTo>
                    <a:pt x="24752" y="252989"/>
                    <a:pt x="34326" y="201701"/>
                    <a:pt x="46635" y="151067"/>
                  </a:cubicBezTo>
                  <a:cubicBezTo>
                    <a:pt x="53533" y="118640"/>
                    <a:pt x="58707" y="85916"/>
                    <a:pt x="62632" y="52954"/>
                  </a:cubicBezTo>
                  <a:cubicBezTo>
                    <a:pt x="65189" y="36056"/>
                    <a:pt x="65248" y="1190"/>
                    <a:pt x="87905" y="0"/>
                  </a:cubicBezTo>
                  <a:cubicBezTo>
                    <a:pt x="112167" y="654"/>
                    <a:pt x="137975" y="3986"/>
                    <a:pt x="159561" y="15589"/>
                  </a:cubicBezTo>
                  <a:cubicBezTo>
                    <a:pt x="170860" y="24513"/>
                    <a:pt x="171633" y="40281"/>
                    <a:pt x="174963" y="53370"/>
                  </a:cubicBezTo>
                  <a:cubicBezTo>
                    <a:pt x="184656" y="98292"/>
                    <a:pt x="199403" y="141904"/>
                    <a:pt x="214329" y="185339"/>
                  </a:cubicBezTo>
                  <a:cubicBezTo>
                    <a:pt x="226341" y="216516"/>
                    <a:pt x="235975" y="250014"/>
                    <a:pt x="248284" y="281667"/>
                  </a:cubicBezTo>
                  <a:cubicBezTo>
                    <a:pt x="255539" y="301599"/>
                    <a:pt x="264340" y="321055"/>
                    <a:pt x="269394" y="341701"/>
                  </a:cubicBezTo>
                  <a:cubicBezTo>
                    <a:pt x="277303" y="374902"/>
                    <a:pt x="281288" y="410958"/>
                    <a:pt x="298889" y="440588"/>
                  </a:cubicBezTo>
                  <a:cubicBezTo>
                    <a:pt x="303290" y="445408"/>
                    <a:pt x="311139" y="445943"/>
                    <a:pt x="316313" y="442076"/>
                  </a:cubicBezTo>
                  <a:cubicBezTo>
                    <a:pt x="325233" y="433270"/>
                    <a:pt x="322141" y="418693"/>
                    <a:pt x="324698" y="407328"/>
                  </a:cubicBezTo>
                  <a:cubicBezTo>
                    <a:pt x="327849" y="383053"/>
                    <a:pt x="331715" y="358956"/>
                    <a:pt x="335461" y="334799"/>
                  </a:cubicBezTo>
                  <a:cubicBezTo>
                    <a:pt x="342835" y="285653"/>
                    <a:pt x="352171" y="236805"/>
                    <a:pt x="359604" y="187659"/>
                  </a:cubicBezTo>
                  <a:cubicBezTo>
                    <a:pt x="368405" y="136490"/>
                    <a:pt x="372924" y="83239"/>
                    <a:pt x="390883" y="34390"/>
                  </a:cubicBezTo>
                  <a:cubicBezTo>
                    <a:pt x="406106" y="35164"/>
                    <a:pt x="422578" y="34747"/>
                    <a:pt x="436910" y="409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1600985" y="7484735"/>
              <a:ext cx="331182" cy="764695"/>
            </a:xfrm>
            <a:custGeom>
              <a:rect b="b" l="l" r="r" t="t"/>
              <a:pathLst>
                <a:path extrusionOk="0" h="764695" w="331182">
                  <a:moveTo>
                    <a:pt x="331180" y="316122"/>
                  </a:moveTo>
                  <a:cubicBezTo>
                    <a:pt x="331240" y="334626"/>
                    <a:pt x="330407" y="352892"/>
                    <a:pt x="327493" y="371337"/>
                  </a:cubicBezTo>
                  <a:cubicBezTo>
                    <a:pt x="326542" y="375680"/>
                    <a:pt x="325888" y="380976"/>
                    <a:pt x="320655" y="381630"/>
                  </a:cubicBezTo>
                  <a:cubicBezTo>
                    <a:pt x="273558" y="393232"/>
                    <a:pt x="227234" y="407869"/>
                    <a:pt x="181088" y="422684"/>
                  </a:cubicBezTo>
                  <a:cubicBezTo>
                    <a:pt x="116508" y="446127"/>
                    <a:pt x="46101" y="499200"/>
                    <a:pt x="78331" y="575953"/>
                  </a:cubicBezTo>
                  <a:cubicBezTo>
                    <a:pt x="89570" y="608499"/>
                    <a:pt x="110562" y="636939"/>
                    <a:pt x="138451" y="657050"/>
                  </a:cubicBezTo>
                  <a:cubicBezTo>
                    <a:pt x="158491" y="672222"/>
                    <a:pt x="178531" y="687632"/>
                    <a:pt x="201604" y="697985"/>
                  </a:cubicBezTo>
                  <a:cubicBezTo>
                    <a:pt x="216530" y="706493"/>
                    <a:pt x="237581" y="710480"/>
                    <a:pt x="245906" y="726782"/>
                  </a:cubicBezTo>
                  <a:cubicBezTo>
                    <a:pt x="242219" y="752129"/>
                    <a:pt x="222120" y="764802"/>
                    <a:pt x="197679" y="764683"/>
                  </a:cubicBezTo>
                  <a:cubicBezTo>
                    <a:pt x="147906" y="765278"/>
                    <a:pt x="96528" y="744632"/>
                    <a:pt x="61800" y="708516"/>
                  </a:cubicBezTo>
                  <a:cubicBezTo>
                    <a:pt x="33019" y="678053"/>
                    <a:pt x="6854" y="641640"/>
                    <a:pt x="1323" y="599098"/>
                  </a:cubicBezTo>
                  <a:cubicBezTo>
                    <a:pt x="-2661" y="548465"/>
                    <a:pt x="966" y="491405"/>
                    <a:pt x="31651" y="448923"/>
                  </a:cubicBezTo>
                  <a:cubicBezTo>
                    <a:pt x="66855" y="405787"/>
                    <a:pt x="118292" y="373003"/>
                    <a:pt x="175023" y="371039"/>
                  </a:cubicBezTo>
                  <a:cubicBezTo>
                    <a:pt x="187867" y="370325"/>
                    <a:pt x="200712" y="370563"/>
                    <a:pt x="213557" y="370266"/>
                  </a:cubicBezTo>
                  <a:cubicBezTo>
                    <a:pt x="224082" y="371158"/>
                    <a:pt x="237997" y="367291"/>
                    <a:pt x="234786" y="353963"/>
                  </a:cubicBezTo>
                  <a:cubicBezTo>
                    <a:pt x="233002" y="346228"/>
                    <a:pt x="224617" y="344443"/>
                    <a:pt x="217838" y="343908"/>
                  </a:cubicBezTo>
                  <a:cubicBezTo>
                    <a:pt x="207610" y="342539"/>
                    <a:pt x="197798" y="339207"/>
                    <a:pt x="187986" y="336232"/>
                  </a:cubicBezTo>
                  <a:cubicBezTo>
                    <a:pt x="100631" y="311838"/>
                    <a:pt x="46993" y="264299"/>
                    <a:pt x="70185" y="167673"/>
                  </a:cubicBezTo>
                  <a:cubicBezTo>
                    <a:pt x="83981" y="78543"/>
                    <a:pt x="166341" y="17498"/>
                    <a:pt x="250604" y="5"/>
                  </a:cubicBezTo>
                  <a:cubicBezTo>
                    <a:pt x="254766" y="2564"/>
                    <a:pt x="259524" y="1731"/>
                    <a:pt x="264222" y="838"/>
                  </a:cubicBezTo>
                  <a:cubicBezTo>
                    <a:pt x="266600" y="422"/>
                    <a:pt x="269038" y="-54"/>
                    <a:pt x="271357" y="5"/>
                  </a:cubicBezTo>
                  <a:cubicBezTo>
                    <a:pt x="268979" y="600"/>
                    <a:pt x="269692" y="4110"/>
                    <a:pt x="272130" y="3099"/>
                  </a:cubicBezTo>
                  <a:cubicBezTo>
                    <a:pt x="273736" y="2206"/>
                    <a:pt x="275163" y="1136"/>
                    <a:pt x="276650" y="65"/>
                  </a:cubicBezTo>
                  <a:cubicBezTo>
                    <a:pt x="291160" y="5"/>
                    <a:pt x="305550" y="3337"/>
                    <a:pt x="317503" y="11726"/>
                  </a:cubicBezTo>
                  <a:cubicBezTo>
                    <a:pt x="327969" y="18093"/>
                    <a:pt x="329039" y="25411"/>
                    <a:pt x="323331" y="35704"/>
                  </a:cubicBezTo>
                  <a:cubicBezTo>
                    <a:pt x="286878" y="41119"/>
                    <a:pt x="248642" y="41773"/>
                    <a:pt x="215281" y="59920"/>
                  </a:cubicBezTo>
                  <a:cubicBezTo>
                    <a:pt x="163070" y="80983"/>
                    <a:pt x="146004" y="141077"/>
                    <a:pt x="153913" y="192841"/>
                  </a:cubicBezTo>
                  <a:cubicBezTo>
                    <a:pt x="158848" y="254362"/>
                    <a:pt x="199939" y="283338"/>
                    <a:pt x="257205" y="293750"/>
                  </a:cubicBezTo>
                  <a:cubicBezTo>
                    <a:pt x="281883" y="299700"/>
                    <a:pt x="309891" y="301128"/>
                    <a:pt x="331180" y="316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1427778" y="7411795"/>
              <a:ext cx="158501" cy="671247"/>
            </a:xfrm>
            <a:custGeom>
              <a:rect b="b" l="l" r="r" t="t"/>
              <a:pathLst>
                <a:path extrusionOk="0" h="671247" w="158501">
                  <a:moveTo>
                    <a:pt x="150149" y="21182"/>
                  </a:moveTo>
                  <a:cubicBezTo>
                    <a:pt x="159366" y="29214"/>
                    <a:pt x="158652" y="42125"/>
                    <a:pt x="158355" y="53311"/>
                  </a:cubicBezTo>
                  <a:cubicBezTo>
                    <a:pt x="158236" y="63842"/>
                    <a:pt x="157582" y="74373"/>
                    <a:pt x="156095" y="84786"/>
                  </a:cubicBezTo>
                  <a:cubicBezTo>
                    <a:pt x="151219" y="119354"/>
                    <a:pt x="147235" y="153983"/>
                    <a:pt x="143607" y="188730"/>
                  </a:cubicBezTo>
                  <a:cubicBezTo>
                    <a:pt x="135401" y="260664"/>
                    <a:pt x="126660" y="332658"/>
                    <a:pt x="119048" y="404651"/>
                  </a:cubicBezTo>
                  <a:cubicBezTo>
                    <a:pt x="115064" y="456891"/>
                    <a:pt x="107214" y="508536"/>
                    <a:pt x="94251" y="559288"/>
                  </a:cubicBezTo>
                  <a:cubicBezTo>
                    <a:pt x="88839" y="585646"/>
                    <a:pt x="85866" y="612421"/>
                    <a:pt x="80752" y="638779"/>
                  </a:cubicBezTo>
                  <a:cubicBezTo>
                    <a:pt x="77184" y="650678"/>
                    <a:pt x="76946" y="671800"/>
                    <a:pt x="60177" y="671027"/>
                  </a:cubicBezTo>
                  <a:cubicBezTo>
                    <a:pt x="-18021" y="674180"/>
                    <a:pt x="2198" y="643419"/>
                    <a:pt x="2733" y="584873"/>
                  </a:cubicBezTo>
                  <a:cubicBezTo>
                    <a:pt x="3863" y="531383"/>
                    <a:pt x="8085" y="478132"/>
                    <a:pt x="12485" y="424762"/>
                  </a:cubicBezTo>
                  <a:cubicBezTo>
                    <a:pt x="21108" y="333312"/>
                    <a:pt x="29790" y="241803"/>
                    <a:pt x="41029" y="150591"/>
                  </a:cubicBezTo>
                  <a:cubicBezTo>
                    <a:pt x="48105" y="110489"/>
                    <a:pt x="48819" y="69316"/>
                    <a:pt x="62734" y="30761"/>
                  </a:cubicBezTo>
                  <a:cubicBezTo>
                    <a:pt x="67134" y="20111"/>
                    <a:pt x="71356" y="5474"/>
                    <a:pt x="83012" y="119"/>
                  </a:cubicBezTo>
                  <a:cubicBezTo>
                    <a:pt x="84617" y="0"/>
                    <a:pt x="86282" y="0"/>
                    <a:pt x="87888" y="0"/>
                  </a:cubicBezTo>
                  <a:cubicBezTo>
                    <a:pt x="110009" y="59"/>
                    <a:pt x="132666" y="8032"/>
                    <a:pt x="150149" y="211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899057" y="7432024"/>
              <a:ext cx="442370" cy="808481"/>
            </a:xfrm>
            <a:custGeom>
              <a:rect b="b" l="l" r="r" t="t"/>
              <a:pathLst>
                <a:path extrusionOk="0" h="808481" w="442370">
                  <a:moveTo>
                    <a:pt x="355257" y="242814"/>
                  </a:moveTo>
                  <a:cubicBezTo>
                    <a:pt x="359955" y="199737"/>
                    <a:pt x="346694" y="156065"/>
                    <a:pt x="318270" y="123281"/>
                  </a:cubicBezTo>
                  <a:cubicBezTo>
                    <a:pt x="292818" y="89665"/>
                    <a:pt x="253036" y="73481"/>
                    <a:pt x="212480" y="67055"/>
                  </a:cubicBezTo>
                  <a:cubicBezTo>
                    <a:pt x="196484" y="65330"/>
                    <a:pt x="179298" y="61998"/>
                    <a:pt x="163599" y="66758"/>
                  </a:cubicBezTo>
                  <a:cubicBezTo>
                    <a:pt x="144273" y="75325"/>
                    <a:pt x="139813" y="100315"/>
                    <a:pt x="141062" y="119295"/>
                  </a:cubicBezTo>
                  <a:cubicBezTo>
                    <a:pt x="134639" y="174867"/>
                    <a:pt x="128990" y="230498"/>
                    <a:pt x="125482" y="286308"/>
                  </a:cubicBezTo>
                  <a:cubicBezTo>
                    <a:pt x="124173" y="311535"/>
                    <a:pt x="122330" y="336882"/>
                    <a:pt x="124352" y="362050"/>
                  </a:cubicBezTo>
                  <a:cubicBezTo>
                    <a:pt x="124649" y="379781"/>
                    <a:pt x="139694" y="391799"/>
                    <a:pt x="156166" y="394477"/>
                  </a:cubicBezTo>
                  <a:cubicBezTo>
                    <a:pt x="165859" y="396202"/>
                    <a:pt x="175730" y="397035"/>
                    <a:pt x="185661" y="397035"/>
                  </a:cubicBezTo>
                  <a:cubicBezTo>
                    <a:pt x="244413" y="397035"/>
                    <a:pt x="304949" y="367583"/>
                    <a:pt x="335039" y="316831"/>
                  </a:cubicBezTo>
                  <a:cubicBezTo>
                    <a:pt x="348657" y="294697"/>
                    <a:pt x="354187" y="268518"/>
                    <a:pt x="355257" y="242814"/>
                  </a:cubicBezTo>
                  <a:close/>
                  <a:moveTo>
                    <a:pt x="390758" y="86392"/>
                  </a:moveTo>
                  <a:cubicBezTo>
                    <a:pt x="450284" y="138870"/>
                    <a:pt x="449808" y="225679"/>
                    <a:pt x="431493" y="297315"/>
                  </a:cubicBezTo>
                  <a:cubicBezTo>
                    <a:pt x="414545" y="358123"/>
                    <a:pt x="381363" y="413754"/>
                    <a:pt x="336228" y="457843"/>
                  </a:cubicBezTo>
                  <a:cubicBezTo>
                    <a:pt x="330341" y="464150"/>
                    <a:pt x="324632" y="471349"/>
                    <a:pt x="323681" y="480155"/>
                  </a:cubicBezTo>
                  <a:cubicBezTo>
                    <a:pt x="323503" y="499492"/>
                    <a:pt x="334028" y="517282"/>
                    <a:pt x="336823" y="536262"/>
                  </a:cubicBezTo>
                  <a:cubicBezTo>
                    <a:pt x="345624" y="579518"/>
                    <a:pt x="348716" y="626403"/>
                    <a:pt x="354306" y="670491"/>
                  </a:cubicBezTo>
                  <a:cubicBezTo>
                    <a:pt x="355198" y="687806"/>
                    <a:pt x="354960" y="705179"/>
                    <a:pt x="354901" y="722493"/>
                  </a:cubicBezTo>
                  <a:cubicBezTo>
                    <a:pt x="353949" y="743734"/>
                    <a:pt x="356863" y="766046"/>
                    <a:pt x="350916" y="786633"/>
                  </a:cubicBezTo>
                  <a:cubicBezTo>
                    <a:pt x="335336" y="789192"/>
                    <a:pt x="317378" y="789310"/>
                    <a:pt x="302809" y="781873"/>
                  </a:cubicBezTo>
                  <a:cubicBezTo>
                    <a:pt x="287110" y="715116"/>
                    <a:pt x="284196" y="645800"/>
                    <a:pt x="274146" y="577911"/>
                  </a:cubicBezTo>
                  <a:cubicBezTo>
                    <a:pt x="268913" y="551672"/>
                    <a:pt x="273254" y="510678"/>
                    <a:pt x="251073" y="492590"/>
                  </a:cubicBezTo>
                  <a:cubicBezTo>
                    <a:pt x="243700" y="488723"/>
                    <a:pt x="235493" y="489556"/>
                    <a:pt x="227287" y="490329"/>
                  </a:cubicBezTo>
                  <a:cubicBezTo>
                    <a:pt x="223362" y="490686"/>
                    <a:pt x="219497" y="491043"/>
                    <a:pt x="215751" y="490924"/>
                  </a:cubicBezTo>
                  <a:cubicBezTo>
                    <a:pt x="199041" y="491579"/>
                    <a:pt x="182390" y="493066"/>
                    <a:pt x="165621" y="493185"/>
                  </a:cubicBezTo>
                  <a:cubicBezTo>
                    <a:pt x="161994" y="493245"/>
                    <a:pt x="158009" y="493245"/>
                    <a:pt x="153787" y="493245"/>
                  </a:cubicBezTo>
                  <a:cubicBezTo>
                    <a:pt x="121973" y="493185"/>
                    <a:pt x="77374" y="493126"/>
                    <a:pt x="74876" y="531026"/>
                  </a:cubicBezTo>
                  <a:cubicBezTo>
                    <a:pt x="73865" y="569344"/>
                    <a:pt x="72319" y="607542"/>
                    <a:pt x="67978" y="645621"/>
                  </a:cubicBezTo>
                  <a:cubicBezTo>
                    <a:pt x="65124" y="668647"/>
                    <a:pt x="63399" y="810016"/>
                    <a:pt x="38424" y="808469"/>
                  </a:cubicBezTo>
                  <a:cubicBezTo>
                    <a:pt x="-1537" y="806387"/>
                    <a:pt x="-705" y="798414"/>
                    <a:pt x="306" y="763190"/>
                  </a:cubicBezTo>
                  <a:cubicBezTo>
                    <a:pt x="306" y="736714"/>
                    <a:pt x="247" y="710296"/>
                    <a:pt x="365" y="683819"/>
                  </a:cubicBezTo>
                  <a:cubicBezTo>
                    <a:pt x="3696" y="573330"/>
                    <a:pt x="9642" y="461651"/>
                    <a:pt x="22903" y="351519"/>
                  </a:cubicBezTo>
                  <a:cubicBezTo>
                    <a:pt x="26055" y="285773"/>
                    <a:pt x="36699" y="220978"/>
                    <a:pt x="42467" y="155530"/>
                  </a:cubicBezTo>
                  <a:cubicBezTo>
                    <a:pt x="49365" y="121615"/>
                    <a:pt x="46214" y="88118"/>
                    <a:pt x="51625" y="53846"/>
                  </a:cubicBezTo>
                  <a:cubicBezTo>
                    <a:pt x="56382" y="24811"/>
                    <a:pt x="77374" y="9520"/>
                    <a:pt x="104847" y="3451"/>
                  </a:cubicBezTo>
                  <a:cubicBezTo>
                    <a:pt x="118405" y="1011"/>
                    <a:pt x="132082" y="0"/>
                    <a:pt x="145819" y="0"/>
                  </a:cubicBezTo>
                  <a:cubicBezTo>
                    <a:pt x="175611" y="0"/>
                    <a:pt x="205522" y="4760"/>
                    <a:pt x="234661" y="9877"/>
                  </a:cubicBezTo>
                  <a:cubicBezTo>
                    <a:pt x="259934" y="16779"/>
                    <a:pt x="286039" y="24930"/>
                    <a:pt x="311610" y="31177"/>
                  </a:cubicBezTo>
                  <a:cubicBezTo>
                    <a:pt x="343007" y="42066"/>
                    <a:pt x="367269" y="63188"/>
                    <a:pt x="390758" y="863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512509" y="7427383"/>
              <a:ext cx="343116" cy="810355"/>
            </a:xfrm>
            <a:custGeom>
              <a:rect b="b" l="l" r="r" t="t"/>
              <a:pathLst>
                <a:path extrusionOk="0" h="810355" w="343116">
                  <a:moveTo>
                    <a:pt x="340351" y="7199"/>
                  </a:moveTo>
                  <a:cubicBezTo>
                    <a:pt x="344752" y="10888"/>
                    <a:pt x="342552" y="17255"/>
                    <a:pt x="342670" y="22312"/>
                  </a:cubicBezTo>
                  <a:cubicBezTo>
                    <a:pt x="342254" y="27667"/>
                    <a:pt x="341660" y="34628"/>
                    <a:pt x="340411" y="41530"/>
                  </a:cubicBezTo>
                  <a:cubicBezTo>
                    <a:pt x="338686" y="47064"/>
                    <a:pt x="337319" y="55810"/>
                    <a:pt x="330480" y="56643"/>
                  </a:cubicBezTo>
                  <a:cubicBezTo>
                    <a:pt x="317457" y="59201"/>
                    <a:pt x="304256" y="60213"/>
                    <a:pt x="291054" y="61105"/>
                  </a:cubicBezTo>
                  <a:cubicBezTo>
                    <a:pt x="252520" y="63009"/>
                    <a:pt x="211251" y="63188"/>
                    <a:pt x="172717" y="69792"/>
                  </a:cubicBezTo>
                  <a:cubicBezTo>
                    <a:pt x="144233" y="75623"/>
                    <a:pt x="111408" y="75682"/>
                    <a:pt x="87503" y="93711"/>
                  </a:cubicBezTo>
                  <a:cubicBezTo>
                    <a:pt x="75372" y="104242"/>
                    <a:pt x="79059" y="121199"/>
                    <a:pt x="79059" y="135419"/>
                  </a:cubicBezTo>
                  <a:cubicBezTo>
                    <a:pt x="81259" y="187659"/>
                    <a:pt x="80724" y="239958"/>
                    <a:pt x="87205" y="291901"/>
                  </a:cubicBezTo>
                  <a:cubicBezTo>
                    <a:pt x="90654" y="317366"/>
                    <a:pt x="83637" y="353899"/>
                    <a:pt x="105402" y="371986"/>
                  </a:cubicBezTo>
                  <a:cubicBezTo>
                    <a:pt x="109267" y="374307"/>
                    <a:pt x="113549" y="375080"/>
                    <a:pt x="118009" y="374842"/>
                  </a:cubicBezTo>
                  <a:cubicBezTo>
                    <a:pt x="134005" y="374604"/>
                    <a:pt x="149942" y="373474"/>
                    <a:pt x="165938" y="372641"/>
                  </a:cubicBezTo>
                  <a:cubicBezTo>
                    <a:pt x="199536" y="370915"/>
                    <a:pt x="232956" y="366929"/>
                    <a:pt x="266495" y="364073"/>
                  </a:cubicBezTo>
                  <a:cubicBezTo>
                    <a:pt x="268517" y="364073"/>
                    <a:pt x="270657" y="364013"/>
                    <a:pt x="272739" y="364013"/>
                  </a:cubicBezTo>
                  <a:cubicBezTo>
                    <a:pt x="284394" y="363894"/>
                    <a:pt x="296703" y="363716"/>
                    <a:pt x="306932" y="369011"/>
                  </a:cubicBezTo>
                  <a:cubicBezTo>
                    <a:pt x="310083" y="377163"/>
                    <a:pt x="304731" y="387753"/>
                    <a:pt x="302709" y="396143"/>
                  </a:cubicBezTo>
                  <a:cubicBezTo>
                    <a:pt x="294741" y="421311"/>
                    <a:pt x="288913" y="422917"/>
                    <a:pt x="264176" y="427379"/>
                  </a:cubicBezTo>
                  <a:cubicBezTo>
                    <a:pt x="243600" y="431128"/>
                    <a:pt x="223501" y="437375"/>
                    <a:pt x="203045" y="441600"/>
                  </a:cubicBezTo>
                  <a:cubicBezTo>
                    <a:pt x="163916" y="450287"/>
                    <a:pt x="117652" y="453321"/>
                    <a:pt x="82686" y="476347"/>
                  </a:cubicBezTo>
                  <a:cubicBezTo>
                    <a:pt x="68295" y="489199"/>
                    <a:pt x="74420" y="511630"/>
                    <a:pt x="71625" y="528765"/>
                  </a:cubicBezTo>
                  <a:cubicBezTo>
                    <a:pt x="68593" y="561668"/>
                    <a:pt x="67641" y="597367"/>
                    <a:pt x="66452" y="630746"/>
                  </a:cubicBezTo>
                  <a:cubicBezTo>
                    <a:pt x="63241" y="674537"/>
                    <a:pt x="66095" y="718447"/>
                    <a:pt x="63954" y="762239"/>
                  </a:cubicBezTo>
                  <a:cubicBezTo>
                    <a:pt x="62230" y="788477"/>
                    <a:pt x="60267" y="809600"/>
                    <a:pt x="28453" y="809897"/>
                  </a:cubicBezTo>
                  <a:cubicBezTo>
                    <a:pt x="6332" y="813467"/>
                    <a:pt x="8829" y="795498"/>
                    <a:pt x="7045" y="779910"/>
                  </a:cubicBezTo>
                  <a:cubicBezTo>
                    <a:pt x="5797" y="762060"/>
                    <a:pt x="6035" y="744091"/>
                    <a:pt x="5678" y="726182"/>
                  </a:cubicBezTo>
                  <a:cubicBezTo>
                    <a:pt x="3061" y="672217"/>
                    <a:pt x="-804" y="618192"/>
                    <a:pt x="147" y="564048"/>
                  </a:cubicBezTo>
                  <a:cubicBezTo>
                    <a:pt x="-269" y="491876"/>
                    <a:pt x="5380" y="419942"/>
                    <a:pt x="5440" y="347770"/>
                  </a:cubicBezTo>
                  <a:cubicBezTo>
                    <a:pt x="7164" y="264591"/>
                    <a:pt x="920" y="181709"/>
                    <a:pt x="9008" y="98649"/>
                  </a:cubicBezTo>
                  <a:cubicBezTo>
                    <a:pt x="14598" y="94782"/>
                    <a:pt x="11981" y="86571"/>
                    <a:pt x="13230" y="80799"/>
                  </a:cubicBezTo>
                  <a:cubicBezTo>
                    <a:pt x="15846" y="63485"/>
                    <a:pt x="16798" y="43732"/>
                    <a:pt x="28988" y="29987"/>
                  </a:cubicBezTo>
                  <a:cubicBezTo>
                    <a:pt x="44866" y="14518"/>
                    <a:pt x="70852" y="18802"/>
                    <a:pt x="91309" y="15529"/>
                  </a:cubicBezTo>
                  <a:cubicBezTo>
                    <a:pt x="117533" y="12673"/>
                    <a:pt x="143936" y="11662"/>
                    <a:pt x="170160" y="8211"/>
                  </a:cubicBezTo>
                  <a:cubicBezTo>
                    <a:pt x="204472" y="5295"/>
                    <a:pt x="238784" y="0"/>
                    <a:pt x="273274" y="0"/>
                  </a:cubicBezTo>
                  <a:cubicBezTo>
                    <a:pt x="275890" y="0"/>
                    <a:pt x="278507" y="0"/>
                    <a:pt x="281123" y="119"/>
                  </a:cubicBezTo>
                  <a:cubicBezTo>
                    <a:pt x="286594" y="476"/>
                    <a:pt x="292184" y="476"/>
                    <a:pt x="297893" y="417"/>
                  </a:cubicBezTo>
                  <a:cubicBezTo>
                    <a:pt x="312581" y="357"/>
                    <a:pt x="327566" y="298"/>
                    <a:pt x="340351" y="71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17"/>
          <p:cNvSpPr txBox="1"/>
          <p:nvPr/>
        </p:nvSpPr>
        <p:spPr>
          <a:xfrm>
            <a:off x="6869187" y="2274863"/>
            <a:ext cx="1488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Write a caption for the photos.</a:t>
            </a:r>
            <a:endParaRPr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"/>
          <p:cNvSpPr/>
          <p:nvPr/>
        </p:nvSpPr>
        <p:spPr>
          <a:xfrm>
            <a:off x="3049328" y="0"/>
            <a:ext cx="3045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0" name="Google Shape;590;p18"/>
          <p:cNvGrpSpPr/>
          <p:nvPr/>
        </p:nvGrpSpPr>
        <p:grpSpPr>
          <a:xfrm>
            <a:off x="3348725" y="485523"/>
            <a:ext cx="2446530" cy="4145455"/>
            <a:chOff x="0" y="-38100"/>
            <a:chExt cx="6524079" cy="11054548"/>
          </a:xfrm>
        </p:grpSpPr>
        <p:sp>
          <p:nvSpPr>
            <p:cNvPr id="591" name="Google Shape;591;p18"/>
            <p:cNvSpPr txBox="1"/>
            <p:nvPr/>
          </p:nvSpPr>
          <p:spPr>
            <a:xfrm>
              <a:off x="806327" y="10606048"/>
              <a:ext cx="74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1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92" name="Google Shape;592;p18"/>
            <p:cNvSpPr txBox="1"/>
            <p:nvPr/>
          </p:nvSpPr>
          <p:spPr>
            <a:xfrm>
              <a:off x="1953728" y="10606048"/>
              <a:ext cx="822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2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93" name="Google Shape;593;p18"/>
            <p:cNvSpPr txBox="1"/>
            <p:nvPr/>
          </p:nvSpPr>
          <p:spPr>
            <a:xfrm>
              <a:off x="3140056" y="10606048"/>
              <a:ext cx="826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3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94" name="Google Shape;594;p18"/>
            <p:cNvSpPr txBox="1"/>
            <p:nvPr/>
          </p:nvSpPr>
          <p:spPr>
            <a:xfrm>
              <a:off x="4335704" y="10606048"/>
              <a:ext cx="81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4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95" name="Google Shape;595;p18"/>
            <p:cNvSpPr txBox="1"/>
            <p:nvPr/>
          </p:nvSpPr>
          <p:spPr>
            <a:xfrm>
              <a:off x="5519023" y="10606048"/>
              <a:ext cx="821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5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596" name="Google Shape;596;p18"/>
            <p:cNvGrpSpPr/>
            <p:nvPr/>
          </p:nvGrpSpPr>
          <p:grpSpPr>
            <a:xfrm>
              <a:off x="582296" y="196884"/>
              <a:ext cx="5941783" cy="10284053"/>
              <a:chOff x="0" y="-6350"/>
              <a:chExt cx="6072959" cy="10511093"/>
            </a:xfrm>
          </p:grpSpPr>
          <p:sp>
            <p:nvSpPr>
              <p:cNvPr id="597" name="Google Shape;597;p18"/>
              <p:cNvSpPr/>
              <p:nvPr/>
            </p:nvSpPr>
            <p:spPr>
              <a:xfrm>
                <a:off x="0" y="-6350"/>
                <a:ext cx="6072959" cy="12700"/>
              </a:xfrm>
              <a:custGeom>
                <a:rect b="b" l="l" r="r" t="t"/>
                <a:pathLst>
                  <a:path extrusionOk="0" h="12700" w="6072959">
                    <a:moveTo>
                      <a:pt x="0" y="0"/>
                    </a:moveTo>
                    <a:lnTo>
                      <a:pt x="6072959" y="0"/>
                    </a:lnTo>
                    <a:lnTo>
                      <a:pt x="607295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98" name="Google Shape;598;p18"/>
              <p:cNvSpPr/>
              <p:nvPr/>
            </p:nvSpPr>
            <p:spPr>
              <a:xfrm>
                <a:off x="0" y="2618248"/>
                <a:ext cx="6072959" cy="12700"/>
              </a:xfrm>
              <a:custGeom>
                <a:rect b="b" l="l" r="r" t="t"/>
                <a:pathLst>
                  <a:path extrusionOk="0" h="12700" w="6072959">
                    <a:moveTo>
                      <a:pt x="0" y="0"/>
                    </a:moveTo>
                    <a:lnTo>
                      <a:pt x="6072959" y="0"/>
                    </a:lnTo>
                    <a:lnTo>
                      <a:pt x="607295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99" name="Google Shape;599;p18"/>
              <p:cNvSpPr/>
              <p:nvPr/>
            </p:nvSpPr>
            <p:spPr>
              <a:xfrm>
                <a:off x="0" y="5242847"/>
                <a:ext cx="6072959" cy="12700"/>
              </a:xfrm>
              <a:custGeom>
                <a:rect b="b" l="l" r="r" t="t"/>
                <a:pathLst>
                  <a:path extrusionOk="0" h="12700" w="6072959">
                    <a:moveTo>
                      <a:pt x="0" y="0"/>
                    </a:moveTo>
                    <a:lnTo>
                      <a:pt x="6072959" y="0"/>
                    </a:lnTo>
                    <a:lnTo>
                      <a:pt x="607295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600" name="Google Shape;600;p18"/>
              <p:cNvSpPr/>
              <p:nvPr/>
            </p:nvSpPr>
            <p:spPr>
              <a:xfrm>
                <a:off x="0" y="7867445"/>
                <a:ext cx="6072959" cy="12700"/>
              </a:xfrm>
              <a:custGeom>
                <a:rect b="b" l="l" r="r" t="t"/>
                <a:pathLst>
                  <a:path extrusionOk="0" h="12700" w="6072959">
                    <a:moveTo>
                      <a:pt x="0" y="0"/>
                    </a:moveTo>
                    <a:lnTo>
                      <a:pt x="6072959" y="0"/>
                    </a:lnTo>
                    <a:lnTo>
                      <a:pt x="607295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601" name="Google Shape;601;p18"/>
              <p:cNvSpPr/>
              <p:nvPr/>
            </p:nvSpPr>
            <p:spPr>
              <a:xfrm>
                <a:off x="0" y="10492043"/>
                <a:ext cx="6072959" cy="12700"/>
              </a:xfrm>
              <a:custGeom>
                <a:rect b="b" l="l" r="r" t="t"/>
                <a:pathLst>
                  <a:path extrusionOk="0" h="12700" w="6072959">
                    <a:moveTo>
                      <a:pt x="0" y="0"/>
                    </a:moveTo>
                    <a:lnTo>
                      <a:pt x="6072959" y="0"/>
                    </a:lnTo>
                    <a:lnTo>
                      <a:pt x="607295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602" name="Google Shape;602;p18"/>
            <p:cNvSpPr txBox="1"/>
            <p:nvPr/>
          </p:nvSpPr>
          <p:spPr>
            <a:xfrm>
              <a:off x="14561" y="-38100"/>
              <a:ext cx="398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04 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603" name="Google Shape;603;p18"/>
            <p:cNvSpPr txBox="1"/>
            <p:nvPr/>
          </p:nvSpPr>
          <p:spPr>
            <a:xfrm>
              <a:off x="0" y="2529829"/>
              <a:ext cx="413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3</a:t>
              </a: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604" name="Google Shape;604;p18"/>
            <p:cNvSpPr txBox="1"/>
            <p:nvPr/>
          </p:nvSpPr>
          <p:spPr>
            <a:xfrm>
              <a:off x="4077" y="5097759"/>
              <a:ext cx="408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2</a:t>
              </a: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605" name="Google Shape;605;p18"/>
            <p:cNvSpPr txBox="1"/>
            <p:nvPr/>
          </p:nvSpPr>
          <p:spPr>
            <a:xfrm>
              <a:off x="86010" y="7665688"/>
              <a:ext cx="327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1</a:t>
              </a: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606" name="Google Shape;606;p18"/>
            <p:cNvSpPr txBox="1"/>
            <p:nvPr/>
          </p:nvSpPr>
          <p:spPr>
            <a:xfrm>
              <a:off x="165030" y="10233618"/>
              <a:ext cx="247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0 </a:t>
              </a:r>
              <a:endParaRPr sz="1000"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607" name="Google Shape;607;p18"/>
            <p:cNvGrpSpPr/>
            <p:nvPr/>
          </p:nvGrpSpPr>
          <p:grpSpPr>
            <a:xfrm>
              <a:off x="1114346" y="1168409"/>
              <a:ext cx="4877683" cy="4745935"/>
              <a:chOff x="543796" y="986623"/>
              <a:chExt cx="4985367" cy="4850710"/>
            </a:xfrm>
          </p:grpSpPr>
          <p:sp>
            <p:nvSpPr>
              <p:cNvPr id="608" name="Google Shape;608;p18"/>
              <p:cNvSpPr/>
              <p:nvPr/>
            </p:nvSpPr>
            <p:spPr>
              <a:xfrm>
                <a:off x="543796" y="3641936"/>
                <a:ext cx="1310643" cy="2195397"/>
              </a:xfrm>
              <a:custGeom>
                <a:rect b="b" l="l" r="r" t="t"/>
                <a:pathLst>
                  <a:path extrusionOk="0" h="2195397" w="1310643">
                    <a:moveTo>
                      <a:pt x="127000" y="2132180"/>
                    </a:moveTo>
                    <a:cubicBezTo>
                      <a:pt x="126844" y="2097221"/>
                      <a:pt x="98459" y="2068963"/>
                      <a:pt x="63500" y="2068963"/>
                    </a:cubicBezTo>
                    <a:cubicBezTo>
                      <a:pt x="28540" y="2068963"/>
                      <a:pt x="156" y="2097221"/>
                      <a:pt x="0" y="2132180"/>
                    </a:cubicBezTo>
                    <a:cubicBezTo>
                      <a:pt x="156" y="2167139"/>
                      <a:pt x="28540" y="2195397"/>
                      <a:pt x="63500" y="2195397"/>
                    </a:cubicBezTo>
                    <a:cubicBezTo>
                      <a:pt x="98459" y="2195397"/>
                      <a:pt x="126844" y="2167139"/>
                      <a:pt x="127000" y="2132180"/>
                    </a:cubicBezTo>
                    <a:close/>
                    <a:moveTo>
                      <a:pt x="38765" y="2117872"/>
                    </a:moveTo>
                    <a:cubicBezTo>
                      <a:pt x="30949" y="2131525"/>
                      <a:pt x="35638" y="2148927"/>
                      <a:pt x="49256" y="2156805"/>
                    </a:cubicBezTo>
                    <a:cubicBezTo>
                      <a:pt x="62873" y="2164682"/>
                      <a:pt x="80297" y="2160070"/>
                      <a:pt x="88235" y="2146488"/>
                    </a:cubicBezTo>
                    <a:lnTo>
                      <a:pt x="1302826" y="46810"/>
                    </a:lnTo>
                    <a:cubicBezTo>
                      <a:pt x="1310643" y="33157"/>
                      <a:pt x="1305953" y="15755"/>
                      <a:pt x="1292336" y="7877"/>
                    </a:cubicBezTo>
                    <a:cubicBezTo>
                      <a:pt x="1278719" y="0"/>
                      <a:pt x="1261295" y="4611"/>
                      <a:pt x="1253357" y="181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1758388" y="3611221"/>
                <a:ext cx="1310520" cy="883072"/>
              </a:xfrm>
              <a:custGeom>
                <a:rect b="b" l="l" r="r" t="t"/>
                <a:pathLst>
                  <a:path extrusionOk="0" h="883072" w="1310520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79043" y="39239"/>
                    </a:moveTo>
                    <a:cubicBezTo>
                      <a:pt x="65805" y="30741"/>
                      <a:pt x="48187" y="34541"/>
                      <a:pt x="39629" y="47742"/>
                    </a:cubicBezTo>
                    <a:cubicBezTo>
                      <a:pt x="31072" y="60943"/>
                      <a:pt x="34794" y="78577"/>
                      <a:pt x="47956" y="87194"/>
                    </a:cubicBezTo>
                    <a:lnTo>
                      <a:pt x="1262548" y="874573"/>
                    </a:lnTo>
                    <a:cubicBezTo>
                      <a:pt x="1275786" y="883072"/>
                      <a:pt x="1293404" y="879271"/>
                      <a:pt x="1301962" y="866070"/>
                    </a:cubicBezTo>
                    <a:cubicBezTo>
                      <a:pt x="1310519" y="852870"/>
                      <a:pt x="1306797" y="835235"/>
                      <a:pt x="1293635" y="826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2972979" y="1280096"/>
                <a:ext cx="1310348" cy="3244937"/>
              </a:xfrm>
              <a:custGeom>
                <a:rect b="b" l="l" r="r" t="t"/>
                <a:pathLst>
                  <a:path extrusionOk="0" h="3244937" w="1310348">
                    <a:moveTo>
                      <a:pt x="127000" y="3181721"/>
                    </a:moveTo>
                    <a:cubicBezTo>
                      <a:pt x="126844" y="3146762"/>
                      <a:pt x="98460" y="3118505"/>
                      <a:pt x="63500" y="3118505"/>
                    </a:cubicBezTo>
                    <a:cubicBezTo>
                      <a:pt x="28541" y="3118505"/>
                      <a:pt x="157" y="3146762"/>
                      <a:pt x="0" y="3181721"/>
                    </a:cubicBezTo>
                    <a:cubicBezTo>
                      <a:pt x="157" y="3216680"/>
                      <a:pt x="28541" y="3244938"/>
                      <a:pt x="63500" y="3244938"/>
                    </a:cubicBezTo>
                    <a:cubicBezTo>
                      <a:pt x="98460" y="3244938"/>
                      <a:pt x="126844" y="3216680"/>
                      <a:pt x="127000" y="3181721"/>
                    </a:cubicBezTo>
                    <a:close/>
                    <a:moveTo>
                      <a:pt x="36839" y="3171439"/>
                    </a:moveTo>
                    <a:cubicBezTo>
                      <a:pt x="31244" y="3186143"/>
                      <a:pt x="38586" y="3202602"/>
                      <a:pt x="53265" y="3208263"/>
                    </a:cubicBezTo>
                    <a:cubicBezTo>
                      <a:pt x="67943" y="3213924"/>
                      <a:pt x="84435" y="3206655"/>
                      <a:pt x="90162" y="3192003"/>
                    </a:cubicBezTo>
                    <a:lnTo>
                      <a:pt x="1304753" y="42485"/>
                    </a:lnTo>
                    <a:cubicBezTo>
                      <a:pt x="1310348" y="27781"/>
                      <a:pt x="1303006" y="11321"/>
                      <a:pt x="1288328" y="5661"/>
                    </a:cubicBezTo>
                    <a:cubicBezTo>
                      <a:pt x="1273650" y="0"/>
                      <a:pt x="1257157" y="7269"/>
                      <a:pt x="1251431" y="219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4187571" y="986623"/>
                <a:ext cx="1341592" cy="388893"/>
              </a:xfrm>
              <a:custGeom>
                <a:rect b="b" l="l" r="r" t="t"/>
                <a:pathLst>
                  <a:path extrusionOk="0" h="388893" w="1341592">
                    <a:moveTo>
                      <a:pt x="127000" y="325676"/>
                    </a:moveTo>
                    <a:cubicBezTo>
                      <a:pt x="126844" y="290717"/>
                      <a:pt x="98460" y="262459"/>
                      <a:pt x="63500" y="262459"/>
                    </a:cubicBezTo>
                    <a:cubicBezTo>
                      <a:pt x="28541" y="262459"/>
                      <a:pt x="156" y="290717"/>
                      <a:pt x="0" y="325676"/>
                    </a:cubicBezTo>
                    <a:cubicBezTo>
                      <a:pt x="156" y="360635"/>
                      <a:pt x="28541" y="388893"/>
                      <a:pt x="63500" y="388893"/>
                    </a:cubicBezTo>
                    <a:cubicBezTo>
                      <a:pt x="98460" y="388893"/>
                      <a:pt x="126844" y="360635"/>
                      <a:pt x="127000" y="325676"/>
                    </a:cubicBezTo>
                    <a:close/>
                    <a:moveTo>
                      <a:pt x="57464" y="297746"/>
                    </a:moveTo>
                    <a:cubicBezTo>
                      <a:pt x="42103" y="301137"/>
                      <a:pt x="32371" y="316308"/>
                      <a:pt x="35694" y="331685"/>
                    </a:cubicBezTo>
                    <a:cubicBezTo>
                      <a:pt x="39017" y="347062"/>
                      <a:pt x="54144" y="356860"/>
                      <a:pt x="69535" y="353607"/>
                    </a:cubicBezTo>
                    <a:lnTo>
                      <a:pt x="1284127" y="91147"/>
                    </a:lnTo>
                    <a:cubicBezTo>
                      <a:pt x="1299489" y="87755"/>
                      <a:pt x="1309220" y="72585"/>
                      <a:pt x="1305898" y="57208"/>
                    </a:cubicBezTo>
                    <a:cubicBezTo>
                      <a:pt x="1302575" y="41831"/>
                      <a:pt x="1287448" y="32032"/>
                      <a:pt x="1272056" y="35286"/>
                    </a:cubicBezTo>
                    <a:close/>
                    <a:moveTo>
                      <a:pt x="1341592" y="63216"/>
                    </a:moveTo>
                    <a:cubicBezTo>
                      <a:pt x="1341436" y="28257"/>
                      <a:pt x="1313051" y="0"/>
                      <a:pt x="1278092" y="0"/>
                    </a:cubicBezTo>
                    <a:cubicBezTo>
                      <a:pt x="1243132" y="0"/>
                      <a:pt x="1214748" y="28257"/>
                      <a:pt x="1214592" y="63216"/>
                    </a:cubicBezTo>
                    <a:cubicBezTo>
                      <a:pt x="1214748" y="98176"/>
                      <a:pt x="1243132" y="126433"/>
                      <a:pt x="1278092" y="126433"/>
                    </a:cubicBezTo>
                    <a:cubicBezTo>
                      <a:pt x="1313051" y="126433"/>
                      <a:pt x="1341436" y="98176"/>
                      <a:pt x="1341592" y="632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>
            <a:off x="1042320" y="513603"/>
            <a:ext cx="978753" cy="973764"/>
            <a:chOff x="-62725" y="-2035"/>
            <a:chExt cx="2665449" cy="2651862"/>
          </a:xfrm>
        </p:grpSpPr>
        <p:sp>
          <p:nvSpPr>
            <p:cNvPr id="613" name="Google Shape;613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60102" y="17180"/>
              <a:ext cx="2320434" cy="2632647"/>
            </a:xfrm>
            <a:custGeom>
              <a:rect b="b" l="l" r="r" t="t"/>
              <a:pathLst>
                <a:path extrusionOk="0" h="2632647" w="2320434">
                  <a:moveTo>
                    <a:pt x="1327398" y="23148"/>
                  </a:moveTo>
                  <a:cubicBezTo>
                    <a:pt x="1850242" y="158146"/>
                    <a:pt x="2230549" y="609002"/>
                    <a:pt x="2275492" y="1147120"/>
                  </a:cubicBezTo>
                  <a:cubicBezTo>
                    <a:pt x="2320434" y="1685237"/>
                    <a:pt x="2020184" y="2192933"/>
                    <a:pt x="1526977" y="2412790"/>
                  </a:cubicBezTo>
                  <a:cubicBezTo>
                    <a:pt x="1033770" y="2632646"/>
                    <a:pt x="455466" y="2516583"/>
                    <a:pt x="85285" y="2123447"/>
                  </a:cubicBezTo>
                  <a:cubicBezTo>
                    <a:pt x="22594" y="2057462"/>
                    <a:pt x="0" y="1962978"/>
                    <a:pt x="26059" y="1875771"/>
                  </a:cubicBezTo>
                  <a:cubicBezTo>
                    <a:pt x="52118" y="1788564"/>
                    <a:pt x="122846" y="1721966"/>
                    <a:pt x="211461" y="1701195"/>
                  </a:cubicBezTo>
                  <a:cubicBezTo>
                    <a:pt x="300076" y="1680423"/>
                    <a:pt x="393032" y="1708653"/>
                    <a:pt x="455130" y="1775196"/>
                  </a:cubicBezTo>
                  <a:cubicBezTo>
                    <a:pt x="677239" y="2011077"/>
                    <a:pt x="1024221" y="2080716"/>
                    <a:pt x="1320145" y="1948802"/>
                  </a:cubicBezTo>
                  <a:cubicBezTo>
                    <a:pt x="1616070" y="1816888"/>
                    <a:pt x="1796220" y="1512270"/>
                    <a:pt x="1769254" y="1189400"/>
                  </a:cubicBezTo>
                  <a:cubicBezTo>
                    <a:pt x="1742289" y="866529"/>
                    <a:pt x="1514104" y="596015"/>
                    <a:pt x="1200398" y="515017"/>
                  </a:cubicBezTo>
                  <a:cubicBezTo>
                    <a:pt x="1112170" y="492657"/>
                    <a:pt x="1042650" y="424799"/>
                    <a:pt x="1018162" y="337138"/>
                  </a:cubicBezTo>
                  <a:cubicBezTo>
                    <a:pt x="993674" y="249478"/>
                    <a:pt x="1017960" y="155414"/>
                    <a:pt x="1081826" y="90567"/>
                  </a:cubicBezTo>
                  <a:cubicBezTo>
                    <a:pt x="1145692" y="25719"/>
                    <a:pt x="1239374" y="0"/>
                    <a:pt x="1327398" y="23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18"/>
          <p:cNvGrpSpPr/>
          <p:nvPr/>
        </p:nvGrpSpPr>
        <p:grpSpPr>
          <a:xfrm>
            <a:off x="821606" y="2298754"/>
            <a:ext cx="1420182" cy="253786"/>
            <a:chOff x="-5645" y="-183"/>
            <a:chExt cx="1281290" cy="228966"/>
          </a:xfrm>
        </p:grpSpPr>
        <p:sp>
          <p:nvSpPr>
            <p:cNvPr id="616" name="Google Shape;616;p18"/>
            <p:cNvSpPr/>
            <p:nvPr/>
          </p:nvSpPr>
          <p:spPr>
            <a:xfrm>
              <a:off x="-5645" y="-183"/>
              <a:ext cx="1281290" cy="228966"/>
            </a:xfrm>
            <a:custGeom>
              <a:rect b="b" l="l" r="r" t="t"/>
              <a:pathLst>
                <a:path extrusionOk="0" h="228966" w="128129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-5645" y="-183"/>
              <a:ext cx="455790" cy="228966"/>
            </a:xfrm>
            <a:custGeom>
              <a:rect b="b" l="l" r="r" t="t"/>
              <a:pathLst>
                <a:path extrusionOk="0" h="228966" w="455790">
                  <a:moveTo>
                    <a:pt x="119945" y="183"/>
                  </a:moveTo>
                  <a:lnTo>
                    <a:pt x="335845" y="183"/>
                  </a:lnTo>
                  <a:cubicBezTo>
                    <a:pt x="376802" y="0"/>
                    <a:pt x="414727" y="21745"/>
                    <a:pt x="435259" y="57185"/>
                  </a:cubicBezTo>
                  <a:cubicBezTo>
                    <a:pt x="455790" y="92625"/>
                    <a:pt x="455790" y="136341"/>
                    <a:pt x="435259" y="171781"/>
                  </a:cubicBezTo>
                  <a:cubicBezTo>
                    <a:pt x="414727" y="207221"/>
                    <a:pt x="376802" y="228966"/>
                    <a:pt x="3358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18"/>
          <p:cNvGrpSpPr/>
          <p:nvPr/>
        </p:nvGrpSpPr>
        <p:grpSpPr>
          <a:xfrm>
            <a:off x="943851" y="3406912"/>
            <a:ext cx="1175766" cy="585260"/>
            <a:chOff x="0" y="5667"/>
            <a:chExt cx="2540000" cy="1264333"/>
          </a:xfrm>
        </p:grpSpPr>
        <p:sp>
          <p:nvSpPr>
            <p:cNvPr id="619" name="Google Shape;619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18"/>
          <p:cNvGrpSpPr/>
          <p:nvPr/>
        </p:nvGrpSpPr>
        <p:grpSpPr>
          <a:xfrm>
            <a:off x="6824448" y="1848564"/>
            <a:ext cx="1590237" cy="546393"/>
            <a:chOff x="16351" y="0"/>
            <a:chExt cx="6571228" cy="2257821"/>
          </a:xfrm>
        </p:grpSpPr>
        <p:sp>
          <p:nvSpPr>
            <p:cNvPr id="622" name="Google Shape;622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18"/>
          <p:cNvGrpSpPr/>
          <p:nvPr/>
        </p:nvGrpSpPr>
        <p:grpSpPr>
          <a:xfrm>
            <a:off x="514350" y="1651205"/>
            <a:ext cx="2034675" cy="409245"/>
            <a:chOff x="0" y="-28575"/>
            <a:chExt cx="5425800" cy="1091319"/>
          </a:xfrm>
        </p:grpSpPr>
        <p:sp>
          <p:nvSpPr>
            <p:cNvPr id="625" name="Google Shape;625;p18"/>
            <p:cNvSpPr txBox="1"/>
            <p:nvPr/>
          </p:nvSpPr>
          <p:spPr>
            <a:xfrm>
              <a:off x="0" y="570144"/>
              <a:ext cx="542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85% engagement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6" name="Google Shape;626;p18"/>
            <p:cNvSpPr txBox="1"/>
            <p:nvPr/>
          </p:nvSpPr>
          <p:spPr>
            <a:xfrm>
              <a:off x="0" y="-28575"/>
              <a:ext cx="542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Platform 1</a:t>
              </a:r>
              <a:endParaRPr sz="12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27" name="Google Shape;627;p18"/>
          <p:cNvGrpSpPr/>
          <p:nvPr/>
        </p:nvGrpSpPr>
        <p:grpSpPr>
          <a:xfrm>
            <a:off x="514350" y="2756537"/>
            <a:ext cx="2034675" cy="409245"/>
            <a:chOff x="0" y="-28575"/>
            <a:chExt cx="5425800" cy="1091319"/>
          </a:xfrm>
        </p:grpSpPr>
        <p:sp>
          <p:nvSpPr>
            <p:cNvPr id="628" name="Google Shape;628;p18"/>
            <p:cNvSpPr txBox="1"/>
            <p:nvPr/>
          </p:nvSpPr>
          <p:spPr>
            <a:xfrm>
              <a:off x="0" y="570144"/>
              <a:ext cx="542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85% engagement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9" name="Google Shape;629;p18"/>
            <p:cNvSpPr txBox="1"/>
            <p:nvPr/>
          </p:nvSpPr>
          <p:spPr>
            <a:xfrm>
              <a:off x="0" y="-28575"/>
              <a:ext cx="542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Dosis"/>
                  <a:ea typeface="Dosis"/>
                  <a:cs typeface="Dosis"/>
                  <a:sym typeface="Dosis"/>
                </a:rPr>
                <a:t>Platform 2</a:t>
              </a:r>
              <a:endParaRPr sz="1200">
                <a:solidFill>
                  <a:schemeClr val="accen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30" name="Google Shape;630;p18"/>
          <p:cNvGrpSpPr/>
          <p:nvPr/>
        </p:nvGrpSpPr>
        <p:grpSpPr>
          <a:xfrm>
            <a:off x="514350" y="4196320"/>
            <a:ext cx="2034675" cy="409245"/>
            <a:chOff x="0" y="-28575"/>
            <a:chExt cx="5425800" cy="1091319"/>
          </a:xfrm>
        </p:grpSpPr>
        <p:sp>
          <p:nvSpPr>
            <p:cNvPr id="631" name="Google Shape;631;p18"/>
            <p:cNvSpPr txBox="1"/>
            <p:nvPr/>
          </p:nvSpPr>
          <p:spPr>
            <a:xfrm>
              <a:off x="0" y="570144"/>
              <a:ext cx="542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85% engagement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2" name="Google Shape;632;p18"/>
            <p:cNvSpPr txBox="1"/>
            <p:nvPr/>
          </p:nvSpPr>
          <p:spPr>
            <a:xfrm>
              <a:off x="0" y="-28575"/>
              <a:ext cx="542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Platform 3</a:t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3" name="Google Shape;633;p18"/>
          <p:cNvGrpSpPr/>
          <p:nvPr/>
        </p:nvGrpSpPr>
        <p:grpSpPr>
          <a:xfrm>
            <a:off x="6560778" y="2564946"/>
            <a:ext cx="2117138" cy="668930"/>
            <a:chOff x="0" y="-38100"/>
            <a:chExt cx="5645700" cy="1783812"/>
          </a:xfrm>
        </p:grpSpPr>
        <p:sp>
          <p:nvSpPr>
            <p:cNvPr id="634" name="Google Shape;634;p18"/>
            <p:cNvSpPr txBox="1"/>
            <p:nvPr/>
          </p:nvSpPr>
          <p:spPr>
            <a:xfrm>
              <a:off x="0" y="760512"/>
              <a:ext cx="5645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customers are pleased with our social media presence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5" name="Google Shape;635;p18"/>
            <p:cNvSpPr txBox="1"/>
            <p:nvPr/>
          </p:nvSpPr>
          <p:spPr>
            <a:xfrm>
              <a:off x="0" y="-38100"/>
              <a:ext cx="564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3 out of 5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36" name="Google Shape;636;p18"/>
          <p:cNvGrpSpPr/>
          <p:nvPr/>
        </p:nvGrpSpPr>
        <p:grpSpPr>
          <a:xfrm>
            <a:off x="6560778" y="500062"/>
            <a:ext cx="2117138" cy="668930"/>
            <a:chOff x="0" y="-38100"/>
            <a:chExt cx="5645700" cy="1783812"/>
          </a:xfrm>
        </p:grpSpPr>
        <p:sp>
          <p:nvSpPr>
            <p:cNvPr id="637" name="Google Shape;637;p18"/>
            <p:cNvSpPr txBox="1"/>
            <p:nvPr/>
          </p:nvSpPr>
          <p:spPr>
            <a:xfrm>
              <a:off x="0" y="760512"/>
              <a:ext cx="5645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Latest number of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acquired followers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Google Shape;638;p18"/>
            <p:cNvSpPr txBox="1"/>
            <p:nvPr/>
          </p:nvSpPr>
          <p:spPr>
            <a:xfrm>
              <a:off x="0" y="-38100"/>
              <a:ext cx="564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123,456,789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39" name="Google Shape;639;p18"/>
          <p:cNvGrpSpPr/>
          <p:nvPr/>
        </p:nvGrpSpPr>
        <p:grpSpPr>
          <a:xfrm>
            <a:off x="6560778" y="3899161"/>
            <a:ext cx="2117138" cy="668930"/>
            <a:chOff x="0" y="-38100"/>
            <a:chExt cx="5645700" cy="1783812"/>
          </a:xfrm>
        </p:grpSpPr>
        <p:sp>
          <p:nvSpPr>
            <p:cNvPr id="640" name="Google Shape;640;p18"/>
            <p:cNvSpPr txBox="1"/>
            <p:nvPr/>
          </p:nvSpPr>
          <p:spPr>
            <a:xfrm>
              <a:off x="0" y="760512"/>
              <a:ext cx="5645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Response rate to inquiries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 social media channels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1" name="Google Shape;641;p18"/>
            <p:cNvSpPr txBox="1"/>
            <p:nvPr/>
          </p:nvSpPr>
          <p:spPr>
            <a:xfrm>
              <a:off x="0" y="-38100"/>
              <a:ext cx="564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100%</a:t>
              </a:r>
              <a:endParaRPr sz="18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9"/>
          <p:cNvPicPr preferRelativeResize="0"/>
          <p:nvPr/>
        </p:nvPicPr>
        <p:blipFill rotWithShape="1">
          <a:blip r:embed="rId3">
            <a:alphaModFix/>
          </a:blip>
          <a:srcRect b="0" l="8201" r="13618" t="0"/>
          <a:stretch/>
        </p:blipFill>
        <p:spPr>
          <a:xfrm>
            <a:off x="0" y="0"/>
            <a:ext cx="3045347" cy="219118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9"/>
          <p:cNvSpPr/>
          <p:nvPr/>
        </p:nvSpPr>
        <p:spPr>
          <a:xfrm>
            <a:off x="0" y="2191184"/>
            <a:ext cx="3045300" cy="295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8" name="Google Shape;648;p19"/>
          <p:cNvCxnSpPr/>
          <p:nvPr/>
        </p:nvCxnSpPr>
        <p:spPr>
          <a:xfrm>
            <a:off x="385154" y="4070096"/>
            <a:ext cx="22752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9" name="Google Shape;649;p19"/>
          <p:cNvCxnSpPr/>
          <p:nvPr/>
        </p:nvCxnSpPr>
        <p:spPr>
          <a:xfrm>
            <a:off x="3483704" y="2218125"/>
            <a:ext cx="5145900" cy="0"/>
          </a:xfrm>
          <a:prstGeom prst="straightConnector1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50" name="Google Shape;650;p19"/>
          <p:cNvGrpSpPr/>
          <p:nvPr/>
        </p:nvGrpSpPr>
        <p:grpSpPr>
          <a:xfrm>
            <a:off x="385154" y="2624354"/>
            <a:ext cx="2275088" cy="1193016"/>
            <a:chOff x="0" y="-38100"/>
            <a:chExt cx="6066900" cy="3181375"/>
          </a:xfrm>
        </p:grpSpPr>
        <p:sp>
          <p:nvSpPr>
            <p:cNvPr id="651" name="Google Shape;651;p19"/>
            <p:cNvSpPr txBox="1"/>
            <p:nvPr/>
          </p:nvSpPr>
          <p:spPr>
            <a:xfrm>
              <a:off x="0" y="951475"/>
              <a:ext cx="60669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Age: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Location: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Occupation: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Level: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2" name="Google Shape;652;p19"/>
            <p:cNvSpPr txBox="1"/>
            <p:nvPr/>
          </p:nvSpPr>
          <p:spPr>
            <a:xfrm>
              <a:off x="0" y="-38100"/>
              <a:ext cx="6066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sz="1800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653" name="Google Shape;653;p19"/>
          <p:cNvSpPr txBox="1"/>
          <p:nvPr/>
        </p:nvSpPr>
        <p:spPr>
          <a:xfrm>
            <a:off x="385154" y="4309198"/>
            <a:ext cx="22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Testimonials are short quotes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from people who love your brand. 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4" name="Google Shape;654;p19"/>
          <p:cNvGrpSpPr/>
          <p:nvPr/>
        </p:nvGrpSpPr>
        <p:grpSpPr>
          <a:xfrm>
            <a:off x="3483704" y="503634"/>
            <a:ext cx="1910925" cy="1488157"/>
            <a:chOff x="0" y="-28575"/>
            <a:chExt cx="5095800" cy="3968419"/>
          </a:xfrm>
        </p:grpSpPr>
        <p:sp>
          <p:nvSpPr>
            <p:cNvPr id="655" name="Google Shape;655;p19"/>
            <p:cNvSpPr txBox="1"/>
            <p:nvPr/>
          </p:nvSpPr>
          <p:spPr>
            <a:xfrm>
              <a:off x="0" y="697144"/>
              <a:ext cx="5095800" cy="324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Present with ease and wow any audience with our presentations. Choose from over a thousand professionally-made templates to fit any objective or topic. Make it your own by customizing it with text and photos. 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6" name="Google Shape;656;p19"/>
            <p:cNvSpPr txBox="1"/>
            <p:nvPr/>
          </p:nvSpPr>
          <p:spPr>
            <a:xfrm>
              <a:off x="0" y="-28575"/>
              <a:ext cx="509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Description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57" name="Google Shape;657;p19"/>
          <p:cNvGrpSpPr/>
          <p:nvPr/>
        </p:nvGrpSpPr>
        <p:grpSpPr>
          <a:xfrm>
            <a:off x="5793375" y="503634"/>
            <a:ext cx="1218825" cy="1340395"/>
            <a:chOff x="0" y="-28575"/>
            <a:chExt cx="3250200" cy="3574388"/>
          </a:xfrm>
        </p:grpSpPr>
        <p:sp>
          <p:nvSpPr>
            <p:cNvPr id="658" name="Google Shape;658;p19"/>
            <p:cNvSpPr txBox="1"/>
            <p:nvPr/>
          </p:nvSpPr>
          <p:spPr>
            <a:xfrm>
              <a:off x="0" y="1247213"/>
              <a:ext cx="32502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Google Shape;659;p19"/>
            <p:cNvSpPr txBox="1"/>
            <p:nvPr/>
          </p:nvSpPr>
          <p:spPr>
            <a:xfrm>
              <a:off x="0" y="-28575"/>
              <a:ext cx="3250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Personal Characteristics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60" name="Google Shape;660;p19"/>
          <p:cNvGrpSpPr/>
          <p:nvPr/>
        </p:nvGrpSpPr>
        <p:grpSpPr>
          <a:xfrm>
            <a:off x="7410867" y="503634"/>
            <a:ext cx="1218825" cy="1340395"/>
            <a:chOff x="0" y="-28575"/>
            <a:chExt cx="3250200" cy="3574388"/>
          </a:xfrm>
        </p:grpSpPr>
        <p:sp>
          <p:nvSpPr>
            <p:cNvPr id="661" name="Google Shape;661;p19"/>
            <p:cNvSpPr txBox="1"/>
            <p:nvPr/>
          </p:nvSpPr>
          <p:spPr>
            <a:xfrm>
              <a:off x="0" y="1247213"/>
              <a:ext cx="32502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2" name="Google Shape;662;p19"/>
            <p:cNvSpPr txBox="1"/>
            <p:nvPr/>
          </p:nvSpPr>
          <p:spPr>
            <a:xfrm>
              <a:off x="0" y="-28575"/>
              <a:ext cx="3250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Hobbies and Interests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63" name="Google Shape;663;p19"/>
          <p:cNvGrpSpPr/>
          <p:nvPr/>
        </p:nvGrpSpPr>
        <p:grpSpPr>
          <a:xfrm>
            <a:off x="3483704" y="2462313"/>
            <a:ext cx="1910925" cy="382888"/>
            <a:chOff x="0" y="-28575"/>
            <a:chExt cx="5095800" cy="1021035"/>
          </a:xfrm>
        </p:grpSpPr>
        <p:sp>
          <p:nvSpPr>
            <p:cNvPr id="664" name="Google Shape;664;p19"/>
            <p:cNvSpPr txBox="1"/>
            <p:nvPr/>
          </p:nvSpPr>
          <p:spPr>
            <a:xfrm>
              <a:off x="0" y="582060"/>
              <a:ext cx="5095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(Decision maker or influencer)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19"/>
            <p:cNvSpPr txBox="1"/>
            <p:nvPr/>
          </p:nvSpPr>
          <p:spPr>
            <a:xfrm>
              <a:off x="0" y="-28575"/>
              <a:ext cx="509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Buying Roles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66" name="Google Shape;666;p19"/>
          <p:cNvGrpSpPr/>
          <p:nvPr/>
        </p:nvGrpSpPr>
        <p:grpSpPr>
          <a:xfrm>
            <a:off x="5793375" y="2462313"/>
            <a:ext cx="1218825" cy="780082"/>
            <a:chOff x="0" y="-28575"/>
            <a:chExt cx="3250200" cy="2080219"/>
          </a:xfrm>
        </p:grpSpPr>
        <p:sp>
          <p:nvSpPr>
            <p:cNvPr id="667" name="Google Shape;667;p19"/>
            <p:cNvSpPr txBox="1"/>
            <p:nvPr/>
          </p:nvSpPr>
          <p:spPr>
            <a:xfrm>
              <a:off x="0" y="697144"/>
              <a:ext cx="3250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8" name="Google Shape;668;p19"/>
            <p:cNvSpPr txBox="1"/>
            <p:nvPr/>
          </p:nvSpPr>
          <p:spPr>
            <a:xfrm>
              <a:off x="0" y="-28575"/>
              <a:ext cx="325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Goals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69" name="Google Shape;669;p19"/>
          <p:cNvGrpSpPr/>
          <p:nvPr/>
        </p:nvGrpSpPr>
        <p:grpSpPr>
          <a:xfrm>
            <a:off x="7410867" y="2462313"/>
            <a:ext cx="1218825" cy="780082"/>
            <a:chOff x="0" y="-28575"/>
            <a:chExt cx="3250200" cy="2080219"/>
          </a:xfrm>
        </p:grpSpPr>
        <p:sp>
          <p:nvSpPr>
            <p:cNvPr id="670" name="Google Shape;670;p19"/>
            <p:cNvSpPr txBox="1"/>
            <p:nvPr/>
          </p:nvSpPr>
          <p:spPr>
            <a:xfrm>
              <a:off x="0" y="697144"/>
              <a:ext cx="3250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1" name="Google Shape;671;p19"/>
            <p:cNvSpPr txBox="1"/>
            <p:nvPr/>
          </p:nvSpPr>
          <p:spPr>
            <a:xfrm>
              <a:off x="0" y="-28575"/>
              <a:ext cx="325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Challenges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cxnSp>
        <p:nvCxnSpPr>
          <p:cNvPr id="672" name="Google Shape;672;p19"/>
          <p:cNvCxnSpPr/>
          <p:nvPr/>
        </p:nvCxnSpPr>
        <p:spPr>
          <a:xfrm>
            <a:off x="3483704" y="3583127"/>
            <a:ext cx="5145900" cy="0"/>
          </a:xfrm>
          <a:prstGeom prst="straightConnector1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73" name="Google Shape;673;p19"/>
          <p:cNvGrpSpPr/>
          <p:nvPr/>
        </p:nvGrpSpPr>
        <p:grpSpPr>
          <a:xfrm>
            <a:off x="3483704" y="3856739"/>
            <a:ext cx="1910925" cy="579945"/>
            <a:chOff x="0" y="-28575"/>
            <a:chExt cx="5095800" cy="1546519"/>
          </a:xfrm>
        </p:grpSpPr>
        <p:sp>
          <p:nvSpPr>
            <p:cNvPr id="674" name="Google Shape;674;p19"/>
            <p:cNvSpPr txBox="1"/>
            <p:nvPr/>
          </p:nvSpPr>
          <p:spPr>
            <a:xfrm>
              <a:off x="0" y="697144"/>
              <a:ext cx="50958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(Awareness, consideration, purchase, advocacy)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p19"/>
            <p:cNvSpPr txBox="1"/>
            <p:nvPr/>
          </p:nvSpPr>
          <p:spPr>
            <a:xfrm>
              <a:off x="0" y="-28575"/>
              <a:ext cx="509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Buyer's Journey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76" name="Google Shape;676;p19"/>
          <p:cNvGrpSpPr/>
          <p:nvPr/>
        </p:nvGrpSpPr>
        <p:grpSpPr>
          <a:xfrm>
            <a:off x="5793375" y="3856739"/>
            <a:ext cx="1218825" cy="780082"/>
            <a:chOff x="0" y="-28575"/>
            <a:chExt cx="3250200" cy="2080219"/>
          </a:xfrm>
        </p:grpSpPr>
        <p:sp>
          <p:nvSpPr>
            <p:cNvPr id="677" name="Google Shape;677;p19"/>
            <p:cNvSpPr txBox="1"/>
            <p:nvPr/>
          </p:nvSpPr>
          <p:spPr>
            <a:xfrm>
              <a:off x="0" y="697144"/>
              <a:ext cx="3250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p19"/>
            <p:cNvSpPr txBox="1"/>
            <p:nvPr/>
          </p:nvSpPr>
          <p:spPr>
            <a:xfrm>
              <a:off x="0" y="-28575"/>
              <a:ext cx="325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Needs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679" name="Google Shape;679;p19"/>
          <p:cNvGrpSpPr/>
          <p:nvPr/>
        </p:nvGrpSpPr>
        <p:grpSpPr>
          <a:xfrm>
            <a:off x="7410867" y="3856739"/>
            <a:ext cx="1218825" cy="780082"/>
            <a:chOff x="0" y="-28575"/>
            <a:chExt cx="3250200" cy="2080219"/>
          </a:xfrm>
        </p:grpSpPr>
        <p:sp>
          <p:nvSpPr>
            <p:cNvPr id="680" name="Google Shape;680;p19"/>
            <p:cNvSpPr txBox="1"/>
            <p:nvPr/>
          </p:nvSpPr>
          <p:spPr>
            <a:xfrm>
              <a:off x="0" y="697144"/>
              <a:ext cx="32502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7000" lvl="1" marL="203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Roboto"/>
                <a:buChar char="•"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here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1" name="Google Shape;681;p19"/>
            <p:cNvSpPr txBox="1"/>
            <p:nvPr/>
          </p:nvSpPr>
          <p:spPr>
            <a:xfrm>
              <a:off x="0" y="-28575"/>
              <a:ext cx="325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2"/>
                  </a:solidFill>
                  <a:latin typeface="Dosis"/>
                  <a:ea typeface="Dosis"/>
                  <a:cs typeface="Dosis"/>
                  <a:sym typeface="Dosis"/>
                </a:rPr>
                <a:t>Sources of Info</a:t>
              </a:r>
              <a:endParaRPr sz="1200">
                <a:solidFill>
                  <a:schemeClr val="lt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682" name="Google Shape;682;p19"/>
          <p:cNvSpPr/>
          <p:nvPr/>
        </p:nvSpPr>
        <p:spPr>
          <a:xfrm>
            <a:off x="2284705" y="1644095"/>
            <a:ext cx="980457" cy="828345"/>
          </a:xfrm>
          <a:custGeom>
            <a:rect b="b" l="l" r="r" t="t"/>
            <a:pathLst>
              <a:path extrusionOk="0" h="1656690" w="1960914">
                <a:moveTo>
                  <a:pt x="1951947" y="789849"/>
                </a:moveTo>
                <a:cubicBezTo>
                  <a:pt x="1951085" y="707386"/>
                  <a:pt x="1953006" y="624845"/>
                  <a:pt x="1949791" y="542460"/>
                </a:cubicBezTo>
                <a:cubicBezTo>
                  <a:pt x="1948261" y="461055"/>
                  <a:pt x="1948535" y="379611"/>
                  <a:pt x="1948065" y="298206"/>
                </a:cubicBezTo>
                <a:cubicBezTo>
                  <a:pt x="1948849" y="254858"/>
                  <a:pt x="1948496" y="211314"/>
                  <a:pt x="1936613" y="169260"/>
                </a:cubicBezTo>
                <a:cubicBezTo>
                  <a:pt x="1918768" y="85072"/>
                  <a:pt x="1868608" y="63908"/>
                  <a:pt x="1791857" y="46467"/>
                </a:cubicBezTo>
                <a:cubicBezTo>
                  <a:pt x="1718047" y="33925"/>
                  <a:pt x="1642943" y="33102"/>
                  <a:pt x="1568271" y="31103"/>
                </a:cubicBezTo>
                <a:cubicBezTo>
                  <a:pt x="1490578" y="28320"/>
                  <a:pt x="1412807" y="28869"/>
                  <a:pt x="1335076" y="28595"/>
                </a:cubicBezTo>
                <a:cubicBezTo>
                  <a:pt x="1239382" y="24479"/>
                  <a:pt x="1143649" y="24518"/>
                  <a:pt x="1047877" y="24558"/>
                </a:cubicBezTo>
                <a:cubicBezTo>
                  <a:pt x="1026542" y="24597"/>
                  <a:pt x="1005246" y="24597"/>
                  <a:pt x="983911" y="24558"/>
                </a:cubicBezTo>
                <a:cubicBezTo>
                  <a:pt x="926534" y="24127"/>
                  <a:pt x="869393" y="19345"/>
                  <a:pt x="812016" y="18169"/>
                </a:cubicBezTo>
                <a:cubicBezTo>
                  <a:pt x="762914" y="16366"/>
                  <a:pt x="713812" y="16484"/>
                  <a:pt x="664710" y="16641"/>
                </a:cubicBezTo>
                <a:cubicBezTo>
                  <a:pt x="636159" y="16719"/>
                  <a:pt x="607568" y="16797"/>
                  <a:pt x="579017" y="16523"/>
                </a:cubicBezTo>
                <a:cubicBezTo>
                  <a:pt x="530268" y="15935"/>
                  <a:pt x="481951" y="9429"/>
                  <a:pt x="433437" y="5392"/>
                </a:cubicBezTo>
                <a:cubicBezTo>
                  <a:pt x="369354" y="3903"/>
                  <a:pt x="305153" y="3824"/>
                  <a:pt x="240991" y="2453"/>
                </a:cubicBezTo>
                <a:cubicBezTo>
                  <a:pt x="203694" y="2100"/>
                  <a:pt x="166475" y="-644"/>
                  <a:pt x="129139" y="140"/>
                </a:cubicBezTo>
                <a:cubicBezTo>
                  <a:pt x="125688" y="258"/>
                  <a:pt x="122197" y="219"/>
                  <a:pt x="118746" y="219"/>
                </a:cubicBezTo>
                <a:cubicBezTo>
                  <a:pt x="114079" y="179"/>
                  <a:pt x="109412" y="140"/>
                  <a:pt x="104745" y="493"/>
                </a:cubicBezTo>
                <a:cubicBezTo>
                  <a:pt x="96313" y="1943"/>
                  <a:pt x="88547" y="6529"/>
                  <a:pt x="82194" y="12055"/>
                </a:cubicBezTo>
                <a:cubicBezTo>
                  <a:pt x="52545" y="27536"/>
                  <a:pt x="32778" y="49720"/>
                  <a:pt x="27405" y="83269"/>
                </a:cubicBezTo>
                <a:cubicBezTo>
                  <a:pt x="19758" y="117956"/>
                  <a:pt x="15561" y="153269"/>
                  <a:pt x="11836" y="188582"/>
                </a:cubicBezTo>
                <a:cubicBezTo>
                  <a:pt x="3835" y="289819"/>
                  <a:pt x="2698" y="391604"/>
                  <a:pt x="1521" y="493115"/>
                </a:cubicBezTo>
                <a:cubicBezTo>
                  <a:pt x="266" y="617751"/>
                  <a:pt x="188" y="742347"/>
                  <a:pt x="148" y="866982"/>
                </a:cubicBezTo>
                <a:cubicBezTo>
                  <a:pt x="-675" y="947720"/>
                  <a:pt x="1756" y="1028694"/>
                  <a:pt x="11796" y="1108884"/>
                </a:cubicBezTo>
                <a:cubicBezTo>
                  <a:pt x="15640" y="1142747"/>
                  <a:pt x="27562" y="1177198"/>
                  <a:pt x="52623" y="1201263"/>
                </a:cubicBezTo>
                <a:cubicBezTo>
                  <a:pt x="85998" y="1229090"/>
                  <a:pt x="125844" y="1249471"/>
                  <a:pt x="168789" y="1257349"/>
                </a:cubicBezTo>
                <a:cubicBezTo>
                  <a:pt x="245697" y="1277455"/>
                  <a:pt x="325076" y="1283216"/>
                  <a:pt x="404180" y="1287488"/>
                </a:cubicBezTo>
                <a:cubicBezTo>
                  <a:pt x="469479" y="1292701"/>
                  <a:pt x="536073" y="1299482"/>
                  <a:pt x="601764" y="1303009"/>
                </a:cubicBezTo>
                <a:cubicBezTo>
                  <a:pt x="643610" y="1305321"/>
                  <a:pt x="685574" y="1302891"/>
                  <a:pt x="727421" y="1305478"/>
                </a:cubicBezTo>
                <a:cubicBezTo>
                  <a:pt x="749305" y="1340595"/>
                  <a:pt x="769620" y="1376732"/>
                  <a:pt x="792877" y="1411065"/>
                </a:cubicBezTo>
                <a:cubicBezTo>
                  <a:pt x="820487" y="1458137"/>
                  <a:pt x="850764" y="1503444"/>
                  <a:pt x="881197" y="1548713"/>
                </a:cubicBezTo>
                <a:cubicBezTo>
                  <a:pt x="900336" y="1577520"/>
                  <a:pt x="916847" y="1608012"/>
                  <a:pt x="937633" y="1635722"/>
                </a:cubicBezTo>
                <a:cubicBezTo>
                  <a:pt x="944104" y="1642973"/>
                  <a:pt x="948065" y="1654731"/>
                  <a:pt x="958537" y="1656691"/>
                </a:cubicBezTo>
                <a:cubicBezTo>
                  <a:pt x="958811" y="1656691"/>
                  <a:pt x="959086" y="1656691"/>
                  <a:pt x="959360" y="1656691"/>
                </a:cubicBezTo>
                <a:cubicBezTo>
                  <a:pt x="981441" y="1656691"/>
                  <a:pt x="1000422" y="1619300"/>
                  <a:pt x="1013090" y="1603505"/>
                </a:cubicBezTo>
                <a:cubicBezTo>
                  <a:pt x="1038465" y="1565252"/>
                  <a:pt x="1062937" y="1526216"/>
                  <a:pt x="1083527" y="1485141"/>
                </a:cubicBezTo>
                <a:cubicBezTo>
                  <a:pt x="1102195" y="1443988"/>
                  <a:pt x="1127844" y="1406519"/>
                  <a:pt x="1146591" y="1365405"/>
                </a:cubicBezTo>
                <a:cubicBezTo>
                  <a:pt x="1216518" y="1352040"/>
                  <a:pt x="1288759" y="1353843"/>
                  <a:pt x="1359980" y="1351805"/>
                </a:cubicBezTo>
                <a:cubicBezTo>
                  <a:pt x="1398650" y="1349257"/>
                  <a:pt x="1437437" y="1349375"/>
                  <a:pt x="1476146" y="1350551"/>
                </a:cubicBezTo>
                <a:cubicBezTo>
                  <a:pt x="1525405" y="1351335"/>
                  <a:pt x="1572977" y="1350002"/>
                  <a:pt x="1622392" y="1354431"/>
                </a:cubicBezTo>
                <a:cubicBezTo>
                  <a:pt x="1692320" y="1357096"/>
                  <a:pt x="1763423" y="1367404"/>
                  <a:pt x="1832095" y="1349022"/>
                </a:cubicBezTo>
                <a:cubicBezTo>
                  <a:pt x="1866372" y="1344280"/>
                  <a:pt x="1896061" y="1321900"/>
                  <a:pt x="1911984" y="1291486"/>
                </a:cubicBezTo>
                <a:cubicBezTo>
                  <a:pt x="1943241" y="1243748"/>
                  <a:pt x="1959478" y="1188407"/>
                  <a:pt x="1960419" y="1131538"/>
                </a:cubicBezTo>
                <a:cubicBezTo>
                  <a:pt x="1962968" y="1017563"/>
                  <a:pt x="1955007" y="903667"/>
                  <a:pt x="1951947" y="7898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3" name="Google Shape;683;p19"/>
          <p:cNvGrpSpPr/>
          <p:nvPr/>
        </p:nvGrpSpPr>
        <p:grpSpPr>
          <a:xfrm>
            <a:off x="2284705" y="1644095"/>
            <a:ext cx="980457" cy="828345"/>
            <a:chOff x="4569411" y="3288189"/>
            <a:chExt cx="1960914" cy="1656690"/>
          </a:xfrm>
        </p:grpSpPr>
        <p:grpSp>
          <p:nvGrpSpPr>
            <p:cNvPr id="684" name="Google Shape;684;p19"/>
            <p:cNvGrpSpPr/>
            <p:nvPr/>
          </p:nvGrpSpPr>
          <p:grpSpPr>
            <a:xfrm>
              <a:off x="4569411" y="3288189"/>
              <a:ext cx="1960914" cy="1656690"/>
              <a:chOff x="4569411" y="3288189"/>
              <a:chExt cx="1960914" cy="1656690"/>
            </a:xfrm>
          </p:grpSpPr>
          <p:sp>
            <p:nvSpPr>
              <p:cNvPr id="685" name="Google Shape;685;p19"/>
              <p:cNvSpPr/>
              <p:nvPr/>
            </p:nvSpPr>
            <p:spPr>
              <a:xfrm>
                <a:off x="4569411" y="3288189"/>
                <a:ext cx="1960914" cy="1656690"/>
              </a:xfrm>
              <a:custGeom>
                <a:rect b="b" l="l" r="r" t="t"/>
                <a:pathLst>
                  <a:path extrusionOk="0" h="1656690" w="1960914">
                    <a:moveTo>
                      <a:pt x="1951947" y="789849"/>
                    </a:moveTo>
                    <a:cubicBezTo>
                      <a:pt x="1951085" y="707386"/>
                      <a:pt x="1953006" y="624845"/>
                      <a:pt x="1949791" y="542460"/>
                    </a:cubicBezTo>
                    <a:cubicBezTo>
                      <a:pt x="1948261" y="461055"/>
                      <a:pt x="1948535" y="379611"/>
                      <a:pt x="1948065" y="298206"/>
                    </a:cubicBezTo>
                    <a:cubicBezTo>
                      <a:pt x="1948849" y="254858"/>
                      <a:pt x="1948496" y="211314"/>
                      <a:pt x="1936613" y="169260"/>
                    </a:cubicBezTo>
                    <a:cubicBezTo>
                      <a:pt x="1918768" y="85072"/>
                      <a:pt x="1868608" y="63908"/>
                      <a:pt x="1791857" y="46467"/>
                    </a:cubicBezTo>
                    <a:cubicBezTo>
                      <a:pt x="1718047" y="33925"/>
                      <a:pt x="1642943" y="33102"/>
                      <a:pt x="1568271" y="31103"/>
                    </a:cubicBezTo>
                    <a:cubicBezTo>
                      <a:pt x="1490578" y="28320"/>
                      <a:pt x="1412807" y="28869"/>
                      <a:pt x="1335076" y="28595"/>
                    </a:cubicBezTo>
                    <a:cubicBezTo>
                      <a:pt x="1239382" y="24479"/>
                      <a:pt x="1143649" y="24518"/>
                      <a:pt x="1047877" y="24558"/>
                    </a:cubicBezTo>
                    <a:cubicBezTo>
                      <a:pt x="1026542" y="24597"/>
                      <a:pt x="1005246" y="24597"/>
                      <a:pt x="983911" y="24558"/>
                    </a:cubicBezTo>
                    <a:cubicBezTo>
                      <a:pt x="926534" y="24127"/>
                      <a:pt x="869393" y="19345"/>
                      <a:pt x="812016" y="18169"/>
                    </a:cubicBezTo>
                    <a:cubicBezTo>
                      <a:pt x="762914" y="16366"/>
                      <a:pt x="713812" y="16484"/>
                      <a:pt x="664710" y="16641"/>
                    </a:cubicBezTo>
                    <a:cubicBezTo>
                      <a:pt x="636159" y="16719"/>
                      <a:pt x="607568" y="16797"/>
                      <a:pt x="579017" y="16523"/>
                    </a:cubicBezTo>
                    <a:cubicBezTo>
                      <a:pt x="530268" y="15935"/>
                      <a:pt x="481951" y="9429"/>
                      <a:pt x="433437" y="5392"/>
                    </a:cubicBezTo>
                    <a:cubicBezTo>
                      <a:pt x="369354" y="3903"/>
                      <a:pt x="305153" y="3824"/>
                      <a:pt x="240991" y="2453"/>
                    </a:cubicBezTo>
                    <a:cubicBezTo>
                      <a:pt x="203694" y="2100"/>
                      <a:pt x="166475" y="-644"/>
                      <a:pt x="129139" y="140"/>
                    </a:cubicBezTo>
                    <a:cubicBezTo>
                      <a:pt x="125688" y="258"/>
                      <a:pt x="122197" y="219"/>
                      <a:pt x="118746" y="219"/>
                    </a:cubicBezTo>
                    <a:cubicBezTo>
                      <a:pt x="114079" y="179"/>
                      <a:pt x="109412" y="140"/>
                      <a:pt x="104745" y="493"/>
                    </a:cubicBezTo>
                    <a:cubicBezTo>
                      <a:pt x="96313" y="1943"/>
                      <a:pt x="88547" y="6529"/>
                      <a:pt x="82194" y="12055"/>
                    </a:cubicBezTo>
                    <a:cubicBezTo>
                      <a:pt x="52545" y="27536"/>
                      <a:pt x="32778" y="49720"/>
                      <a:pt x="27405" y="83269"/>
                    </a:cubicBezTo>
                    <a:cubicBezTo>
                      <a:pt x="19758" y="117956"/>
                      <a:pt x="15561" y="153269"/>
                      <a:pt x="11836" y="188582"/>
                    </a:cubicBezTo>
                    <a:cubicBezTo>
                      <a:pt x="3835" y="289819"/>
                      <a:pt x="2698" y="391604"/>
                      <a:pt x="1521" y="493115"/>
                    </a:cubicBezTo>
                    <a:cubicBezTo>
                      <a:pt x="266" y="617751"/>
                      <a:pt x="188" y="742347"/>
                      <a:pt x="148" y="866982"/>
                    </a:cubicBezTo>
                    <a:cubicBezTo>
                      <a:pt x="-675" y="947720"/>
                      <a:pt x="1756" y="1028694"/>
                      <a:pt x="11796" y="1108884"/>
                    </a:cubicBezTo>
                    <a:cubicBezTo>
                      <a:pt x="15640" y="1142747"/>
                      <a:pt x="27562" y="1177198"/>
                      <a:pt x="52623" y="1201263"/>
                    </a:cubicBezTo>
                    <a:cubicBezTo>
                      <a:pt x="85998" y="1229090"/>
                      <a:pt x="125844" y="1249471"/>
                      <a:pt x="168789" y="1257349"/>
                    </a:cubicBezTo>
                    <a:cubicBezTo>
                      <a:pt x="245697" y="1277455"/>
                      <a:pt x="325076" y="1283216"/>
                      <a:pt x="404180" y="1287488"/>
                    </a:cubicBezTo>
                    <a:cubicBezTo>
                      <a:pt x="469479" y="1292701"/>
                      <a:pt x="536073" y="1299482"/>
                      <a:pt x="601764" y="1303009"/>
                    </a:cubicBezTo>
                    <a:cubicBezTo>
                      <a:pt x="643610" y="1305321"/>
                      <a:pt x="685574" y="1302891"/>
                      <a:pt x="727421" y="1305478"/>
                    </a:cubicBezTo>
                    <a:cubicBezTo>
                      <a:pt x="749305" y="1340595"/>
                      <a:pt x="769620" y="1376732"/>
                      <a:pt x="792877" y="1411065"/>
                    </a:cubicBezTo>
                    <a:cubicBezTo>
                      <a:pt x="820487" y="1458137"/>
                      <a:pt x="850764" y="1503444"/>
                      <a:pt x="881197" y="1548713"/>
                    </a:cubicBezTo>
                    <a:cubicBezTo>
                      <a:pt x="900336" y="1577520"/>
                      <a:pt x="916847" y="1608012"/>
                      <a:pt x="937633" y="1635722"/>
                    </a:cubicBezTo>
                    <a:cubicBezTo>
                      <a:pt x="944104" y="1642973"/>
                      <a:pt x="948065" y="1654731"/>
                      <a:pt x="958537" y="1656691"/>
                    </a:cubicBezTo>
                    <a:cubicBezTo>
                      <a:pt x="958811" y="1656691"/>
                      <a:pt x="959086" y="1656691"/>
                      <a:pt x="959360" y="1656691"/>
                    </a:cubicBezTo>
                    <a:cubicBezTo>
                      <a:pt x="981441" y="1656691"/>
                      <a:pt x="1000422" y="1619300"/>
                      <a:pt x="1013090" y="1603505"/>
                    </a:cubicBezTo>
                    <a:cubicBezTo>
                      <a:pt x="1038465" y="1565252"/>
                      <a:pt x="1062937" y="1526216"/>
                      <a:pt x="1083527" y="1485141"/>
                    </a:cubicBezTo>
                    <a:cubicBezTo>
                      <a:pt x="1102195" y="1443988"/>
                      <a:pt x="1127844" y="1406519"/>
                      <a:pt x="1146591" y="1365405"/>
                    </a:cubicBezTo>
                    <a:cubicBezTo>
                      <a:pt x="1216518" y="1352040"/>
                      <a:pt x="1288759" y="1353843"/>
                      <a:pt x="1359980" y="1351805"/>
                    </a:cubicBezTo>
                    <a:cubicBezTo>
                      <a:pt x="1398650" y="1349257"/>
                      <a:pt x="1437437" y="1349375"/>
                      <a:pt x="1476146" y="1350551"/>
                    </a:cubicBezTo>
                    <a:cubicBezTo>
                      <a:pt x="1525405" y="1351335"/>
                      <a:pt x="1572977" y="1350002"/>
                      <a:pt x="1622392" y="1354431"/>
                    </a:cubicBezTo>
                    <a:cubicBezTo>
                      <a:pt x="1692320" y="1357096"/>
                      <a:pt x="1763423" y="1367404"/>
                      <a:pt x="1832095" y="1349022"/>
                    </a:cubicBezTo>
                    <a:cubicBezTo>
                      <a:pt x="1866372" y="1344280"/>
                      <a:pt x="1896061" y="1321900"/>
                      <a:pt x="1911984" y="1291486"/>
                    </a:cubicBezTo>
                    <a:cubicBezTo>
                      <a:pt x="1943241" y="1243748"/>
                      <a:pt x="1959478" y="1188407"/>
                      <a:pt x="1960419" y="1131538"/>
                    </a:cubicBezTo>
                    <a:cubicBezTo>
                      <a:pt x="1962968" y="1017563"/>
                      <a:pt x="1955007" y="903667"/>
                      <a:pt x="1951947" y="789849"/>
                    </a:cubicBezTo>
                    <a:close/>
                    <a:moveTo>
                      <a:pt x="1937907" y="1132478"/>
                    </a:moveTo>
                    <a:cubicBezTo>
                      <a:pt x="1936731" y="1192523"/>
                      <a:pt x="1918533" y="1241985"/>
                      <a:pt x="1885472" y="1291878"/>
                    </a:cubicBezTo>
                    <a:cubicBezTo>
                      <a:pt x="1877432" y="1302852"/>
                      <a:pt x="1866725" y="1312023"/>
                      <a:pt x="1854920" y="1318765"/>
                    </a:cubicBezTo>
                    <a:cubicBezTo>
                      <a:pt x="1842606" y="1324722"/>
                      <a:pt x="1828918" y="1326525"/>
                      <a:pt x="1815702" y="1329543"/>
                    </a:cubicBezTo>
                    <a:cubicBezTo>
                      <a:pt x="1773502" y="1340164"/>
                      <a:pt x="1729773" y="1337146"/>
                      <a:pt x="1686711" y="1335814"/>
                    </a:cubicBezTo>
                    <a:cubicBezTo>
                      <a:pt x="1621608" y="1330719"/>
                      <a:pt x="1556230" y="1327662"/>
                      <a:pt x="1490578" y="1328367"/>
                    </a:cubicBezTo>
                    <a:cubicBezTo>
                      <a:pt x="1448065" y="1327270"/>
                      <a:pt x="1405434" y="1326211"/>
                      <a:pt x="1363000" y="1329190"/>
                    </a:cubicBezTo>
                    <a:cubicBezTo>
                      <a:pt x="1304525" y="1330679"/>
                      <a:pt x="1246324" y="1330562"/>
                      <a:pt x="1187966" y="1336559"/>
                    </a:cubicBezTo>
                    <a:cubicBezTo>
                      <a:pt x="1173573" y="1337813"/>
                      <a:pt x="1159258" y="1340047"/>
                      <a:pt x="1145100" y="1342869"/>
                    </a:cubicBezTo>
                    <a:cubicBezTo>
                      <a:pt x="1139845" y="1343888"/>
                      <a:pt x="1134158" y="1344672"/>
                      <a:pt x="1130197" y="1348669"/>
                    </a:cubicBezTo>
                    <a:cubicBezTo>
                      <a:pt x="1126746" y="1352471"/>
                      <a:pt x="1126001" y="1357684"/>
                      <a:pt x="1123452" y="1362113"/>
                    </a:cubicBezTo>
                    <a:cubicBezTo>
                      <a:pt x="1108666" y="1392409"/>
                      <a:pt x="1090900" y="1421726"/>
                      <a:pt x="1074820" y="1451434"/>
                    </a:cubicBezTo>
                    <a:cubicBezTo>
                      <a:pt x="1061290" y="1480320"/>
                      <a:pt x="1046622" y="1508618"/>
                      <a:pt x="1029562" y="1535700"/>
                    </a:cubicBezTo>
                    <a:cubicBezTo>
                      <a:pt x="1008737" y="1568584"/>
                      <a:pt x="989637" y="1603427"/>
                      <a:pt x="962694" y="1631803"/>
                    </a:cubicBezTo>
                    <a:cubicBezTo>
                      <a:pt x="962616" y="1631724"/>
                      <a:pt x="962576" y="1631607"/>
                      <a:pt x="962459" y="1631528"/>
                    </a:cubicBezTo>
                    <a:cubicBezTo>
                      <a:pt x="960145" y="1628354"/>
                      <a:pt x="957792" y="1625179"/>
                      <a:pt x="955439" y="1622004"/>
                    </a:cubicBezTo>
                    <a:cubicBezTo>
                      <a:pt x="920063" y="1571327"/>
                      <a:pt x="889551" y="1517280"/>
                      <a:pt x="853313" y="1467112"/>
                    </a:cubicBezTo>
                    <a:cubicBezTo>
                      <a:pt x="828056" y="1425293"/>
                      <a:pt x="802054" y="1383473"/>
                      <a:pt x="775542" y="1342359"/>
                    </a:cubicBezTo>
                    <a:cubicBezTo>
                      <a:pt x="765032" y="1325036"/>
                      <a:pt x="756050" y="1306732"/>
                      <a:pt x="744050" y="1290389"/>
                    </a:cubicBezTo>
                    <a:cubicBezTo>
                      <a:pt x="737971" y="1283099"/>
                      <a:pt x="728872" y="1282432"/>
                      <a:pt x="719695" y="1282432"/>
                    </a:cubicBezTo>
                    <a:cubicBezTo>
                      <a:pt x="718636" y="1282432"/>
                      <a:pt x="717577" y="1282432"/>
                      <a:pt x="716518" y="1282432"/>
                    </a:cubicBezTo>
                    <a:cubicBezTo>
                      <a:pt x="712635" y="1282472"/>
                      <a:pt x="708831" y="1282472"/>
                      <a:pt x="705262" y="1282080"/>
                    </a:cubicBezTo>
                    <a:cubicBezTo>
                      <a:pt x="686437" y="1281688"/>
                      <a:pt x="667651" y="1281844"/>
                      <a:pt x="648826" y="1281766"/>
                    </a:cubicBezTo>
                    <a:cubicBezTo>
                      <a:pt x="610196" y="1281805"/>
                      <a:pt x="572507" y="1278748"/>
                      <a:pt x="533484" y="1276044"/>
                    </a:cubicBezTo>
                    <a:cubicBezTo>
                      <a:pt x="494540" y="1272869"/>
                      <a:pt x="455674" y="1269303"/>
                      <a:pt x="416730" y="1266010"/>
                    </a:cubicBezTo>
                    <a:cubicBezTo>
                      <a:pt x="352019" y="1261385"/>
                      <a:pt x="286720" y="1259347"/>
                      <a:pt x="222872" y="1246414"/>
                    </a:cubicBezTo>
                    <a:cubicBezTo>
                      <a:pt x="182594" y="1236968"/>
                      <a:pt x="136708" y="1231834"/>
                      <a:pt x="101333" y="1207691"/>
                    </a:cubicBezTo>
                    <a:cubicBezTo>
                      <a:pt x="81920" y="1196716"/>
                      <a:pt x="62349" y="1184292"/>
                      <a:pt x="51800" y="1163911"/>
                    </a:cubicBezTo>
                    <a:cubicBezTo>
                      <a:pt x="28935" y="1122993"/>
                      <a:pt x="31563" y="1073649"/>
                      <a:pt x="26700" y="1028302"/>
                    </a:cubicBezTo>
                    <a:cubicBezTo>
                      <a:pt x="21562" y="963202"/>
                      <a:pt x="22464" y="896063"/>
                      <a:pt x="22542" y="830571"/>
                    </a:cubicBezTo>
                    <a:cubicBezTo>
                      <a:pt x="23131" y="665292"/>
                      <a:pt x="21719" y="499896"/>
                      <a:pt x="26582" y="334695"/>
                    </a:cubicBezTo>
                    <a:cubicBezTo>
                      <a:pt x="28033" y="261600"/>
                      <a:pt x="30543" y="188504"/>
                      <a:pt x="41524" y="116153"/>
                    </a:cubicBezTo>
                    <a:cubicBezTo>
                      <a:pt x="46387" y="86248"/>
                      <a:pt x="48819" y="51719"/>
                      <a:pt x="75958" y="33023"/>
                    </a:cubicBezTo>
                    <a:cubicBezTo>
                      <a:pt x="81998" y="33494"/>
                      <a:pt x="86077" y="27223"/>
                      <a:pt x="91842" y="25969"/>
                    </a:cubicBezTo>
                    <a:cubicBezTo>
                      <a:pt x="100235" y="22363"/>
                      <a:pt x="108235" y="22598"/>
                      <a:pt x="117452" y="22794"/>
                    </a:cubicBezTo>
                    <a:cubicBezTo>
                      <a:pt x="158867" y="21697"/>
                      <a:pt x="200282" y="24479"/>
                      <a:pt x="241697" y="25028"/>
                    </a:cubicBezTo>
                    <a:cubicBezTo>
                      <a:pt x="305623" y="26517"/>
                      <a:pt x="369589" y="26361"/>
                      <a:pt x="433476" y="27928"/>
                    </a:cubicBezTo>
                    <a:cubicBezTo>
                      <a:pt x="468303" y="30476"/>
                      <a:pt x="503090" y="35845"/>
                      <a:pt x="538033" y="37335"/>
                    </a:cubicBezTo>
                    <a:cubicBezTo>
                      <a:pt x="584233" y="39765"/>
                      <a:pt x="630472" y="39490"/>
                      <a:pt x="676711" y="39255"/>
                    </a:cubicBezTo>
                    <a:cubicBezTo>
                      <a:pt x="707027" y="39098"/>
                      <a:pt x="737382" y="38942"/>
                      <a:pt x="767698" y="39530"/>
                    </a:cubicBezTo>
                    <a:cubicBezTo>
                      <a:pt x="845312" y="40470"/>
                      <a:pt x="922730" y="46976"/>
                      <a:pt x="1000344" y="47212"/>
                    </a:cubicBezTo>
                    <a:cubicBezTo>
                      <a:pt x="1030150" y="47368"/>
                      <a:pt x="1060035" y="47290"/>
                      <a:pt x="1089841" y="47172"/>
                    </a:cubicBezTo>
                    <a:cubicBezTo>
                      <a:pt x="1148277" y="46976"/>
                      <a:pt x="1206713" y="46780"/>
                      <a:pt x="1265110" y="48779"/>
                    </a:cubicBezTo>
                    <a:cubicBezTo>
                      <a:pt x="1341978" y="52816"/>
                      <a:pt x="1418965" y="50269"/>
                      <a:pt x="1495873" y="52150"/>
                    </a:cubicBezTo>
                    <a:cubicBezTo>
                      <a:pt x="1562152" y="53091"/>
                      <a:pt x="1628511" y="54345"/>
                      <a:pt x="1694673" y="58186"/>
                    </a:cubicBezTo>
                    <a:cubicBezTo>
                      <a:pt x="1749069" y="62183"/>
                      <a:pt x="1805505" y="67200"/>
                      <a:pt x="1855901" y="90285"/>
                    </a:cubicBezTo>
                    <a:cubicBezTo>
                      <a:pt x="1890609" y="105179"/>
                      <a:pt x="1907826" y="140805"/>
                      <a:pt x="1915121" y="176001"/>
                    </a:cubicBezTo>
                    <a:cubicBezTo>
                      <a:pt x="1931044" y="233106"/>
                      <a:pt x="1924141" y="293072"/>
                      <a:pt x="1925828" y="351705"/>
                    </a:cubicBezTo>
                    <a:cubicBezTo>
                      <a:pt x="1926338" y="415865"/>
                      <a:pt x="1925906" y="479986"/>
                      <a:pt x="1927357" y="544106"/>
                    </a:cubicBezTo>
                    <a:cubicBezTo>
                      <a:pt x="1930652" y="626883"/>
                      <a:pt x="1928534" y="709816"/>
                      <a:pt x="1929514" y="792632"/>
                    </a:cubicBezTo>
                    <a:cubicBezTo>
                      <a:pt x="1932691" y="905862"/>
                      <a:pt x="1940535" y="1019170"/>
                      <a:pt x="1937907" y="11324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4890199" y="3457861"/>
                <a:ext cx="1301271" cy="953399"/>
              </a:xfrm>
              <a:custGeom>
                <a:rect b="b" l="l" r="r" t="t"/>
                <a:pathLst>
                  <a:path extrusionOk="0" h="953399" w="1301271">
                    <a:moveTo>
                      <a:pt x="1179321" y="326893"/>
                    </a:moveTo>
                    <a:cubicBezTo>
                      <a:pt x="1124258" y="324815"/>
                      <a:pt x="1069195" y="322699"/>
                      <a:pt x="1014053" y="322072"/>
                    </a:cubicBezTo>
                    <a:cubicBezTo>
                      <a:pt x="971658" y="318349"/>
                      <a:pt x="873336" y="326344"/>
                      <a:pt x="838118" y="300594"/>
                    </a:cubicBezTo>
                    <a:cubicBezTo>
                      <a:pt x="854629" y="238276"/>
                      <a:pt x="892161" y="183758"/>
                      <a:pt x="912947" y="122734"/>
                    </a:cubicBezTo>
                    <a:cubicBezTo>
                      <a:pt x="924203" y="90282"/>
                      <a:pt x="940243" y="-8917"/>
                      <a:pt x="882160" y="646"/>
                    </a:cubicBezTo>
                    <a:cubicBezTo>
                      <a:pt x="870630" y="1313"/>
                      <a:pt x="858825" y="999"/>
                      <a:pt x="847020" y="686"/>
                    </a:cubicBezTo>
                    <a:cubicBezTo>
                      <a:pt x="819410" y="-20"/>
                      <a:pt x="791565" y="-725"/>
                      <a:pt x="766465" y="10876"/>
                    </a:cubicBezTo>
                    <a:cubicBezTo>
                      <a:pt x="759563" y="14560"/>
                      <a:pt x="754268" y="20870"/>
                      <a:pt x="752386" y="28513"/>
                    </a:cubicBezTo>
                    <a:cubicBezTo>
                      <a:pt x="746934" y="42819"/>
                      <a:pt x="740581" y="56693"/>
                      <a:pt x="734894" y="70881"/>
                    </a:cubicBezTo>
                    <a:cubicBezTo>
                      <a:pt x="716383" y="118971"/>
                      <a:pt x="699911" y="168042"/>
                      <a:pt x="669242" y="210253"/>
                    </a:cubicBezTo>
                    <a:cubicBezTo>
                      <a:pt x="636690" y="255090"/>
                      <a:pt x="604139" y="302162"/>
                      <a:pt x="559076" y="335359"/>
                    </a:cubicBezTo>
                    <a:cubicBezTo>
                      <a:pt x="535859" y="351310"/>
                      <a:pt x="516681" y="371377"/>
                      <a:pt x="498915" y="392777"/>
                    </a:cubicBezTo>
                    <a:cubicBezTo>
                      <a:pt x="493620" y="396853"/>
                      <a:pt x="488130" y="400576"/>
                      <a:pt x="482208" y="403673"/>
                    </a:cubicBezTo>
                    <a:cubicBezTo>
                      <a:pt x="444832" y="419781"/>
                      <a:pt x="402947" y="424484"/>
                      <a:pt x="362512" y="427973"/>
                    </a:cubicBezTo>
                    <a:cubicBezTo>
                      <a:pt x="345609" y="428874"/>
                      <a:pt x="328666" y="429148"/>
                      <a:pt x="311763" y="429070"/>
                    </a:cubicBezTo>
                    <a:cubicBezTo>
                      <a:pt x="311724" y="429070"/>
                      <a:pt x="311724" y="429070"/>
                      <a:pt x="311685" y="429070"/>
                    </a:cubicBezTo>
                    <a:cubicBezTo>
                      <a:pt x="311802" y="423230"/>
                      <a:pt x="311920" y="417351"/>
                      <a:pt x="311959" y="411511"/>
                    </a:cubicBezTo>
                    <a:cubicBezTo>
                      <a:pt x="312038" y="411433"/>
                      <a:pt x="312155" y="411394"/>
                      <a:pt x="312234" y="411276"/>
                    </a:cubicBezTo>
                    <a:cubicBezTo>
                      <a:pt x="323529" y="399714"/>
                      <a:pt x="306978" y="385800"/>
                      <a:pt x="295526" y="383096"/>
                    </a:cubicBezTo>
                    <a:cubicBezTo>
                      <a:pt x="247444" y="373415"/>
                      <a:pt x="197715" y="381411"/>
                      <a:pt x="149123" y="382665"/>
                    </a:cubicBezTo>
                    <a:cubicBezTo>
                      <a:pt x="118375" y="383723"/>
                      <a:pt x="87197" y="386428"/>
                      <a:pt x="56606" y="389955"/>
                    </a:cubicBezTo>
                    <a:cubicBezTo>
                      <a:pt x="54802" y="390112"/>
                      <a:pt x="53233" y="390660"/>
                      <a:pt x="51821" y="391405"/>
                    </a:cubicBezTo>
                    <a:cubicBezTo>
                      <a:pt x="42762" y="393482"/>
                      <a:pt x="29898" y="405044"/>
                      <a:pt x="25741" y="414725"/>
                    </a:cubicBezTo>
                    <a:cubicBezTo>
                      <a:pt x="4249" y="438124"/>
                      <a:pt x="10053" y="486253"/>
                      <a:pt x="3857" y="515648"/>
                    </a:cubicBezTo>
                    <a:cubicBezTo>
                      <a:pt x="-4497" y="566717"/>
                      <a:pt x="3268" y="615082"/>
                      <a:pt x="3621" y="666818"/>
                    </a:cubicBezTo>
                    <a:cubicBezTo>
                      <a:pt x="3817" y="699936"/>
                      <a:pt x="3817" y="732976"/>
                      <a:pt x="2092" y="766055"/>
                    </a:cubicBezTo>
                    <a:cubicBezTo>
                      <a:pt x="3386" y="791492"/>
                      <a:pt x="-3203" y="819554"/>
                      <a:pt x="9622" y="842835"/>
                    </a:cubicBezTo>
                    <a:cubicBezTo>
                      <a:pt x="33075" y="881794"/>
                      <a:pt x="99943" y="880931"/>
                      <a:pt x="154770" y="880108"/>
                    </a:cubicBezTo>
                    <a:cubicBezTo>
                      <a:pt x="173203" y="879795"/>
                      <a:pt x="190303" y="879520"/>
                      <a:pt x="203911" y="880775"/>
                    </a:cubicBezTo>
                    <a:cubicBezTo>
                      <a:pt x="208657" y="880892"/>
                      <a:pt x="213324" y="880971"/>
                      <a:pt x="217913" y="880971"/>
                    </a:cubicBezTo>
                    <a:cubicBezTo>
                      <a:pt x="246385" y="880971"/>
                      <a:pt x="271368" y="877600"/>
                      <a:pt x="283251" y="857650"/>
                    </a:cubicBezTo>
                    <a:cubicBezTo>
                      <a:pt x="287016" y="855887"/>
                      <a:pt x="289997" y="852477"/>
                      <a:pt x="290781" y="847264"/>
                    </a:cubicBezTo>
                    <a:cubicBezTo>
                      <a:pt x="291487" y="838171"/>
                      <a:pt x="292154" y="829078"/>
                      <a:pt x="292820" y="819946"/>
                    </a:cubicBezTo>
                    <a:cubicBezTo>
                      <a:pt x="301331" y="820142"/>
                      <a:pt x="309841" y="820417"/>
                      <a:pt x="318352" y="820730"/>
                    </a:cubicBezTo>
                    <a:cubicBezTo>
                      <a:pt x="336471" y="821436"/>
                      <a:pt x="354551" y="822180"/>
                      <a:pt x="372670" y="821553"/>
                    </a:cubicBezTo>
                    <a:cubicBezTo>
                      <a:pt x="374944" y="821553"/>
                      <a:pt x="377258" y="821514"/>
                      <a:pt x="379533" y="821514"/>
                    </a:cubicBezTo>
                    <a:cubicBezTo>
                      <a:pt x="380043" y="821514"/>
                      <a:pt x="380592" y="821514"/>
                      <a:pt x="381102" y="821514"/>
                    </a:cubicBezTo>
                    <a:cubicBezTo>
                      <a:pt x="419928" y="838642"/>
                      <a:pt x="450637" y="871407"/>
                      <a:pt x="488640" y="891043"/>
                    </a:cubicBezTo>
                    <a:cubicBezTo>
                      <a:pt x="557155" y="931569"/>
                      <a:pt x="636612" y="945209"/>
                      <a:pt x="715245" y="947639"/>
                    </a:cubicBezTo>
                    <a:cubicBezTo>
                      <a:pt x="719481" y="947678"/>
                      <a:pt x="723756" y="947717"/>
                      <a:pt x="727992" y="947717"/>
                    </a:cubicBezTo>
                    <a:cubicBezTo>
                      <a:pt x="763092" y="947717"/>
                      <a:pt x="798193" y="945993"/>
                      <a:pt x="833098" y="942269"/>
                    </a:cubicBezTo>
                    <a:cubicBezTo>
                      <a:pt x="866944" y="938702"/>
                      <a:pt x="900162" y="933294"/>
                      <a:pt x="934400" y="933999"/>
                    </a:cubicBezTo>
                    <a:cubicBezTo>
                      <a:pt x="956049" y="941995"/>
                      <a:pt x="982286" y="942112"/>
                      <a:pt x="1003895" y="945796"/>
                    </a:cubicBezTo>
                    <a:cubicBezTo>
                      <a:pt x="1015583" y="948618"/>
                      <a:pt x="1027309" y="951284"/>
                      <a:pt x="1039388" y="952028"/>
                    </a:cubicBezTo>
                    <a:cubicBezTo>
                      <a:pt x="1051860" y="952734"/>
                      <a:pt x="1065077" y="953400"/>
                      <a:pt x="1078450" y="953400"/>
                    </a:cubicBezTo>
                    <a:cubicBezTo>
                      <a:pt x="1122258" y="953400"/>
                      <a:pt x="1167791" y="946267"/>
                      <a:pt x="1194616" y="909621"/>
                    </a:cubicBezTo>
                    <a:cubicBezTo>
                      <a:pt x="1210970" y="886732"/>
                      <a:pt x="1218814" y="855926"/>
                      <a:pt x="1212108" y="828451"/>
                    </a:cubicBezTo>
                    <a:cubicBezTo>
                      <a:pt x="1210931" y="825473"/>
                      <a:pt x="1208931" y="823395"/>
                      <a:pt x="1206617" y="822063"/>
                    </a:cubicBezTo>
                    <a:cubicBezTo>
                      <a:pt x="1219128" y="813166"/>
                      <a:pt x="1229442" y="801486"/>
                      <a:pt x="1236502" y="786122"/>
                    </a:cubicBezTo>
                    <a:cubicBezTo>
                      <a:pt x="1243130" y="772875"/>
                      <a:pt x="1255797" y="717103"/>
                      <a:pt x="1244032" y="697271"/>
                    </a:cubicBezTo>
                    <a:cubicBezTo>
                      <a:pt x="1268073" y="681711"/>
                      <a:pt x="1280740" y="652982"/>
                      <a:pt x="1282898" y="624685"/>
                    </a:cubicBezTo>
                    <a:cubicBezTo>
                      <a:pt x="1283839" y="600816"/>
                      <a:pt x="1287761" y="571225"/>
                      <a:pt x="1268975" y="553548"/>
                    </a:cubicBezTo>
                    <a:cubicBezTo>
                      <a:pt x="1275015" y="546494"/>
                      <a:pt x="1280544" y="539008"/>
                      <a:pt x="1285525" y="531326"/>
                    </a:cubicBezTo>
                    <a:cubicBezTo>
                      <a:pt x="1298585" y="507222"/>
                      <a:pt x="1301919" y="478885"/>
                      <a:pt x="1301173" y="451802"/>
                    </a:cubicBezTo>
                    <a:cubicBezTo>
                      <a:pt x="1298624" y="369692"/>
                      <a:pt x="1262504" y="329127"/>
                      <a:pt x="1179321" y="326893"/>
                    </a:cubicBezTo>
                    <a:close/>
                    <a:moveTo>
                      <a:pt x="244895" y="850909"/>
                    </a:moveTo>
                    <a:cubicBezTo>
                      <a:pt x="228266" y="853261"/>
                      <a:pt x="211402" y="852830"/>
                      <a:pt x="194577" y="852359"/>
                    </a:cubicBezTo>
                    <a:cubicBezTo>
                      <a:pt x="187518" y="852163"/>
                      <a:pt x="180459" y="851967"/>
                      <a:pt x="173439" y="852007"/>
                    </a:cubicBezTo>
                    <a:cubicBezTo>
                      <a:pt x="165516" y="851889"/>
                      <a:pt x="157516" y="851928"/>
                      <a:pt x="149594" y="851967"/>
                    </a:cubicBezTo>
                    <a:cubicBezTo>
                      <a:pt x="126964" y="852085"/>
                      <a:pt x="104335" y="852203"/>
                      <a:pt x="81941" y="849028"/>
                    </a:cubicBezTo>
                    <a:cubicBezTo>
                      <a:pt x="66960" y="846363"/>
                      <a:pt x="50605" y="845461"/>
                      <a:pt x="38683" y="834918"/>
                    </a:cubicBezTo>
                    <a:cubicBezTo>
                      <a:pt x="33153" y="829549"/>
                      <a:pt x="30447" y="821984"/>
                      <a:pt x="30172" y="814381"/>
                    </a:cubicBezTo>
                    <a:cubicBezTo>
                      <a:pt x="29859" y="798233"/>
                      <a:pt x="30094" y="782046"/>
                      <a:pt x="30212" y="765859"/>
                    </a:cubicBezTo>
                    <a:cubicBezTo>
                      <a:pt x="32290" y="724275"/>
                      <a:pt x="32212" y="682573"/>
                      <a:pt x="31310" y="640911"/>
                    </a:cubicBezTo>
                    <a:cubicBezTo>
                      <a:pt x="27662" y="598895"/>
                      <a:pt x="24407" y="559467"/>
                      <a:pt x="28917" y="516197"/>
                    </a:cubicBezTo>
                    <a:cubicBezTo>
                      <a:pt x="32761" y="495111"/>
                      <a:pt x="26251" y="456505"/>
                      <a:pt x="34016" y="431147"/>
                    </a:cubicBezTo>
                    <a:cubicBezTo>
                      <a:pt x="34957" y="430638"/>
                      <a:pt x="35781" y="429893"/>
                      <a:pt x="36251" y="428874"/>
                    </a:cubicBezTo>
                    <a:cubicBezTo>
                      <a:pt x="37899" y="431382"/>
                      <a:pt x="41546" y="431892"/>
                      <a:pt x="43899" y="430089"/>
                    </a:cubicBezTo>
                    <a:cubicBezTo>
                      <a:pt x="48997" y="425974"/>
                      <a:pt x="54057" y="421780"/>
                      <a:pt x="59312" y="417861"/>
                    </a:cubicBezTo>
                    <a:cubicBezTo>
                      <a:pt x="60096" y="417939"/>
                      <a:pt x="60920" y="417978"/>
                      <a:pt x="61744" y="417978"/>
                    </a:cubicBezTo>
                    <a:cubicBezTo>
                      <a:pt x="66097" y="417978"/>
                      <a:pt x="70568" y="417194"/>
                      <a:pt x="75078" y="416450"/>
                    </a:cubicBezTo>
                    <a:cubicBezTo>
                      <a:pt x="80059" y="415588"/>
                      <a:pt x="84961" y="414725"/>
                      <a:pt x="89707" y="414960"/>
                    </a:cubicBezTo>
                    <a:cubicBezTo>
                      <a:pt x="126533" y="411237"/>
                      <a:pt x="163712" y="409865"/>
                      <a:pt x="200774" y="407710"/>
                    </a:cubicBezTo>
                    <a:cubicBezTo>
                      <a:pt x="221207" y="407083"/>
                      <a:pt x="241522" y="404025"/>
                      <a:pt x="262034" y="404104"/>
                    </a:cubicBezTo>
                    <a:cubicBezTo>
                      <a:pt x="265406" y="404261"/>
                      <a:pt x="268936" y="404143"/>
                      <a:pt x="272544" y="404104"/>
                    </a:cubicBezTo>
                    <a:cubicBezTo>
                      <a:pt x="282898" y="403908"/>
                      <a:pt x="293526" y="403790"/>
                      <a:pt x="302351" y="408689"/>
                    </a:cubicBezTo>
                    <a:cubicBezTo>
                      <a:pt x="294860" y="430795"/>
                      <a:pt x="295095" y="455878"/>
                      <a:pt x="291801" y="478807"/>
                    </a:cubicBezTo>
                    <a:cubicBezTo>
                      <a:pt x="281918" y="546258"/>
                      <a:pt x="273329" y="614102"/>
                      <a:pt x="271878" y="682338"/>
                    </a:cubicBezTo>
                    <a:cubicBezTo>
                      <a:pt x="271799" y="721492"/>
                      <a:pt x="269211" y="759824"/>
                      <a:pt x="266387" y="798547"/>
                    </a:cubicBezTo>
                    <a:cubicBezTo>
                      <a:pt x="263995" y="802427"/>
                      <a:pt x="263681" y="807522"/>
                      <a:pt x="265406" y="811755"/>
                    </a:cubicBezTo>
                    <a:cubicBezTo>
                      <a:pt x="265328" y="812774"/>
                      <a:pt x="265250" y="813832"/>
                      <a:pt x="265171" y="814851"/>
                    </a:cubicBezTo>
                    <a:cubicBezTo>
                      <a:pt x="264269" y="816341"/>
                      <a:pt x="263642" y="818026"/>
                      <a:pt x="263446" y="819829"/>
                    </a:cubicBezTo>
                    <a:cubicBezTo>
                      <a:pt x="262191" y="832802"/>
                      <a:pt x="261641" y="850164"/>
                      <a:pt x="244895" y="850909"/>
                    </a:cubicBezTo>
                    <a:close/>
                    <a:moveTo>
                      <a:pt x="1022328" y="921928"/>
                    </a:moveTo>
                    <a:cubicBezTo>
                      <a:pt x="989894" y="910797"/>
                      <a:pt x="918281" y="925729"/>
                      <a:pt x="915810" y="877130"/>
                    </a:cubicBezTo>
                    <a:cubicBezTo>
                      <a:pt x="915732" y="865372"/>
                      <a:pt x="915418" y="850282"/>
                      <a:pt x="926713" y="843267"/>
                    </a:cubicBezTo>
                    <a:cubicBezTo>
                      <a:pt x="926870" y="843188"/>
                      <a:pt x="928360" y="842365"/>
                      <a:pt x="928713" y="843031"/>
                    </a:cubicBezTo>
                    <a:cubicBezTo>
                      <a:pt x="932674" y="845814"/>
                      <a:pt x="933890" y="841346"/>
                      <a:pt x="932556" y="838093"/>
                    </a:cubicBezTo>
                    <a:cubicBezTo>
                      <a:pt x="956598" y="845148"/>
                      <a:pt x="981384" y="848597"/>
                      <a:pt x="1006445" y="849498"/>
                    </a:cubicBezTo>
                    <a:cubicBezTo>
                      <a:pt x="1018406" y="849185"/>
                      <a:pt x="1031780" y="849420"/>
                      <a:pt x="1045859" y="849655"/>
                    </a:cubicBezTo>
                    <a:cubicBezTo>
                      <a:pt x="1055154" y="849812"/>
                      <a:pt x="1064802" y="849969"/>
                      <a:pt x="1074568" y="849969"/>
                    </a:cubicBezTo>
                    <a:cubicBezTo>
                      <a:pt x="1113002" y="849969"/>
                      <a:pt x="1153750" y="847617"/>
                      <a:pt x="1185949" y="833625"/>
                    </a:cubicBezTo>
                    <a:cubicBezTo>
                      <a:pt x="1185949" y="833664"/>
                      <a:pt x="1185949" y="833703"/>
                      <a:pt x="1185949" y="833742"/>
                    </a:cubicBezTo>
                    <a:cubicBezTo>
                      <a:pt x="1193714" y="932196"/>
                      <a:pt x="1094138" y="931021"/>
                      <a:pt x="1022328" y="921928"/>
                    </a:cubicBezTo>
                    <a:close/>
                    <a:moveTo>
                      <a:pt x="1208578" y="779303"/>
                    </a:moveTo>
                    <a:cubicBezTo>
                      <a:pt x="1180968" y="825825"/>
                      <a:pt x="1103393" y="820769"/>
                      <a:pt x="1055978" y="821592"/>
                    </a:cubicBezTo>
                    <a:cubicBezTo>
                      <a:pt x="1023975" y="822337"/>
                      <a:pt x="992247" y="822572"/>
                      <a:pt x="960519" y="816811"/>
                    </a:cubicBezTo>
                    <a:cubicBezTo>
                      <a:pt x="939420" y="810344"/>
                      <a:pt x="913379" y="808933"/>
                      <a:pt x="897573" y="792158"/>
                    </a:cubicBezTo>
                    <a:cubicBezTo>
                      <a:pt x="884749" y="770249"/>
                      <a:pt x="879964" y="738032"/>
                      <a:pt x="897652" y="717534"/>
                    </a:cubicBezTo>
                    <a:cubicBezTo>
                      <a:pt x="913143" y="728704"/>
                      <a:pt x="933066" y="735014"/>
                      <a:pt x="952519" y="735288"/>
                    </a:cubicBezTo>
                    <a:cubicBezTo>
                      <a:pt x="964716" y="735994"/>
                      <a:pt x="976952" y="736308"/>
                      <a:pt x="989188" y="736308"/>
                    </a:cubicBezTo>
                    <a:cubicBezTo>
                      <a:pt x="1032564" y="736308"/>
                      <a:pt x="1076058" y="732349"/>
                      <a:pt x="1119120" y="727842"/>
                    </a:cubicBezTo>
                    <a:cubicBezTo>
                      <a:pt x="1152809" y="724667"/>
                      <a:pt x="1187635" y="721453"/>
                      <a:pt x="1219402" y="709146"/>
                    </a:cubicBezTo>
                    <a:cubicBezTo>
                      <a:pt x="1219559" y="712635"/>
                      <a:pt x="1219951" y="716201"/>
                      <a:pt x="1220108" y="719337"/>
                    </a:cubicBezTo>
                    <a:cubicBezTo>
                      <a:pt x="1220853" y="739796"/>
                      <a:pt x="1217167" y="760686"/>
                      <a:pt x="1208578" y="779303"/>
                    </a:cubicBezTo>
                    <a:close/>
                    <a:moveTo>
                      <a:pt x="1253248" y="632954"/>
                    </a:moveTo>
                    <a:cubicBezTo>
                      <a:pt x="1241836" y="699544"/>
                      <a:pt x="1151711" y="693312"/>
                      <a:pt x="1099903" y="701896"/>
                    </a:cubicBezTo>
                    <a:cubicBezTo>
                      <a:pt x="1045428" y="705658"/>
                      <a:pt x="991306" y="713027"/>
                      <a:pt x="936518" y="705345"/>
                    </a:cubicBezTo>
                    <a:cubicBezTo>
                      <a:pt x="901809" y="698995"/>
                      <a:pt x="886827" y="671678"/>
                      <a:pt x="890788" y="638167"/>
                    </a:cubicBezTo>
                    <a:cubicBezTo>
                      <a:pt x="890906" y="618100"/>
                      <a:pt x="890632" y="584002"/>
                      <a:pt x="911692" y="579220"/>
                    </a:cubicBezTo>
                    <a:cubicBezTo>
                      <a:pt x="922477" y="588587"/>
                      <a:pt x="937067" y="592938"/>
                      <a:pt x="956049" y="594545"/>
                    </a:cubicBezTo>
                    <a:cubicBezTo>
                      <a:pt x="1008327" y="602893"/>
                      <a:pt x="1061233" y="601364"/>
                      <a:pt x="1114022" y="602344"/>
                    </a:cubicBezTo>
                    <a:cubicBezTo>
                      <a:pt x="1117512" y="602344"/>
                      <a:pt x="1121003" y="602344"/>
                      <a:pt x="1124532" y="602344"/>
                    </a:cubicBezTo>
                    <a:cubicBezTo>
                      <a:pt x="1157829" y="602344"/>
                      <a:pt x="1191871" y="601482"/>
                      <a:pt x="1223324" y="589998"/>
                    </a:cubicBezTo>
                    <a:cubicBezTo>
                      <a:pt x="1232423" y="585609"/>
                      <a:pt x="1240855" y="580004"/>
                      <a:pt x="1248660" y="573576"/>
                    </a:cubicBezTo>
                    <a:cubicBezTo>
                      <a:pt x="1249287" y="574164"/>
                      <a:pt x="1249954" y="574752"/>
                      <a:pt x="1250699" y="575262"/>
                    </a:cubicBezTo>
                    <a:cubicBezTo>
                      <a:pt x="1259602" y="592428"/>
                      <a:pt x="1255052" y="614337"/>
                      <a:pt x="1253248" y="632954"/>
                    </a:cubicBezTo>
                    <a:close/>
                    <a:moveTo>
                      <a:pt x="1214069" y="563190"/>
                    </a:moveTo>
                    <a:cubicBezTo>
                      <a:pt x="1182772" y="574831"/>
                      <a:pt x="1150220" y="574007"/>
                      <a:pt x="1116061" y="574086"/>
                    </a:cubicBezTo>
                    <a:cubicBezTo>
                      <a:pt x="1055350" y="572714"/>
                      <a:pt x="993306" y="576006"/>
                      <a:pt x="933929" y="561270"/>
                    </a:cubicBezTo>
                    <a:cubicBezTo>
                      <a:pt x="912163" y="543672"/>
                      <a:pt x="910280" y="485195"/>
                      <a:pt x="922360" y="461248"/>
                    </a:cubicBezTo>
                    <a:cubicBezTo>
                      <a:pt x="931576" y="436556"/>
                      <a:pt x="957068" y="438633"/>
                      <a:pt x="980403" y="440671"/>
                    </a:cubicBezTo>
                    <a:cubicBezTo>
                      <a:pt x="986992" y="441259"/>
                      <a:pt x="993424" y="441847"/>
                      <a:pt x="999307" y="441847"/>
                    </a:cubicBezTo>
                    <a:cubicBezTo>
                      <a:pt x="1024995" y="443219"/>
                      <a:pt x="1050723" y="443297"/>
                      <a:pt x="1076411" y="442827"/>
                    </a:cubicBezTo>
                    <a:cubicBezTo>
                      <a:pt x="1108139" y="441965"/>
                      <a:pt x="1140102" y="442513"/>
                      <a:pt x="1171673" y="440162"/>
                    </a:cubicBezTo>
                    <a:cubicBezTo>
                      <a:pt x="1183753" y="437340"/>
                      <a:pt x="1184851" y="419154"/>
                      <a:pt x="1173360" y="414804"/>
                    </a:cubicBezTo>
                    <a:cubicBezTo>
                      <a:pt x="1165006" y="412295"/>
                      <a:pt x="1156221" y="412648"/>
                      <a:pt x="1147475" y="413001"/>
                    </a:cubicBezTo>
                    <a:cubicBezTo>
                      <a:pt x="1143279" y="413158"/>
                      <a:pt x="1139122" y="413314"/>
                      <a:pt x="1135004" y="413197"/>
                    </a:cubicBezTo>
                    <a:cubicBezTo>
                      <a:pt x="1103197" y="414490"/>
                      <a:pt x="1071312" y="414921"/>
                      <a:pt x="1039467" y="414804"/>
                    </a:cubicBezTo>
                    <a:cubicBezTo>
                      <a:pt x="1025897" y="415509"/>
                      <a:pt x="1012092" y="414373"/>
                      <a:pt x="998326" y="413275"/>
                    </a:cubicBezTo>
                    <a:cubicBezTo>
                      <a:pt x="974403" y="411355"/>
                      <a:pt x="950479" y="409473"/>
                      <a:pt x="927693" y="416920"/>
                    </a:cubicBezTo>
                    <a:cubicBezTo>
                      <a:pt x="881494" y="438712"/>
                      <a:pt x="882396" y="501696"/>
                      <a:pt x="892553" y="544612"/>
                    </a:cubicBezTo>
                    <a:cubicBezTo>
                      <a:pt x="895377" y="555743"/>
                      <a:pt x="899299" y="564523"/>
                      <a:pt x="904476" y="571421"/>
                    </a:cubicBezTo>
                    <a:cubicBezTo>
                      <a:pt x="896946" y="573537"/>
                      <a:pt x="889965" y="578123"/>
                      <a:pt x="886357" y="583806"/>
                    </a:cubicBezTo>
                    <a:cubicBezTo>
                      <a:pt x="873532" y="604931"/>
                      <a:pt x="874003" y="631112"/>
                      <a:pt x="870120" y="654864"/>
                    </a:cubicBezTo>
                    <a:cubicBezTo>
                      <a:pt x="866551" y="676851"/>
                      <a:pt x="874160" y="695272"/>
                      <a:pt x="887612" y="708950"/>
                    </a:cubicBezTo>
                    <a:cubicBezTo>
                      <a:pt x="885102" y="711185"/>
                      <a:pt x="882827" y="713889"/>
                      <a:pt x="880827" y="717024"/>
                    </a:cubicBezTo>
                    <a:cubicBezTo>
                      <a:pt x="861845" y="744068"/>
                      <a:pt x="860355" y="784124"/>
                      <a:pt x="879768" y="811324"/>
                    </a:cubicBezTo>
                    <a:cubicBezTo>
                      <a:pt x="890475" y="824454"/>
                      <a:pt x="907300" y="830176"/>
                      <a:pt x="922987" y="835075"/>
                    </a:cubicBezTo>
                    <a:cubicBezTo>
                      <a:pt x="922634" y="835153"/>
                      <a:pt x="922320" y="835271"/>
                      <a:pt x="922007" y="835349"/>
                    </a:cubicBezTo>
                    <a:cubicBezTo>
                      <a:pt x="898907" y="845775"/>
                      <a:pt x="892553" y="889867"/>
                      <a:pt x="903652" y="910758"/>
                    </a:cubicBezTo>
                    <a:cubicBezTo>
                      <a:pt x="906241" y="914755"/>
                      <a:pt x="909221" y="918165"/>
                      <a:pt x="912476" y="921183"/>
                    </a:cubicBezTo>
                    <a:cubicBezTo>
                      <a:pt x="882160" y="919223"/>
                      <a:pt x="851609" y="920242"/>
                      <a:pt x="821136" y="921261"/>
                    </a:cubicBezTo>
                    <a:cubicBezTo>
                      <a:pt x="801174" y="921928"/>
                      <a:pt x="781251" y="922594"/>
                      <a:pt x="761406" y="922437"/>
                    </a:cubicBezTo>
                    <a:cubicBezTo>
                      <a:pt x="712696" y="922751"/>
                      <a:pt x="663869" y="919067"/>
                      <a:pt x="616022" y="909856"/>
                    </a:cubicBezTo>
                    <a:cubicBezTo>
                      <a:pt x="616100" y="909856"/>
                      <a:pt x="616179" y="909895"/>
                      <a:pt x="616218" y="909895"/>
                    </a:cubicBezTo>
                    <a:cubicBezTo>
                      <a:pt x="615944" y="909856"/>
                      <a:pt x="615669" y="909778"/>
                      <a:pt x="615395" y="909739"/>
                    </a:cubicBezTo>
                    <a:cubicBezTo>
                      <a:pt x="615238" y="909699"/>
                      <a:pt x="615081" y="909660"/>
                      <a:pt x="614924" y="909660"/>
                    </a:cubicBezTo>
                    <a:lnTo>
                      <a:pt x="614963" y="909660"/>
                    </a:lnTo>
                    <a:cubicBezTo>
                      <a:pt x="567077" y="900842"/>
                      <a:pt x="522211" y="879089"/>
                      <a:pt x="479933" y="853770"/>
                    </a:cubicBezTo>
                    <a:cubicBezTo>
                      <a:pt x="452401" y="832292"/>
                      <a:pt x="424438" y="810383"/>
                      <a:pt x="392554" y="795725"/>
                    </a:cubicBezTo>
                    <a:cubicBezTo>
                      <a:pt x="380239" y="791727"/>
                      <a:pt x="365767" y="782673"/>
                      <a:pt x="352864" y="787808"/>
                    </a:cubicBezTo>
                    <a:cubicBezTo>
                      <a:pt x="348393" y="790277"/>
                      <a:pt x="346276" y="794667"/>
                      <a:pt x="346158" y="799135"/>
                    </a:cubicBezTo>
                    <a:cubicBezTo>
                      <a:pt x="329019" y="796587"/>
                      <a:pt x="311841" y="794706"/>
                      <a:pt x="294585" y="793491"/>
                    </a:cubicBezTo>
                    <a:cubicBezTo>
                      <a:pt x="297252" y="753866"/>
                      <a:pt x="299135" y="714202"/>
                      <a:pt x="298625" y="674499"/>
                    </a:cubicBezTo>
                    <a:cubicBezTo>
                      <a:pt x="300233" y="601600"/>
                      <a:pt x="307802" y="529092"/>
                      <a:pt x="310783" y="456270"/>
                    </a:cubicBezTo>
                    <a:cubicBezTo>
                      <a:pt x="310979" y="456270"/>
                      <a:pt x="311175" y="456349"/>
                      <a:pt x="311371" y="456349"/>
                    </a:cubicBezTo>
                    <a:cubicBezTo>
                      <a:pt x="311489" y="456349"/>
                      <a:pt x="311567" y="456349"/>
                      <a:pt x="311685" y="456349"/>
                    </a:cubicBezTo>
                    <a:cubicBezTo>
                      <a:pt x="327568" y="455878"/>
                      <a:pt x="343491" y="455095"/>
                      <a:pt x="359335" y="453684"/>
                    </a:cubicBezTo>
                    <a:cubicBezTo>
                      <a:pt x="396593" y="448549"/>
                      <a:pt x="437185" y="443336"/>
                      <a:pt x="471775" y="426993"/>
                    </a:cubicBezTo>
                    <a:cubicBezTo>
                      <a:pt x="465775" y="434792"/>
                      <a:pt x="459814" y="442553"/>
                      <a:pt x="453696" y="450195"/>
                    </a:cubicBezTo>
                    <a:cubicBezTo>
                      <a:pt x="443538" y="464814"/>
                      <a:pt x="428713" y="480727"/>
                      <a:pt x="430557" y="499697"/>
                    </a:cubicBezTo>
                    <a:cubicBezTo>
                      <a:pt x="431263" y="502479"/>
                      <a:pt x="435145" y="503263"/>
                      <a:pt x="436871" y="500951"/>
                    </a:cubicBezTo>
                    <a:cubicBezTo>
                      <a:pt x="456872" y="470968"/>
                      <a:pt x="483345" y="445139"/>
                      <a:pt x="507072" y="417822"/>
                    </a:cubicBezTo>
                    <a:cubicBezTo>
                      <a:pt x="537114" y="379216"/>
                      <a:pt x="580725" y="356053"/>
                      <a:pt x="615473" y="322581"/>
                    </a:cubicBezTo>
                    <a:cubicBezTo>
                      <a:pt x="654927" y="277431"/>
                      <a:pt x="694067" y="230712"/>
                      <a:pt x="721677" y="177095"/>
                    </a:cubicBezTo>
                    <a:cubicBezTo>
                      <a:pt x="743954" y="131396"/>
                      <a:pt x="759445" y="82718"/>
                      <a:pt x="779486" y="35999"/>
                    </a:cubicBezTo>
                    <a:cubicBezTo>
                      <a:pt x="803605" y="26318"/>
                      <a:pt x="830156" y="27220"/>
                      <a:pt x="856394" y="28082"/>
                    </a:cubicBezTo>
                    <a:cubicBezTo>
                      <a:pt x="868081" y="28474"/>
                      <a:pt x="879768" y="28866"/>
                      <a:pt x="891141" y="28317"/>
                    </a:cubicBezTo>
                    <a:cubicBezTo>
                      <a:pt x="911771" y="104431"/>
                      <a:pt x="849295" y="186267"/>
                      <a:pt x="822352" y="255443"/>
                    </a:cubicBezTo>
                    <a:cubicBezTo>
                      <a:pt x="812547" y="283231"/>
                      <a:pt x="804272" y="312470"/>
                      <a:pt x="803291" y="342021"/>
                    </a:cubicBezTo>
                    <a:cubicBezTo>
                      <a:pt x="803880" y="380313"/>
                      <a:pt x="801605" y="417900"/>
                      <a:pt x="793134" y="455565"/>
                    </a:cubicBezTo>
                    <a:cubicBezTo>
                      <a:pt x="781643" y="525917"/>
                      <a:pt x="758974" y="555900"/>
                      <a:pt x="712539" y="608419"/>
                    </a:cubicBezTo>
                    <a:cubicBezTo>
                      <a:pt x="705519" y="616258"/>
                      <a:pt x="694852" y="623901"/>
                      <a:pt x="686027" y="630133"/>
                    </a:cubicBezTo>
                    <a:cubicBezTo>
                      <a:pt x="677713" y="634169"/>
                      <a:pt x="671595" y="643106"/>
                      <a:pt x="676811" y="652120"/>
                    </a:cubicBezTo>
                    <a:cubicBezTo>
                      <a:pt x="679360" y="656510"/>
                      <a:pt x="684302" y="659096"/>
                      <a:pt x="689204" y="659096"/>
                    </a:cubicBezTo>
                    <a:cubicBezTo>
                      <a:pt x="691597" y="659096"/>
                      <a:pt x="693989" y="658469"/>
                      <a:pt x="696107" y="657137"/>
                    </a:cubicBezTo>
                    <a:cubicBezTo>
                      <a:pt x="713716" y="646123"/>
                      <a:pt x="729953" y="632954"/>
                      <a:pt x="742738" y="616493"/>
                    </a:cubicBezTo>
                    <a:cubicBezTo>
                      <a:pt x="770348" y="583884"/>
                      <a:pt x="799017" y="550256"/>
                      <a:pt x="809880" y="507966"/>
                    </a:cubicBezTo>
                    <a:cubicBezTo>
                      <a:pt x="818430" y="474730"/>
                      <a:pt x="825646" y="440985"/>
                      <a:pt x="829529" y="406847"/>
                    </a:cubicBezTo>
                    <a:cubicBezTo>
                      <a:pt x="833529" y="377531"/>
                      <a:pt x="828744" y="347665"/>
                      <a:pt x="833882" y="318466"/>
                    </a:cubicBezTo>
                    <a:cubicBezTo>
                      <a:pt x="834000" y="317761"/>
                      <a:pt x="834196" y="317055"/>
                      <a:pt x="834353" y="316350"/>
                    </a:cubicBezTo>
                    <a:cubicBezTo>
                      <a:pt x="862002" y="340571"/>
                      <a:pt x="928086" y="342727"/>
                      <a:pt x="956480" y="344569"/>
                    </a:cubicBezTo>
                    <a:cubicBezTo>
                      <a:pt x="1011425" y="348684"/>
                      <a:pt x="1066567" y="349037"/>
                      <a:pt x="1121512" y="352408"/>
                    </a:cubicBezTo>
                    <a:cubicBezTo>
                      <a:pt x="1160104" y="354328"/>
                      <a:pt x="1200107" y="351389"/>
                      <a:pt x="1236816" y="367223"/>
                    </a:cubicBezTo>
                    <a:cubicBezTo>
                      <a:pt x="1251248" y="375022"/>
                      <a:pt x="1259327" y="391248"/>
                      <a:pt x="1265641" y="405789"/>
                    </a:cubicBezTo>
                    <a:cubicBezTo>
                      <a:pt x="1282937" y="467597"/>
                      <a:pt x="1273838" y="529523"/>
                      <a:pt x="1214069" y="5631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7" name="Google Shape;687;p19"/>
            <p:cNvSpPr/>
            <p:nvPr/>
          </p:nvSpPr>
          <p:spPr>
            <a:xfrm>
              <a:off x="4591884" y="3310808"/>
              <a:ext cx="1915978" cy="1609223"/>
            </a:xfrm>
            <a:custGeom>
              <a:rect b="b" l="l" r="r" t="t"/>
              <a:pathLst>
                <a:path extrusionOk="0" h="1609223" w="1915978">
                  <a:moveTo>
                    <a:pt x="1583840" y="678418"/>
                  </a:moveTo>
                  <a:cubicBezTo>
                    <a:pt x="1596900" y="654314"/>
                    <a:pt x="1600234" y="625977"/>
                    <a:pt x="1599488" y="598895"/>
                  </a:cubicBezTo>
                  <a:cubicBezTo>
                    <a:pt x="1596978" y="516745"/>
                    <a:pt x="1560858" y="476219"/>
                    <a:pt x="1477675" y="473946"/>
                  </a:cubicBezTo>
                  <a:cubicBezTo>
                    <a:pt x="1422573" y="471869"/>
                    <a:pt x="1367549" y="469752"/>
                    <a:pt x="1312407" y="469125"/>
                  </a:cubicBezTo>
                  <a:cubicBezTo>
                    <a:pt x="1270012" y="465363"/>
                    <a:pt x="1171651" y="473436"/>
                    <a:pt x="1136433" y="447686"/>
                  </a:cubicBezTo>
                  <a:cubicBezTo>
                    <a:pt x="1152905" y="385369"/>
                    <a:pt x="1190555" y="330851"/>
                    <a:pt x="1211301" y="269826"/>
                  </a:cubicBezTo>
                  <a:cubicBezTo>
                    <a:pt x="1222557" y="237374"/>
                    <a:pt x="1238598" y="138176"/>
                    <a:pt x="1180554" y="147739"/>
                  </a:cubicBezTo>
                  <a:cubicBezTo>
                    <a:pt x="1169024" y="148405"/>
                    <a:pt x="1157219" y="148131"/>
                    <a:pt x="1145375" y="147817"/>
                  </a:cubicBezTo>
                  <a:cubicBezTo>
                    <a:pt x="1117765" y="147112"/>
                    <a:pt x="1089919" y="146406"/>
                    <a:pt x="1064819" y="158007"/>
                  </a:cubicBezTo>
                  <a:cubicBezTo>
                    <a:pt x="1057917" y="161692"/>
                    <a:pt x="1052622" y="167963"/>
                    <a:pt x="1050740" y="175645"/>
                  </a:cubicBezTo>
                  <a:cubicBezTo>
                    <a:pt x="1045328" y="189950"/>
                    <a:pt x="1038935" y="203825"/>
                    <a:pt x="1033248" y="218013"/>
                  </a:cubicBezTo>
                  <a:cubicBezTo>
                    <a:pt x="1014737" y="266103"/>
                    <a:pt x="998265" y="315173"/>
                    <a:pt x="967596" y="357385"/>
                  </a:cubicBezTo>
                  <a:cubicBezTo>
                    <a:pt x="935044" y="402222"/>
                    <a:pt x="902493" y="449293"/>
                    <a:pt x="857431" y="482490"/>
                  </a:cubicBezTo>
                  <a:cubicBezTo>
                    <a:pt x="834174" y="498481"/>
                    <a:pt x="814918" y="518587"/>
                    <a:pt x="797112" y="540065"/>
                  </a:cubicBezTo>
                  <a:cubicBezTo>
                    <a:pt x="791896" y="544063"/>
                    <a:pt x="786405" y="547708"/>
                    <a:pt x="780562" y="550765"/>
                  </a:cubicBezTo>
                  <a:cubicBezTo>
                    <a:pt x="743147" y="566874"/>
                    <a:pt x="701301" y="571577"/>
                    <a:pt x="660827" y="575065"/>
                  </a:cubicBezTo>
                  <a:cubicBezTo>
                    <a:pt x="643924" y="575966"/>
                    <a:pt x="626981" y="576241"/>
                    <a:pt x="610078" y="576162"/>
                  </a:cubicBezTo>
                  <a:cubicBezTo>
                    <a:pt x="610039" y="576162"/>
                    <a:pt x="610039" y="576162"/>
                    <a:pt x="610039" y="576162"/>
                  </a:cubicBezTo>
                  <a:cubicBezTo>
                    <a:pt x="610156" y="570323"/>
                    <a:pt x="610274" y="564483"/>
                    <a:pt x="610313" y="558604"/>
                  </a:cubicBezTo>
                  <a:cubicBezTo>
                    <a:pt x="610392" y="558565"/>
                    <a:pt x="610470" y="558486"/>
                    <a:pt x="610588" y="558369"/>
                  </a:cubicBezTo>
                  <a:cubicBezTo>
                    <a:pt x="621883" y="546767"/>
                    <a:pt x="605333" y="532893"/>
                    <a:pt x="593881" y="530189"/>
                  </a:cubicBezTo>
                  <a:cubicBezTo>
                    <a:pt x="545838" y="520508"/>
                    <a:pt x="496069" y="528503"/>
                    <a:pt x="447477" y="529757"/>
                  </a:cubicBezTo>
                  <a:cubicBezTo>
                    <a:pt x="416730" y="530816"/>
                    <a:pt x="385551" y="533520"/>
                    <a:pt x="354960" y="537047"/>
                  </a:cubicBezTo>
                  <a:cubicBezTo>
                    <a:pt x="353117" y="537204"/>
                    <a:pt x="351430" y="537753"/>
                    <a:pt x="349979" y="538576"/>
                  </a:cubicBezTo>
                  <a:cubicBezTo>
                    <a:pt x="340959" y="540732"/>
                    <a:pt x="328213" y="552215"/>
                    <a:pt x="324056" y="561818"/>
                  </a:cubicBezTo>
                  <a:cubicBezTo>
                    <a:pt x="302525" y="585216"/>
                    <a:pt x="308407" y="633346"/>
                    <a:pt x="302172" y="662780"/>
                  </a:cubicBezTo>
                  <a:cubicBezTo>
                    <a:pt x="293818" y="713849"/>
                    <a:pt x="301583" y="762214"/>
                    <a:pt x="301936" y="813910"/>
                  </a:cubicBezTo>
                  <a:cubicBezTo>
                    <a:pt x="302093" y="847028"/>
                    <a:pt x="302093" y="880069"/>
                    <a:pt x="300368" y="913148"/>
                  </a:cubicBezTo>
                  <a:cubicBezTo>
                    <a:pt x="301662" y="938584"/>
                    <a:pt x="295073" y="966686"/>
                    <a:pt x="307898" y="989928"/>
                  </a:cubicBezTo>
                  <a:cubicBezTo>
                    <a:pt x="331350" y="1028886"/>
                    <a:pt x="398258" y="1028024"/>
                    <a:pt x="453046" y="1027201"/>
                  </a:cubicBezTo>
                  <a:cubicBezTo>
                    <a:pt x="471479" y="1026887"/>
                    <a:pt x="488578" y="1026613"/>
                    <a:pt x="502187" y="1027867"/>
                  </a:cubicBezTo>
                  <a:cubicBezTo>
                    <a:pt x="506933" y="1027985"/>
                    <a:pt x="511600" y="1028063"/>
                    <a:pt x="516188" y="1028063"/>
                  </a:cubicBezTo>
                  <a:cubicBezTo>
                    <a:pt x="544661" y="1028063"/>
                    <a:pt x="569683" y="1024732"/>
                    <a:pt x="581527" y="1004782"/>
                  </a:cubicBezTo>
                  <a:cubicBezTo>
                    <a:pt x="585292" y="1003058"/>
                    <a:pt x="588272" y="999609"/>
                    <a:pt x="589096" y="994396"/>
                  </a:cubicBezTo>
                  <a:cubicBezTo>
                    <a:pt x="589802" y="985303"/>
                    <a:pt x="590469" y="976171"/>
                    <a:pt x="591175" y="967039"/>
                  </a:cubicBezTo>
                  <a:cubicBezTo>
                    <a:pt x="599685" y="967235"/>
                    <a:pt x="608156" y="967548"/>
                    <a:pt x="616667" y="967901"/>
                  </a:cubicBezTo>
                  <a:cubicBezTo>
                    <a:pt x="634786" y="968606"/>
                    <a:pt x="652866" y="969312"/>
                    <a:pt x="670985" y="968724"/>
                  </a:cubicBezTo>
                  <a:cubicBezTo>
                    <a:pt x="673259" y="968724"/>
                    <a:pt x="675573" y="968685"/>
                    <a:pt x="677848" y="968685"/>
                  </a:cubicBezTo>
                  <a:cubicBezTo>
                    <a:pt x="678436" y="968685"/>
                    <a:pt x="678985" y="968646"/>
                    <a:pt x="679534" y="968646"/>
                  </a:cubicBezTo>
                  <a:cubicBezTo>
                    <a:pt x="718361" y="985773"/>
                    <a:pt x="748991" y="1018578"/>
                    <a:pt x="786955" y="1038214"/>
                  </a:cubicBezTo>
                  <a:cubicBezTo>
                    <a:pt x="855470" y="1078740"/>
                    <a:pt x="934927" y="1092379"/>
                    <a:pt x="1013600" y="1094809"/>
                  </a:cubicBezTo>
                  <a:cubicBezTo>
                    <a:pt x="1017835" y="1094849"/>
                    <a:pt x="1022110" y="1094888"/>
                    <a:pt x="1026346" y="1094888"/>
                  </a:cubicBezTo>
                  <a:cubicBezTo>
                    <a:pt x="1061447" y="1094888"/>
                    <a:pt x="1096547" y="1093163"/>
                    <a:pt x="1131452" y="1089440"/>
                  </a:cubicBezTo>
                  <a:cubicBezTo>
                    <a:pt x="1165180" y="1085873"/>
                    <a:pt x="1198281" y="1080425"/>
                    <a:pt x="1232401" y="1081053"/>
                  </a:cubicBezTo>
                  <a:cubicBezTo>
                    <a:pt x="1254128" y="1089166"/>
                    <a:pt x="1280562" y="1089244"/>
                    <a:pt x="1302250" y="1092967"/>
                  </a:cubicBezTo>
                  <a:cubicBezTo>
                    <a:pt x="1313937" y="1095789"/>
                    <a:pt x="1325663" y="1098454"/>
                    <a:pt x="1337743" y="1099199"/>
                  </a:cubicBezTo>
                  <a:cubicBezTo>
                    <a:pt x="1350214" y="1099865"/>
                    <a:pt x="1363431" y="1100532"/>
                    <a:pt x="1376804" y="1100532"/>
                  </a:cubicBezTo>
                  <a:cubicBezTo>
                    <a:pt x="1420612" y="1100532"/>
                    <a:pt x="1466145" y="1093438"/>
                    <a:pt x="1492970" y="1056792"/>
                  </a:cubicBezTo>
                  <a:cubicBezTo>
                    <a:pt x="1509324" y="1033903"/>
                    <a:pt x="1517168" y="1003058"/>
                    <a:pt x="1510462" y="975583"/>
                  </a:cubicBezTo>
                  <a:cubicBezTo>
                    <a:pt x="1509285" y="972604"/>
                    <a:pt x="1507364" y="970488"/>
                    <a:pt x="1505011" y="969194"/>
                  </a:cubicBezTo>
                  <a:cubicBezTo>
                    <a:pt x="1517521" y="960297"/>
                    <a:pt x="1527797" y="948579"/>
                    <a:pt x="1534856" y="933293"/>
                  </a:cubicBezTo>
                  <a:cubicBezTo>
                    <a:pt x="1541445" y="920046"/>
                    <a:pt x="1554152" y="864313"/>
                    <a:pt x="1542425" y="844442"/>
                  </a:cubicBezTo>
                  <a:cubicBezTo>
                    <a:pt x="1566427" y="828882"/>
                    <a:pt x="1579095" y="800114"/>
                    <a:pt x="1581252" y="771855"/>
                  </a:cubicBezTo>
                  <a:cubicBezTo>
                    <a:pt x="1582193" y="747947"/>
                    <a:pt x="1586115" y="718396"/>
                    <a:pt x="1567329" y="700719"/>
                  </a:cubicBezTo>
                  <a:cubicBezTo>
                    <a:pt x="1573330" y="693586"/>
                    <a:pt x="1578859" y="686100"/>
                    <a:pt x="1583840" y="678418"/>
                  </a:cubicBezTo>
                  <a:close/>
                  <a:moveTo>
                    <a:pt x="1907042" y="769974"/>
                  </a:moveTo>
                  <a:cubicBezTo>
                    <a:pt x="1910258" y="883243"/>
                    <a:pt x="1918101" y="996551"/>
                    <a:pt x="1915435" y="1109899"/>
                  </a:cubicBezTo>
                  <a:cubicBezTo>
                    <a:pt x="1914258" y="1169943"/>
                    <a:pt x="1896061" y="1219405"/>
                    <a:pt x="1862999" y="1269299"/>
                  </a:cubicBezTo>
                  <a:cubicBezTo>
                    <a:pt x="1854959" y="1280273"/>
                    <a:pt x="1844253" y="1289444"/>
                    <a:pt x="1832448" y="1296185"/>
                  </a:cubicBezTo>
                  <a:cubicBezTo>
                    <a:pt x="1820133" y="1302143"/>
                    <a:pt x="1806446" y="1303946"/>
                    <a:pt x="1793229" y="1306964"/>
                  </a:cubicBezTo>
                  <a:cubicBezTo>
                    <a:pt x="1751030" y="1317585"/>
                    <a:pt x="1707301" y="1314567"/>
                    <a:pt x="1664239" y="1313235"/>
                  </a:cubicBezTo>
                  <a:cubicBezTo>
                    <a:pt x="1599136" y="1308139"/>
                    <a:pt x="1533758" y="1305082"/>
                    <a:pt x="1468106" y="1305788"/>
                  </a:cubicBezTo>
                  <a:cubicBezTo>
                    <a:pt x="1425593" y="1304690"/>
                    <a:pt x="1382962" y="1303632"/>
                    <a:pt x="1340527" y="1306611"/>
                  </a:cubicBezTo>
                  <a:cubicBezTo>
                    <a:pt x="1282052" y="1308100"/>
                    <a:pt x="1223851" y="1307983"/>
                    <a:pt x="1165494" y="1313979"/>
                  </a:cubicBezTo>
                  <a:cubicBezTo>
                    <a:pt x="1151101" y="1315233"/>
                    <a:pt x="1136786" y="1317467"/>
                    <a:pt x="1122628" y="1320289"/>
                  </a:cubicBezTo>
                  <a:cubicBezTo>
                    <a:pt x="1117373" y="1321308"/>
                    <a:pt x="1111686" y="1322092"/>
                    <a:pt x="1107725" y="1326090"/>
                  </a:cubicBezTo>
                  <a:cubicBezTo>
                    <a:pt x="1104273" y="1329892"/>
                    <a:pt x="1103528" y="1335105"/>
                    <a:pt x="1100979" y="1339533"/>
                  </a:cubicBezTo>
                  <a:cubicBezTo>
                    <a:pt x="1086194" y="1369830"/>
                    <a:pt x="1068427" y="1399147"/>
                    <a:pt x="1052348" y="1428855"/>
                  </a:cubicBezTo>
                  <a:cubicBezTo>
                    <a:pt x="1038817" y="1457741"/>
                    <a:pt x="1024149" y="1486038"/>
                    <a:pt x="1007089" y="1513121"/>
                  </a:cubicBezTo>
                  <a:cubicBezTo>
                    <a:pt x="986264" y="1546004"/>
                    <a:pt x="967165" y="1580847"/>
                    <a:pt x="940221" y="1609223"/>
                  </a:cubicBezTo>
                  <a:cubicBezTo>
                    <a:pt x="940143" y="1609145"/>
                    <a:pt x="940104" y="1609028"/>
                    <a:pt x="939986" y="1608949"/>
                  </a:cubicBezTo>
                  <a:cubicBezTo>
                    <a:pt x="937672" y="1605775"/>
                    <a:pt x="935319" y="1602600"/>
                    <a:pt x="932966" y="1599425"/>
                  </a:cubicBezTo>
                  <a:cubicBezTo>
                    <a:pt x="897591" y="1548748"/>
                    <a:pt x="867078" y="1494700"/>
                    <a:pt x="830840" y="1444533"/>
                  </a:cubicBezTo>
                  <a:cubicBezTo>
                    <a:pt x="805583" y="1402713"/>
                    <a:pt x="779581" y="1360894"/>
                    <a:pt x="753070" y="1319780"/>
                  </a:cubicBezTo>
                  <a:cubicBezTo>
                    <a:pt x="742559" y="1302456"/>
                    <a:pt x="733578" y="1284153"/>
                    <a:pt x="721577" y="1267809"/>
                  </a:cubicBezTo>
                  <a:cubicBezTo>
                    <a:pt x="715498" y="1260519"/>
                    <a:pt x="706438" y="1259853"/>
                    <a:pt x="697261" y="1259853"/>
                  </a:cubicBezTo>
                  <a:cubicBezTo>
                    <a:pt x="696202" y="1259853"/>
                    <a:pt x="695143" y="1259892"/>
                    <a:pt x="694085" y="1259892"/>
                  </a:cubicBezTo>
                  <a:cubicBezTo>
                    <a:pt x="690202" y="1259931"/>
                    <a:pt x="686398" y="1259931"/>
                    <a:pt x="682829" y="1259540"/>
                  </a:cubicBezTo>
                  <a:cubicBezTo>
                    <a:pt x="664004" y="1259148"/>
                    <a:pt x="645218" y="1259304"/>
                    <a:pt x="626393" y="1259226"/>
                  </a:cubicBezTo>
                  <a:cubicBezTo>
                    <a:pt x="587763" y="1259265"/>
                    <a:pt x="550073" y="1256208"/>
                    <a:pt x="511051" y="1253504"/>
                  </a:cubicBezTo>
                  <a:cubicBezTo>
                    <a:pt x="472106" y="1250329"/>
                    <a:pt x="433241" y="1246762"/>
                    <a:pt x="394296" y="1243470"/>
                  </a:cubicBezTo>
                  <a:cubicBezTo>
                    <a:pt x="329586" y="1238845"/>
                    <a:pt x="264286" y="1236807"/>
                    <a:pt x="200438" y="1223873"/>
                  </a:cubicBezTo>
                  <a:cubicBezTo>
                    <a:pt x="160161" y="1214428"/>
                    <a:pt x="114275" y="1209294"/>
                    <a:pt x="78899" y="1185150"/>
                  </a:cubicBezTo>
                  <a:cubicBezTo>
                    <a:pt x="59486" y="1174176"/>
                    <a:pt x="39916" y="1161752"/>
                    <a:pt x="29366" y="1141371"/>
                  </a:cubicBezTo>
                  <a:cubicBezTo>
                    <a:pt x="6502" y="1100453"/>
                    <a:pt x="9129" y="1051109"/>
                    <a:pt x="4266" y="1005762"/>
                  </a:cubicBezTo>
                  <a:cubicBezTo>
                    <a:pt x="-872" y="940662"/>
                    <a:pt x="30" y="873523"/>
                    <a:pt x="109" y="808031"/>
                  </a:cubicBezTo>
                  <a:cubicBezTo>
                    <a:pt x="697" y="642752"/>
                    <a:pt x="-715" y="477356"/>
                    <a:pt x="4148" y="312155"/>
                  </a:cubicBezTo>
                  <a:cubicBezTo>
                    <a:pt x="5600" y="239060"/>
                    <a:pt x="8110" y="165964"/>
                    <a:pt x="19091" y="93613"/>
                  </a:cubicBezTo>
                  <a:cubicBezTo>
                    <a:pt x="23954" y="63708"/>
                    <a:pt x="26385" y="29179"/>
                    <a:pt x="53525" y="10483"/>
                  </a:cubicBezTo>
                  <a:cubicBezTo>
                    <a:pt x="59565" y="10954"/>
                    <a:pt x="63643" y="4683"/>
                    <a:pt x="69408" y="3429"/>
                  </a:cubicBezTo>
                  <a:cubicBezTo>
                    <a:pt x="77801" y="-177"/>
                    <a:pt x="85802" y="58"/>
                    <a:pt x="95018" y="254"/>
                  </a:cubicBezTo>
                  <a:cubicBezTo>
                    <a:pt x="136433" y="-844"/>
                    <a:pt x="177848" y="1939"/>
                    <a:pt x="219263" y="2488"/>
                  </a:cubicBezTo>
                  <a:cubicBezTo>
                    <a:pt x="283190" y="3977"/>
                    <a:pt x="347156" y="3820"/>
                    <a:pt x="411043" y="5388"/>
                  </a:cubicBezTo>
                  <a:cubicBezTo>
                    <a:pt x="445869" y="7936"/>
                    <a:pt x="480656" y="13305"/>
                    <a:pt x="515600" y="14795"/>
                  </a:cubicBezTo>
                  <a:cubicBezTo>
                    <a:pt x="561800" y="17225"/>
                    <a:pt x="608039" y="16950"/>
                    <a:pt x="654278" y="16715"/>
                  </a:cubicBezTo>
                  <a:cubicBezTo>
                    <a:pt x="684594" y="16558"/>
                    <a:pt x="714949" y="16402"/>
                    <a:pt x="745265" y="16989"/>
                  </a:cubicBezTo>
                  <a:cubicBezTo>
                    <a:pt x="822879" y="17930"/>
                    <a:pt x="900297" y="24436"/>
                    <a:pt x="977911" y="24671"/>
                  </a:cubicBezTo>
                  <a:cubicBezTo>
                    <a:pt x="1007717" y="24828"/>
                    <a:pt x="1037601" y="24750"/>
                    <a:pt x="1067408" y="24632"/>
                  </a:cubicBezTo>
                  <a:cubicBezTo>
                    <a:pt x="1125844" y="24436"/>
                    <a:pt x="1184280" y="24240"/>
                    <a:pt x="1242676" y="26239"/>
                  </a:cubicBezTo>
                  <a:cubicBezTo>
                    <a:pt x="1319545" y="30276"/>
                    <a:pt x="1396531" y="27728"/>
                    <a:pt x="1473439" y="29610"/>
                  </a:cubicBezTo>
                  <a:cubicBezTo>
                    <a:pt x="1539719" y="30550"/>
                    <a:pt x="1606077" y="31805"/>
                    <a:pt x="1672239" y="35646"/>
                  </a:cubicBezTo>
                  <a:cubicBezTo>
                    <a:pt x="1726636" y="39643"/>
                    <a:pt x="1783071" y="44660"/>
                    <a:pt x="1833467" y="67745"/>
                  </a:cubicBezTo>
                  <a:cubicBezTo>
                    <a:pt x="1868176" y="82638"/>
                    <a:pt x="1885393" y="118265"/>
                    <a:pt x="1892688" y="153461"/>
                  </a:cubicBezTo>
                  <a:cubicBezTo>
                    <a:pt x="1908611" y="210566"/>
                    <a:pt x="1901708" y="270532"/>
                    <a:pt x="1903394" y="329165"/>
                  </a:cubicBezTo>
                  <a:cubicBezTo>
                    <a:pt x="1903904" y="393325"/>
                    <a:pt x="1903473" y="457445"/>
                    <a:pt x="1904924" y="521566"/>
                  </a:cubicBezTo>
                  <a:cubicBezTo>
                    <a:pt x="1908140" y="604186"/>
                    <a:pt x="1906022" y="687119"/>
                    <a:pt x="1907042" y="769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4916927" y="3861869"/>
              <a:ext cx="275621" cy="448723"/>
            </a:xfrm>
            <a:custGeom>
              <a:rect b="b" l="l" r="r" t="t"/>
              <a:pathLst>
                <a:path extrusionOk="0" h="448723" w="275621">
                  <a:moveTo>
                    <a:pt x="275622" y="4603"/>
                  </a:moveTo>
                  <a:cubicBezTo>
                    <a:pt x="268131" y="26708"/>
                    <a:pt x="268406" y="51792"/>
                    <a:pt x="265072" y="74759"/>
                  </a:cubicBezTo>
                  <a:cubicBezTo>
                    <a:pt x="255189" y="142211"/>
                    <a:pt x="246600" y="210055"/>
                    <a:pt x="245149" y="278291"/>
                  </a:cubicBezTo>
                  <a:cubicBezTo>
                    <a:pt x="245071" y="317445"/>
                    <a:pt x="242482" y="355776"/>
                    <a:pt x="239619" y="394500"/>
                  </a:cubicBezTo>
                  <a:cubicBezTo>
                    <a:pt x="237188" y="398380"/>
                    <a:pt x="236835" y="403514"/>
                    <a:pt x="238639" y="407747"/>
                  </a:cubicBezTo>
                  <a:cubicBezTo>
                    <a:pt x="238560" y="408766"/>
                    <a:pt x="238482" y="409785"/>
                    <a:pt x="238403" y="410765"/>
                  </a:cubicBezTo>
                  <a:cubicBezTo>
                    <a:pt x="237462" y="412293"/>
                    <a:pt x="236874" y="413979"/>
                    <a:pt x="236638" y="415782"/>
                  </a:cubicBezTo>
                  <a:cubicBezTo>
                    <a:pt x="235384" y="428833"/>
                    <a:pt x="234834" y="446196"/>
                    <a:pt x="218088" y="446940"/>
                  </a:cubicBezTo>
                  <a:cubicBezTo>
                    <a:pt x="201459" y="449253"/>
                    <a:pt x="184595" y="448822"/>
                    <a:pt x="167810" y="448351"/>
                  </a:cubicBezTo>
                  <a:cubicBezTo>
                    <a:pt x="160750" y="448155"/>
                    <a:pt x="153691" y="447959"/>
                    <a:pt x="146671" y="447999"/>
                  </a:cubicBezTo>
                  <a:cubicBezTo>
                    <a:pt x="138709" y="447881"/>
                    <a:pt x="130748" y="447920"/>
                    <a:pt x="122826" y="447959"/>
                  </a:cubicBezTo>
                  <a:cubicBezTo>
                    <a:pt x="100197" y="448077"/>
                    <a:pt x="77567" y="448234"/>
                    <a:pt x="55173" y="445059"/>
                  </a:cubicBezTo>
                  <a:cubicBezTo>
                    <a:pt x="40192" y="442394"/>
                    <a:pt x="23838" y="441492"/>
                    <a:pt x="11915" y="430949"/>
                  </a:cubicBezTo>
                  <a:cubicBezTo>
                    <a:pt x="6385" y="425580"/>
                    <a:pt x="3679" y="418016"/>
                    <a:pt x="3444" y="410412"/>
                  </a:cubicBezTo>
                  <a:cubicBezTo>
                    <a:pt x="3130" y="394264"/>
                    <a:pt x="3365" y="378077"/>
                    <a:pt x="3483" y="361891"/>
                  </a:cubicBezTo>
                  <a:cubicBezTo>
                    <a:pt x="5601" y="320306"/>
                    <a:pt x="5483" y="278644"/>
                    <a:pt x="4581" y="236942"/>
                  </a:cubicBezTo>
                  <a:cubicBezTo>
                    <a:pt x="973" y="194966"/>
                    <a:pt x="-2321" y="155498"/>
                    <a:pt x="2189" y="112228"/>
                  </a:cubicBezTo>
                  <a:cubicBezTo>
                    <a:pt x="6072" y="91181"/>
                    <a:pt x="-478" y="52576"/>
                    <a:pt x="7248" y="27218"/>
                  </a:cubicBezTo>
                  <a:cubicBezTo>
                    <a:pt x="8229" y="26747"/>
                    <a:pt x="9013" y="25924"/>
                    <a:pt x="9523" y="24905"/>
                  </a:cubicBezTo>
                  <a:cubicBezTo>
                    <a:pt x="11209" y="27414"/>
                    <a:pt x="14817" y="27923"/>
                    <a:pt x="17170" y="26120"/>
                  </a:cubicBezTo>
                  <a:cubicBezTo>
                    <a:pt x="22269" y="22005"/>
                    <a:pt x="27328" y="17811"/>
                    <a:pt x="32583" y="13892"/>
                  </a:cubicBezTo>
                  <a:cubicBezTo>
                    <a:pt x="33407" y="13970"/>
                    <a:pt x="34191" y="14009"/>
                    <a:pt x="35015" y="14009"/>
                  </a:cubicBezTo>
                  <a:cubicBezTo>
                    <a:pt x="39329" y="14009"/>
                    <a:pt x="43839" y="13226"/>
                    <a:pt x="48349" y="12442"/>
                  </a:cubicBezTo>
                  <a:cubicBezTo>
                    <a:pt x="53330" y="11580"/>
                    <a:pt x="58232" y="10717"/>
                    <a:pt x="62978" y="10952"/>
                  </a:cubicBezTo>
                  <a:cubicBezTo>
                    <a:pt x="99844" y="7229"/>
                    <a:pt x="137023" y="5857"/>
                    <a:pt x="174045" y="3702"/>
                  </a:cubicBezTo>
                  <a:cubicBezTo>
                    <a:pt x="194478" y="3075"/>
                    <a:pt x="214794" y="17"/>
                    <a:pt x="235266" y="96"/>
                  </a:cubicBezTo>
                  <a:cubicBezTo>
                    <a:pt x="238678" y="213"/>
                    <a:pt x="242208" y="135"/>
                    <a:pt x="245776" y="96"/>
                  </a:cubicBezTo>
                  <a:cubicBezTo>
                    <a:pt x="256169" y="-139"/>
                    <a:pt x="266837" y="-335"/>
                    <a:pt x="275622" y="4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5184784" y="3485402"/>
              <a:ext cx="978854" cy="894918"/>
            </a:xfrm>
            <a:custGeom>
              <a:rect b="b" l="l" r="r" t="t"/>
              <a:pathLst>
                <a:path extrusionOk="0" h="894918" w="978854">
                  <a:moveTo>
                    <a:pt x="971134" y="378365"/>
                  </a:moveTo>
                  <a:cubicBezTo>
                    <a:pt x="988312" y="440056"/>
                    <a:pt x="979214" y="501981"/>
                    <a:pt x="919444" y="535648"/>
                  </a:cubicBezTo>
                  <a:cubicBezTo>
                    <a:pt x="888148" y="547328"/>
                    <a:pt x="855596" y="546466"/>
                    <a:pt x="821436" y="546583"/>
                  </a:cubicBezTo>
                  <a:cubicBezTo>
                    <a:pt x="760726" y="545212"/>
                    <a:pt x="698721" y="548504"/>
                    <a:pt x="639305" y="533767"/>
                  </a:cubicBezTo>
                  <a:cubicBezTo>
                    <a:pt x="617538" y="516130"/>
                    <a:pt x="615695" y="457693"/>
                    <a:pt x="627735" y="433745"/>
                  </a:cubicBezTo>
                  <a:cubicBezTo>
                    <a:pt x="636952" y="409054"/>
                    <a:pt x="662405" y="411131"/>
                    <a:pt x="685779" y="413169"/>
                  </a:cubicBezTo>
                  <a:cubicBezTo>
                    <a:pt x="692368" y="413757"/>
                    <a:pt x="698760" y="414345"/>
                    <a:pt x="704643" y="414345"/>
                  </a:cubicBezTo>
                  <a:cubicBezTo>
                    <a:pt x="730292" y="415716"/>
                    <a:pt x="756020" y="415834"/>
                    <a:pt x="781747" y="415325"/>
                  </a:cubicBezTo>
                  <a:cubicBezTo>
                    <a:pt x="813475" y="414462"/>
                    <a:pt x="845438" y="415011"/>
                    <a:pt x="877009" y="412659"/>
                  </a:cubicBezTo>
                  <a:cubicBezTo>
                    <a:pt x="889089" y="409837"/>
                    <a:pt x="890187" y="391652"/>
                    <a:pt x="878696" y="387301"/>
                  </a:cubicBezTo>
                  <a:cubicBezTo>
                    <a:pt x="870342" y="384793"/>
                    <a:pt x="861557" y="385146"/>
                    <a:pt x="852811" y="385498"/>
                  </a:cubicBezTo>
                  <a:cubicBezTo>
                    <a:pt x="848615" y="385655"/>
                    <a:pt x="844458" y="385812"/>
                    <a:pt x="840340" y="385694"/>
                  </a:cubicBezTo>
                  <a:cubicBezTo>
                    <a:pt x="808534" y="386988"/>
                    <a:pt x="776649" y="387419"/>
                    <a:pt x="744803" y="387301"/>
                  </a:cubicBezTo>
                  <a:cubicBezTo>
                    <a:pt x="731233" y="387967"/>
                    <a:pt x="717468" y="386870"/>
                    <a:pt x="703663" y="385773"/>
                  </a:cubicBezTo>
                  <a:cubicBezTo>
                    <a:pt x="679739" y="383852"/>
                    <a:pt x="655816" y="381971"/>
                    <a:pt x="633030" y="389418"/>
                  </a:cubicBezTo>
                  <a:cubicBezTo>
                    <a:pt x="586830" y="411209"/>
                    <a:pt x="587771" y="474154"/>
                    <a:pt x="597890" y="517071"/>
                  </a:cubicBezTo>
                  <a:cubicBezTo>
                    <a:pt x="600713" y="528162"/>
                    <a:pt x="604635" y="536942"/>
                    <a:pt x="609812" y="543879"/>
                  </a:cubicBezTo>
                  <a:cubicBezTo>
                    <a:pt x="602282" y="545996"/>
                    <a:pt x="595301" y="550581"/>
                    <a:pt x="591732" y="556264"/>
                  </a:cubicBezTo>
                  <a:cubicBezTo>
                    <a:pt x="578908" y="577389"/>
                    <a:pt x="579379" y="603531"/>
                    <a:pt x="575496" y="627322"/>
                  </a:cubicBezTo>
                  <a:cubicBezTo>
                    <a:pt x="571927" y="649270"/>
                    <a:pt x="579496" y="667770"/>
                    <a:pt x="592987" y="681409"/>
                  </a:cubicBezTo>
                  <a:cubicBezTo>
                    <a:pt x="590477" y="683643"/>
                    <a:pt x="588203" y="686347"/>
                    <a:pt x="586242" y="689483"/>
                  </a:cubicBezTo>
                  <a:cubicBezTo>
                    <a:pt x="567260" y="716526"/>
                    <a:pt x="565770" y="756582"/>
                    <a:pt x="585222" y="783782"/>
                  </a:cubicBezTo>
                  <a:cubicBezTo>
                    <a:pt x="595929" y="796912"/>
                    <a:pt x="612714" y="802634"/>
                    <a:pt x="628402" y="807533"/>
                  </a:cubicBezTo>
                  <a:cubicBezTo>
                    <a:pt x="628088" y="807612"/>
                    <a:pt x="627735" y="807690"/>
                    <a:pt x="627421" y="807808"/>
                  </a:cubicBezTo>
                  <a:cubicBezTo>
                    <a:pt x="604322" y="818233"/>
                    <a:pt x="597968" y="862326"/>
                    <a:pt x="609067" y="883216"/>
                  </a:cubicBezTo>
                  <a:cubicBezTo>
                    <a:pt x="611655" y="887174"/>
                    <a:pt x="614636" y="890624"/>
                    <a:pt x="617852" y="893641"/>
                  </a:cubicBezTo>
                  <a:cubicBezTo>
                    <a:pt x="587536" y="891682"/>
                    <a:pt x="556985" y="892701"/>
                    <a:pt x="526512" y="893720"/>
                  </a:cubicBezTo>
                  <a:cubicBezTo>
                    <a:pt x="506549" y="894386"/>
                    <a:pt x="486626" y="895052"/>
                    <a:pt x="466781" y="894896"/>
                  </a:cubicBezTo>
                  <a:cubicBezTo>
                    <a:pt x="418150" y="895170"/>
                    <a:pt x="369401" y="891525"/>
                    <a:pt x="321633" y="882315"/>
                  </a:cubicBezTo>
                  <a:cubicBezTo>
                    <a:pt x="321358" y="882275"/>
                    <a:pt x="321084" y="882197"/>
                    <a:pt x="320809" y="882158"/>
                  </a:cubicBezTo>
                  <a:cubicBezTo>
                    <a:pt x="320652" y="882119"/>
                    <a:pt x="320496" y="882079"/>
                    <a:pt x="320339" y="882079"/>
                  </a:cubicBezTo>
                  <a:cubicBezTo>
                    <a:pt x="272453" y="873222"/>
                    <a:pt x="227586" y="851548"/>
                    <a:pt x="185348" y="826189"/>
                  </a:cubicBezTo>
                  <a:cubicBezTo>
                    <a:pt x="157855" y="804711"/>
                    <a:pt x="129853" y="782802"/>
                    <a:pt x="97968" y="768144"/>
                  </a:cubicBezTo>
                  <a:cubicBezTo>
                    <a:pt x="85693" y="764146"/>
                    <a:pt x="71143" y="755093"/>
                    <a:pt x="58279" y="760227"/>
                  </a:cubicBezTo>
                  <a:cubicBezTo>
                    <a:pt x="53808" y="762696"/>
                    <a:pt x="51690" y="767047"/>
                    <a:pt x="51533" y="771515"/>
                  </a:cubicBezTo>
                  <a:cubicBezTo>
                    <a:pt x="34395" y="768967"/>
                    <a:pt x="17256" y="767125"/>
                    <a:pt x="0" y="765871"/>
                  </a:cubicBezTo>
                  <a:cubicBezTo>
                    <a:pt x="2667" y="726246"/>
                    <a:pt x="4510" y="686582"/>
                    <a:pt x="4000" y="646879"/>
                  </a:cubicBezTo>
                  <a:cubicBezTo>
                    <a:pt x="5608" y="573980"/>
                    <a:pt x="13217" y="501472"/>
                    <a:pt x="16158" y="428689"/>
                  </a:cubicBezTo>
                  <a:cubicBezTo>
                    <a:pt x="16354" y="428729"/>
                    <a:pt x="16550" y="428729"/>
                    <a:pt x="16746" y="428729"/>
                  </a:cubicBezTo>
                  <a:cubicBezTo>
                    <a:pt x="16864" y="428729"/>
                    <a:pt x="16982" y="428729"/>
                    <a:pt x="17060" y="428729"/>
                  </a:cubicBezTo>
                  <a:cubicBezTo>
                    <a:pt x="32944" y="428258"/>
                    <a:pt x="48867" y="427474"/>
                    <a:pt x="64711" y="426064"/>
                  </a:cubicBezTo>
                  <a:cubicBezTo>
                    <a:pt x="101929" y="420929"/>
                    <a:pt x="142521" y="415795"/>
                    <a:pt x="177112" y="399490"/>
                  </a:cubicBezTo>
                  <a:cubicBezTo>
                    <a:pt x="171151" y="407251"/>
                    <a:pt x="165150" y="414972"/>
                    <a:pt x="159110" y="422575"/>
                  </a:cubicBezTo>
                  <a:cubicBezTo>
                    <a:pt x="148914" y="437194"/>
                    <a:pt x="134128" y="453107"/>
                    <a:pt x="135971" y="472077"/>
                  </a:cubicBezTo>
                  <a:cubicBezTo>
                    <a:pt x="136677" y="474859"/>
                    <a:pt x="140560" y="475643"/>
                    <a:pt x="142286" y="473331"/>
                  </a:cubicBezTo>
                  <a:cubicBezTo>
                    <a:pt x="162326" y="443348"/>
                    <a:pt x="188799" y="417519"/>
                    <a:pt x="212487" y="390241"/>
                  </a:cubicBezTo>
                  <a:cubicBezTo>
                    <a:pt x="242529" y="351635"/>
                    <a:pt x="286140" y="328472"/>
                    <a:pt x="320888" y="295001"/>
                  </a:cubicBezTo>
                  <a:cubicBezTo>
                    <a:pt x="360342" y="249811"/>
                    <a:pt x="399482" y="203131"/>
                    <a:pt x="427092" y="149515"/>
                  </a:cubicBezTo>
                  <a:cubicBezTo>
                    <a:pt x="449368" y="103776"/>
                    <a:pt x="464860" y="55137"/>
                    <a:pt x="484900" y="8418"/>
                  </a:cubicBezTo>
                  <a:cubicBezTo>
                    <a:pt x="509020" y="-1263"/>
                    <a:pt x="535571" y="-361"/>
                    <a:pt x="561808" y="501"/>
                  </a:cubicBezTo>
                  <a:cubicBezTo>
                    <a:pt x="573496" y="893"/>
                    <a:pt x="585183" y="1285"/>
                    <a:pt x="596556" y="775"/>
                  </a:cubicBezTo>
                  <a:cubicBezTo>
                    <a:pt x="617185" y="76889"/>
                    <a:pt x="554671" y="158725"/>
                    <a:pt x="527767" y="227901"/>
                  </a:cubicBezTo>
                  <a:cubicBezTo>
                    <a:pt x="517962" y="255690"/>
                    <a:pt x="509687" y="284928"/>
                    <a:pt x="508706" y="314480"/>
                  </a:cubicBezTo>
                  <a:cubicBezTo>
                    <a:pt x="509334" y="352733"/>
                    <a:pt x="507020" y="390358"/>
                    <a:pt x="498549" y="428023"/>
                  </a:cubicBezTo>
                  <a:cubicBezTo>
                    <a:pt x="487058" y="498375"/>
                    <a:pt x="464350" y="528358"/>
                    <a:pt x="417915" y="580878"/>
                  </a:cubicBezTo>
                  <a:cubicBezTo>
                    <a:pt x="410895" y="588716"/>
                    <a:pt x="400227" y="596359"/>
                    <a:pt x="391403" y="602591"/>
                  </a:cubicBezTo>
                  <a:cubicBezTo>
                    <a:pt x="383089" y="606628"/>
                    <a:pt x="376971" y="615564"/>
                    <a:pt x="382187" y="624578"/>
                  </a:cubicBezTo>
                  <a:cubicBezTo>
                    <a:pt x="384736" y="628968"/>
                    <a:pt x="389677" y="631594"/>
                    <a:pt x="394580" y="631594"/>
                  </a:cubicBezTo>
                  <a:cubicBezTo>
                    <a:pt x="396972" y="631594"/>
                    <a:pt x="399364" y="630967"/>
                    <a:pt x="401482" y="629634"/>
                  </a:cubicBezTo>
                  <a:cubicBezTo>
                    <a:pt x="419091" y="618660"/>
                    <a:pt x="435328" y="605452"/>
                    <a:pt x="448113" y="588991"/>
                  </a:cubicBezTo>
                  <a:cubicBezTo>
                    <a:pt x="475723" y="556382"/>
                    <a:pt x="504392" y="522793"/>
                    <a:pt x="515256" y="480464"/>
                  </a:cubicBezTo>
                  <a:cubicBezTo>
                    <a:pt x="523805" y="447228"/>
                    <a:pt x="531022" y="413522"/>
                    <a:pt x="534865" y="379345"/>
                  </a:cubicBezTo>
                  <a:cubicBezTo>
                    <a:pt x="538865" y="350028"/>
                    <a:pt x="534081" y="320163"/>
                    <a:pt x="539218" y="290964"/>
                  </a:cubicBezTo>
                  <a:cubicBezTo>
                    <a:pt x="539336" y="290258"/>
                    <a:pt x="539493" y="289553"/>
                    <a:pt x="539650" y="288847"/>
                  </a:cubicBezTo>
                  <a:cubicBezTo>
                    <a:pt x="567299" y="313108"/>
                    <a:pt x="633383" y="315224"/>
                    <a:pt x="661816" y="317067"/>
                  </a:cubicBezTo>
                  <a:cubicBezTo>
                    <a:pt x="716762" y="321182"/>
                    <a:pt x="771903" y="321535"/>
                    <a:pt x="826849" y="324905"/>
                  </a:cubicBezTo>
                  <a:cubicBezTo>
                    <a:pt x="865440" y="326826"/>
                    <a:pt x="905404" y="323886"/>
                    <a:pt x="942152" y="339720"/>
                  </a:cubicBezTo>
                  <a:cubicBezTo>
                    <a:pt x="956780" y="347598"/>
                    <a:pt x="964820" y="363824"/>
                    <a:pt x="971134" y="3783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5780396" y="4031555"/>
              <a:ext cx="365830" cy="135013"/>
            </a:xfrm>
            <a:custGeom>
              <a:rect b="b" l="l" r="r" t="t"/>
              <a:pathLst>
                <a:path extrusionOk="0" h="135013" w="365830">
                  <a:moveTo>
                    <a:pt x="360541" y="1607"/>
                  </a:moveTo>
                  <a:cubicBezTo>
                    <a:pt x="369404" y="18734"/>
                    <a:pt x="364855" y="40644"/>
                    <a:pt x="363051" y="59260"/>
                  </a:cubicBezTo>
                  <a:cubicBezTo>
                    <a:pt x="351638" y="125850"/>
                    <a:pt x="261513" y="119618"/>
                    <a:pt x="209705" y="128202"/>
                  </a:cubicBezTo>
                  <a:cubicBezTo>
                    <a:pt x="155270" y="131964"/>
                    <a:pt x="101109" y="139333"/>
                    <a:pt x="46320" y="131651"/>
                  </a:cubicBezTo>
                  <a:cubicBezTo>
                    <a:pt x="11651" y="125301"/>
                    <a:pt x="-3370" y="97984"/>
                    <a:pt x="630" y="64473"/>
                  </a:cubicBezTo>
                  <a:cubicBezTo>
                    <a:pt x="748" y="44406"/>
                    <a:pt x="473" y="10386"/>
                    <a:pt x="21495" y="5526"/>
                  </a:cubicBezTo>
                  <a:cubicBezTo>
                    <a:pt x="32280" y="14933"/>
                    <a:pt x="46908" y="19244"/>
                    <a:pt x="65851" y="20851"/>
                  </a:cubicBezTo>
                  <a:cubicBezTo>
                    <a:pt x="118130" y="29199"/>
                    <a:pt x="171075" y="27671"/>
                    <a:pt x="223824" y="28650"/>
                  </a:cubicBezTo>
                  <a:cubicBezTo>
                    <a:pt x="227315" y="28650"/>
                    <a:pt x="230844" y="28690"/>
                    <a:pt x="234335" y="28690"/>
                  </a:cubicBezTo>
                  <a:cubicBezTo>
                    <a:pt x="267631" y="28690"/>
                    <a:pt x="301634" y="27827"/>
                    <a:pt x="333127" y="16344"/>
                  </a:cubicBezTo>
                  <a:cubicBezTo>
                    <a:pt x="342226" y="11954"/>
                    <a:pt x="350658" y="6389"/>
                    <a:pt x="358423" y="0"/>
                  </a:cubicBezTo>
                  <a:cubicBezTo>
                    <a:pt x="359090" y="510"/>
                    <a:pt x="359795" y="1058"/>
                    <a:pt x="360541" y="1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5776264" y="4167086"/>
              <a:ext cx="334158" cy="112714"/>
            </a:xfrm>
            <a:custGeom>
              <a:rect b="b" l="l" r="r" t="t"/>
              <a:pathLst>
                <a:path extrusionOk="0" h="112714" w="334158">
                  <a:moveTo>
                    <a:pt x="334082" y="10112"/>
                  </a:moveTo>
                  <a:cubicBezTo>
                    <a:pt x="334748" y="30571"/>
                    <a:pt x="331101" y="51422"/>
                    <a:pt x="322473" y="70039"/>
                  </a:cubicBezTo>
                  <a:cubicBezTo>
                    <a:pt x="294863" y="116561"/>
                    <a:pt x="217288" y="111545"/>
                    <a:pt x="169873" y="112328"/>
                  </a:cubicBezTo>
                  <a:cubicBezTo>
                    <a:pt x="137870" y="113073"/>
                    <a:pt x="106143" y="113308"/>
                    <a:pt x="74415" y="107586"/>
                  </a:cubicBezTo>
                  <a:cubicBezTo>
                    <a:pt x="53315" y="101119"/>
                    <a:pt x="27274" y="99708"/>
                    <a:pt x="11508" y="82933"/>
                  </a:cubicBezTo>
                  <a:cubicBezTo>
                    <a:pt x="-1317" y="60985"/>
                    <a:pt x="-6180" y="28768"/>
                    <a:pt x="11547" y="8309"/>
                  </a:cubicBezTo>
                  <a:cubicBezTo>
                    <a:pt x="27038" y="19479"/>
                    <a:pt x="47001" y="25828"/>
                    <a:pt x="66492" y="26103"/>
                  </a:cubicBezTo>
                  <a:cubicBezTo>
                    <a:pt x="78689" y="26808"/>
                    <a:pt x="90926" y="27122"/>
                    <a:pt x="103162" y="27122"/>
                  </a:cubicBezTo>
                  <a:cubicBezTo>
                    <a:pt x="146577" y="27122"/>
                    <a:pt x="190071" y="23163"/>
                    <a:pt x="233094" y="18656"/>
                  </a:cubicBezTo>
                  <a:cubicBezTo>
                    <a:pt x="266782" y="15442"/>
                    <a:pt x="301609" y="12307"/>
                    <a:pt x="333376" y="0"/>
                  </a:cubicBezTo>
                  <a:cubicBezTo>
                    <a:pt x="333533" y="3488"/>
                    <a:pt x="333925" y="7016"/>
                    <a:pt x="334082" y="10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5805990" y="4291446"/>
              <a:ext cx="270616" cy="92235"/>
            </a:xfrm>
            <a:custGeom>
              <a:rect b="b" l="l" r="r" t="t"/>
              <a:pathLst>
                <a:path extrusionOk="0" h="92235" w="270616">
                  <a:moveTo>
                    <a:pt x="270197" y="157"/>
                  </a:moveTo>
                  <a:cubicBezTo>
                    <a:pt x="277884" y="98611"/>
                    <a:pt x="178346" y="97435"/>
                    <a:pt x="106537" y="88303"/>
                  </a:cubicBezTo>
                  <a:cubicBezTo>
                    <a:pt x="74103" y="77172"/>
                    <a:pt x="2490" y="92105"/>
                    <a:pt x="19" y="43505"/>
                  </a:cubicBezTo>
                  <a:cubicBezTo>
                    <a:pt x="-60" y="31747"/>
                    <a:pt x="-373" y="16657"/>
                    <a:pt x="10922" y="9642"/>
                  </a:cubicBezTo>
                  <a:cubicBezTo>
                    <a:pt x="11078" y="9563"/>
                    <a:pt x="12608" y="8701"/>
                    <a:pt x="12961" y="9367"/>
                  </a:cubicBezTo>
                  <a:cubicBezTo>
                    <a:pt x="16922" y="12150"/>
                    <a:pt x="18138" y="7682"/>
                    <a:pt x="16804" y="4468"/>
                  </a:cubicBezTo>
                  <a:cubicBezTo>
                    <a:pt x="40806" y="11562"/>
                    <a:pt x="65632" y="14972"/>
                    <a:pt x="90692" y="15873"/>
                  </a:cubicBezTo>
                  <a:cubicBezTo>
                    <a:pt x="102654" y="15560"/>
                    <a:pt x="116028" y="15795"/>
                    <a:pt x="130107" y="16030"/>
                  </a:cubicBezTo>
                  <a:cubicBezTo>
                    <a:pt x="139402" y="16187"/>
                    <a:pt x="149050" y="16344"/>
                    <a:pt x="158815" y="16344"/>
                  </a:cubicBezTo>
                  <a:cubicBezTo>
                    <a:pt x="197250" y="16344"/>
                    <a:pt x="237998" y="13992"/>
                    <a:pt x="270197" y="0"/>
                  </a:cubicBezTo>
                  <a:cubicBezTo>
                    <a:pt x="270197" y="78"/>
                    <a:pt x="270197" y="118"/>
                    <a:pt x="270197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ellow Blue and Red Cute Simple Illustrative Doodles Back-to-School Social Media Creative Presentation">
  <a:themeElements>
    <a:clrScheme name="Custom 347">
      <a:dk1>
        <a:srgbClr val="000000"/>
      </a:dk1>
      <a:lt1>
        <a:srgbClr val="FFFFFF"/>
      </a:lt1>
      <a:dk2>
        <a:srgbClr val="191919"/>
      </a:dk2>
      <a:lt2>
        <a:srgbClr val="2843FF"/>
      </a:lt2>
      <a:accent1>
        <a:srgbClr val="D75B3F"/>
      </a:accent1>
      <a:accent2>
        <a:srgbClr val="E03E26"/>
      </a:accent2>
      <a:accent3>
        <a:srgbClr val="F1F1F1"/>
      </a:accent3>
      <a:accent4>
        <a:srgbClr val="F2D925"/>
      </a:accent4>
      <a:accent5>
        <a:srgbClr val="D75B3F"/>
      </a:accent5>
      <a:accent6>
        <a:srgbClr val="E03E26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